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4"/>
  </p:sldMasterIdLst>
  <p:notesMasterIdLst>
    <p:notesMasterId r:id="rId41"/>
  </p:notesMasterIdLst>
  <p:sldIdLst>
    <p:sldId id="256" r:id="rId5"/>
    <p:sldId id="257" r:id="rId6"/>
    <p:sldId id="258" r:id="rId7"/>
    <p:sldId id="259" r:id="rId8"/>
    <p:sldId id="260" r:id="rId9"/>
    <p:sldId id="261" r:id="rId10"/>
    <p:sldId id="291" r:id="rId11"/>
    <p:sldId id="290" r:id="rId12"/>
    <p:sldId id="262" r:id="rId13"/>
    <p:sldId id="295" r:id="rId14"/>
    <p:sldId id="296" r:id="rId15"/>
    <p:sldId id="265" r:id="rId16"/>
    <p:sldId id="266" r:id="rId17"/>
    <p:sldId id="267" r:id="rId18"/>
    <p:sldId id="268" r:id="rId19"/>
    <p:sldId id="292" r:id="rId20"/>
    <p:sldId id="271" r:id="rId21"/>
    <p:sldId id="272" r:id="rId22"/>
    <p:sldId id="273" r:id="rId23"/>
    <p:sldId id="274" r:id="rId24"/>
    <p:sldId id="275" r:id="rId25"/>
    <p:sldId id="276" r:id="rId26"/>
    <p:sldId id="277" r:id="rId27"/>
    <p:sldId id="278" r:id="rId28"/>
    <p:sldId id="279" r:id="rId29"/>
    <p:sldId id="280" r:id="rId30"/>
    <p:sldId id="269" r:id="rId31"/>
    <p:sldId id="281" r:id="rId32"/>
    <p:sldId id="282" r:id="rId33"/>
    <p:sldId id="283" r:id="rId34"/>
    <p:sldId id="284" r:id="rId35"/>
    <p:sldId id="285" r:id="rId36"/>
    <p:sldId id="286" r:id="rId37"/>
    <p:sldId id="287" r:id="rId38"/>
    <p:sldId id="288" r:id="rId39"/>
    <p:sldId id="289" r:id="rId40"/>
  </p:sldIdLst>
  <p:sldSz cx="9144000" cy="5143500" type="screen16x9"/>
  <p:notesSz cx="6858000" cy="9144000"/>
  <p:embeddedFontLst>
    <p:embeddedFont>
      <p:font typeface="Cambria Math" panose="02040503050406030204" pitchFamily="18" charset="0"/>
      <p:regular r:id="rId42"/>
    </p:embeddedFont>
    <p:embeddedFont>
      <p:font typeface="Lato" panose="020B0604020202020204" charset="0"/>
      <p:regular r:id="rId43"/>
      <p:bold r:id="rId44"/>
      <p:italic r:id="rId45"/>
      <p:boldItalic r:id="rId46"/>
    </p:embeddedFont>
    <p:embeddedFont>
      <p:font typeface="Lato Black" panose="020B0604020202020204" charset="0"/>
      <p:bold r:id="rId47"/>
      <p:boldItalic r:id="rId48"/>
    </p:embeddedFont>
    <p:embeddedFont>
      <p:font typeface="Open Sans" panose="020B0604020202020204" charset="0"/>
      <p:regular r:id="rId49"/>
      <p:bold r:id="rId50"/>
      <p:italic r:id="rId51"/>
      <p:boldItalic r:id="rId52"/>
    </p:embeddedFont>
    <p:embeddedFont>
      <p:font typeface="Raleway" panose="020B060402020202020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anchu Ji"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0000"/>
    <a:srgbClr val="9387BE"/>
    <a:srgbClr val="A48E7D"/>
    <a:srgbClr val="1155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93C0AE-5015-44D9-A6F5-2DA2149D94C8}" v="1798" dt="2026-02-21T03:39:52.435"/>
  </p1510:revLst>
</p1510:revInfo>
</file>

<file path=ppt/tableStyles.xml><?xml version="1.0" encoding="utf-8"?>
<a:tblStyleLst xmlns:a="http://schemas.openxmlformats.org/drawingml/2006/main" def="{5C6C29F0-A632-4F40-B45F-BB0156AC77E8}">
  <a:tblStyle styleId="{5C6C29F0-A632-4F40-B45F-BB0156AC77E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8" Type="http://schemas.openxmlformats.org/officeDocument/2006/relationships/slide" Target="slides/slide4.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8.fntdata"/><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anchu Ji" userId="38120938-b956-4fd9-acbc-28ccc97f9697" providerId="ADAL" clId="{E94CC763-2A50-4BED-A8A6-EA38798A96AF}"/>
    <pc:docChg chg="undo custSel addSld delSld modSld sldOrd modMainMaster">
      <pc:chgData name="Tianchu Ji" userId="38120938-b956-4fd9-acbc-28ccc97f9697" providerId="ADAL" clId="{E94CC763-2A50-4BED-A8A6-EA38798A96AF}" dt="2026-02-21T03:39:52.435" v="8104" actId="20577"/>
      <pc:docMkLst>
        <pc:docMk/>
      </pc:docMkLst>
      <pc:sldChg chg="addSp delSp modSp mod modAnim">
        <pc:chgData name="Tianchu Ji" userId="38120938-b956-4fd9-acbc-28ccc97f9697" providerId="ADAL" clId="{E94CC763-2A50-4BED-A8A6-EA38798A96AF}" dt="2026-02-21T02:48:48.358" v="7508" actId="20577"/>
        <pc:sldMkLst>
          <pc:docMk/>
          <pc:sldMk cId="0" sldId="257"/>
        </pc:sldMkLst>
        <pc:spChg chg="add del mod topLvl">
          <ac:chgData name="Tianchu Ji" userId="38120938-b956-4fd9-acbc-28ccc97f9697" providerId="ADAL" clId="{E94CC763-2A50-4BED-A8A6-EA38798A96AF}" dt="2026-02-20T14:06:31.049" v="5448" actId="478"/>
          <ac:spMkLst>
            <pc:docMk/>
            <pc:sldMk cId="0" sldId="257"/>
            <ac:spMk id="4" creationId="{7A05CBD0-DB58-6C9A-8B62-86C74AF4B992}"/>
          </ac:spMkLst>
        </pc:spChg>
        <pc:spChg chg="add del mod">
          <ac:chgData name="Tianchu Ji" userId="38120938-b956-4fd9-acbc-28ccc97f9697" providerId="ADAL" clId="{E94CC763-2A50-4BED-A8A6-EA38798A96AF}" dt="2026-02-20T13:17:11.563" v="4982" actId="478"/>
          <ac:spMkLst>
            <pc:docMk/>
            <pc:sldMk cId="0" sldId="257"/>
            <ac:spMk id="11" creationId="{77202700-A9AF-765F-854E-A3AD6D0B6833}"/>
          </ac:spMkLst>
        </pc:spChg>
        <pc:spChg chg="add del mod">
          <ac:chgData name="Tianchu Ji" userId="38120938-b956-4fd9-acbc-28ccc97f9697" providerId="ADAL" clId="{E94CC763-2A50-4BED-A8A6-EA38798A96AF}" dt="2026-02-20T13:19:28.697" v="5002" actId="478"/>
          <ac:spMkLst>
            <pc:docMk/>
            <pc:sldMk cId="0" sldId="257"/>
            <ac:spMk id="12" creationId="{6484C03A-5625-3431-7BB8-474C5EBFCD34}"/>
          </ac:spMkLst>
        </pc:spChg>
        <pc:spChg chg="add mod">
          <ac:chgData name="Tianchu Ji" userId="38120938-b956-4fd9-acbc-28ccc97f9697" providerId="ADAL" clId="{E94CC763-2A50-4BED-A8A6-EA38798A96AF}" dt="2026-02-20T13:18:18.033" v="4988" actId="11529"/>
          <ac:spMkLst>
            <pc:docMk/>
            <pc:sldMk cId="0" sldId="257"/>
            <ac:spMk id="13" creationId="{9BD5FFBB-EA57-EB74-898B-5C214D079B62}"/>
          </ac:spMkLst>
        </pc:spChg>
        <pc:spChg chg="add del mod">
          <ac:chgData name="Tianchu Ji" userId="38120938-b956-4fd9-acbc-28ccc97f9697" providerId="ADAL" clId="{E94CC763-2A50-4BED-A8A6-EA38798A96AF}" dt="2026-02-20T14:06:17.682" v="5447" actId="478"/>
          <ac:spMkLst>
            <pc:docMk/>
            <pc:sldMk cId="0" sldId="257"/>
            <ac:spMk id="14" creationId="{8A4D12EA-3480-D294-A9E1-89BE9D41E24F}"/>
          </ac:spMkLst>
        </pc:spChg>
        <pc:spChg chg="add del mod">
          <ac:chgData name="Tianchu Ji" userId="38120938-b956-4fd9-acbc-28ccc97f9697" providerId="ADAL" clId="{E94CC763-2A50-4BED-A8A6-EA38798A96AF}" dt="2026-02-20T14:06:16.965" v="5446" actId="478"/>
          <ac:spMkLst>
            <pc:docMk/>
            <pc:sldMk cId="0" sldId="257"/>
            <ac:spMk id="15" creationId="{DA8F8653-4DAA-41E8-BF99-7D33B34B5802}"/>
          </ac:spMkLst>
        </pc:spChg>
        <pc:spChg chg="add mod">
          <ac:chgData name="Tianchu Ji" userId="38120938-b956-4fd9-acbc-28ccc97f9697" providerId="ADAL" clId="{E94CC763-2A50-4BED-A8A6-EA38798A96AF}" dt="2026-02-20T13:27:48.647" v="5143" actId="571"/>
          <ac:spMkLst>
            <pc:docMk/>
            <pc:sldMk cId="0" sldId="257"/>
            <ac:spMk id="16" creationId="{8FE1F54A-6DEE-8DBE-76FB-5552F348A92C}"/>
          </ac:spMkLst>
        </pc:spChg>
        <pc:spChg chg="add mod">
          <ac:chgData name="Tianchu Ji" userId="38120938-b956-4fd9-acbc-28ccc97f9697" providerId="ADAL" clId="{E94CC763-2A50-4BED-A8A6-EA38798A96AF}" dt="2026-02-20T13:50:12.679" v="5249" actId="1076"/>
          <ac:spMkLst>
            <pc:docMk/>
            <pc:sldMk cId="0" sldId="257"/>
            <ac:spMk id="17" creationId="{1BF4997E-CBFE-A2E0-5EE5-B88018D1DFA7}"/>
          </ac:spMkLst>
        </pc:spChg>
        <pc:spChg chg="add mod">
          <ac:chgData name="Tianchu Ji" userId="38120938-b956-4fd9-acbc-28ccc97f9697" providerId="ADAL" clId="{E94CC763-2A50-4BED-A8A6-EA38798A96AF}" dt="2026-02-20T13:45:54.284" v="5181" actId="1076"/>
          <ac:spMkLst>
            <pc:docMk/>
            <pc:sldMk cId="0" sldId="257"/>
            <ac:spMk id="19" creationId="{C24BB87A-9D7A-A678-854E-D9803CF6057A}"/>
          </ac:spMkLst>
        </pc:spChg>
        <pc:spChg chg="add mod">
          <ac:chgData name="Tianchu Ji" userId="38120938-b956-4fd9-acbc-28ccc97f9697" providerId="ADAL" clId="{E94CC763-2A50-4BED-A8A6-EA38798A96AF}" dt="2026-02-20T13:46:07.238" v="5187" actId="1076"/>
          <ac:spMkLst>
            <pc:docMk/>
            <pc:sldMk cId="0" sldId="257"/>
            <ac:spMk id="20" creationId="{90CB10FF-9E17-6EE6-1770-F4F613F51BF3}"/>
          </ac:spMkLst>
        </pc:spChg>
        <pc:spChg chg="add mod">
          <ac:chgData name="Tianchu Ji" userId="38120938-b956-4fd9-acbc-28ccc97f9697" providerId="ADAL" clId="{E94CC763-2A50-4BED-A8A6-EA38798A96AF}" dt="2026-02-20T14:04:12.211" v="5409" actId="20577"/>
          <ac:spMkLst>
            <pc:docMk/>
            <pc:sldMk cId="0" sldId="257"/>
            <ac:spMk id="21" creationId="{E319A97D-C84E-D7C4-26EC-1960A9AA2E9D}"/>
          </ac:spMkLst>
        </pc:spChg>
        <pc:spChg chg="add mod">
          <ac:chgData name="Tianchu Ji" userId="38120938-b956-4fd9-acbc-28ccc97f9697" providerId="ADAL" clId="{E94CC763-2A50-4BED-A8A6-EA38798A96AF}" dt="2026-02-20T13:50:22.365" v="5250" actId="164"/>
          <ac:spMkLst>
            <pc:docMk/>
            <pc:sldMk cId="0" sldId="257"/>
            <ac:spMk id="23" creationId="{A4617A23-4F95-86EA-ADA2-9DB1942A8BA0}"/>
          </ac:spMkLst>
        </pc:spChg>
        <pc:spChg chg="add mod">
          <ac:chgData name="Tianchu Ji" userId="38120938-b956-4fd9-acbc-28ccc97f9697" providerId="ADAL" clId="{E94CC763-2A50-4BED-A8A6-EA38798A96AF}" dt="2026-02-20T13:50:22.365" v="5250" actId="164"/>
          <ac:spMkLst>
            <pc:docMk/>
            <pc:sldMk cId="0" sldId="257"/>
            <ac:spMk id="24" creationId="{590A9D88-9929-A06F-DA10-6F41D2D88DCD}"/>
          </ac:spMkLst>
        </pc:spChg>
        <pc:spChg chg="add mod">
          <ac:chgData name="Tianchu Ji" userId="38120938-b956-4fd9-acbc-28ccc97f9697" providerId="ADAL" clId="{E94CC763-2A50-4BED-A8A6-EA38798A96AF}" dt="2026-02-20T13:50:22.365" v="5250" actId="164"/>
          <ac:spMkLst>
            <pc:docMk/>
            <pc:sldMk cId="0" sldId="257"/>
            <ac:spMk id="25" creationId="{3848AF2B-5D53-2F90-A2F2-BD770BAE5D8A}"/>
          </ac:spMkLst>
        </pc:spChg>
        <pc:spChg chg="mod">
          <ac:chgData name="Tianchu Ji" userId="38120938-b956-4fd9-acbc-28ccc97f9697" providerId="ADAL" clId="{E94CC763-2A50-4BED-A8A6-EA38798A96AF}" dt="2026-02-20T14:36:03.677" v="5837" actId="20577"/>
          <ac:spMkLst>
            <pc:docMk/>
            <pc:sldMk cId="0" sldId="257"/>
            <ac:spMk id="34" creationId="{5F4B5FEE-8EDD-B6C5-3C07-880B5234DB1A}"/>
          </ac:spMkLst>
        </pc:spChg>
        <pc:spChg chg="del mod">
          <ac:chgData name="Tianchu Ji" userId="38120938-b956-4fd9-acbc-28ccc97f9697" providerId="ADAL" clId="{E94CC763-2A50-4BED-A8A6-EA38798A96AF}" dt="2026-02-20T14:06:49.621" v="5451" actId="478"/>
          <ac:spMkLst>
            <pc:docMk/>
            <pc:sldMk cId="0" sldId="257"/>
            <ac:spMk id="36" creationId="{D39F7368-A6B1-D052-2C77-FD474853E5EA}"/>
          </ac:spMkLst>
        </pc:spChg>
        <pc:spChg chg="del mod">
          <ac:chgData name="Tianchu Ji" userId="38120938-b956-4fd9-acbc-28ccc97f9697" providerId="ADAL" clId="{E94CC763-2A50-4BED-A8A6-EA38798A96AF}" dt="2026-02-20T14:06:51.238" v="5452" actId="478"/>
          <ac:spMkLst>
            <pc:docMk/>
            <pc:sldMk cId="0" sldId="257"/>
            <ac:spMk id="37" creationId="{5B2904FD-0A85-6A65-C86A-33CDB576FA96}"/>
          </ac:spMkLst>
        </pc:spChg>
        <pc:spChg chg="add mod">
          <ac:chgData name="Tianchu Ji" userId="38120938-b956-4fd9-acbc-28ccc97f9697" providerId="ADAL" clId="{E94CC763-2A50-4BED-A8A6-EA38798A96AF}" dt="2026-02-21T02:48:48.358" v="7508" actId="20577"/>
          <ac:spMkLst>
            <pc:docMk/>
            <pc:sldMk cId="0" sldId="257"/>
            <ac:spMk id="39" creationId="{B990BF9A-8080-9104-B074-417202CDC7B1}"/>
          </ac:spMkLst>
        </pc:spChg>
        <pc:spChg chg="mod">
          <ac:chgData name="Tianchu Ji" userId="38120938-b956-4fd9-acbc-28ccc97f9697" providerId="ADAL" clId="{E94CC763-2A50-4BED-A8A6-EA38798A96AF}" dt="2026-02-20T14:18:38.054" v="5634" actId="20577"/>
          <ac:spMkLst>
            <pc:docMk/>
            <pc:sldMk cId="0" sldId="257"/>
            <ac:spMk id="95" creationId="{00000000-0000-0000-0000-000000000000}"/>
          </ac:spMkLst>
        </pc:spChg>
        <pc:spChg chg="mod">
          <ac:chgData name="Tianchu Ji" userId="38120938-b956-4fd9-acbc-28ccc97f9697" providerId="ADAL" clId="{E94CC763-2A50-4BED-A8A6-EA38798A96AF}" dt="2026-02-20T14:05:24.522" v="5418" actId="1076"/>
          <ac:spMkLst>
            <pc:docMk/>
            <pc:sldMk cId="0" sldId="257"/>
            <ac:spMk id="97" creationId="{00000000-0000-0000-0000-000000000000}"/>
          </ac:spMkLst>
        </pc:spChg>
        <pc:spChg chg="del mod">
          <ac:chgData name="Tianchu Ji" userId="38120938-b956-4fd9-acbc-28ccc97f9697" providerId="ADAL" clId="{E94CC763-2A50-4BED-A8A6-EA38798A96AF}" dt="2026-02-20T14:04:42.968" v="5410" actId="478"/>
          <ac:spMkLst>
            <pc:docMk/>
            <pc:sldMk cId="0" sldId="257"/>
            <ac:spMk id="98" creationId="{00000000-0000-0000-0000-000000000000}"/>
          </ac:spMkLst>
        </pc:spChg>
        <pc:spChg chg="del mod">
          <ac:chgData name="Tianchu Ji" userId="38120938-b956-4fd9-acbc-28ccc97f9697" providerId="ADAL" clId="{E94CC763-2A50-4BED-A8A6-EA38798A96AF}" dt="2026-02-20T13:13:31.077" v="4951" actId="478"/>
          <ac:spMkLst>
            <pc:docMk/>
            <pc:sldMk cId="0" sldId="257"/>
            <ac:spMk id="117" creationId="{00000000-0000-0000-0000-000000000000}"/>
          </ac:spMkLst>
        </pc:spChg>
        <pc:spChg chg="del mod topLvl">
          <ac:chgData name="Tianchu Ji" userId="38120938-b956-4fd9-acbc-28ccc97f9697" providerId="ADAL" clId="{E94CC763-2A50-4BED-A8A6-EA38798A96AF}" dt="2026-02-20T13:13:33.280" v="4952" actId="478"/>
          <ac:spMkLst>
            <pc:docMk/>
            <pc:sldMk cId="0" sldId="257"/>
            <ac:spMk id="118" creationId="{00000000-0000-0000-0000-000000000000}"/>
          </ac:spMkLst>
        </pc:spChg>
        <pc:grpChg chg="add del mod topLvl">
          <ac:chgData name="Tianchu Ji" userId="38120938-b956-4fd9-acbc-28ccc97f9697" providerId="ADAL" clId="{E94CC763-2A50-4BED-A8A6-EA38798A96AF}" dt="2026-02-20T13:13:33.280" v="4952" actId="478"/>
          <ac:grpSpMkLst>
            <pc:docMk/>
            <pc:sldMk cId="0" sldId="257"/>
            <ac:grpSpMk id="2" creationId="{6A4E7FD2-CA55-133C-1573-13C8775CFF99}"/>
          </ac:grpSpMkLst>
        </pc:grpChg>
        <pc:grpChg chg="add del mod">
          <ac:chgData name="Tianchu Ji" userId="38120938-b956-4fd9-acbc-28ccc97f9697" providerId="ADAL" clId="{E94CC763-2A50-4BED-A8A6-EA38798A96AF}" dt="2026-02-20T13:08:29.060" v="4902" actId="165"/>
          <ac:grpSpMkLst>
            <pc:docMk/>
            <pc:sldMk cId="0" sldId="257"/>
            <ac:grpSpMk id="6" creationId="{E4C020CC-CB65-44F5-839B-06DD36E6B88A}"/>
          </ac:grpSpMkLst>
        </pc:grpChg>
        <pc:grpChg chg="add del mod">
          <ac:chgData name="Tianchu Ji" userId="38120938-b956-4fd9-acbc-28ccc97f9697" providerId="ADAL" clId="{E94CC763-2A50-4BED-A8A6-EA38798A96AF}" dt="2026-02-20T13:58:44.357" v="5253" actId="478"/>
          <ac:grpSpMkLst>
            <pc:docMk/>
            <pc:sldMk cId="0" sldId="257"/>
            <ac:grpSpMk id="9" creationId="{A0597209-2E12-195C-AA8F-D886123580AD}"/>
          </ac:grpSpMkLst>
        </pc:grpChg>
        <pc:grpChg chg="add mod">
          <ac:chgData name="Tianchu Ji" userId="38120938-b956-4fd9-acbc-28ccc97f9697" providerId="ADAL" clId="{E94CC763-2A50-4BED-A8A6-EA38798A96AF}" dt="2026-02-20T13:50:22.365" v="5250" actId="164"/>
          <ac:grpSpMkLst>
            <pc:docMk/>
            <pc:sldMk cId="0" sldId="257"/>
            <ac:grpSpMk id="22" creationId="{91438B14-0402-CAD6-1593-C2A56BC65D19}"/>
          </ac:grpSpMkLst>
        </pc:grpChg>
        <pc:grpChg chg="add mod">
          <ac:chgData name="Tianchu Ji" userId="38120938-b956-4fd9-acbc-28ccc97f9697" providerId="ADAL" clId="{E94CC763-2A50-4BED-A8A6-EA38798A96AF}" dt="2026-02-20T14:05:19.893" v="5417" actId="1076"/>
          <ac:grpSpMkLst>
            <pc:docMk/>
            <pc:sldMk cId="0" sldId="257"/>
            <ac:grpSpMk id="30" creationId="{04A36882-83DB-D157-33B5-A83537E63D4D}"/>
          </ac:grpSpMkLst>
        </pc:grpChg>
        <pc:grpChg chg="add mod">
          <ac:chgData name="Tianchu Ji" userId="38120938-b956-4fd9-acbc-28ccc97f9697" providerId="ADAL" clId="{E94CC763-2A50-4BED-A8A6-EA38798A96AF}" dt="2026-02-20T14:07:54.321" v="5464" actId="1076"/>
          <ac:grpSpMkLst>
            <pc:docMk/>
            <pc:sldMk cId="0" sldId="257"/>
            <ac:grpSpMk id="32" creationId="{70413D36-5FC3-29FA-2D55-79FC1F082490}"/>
          </ac:grpSpMkLst>
        </pc:grpChg>
        <pc:grpChg chg="del mod">
          <ac:chgData name="Tianchu Ji" userId="38120938-b956-4fd9-acbc-28ccc97f9697" providerId="ADAL" clId="{E94CC763-2A50-4BED-A8A6-EA38798A96AF}" dt="2026-02-20T14:06:51.238" v="5452" actId="478"/>
          <ac:grpSpMkLst>
            <pc:docMk/>
            <pc:sldMk cId="0" sldId="257"/>
            <ac:grpSpMk id="33" creationId="{2CEB26FA-6C1B-021C-0FFC-4A2637E7C7F9}"/>
          </ac:grpSpMkLst>
        </pc:grpChg>
        <pc:grpChg chg="add mod">
          <ac:chgData name="Tianchu Ji" userId="38120938-b956-4fd9-acbc-28ccc97f9697" providerId="ADAL" clId="{E94CC763-2A50-4BED-A8A6-EA38798A96AF}" dt="2026-02-20T20:25:40.384" v="7356" actId="1035"/>
          <ac:grpSpMkLst>
            <pc:docMk/>
            <pc:sldMk cId="0" sldId="257"/>
            <ac:grpSpMk id="45" creationId="{FDF918C8-03FE-3573-B319-385DC99F44C5}"/>
          </ac:grpSpMkLst>
        </pc:grpChg>
        <pc:grpChg chg="del mod">
          <ac:chgData name="Tianchu Ji" userId="38120938-b956-4fd9-acbc-28ccc97f9697" providerId="ADAL" clId="{E94CC763-2A50-4BED-A8A6-EA38798A96AF}" dt="2026-02-20T13:45:21.591" v="5170" actId="478"/>
          <ac:grpSpMkLst>
            <pc:docMk/>
            <pc:sldMk cId="0" sldId="257"/>
            <ac:grpSpMk id="99" creationId="{00000000-0000-0000-0000-000000000000}"/>
          </ac:grpSpMkLst>
        </pc:grpChg>
        <pc:picChg chg="add del mod ord">
          <ac:chgData name="Tianchu Ji" userId="38120938-b956-4fd9-acbc-28ccc97f9697" providerId="ADAL" clId="{E94CC763-2A50-4BED-A8A6-EA38798A96AF}" dt="2026-02-20T14:12:50.611" v="5467" actId="478"/>
          <ac:picMkLst>
            <pc:docMk/>
            <pc:sldMk cId="0" sldId="257"/>
            <ac:picMk id="8" creationId="{BC129B55-71B8-6B74-F4BD-40D1DF630117}"/>
          </ac:picMkLst>
        </pc:picChg>
        <pc:picChg chg="add del mod">
          <ac:chgData name="Tianchu Ji" userId="38120938-b956-4fd9-acbc-28ccc97f9697" providerId="ADAL" clId="{E94CC763-2A50-4BED-A8A6-EA38798A96AF}" dt="2026-02-20T14:06:14.040" v="5445" actId="478"/>
          <ac:picMkLst>
            <pc:docMk/>
            <pc:sldMk cId="0" sldId="257"/>
            <ac:picMk id="10" creationId="{B7592A93-CA81-92AF-9DF9-E0E2702D050A}"/>
          </ac:picMkLst>
        </pc:picChg>
        <pc:picChg chg="add mod">
          <ac:chgData name="Tianchu Ji" userId="38120938-b956-4fd9-acbc-28ccc97f9697" providerId="ADAL" clId="{E94CC763-2A50-4BED-A8A6-EA38798A96AF}" dt="2026-02-20T13:45:27.400" v="5172" actId="164"/>
          <ac:picMkLst>
            <pc:docMk/>
            <pc:sldMk cId="0" sldId="257"/>
            <ac:picMk id="18" creationId="{5BF11D3B-5E0B-8F58-F367-34687C15C15D}"/>
          </ac:picMkLst>
        </pc:picChg>
        <pc:picChg chg="add mod">
          <ac:chgData name="Tianchu Ji" userId="38120938-b956-4fd9-acbc-28ccc97f9697" providerId="ADAL" clId="{E94CC763-2A50-4BED-A8A6-EA38798A96AF}" dt="2026-02-20T13:50:22.365" v="5250" actId="164"/>
          <ac:picMkLst>
            <pc:docMk/>
            <pc:sldMk cId="0" sldId="257"/>
            <ac:picMk id="26" creationId="{DEE2E867-6ACE-ABB8-45CE-1DC2C47D2BFC}"/>
          </ac:picMkLst>
        </pc:picChg>
        <pc:picChg chg="add del mod modCrop">
          <ac:chgData name="Tianchu Ji" userId="38120938-b956-4fd9-acbc-28ccc97f9697" providerId="ADAL" clId="{E94CC763-2A50-4BED-A8A6-EA38798A96AF}" dt="2026-02-20T14:00:42.504" v="5295" actId="478"/>
          <ac:picMkLst>
            <pc:docMk/>
            <pc:sldMk cId="0" sldId="257"/>
            <ac:picMk id="31" creationId="{0E9C24FC-170A-6C15-402B-B4999DCC595D}"/>
          </ac:picMkLst>
        </pc:picChg>
        <pc:picChg chg="mod modCrop">
          <ac:chgData name="Tianchu Ji" userId="38120938-b956-4fd9-acbc-28ccc97f9697" providerId="ADAL" clId="{E94CC763-2A50-4BED-A8A6-EA38798A96AF}" dt="2026-02-20T14:07:46.138" v="5463" actId="732"/>
          <ac:picMkLst>
            <pc:docMk/>
            <pc:sldMk cId="0" sldId="257"/>
            <ac:picMk id="35" creationId="{DB1DF20E-509A-5397-D2B8-97E44D5063E9}"/>
          </ac:picMkLst>
        </pc:picChg>
        <pc:picChg chg="add mod">
          <ac:chgData name="Tianchu Ji" userId="38120938-b956-4fd9-acbc-28ccc97f9697" providerId="ADAL" clId="{E94CC763-2A50-4BED-A8A6-EA38798A96AF}" dt="2026-02-20T14:05:43.365" v="5423" actId="1076"/>
          <ac:picMkLst>
            <pc:docMk/>
            <pc:sldMk cId="0" sldId="257"/>
            <ac:picMk id="38" creationId="{54BAF44B-8D8F-6D2B-6AD4-3CD8DB748EC0}"/>
          </ac:picMkLst>
        </pc:picChg>
        <pc:picChg chg="add mod">
          <ac:chgData name="Tianchu Ji" userId="38120938-b956-4fd9-acbc-28ccc97f9697" providerId="ADAL" clId="{E94CC763-2A50-4BED-A8A6-EA38798A96AF}" dt="2026-02-20T20:25:18.229" v="7334" actId="14826"/>
          <ac:picMkLst>
            <pc:docMk/>
            <pc:sldMk cId="0" sldId="257"/>
            <ac:picMk id="41" creationId="{D76519AC-942A-4947-8309-DB16B9E29377}"/>
          </ac:picMkLst>
        </pc:picChg>
        <pc:picChg chg="add mod">
          <ac:chgData name="Tianchu Ji" userId="38120938-b956-4fd9-acbc-28ccc97f9697" providerId="ADAL" clId="{E94CC763-2A50-4BED-A8A6-EA38798A96AF}" dt="2026-02-20T14:13:21.835" v="5476" actId="1076"/>
          <ac:picMkLst>
            <pc:docMk/>
            <pc:sldMk cId="0" sldId="257"/>
            <ac:picMk id="42" creationId="{56CF5012-F2A8-46C8-43AA-E75073E327DE}"/>
          </ac:picMkLst>
        </pc:picChg>
        <pc:picChg chg="add mod modCrop">
          <ac:chgData name="Tianchu Ji" userId="38120938-b956-4fd9-acbc-28ccc97f9697" providerId="ADAL" clId="{E94CC763-2A50-4BED-A8A6-EA38798A96AF}" dt="2026-02-20T21:26:17.745" v="7438" actId="1036"/>
          <ac:picMkLst>
            <pc:docMk/>
            <pc:sldMk cId="0" sldId="257"/>
            <ac:picMk id="44" creationId="{899B9374-57B3-E2FF-231E-6D8E346D3491}"/>
          </ac:picMkLst>
        </pc:picChg>
        <pc:picChg chg="del mod">
          <ac:chgData name="Tianchu Ji" userId="38120938-b956-4fd9-acbc-28ccc97f9697" providerId="ADAL" clId="{E94CC763-2A50-4BED-A8A6-EA38798A96AF}" dt="2026-02-20T14:04:45.062" v="5411" actId="478"/>
          <ac:picMkLst>
            <pc:docMk/>
            <pc:sldMk cId="0" sldId="257"/>
            <ac:picMk id="91" creationId="{00000000-0000-0000-0000-000000000000}"/>
          </ac:picMkLst>
        </pc:picChg>
        <pc:picChg chg="mod">
          <ac:chgData name="Tianchu Ji" userId="38120938-b956-4fd9-acbc-28ccc97f9697" providerId="ADAL" clId="{E94CC763-2A50-4BED-A8A6-EA38798A96AF}" dt="2026-02-20T14:05:19.893" v="5417" actId="1076"/>
          <ac:picMkLst>
            <pc:docMk/>
            <pc:sldMk cId="0" sldId="257"/>
            <ac:picMk id="92" creationId="{00000000-0000-0000-0000-000000000000}"/>
          </ac:picMkLst>
        </pc:picChg>
        <pc:picChg chg="mod">
          <ac:chgData name="Tianchu Ji" userId="38120938-b956-4fd9-acbc-28ccc97f9697" providerId="ADAL" clId="{E94CC763-2A50-4BED-A8A6-EA38798A96AF}" dt="2026-02-20T14:04:51.506" v="5413" actId="1076"/>
          <ac:picMkLst>
            <pc:docMk/>
            <pc:sldMk cId="0" sldId="257"/>
            <ac:picMk id="93" creationId="{00000000-0000-0000-0000-000000000000}"/>
          </ac:picMkLst>
        </pc:picChg>
        <pc:picChg chg="del mod topLvl modCrop">
          <ac:chgData name="Tianchu Ji" userId="38120938-b956-4fd9-acbc-28ccc97f9697" providerId="ADAL" clId="{E94CC763-2A50-4BED-A8A6-EA38798A96AF}" dt="2026-02-20T13:15:41.258" v="4969" actId="478"/>
          <ac:picMkLst>
            <pc:docMk/>
            <pc:sldMk cId="0" sldId="257"/>
            <ac:picMk id="116" creationId="{00000000-0000-0000-0000-000000000000}"/>
          </ac:picMkLst>
        </pc:picChg>
        <pc:cxnChg chg="add mod">
          <ac:chgData name="Tianchu Ji" userId="38120938-b956-4fd9-acbc-28ccc97f9697" providerId="ADAL" clId="{E94CC763-2A50-4BED-A8A6-EA38798A96AF}" dt="2026-02-20T13:50:22.365" v="5250" actId="164"/>
          <ac:cxnSpMkLst>
            <pc:docMk/>
            <pc:sldMk cId="0" sldId="257"/>
            <ac:cxnSpMk id="27" creationId="{E854F88F-92DA-6C46-47BC-2933F7026A34}"/>
          </ac:cxnSpMkLst>
        </pc:cxnChg>
        <pc:cxnChg chg="add mod">
          <ac:chgData name="Tianchu Ji" userId="38120938-b956-4fd9-acbc-28ccc97f9697" providerId="ADAL" clId="{E94CC763-2A50-4BED-A8A6-EA38798A96AF}" dt="2026-02-20T13:50:22.365" v="5250" actId="164"/>
          <ac:cxnSpMkLst>
            <pc:docMk/>
            <pc:sldMk cId="0" sldId="257"/>
            <ac:cxnSpMk id="28" creationId="{15D2EC82-DBAC-F9E2-A5B3-F251A2143B2A}"/>
          </ac:cxnSpMkLst>
        </pc:cxnChg>
        <pc:cxnChg chg="add mod">
          <ac:chgData name="Tianchu Ji" userId="38120938-b956-4fd9-acbc-28ccc97f9697" providerId="ADAL" clId="{E94CC763-2A50-4BED-A8A6-EA38798A96AF}" dt="2026-02-20T13:50:22.365" v="5250" actId="164"/>
          <ac:cxnSpMkLst>
            <pc:docMk/>
            <pc:sldMk cId="0" sldId="257"/>
            <ac:cxnSpMk id="29" creationId="{88704D0B-4285-EB13-57F9-113A10AC2290}"/>
          </ac:cxnSpMkLst>
        </pc:cxnChg>
      </pc:sldChg>
      <pc:sldChg chg="modSp mod">
        <pc:chgData name="Tianchu Ji" userId="38120938-b956-4fd9-acbc-28ccc97f9697" providerId="ADAL" clId="{E94CC763-2A50-4BED-A8A6-EA38798A96AF}" dt="2026-02-21T02:53:36.057" v="7613" actId="1076"/>
        <pc:sldMkLst>
          <pc:docMk/>
          <pc:sldMk cId="0" sldId="258"/>
        </pc:sldMkLst>
        <pc:spChg chg="mod">
          <ac:chgData name="Tianchu Ji" userId="38120938-b956-4fd9-acbc-28ccc97f9697" providerId="ADAL" clId="{E94CC763-2A50-4BED-A8A6-EA38798A96AF}" dt="2026-02-21T02:53:36.057" v="7613" actId="1076"/>
          <ac:spMkLst>
            <pc:docMk/>
            <pc:sldMk cId="0" sldId="258"/>
            <ac:spMk id="129" creationId="{00000000-0000-0000-0000-000000000000}"/>
          </ac:spMkLst>
        </pc:spChg>
      </pc:sldChg>
      <pc:sldChg chg="addSp delSp modSp mod modNotesTx">
        <pc:chgData name="Tianchu Ji" userId="38120938-b956-4fd9-acbc-28ccc97f9697" providerId="ADAL" clId="{E94CC763-2A50-4BED-A8A6-EA38798A96AF}" dt="2026-02-21T03:39:52.435" v="8104" actId="20577"/>
        <pc:sldMkLst>
          <pc:docMk/>
          <pc:sldMk cId="0" sldId="259"/>
        </pc:sldMkLst>
        <pc:spChg chg="mod">
          <ac:chgData name="Tianchu Ji" userId="38120938-b956-4fd9-acbc-28ccc97f9697" providerId="ADAL" clId="{E94CC763-2A50-4BED-A8A6-EA38798A96AF}" dt="2026-02-20T19:12:12.790" v="6898" actId="1037"/>
          <ac:spMkLst>
            <pc:docMk/>
            <pc:sldMk cId="0" sldId="259"/>
            <ac:spMk id="3" creationId="{0197C5FD-E09D-4BB6-AE75-453F995729B2}"/>
          </ac:spMkLst>
        </pc:spChg>
        <pc:spChg chg="mod">
          <ac:chgData name="Tianchu Ji" userId="38120938-b956-4fd9-acbc-28ccc97f9697" providerId="ADAL" clId="{E94CC763-2A50-4BED-A8A6-EA38798A96AF}" dt="2026-02-20T19:12:22.474" v="6906" actId="1076"/>
          <ac:spMkLst>
            <pc:docMk/>
            <pc:sldMk cId="0" sldId="259"/>
            <ac:spMk id="10" creationId="{1D0B8F0C-C232-4990-BB06-4FB4C2702C93}"/>
          </ac:spMkLst>
        </pc:spChg>
        <pc:spChg chg="mod">
          <ac:chgData name="Tianchu Ji" userId="38120938-b956-4fd9-acbc-28ccc97f9697" providerId="ADAL" clId="{E94CC763-2A50-4BED-A8A6-EA38798A96AF}" dt="2026-02-20T19:13:03.813" v="6915" actId="1076"/>
          <ac:spMkLst>
            <pc:docMk/>
            <pc:sldMk cId="0" sldId="259"/>
            <ac:spMk id="18" creationId="{47C27D61-BDCB-4D55-B903-CF014E21C404}"/>
          </ac:spMkLst>
        </pc:spChg>
        <pc:spChg chg="mod">
          <ac:chgData name="Tianchu Ji" userId="38120938-b956-4fd9-acbc-28ccc97f9697" providerId="ADAL" clId="{E94CC763-2A50-4BED-A8A6-EA38798A96AF}" dt="2026-02-20T14:20:28.130" v="5712" actId="14100"/>
          <ac:spMkLst>
            <pc:docMk/>
            <pc:sldMk cId="0" sldId="259"/>
            <ac:spMk id="23" creationId="{95ED7D2C-48C5-4CD3-A3D2-1F35FDE8CEF9}"/>
          </ac:spMkLst>
        </pc:spChg>
        <pc:spChg chg="mod">
          <ac:chgData name="Tianchu Ji" userId="38120938-b956-4fd9-acbc-28ccc97f9697" providerId="ADAL" clId="{E94CC763-2A50-4BED-A8A6-EA38798A96AF}" dt="2026-02-20T19:12:30.894" v="6914" actId="1038"/>
          <ac:spMkLst>
            <pc:docMk/>
            <pc:sldMk cId="0" sldId="259"/>
            <ac:spMk id="24" creationId="{8BE76619-8882-48BD-B7C2-281D26576A44}"/>
          </ac:spMkLst>
        </pc:spChg>
        <pc:spChg chg="mod">
          <ac:chgData name="Tianchu Ji" userId="38120938-b956-4fd9-acbc-28ccc97f9697" providerId="ADAL" clId="{E94CC763-2A50-4BED-A8A6-EA38798A96AF}" dt="2026-02-21T03:33:43.459" v="8017" actId="20577"/>
          <ac:spMkLst>
            <pc:docMk/>
            <pc:sldMk cId="0" sldId="259"/>
            <ac:spMk id="134" creationId="{00000000-0000-0000-0000-000000000000}"/>
          </ac:spMkLst>
        </pc:spChg>
        <pc:spChg chg="mod">
          <ac:chgData name="Tianchu Ji" userId="38120938-b956-4fd9-acbc-28ccc97f9697" providerId="ADAL" clId="{E94CC763-2A50-4BED-A8A6-EA38798A96AF}" dt="2026-02-21T03:39:52.435" v="8104" actId="20577"/>
          <ac:spMkLst>
            <pc:docMk/>
            <pc:sldMk cId="0" sldId="259"/>
            <ac:spMk id="135" creationId="{00000000-0000-0000-0000-000000000000}"/>
          </ac:spMkLst>
        </pc:spChg>
        <pc:grpChg chg="mod">
          <ac:chgData name="Tianchu Ji" userId="38120938-b956-4fd9-acbc-28ccc97f9697" providerId="ADAL" clId="{E94CC763-2A50-4BED-A8A6-EA38798A96AF}" dt="2026-02-20T19:12:18.850" v="6905" actId="1036"/>
          <ac:grpSpMkLst>
            <pc:docMk/>
            <pc:sldMk cId="0" sldId="259"/>
            <ac:grpSpMk id="2" creationId="{37EB9E6B-56E0-4AB1-8A6C-0759D9E7C272}"/>
          </ac:grpSpMkLst>
        </pc:grpChg>
        <pc:grpChg chg="add del mod ord">
          <ac:chgData name="Tianchu Ji" userId="38120938-b956-4fd9-acbc-28ccc97f9697" providerId="ADAL" clId="{E94CC763-2A50-4BED-A8A6-EA38798A96AF}" dt="2026-02-20T20:27:38.174" v="7393" actId="478"/>
          <ac:grpSpMkLst>
            <pc:docMk/>
            <pc:sldMk cId="0" sldId="259"/>
            <ac:grpSpMk id="4" creationId="{E27658C1-4F58-7D06-BA78-868F3193F9DB}"/>
          </ac:grpSpMkLst>
        </pc:grpChg>
        <pc:grpChg chg="add mod ord">
          <ac:chgData name="Tianchu Ji" userId="38120938-b956-4fd9-acbc-28ccc97f9697" providerId="ADAL" clId="{E94CC763-2A50-4BED-A8A6-EA38798A96AF}" dt="2026-02-20T20:28:18.576" v="7400" actId="1037"/>
          <ac:grpSpMkLst>
            <pc:docMk/>
            <pc:sldMk cId="0" sldId="259"/>
            <ac:grpSpMk id="7" creationId="{D693E7FF-3C95-019A-1FF3-996D9901CC49}"/>
          </ac:grpSpMkLst>
        </pc:grpChg>
        <pc:picChg chg="mod">
          <ac:chgData name="Tianchu Ji" userId="38120938-b956-4fd9-acbc-28ccc97f9697" providerId="ADAL" clId="{E94CC763-2A50-4BED-A8A6-EA38798A96AF}" dt="2026-02-20T20:21:01.783" v="7324" actId="1036"/>
          <ac:picMkLst>
            <pc:docMk/>
            <pc:sldMk cId="0" sldId="259"/>
            <ac:picMk id="5" creationId="{596CA044-FD52-62E2-8931-4A8FA4AEDAB4}"/>
          </ac:picMkLst>
        </pc:picChg>
        <pc:picChg chg="mod">
          <ac:chgData name="Tianchu Ji" userId="38120938-b956-4fd9-acbc-28ccc97f9697" providerId="ADAL" clId="{E94CC763-2A50-4BED-A8A6-EA38798A96AF}" dt="2026-02-20T20:20:55.256" v="7322" actId="14826"/>
          <ac:picMkLst>
            <pc:docMk/>
            <pc:sldMk cId="0" sldId="259"/>
            <ac:picMk id="6" creationId="{5D9AD286-8A49-D7B3-A2AC-B86E25E2ACCA}"/>
          </ac:picMkLst>
        </pc:picChg>
        <pc:picChg chg="mod">
          <ac:chgData name="Tianchu Ji" userId="38120938-b956-4fd9-acbc-28ccc97f9697" providerId="ADAL" clId="{E94CC763-2A50-4BED-A8A6-EA38798A96AF}" dt="2026-02-20T20:27:41.546" v="7394"/>
          <ac:picMkLst>
            <pc:docMk/>
            <pc:sldMk cId="0" sldId="259"/>
            <ac:picMk id="8" creationId="{CA899A6E-4879-D975-FED2-954ABEC585C8}"/>
          </ac:picMkLst>
        </pc:picChg>
        <pc:picChg chg="del mod">
          <ac:chgData name="Tianchu Ji" userId="38120938-b956-4fd9-acbc-28ccc97f9697" providerId="ADAL" clId="{E94CC763-2A50-4BED-A8A6-EA38798A96AF}" dt="2026-02-20T14:19:10.944" v="5636" actId="478"/>
          <ac:picMkLst>
            <pc:docMk/>
            <pc:sldMk cId="0" sldId="259"/>
            <ac:picMk id="9" creationId="{6FB3D53F-0230-4BD7-B829-55B255BAAF31}"/>
          </ac:picMkLst>
        </pc:picChg>
        <pc:picChg chg="mod">
          <ac:chgData name="Tianchu Ji" userId="38120938-b956-4fd9-acbc-28ccc97f9697" providerId="ADAL" clId="{E94CC763-2A50-4BED-A8A6-EA38798A96AF}" dt="2026-02-20T21:26:30.195" v="7444" actId="1036"/>
          <ac:picMkLst>
            <pc:docMk/>
            <pc:sldMk cId="0" sldId="259"/>
            <ac:picMk id="9" creationId="{A2589927-38E0-BBC7-21FF-1DF1EDAB7D47}"/>
          </ac:picMkLst>
        </pc:picChg>
      </pc:sldChg>
      <pc:sldChg chg="modSp mod modAnim modNotesTx">
        <pc:chgData name="Tianchu Ji" userId="38120938-b956-4fd9-acbc-28ccc97f9697" providerId="ADAL" clId="{E94CC763-2A50-4BED-A8A6-EA38798A96AF}" dt="2026-02-21T03:00:48.082" v="7873" actId="404"/>
        <pc:sldMkLst>
          <pc:docMk/>
          <pc:sldMk cId="0" sldId="260"/>
        </pc:sldMkLst>
        <pc:spChg chg="mod">
          <ac:chgData name="Tianchu Ji" userId="38120938-b956-4fd9-acbc-28ccc97f9697" providerId="ADAL" clId="{E94CC763-2A50-4BED-A8A6-EA38798A96AF}" dt="2026-02-20T13:36:58.659" v="5160" actId="14100"/>
          <ac:spMkLst>
            <pc:docMk/>
            <pc:sldMk cId="0" sldId="260"/>
            <ac:spMk id="6" creationId="{65DE4754-E205-4462-B85A-C7DC94F8ACD2}"/>
          </ac:spMkLst>
        </pc:spChg>
        <pc:spChg chg="mod ord">
          <ac:chgData name="Tianchu Ji" userId="38120938-b956-4fd9-acbc-28ccc97f9697" providerId="ADAL" clId="{E94CC763-2A50-4BED-A8A6-EA38798A96AF}" dt="2026-02-21T03:00:10.985" v="7871" actId="14100"/>
          <ac:spMkLst>
            <pc:docMk/>
            <pc:sldMk cId="0" sldId="260"/>
            <ac:spMk id="155" creationId="{00000000-0000-0000-0000-000000000000}"/>
          </ac:spMkLst>
        </pc:spChg>
        <pc:spChg chg="mod">
          <ac:chgData name="Tianchu Ji" userId="38120938-b956-4fd9-acbc-28ccc97f9697" providerId="ADAL" clId="{E94CC763-2A50-4BED-A8A6-EA38798A96AF}" dt="2026-02-21T03:00:48.082" v="7873" actId="404"/>
          <ac:spMkLst>
            <pc:docMk/>
            <pc:sldMk cId="0" sldId="260"/>
            <ac:spMk id="157" creationId="{00000000-0000-0000-0000-000000000000}"/>
          </ac:spMkLst>
        </pc:spChg>
        <pc:grpChg chg="mod">
          <ac:chgData name="Tianchu Ji" userId="38120938-b956-4fd9-acbc-28ccc97f9697" providerId="ADAL" clId="{E94CC763-2A50-4BED-A8A6-EA38798A96AF}" dt="2026-02-20T13:37:22.155" v="5162" actId="1076"/>
          <ac:grpSpMkLst>
            <pc:docMk/>
            <pc:sldMk cId="0" sldId="260"/>
            <ac:grpSpMk id="15" creationId="{18E29FE9-F6FF-4FAF-A20F-C0B393D6BBE7}"/>
          </ac:grpSpMkLst>
        </pc:grpChg>
        <pc:picChg chg="mod">
          <ac:chgData name="Tianchu Ji" userId="38120938-b956-4fd9-acbc-28ccc97f9697" providerId="ADAL" clId="{E94CC763-2A50-4BED-A8A6-EA38798A96AF}" dt="2026-02-20T06:59:35.513" v="4900" actId="1035"/>
          <ac:picMkLst>
            <pc:docMk/>
            <pc:sldMk cId="0" sldId="260"/>
            <ac:picMk id="14" creationId="{B7B3E0F9-9CD1-428E-9DC0-AAD4ADB1785B}"/>
          </ac:picMkLst>
        </pc:picChg>
      </pc:sldChg>
      <pc:sldChg chg="modSp mod modNotes modNotesTx">
        <pc:chgData name="Tianchu Ji" userId="38120938-b956-4fd9-acbc-28ccc97f9697" providerId="ADAL" clId="{E94CC763-2A50-4BED-A8A6-EA38798A96AF}" dt="2026-02-21T03:01:49.948" v="7906" actId="20577"/>
        <pc:sldMkLst>
          <pc:docMk/>
          <pc:sldMk cId="0" sldId="261"/>
        </pc:sldMkLst>
        <pc:spChg chg="mod">
          <ac:chgData name="Tianchu Ji" userId="38120938-b956-4fd9-acbc-28ccc97f9697" providerId="ADAL" clId="{E94CC763-2A50-4BED-A8A6-EA38798A96AF}" dt="2026-02-21T03:01:49.948" v="7906" actId="20577"/>
          <ac:spMkLst>
            <pc:docMk/>
            <pc:sldMk cId="0" sldId="261"/>
            <ac:spMk id="168" creationId="{00000000-0000-0000-0000-000000000000}"/>
          </ac:spMkLst>
        </pc:spChg>
        <pc:spChg chg="mod">
          <ac:chgData name="Tianchu Ji" userId="38120938-b956-4fd9-acbc-28ccc97f9697" providerId="ADAL" clId="{E94CC763-2A50-4BED-A8A6-EA38798A96AF}" dt="2026-02-21T03:01:26.829" v="7887" actId="20577"/>
          <ac:spMkLst>
            <pc:docMk/>
            <pc:sldMk cId="0" sldId="261"/>
            <ac:spMk id="170" creationId="{00000000-0000-0000-0000-000000000000}"/>
          </ac:spMkLst>
        </pc:spChg>
      </pc:sldChg>
      <pc:sldChg chg="addSp delSp modSp mod addAnim delAnim modAnim modNotesTx">
        <pc:chgData name="Tianchu Ji" userId="38120938-b956-4fd9-acbc-28ccc97f9697" providerId="ADAL" clId="{E94CC763-2A50-4BED-A8A6-EA38798A96AF}" dt="2026-02-20T15:33:13.213" v="6887" actId="20577"/>
        <pc:sldMkLst>
          <pc:docMk/>
          <pc:sldMk cId="0" sldId="262"/>
        </pc:sldMkLst>
        <pc:spChg chg="mod topLvl">
          <ac:chgData name="Tianchu Ji" userId="38120938-b956-4fd9-acbc-28ccc97f9697" providerId="ADAL" clId="{E94CC763-2A50-4BED-A8A6-EA38798A96AF}" dt="2026-02-20T04:58:42.584" v="4402" actId="165"/>
          <ac:spMkLst>
            <pc:docMk/>
            <pc:sldMk cId="0" sldId="262"/>
            <ac:spMk id="4" creationId="{A235F663-B2B5-DCCF-D4D6-F18FEC8F1AB7}"/>
          </ac:spMkLst>
        </pc:spChg>
        <pc:spChg chg="mod topLvl">
          <ac:chgData name="Tianchu Ji" userId="38120938-b956-4fd9-acbc-28ccc97f9697" providerId="ADAL" clId="{E94CC763-2A50-4BED-A8A6-EA38798A96AF}" dt="2026-02-20T04:58:42.584" v="4402" actId="165"/>
          <ac:spMkLst>
            <pc:docMk/>
            <pc:sldMk cId="0" sldId="262"/>
            <ac:spMk id="5" creationId="{747531F5-F05B-CB37-5D94-0873FD4E0321}"/>
          </ac:spMkLst>
        </pc:spChg>
        <pc:spChg chg="del mod">
          <ac:chgData name="Tianchu Ji" userId="38120938-b956-4fd9-acbc-28ccc97f9697" providerId="ADAL" clId="{E94CC763-2A50-4BED-A8A6-EA38798A96AF}" dt="2026-02-20T04:57:52.766" v="4394" actId="478"/>
          <ac:spMkLst>
            <pc:docMk/>
            <pc:sldMk cId="0" sldId="262"/>
            <ac:spMk id="6" creationId="{70D0EA59-9109-FCB7-8B99-AE1EEB33EBD3}"/>
          </ac:spMkLst>
        </pc:spChg>
        <pc:spChg chg="del mod topLvl">
          <ac:chgData name="Tianchu Ji" userId="38120938-b956-4fd9-acbc-28ccc97f9697" providerId="ADAL" clId="{E94CC763-2A50-4BED-A8A6-EA38798A96AF}" dt="2026-02-20T05:10:54.396" v="4447" actId="478"/>
          <ac:spMkLst>
            <pc:docMk/>
            <pc:sldMk cId="0" sldId="262"/>
            <ac:spMk id="7" creationId="{8C82AFF1-751C-4909-405C-7B222CC4CFD2}"/>
          </ac:spMkLst>
        </pc:spChg>
        <pc:spChg chg="mod topLvl">
          <ac:chgData name="Tianchu Ji" userId="38120938-b956-4fd9-acbc-28ccc97f9697" providerId="ADAL" clId="{E94CC763-2A50-4BED-A8A6-EA38798A96AF}" dt="2026-02-20T05:01:15.413" v="4413" actId="208"/>
          <ac:spMkLst>
            <pc:docMk/>
            <pc:sldMk cId="0" sldId="262"/>
            <ac:spMk id="12" creationId="{F9E76498-42F8-A18C-F645-3AB7609A4EB6}"/>
          </ac:spMkLst>
        </pc:spChg>
        <pc:spChg chg="mod topLvl">
          <ac:chgData name="Tianchu Ji" userId="38120938-b956-4fd9-acbc-28ccc97f9697" providerId="ADAL" clId="{E94CC763-2A50-4BED-A8A6-EA38798A96AF}" dt="2026-02-20T05:01:15.413" v="4413" actId="208"/>
          <ac:spMkLst>
            <pc:docMk/>
            <pc:sldMk cId="0" sldId="262"/>
            <ac:spMk id="13" creationId="{0B0C5EA3-01CA-DB89-CF0B-B74D3DAE2A23}"/>
          </ac:spMkLst>
        </pc:spChg>
        <pc:spChg chg="mod">
          <ac:chgData name="Tianchu Ji" userId="38120938-b956-4fd9-acbc-28ccc97f9697" providerId="ADAL" clId="{E94CC763-2A50-4BED-A8A6-EA38798A96AF}" dt="2026-02-20T05:01:15.413" v="4413" actId="208"/>
          <ac:spMkLst>
            <pc:docMk/>
            <pc:sldMk cId="0" sldId="262"/>
            <ac:spMk id="14" creationId="{6F15FFE1-CDD6-D594-0971-D24BAF73A449}"/>
          </ac:spMkLst>
        </pc:spChg>
        <pc:spChg chg="del mod topLvl">
          <ac:chgData name="Tianchu Ji" userId="38120938-b956-4fd9-acbc-28ccc97f9697" providerId="ADAL" clId="{E94CC763-2A50-4BED-A8A6-EA38798A96AF}" dt="2026-02-20T04:58:45.706" v="4403" actId="478"/>
          <ac:spMkLst>
            <pc:docMk/>
            <pc:sldMk cId="0" sldId="262"/>
            <ac:spMk id="18" creationId="{F03B52F4-5FB6-DF30-4AA0-E85EA933EE34}"/>
          </ac:spMkLst>
        </pc:spChg>
        <pc:spChg chg="add del">
          <ac:chgData name="Tianchu Ji" userId="38120938-b956-4fd9-acbc-28ccc97f9697" providerId="ADAL" clId="{E94CC763-2A50-4BED-A8A6-EA38798A96AF}" dt="2026-02-20T05:08:49.163" v="4435" actId="11529"/>
          <ac:spMkLst>
            <pc:docMk/>
            <pc:sldMk cId="0" sldId="262"/>
            <ac:spMk id="19" creationId="{590C8A44-C7EF-CD83-B81C-F14981EEF3C6}"/>
          </ac:spMkLst>
        </pc:spChg>
        <pc:spChg chg="del mod topLvl">
          <ac:chgData name="Tianchu Ji" userId="38120938-b956-4fd9-acbc-28ccc97f9697" providerId="ADAL" clId="{E94CC763-2A50-4BED-A8A6-EA38798A96AF}" dt="2026-02-20T04:58:45.706" v="4403" actId="478"/>
          <ac:spMkLst>
            <pc:docMk/>
            <pc:sldMk cId="0" sldId="262"/>
            <ac:spMk id="19" creationId="{5ABACB14-D011-5E2F-C61A-A0345CE54B46}"/>
          </ac:spMkLst>
        </pc:spChg>
        <pc:spChg chg="add del mod">
          <ac:chgData name="Tianchu Ji" userId="38120938-b956-4fd9-acbc-28ccc97f9697" providerId="ADAL" clId="{E94CC763-2A50-4BED-A8A6-EA38798A96AF}" dt="2026-02-20T05:09:23.147" v="4438" actId="478"/>
          <ac:spMkLst>
            <pc:docMk/>
            <pc:sldMk cId="0" sldId="262"/>
            <ac:spMk id="20" creationId="{0EB72CDE-0C13-A3CE-97F1-EB5720AEDFEF}"/>
          </ac:spMkLst>
        </pc:spChg>
        <pc:spChg chg="del mod topLvl">
          <ac:chgData name="Tianchu Ji" userId="38120938-b956-4fd9-acbc-28ccc97f9697" providerId="ADAL" clId="{E94CC763-2A50-4BED-A8A6-EA38798A96AF}" dt="2026-02-20T04:58:45.706" v="4403" actId="478"/>
          <ac:spMkLst>
            <pc:docMk/>
            <pc:sldMk cId="0" sldId="262"/>
            <ac:spMk id="20" creationId="{6FFE64DE-29CB-D121-1A48-7B26AA8F6694}"/>
          </ac:spMkLst>
        </pc:spChg>
        <pc:spChg chg="mod topLvl">
          <ac:chgData name="Tianchu Ji" userId="38120938-b956-4fd9-acbc-28ccc97f9697" providerId="ADAL" clId="{E94CC763-2A50-4BED-A8A6-EA38798A96AF}" dt="2026-02-20T04:58:42.584" v="4402" actId="165"/>
          <ac:spMkLst>
            <pc:docMk/>
            <pc:sldMk cId="0" sldId="262"/>
            <ac:spMk id="22" creationId="{9ADD8EE9-AB37-63BD-0504-19E339FED8CD}"/>
          </ac:spMkLst>
        </pc:spChg>
        <pc:spChg chg="mod topLvl">
          <ac:chgData name="Tianchu Ji" userId="38120938-b956-4fd9-acbc-28ccc97f9697" providerId="ADAL" clId="{E94CC763-2A50-4BED-A8A6-EA38798A96AF}" dt="2026-02-20T05:00:17.745" v="4410" actId="14100"/>
          <ac:spMkLst>
            <pc:docMk/>
            <pc:sldMk cId="0" sldId="262"/>
            <ac:spMk id="23" creationId="{CAE56F98-D27F-DD0F-20AD-2FD00425E84F}"/>
          </ac:spMkLst>
        </pc:spChg>
        <pc:spChg chg="add mod">
          <ac:chgData name="Tianchu Ji" userId="38120938-b956-4fd9-acbc-28ccc97f9697" providerId="ADAL" clId="{E94CC763-2A50-4BED-A8A6-EA38798A96AF}" dt="2026-02-20T05:18:04.371" v="4457" actId="1076"/>
          <ac:spMkLst>
            <pc:docMk/>
            <pc:sldMk cId="0" sldId="262"/>
            <ac:spMk id="29" creationId="{21AAAED7-14AF-DC35-935C-62F8A63518EF}"/>
          </ac:spMkLst>
        </pc:spChg>
        <pc:spChg chg="add mod">
          <ac:chgData name="Tianchu Ji" userId="38120938-b956-4fd9-acbc-28ccc97f9697" providerId="ADAL" clId="{E94CC763-2A50-4BED-A8A6-EA38798A96AF}" dt="2026-02-20T05:11:09.327" v="4450"/>
          <ac:spMkLst>
            <pc:docMk/>
            <pc:sldMk cId="0" sldId="262"/>
            <ac:spMk id="30" creationId="{2CD492C6-003E-DEA4-D871-8D470853342E}"/>
          </ac:spMkLst>
        </pc:spChg>
        <pc:spChg chg="add mod">
          <ac:chgData name="Tianchu Ji" userId="38120938-b956-4fd9-acbc-28ccc97f9697" providerId="ADAL" clId="{E94CC763-2A50-4BED-A8A6-EA38798A96AF}" dt="2026-02-20T14:36:32.468" v="5841" actId="1076"/>
          <ac:spMkLst>
            <pc:docMk/>
            <pc:sldMk cId="0" sldId="262"/>
            <ac:spMk id="45" creationId="{807798C8-043A-8292-F9B1-BA2349A6ABB8}"/>
          </ac:spMkLst>
        </pc:spChg>
        <pc:spChg chg="mod">
          <ac:chgData name="Tianchu Ji" userId="38120938-b956-4fd9-acbc-28ccc97f9697" providerId="ADAL" clId="{E94CC763-2A50-4BED-A8A6-EA38798A96AF}" dt="2026-02-20T05:21:02.306" v="4529" actId="1038"/>
          <ac:spMkLst>
            <pc:docMk/>
            <pc:sldMk cId="0" sldId="262"/>
            <ac:spMk id="179" creationId="{00000000-0000-0000-0000-000000000000}"/>
          </ac:spMkLst>
        </pc:spChg>
        <pc:grpChg chg="mod">
          <ac:chgData name="Tianchu Ji" userId="38120938-b956-4fd9-acbc-28ccc97f9697" providerId="ADAL" clId="{E94CC763-2A50-4BED-A8A6-EA38798A96AF}" dt="2026-02-20T04:58:06.115" v="4398" actId="1076"/>
          <ac:grpSpMkLst>
            <pc:docMk/>
            <pc:sldMk cId="0" sldId="262"/>
            <ac:grpSpMk id="2" creationId="{68B8FCAF-5938-26E9-6CE3-8B519B810C6E}"/>
          </ac:grpSpMkLst>
        </pc:grpChg>
        <pc:picChg chg="mod">
          <ac:chgData name="Tianchu Ji" userId="38120938-b956-4fd9-acbc-28ccc97f9697" providerId="ADAL" clId="{E94CC763-2A50-4BED-A8A6-EA38798A96AF}" dt="2026-02-20T06:36:41.148" v="4869" actId="1076"/>
          <ac:picMkLst>
            <pc:docMk/>
            <pc:sldMk cId="0" sldId="262"/>
            <ac:picMk id="3" creationId="{449EA42D-013E-C628-1608-3C6330A5AA3E}"/>
          </ac:picMkLst>
        </pc:picChg>
        <pc:picChg chg="add mod">
          <ac:chgData name="Tianchu Ji" userId="38120938-b956-4fd9-acbc-28ccc97f9697" providerId="ADAL" clId="{E94CC763-2A50-4BED-A8A6-EA38798A96AF}" dt="2026-02-20T14:30:33.477" v="5832" actId="1076"/>
          <ac:picMkLst>
            <pc:docMk/>
            <pc:sldMk cId="0" sldId="262"/>
            <ac:picMk id="24" creationId="{7BAA9AC5-AEF8-AA02-51FF-9CBB0566F5C6}"/>
          </ac:picMkLst>
        </pc:picChg>
        <pc:picChg chg="del">
          <ac:chgData name="Tianchu Ji" userId="38120938-b956-4fd9-acbc-28ccc97f9697" providerId="ADAL" clId="{E94CC763-2A50-4BED-A8A6-EA38798A96AF}" dt="2026-02-20T04:57:05.247" v="4378" actId="478"/>
          <ac:picMkLst>
            <pc:docMk/>
            <pc:sldMk cId="0" sldId="262"/>
            <ac:picMk id="180" creationId="{00000000-0000-0000-0000-000000000000}"/>
          </ac:picMkLst>
        </pc:picChg>
        <pc:cxnChg chg="add del mod">
          <ac:chgData name="Tianchu Ji" userId="38120938-b956-4fd9-acbc-28ccc97f9697" providerId="ADAL" clId="{E94CC763-2A50-4BED-A8A6-EA38798A96AF}" dt="2026-02-20T05:07:37.677" v="4425" actId="478"/>
          <ac:cxnSpMkLst>
            <pc:docMk/>
            <pc:sldMk cId="0" sldId="262"/>
            <ac:cxnSpMk id="2" creationId="{AD28E391-8123-A72C-4C3F-356A4E441569}"/>
          </ac:cxnSpMkLst>
        </pc:cxnChg>
        <pc:cxnChg chg="del mod">
          <ac:chgData name="Tianchu Ji" userId="38120938-b956-4fd9-acbc-28ccc97f9697" providerId="ADAL" clId="{E94CC763-2A50-4BED-A8A6-EA38798A96AF}" dt="2026-02-20T05:10:42.170" v="4444" actId="478"/>
          <ac:cxnSpMkLst>
            <pc:docMk/>
            <pc:sldMk cId="0" sldId="262"/>
            <ac:cxnSpMk id="9" creationId="{DABA8EAE-209E-42C4-2F63-FB2624B7B646}"/>
          </ac:cxnSpMkLst>
        </pc:cxnChg>
        <pc:cxnChg chg="del">
          <ac:chgData name="Tianchu Ji" userId="38120938-b956-4fd9-acbc-28ccc97f9697" providerId="ADAL" clId="{E94CC763-2A50-4BED-A8A6-EA38798A96AF}" dt="2026-02-20T04:57:56.361" v="4396" actId="478"/>
          <ac:cxnSpMkLst>
            <pc:docMk/>
            <pc:sldMk cId="0" sldId="262"/>
            <ac:cxnSpMk id="10" creationId="{F8B6CC7F-2724-5BD7-D9D8-8640622B46C6}"/>
          </ac:cxnSpMkLst>
        </pc:cxnChg>
        <pc:cxnChg chg="del">
          <ac:chgData name="Tianchu Ji" userId="38120938-b956-4fd9-acbc-28ccc97f9697" providerId="ADAL" clId="{E94CC763-2A50-4BED-A8A6-EA38798A96AF}" dt="2026-02-20T04:57:54.499" v="4395" actId="478"/>
          <ac:cxnSpMkLst>
            <pc:docMk/>
            <pc:sldMk cId="0" sldId="262"/>
            <ac:cxnSpMk id="11" creationId="{1F9140AC-502C-5208-2A0D-11EB3EFD97EE}"/>
          </ac:cxnSpMkLst>
        </pc:cxnChg>
        <pc:cxnChg chg="del">
          <ac:chgData name="Tianchu Ji" userId="38120938-b956-4fd9-acbc-28ccc97f9697" providerId="ADAL" clId="{E94CC763-2A50-4BED-A8A6-EA38798A96AF}" dt="2026-02-20T04:58:58.838" v="4408" actId="478"/>
          <ac:cxnSpMkLst>
            <pc:docMk/>
            <pc:sldMk cId="0" sldId="262"/>
            <ac:cxnSpMk id="15" creationId="{EEE46BDA-DDA6-F58A-A56E-D0260B4E1449}"/>
          </ac:cxnSpMkLst>
        </pc:cxnChg>
        <pc:cxnChg chg="add del mod">
          <ac:chgData name="Tianchu Ji" userId="38120938-b956-4fd9-acbc-28ccc97f9697" providerId="ADAL" clId="{E94CC763-2A50-4BED-A8A6-EA38798A96AF}" dt="2026-02-20T05:08:16.364" v="4433" actId="11529"/>
          <ac:cxnSpMkLst>
            <pc:docMk/>
            <pc:sldMk cId="0" sldId="262"/>
            <ac:cxnSpMk id="16" creationId="{012B990F-E4D1-78FC-4B52-6340D2435329}"/>
          </ac:cxnSpMkLst>
        </pc:cxnChg>
        <pc:cxnChg chg="del">
          <ac:chgData name="Tianchu Ji" userId="38120938-b956-4fd9-acbc-28ccc97f9697" providerId="ADAL" clId="{E94CC763-2A50-4BED-A8A6-EA38798A96AF}" dt="2026-02-20T04:58:57.954" v="4407" actId="478"/>
          <ac:cxnSpMkLst>
            <pc:docMk/>
            <pc:sldMk cId="0" sldId="262"/>
            <ac:cxnSpMk id="16" creationId="{84DEF86C-82F4-C1A0-8C0C-92B1BBC5BD1D}"/>
          </ac:cxnSpMkLst>
        </pc:cxnChg>
        <pc:cxnChg chg="del">
          <ac:chgData name="Tianchu Ji" userId="38120938-b956-4fd9-acbc-28ccc97f9697" providerId="ADAL" clId="{E94CC763-2A50-4BED-A8A6-EA38798A96AF}" dt="2026-02-20T04:59:00.363" v="4409" actId="478"/>
          <ac:cxnSpMkLst>
            <pc:docMk/>
            <pc:sldMk cId="0" sldId="262"/>
            <ac:cxnSpMk id="17" creationId="{CBDA119B-F87C-7C8A-5730-E325909C223A}"/>
          </ac:cxnSpMkLst>
        </pc:cxnChg>
        <pc:cxnChg chg="del">
          <ac:chgData name="Tianchu Ji" userId="38120938-b956-4fd9-acbc-28ccc97f9697" providerId="ADAL" clId="{E94CC763-2A50-4BED-A8A6-EA38798A96AF}" dt="2026-02-20T04:58:03.018" v="4397" actId="478"/>
          <ac:cxnSpMkLst>
            <pc:docMk/>
            <pc:sldMk cId="0" sldId="262"/>
            <ac:cxnSpMk id="21" creationId="{095A73C5-F468-64A9-8167-119D32D65CB0}"/>
          </ac:cxnSpMkLst>
        </pc:cxnChg>
        <pc:cxnChg chg="add del mod">
          <ac:chgData name="Tianchu Ji" userId="38120938-b956-4fd9-acbc-28ccc97f9697" providerId="ADAL" clId="{E94CC763-2A50-4BED-A8A6-EA38798A96AF}" dt="2026-02-20T05:09:54.383" v="4442" actId="478"/>
          <ac:cxnSpMkLst>
            <pc:docMk/>
            <pc:sldMk cId="0" sldId="262"/>
            <ac:cxnSpMk id="25" creationId="{0C2964D3-212C-C311-2B19-FBE4D901225A}"/>
          </ac:cxnSpMkLst>
        </pc:cxnChg>
        <pc:cxnChg chg="add del mod">
          <ac:chgData name="Tianchu Ji" userId="38120938-b956-4fd9-acbc-28ccc97f9697" providerId="ADAL" clId="{E94CC763-2A50-4BED-A8A6-EA38798A96AF}" dt="2026-02-20T05:10:41.016" v="4443" actId="478"/>
          <ac:cxnSpMkLst>
            <pc:docMk/>
            <pc:sldMk cId="0" sldId="262"/>
            <ac:cxnSpMk id="26" creationId="{E38DD4A5-1153-43CC-C359-AC30630F1202}"/>
          </ac:cxnSpMkLst>
        </pc:cxnChg>
        <pc:cxnChg chg="add mod">
          <ac:chgData name="Tianchu Ji" userId="38120938-b956-4fd9-acbc-28ccc97f9697" providerId="ADAL" clId="{E94CC763-2A50-4BED-A8A6-EA38798A96AF}" dt="2026-02-20T06:23:45.744" v="4712" actId="14100"/>
          <ac:cxnSpMkLst>
            <pc:docMk/>
            <pc:sldMk cId="0" sldId="262"/>
            <ac:cxnSpMk id="32" creationId="{63F3179F-0EBD-778A-FDC2-0A05CC8B4E8F}"/>
          </ac:cxnSpMkLst>
        </pc:cxnChg>
        <pc:cxnChg chg="add mod">
          <ac:chgData name="Tianchu Ji" userId="38120938-b956-4fd9-acbc-28ccc97f9697" providerId="ADAL" clId="{E94CC763-2A50-4BED-A8A6-EA38798A96AF}" dt="2026-02-20T06:23:48.230" v="4713" actId="14100"/>
          <ac:cxnSpMkLst>
            <pc:docMk/>
            <pc:sldMk cId="0" sldId="262"/>
            <ac:cxnSpMk id="33" creationId="{A1615A59-023C-DC33-AD12-0D4FC45D8E11}"/>
          </ac:cxnSpMkLst>
        </pc:cxnChg>
        <pc:cxnChg chg="add mod">
          <ac:chgData name="Tianchu Ji" userId="38120938-b956-4fd9-acbc-28ccc97f9697" providerId="ADAL" clId="{E94CC763-2A50-4BED-A8A6-EA38798A96AF}" dt="2026-02-20T06:23:53.682" v="4715" actId="14100"/>
          <ac:cxnSpMkLst>
            <pc:docMk/>
            <pc:sldMk cId="0" sldId="262"/>
            <ac:cxnSpMk id="36" creationId="{5A5013EC-1B15-893D-5476-C5990F7F959B}"/>
          </ac:cxnSpMkLst>
        </pc:cxnChg>
      </pc:sldChg>
      <pc:sldChg chg="del">
        <pc:chgData name="Tianchu Ji" userId="38120938-b956-4fd9-acbc-28ccc97f9697" providerId="ADAL" clId="{E94CC763-2A50-4BED-A8A6-EA38798A96AF}" dt="2026-02-20T05:21:54.839" v="4532" actId="47"/>
        <pc:sldMkLst>
          <pc:docMk/>
          <pc:sldMk cId="0" sldId="263"/>
        </pc:sldMkLst>
      </pc:sldChg>
      <pc:sldChg chg="addSp delSp modSp mod modTransition addAnim delAnim modAnim">
        <pc:chgData name="Tianchu Ji" userId="38120938-b956-4fd9-acbc-28ccc97f9697" providerId="ADAL" clId="{E94CC763-2A50-4BED-A8A6-EA38798A96AF}" dt="2026-02-21T03:10:34.842" v="7932"/>
        <pc:sldMkLst>
          <pc:docMk/>
          <pc:sldMk cId="0" sldId="265"/>
        </pc:sldMkLst>
        <pc:spChg chg="mod ord">
          <ac:chgData name="Tianchu Ji" userId="38120938-b956-4fd9-acbc-28ccc97f9697" providerId="ADAL" clId="{E94CC763-2A50-4BED-A8A6-EA38798A96AF}" dt="2026-02-20T06:01:05.127" v="4606" actId="1076"/>
          <ac:spMkLst>
            <pc:docMk/>
            <pc:sldMk cId="0" sldId="265"/>
            <ac:spMk id="225" creationId="{00000000-0000-0000-0000-000000000000}"/>
          </ac:spMkLst>
        </pc:spChg>
        <pc:spChg chg="mod">
          <ac:chgData name="Tianchu Ji" userId="38120938-b956-4fd9-acbc-28ccc97f9697" providerId="ADAL" clId="{E94CC763-2A50-4BED-A8A6-EA38798A96AF}" dt="2026-02-20T06:09:03.488" v="4638" actId="1076"/>
          <ac:spMkLst>
            <pc:docMk/>
            <pc:sldMk cId="0" sldId="265"/>
            <ac:spMk id="226" creationId="{00000000-0000-0000-0000-000000000000}"/>
          </ac:spMkLst>
        </pc:spChg>
        <pc:spChg chg="mod ord">
          <ac:chgData name="Tianchu Ji" userId="38120938-b956-4fd9-acbc-28ccc97f9697" providerId="ADAL" clId="{E94CC763-2A50-4BED-A8A6-EA38798A96AF}" dt="2026-02-20T13:38:51.122" v="5167" actId="14100"/>
          <ac:spMkLst>
            <pc:docMk/>
            <pc:sldMk cId="0" sldId="265"/>
            <ac:spMk id="229" creationId="{00000000-0000-0000-0000-000000000000}"/>
          </ac:spMkLst>
        </pc:spChg>
        <pc:grpChg chg="del">
          <ac:chgData name="Tianchu Ji" userId="38120938-b956-4fd9-acbc-28ccc97f9697" providerId="ADAL" clId="{E94CC763-2A50-4BED-A8A6-EA38798A96AF}" dt="2026-02-20T06:00:24.245" v="4593" actId="478"/>
          <ac:grpSpMkLst>
            <pc:docMk/>
            <pc:sldMk cId="0" sldId="265"/>
            <ac:grpSpMk id="222" creationId="{00000000-0000-0000-0000-000000000000}"/>
          </ac:grpSpMkLst>
        </pc:grpChg>
        <pc:picChg chg="add mod">
          <ac:chgData name="Tianchu Ji" userId="38120938-b956-4fd9-acbc-28ccc97f9697" providerId="ADAL" clId="{E94CC763-2A50-4BED-A8A6-EA38798A96AF}" dt="2026-02-20T06:08:11.612" v="4634" actId="1076"/>
          <ac:picMkLst>
            <pc:docMk/>
            <pc:sldMk cId="0" sldId="265"/>
            <ac:picMk id="3" creationId="{948B5413-FA40-A4D2-C636-F3335F1A0B4D}"/>
          </ac:picMkLst>
        </pc:picChg>
        <pc:picChg chg="add del mod">
          <ac:chgData name="Tianchu Ji" userId="38120938-b956-4fd9-acbc-28ccc97f9697" providerId="ADAL" clId="{E94CC763-2A50-4BED-A8A6-EA38798A96AF}" dt="2026-02-20T06:05:00.486" v="4623" actId="22"/>
          <ac:picMkLst>
            <pc:docMk/>
            <pc:sldMk cId="0" sldId="265"/>
            <ac:picMk id="5" creationId="{BBF2FD9F-251E-5F6F-8CA3-7AEDEFCC6E1D}"/>
          </ac:picMkLst>
        </pc:picChg>
        <pc:picChg chg="add mod">
          <ac:chgData name="Tianchu Ji" userId="38120938-b956-4fd9-acbc-28ccc97f9697" providerId="ADAL" clId="{E94CC763-2A50-4BED-A8A6-EA38798A96AF}" dt="2026-02-20T19:59:12.573" v="7298"/>
          <ac:picMkLst>
            <pc:docMk/>
            <pc:sldMk cId="0" sldId="265"/>
            <ac:picMk id="7" creationId="{202A8721-BC2C-6EF4-CDF1-946DBDD426F3}"/>
          </ac:picMkLst>
        </pc:picChg>
        <pc:picChg chg="del">
          <ac:chgData name="Tianchu Ji" userId="38120938-b956-4fd9-acbc-28ccc97f9697" providerId="ADAL" clId="{E94CC763-2A50-4BED-A8A6-EA38798A96AF}" dt="2026-02-20T06:00:28.678" v="4594" actId="478"/>
          <ac:picMkLst>
            <pc:docMk/>
            <pc:sldMk cId="0" sldId="265"/>
            <ac:picMk id="218" creationId="{00000000-0000-0000-0000-000000000000}"/>
          </ac:picMkLst>
        </pc:picChg>
        <pc:picChg chg="del mod">
          <ac:chgData name="Tianchu Ji" userId="38120938-b956-4fd9-acbc-28ccc97f9697" providerId="ADAL" clId="{E94CC763-2A50-4BED-A8A6-EA38798A96AF}" dt="2026-02-20T06:02:03.006" v="4615" actId="478"/>
          <ac:picMkLst>
            <pc:docMk/>
            <pc:sldMk cId="0" sldId="265"/>
            <ac:picMk id="227" creationId="{00000000-0000-0000-0000-000000000000}"/>
          </ac:picMkLst>
        </pc:picChg>
        <pc:picChg chg="add del mod">
          <ac:chgData name="Tianchu Ji" userId="38120938-b956-4fd9-acbc-28ccc97f9697" providerId="ADAL" clId="{E94CC763-2A50-4BED-A8A6-EA38798A96AF}" dt="2026-02-20T06:00:21.425" v="4592" actId="478"/>
          <ac:picMkLst>
            <pc:docMk/>
            <pc:sldMk cId="0" sldId="265"/>
            <ac:picMk id="228" creationId="{00000000-0000-0000-0000-000000000000}"/>
          </ac:picMkLst>
        </pc:picChg>
      </pc:sldChg>
      <pc:sldChg chg="addSp delSp modSp mod modAnim">
        <pc:chgData name="Tianchu Ji" userId="38120938-b956-4fd9-acbc-28ccc97f9697" providerId="ADAL" clId="{E94CC763-2A50-4BED-A8A6-EA38798A96AF}" dt="2026-02-21T03:15:58.227" v="7947" actId="20577"/>
        <pc:sldMkLst>
          <pc:docMk/>
          <pc:sldMk cId="0" sldId="266"/>
        </pc:sldMkLst>
        <pc:spChg chg="add mod">
          <ac:chgData name="Tianchu Ji" userId="38120938-b956-4fd9-acbc-28ccc97f9697" providerId="ADAL" clId="{E94CC763-2A50-4BED-A8A6-EA38798A96AF}" dt="2026-02-20T06:10:31.639" v="4654" actId="14100"/>
          <ac:spMkLst>
            <pc:docMk/>
            <pc:sldMk cId="0" sldId="266"/>
            <ac:spMk id="2" creationId="{FA88AFAE-C909-EB5F-A024-1ADF1F5D3681}"/>
          </ac:spMkLst>
        </pc:spChg>
        <pc:spChg chg="mod ord">
          <ac:chgData name="Tianchu Ji" userId="38120938-b956-4fd9-acbc-28ccc97f9697" providerId="ADAL" clId="{E94CC763-2A50-4BED-A8A6-EA38798A96AF}" dt="2026-02-20T19:58:14.428" v="7297" actId="14100"/>
          <ac:spMkLst>
            <pc:docMk/>
            <pc:sldMk cId="0" sldId="266"/>
            <ac:spMk id="240" creationId="{00000000-0000-0000-0000-000000000000}"/>
          </ac:spMkLst>
        </pc:spChg>
        <pc:spChg chg="mod">
          <ac:chgData name="Tianchu Ji" userId="38120938-b956-4fd9-acbc-28ccc97f9697" providerId="ADAL" clId="{E94CC763-2A50-4BED-A8A6-EA38798A96AF}" dt="2026-02-20T06:10:40.735" v="4656" actId="14100"/>
          <ac:spMkLst>
            <pc:docMk/>
            <pc:sldMk cId="0" sldId="266"/>
            <ac:spMk id="241" creationId="{00000000-0000-0000-0000-000000000000}"/>
          </ac:spMkLst>
        </pc:spChg>
        <pc:spChg chg="mod">
          <ac:chgData name="Tianchu Ji" userId="38120938-b956-4fd9-acbc-28ccc97f9697" providerId="ADAL" clId="{E94CC763-2A50-4BED-A8A6-EA38798A96AF}" dt="2026-02-20T06:10:16.405" v="4652" actId="14100"/>
          <ac:spMkLst>
            <pc:docMk/>
            <pc:sldMk cId="0" sldId="266"/>
            <ac:spMk id="243" creationId="{00000000-0000-0000-0000-000000000000}"/>
          </ac:spMkLst>
        </pc:spChg>
        <pc:spChg chg="mod">
          <ac:chgData name="Tianchu Ji" userId="38120938-b956-4fd9-acbc-28ccc97f9697" providerId="ADAL" clId="{E94CC763-2A50-4BED-A8A6-EA38798A96AF}" dt="2026-02-21T03:15:58.227" v="7947" actId="20577"/>
          <ac:spMkLst>
            <pc:docMk/>
            <pc:sldMk cId="0" sldId="266"/>
            <ac:spMk id="244" creationId="{00000000-0000-0000-0000-000000000000}"/>
          </ac:spMkLst>
        </pc:spChg>
        <pc:spChg chg="mod">
          <ac:chgData name="Tianchu Ji" userId="38120938-b956-4fd9-acbc-28ccc97f9697" providerId="ADAL" clId="{E94CC763-2A50-4BED-A8A6-EA38798A96AF}" dt="2026-02-20T06:11:30.919" v="4665" actId="14100"/>
          <ac:spMkLst>
            <pc:docMk/>
            <pc:sldMk cId="0" sldId="266"/>
            <ac:spMk id="246" creationId="{00000000-0000-0000-0000-000000000000}"/>
          </ac:spMkLst>
        </pc:spChg>
        <pc:spChg chg="mod">
          <ac:chgData name="Tianchu Ji" userId="38120938-b956-4fd9-acbc-28ccc97f9697" providerId="ADAL" clId="{E94CC763-2A50-4BED-A8A6-EA38798A96AF}" dt="2026-02-20T19:57:59.622" v="7295" actId="14100"/>
          <ac:spMkLst>
            <pc:docMk/>
            <pc:sldMk cId="0" sldId="266"/>
            <ac:spMk id="247" creationId="{00000000-0000-0000-0000-000000000000}"/>
          </ac:spMkLst>
        </pc:spChg>
        <pc:grpChg chg="add mod">
          <ac:chgData name="Tianchu Ji" userId="38120938-b956-4fd9-acbc-28ccc97f9697" providerId="ADAL" clId="{E94CC763-2A50-4BED-A8A6-EA38798A96AF}" dt="2026-02-18T16:01:53.324" v="4349" actId="164"/>
          <ac:grpSpMkLst>
            <pc:docMk/>
            <pc:sldMk cId="0" sldId="266"/>
            <ac:grpSpMk id="3" creationId="{CEF15671-4C8D-A6D8-E76F-0784A6A63DC0}"/>
          </ac:grpSpMkLst>
        </pc:grpChg>
        <pc:grpChg chg="mod ord">
          <ac:chgData name="Tianchu Ji" userId="38120938-b956-4fd9-acbc-28ccc97f9697" providerId="ADAL" clId="{E94CC763-2A50-4BED-A8A6-EA38798A96AF}" dt="2026-02-20T06:11:11.970" v="4661" actId="166"/>
          <ac:grpSpMkLst>
            <pc:docMk/>
            <pc:sldMk cId="0" sldId="266"/>
            <ac:grpSpMk id="239" creationId="{00000000-0000-0000-0000-000000000000}"/>
          </ac:grpSpMkLst>
        </pc:grpChg>
        <pc:grpChg chg="mod">
          <ac:chgData name="Tianchu Ji" userId="38120938-b956-4fd9-acbc-28ccc97f9697" providerId="ADAL" clId="{E94CC763-2A50-4BED-A8A6-EA38798A96AF}" dt="2026-02-18T16:01:53.324" v="4349" actId="164"/>
          <ac:grpSpMkLst>
            <pc:docMk/>
            <pc:sldMk cId="0" sldId="266"/>
            <ac:grpSpMk id="242" creationId="{00000000-0000-0000-0000-000000000000}"/>
          </ac:grpSpMkLst>
        </pc:grpChg>
        <pc:grpChg chg="mod">
          <ac:chgData name="Tianchu Ji" userId="38120938-b956-4fd9-acbc-28ccc97f9697" providerId="ADAL" clId="{E94CC763-2A50-4BED-A8A6-EA38798A96AF}" dt="2026-02-20T06:11:19.353" v="4662" actId="1076"/>
          <ac:grpSpMkLst>
            <pc:docMk/>
            <pc:sldMk cId="0" sldId="266"/>
            <ac:grpSpMk id="245" creationId="{00000000-0000-0000-0000-000000000000}"/>
          </ac:grpSpMkLst>
        </pc:grpChg>
        <pc:picChg chg="add mod ord">
          <ac:chgData name="Tianchu Ji" userId="38120938-b956-4fd9-acbc-28ccc97f9697" providerId="ADAL" clId="{E94CC763-2A50-4BED-A8A6-EA38798A96AF}" dt="2026-02-20T06:09:30.429" v="4644" actId="14100"/>
          <ac:picMkLst>
            <pc:docMk/>
            <pc:sldMk cId="0" sldId="266"/>
            <ac:picMk id="4" creationId="{1510E1DC-114F-2A27-9014-62A9147B523A}"/>
          </ac:picMkLst>
        </pc:picChg>
        <pc:picChg chg="add mod ord">
          <ac:chgData name="Tianchu Ji" userId="38120938-b956-4fd9-acbc-28ccc97f9697" providerId="ADAL" clId="{E94CC763-2A50-4BED-A8A6-EA38798A96AF}" dt="2026-02-20T20:01:45.412" v="7306" actId="171"/>
          <ac:picMkLst>
            <pc:docMk/>
            <pc:sldMk cId="0" sldId="266"/>
            <ac:picMk id="5" creationId="{2003774C-AF7B-523F-8354-2D8AA6724D73}"/>
          </ac:picMkLst>
        </pc:picChg>
        <pc:picChg chg="del">
          <ac:chgData name="Tianchu Ji" userId="38120938-b956-4fd9-acbc-28ccc97f9697" providerId="ADAL" clId="{E94CC763-2A50-4BED-A8A6-EA38798A96AF}" dt="2026-02-20T06:09:13.424" v="4639" actId="478"/>
          <ac:picMkLst>
            <pc:docMk/>
            <pc:sldMk cId="0" sldId="266"/>
            <ac:picMk id="234" creationId="{00000000-0000-0000-0000-000000000000}"/>
          </ac:picMkLst>
        </pc:picChg>
        <pc:picChg chg="del">
          <ac:chgData name="Tianchu Ji" userId="38120938-b956-4fd9-acbc-28ccc97f9697" providerId="ADAL" clId="{E94CC763-2A50-4BED-A8A6-EA38798A96AF}" dt="2026-02-20T06:09:16.494" v="4641" actId="478"/>
          <ac:picMkLst>
            <pc:docMk/>
            <pc:sldMk cId="0" sldId="266"/>
            <ac:picMk id="235" creationId="{00000000-0000-0000-0000-000000000000}"/>
          </ac:picMkLst>
        </pc:picChg>
      </pc:sldChg>
      <pc:sldChg chg="modSp mod">
        <pc:chgData name="Tianchu Ji" userId="38120938-b956-4fd9-acbc-28ccc97f9697" providerId="ADAL" clId="{E94CC763-2A50-4BED-A8A6-EA38798A96AF}" dt="2026-02-20T06:15:26.317" v="4688" actId="207"/>
        <pc:sldMkLst>
          <pc:docMk/>
          <pc:sldMk cId="0" sldId="267"/>
        </pc:sldMkLst>
        <pc:spChg chg="mod">
          <ac:chgData name="Tianchu Ji" userId="38120938-b956-4fd9-acbc-28ccc97f9697" providerId="ADAL" clId="{E94CC763-2A50-4BED-A8A6-EA38798A96AF}" dt="2026-02-20T06:15:26.317" v="4688" actId="207"/>
          <ac:spMkLst>
            <pc:docMk/>
            <pc:sldMk cId="0" sldId="267"/>
            <ac:spMk id="260" creationId="{00000000-0000-0000-0000-000000000000}"/>
          </ac:spMkLst>
        </pc:spChg>
        <pc:spChg chg="mod">
          <ac:chgData name="Tianchu Ji" userId="38120938-b956-4fd9-acbc-28ccc97f9697" providerId="ADAL" clId="{E94CC763-2A50-4BED-A8A6-EA38798A96AF}" dt="2026-02-20T06:15:25.811" v="4687" actId="207"/>
          <ac:spMkLst>
            <pc:docMk/>
            <pc:sldMk cId="0" sldId="267"/>
            <ac:spMk id="261" creationId="{00000000-0000-0000-0000-000000000000}"/>
          </ac:spMkLst>
        </pc:spChg>
      </pc:sldChg>
      <pc:sldChg chg="modSp mod">
        <pc:chgData name="Tianchu Ji" userId="38120938-b956-4fd9-acbc-28ccc97f9697" providerId="ADAL" clId="{E94CC763-2A50-4BED-A8A6-EA38798A96AF}" dt="2026-02-20T21:24:58.913" v="7432" actId="20577"/>
        <pc:sldMkLst>
          <pc:docMk/>
          <pc:sldMk cId="0" sldId="268"/>
        </pc:sldMkLst>
        <pc:spChg chg="mod">
          <ac:chgData name="Tianchu Ji" userId="38120938-b956-4fd9-acbc-28ccc97f9697" providerId="ADAL" clId="{E94CC763-2A50-4BED-A8A6-EA38798A96AF}" dt="2026-02-20T20:02:47.205" v="7320" actId="20577"/>
          <ac:spMkLst>
            <pc:docMk/>
            <pc:sldMk cId="0" sldId="268"/>
            <ac:spMk id="266" creationId="{00000000-0000-0000-0000-000000000000}"/>
          </ac:spMkLst>
        </pc:spChg>
        <pc:spChg chg="mod">
          <ac:chgData name="Tianchu Ji" userId="38120938-b956-4fd9-acbc-28ccc97f9697" providerId="ADAL" clId="{E94CC763-2A50-4BED-A8A6-EA38798A96AF}" dt="2026-02-20T21:24:58.913" v="7432" actId="20577"/>
          <ac:spMkLst>
            <pc:docMk/>
            <pc:sldMk cId="0" sldId="268"/>
            <ac:spMk id="269" creationId="{00000000-0000-0000-0000-000000000000}"/>
          </ac:spMkLst>
        </pc:spChg>
        <pc:picChg chg="mod">
          <ac:chgData name="Tianchu Ji" userId="38120938-b956-4fd9-acbc-28ccc97f9697" providerId="ADAL" clId="{E94CC763-2A50-4BED-A8A6-EA38798A96AF}" dt="2026-02-20T21:19:22.055" v="7401" actId="14826"/>
          <ac:picMkLst>
            <pc:docMk/>
            <pc:sldMk cId="0" sldId="268"/>
            <ac:picMk id="268" creationId="{00000000-0000-0000-0000-000000000000}"/>
          </ac:picMkLst>
        </pc:picChg>
      </pc:sldChg>
      <pc:sldChg chg="delSp modSp del mod">
        <pc:chgData name="Tianchu Ji" userId="38120938-b956-4fd9-acbc-28ccc97f9697" providerId="ADAL" clId="{E94CC763-2A50-4BED-A8A6-EA38798A96AF}" dt="2026-02-20T19:13:44.532" v="6916" actId="2696"/>
        <pc:sldMkLst>
          <pc:docMk/>
          <pc:sldMk cId="0" sldId="270"/>
        </pc:sldMkLst>
      </pc:sldChg>
      <pc:sldChg chg="addSp modSp mod">
        <pc:chgData name="Tianchu Ji" userId="38120938-b956-4fd9-acbc-28ccc97f9697" providerId="ADAL" clId="{E94CC763-2A50-4BED-A8A6-EA38798A96AF}" dt="2026-02-16T03:52:47.889" v="2317" actId="1076"/>
        <pc:sldMkLst>
          <pc:docMk/>
          <pc:sldMk cId="0" sldId="271"/>
        </pc:sldMkLst>
        <pc:spChg chg="mod">
          <ac:chgData name="Tianchu Ji" userId="38120938-b956-4fd9-acbc-28ccc97f9697" providerId="ADAL" clId="{E94CC763-2A50-4BED-A8A6-EA38798A96AF}" dt="2026-02-16T03:52:47.889" v="2317" actId="1076"/>
          <ac:spMkLst>
            <pc:docMk/>
            <pc:sldMk cId="0" sldId="271"/>
            <ac:spMk id="295" creationId="{00000000-0000-0000-0000-000000000000}"/>
          </ac:spMkLst>
        </pc:spChg>
      </pc:sldChg>
      <pc:sldChg chg="addSp delSp modSp mod modTransition modClrScheme chgLayout modNotesTx">
        <pc:chgData name="Tianchu Ji" userId="38120938-b956-4fd9-acbc-28ccc97f9697" providerId="ADAL" clId="{E94CC763-2A50-4BED-A8A6-EA38798A96AF}" dt="2026-02-21T03:03:35.470" v="7912" actId="1076"/>
        <pc:sldMkLst>
          <pc:docMk/>
          <pc:sldMk cId="1523403992" sldId="290"/>
        </pc:sldMkLst>
        <pc:spChg chg="add del mod ord">
          <ac:chgData name="Tianchu Ji" userId="38120938-b956-4fd9-acbc-28ccc97f9697" providerId="ADAL" clId="{E94CC763-2A50-4BED-A8A6-EA38798A96AF}" dt="2026-02-20T19:24:02.450" v="7163" actId="478"/>
          <ac:spMkLst>
            <pc:docMk/>
            <pc:sldMk cId="1523403992" sldId="290"/>
            <ac:spMk id="2" creationId="{C0F2A71A-293C-4CEC-2E42-3D6D1E59509B}"/>
          </ac:spMkLst>
        </pc:spChg>
        <pc:spChg chg="add del mod ord">
          <ac:chgData name="Tianchu Ji" userId="38120938-b956-4fd9-acbc-28ccc97f9697" providerId="ADAL" clId="{E94CC763-2A50-4BED-A8A6-EA38798A96AF}" dt="2026-02-20T19:23:51.278" v="7162" actId="478"/>
          <ac:spMkLst>
            <pc:docMk/>
            <pc:sldMk cId="1523403992" sldId="290"/>
            <ac:spMk id="4" creationId="{33D0B4A3-8109-DF12-08EF-ADFC4FFBC251}"/>
          </ac:spMkLst>
        </pc:spChg>
        <pc:spChg chg="mod">
          <ac:chgData name="Tianchu Ji" userId="38120938-b956-4fd9-acbc-28ccc97f9697" providerId="ADAL" clId="{E94CC763-2A50-4BED-A8A6-EA38798A96AF}" dt="2026-02-21T03:03:35.470" v="7912" actId="1076"/>
          <ac:spMkLst>
            <pc:docMk/>
            <pc:sldMk cId="1523403992" sldId="290"/>
            <ac:spMk id="6" creationId="{E37711D5-388B-FC41-09A9-CEC41F082193}"/>
          </ac:spMkLst>
        </pc:spChg>
        <pc:spChg chg="mod ord">
          <ac:chgData name="Tianchu Ji" userId="38120938-b956-4fd9-acbc-28ccc97f9697" providerId="ADAL" clId="{E94CC763-2A50-4BED-A8A6-EA38798A96AF}" dt="2026-02-20T19:32:49.010" v="7269" actId="1038"/>
          <ac:spMkLst>
            <pc:docMk/>
            <pc:sldMk cId="1523403992" sldId="290"/>
            <ac:spMk id="164" creationId="{58E999ED-2E0B-A04E-CA76-B08C8A08980B}"/>
          </ac:spMkLst>
        </pc:spChg>
        <pc:spChg chg="mod ord">
          <ac:chgData name="Tianchu Ji" userId="38120938-b956-4fd9-acbc-28ccc97f9697" providerId="ADAL" clId="{E94CC763-2A50-4BED-A8A6-EA38798A96AF}" dt="2026-02-20T19:22:11.551" v="7149" actId="700"/>
          <ac:spMkLst>
            <pc:docMk/>
            <pc:sldMk cId="1523403992" sldId="290"/>
            <ac:spMk id="165" creationId="{E9D639C3-8F3F-8DD5-C248-927C9208CD7C}"/>
          </ac:spMkLst>
        </pc:spChg>
        <pc:spChg chg="del mod ord">
          <ac:chgData name="Tianchu Ji" userId="38120938-b956-4fd9-acbc-28ccc97f9697" providerId="ADAL" clId="{E94CC763-2A50-4BED-A8A6-EA38798A96AF}" dt="2026-02-20T19:16:00.854" v="6987" actId="478"/>
          <ac:spMkLst>
            <pc:docMk/>
            <pc:sldMk cId="1523403992" sldId="290"/>
            <ac:spMk id="166" creationId="{2A8364D0-11AA-63C9-A4A9-36CD1C001A37}"/>
          </ac:spMkLst>
        </pc:spChg>
        <pc:spChg chg="mod">
          <ac:chgData name="Tianchu Ji" userId="38120938-b956-4fd9-acbc-28ccc97f9697" providerId="ADAL" clId="{E94CC763-2A50-4BED-A8A6-EA38798A96AF}" dt="2026-02-20T19:25:48.049" v="7164" actId="164"/>
          <ac:spMkLst>
            <pc:docMk/>
            <pc:sldMk cId="1523403992" sldId="290"/>
            <ac:spMk id="167" creationId="{23496CC5-5A70-FCAE-E4EE-6C2B9F73851F}"/>
          </ac:spMkLst>
        </pc:spChg>
        <pc:grpChg chg="add mod">
          <ac:chgData name="Tianchu Ji" userId="38120938-b956-4fd9-acbc-28ccc97f9697" providerId="ADAL" clId="{E94CC763-2A50-4BED-A8A6-EA38798A96AF}" dt="2026-02-20T19:30:07.608" v="7180" actId="1076"/>
          <ac:grpSpMkLst>
            <pc:docMk/>
            <pc:sldMk cId="1523403992" sldId="290"/>
            <ac:grpSpMk id="5" creationId="{88BD9DBF-7597-D089-66ED-646D29D17D5A}"/>
          </ac:grpSpMkLst>
        </pc:grpChg>
        <pc:picChg chg="mod modCrop">
          <ac:chgData name="Tianchu Ji" userId="38120938-b956-4fd9-acbc-28ccc97f9697" providerId="ADAL" clId="{E94CC763-2A50-4BED-A8A6-EA38798A96AF}" dt="2026-02-20T19:25:48.049" v="7164" actId="164"/>
          <ac:picMkLst>
            <pc:docMk/>
            <pc:sldMk cId="1523403992" sldId="290"/>
            <ac:picMk id="3" creationId="{7EB48ABB-01B9-7F55-7225-094BB8EEDDC0}"/>
          </ac:picMkLst>
        </pc:picChg>
      </pc:sldChg>
      <pc:sldChg chg="addSp delSp modSp add mod modTransition addAnim delAnim modAnim modNotesTx">
        <pc:chgData name="Tianchu Ji" userId="38120938-b956-4fd9-acbc-28ccc97f9697" providerId="ADAL" clId="{E94CC763-2A50-4BED-A8A6-EA38798A96AF}" dt="2026-02-21T03:02:21.354" v="7910" actId="20577"/>
        <pc:sldMkLst>
          <pc:docMk/>
          <pc:sldMk cId="4216590246" sldId="291"/>
        </pc:sldMkLst>
        <pc:spChg chg="add mod">
          <ac:chgData name="Tianchu Ji" userId="38120938-b956-4fd9-acbc-28ccc97f9697" providerId="ADAL" clId="{E94CC763-2A50-4BED-A8A6-EA38798A96AF}" dt="2026-02-14T01:39:14.871" v="1159" actId="207"/>
          <ac:spMkLst>
            <pc:docMk/>
            <pc:sldMk cId="4216590246" sldId="291"/>
            <ac:spMk id="4" creationId="{C28439FF-48CA-D028-6FDA-4A857A9BF885}"/>
          </ac:spMkLst>
        </pc:spChg>
        <pc:spChg chg="add mod">
          <ac:chgData name="Tianchu Ji" userId="38120938-b956-4fd9-acbc-28ccc97f9697" providerId="ADAL" clId="{E94CC763-2A50-4BED-A8A6-EA38798A96AF}" dt="2026-02-18T15:59:03.356" v="4337" actId="20577"/>
          <ac:spMkLst>
            <pc:docMk/>
            <pc:sldMk cId="4216590246" sldId="291"/>
            <ac:spMk id="13" creationId="{4D8B767F-6629-BBEF-11AA-B328A49957FD}"/>
          </ac:spMkLst>
        </pc:spChg>
        <pc:spChg chg="mod">
          <ac:chgData name="Tianchu Ji" userId="38120938-b956-4fd9-acbc-28ccc97f9697" providerId="ADAL" clId="{E94CC763-2A50-4BED-A8A6-EA38798A96AF}" dt="2026-02-20T13:38:10.441" v="5166" actId="1076"/>
          <ac:spMkLst>
            <pc:docMk/>
            <pc:sldMk cId="4216590246" sldId="291"/>
            <ac:spMk id="169" creationId="{5966DB39-5142-3309-938F-6F7CA54FE181}"/>
          </ac:spMkLst>
        </pc:spChg>
        <pc:spChg chg="mod">
          <ac:chgData name="Tianchu Ji" userId="38120938-b956-4fd9-acbc-28ccc97f9697" providerId="ADAL" clId="{E94CC763-2A50-4BED-A8A6-EA38798A96AF}" dt="2026-02-21T03:02:21.354" v="7910" actId="20577"/>
          <ac:spMkLst>
            <pc:docMk/>
            <pc:sldMk cId="4216590246" sldId="291"/>
            <ac:spMk id="170" creationId="{B7B97EE9-E512-3B4C-F3A8-B0371E6F3C67}"/>
          </ac:spMkLst>
        </pc:spChg>
        <pc:grpChg chg="mod">
          <ac:chgData name="Tianchu Ji" userId="38120938-b956-4fd9-acbc-28ccc97f9697" providerId="ADAL" clId="{E94CC763-2A50-4BED-A8A6-EA38798A96AF}" dt="2026-02-20T13:37:41.618" v="5163" actId="1076"/>
          <ac:grpSpMkLst>
            <pc:docMk/>
            <pc:sldMk cId="4216590246" sldId="291"/>
            <ac:grpSpMk id="14" creationId="{9A08F2E4-374B-4A65-A971-098C4ED9D5A5}"/>
          </ac:grpSpMkLst>
        </pc:grpChg>
      </pc:sldChg>
      <pc:sldChg chg="addSp delSp modSp mod">
        <pc:chgData name="Tianchu Ji" userId="38120938-b956-4fd9-acbc-28ccc97f9697" providerId="ADAL" clId="{E94CC763-2A50-4BED-A8A6-EA38798A96AF}" dt="2026-02-20T14:23:51.478" v="5805" actId="1076"/>
        <pc:sldMkLst>
          <pc:docMk/>
          <pc:sldMk cId="2566744641" sldId="292"/>
        </pc:sldMkLst>
        <pc:spChg chg="mod">
          <ac:chgData name="Tianchu Ji" userId="38120938-b956-4fd9-acbc-28ccc97f9697" providerId="ADAL" clId="{E94CC763-2A50-4BED-A8A6-EA38798A96AF}" dt="2026-02-20T14:23:38.888" v="5803"/>
          <ac:spMkLst>
            <pc:docMk/>
            <pc:sldMk cId="2566744641" sldId="292"/>
            <ac:spMk id="11" creationId="{5E958510-CE55-75C1-124E-677EAA3FF9CF}"/>
          </ac:spMkLst>
        </pc:spChg>
        <pc:spChg chg="mod">
          <ac:chgData name="Tianchu Ji" userId="38120938-b956-4fd9-acbc-28ccc97f9697" providerId="ADAL" clId="{E94CC763-2A50-4BED-A8A6-EA38798A96AF}" dt="2026-02-20T14:23:38.888" v="5803"/>
          <ac:spMkLst>
            <pc:docMk/>
            <pc:sldMk cId="2566744641" sldId="292"/>
            <ac:spMk id="12" creationId="{F84AE1FB-B319-0206-06AF-EC182B86D783}"/>
          </ac:spMkLst>
        </pc:spChg>
        <pc:spChg chg="mod">
          <ac:chgData name="Tianchu Ji" userId="38120938-b956-4fd9-acbc-28ccc97f9697" providerId="ADAL" clId="{E94CC763-2A50-4BED-A8A6-EA38798A96AF}" dt="2026-02-20T14:23:38.888" v="5803"/>
          <ac:spMkLst>
            <pc:docMk/>
            <pc:sldMk cId="2566744641" sldId="292"/>
            <ac:spMk id="13" creationId="{981BE8AE-5780-0E3F-54B5-12165FFCAEBD}"/>
          </ac:spMkLst>
        </pc:spChg>
        <pc:spChg chg="mod">
          <ac:chgData name="Tianchu Ji" userId="38120938-b956-4fd9-acbc-28ccc97f9697" providerId="ADAL" clId="{E94CC763-2A50-4BED-A8A6-EA38798A96AF}" dt="2026-02-20T14:23:38.888" v="5803"/>
          <ac:spMkLst>
            <pc:docMk/>
            <pc:sldMk cId="2566744641" sldId="292"/>
            <ac:spMk id="18" creationId="{8DDC46DB-E96F-1253-1DED-5DBEF13CCE89}"/>
          </ac:spMkLst>
        </pc:spChg>
        <pc:spChg chg="mod">
          <ac:chgData name="Tianchu Ji" userId="38120938-b956-4fd9-acbc-28ccc97f9697" providerId="ADAL" clId="{E94CC763-2A50-4BED-A8A6-EA38798A96AF}" dt="2026-02-20T14:23:38.888" v="5803"/>
          <ac:spMkLst>
            <pc:docMk/>
            <pc:sldMk cId="2566744641" sldId="292"/>
            <ac:spMk id="20" creationId="{1110DFF3-C1D5-5782-8A10-F715D3967DEF}"/>
          </ac:spMkLst>
        </pc:spChg>
        <pc:spChg chg="mod">
          <ac:chgData name="Tianchu Ji" userId="38120938-b956-4fd9-acbc-28ccc97f9697" providerId="ADAL" clId="{E94CC763-2A50-4BED-A8A6-EA38798A96AF}" dt="2026-02-20T14:23:38.888" v="5803"/>
          <ac:spMkLst>
            <pc:docMk/>
            <pc:sldMk cId="2566744641" sldId="292"/>
            <ac:spMk id="21" creationId="{76D1BA3C-A03B-7368-FE52-F64B53EE5318}"/>
          </ac:spMkLst>
        </pc:spChg>
        <pc:spChg chg="mod">
          <ac:chgData name="Tianchu Ji" userId="38120938-b956-4fd9-acbc-28ccc97f9697" providerId="ADAL" clId="{E94CC763-2A50-4BED-A8A6-EA38798A96AF}" dt="2026-02-20T14:23:51.478" v="5805" actId="1076"/>
          <ac:spMkLst>
            <pc:docMk/>
            <pc:sldMk cId="2566744641" sldId="292"/>
            <ac:spMk id="22" creationId="{A9D1693B-DF7D-6A9B-5908-8929F1C5D186}"/>
          </ac:spMkLst>
        </pc:spChg>
        <pc:spChg chg="mod">
          <ac:chgData name="Tianchu Ji" userId="38120938-b956-4fd9-acbc-28ccc97f9697" providerId="ADAL" clId="{E94CC763-2A50-4BED-A8A6-EA38798A96AF}" dt="2026-02-20T14:23:21.048" v="5800" actId="404"/>
          <ac:spMkLst>
            <pc:docMk/>
            <pc:sldMk cId="2566744641" sldId="292"/>
            <ac:spMk id="39" creationId="{5A3DD24C-0C56-42BD-B078-07329D4C42DE}"/>
          </ac:spMkLst>
        </pc:spChg>
        <pc:spChg chg="mod">
          <ac:chgData name="Tianchu Ji" userId="38120938-b956-4fd9-acbc-28ccc97f9697" providerId="ADAL" clId="{E94CC763-2A50-4BED-A8A6-EA38798A96AF}" dt="2026-02-20T14:22:47.520" v="5787" actId="20577"/>
          <ac:spMkLst>
            <pc:docMk/>
            <pc:sldMk cId="2566744641" sldId="292"/>
            <ac:spMk id="98" creationId="{00000000-0000-0000-0000-000000000000}"/>
          </ac:spMkLst>
        </pc:spChg>
        <pc:grpChg chg="mod">
          <ac:chgData name="Tianchu Ji" userId="38120938-b956-4fd9-acbc-28ccc97f9697" providerId="ADAL" clId="{E94CC763-2A50-4BED-A8A6-EA38798A96AF}" dt="2026-02-20T14:23:45.586" v="5804" actId="1076"/>
          <ac:grpSpMkLst>
            <pc:docMk/>
            <pc:sldMk cId="2566744641" sldId="292"/>
            <ac:grpSpMk id="8" creationId="{9BCA92EA-21DB-CC0A-FFE7-DB6C8584B46F}"/>
          </ac:grpSpMkLst>
        </pc:grpChg>
        <pc:grpChg chg="del">
          <ac:chgData name="Tianchu Ji" userId="38120938-b956-4fd9-acbc-28ccc97f9697" providerId="ADAL" clId="{E94CC763-2A50-4BED-A8A6-EA38798A96AF}" dt="2026-02-20T14:22:51.140" v="5788" actId="478"/>
          <ac:grpSpMkLst>
            <pc:docMk/>
            <pc:sldMk cId="2566744641" sldId="292"/>
            <ac:grpSpMk id="9" creationId="{A0597209-2E12-195C-AA8F-D886123580AD}"/>
          </ac:grpSpMkLst>
        </pc:grpChg>
        <pc:grpChg chg="mod">
          <ac:chgData name="Tianchu Ji" userId="38120938-b956-4fd9-acbc-28ccc97f9697" providerId="ADAL" clId="{E94CC763-2A50-4BED-A8A6-EA38798A96AF}" dt="2026-02-20T14:23:38.888" v="5803"/>
          <ac:grpSpMkLst>
            <pc:docMk/>
            <pc:sldMk cId="2566744641" sldId="292"/>
            <ac:grpSpMk id="10" creationId="{CE243637-7359-A2D8-5F2A-8A2905E8AA76}"/>
          </ac:grpSpMkLst>
        </pc:grpChg>
        <pc:grpChg chg="mod">
          <ac:chgData name="Tianchu Ji" userId="38120938-b956-4fd9-acbc-28ccc97f9697" providerId="ADAL" clId="{E94CC763-2A50-4BED-A8A6-EA38798A96AF}" dt="2026-02-20T14:23:26.509" v="5801" actId="1076"/>
          <ac:grpSpMkLst>
            <pc:docMk/>
            <pc:sldMk cId="2566744641" sldId="292"/>
            <ac:grpSpMk id="37" creationId="{BE408ECF-F05E-49A5-AAA2-B2F2FE750225}"/>
          </ac:grpSpMkLst>
        </pc:grpChg>
        <pc:grpChg chg="del">
          <ac:chgData name="Tianchu Ji" userId="38120938-b956-4fd9-acbc-28ccc97f9697" providerId="ADAL" clId="{E94CC763-2A50-4BED-A8A6-EA38798A96AF}" dt="2026-02-20T14:23:38.259" v="5802" actId="478"/>
          <ac:grpSpMkLst>
            <pc:docMk/>
            <pc:sldMk cId="2566744641" sldId="292"/>
            <ac:grpSpMk id="99" creationId="{00000000-0000-0000-0000-000000000000}"/>
          </ac:grpSpMkLst>
        </pc:grpChg>
        <pc:picChg chg="mod">
          <ac:chgData name="Tianchu Ji" userId="38120938-b956-4fd9-acbc-28ccc97f9697" providerId="ADAL" clId="{E94CC763-2A50-4BED-A8A6-EA38798A96AF}" dt="2026-02-20T14:23:38.888" v="5803"/>
          <ac:picMkLst>
            <pc:docMk/>
            <pc:sldMk cId="2566744641" sldId="292"/>
            <ac:picMk id="14" creationId="{1F3ABC2B-2C61-3559-D7BA-09063D078552}"/>
          </ac:picMkLst>
        </pc:picChg>
        <pc:picChg chg="mod">
          <ac:chgData name="Tianchu Ji" userId="38120938-b956-4fd9-acbc-28ccc97f9697" providerId="ADAL" clId="{E94CC763-2A50-4BED-A8A6-EA38798A96AF}" dt="2026-02-20T14:23:38.888" v="5803"/>
          <ac:picMkLst>
            <pc:docMk/>
            <pc:sldMk cId="2566744641" sldId="292"/>
            <ac:picMk id="19" creationId="{2BEA8BB0-A5C6-A648-FF3E-D73B82C623C0}"/>
          </ac:picMkLst>
        </pc:picChg>
      </pc:sldChg>
      <pc:sldChg chg="addSp delSp modSp del mod ord modNotesTx">
        <pc:chgData name="Tianchu Ji" userId="38120938-b956-4fd9-acbc-28ccc97f9697" providerId="ADAL" clId="{E94CC763-2A50-4BED-A8A6-EA38798A96AF}" dt="2026-02-20T05:33:37.901" v="4587" actId="2696"/>
        <pc:sldMkLst>
          <pc:docMk/>
          <pc:sldMk cId="0" sldId="293"/>
        </pc:sldMkLst>
      </pc:sldChg>
      <pc:sldChg chg="add del modAnim">
        <pc:chgData name="Tianchu Ji" userId="38120938-b956-4fd9-acbc-28ccc97f9697" providerId="ADAL" clId="{E94CC763-2A50-4BED-A8A6-EA38798A96AF}" dt="2026-02-20T05:32:01.212" v="4586" actId="47"/>
        <pc:sldMkLst>
          <pc:docMk/>
          <pc:sldMk cId="384617016" sldId="294"/>
        </pc:sldMkLst>
      </pc:sldChg>
      <pc:sldChg chg="addSp delSp modSp add mod modAnim">
        <pc:chgData name="Tianchu Ji" userId="38120938-b956-4fd9-acbc-28ccc97f9697" providerId="ADAL" clId="{E94CC763-2A50-4BED-A8A6-EA38798A96AF}" dt="2026-02-20T06:38:07.795" v="4882"/>
        <pc:sldMkLst>
          <pc:docMk/>
          <pc:sldMk cId="874845039" sldId="295"/>
        </pc:sldMkLst>
        <pc:spChg chg="mod">
          <ac:chgData name="Tianchu Ji" userId="38120938-b956-4fd9-acbc-28ccc97f9697" providerId="ADAL" clId="{E94CC763-2A50-4BED-A8A6-EA38798A96AF}" dt="2026-02-20T05:22:35.199" v="4537" actId="164"/>
          <ac:spMkLst>
            <pc:docMk/>
            <pc:sldMk cId="874845039" sldId="295"/>
            <ac:spMk id="4" creationId="{31F05038-78EE-425D-A4C9-C44F3E414127}"/>
          </ac:spMkLst>
        </pc:spChg>
        <pc:spChg chg="mod">
          <ac:chgData name="Tianchu Ji" userId="38120938-b956-4fd9-acbc-28ccc97f9697" providerId="ADAL" clId="{E94CC763-2A50-4BED-A8A6-EA38798A96AF}" dt="2026-02-20T05:22:35.199" v="4537" actId="164"/>
          <ac:spMkLst>
            <pc:docMk/>
            <pc:sldMk cId="874845039" sldId="295"/>
            <ac:spMk id="5" creationId="{72686B60-A87D-5A02-B585-FF18373E2B4B}"/>
          </ac:spMkLst>
        </pc:spChg>
        <pc:spChg chg="mod">
          <ac:chgData name="Tianchu Ji" userId="38120938-b956-4fd9-acbc-28ccc97f9697" providerId="ADAL" clId="{E94CC763-2A50-4BED-A8A6-EA38798A96AF}" dt="2026-02-20T05:22:35.199" v="4537" actId="164"/>
          <ac:spMkLst>
            <pc:docMk/>
            <pc:sldMk cId="874845039" sldId="295"/>
            <ac:spMk id="8" creationId="{1E92883E-FD6B-2388-0FC7-9FA83F1D93A4}"/>
          </ac:spMkLst>
        </pc:spChg>
        <pc:spChg chg="mod">
          <ac:chgData name="Tianchu Ji" userId="38120938-b956-4fd9-acbc-28ccc97f9697" providerId="ADAL" clId="{E94CC763-2A50-4BED-A8A6-EA38798A96AF}" dt="2026-02-20T05:28:37.921" v="4571" actId="1076"/>
          <ac:spMkLst>
            <pc:docMk/>
            <pc:sldMk cId="874845039" sldId="295"/>
            <ac:spMk id="10" creationId="{1316BDFC-21F2-919F-20F4-EE6E16CA247E}"/>
          </ac:spMkLst>
        </pc:spChg>
        <pc:spChg chg="mod">
          <ac:chgData name="Tianchu Ji" userId="38120938-b956-4fd9-acbc-28ccc97f9697" providerId="ADAL" clId="{E94CC763-2A50-4BED-A8A6-EA38798A96AF}" dt="2026-02-20T05:22:35.199" v="4537" actId="164"/>
          <ac:spMkLst>
            <pc:docMk/>
            <pc:sldMk cId="874845039" sldId="295"/>
            <ac:spMk id="12" creationId="{47C0FA98-FF73-BF3A-CF1C-FFCEAFB371D0}"/>
          </ac:spMkLst>
        </pc:spChg>
        <pc:spChg chg="mod">
          <ac:chgData name="Tianchu Ji" userId="38120938-b956-4fd9-acbc-28ccc97f9697" providerId="ADAL" clId="{E94CC763-2A50-4BED-A8A6-EA38798A96AF}" dt="2026-02-20T05:22:35.199" v="4537" actId="164"/>
          <ac:spMkLst>
            <pc:docMk/>
            <pc:sldMk cId="874845039" sldId="295"/>
            <ac:spMk id="13" creationId="{DAB4D6F6-912B-2FC2-93CC-6F26FB164C98}"/>
          </ac:spMkLst>
        </pc:spChg>
        <pc:spChg chg="mod">
          <ac:chgData name="Tianchu Ji" userId="38120938-b956-4fd9-acbc-28ccc97f9697" providerId="ADAL" clId="{E94CC763-2A50-4BED-A8A6-EA38798A96AF}" dt="2026-02-20T05:22:35.199" v="4537" actId="164"/>
          <ac:spMkLst>
            <pc:docMk/>
            <pc:sldMk cId="874845039" sldId="295"/>
            <ac:spMk id="14" creationId="{28A92C21-0115-297D-85CC-5A52CDC8DF32}"/>
          </ac:spMkLst>
        </pc:spChg>
        <pc:spChg chg="mod">
          <ac:chgData name="Tianchu Ji" userId="38120938-b956-4fd9-acbc-28ccc97f9697" providerId="ADAL" clId="{E94CC763-2A50-4BED-A8A6-EA38798A96AF}" dt="2026-02-20T05:24:48.774" v="4550"/>
          <ac:spMkLst>
            <pc:docMk/>
            <pc:sldMk cId="874845039" sldId="295"/>
            <ac:spMk id="15" creationId="{3973D40E-F5C1-2BCB-64AA-CE44651F882B}"/>
          </ac:spMkLst>
        </pc:spChg>
        <pc:spChg chg="mod">
          <ac:chgData name="Tianchu Ji" userId="38120938-b956-4fd9-acbc-28ccc97f9697" providerId="ADAL" clId="{E94CC763-2A50-4BED-A8A6-EA38798A96AF}" dt="2026-02-20T05:24:48.774" v="4550"/>
          <ac:spMkLst>
            <pc:docMk/>
            <pc:sldMk cId="874845039" sldId="295"/>
            <ac:spMk id="16" creationId="{1DAAEFE0-F871-3743-2804-A1DC71B8D20A}"/>
          </ac:spMkLst>
        </pc:spChg>
        <pc:spChg chg="mod">
          <ac:chgData name="Tianchu Ji" userId="38120938-b956-4fd9-acbc-28ccc97f9697" providerId="ADAL" clId="{E94CC763-2A50-4BED-A8A6-EA38798A96AF}" dt="2026-02-20T05:22:35.199" v="4537" actId="164"/>
          <ac:spMkLst>
            <pc:docMk/>
            <pc:sldMk cId="874845039" sldId="295"/>
            <ac:spMk id="22" creationId="{5B437871-8C57-B165-EAF5-E337F7F28BB4}"/>
          </ac:spMkLst>
        </pc:spChg>
        <pc:spChg chg="mod">
          <ac:chgData name="Tianchu Ji" userId="38120938-b956-4fd9-acbc-28ccc97f9697" providerId="ADAL" clId="{E94CC763-2A50-4BED-A8A6-EA38798A96AF}" dt="2026-02-20T05:22:35.199" v="4537" actId="164"/>
          <ac:spMkLst>
            <pc:docMk/>
            <pc:sldMk cId="874845039" sldId="295"/>
            <ac:spMk id="23" creationId="{C20D9A87-5628-7FEF-9734-41B414995596}"/>
          </ac:spMkLst>
        </pc:spChg>
        <pc:spChg chg="del mod">
          <ac:chgData name="Tianchu Ji" userId="38120938-b956-4fd9-acbc-28ccc97f9697" providerId="ADAL" clId="{E94CC763-2A50-4BED-A8A6-EA38798A96AF}" dt="2026-02-20T05:27:19.332" v="4561" actId="478"/>
          <ac:spMkLst>
            <pc:docMk/>
            <pc:sldMk cId="874845039" sldId="295"/>
            <ac:spMk id="29" creationId="{7F774442-A7B8-421D-5178-2D3BD400E87A}"/>
          </ac:spMkLst>
        </pc:spChg>
        <pc:spChg chg="mod">
          <ac:chgData name="Tianchu Ji" userId="38120938-b956-4fd9-acbc-28ccc97f9697" providerId="ADAL" clId="{E94CC763-2A50-4BED-A8A6-EA38798A96AF}" dt="2026-02-20T05:30:56.865" v="4585" actId="207"/>
          <ac:spMkLst>
            <pc:docMk/>
            <pc:sldMk cId="874845039" sldId="295"/>
            <ac:spMk id="179" creationId="{31DEEA0B-AD4E-EDC4-852B-435469858506}"/>
          </ac:spMkLst>
        </pc:spChg>
        <pc:grpChg chg="mod">
          <ac:chgData name="Tianchu Ji" userId="38120938-b956-4fd9-acbc-28ccc97f9697" providerId="ADAL" clId="{E94CC763-2A50-4BED-A8A6-EA38798A96AF}" dt="2026-02-20T05:22:24.762" v="4535" actId="1076"/>
          <ac:grpSpMkLst>
            <pc:docMk/>
            <pc:sldMk cId="874845039" sldId="295"/>
            <ac:grpSpMk id="2" creationId="{3235E599-549A-3C84-6919-043B9CCBFFF1}"/>
          </ac:grpSpMkLst>
        </pc:grpChg>
        <pc:grpChg chg="mod">
          <ac:chgData name="Tianchu Ji" userId="38120938-b956-4fd9-acbc-28ccc97f9697" providerId="ADAL" clId="{E94CC763-2A50-4BED-A8A6-EA38798A96AF}" dt="2026-02-20T05:22:46.114" v="4539" actId="1076"/>
          <ac:grpSpMkLst>
            <pc:docMk/>
            <pc:sldMk cId="874845039" sldId="295"/>
            <ac:grpSpMk id="6" creationId="{B5E393BF-F4DE-BB80-7017-805B8808A172}"/>
          </ac:grpSpMkLst>
        </pc:grpChg>
        <pc:grpChg chg="add mod ord">
          <ac:chgData name="Tianchu Ji" userId="38120938-b956-4fd9-acbc-28ccc97f9697" providerId="ADAL" clId="{E94CC763-2A50-4BED-A8A6-EA38798A96AF}" dt="2026-02-20T06:37:39.191" v="4880" actId="1076"/>
          <ac:grpSpMkLst>
            <pc:docMk/>
            <pc:sldMk cId="874845039" sldId="295"/>
            <ac:grpSpMk id="7" creationId="{2B8843D2-97CD-F924-6CEF-168FDFD4AC88}"/>
          </ac:grpSpMkLst>
        </pc:grpChg>
        <pc:grpChg chg="mod">
          <ac:chgData name="Tianchu Ji" userId="38120938-b956-4fd9-acbc-28ccc97f9697" providerId="ADAL" clId="{E94CC763-2A50-4BED-A8A6-EA38798A96AF}" dt="2026-02-20T05:24:48.774" v="4550"/>
          <ac:grpSpMkLst>
            <pc:docMk/>
            <pc:sldMk cId="874845039" sldId="295"/>
            <ac:grpSpMk id="9" creationId="{424BD4B3-3844-C77F-42FC-70FB13495FA6}"/>
          </ac:grpSpMkLst>
        </pc:grpChg>
        <pc:picChg chg="mod">
          <ac:chgData name="Tianchu Ji" userId="38120938-b956-4fd9-acbc-28ccc97f9697" providerId="ADAL" clId="{E94CC763-2A50-4BED-A8A6-EA38798A96AF}" dt="2026-02-20T05:22:35.199" v="4537" actId="164"/>
          <ac:picMkLst>
            <pc:docMk/>
            <pc:sldMk cId="874845039" sldId="295"/>
            <ac:picMk id="3" creationId="{7DB1C1A8-B8DF-563B-860D-867BE6828B35}"/>
          </ac:picMkLst>
        </pc:picChg>
        <pc:picChg chg="mod">
          <ac:chgData name="Tianchu Ji" userId="38120938-b956-4fd9-acbc-28ccc97f9697" providerId="ADAL" clId="{E94CC763-2A50-4BED-A8A6-EA38798A96AF}" dt="2026-02-20T05:27:29.297" v="4562" actId="1076"/>
          <ac:picMkLst>
            <pc:docMk/>
            <pc:sldMk cId="874845039" sldId="295"/>
            <ac:picMk id="11" creationId="{B5FF7784-35FB-1B15-301B-BE5C425DD7EA}"/>
          </ac:picMkLst>
        </pc:picChg>
        <pc:picChg chg="mod">
          <ac:chgData name="Tianchu Ji" userId="38120938-b956-4fd9-acbc-28ccc97f9697" providerId="ADAL" clId="{E94CC763-2A50-4BED-A8A6-EA38798A96AF}" dt="2026-02-20T05:24:48.774" v="4550"/>
          <ac:picMkLst>
            <pc:docMk/>
            <pc:sldMk cId="874845039" sldId="295"/>
            <ac:picMk id="19" creationId="{72B8E959-6BBF-1704-64A6-6EA496B0F39D}"/>
          </ac:picMkLst>
        </pc:picChg>
        <pc:picChg chg="add mod">
          <ac:chgData name="Tianchu Ji" userId="38120938-b956-4fd9-acbc-28ccc97f9697" providerId="ADAL" clId="{E94CC763-2A50-4BED-A8A6-EA38798A96AF}" dt="2026-02-20T06:36:29.997" v="4864" actId="1076"/>
          <ac:picMkLst>
            <pc:docMk/>
            <pc:sldMk cId="874845039" sldId="295"/>
            <ac:picMk id="20" creationId="{8A994C92-9F48-3C64-7E6F-6728BA143F70}"/>
          </ac:picMkLst>
        </pc:picChg>
        <pc:picChg chg="add del mod">
          <ac:chgData name="Tianchu Ji" userId="38120938-b956-4fd9-acbc-28ccc97f9697" providerId="ADAL" clId="{E94CC763-2A50-4BED-A8A6-EA38798A96AF}" dt="2026-02-20T06:37:20.369" v="4876" actId="14100"/>
          <ac:picMkLst>
            <pc:docMk/>
            <pc:sldMk cId="874845039" sldId="295"/>
            <ac:picMk id="24" creationId="{A78860C8-5CED-0634-775D-E84CFB9996C8}"/>
          </ac:picMkLst>
        </pc:picChg>
        <pc:cxnChg chg="mod">
          <ac:chgData name="Tianchu Ji" userId="38120938-b956-4fd9-acbc-28ccc97f9697" providerId="ADAL" clId="{E94CC763-2A50-4BED-A8A6-EA38798A96AF}" dt="2026-02-20T05:24:48.774" v="4550"/>
          <ac:cxnSpMkLst>
            <pc:docMk/>
            <pc:sldMk cId="874845039" sldId="295"/>
            <ac:cxnSpMk id="17" creationId="{34AFEB96-4DE6-1DF1-4957-C4B30047FA12}"/>
          </ac:cxnSpMkLst>
        </pc:cxnChg>
        <pc:cxnChg chg="mod">
          <ac:chgData name="Tianchu Ji" userId="38120938-b956-4fd9-acbc-28ccc97f9697" providerId="ADAL" clId="{E94CC763-2A50-4BED-A8A6-EA38798A96AF}" dt="2026-02-20T05:24:48.774" v="4550"/>
          <ac:cxnSpMkLst>
            <pc:docMk/>
            <pc:sldMk cId="874845039" sldId="295"/>
            <ac:cxnSpMk id="18" creationId="{0B211BA3-1B2F-0C80-B6D0-6681BA084256}"/>
          </ac:cxnSpMkLst>
        </pc:cxnChg>
        <pc:cxnChg chg="mod">
          <ac:chgData name="Tianchu Ji" userId="38120938-b956-4fd9-acbc-28ccc97f9697" providerId="ADAL" clId="{E94CC763-2A50-4BED-A8A6-EA38798A96AF}" dt="2026-02-20T06:36:29.550" v="4862" actId="14100"/>
          <ac:cxnSpMkLst>
            <pc:docMk/>
            <pc:sldMk cId="874845039" sldId="295"/>
            <ac:cxnSpMk id="32" creationId="{4B9A34A0-FD4C-CD43-230D-433BEA1D26C6}"/>
          </ac:cxnSpMkLst>
        </pc:cxnChg>
        <pc:cxnChg chg="mod">
          <ac:chgData name="Tianchu Ji" userId="38120938-b956-4fd9-acbc-28ccc97f9697" providerId="ADAL" clId="{E94CC763-2A50-4BED-A8A6-EA38798A96AF}" dt="2026-02-20T06:37:25.690" v="4877" actId="14100"/>
          <ac:cxnSpMkLst>
            <pc:docMk/>
            <pc:sldMk cId="874845039" sldId="295"/>
            <ac:cxnSpMk id="33" creationId="{75CE3768-1F86-D5B6-017F-C8C6CBFC3C6B}"/>
          </ac:cxnSpMkLst>
        </pc:cxnChg>
        <pc:cxnChg chg="mod">
          <ac:chgData name="Tianchu Ji" userId="38120938-b956-4fd9-acbc-28ccc97f9697" providerId="ADAL" clId="{E94CC763-2A50-4BED-A8A6-EA38798A96AF}" dt="2026-02-20T06:37:30.829" v="4879" actId="14100"/>
          <ac:cxnSpMkLst>
            <pc:docMk/>
            <pc:sldMk cId="874845039" sldId="295"/>
            <ac:cxnSpMk id="36" creationId="{F02CB219-4C0F-FE14-A55C-6D51E60B013E}"/>
          </ac:cxnSpMkLst>
        </pc:cxnChg>
      </pc:sldChg>
      <pc:sldChg chg="addSp delSp modSp add mod addAnim delAnim modAnim">
        <pc:chgData name="Tianchu Ji" userId="38120938-b956-4fd9-acbc-28ccc97f9697" providerId="ADAL" clId="{E94CC763-2A50-4BED-A8A6-EA38798A96AF}" dt="2026-02-21T03:11:36.933" v="7938"/>
        <pc:sldMkLst>
          <pc:docMk/>
          <pc:sldMk cId="1597846212" sldId="296"/>
        </pc:sldMkLst>
        <pc:spChg chg="del topLvl">
          <ac:chgData name="Tianchu Ji" userId="38120938-b956-4fd9-acbc-28ccc97f9697" providerId="ADAL" clId="{E94CC763-2A50-4BED-A8A6-EA38798A96AF}" dt="2026-02-20T14:49:37.944" v="5889" actId="478"/>
          <ac:spMkLst>
            <pc:docMk/>
            <pc:sldMk cId="1597846212" sldId="296"/>
            <ac:spMk id="10" creationId="{0D95A413-6D64-C0A0-B854-E67AFF95F22F}"/>
          </ac:spMkLst>
        </pc:spChg>
        <pc:spChg chg="mod topLvl">
          <ac:chgData name="Tianchu Ji" userId="38120938-b956-4fd9-acbc-28ccc97f9697" providerId="ADAL" clId="{E94CC763-2A50-4BED-A8A6-EA38798A96AF}" dt="2026-02-20T15:26:29.502" v="6436" actId="1035"/>
          <ac:spMkLst>
            <pc:docMk/>
            <pc:sldMk cId="1597846212" sldId="296"/>
            <ac:spMk id="15" creationId="{D21DB8DE-F5C7-8AF8-D797-DDDD2ED7C384}"/>
          </ac:spMkLst>
        </pc:spChg>
        <pc:spChg chg="del">
          <ac:chgData name="Tianchu Ji" userId="38120938-b956-4fd9-acbc-28ccc97f9697" providerId="ADAL" clId="{E94CC763-2A50-4BED-A8A6-EA38798A96AF}" dt="2026-02-20T14:49:45.811" v="5890" actId="478"/>
          <ac:spMkLst>
            <pc:docMk/>
            <pc:sldMk cId="1597846212" sldId="296"/>
            <ac:spMk id="16" creationId="{DAAC1099-8C97-0A13-77D3-99C7BE8310C0}"/>
          </ac:spMkLst>
        </pc:spChg>
        <pc:spChg chg="add del mod">
          <ac:chgData name="Tianchu Ji" userId="38120938-b956-4fd9-acbc-28ccc97f9697" providerId="ADAL" clId="{E94CC763-2A50-4BED-A8A6-EA38798A96AF}" dt="2026-02-20T15:34:22.911" v="6888" actId="478"/>
          <ac:spMkLst>
            <pc:docMk/>
            <pc:sldMk cId="1597846212" sldId="296"/>
            <ac:spMk id="26" creationId="{64C9D3C5-6C04-E789-5215-CBAC281E7E96}"/>
          </ac:spMkLst>
        </pc:spChg>
        <pc:spChg chg="mod">
          <ac:chgData name="Tianchu Ji" userId="38120938-b956-4fd9-acbc-28ccc97f9697" providerId="ADAL" clId="{E94CC763-2A50-4BED-A8A6-EA38798A96AF}" dt="2026-02-20T14:56:20.125" v="5949" actId="20577"/>
          <ac:spMkLst>
            <pc:docMk/>
            <pc:sldMk cId="1597846212" sldId="296"/>
            <ac:spMk id="175" creationId="{ED6A0271-C262-3516-126C-3571302CE753}"/>
          </ac:spMkLst>
        </pc:spChg>
        <pc:spChg chg="mod">
          <ac:chgData name="Tianchu Ji" userId="38120938-b956-4fd9-acbc-28ccc97f9697" providerId="ADAL" clId="{E94CC763-2A50-4BED-A8A6-EA38798A96AF}" dt="2026-02-21T03:04:28.911" v="7916" actId="20577"/>
          <ac:spMkLst>
            <pc:docMk/>
            <pc:sldMk cId="1597846212" sldId="296"/>
            <ac:spMk id="179" creationId="{08DD4565-5130-0F60-24DF-94B019F05465}"/>
          </ac:spMkLst>
        </pc:spChg>
        <pc:grpChg chg="add del">
          <ac:chgData name="Tianchu Ji" userId="38120938-b956-4fd9-acbc-28ccc97f9697" providerId="ADAL" clId="{E94CC763-2A50-4BED-A8A6-EA38798A96AF}" dt="2026-02-20T14:49:33.842" v="5888" actId="478"/>
          <ac:grpSpMkLst>
            <pc:docMk/>
            <pc:sldMk cId="1597846212" sldId="296"/>
            <ac:grpSpMk id="6" creationId="{E5D446D7-2DAE-2FB1-1DC5-C3D67CF8AC1B}"/>
          </ac:grpSpMkLst>
        </pc:grpChg>
        <pc:grpChg chg="add del">
          <ac:chgData name="Tianchu Ji" userId="38120938-b956-4fd9-acbc-28ccc97f9697" providerId="ADAL" clId="{E94CC763-2A50-4BED-A8A6-EA38798A96AF}" dt="2026-02-20T14:49:37.944" v="5889" actId="478"/>
          <ac:grpSpMkLst>
            <pc:docMk/>
            <pc:sldMk cId="1597846212" sldId="296"/>
            <ac:grpSpMk id="7" creationId="{9074DD74-C495-48C5-BCAD-85EF4B463CA4}"/>
          </ac:grpSpMkLst>
        </pc:grpChg>
        <pc:grpChg chg="del topLvl">
          <ac:chgData name="Tianchu Ji" userId="38120938-b956-4fd9-acbc-28ccc97f9697" providerId="ADAL" clId="{E94CC763-2A50-4BED-A8A6-EA38798A96AF}" dt="2026-02-20T14:50:00.214" v="5894" actId="165"/>
          <ac:grpSpMkLst>
            <pc:docMk/>
            <pc:sldMk cId="1597846212" sldId="296"/>
            <ac:grpSpMk id="9" creationId="{B982DF32-BF56-2CA8-990A-2287252C5214}"/>
          </ac:grpSpMkLst>
        </pc:grpChg>
        <pc:picChg chg="del">
          <ac:chgData name="Tianchu Ji" userId="38120938-b956-4fd9-acbc-28ccc97f9697" providerId="ADAL" clId="{E94CC763-2A50-4BED-A8A6-EA38798A96AF}" dt="2026-02-20T14:49:47.729" v="5891" actId="478"/>
          <ac:picMkLst>
            <pc:docMk/>
            <pc:sldMk cId="1597846212" sldId="296"/>
            <ac:picMk id="11" creationId="{80E6577B-C233-F608-B3B3-9F674302AEF7}"/>
          </ac:picMkLst>
        </pc:picChg>
        <pc:picChg chg="mod topLvl">
          <ac:chgData name="Tianchu Ji" userId="38120938-b956-4fd9-acbc-28ccc97f9697" providerId="ADAL" clId="{E94CC763-2A50-4BED-A8A6-EA38798A96AF}" dt="2026-02-20T14:50:00.214" v="5894" actId="165"/>
          <ac:picMkLst>
            <pc:docMk/>
            <pc:sldMk cId="1597846212" sldId="296"/>
            <ac:picMk id="19" creationId="{00B61E54-F146-5A57-ECEF-2A2789A2088D}"/>
          </ac:picMkLst>
        </pc:picChg>
        <pc:picChg chg="add mod">
          <ac:chgData name="Tianchu Ji" userId="38120938-b956-4fd9-acbc-28ccc97f9697" providerId="ADAL" clId="{E94CC763-2A50-4BED-A8A6-EA38798A96AF}" dt="2026-02-20T15:26:57.707" v="6443" actId="1076"/>
          <ac:picMkLst>
            <pc:docMk/>
            <pc:sldMk cId="1597846212" sldId="296"/>
            <ac:picMk id="20" creationId="{1DC10AD3-CDB0-2507-4D82-92A7B0A137AF}"/>
          </ac:picMkLst>
        </pc:picChg>
        <pc:picChg chg="add mod">
          <ac:chgData name="Tianchu Ji" userId="38120938-b956-4fd9-acbc-28ccc97f9697" providerId="ADAL" clId="{E94CC763-2A50-4BED-A8A6-EA38798A96AF}" dt="2026-02-21T02:46:25.902" v="7498" actId="1076"/>
          <ac:picMkLst>
            <pc:docMk/>
            <pc:sldMk cId="1597846212" sldId="296"/>
            <ac:picMk id="25" creationId="{A5512D3D-FF0F-097B-8894-28F5E7D90896}"/>
          </ac:picMkLst>
        </pc:picChg>
        <pc:cxnChg chg="del">
          <ac:chgData name="Tianchu Ji" userId="38120938-b956-4fd9-acbc-28ccc97f9697" providerId="ADAL" clId="{E94CC763-2A50-4BED-A8A6-EA38798A96AF}" dt="2026-02-20T14:49:51.462" v="5893" actId="478"/>
          <ac:cxnSpMkLst>
            <pc:docMk/>
            <pc:sldMk cId="1597846212" sldId="296"/>
            <ac:cxnSpMk id="17" creationId="{4AE3E2F3-BEAD-F6DD-3041-1B6DF7BE54A2}"/>
          </ac:cxnSpMkLst>
        </pc:cxnChg>
        <pc:cxnChg chg="del">
          <ac:chgData name="Tianchu Ji" userId="38120938-b956-4fd9-acbc-28ccc97f9697" providerId="ADAL" clId="{E94CC763-2A50-4BED-A8A6-EA38798A96AF}" dt="2026-02-20T14:49:49.722" v="5892" actId="478"/>
          <ac:cxnSpMkLst>
            <pc:docMk/>
            <pc:sldMk cId="1597846212" sldId="296"/>
            <ac:cxnSpMk id="18" creationId="{37A3F1CF-AC92-9F0F-F325-220DA0601574}"/>
          </ac:cxnSpMkLst>
        </pc:cxnChg>
      </pc:sldChg>
      <pc:sldMasterChg chg="modSldLayout">
        <pc:chgData name="Tianchu Ji" userId="38120938-b956-4fd9-acbc-28ccc97f9697" providerId="ADAL" clId="{E94CC763-2A50-4BED-A8A6-EA38798A96AF}" dt="2026-02-20T19:32:36.531" v="7258" actId="1036"/>
        <pc:sldMasterMkLst>
          <pc:docMk/>
          <pc:sldMasterMk cId="0" sldId="2147483658"/>
        </pc:sldMasterMkLst>
        <pc:sldLayoutChg chg="modSp mod">
          <pc:chgData name="Tianchu Ji" userId="38120938-b956-4fd9-acbc-28ccc97f9697" providerId="ADAL" clId="{E94CC763-2A50-4BED-A8A6-EA38798A96AF}" dt="2026-02-20T19:32:36.531" v="7258" actId="1036"/>
          <pc:sldLayoutMkLst>
            <pc:docMk/>
            <pc:sldMasterMk cId="0" sldId="2147483658"/>
            <pc:sldLayoutMk cId="0" sldId="2147483654"/>
          </pc:sldLayoutMkLst>
          <pc:spChg chg="mod">
            <ac:chgData name="Tianchu Ji" userId="38120938-b956-4fd9-acbc-28ccc97f9697" providerId="ADAL" clId="{E94CC763-2A50-4BED-A8A6-EA38798A96AF}" dt="2026-02-20T19:32:04.528" v="7198" actId="1076"/>
            <ac:spMkLst>
              <pc:docMk/>
              <pc:sldMasterMk cId="0" sldId="2147483658"/>
              <pc:sldLayoutMk cId="0" sldId="2147483654"/>
              <ac:spMk id="58" creationId="{00000000-0000-0000-0000-000000000000}"/>
            </ac:spMkLst>
          </pc:spChg>
          <pc:spChg chg="mod">
            <ac:chgData name="Tianchu Ji" userId="38120938-b956-4fd9-acbc-28ccc97f9697" providerId="ADAL" clId="{E94CC763-2A50-4BED-A8A6-EA38798A96AF}" dt="2026-02-20T19:32:21.792" v="7215" actId="1036"/>
            <ac:spMkLst>
              <pc:docMk/>
              <pc:sldMasterMk cId="0" sldId="2147483658"/>
              <pc:sldLayoutMk cId="0" sldId="2147483654"/>
              <ac:spMk id="62" creationId="{00000000-0000-0000-0000-000000000000}"/>
            </ac:spMkLst>
          </pc:spChg>
          <pc:spChg chg="mod">
            <ac:chgData name="Tianchu Ji" userId="38120938-b956-4fd9-acbc-28ccc97f9697" providerId="ADAL" clId="{E94CC763-2A50-4BED-A8A6-EA38798A96AF}" dt="2026-02-20T19:32:31.326" v="7247" actId="1035"/>
            <ac:spMkLst>
              <pc:docMk/>
              <pc:sldMasterMk cId="0" sldId="2147483658"/>
              <pc:sldLayoutMk cId="0" sldId="2147483654"/>
              <ac:spMk id="63" creationId="{00000000-0000-0000-0000-000000000000}"/>
            </ac:spMkLst>
          </pc:spChg>
          <pc:spChg chg="mod">
            <ac:chgData name="Tianchu Ji" userId="38120938-b956-4fd9-acbc-28ccc97f9697" providerId="ADAL" clId="{E94CC763-2A50-4BED-A8A6-EA38798A96AF}" dt="2026-02-20T19:29:48.948" v="7179" actId="14100"/>
            <ac:spMkLst>
              <pc:docMk/>
              <pc:sldMasterMk cId="0" sldId="2147483658"/>
              <pc:sldLayoutMk cId="0" sldId="2147483654"/>
              <ac:spMk id="64" creationId="{00000000-0000-0000-0000-000000000000}"/>
            </ac:spMkLst>
          </pc:spChg>
          <pc:grpChg chg="mod">
            <ac:chgData name="Tianchu Ji" userId="38120938-b956-4fd9-acbc-28ccc97f9697" providerId="ADAL" clId="{E94CC763-2A50-4BED-A8A6-EA38798A96AF}" dt="2026-02-20T19:32:36.531" v="7258" actId="1036"/>
            <ac:grpSpMkLst>
              <pc:docMk/>
              <pc:sldMasterMk cId="0" sldId="2147483658"/>
              <pc:sldLayoutMk cId="0" sldId="2147483654"/>
              <ac:grpSpMk id="59" creationId="{00000000-0000-0000-0000-000000000000}"/>
            </ac:grpSpMkLst>
          </pc:grpChg>
        </pc:sldLayoutChg>
      </pc:sldMasterChg>
    </pc:docChg>
  </pc:docChgLst>
  <pc:docChgLst>
    <pc:chgData name="Tianchu Ji" userId="38120938-b956-4fd9-acbc-28ccc97f9697" providerId="ADAL" clId="{45A0FF18-7DBD-336C-8FFE-C9DE11C049E2}"/>
    <pc:docChg chg="custSel modSld">
      <pc:chgData name="Tianchu Ji" userId="38120938-b956-4fd9-acbc-28ccc97f9697" providerId="ADAL" clId="{45A0FF18-7DBD-336C-8FFE-C9DE11C049E2}" dt="2026-02-19T14:16:20.014" v="377" actId="20577"/>
      <pc:docMkLst>
        <pc:docMk/>
      </pc:docMkLst>
      <pc:sldChg chg="modSp mod">
        <pc:chgData name="Tianchu Ji" userId="38120938-b956-4fd9-acbc-28ccc97f9697" providerId="ADAL" clId="{45A0FF18-7DBD-336C-8FFE-C9DE11C049E2}" dt="2026-02-19T00:32:40.774" v="25" actId="20577"/>
        <pc:sldMkLst>
          <pc:docMk/>
          <pc:sldMk cId="0" sldId="264"/>
        </pc:sldMkLst>
        <pc:spChg chg="mod">
          <ac:chgData name="Tianchu Ji" userId="38120938-b956-4fd9-acbc-28ccc97f9697" providerId="ADAL" clId="{45A0FF18-7DBD-336C-8FFE-C9DE11C049E2}" dt="2026-02-19T00:32:40.774" v="25" actId="20577"/>
          <ac:spMkLst>
            <pc:docMk/>
            <pc:sldMk cId="0" sldId="264"/>
            <ac:spMk id="206" creationId="{00000000-0000-0000-0000-000000000000}"/>
          </ac:spMkLst>
        </pc:spChg>
      </pc:sldChg>
      <pc:sldChg chg="modSp mod modShow">
        <pc:chgData name="Tianchu Ji" userId="38120938-b956-4fd9-acbc-28ccc97f9697" providerId="ADAL" clId="{45A0FF18-7DBD-336C-8FFE-C9DE11C049E2}" dt="2026-02-19T14:16:20.014" v="377" actId="20577"/>
        <pc:sldMkLst>
          <pc:docMk/>
          <pc:sldMk cId="0" sldId="266"/>
        </pc:sldMkLst>
        <pc:spChg chg="mod">
          <ac:chgData name="Tianchu Ji" userId="38120938-b956-4fd9-acbc-28ccc97f9697" providerId="ADAL" clId="{45A0FF18-7DBD-336C-8FFE-C9DE11C049E2}" dt="2026-02-19T14:16:20.014" v="377" actId="20577"/>
          <ac:spMkLst>
            <pc:docMk/>
            <pc:sldMk cId="0" sldId="266"/>
            <ac:spMk id="244" creationId="{00000000-0000-0000-0000-000000000000}"/>
          </ac:spMkLst>
        </pc:spChg>
      </pc:sldChg>
      <pc:sldChg chg="modSp mod">
        <pc:chgData name="Tianchu Ji" userId="38120938-b956-4fd9-acbc-28ccc97f9697" providerId="ADAL" clId="{45A0FF18-7DBD-336C-8FFE-C9DE11C049E2}" dt="2026-02-19T05:11:06.992" v="358" actId="20577"/>
        <pc:sldMkLst>
          <pc:docMk/>
          <pc:sldMk cId="0" sldId="293"/>
        </pc:sldMkLst>
        <pc:spChg chg="mod">
          <ac:chgData name="Tianchu Ji" userId="38120938-b956-4fd9-acbc-28ccc97f9697" providerId="ADAL" clId="{45A0FF18-7DBD-336C-8FFE-C9DE11C049E2}" dt="2026-02-19T05:10:24.319" v="293" actId="20577"/>
          <ac:spMkLst>
            <pc:docMk/>
            <pc:sldMk cId="0" sldId="293"/>
            <ac:spMk id="275" creationId="{00000000-0000-0000-0000-000000000000}"/>
          </ac:spMkLst>
        </pc:spChg>
        <pc:spChg chg="mod">
          <ac:chgData name="Tianchu Ji" userId="38120938-b956-4fd9-acbc-28ccc97f9697" providerId="ADAL" clId="{45A0FF18-7DBD-336C-8FFE-C9DE11C049E2}" dt="2026-02-19T05:11:06.992" v="358" actId="20577"/>
          <ac:spMkLst>
            <pc:docMk/>
            <pc:sldMk cId="0" sldId="293"/>
            <ac:spMk id="28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B84BE8E5-85A0-E191-4134-09727DA96AE3}"/>
            </a:ext>
          </a:extLst>
        </p:cNvPr>
        <p:cNvGrpSpPr/>
        <p:nvPr/>
      </p:nvGrpSpPr>
      <p:grpSpPr>
        <a:xfrm>
          <a:off x="0" y="0"/>
          <a:ext cx="0" cy="0"/>
          <a:chOff x="0" y="0"/>
          <a:chExt cx="0" cy="0"/>
        </a:xfrm>
      </p:grpSpPr>
      <p:sp>
        <p:nvSpPr>
          <p:cNvPr id="172" name="Google Shape;172;g3c5fd624e5e_0_8:notes">
            <a:extLst>
              <a:ext uri="{FF2B5EF4-FFF2-40B4-BE49-F238E27FC236}">
                <a16:creationId xmlns:a16="http://schemas.microsoft.com/office/drawing/2014/main" id="{51D30269-7B92-E6C2-49B3-3BC0BDB0BE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c5fd624e5e_0_8:notes">
            <a:extLst>
              <a:ext uri="{FF2B5EF4-FFF2-40B4-BE49-F238E27FC236}">
                <a16:creationId xmlns:a16="http://schemas.microsoft.com/office/drawing/2014/main" id="{775EAEBC-B94B-82DA-E7CC-39D3BA7F35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solution to this problem, is to reconstruct the data access manner of the GEMM for sparse attention computation.</a:t>
            </a:r>
            <a:endParaRPr/>
          </a:p>
          <a:p>
            <a:pPr marL="0" lvl="0" indent="0" algn="l" rtl="0">
              <a:spcBef>
                <a:spcPts val="0"/>
              </a:spcBef>
              <a:spcAft>
                <a:spcPts val="0"/>
              </a:spcAft>
              <a:buNone/>
            </a:pPr>
            <a:r>
              <a:rPr lang="en"/>
              <a:t>The left figure shows an attention matrix, with dense values (in red) forming vertical and rectangular clusters.</a:t>
            </a:r>
            <a:endParaRPr/>
          </a:p>
          <a:p>
            <a:pPr marL="0" lvl="0" indent="0" algn="l" rtl="0">
              <a:spcBef>
                <a:spcPts val="0"/>
              </a:spcBef>
              <a:spcAft>
                <a:spcPts val="0"/>
              </a:spcAft>
              <a:buNone/>
            </a:pPr>
            <a:r>
              <a:rPr lang="en"/>
              <a:t>Such a locally aggregated pattern is due to the nature of the attention mechanism.</a:t>
            </a:r>
            <a:endParaRPr/>
          </a:p>
          <a:p>
            <a:pPr marL="0" lvl="0" indent="0" algn="l" rtl="0">
              <a:spcBef>
                <a:spcPts val="0"/>
              </a:spcBef>
              <a:spcAft>
                <a:spcPts val="0"/>
              </a:spcAft>
              <a:buNone/>
            </a:pPr>
            <a:r>
              <a:rPr lang="en"/>
              <a:t>Based on this, we adopt a new approach by dynamically aggregating the small pieces of the dense attention values into GEMM-like tiles.</a:t>
            </a:r>
            <a:endParaRPr/>
          </a:p>
        </p:txBody>
      </p:sp>
    </p:spTree>
    <p:extLst>
      <p:ext uri="{BB962C8B-B14F-4D97-AF65-F5344CB8AC3E}">
        <p14:creationId xmlns:p14="http://schemas.microsoft.com/office/powerpoint/2010/main" val="495076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DEE33549-FC3F-2CA9-7F03-FD369215063A}"/>
            </a:ext>
          </a:extLst>
        </p:cNvPr>
        <p:cNvGrpSpPr/>
        <p:nvPr/>
      </p:nvGrpSpPr>
      <p:grpSpPr>
        <a:xfrm>
          <a:off x="0" y="0"/>
          <a:ext cx="0" cy="0"/>
          <a:chOff x="0" y="0"/>
          <a:chExt cx="0" cy="0"/>
        </a:xfrm>
      </p:grpSpPr>
      <p:sp>
        <p:nvSpPr>
          <p:cNvPr id="172" name="Google Shape;172;g3c5fd624e5e_0_8:notes">
            <a:extLst>
              <a:ext uri="{FF2B5EF4-FFF2-40B4-BE49-F238E27FC236}">
                <a16:creationId xmlns:a16="http://schemas.microsoft.com/office/drawing/2014/main" id="{CC276152-6B80-E61F-07D1-D320962695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c5fd624e5e_0_8:notes">
            <a:extLst>
              <a:ext uri="{FF2B5EF4-FFF2-40B4-BE49-F238E27FC236}">
                <a16:creationId xmlns:a16="http://schemas.microsoft.com/office/drawing/2014/main" id="{E631B559-21E1-A563-3338-9BC0031D3E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solution to this problem, is to reconstruct the data access manner of the GEMM for sparse attention computation.</a:t>
            </a:r>
            <a:endParaRPr/>
          </a:p>
          <a:p>
            <a:pPr marL="0" lvl="0" indent="0" algn="l" rtl="0">
              <a:spcBef>
                <a:spcPts val="0"/>
              </a:spcBef>
              <a:spcAft>
                <a:spcPts val="0"/>
              </a:spcAft>
              <a:buNone/>
            </a:pPr>
            <a:r>
              <a:rPr lang="en"/>
              <a:t>The left figure shows an attention matrix, with dense values (in red) forming vertical and rectangular clusters.</a:t>
            </a:r>
            <a:endParaRPr/>
          </a:p>
          <a:p>
            <a:pPr marL="0" lvl="0" indent="0" algn="l" rtl="0">
              <a:spcBef>
                <a:spcPts val="0"/>
              </a:spcBef>
              <a:spcAft>
                <a:spcPts val="0"/>
              </a:spcAft>
              <a:buNone/>
            </a:pPr>
            <a:r>
              <a:rPr lang="en"/>
              <a:t>Such a locally aggregated pattern is due to the nature of the attention mechanism.</a:t>
            </a:r>
            <a:endParaRPr/>
          </a:p>
          <a:p>
            <a:pPr marL="0" lvl="0" indent="0" algn="l" rtl="0">
              <a:spcBef>
                <a:spcPts val="0"/>
              </a:spcBef>
              <a:spcAft>
                <a:spcPts val="0"/>
              </a:spcAft>
              <a:buNone/>
            </a:pPr>
            <a:r>
              <a:rPr lang="en"/>
              <a:t>Based on this, we adopt a new approach by dynamically aggregating the small pieces of the dense attention values into GEMM-like tiles.</a:t>
            </a:r>
            <a:endParaRPr/>
          </a:p>
        </p:txBody>
      </p:sp>
    </p:spTree>
    <p:extLst>
      <p:ext uri="{BB962C8B-B14F-4D97-AF65-F5344CB8AC3E}">
        <p14:creationId xmlns:p14="http://schemas.microsoft.com/office/powerpoint/2010/main" val="616520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36afccdc01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36afccdc01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Then we proposed our architecture based on a PE array.</a:t>
            </a:r>
            <a:endParaRPr/>
          </a:p>
          <a:p>
            <a:pPr marL="0" lvl="0" indent="0" algn="l" rtl="0">
              <a:spcBef>
                <a:spcPts val="0"/>
              </a:spcBef>
              <a:spcAft>
                <a:spcPts val="0"/>
              </a:spcAft>
              <a:buNone/>
            </a:pPr>
            <a:r>
              <a:rPr lang="en"/>
              <a:t>The Tensor Block Chain array, in the center of the figure, is the compute core of our hardware.</a:t>
            </a:r>
            <a:endParaRPr/>
          </a:p>
          <a:p>
            <a:pPr marL="0" lvl="0" indent="0" algn="l" rtl="0">
              <a:spcBef>
                <a:spcPts val="0"/>
              </a:spcBef>
              <a:spcAft>
                <a:spcPts val="0"/>
              </a:spcAft>
              <a:buNone/>
            </a:pPr>
            <a:r>
              <a:rPr lang="en"/>
              <a:t>The PEs inside this array is connected by the broadcast data paths from buffers, exactly the same to the data path organization of the GEMM-optimized hardware.</a:t>
            </a:r>
            <a:endParaRPr/>
          </a:p>
          <a:p>
            <a:pPr marL="0" lvl="0" indent="0" algn="l" rtl="0">
              <a:spcBef>
                <a:spcPts val="0"/>
              </a:spcBef>
              <a:spcAft>
                <a:spcPts val="0"/>
              </a:spcAft>
              <a:buNone/>
            </a:pPr>
            <a:r>
              <a:rPr lang="en"/>
              <a:t>On top of this GEMM-optimized structure, the only change is that we add the index merging and sorting tree on the upper left, to aggregate the blocks in the sparse attention.</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933eb302d2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933eb302d2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computation pipeline is finished in 3 steps. </a:t>
            </a:r>
            <a:endParaRPr/>
          </a:p>
          <a:p>
            <a:pPr marL="0" lvl="0" indent="0" algn="l" rtl="0">
              <a:spcBef>
                <a:spcPts val="0"/>
              </a:spcBef>
              <a:spcAft>
                <a:spcPts val="0"/>
              </a:spcAft>
              <a:buNone/>
            </a:pPr>
            <a:r>
              <a:rPr lang="en"/>
              <a:t>First the index merging and sorting tree aggregates the blocks by their column indices, and provide the indices to serve matrix V fetching </a:t>
            </a:r>
            <a:endParaRPr/>
          </a:p>
          <a:p>
            <a:pPr marL="0" lvl="0" indent="0" algn="l" rtl="0">
              <a:spcBef>
                <a:spcPts val="0"/>
              </a:spcBef>
              <a:spcAft>
                <a:spcPts val="0"/>
              </a:spcAft>
              <a:buNone/>
            </a:pPr>
            <a:r>
              <a:rPr lang="en"/>
              <a:t>Second, the attention matrix and Value matrix buffer fetches the aggregated block and loads them into the PE array in the center.</a:t>
            </a:r>
            <a:endParaRPr/>
          </a:p>
          <a:p>
            <a:pPr marL="0" lvl="0" indent="0" algn="l" rtl="0">
              <a:spcBef>
                <a:spcPts val="0"/>
              </a:spcBef>
              <a:spcAft>
                <a:spcPts val="0"/>
              </a:spcAft>
              <a:buNone/>
            </a:pPr>
            <a:r>
              <a:rPr lang="en"/>
              <a:t>Finally the matrix multiplication is performed in the exactly same manner as GEMM computation by the PE array.</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We implemented this design on Intel Stratix 10 NX with Tenser Blocks, and evaluated it by the real attention.Value computation from three LLMs on Longbench dataset.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706b3d572d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706b3d572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evaluate the effectiveness of the block aggregation, we first compare the scalability of our design with GEMM design and an existing SpMM design with complex data routing network.</a:t>
            </a:r>
            <a:endParaRPr/>
          </a:p>
          <a:p>
            <a:pPr marL="0" lvl="0" indent="0" algn="l" rtl="0">
              <a:spcBef>
                <a:spcPts val="0"/>
              </a:spcBef>
              <a:spcAft>
                <a:spcPts val="0"/>
              </a:spcAft>
              <a:buNone/>
            </a:pPr>
            <a:r>
              <a:rPr lang="en"/>
              <a:t>The figure shows the average throughput on the left, and the frequency on the right, of different PE array size on the x axis, respectively.</a:t>
            </a:r>
            <a:endParaRPr/>
          </a:p>
          <a:p>
            <a:pPr marL="0" lvl="0" indent="0" algn="l" rtl="0">
              <a:spcBef>
                <a:spcPts val="0"/>
              </a:spcBef>
              <a:spcAft>
                <a:spcPts val="0"/>
              </a:spcAft>
              <a:buNone/>
            </a:pPr>
            <a:r>
              <a:rPr lang="en"/>
              <a:t>The throughput comparison on the left shows block aggregation method (in brown) outperforms the GEMM computation (in pink) in terms of the throughput, since it skips the unnecessary computation in the attention.</a:t>
            </a:r>
            <a:endParaRPr/>
          </a:p>
          <a:p>
            <a:pPr marL="0" lvl="0" indent="0" algn="l" rtl="0">
              <a:spcBef>
                <a:spcPts val="0"/>
              </a:spcBef>
              <a:spcAft>
                <a:spcPts val="0"/>
              </a:spcAft>
              <a:buNone/>
            </a:pPr>
            <a:r>
              <a:rPr lang="en"/>
              <a:t>Compared to the SpMM design which has flexible data routing network, block aggregation method shows a higher throughput, and also manages to extends to a larger scale of PE array.</a:t>
            </a:r>
            <a:endParaRPr/>
          </a:p>
          <a:p>
            <a:pPr marL="0" lvl="0" indent="0" algn="l" rtl="0">
              <a:spcBef>
                <a:spcPts val="0"/>
              </a:spcBef>
              <a:spcAft>
                <a:spcPts val="0"/>
              </a:spcAft>
              <a:buNone/>
            </a:pPr>
            <a:r>
              <a:rPr lang="en"/>
              <a:t>The right figure shows that usage of the data routing network severely suffers from frequency degradation as the PE array size grows, </a:t>
            </a:r>
            <a:endParaRPr/>
          </a:p>
          <a:p>
            <a:pPr marL="0" lvl="0" indent="0" algn="l" rtl="0">
              <a:spcBef>
                <a:spcPts val="0"/>
              </a:spcBef>
              <a:spcAft>
                <a:spcPts val="0"/>
              </a:spcAft>
              <a:buNone/>
            </a:pPr>
            <a:r>
              <a:rPr lang="en"/>
              <a:t>while the block aggregation design can keep the same frequency as the dense design, as they are using the same structure of the shared data path.</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36c0885dfe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36c0885dfe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picked our design with 720 Tensor Blocks and evaluates its throughput normalized to the GEMM, shown in this figure, with eight different tasks on three LLMs.</a:t>
            </a:r>
            <a:endParaRPr/>
          </a:p>
          <a:p>
            <a:pPr marL="0" lvl="0" indent="0" algn="l" rtl="0">
              <a:spcBef>
                <a:spcPts val="0"/>
              </a:spcBef>
              <a:spcAft>
                <a:spcPts val="0"/>
              </a:spcAft>
              <a:buNone/>
            </a:pPr>
            <a:r>
              <a:rPr lang="en"/>
              <a:t>The average throughput speed up of 2.66x to 3.89x on different models. </a:t>
            </a:r>
            <a:endParaRPr/>
          </a:p>
          <a:p>
            <a:pPr marL="0" lvl="0" indent="0" algn="l" rtl="0">
              <a:spcBef>
                <a:spcPts val="0"/>
              </a:spcBef>
              <a:spcAft>
                <a:spcPts val="0"/>
              </a:spcAft>
              <a:buNone/>
            </a:pPr>
            <a:r>
              <a:rPr lang="en"/>
              <a:t>Some models, like chatglm2, exhibits a higher throughput than others.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936f6b65c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936f6b65c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work starts on making a key observation that sparse attention computation in the LLM contradicts with the rigid data path in the existing hardware;</a:t>
            </a:r>
            <a:endParaRPr/>
          </a:p>
          <a:p>
            <a:pPr marL="0" lvl="0" indent="0" algn="l" rtl="0">
              <a:spcBef>
                <a:spcPts val="0"/>
              </a:spcBef>
              <a:spcAft>
                <a:spcPts val="0"/>
              </a:spcAft>
              <a:buNone/>
            </a:pPr>
            <a:r>
              <a:rPr lang="en"/>
              <a:t>This conflict potentially undermines the frequency, dynamic utilization and throughput of the LLM accelerator.</a:t>
            </a:r>
          </a:p>
          <a:p>
            <a:pPr marL="0" lvl="0" indent="0" algn="l" rtl="0">
              <a:spcBef>
                <a:spcPts val="0"/>
              </a:spcBef>
              <a:spcAft>
                <a:spcPts val="0"/>
              </a:spcAft>
              <a:buNone/>
            </a:pPr>
            <a:endParaRPr/>
          </a:p>
          <a:p>
            <a:pPr marL="0" lvl="0" indent="0" algn="l" rtl="0">
              <a:spcBef>
                <a:spcPts val="0"/>
              </a:spcBef>
              <a:spcAft>
                <a:spcPts val="0"/>
              </a:spcAft>
              <a:buNone/>
            </a:pPr>
            <a:r>
              <a:rPr lang="en"/>
              <a:t>Our method, named as block aggregation, solves this problem by dynamically collects and aggregates the dense vlues to form small GEMM tiles.</a:t>
            </a:r>
          </a:p>
          <a:p>
            <a:pPr marL="0" lvl="0" indent="0" algn="l" rtl="0">
              <a:spcBef>
                <a:spcPts val="0"/>
              </a:spcBef>
              <a:spcAft>
                <a:spcPts val="0"/>
              </a:spcAft>
              <a:buNone/>
            </a:pPr>
            <a:r>
              <a:rPr lang="en"/>
              <a:t>By doing so, the hardware executes SpMM just like computing small tiles of GEMM, thus re-enabling the efficiency of the rigid data path.</a:t>
            </a:r>
            <a:endParaRPr/>
          </a:p>
          <a:p>
            <a:pPr marL="0" lvl="0" indent="0" algn="l" rtl="0">
              <a:spcBef>
                <a:spcPts val="0"/>
              </a:spcBef>
              <a:spcAft>
                <a:spcPts val="0"/>
              </a:spcAft>
              <a:buNone/>
            </a:pPr>
            <a:endParaRPr lang="en"/>
          </a:p>
          <a:p>
            <a:pPr marL="0" lvl="0" indent="0" algn="l" rtl="0">
              <a:spcBef>
                <a:spcPts val="0"/>
              </a:spcBef>
              <a:spcAft>
                <a:spcPts val="0"/>
              </a:spcAft>
              <a:buNone/>
            </a:pPr>
            <a:r>
              <a:rPr lang="en"/>
              <a:t>Our experiment shows our block aggregation technique achieves higher frequency, throughput and scalability compared to the existing works. </a:t>
            </a:r>
            <a:endParaRPr/>
          </a:p>
        </p:txBody>
      </p:sp>
    </p:spTree>
    <p:extLst>
      <p:ext uri="{BB962C8B-B14F-4D97-AF65-F5344CB8AC3E}">
        <p14:creationId xmlns:p14="http://schemas.microsoft.com/office/powerpoint/2010/main" val="712545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36afccdc01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336afccdc01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61043c788f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361043c788f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36afccdc01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36afccdc01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We can see there is some aggregation pattern in it, vertical-slash pattern is the most common one.</a:t>
            </a:r>
            <a:br>
              <a:rPr lang="en">
                <a:solidFill>
                  <a:schemeClr val="dk1"/>
                </a:solidFill>
              </a:rPr>
            </a:br>
            <a:br>
              <a:rPr lang="en">
                <a:solidFill>
                  <a:schemeClr val="dk1"/>
                </a:solidFill>
              </a:rPr>
            </a:br>
            <a:r>
              <a:rPr lang="en">
                <a:solidFill>
                  <a:schemeClr val="dk1"/>
                </a:solidFill>
              </a:rPr>
              <a:t>Why such localization can help data flow mapping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936f6b65c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936f6b65c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work starts on making a key observation that sparse attention computation in the LLM contradicts with the rigid data path in the existing hardware;</a:t>
            </a:r>
            <a:endParaRPr/>
          </a:p>
          <a:p>
            <a:pPr marL="0" lvl="0" indent="0" algn="l" rtl="0">
              <a:spcBef>
                <a:spcPts val="0"/>
              </a:spcBef>
              <a:spcAft>
                <a:spcPts val="0"/>
              </a:spcAft>
              <a:buNone/>
            </a:pPr>
            <a:r>
              <a:rPr lang="en"/>
              <a:t>This conflict potentially undermines the frequency, dynamic utilization and throughput of the LLM accelerator.</a:t>
            </a:r>
          </a:p>
          <a:p>
            <a:pPr marL="0" lvl="0" indent="0" algn="l" rtl="0">
              <a:spcBef>
                <a:spcPts val="0"/>
              </a:spcBef>
              <a:spcAft>
                <a:spcPts val="0"/>
              </a:spcAft>
              <a:buNone/>
            </a:pPr>
            <a:endParaRPr/>
          </a:p>
          <a:p>
            <a:pPr marL="0" lvl="0" indent="0" algn="l" rtl="0">
              <a:spcBef>
                <a:spcPts val="0"/>
              </a:spcBef>
              <a:spcAft>
                <a:spcPts val="0"/>
              </a:spcAft>
              <a:buNone/>
            </a:pPr>
            <a:r>
              <a:rPr lang="en"/>
              <a:t>Our method, named as block aggregation, solves this problem by dynamically collects and aggregates the dense vlues to form small GEMM tiles.</a:t>
            </a:r>
          </a:p>
          <a:p>
            <a:pPr marL="0" lvl="0" indent="0" algn="l" rtl="0">
              <a:spcBef>
                <a:spcPts val="0"/>
              </a:spcBef>
              <a:spcAft>
                <a:spcPts val="0"/>
              </a:spcAft>
              <a:buNone/>
            </a:pPr>
            <a:r>
              <a:rPr lang="en"/>
              <a:t>By doing so, the hardware executes SpMM just like computing small tiles of GEMM, thus re-enabling the efficiency of the rigid data path.</a:t>
            </a:r>
            <a:endParaRPr/>
          </a:p>
          <a:p>
            <a:pPr marL="0" lvl="0" indent="0" algn="l" rtl="0">
              <a:spcBef>
                <a:spcPts val="0"/>
              </a:spcBef>
              <a:spcAft>
                <a:spcPts val="0"/>
              </a:spcAft>
              <a:buNone/>
            </a:pPr>
            <a:endParaRPr lang="en"/>
          </a:p>
          <a:p>
            <a:pPr marL="0" lvl="0" indent="0" algn="l" rtl="0">
              <a:spcBef>
                <a:spcPts val="0"/>
              </a:spcBef>
              <a:spcAft>
                <a:spcPts val="0"/>
              </a:spcAft>
              <a:buNone/>
            </a:pPr>
            <a:r>
              <a:rPr lang="en"/>
              <a:t>Our experiment shows our block aggregation technique achieves higher frequency, throughput and scalability compared to the existing works.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36daf3301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336daf3301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36daf3301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36daf3301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36daf33015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36daf33015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36daf33015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36daf33015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36dbd2f0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336dbd2f0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36dbd2f0a6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36dbd2f0a6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36dbd2f0a6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36dbd2f0a6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93b5a506e5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93b5a506e5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As discussed before, aggregated blocks in the sparse attention sometimes require bubble insertion to match with the rigid data path, thus leading to lower sparsity.</a:t>
            </a:r>
          </a:p>
          <a:p>
            <a:pPr marL="0" lvl="0" indent="0" algn="l" rtl="0">
              <a:spcBef>
                <a:spcPts val="0"/>
              </a:spcBef>
              <a:spcAft>
                <a:spcPts val="0"/>
              </a:spcAft>
              <a:buNone/>
            </a:pPr>
            <a:r>
              <a:rPr lang="en-US"/>
              <a:t>We evaluated the sparsity degradation caused by the block aggregation.</a:t>
            </a:r>
          </a:p>
          <a:p>
            <a:pPr marL="0" lvl="0" indent="0" algn="l" rtl="0">
              <a:spcBef>
                <a:spcPts val="0"/>
              </a:spcBef>
              <a:spcAft>
                <a:spcPts val="0"/>
              </a:spcAft>
              <a:buNone/>
            </a:pPr>
            <a:r>
              <a:rPr lang="en-US"/>
              <a:t>Although the effective sparsity decreased to 43~77% in average, the speedup it gains from better frequency is still high enough to compensate for that.</a:t>
            </a:r>
          </a:p>
          <a:p>
            <a:pPr marL="0" lvl="0" indent="0" algn="l" rtl="0">
              <a:spcBef>
                <a:spcPts val="0"/>
              </a:spcBef>
              <a:spcAft>
                <a:spcPts val="0"/>
              </a:spcAft>
              <a:buNone/>
            </a:pPr>
            <a:r>
              <a:rPr lang="en-US"/>
              <a:t>Furthermore, allowing such sparsity greatly increases the supported hardware scale.</a:t>
            </a:r>
            <a:endParaRPr/>
          </a:p>
        </p:txBody>
      </p:sp>
    </p:spTree>
    <p:extLst>
      <p:ext uri="{BB962C8B-B14F-4D97-AF65-F5344CB8AC3E}">
        <p14:creationId xmlns:p14="http://schemas.microsoft.com/office/powerpoint/2010/main" val="2218651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61043c788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61043c788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36afccdc01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36afccdc01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36c0885df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36c0885d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Large Language Models have shown their eye-catching capability on many Natural Language Processing tasks including Machine Translation, Summarization, etc.</a:t>
            </a:r>
            <a:endParaRPr>
              <a:solidFill>
                <a:schemeClr val="dk1"/>
              </a:solidFill>
            </a:endParaRPr>
          </a:p>
          <a:p>
            <a:pPr marL="0" lvl="0" indent="0" algn="l" rtl="0">
              <a:spcBef>
                <a:spcPts val="0"/>
              </a:spcBef>
              <a:spcAft>
                <a:spcPts val="0"/>
              </a:spcAft>
              <a:buNone/>
            </a:pPr>
            <a:r>
              <a:rPr lang="en">
                <a:solidFill>
                  <a:schemeClr val="dk1"/>
                </a:solidFill>
              </a:rPr>
              <a:t>To further improve such a capability, recent LLMs intend to support longer context lengths so it can get a broader view of the inputs.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However, this strategy also increases the computational complexity of the LLM.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The main reason is that, the self-attention has a compute intensive GEMM operation. </a:t>
            </a:r>
            <a:endParaRPr/>
          </a:p>
          <a:p>
            <a:pPr marL="0" lvl="0" indent="0" algn="l" rtl="0">
              <a:spcBef>
                <a:spcPts val="0"/>
              </a:spcBef>
              <a:spcAft>
                <a:spcPts val="0"/>
              </a:spcAft>
              <a:buNone/>
            </a:pPr>
            <a:r>
              <a:rPr lang="en"/>
              <a:t>The runtime of this operation increase quadratically as the context length n grows and finally dominates the runtime of the entire pipeline.</a:t>
            </a:r>
            <a:endParaRPr/>
          </a:p>
          <a:p>
            <a:pPr marL="0" lvl="0" indent="0" algn="l" rtl="0">
              <a:spcBef>
                <a:spcPts val="0"/>
              </a:spcBef>
              <a:spcAft>
                <a:spcPts val="0"/>
              </a:spcAft>
              <a:buNone/>
            </a:pPr>
            <a:r>
              <a:rPr lang="en"/>
              <a:t>It is vital to optimize this computation to alleviate the computational complexity.</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60f13679f2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60f13679f2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60f13679f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60f13679f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60f13679f2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60f13679f2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60f13679f2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60f13679f2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610e23abf2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3610e23abf2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336dbd2f0a6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336dbd2f0a6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610e23abf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3610e23ab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709a39b7e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709a39b7e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well-known technique to optimize the attention computation is to sparsify it. </a:t>
            </a:r>
            <a:endParaRPr/>
          </a:p>
          <a:p>
            <a:pPr marL="0" lvl="0" indent="0" algn="l" rtl="0">
              <a:spcBef>
                <a:spcPts val="0"/>
              </a:spcBef>
              <a:spcAft>
                <a:spcPts val="0"/>
              </a:spcAft>
              <a:buNone/>
            </a:pPr>
            <a:r>
              <a:rPr lang="en"/>
              <a:t>It has been proven that the attention matrix is moderately sparse, and 80%~90% of its elements can be skipped to save the runtime.</a:t>
            </a:r>
            <a:endParaRPr/>
          </a:p>
          <a:p>
            <a:pPr marL="0" lvl="0" indent="0" algn="l" rtl="0">
              <a:spcBef>
                <a:spcPts val="0"/>
              </a:spcBef>
              <a:spcAft>
                <a:spcPts val="0"/>
              </a:spcAft>
              <a:buNone/>
            </a:pPr>
            <a:r>
              <a:rPr lang="en"/>
              <a:t>However, it also transform the attention-related computation from GEMM to SpMM and forms irregular data access. </a:t>
            </a:r>
          </a:p>
          <a:p>
            <a:pPr marL="0" lvl="0" indent="0" algn="l" rtl="0">
              <a:spcBef>
                <a:spcPts val="0"/>
              </a:spcBef>
              <a:spcAft>
                <a:spcPts val="0"/>
              </a:spcAft>
              <a:buNone/>
            </a:pPr>
            <a:r>
              <a:rPr lang="en"/>
              <a:t>FPGA thus becomes a suitable platform for the sparse attention to efficiently computes irregular SpMM by its customizable logic. </a:t>
            </a:r>
          </a:p>
          <a:p>
            <a:pPr marL="0" lvl="0" indent="0" algn="l" rtl="0">
              <a:spcBef>
                <a:spcPts val="0"/>
              </a:spcBef>
              <a:spcAft>
                <a:spcPts val="0"/>
              </a:spcAft>
              <a:buNone/>
            </a:pPr>
            <a:r>
              <a:rPr lang="en"/>
              <a:t>Recent FPGAs begin to equip with special DSPs optimized for GEMM operation, challenging the existing customized SpMM solutions.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706b3d572d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706b3d572d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is shown in this figure, GEMM-optimized hardware often contains a large cloud of processing elements (PEs), with each finishing a vector dot-product operation.</a:t>
            </a:r>
            <a:endParaRPr/>
          </a:p>
          <a:p>
            <a:pPr marL="0" lvl="0" indent="0" algn="l" rtl="0">
              <a:spcBef>
                <a:spcPts val="0"/>
              </a:spcBef>
              <a:spcAft>
                <a:spcPts val="0"/>
              </a:spcAft>
              <a:buClr>
                <a:schemeClr val="dk1"/>
              </a:buClr>
              <a:buSzPts val="1100"/>
              <a:buFont typeface="Arial"/>
              <a:buNone/>
            </a:pPr>
            <a:r>
              <a:rPr lang="en">
                <a:solidFill>
                  <a:schemeClr val="dk1"/>
                </a:solidFill>
              </a:rPr>
              <a:t>Examples can be systolic array such as TPU, or PE array with multi-cycle NoC such as Xilinx AI Engine, and Intel Tensor Blocks. </a:t>
            </a:r>
            <a:endParaRPr/>
          </a:p>
          <a:p>
            <a:pPr marL="0" lvl="0" indent="0" algn="l" rtl="0">
              <a:spcBef>
                <a:spcPts val="0"/>
              </a:spcBef>
              <a:spcAft>
                <a:spcPts val="0"/>
              </a:spcAft>
              <a:buNone/>
            </a:pPr>
            <a:r>
              <a:rPr lang="en"/>
              <a:t>Such a kind of spatial structure amplifies the input bandwidth (in blue), and requires a highly efficient data path to distribute the matrix elements.</a:t>
            </a:r>
            <a:endParaRPr/>
          </a:p>
          <a:p>
            <a:pPr marL="0" lvl="0" indent="0" algn="l" rtl="0">
              <a:spcBef>
                <a:spcPts val="0"/>
              </a:spcBef>
              <a:spcAft>
                <a:spcPts val="0"/>
              </a:spcAft>
              <a:buClr>
                <a:schemeClr val="dk1"/>
              </a:buClr>
              <a:buSzPts val="1100"/>
              <a:buFont typeface="Arial"/>
              <a:buNone/>
            </a:pPr>
            <a:r>
              <a:rPr lang="en">
                <a:solidFill>
                  <a:schemeClr val="dk1"/>
                </a:solidFill>
              </a:rPr>
              <a:t>Recent AI hardware also requires sending a block-level scaling factor into the PEs, which further increases the input word size, and eventually the bandwidth of the PEs as well.</a:t>
            </a:r>
            <a:endParaRPr/>
          </a:p>
          <a:p>
            <a:pPr marL="0" lvl="0" indent="0" algn="l" rtl="0">
              <a:spcBef>
                <a:spcPts val="0"/>
              </a:spcBef>
              <a:spcAft>
                <a:spcPts val="0"/>
              </a:spcAft>
              <a:buNone/>
            </a:pPr>
            <a:r>
              <a:rPr lang="en"/>
              <a:t>To fulfill with large bandwidth requirements, GEMM-optimized hardware tends to reuse and broadcast the data when possible, across the rows and columns of the PE cloud. </a:t>
            </a: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706b3d572d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706b3d572d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Unfortunately, sparse matrix multiplication owns a data access pattern which naturally mismatches with rigid data path, due to 2 major features of the GEMM-optimized hardware:</a:t>
            </a:r>
            <a:endParaRPr/>
          </a:p>
          <a:p>
            <a:pPr marL="0" lvl="0" indent="0" algn="l" rtl="0">
              <a:spcBef>
                <a:spcPts val="0"/>
              </a:spcBef>
              <a:spcAft>
                <a:spcPts val="0"/>
              </a:spcAft>
              <a:buNone/>
            </a:pPr>
            <a:r>
              <a:rPr lang="en"/>
              <a:t>First, the skipped elements forms a random data access pattern from each PE to the data buffer, and precludes the reusable data access to different PEs.</a:t>
            </a:r>
          </a:p>
          <a:p>
            <a:pPr marL="0" lvl="0" indent="0" algn="l" rtl="0">
              <a:spcBef>
                <a:spcPts val="0"/>
              </a:spcBef>
              <a:spcAft>
                <a:spcPts val="0"/>
              </a:spcAft>
              <a:buNone/>
            </a:pPr>
            <a:r>
              <a:rPr lang="en"/>
              <a:t>Second, grouping the elements inside each PE challenges the zero-skipping on the element level.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C218764B-9E99-3AA2-01E2-7CFA3A0FFA45}"/>
            </a:ext>
          </a:extLst>
        </p:cNvPr>
        <p:cNvGrpSpPr/>
        <p:nvPr/>
      </p:nvGrpSpPr>
      <p:grpSpPr>
        <a:xfrm>
          <a:off x="0" y="0"/>
          <a:ext cx="0" cy="0"/>
          <a:chOff x="0" y="0"/>
          <a:chExt cx="0" cy="0"/>
        </a:xfrm>
      </p:grpSpPr>
      <p:sp>
        <p:nvSpPr>
          <p:cNvPr id="160" name="Google Shape;160;g3706b3d572d_0_237:notes">
            <a:extLst>
              <a:ext uri="{FF2B5EF4-FFF2-40B4-BE49-F238E27FC236}">
                <a16:creationId xmlns:a16="http://schemas.microsoft.com/office/drawing/2014/main" id="{7FC85CD9-691E-11E6-D12E-473F71107D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706b3d572d_0_237:notes">
            <a:extLst>
              <a:ext uri="{FF2B5EF4-FFF2-40B4-BE49-F238E27FC236}">
                <a16:creationId xmlns:a16="http://schemas.microsoft.com/office/drawing/2014/main" id="{5EA3314A-E934-2BC9-3C7F-F919C39576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Conventional effort to overcome these conflicts is to add flexible data access component to the hardware (in the figure, we use crossbar as an example).</a:t>
            </a:r>
          </a:p>
          <a:p>
            <a:pPr marL="0" lvl="0" indent="0" algn="l" rtl="0">
              <a:spcBef>
                <a:spcPts val="0"/>
              </a:spcBef>
              <a:spcAft>
                <a:spcPts val="0"/>
              </a:spcAft>
              <a:buNone/>
            </a:pPr>
            <a:r>
              <a:rPr lang="en-US"/>
              <a:t>However, since the PE array can scale up to really large, and the grouped inputs grows to many bits, flexible data access can become too complex and finally causes unacceptable frequency degradation or even routing failure.</a:t>
            </a:r>
          </a:p>
          <a:p>
            <a:pPr marL="0" lvl="0" indent="0" algn="l" rtl="0">
              <a:spcBef>
                <a:spcPts val="0"/>
              </a:spcBef>
              <a:spcAft>
                <a:spcPts val="0"/>
              </a:spcAft>
              <a:buNone/>
            </a:pPr>
            <a:r>
              <a:rPr lang="en-US"/>
              <a:t>As a result, on the GEMM-optimized hardware, the existing </a:t>
            </a:r>
            <a:r>
              <a:rPr lang="en-US" err="1"/>
              <a:t>SpMM</a:t>
            </a:r>
            <a:r>
              <a:rPr lang="en-US"/>
              <a:t> solutions become invalid.</a:t>
            </a:r>
          </a:p>
          <a:p>
            <a:pPr marL="0" lvl="0" indent="0" algn="l" rtl="0">
              <a:spcBef>
                <a:spcPts val="0"/>
              </a:spcBef>
              <a:spcAft>
                <a:spcPts val="0"/>
              </a:spcAft>
              <a:buNone/>
            </a:pPr>
            <a:endParaRPr/>
          </a:p>
        </p:txBody>
      </p:sp>
    </p:spTree>
    <p:extLst>
      <p:ext uri="{BB962C8B-B14F-4D97-AF65-F5344CB8AC3E}">
        <p14:creationId xmlns:p14="http://schemas.microsoft.com/office/powerpoint/2010/main" val="3624838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7DC1EF45-6F45-B965-3C5C-FCBD9262B1F3}"/>
            </a:ext>
          </a:extLst>
        </p:cNvPr>
        <p:cNvGrpSpPr/>
        <p:nvPr/>
      </p:nvGrpSpPr>
      <p:grpSpPr>
        <a:xfrm>
          <a:off x="0" y="0"/>
          <a:ext cx="0" cy="0"/>
          <a:chOff x="0" y="0"/>
          <a:chExt cx="0" cy="0"/>
        </a:xfrm>
      </p:grpSpPr>
      <p:sp>
        <p:nvSpPr>
          <p:cNvPr id="160" name="Google Shape;160;g3706b3d572d_0_237:notes">
            <a:extLst>
              <a:ext uri="{FF2B5EF4-FFF2-40B4-BE49-F238E27FC236}">
                <a16:creationId xmlns:a16="http://schemas.microsoft.com/office/drawing/2014/main" id="{58AA862B-D030-3F31-7774-25B3242E9A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706b3d572d_0_237:notes">
            <a:extLst>
              <a:ext uri="{FF2B5EF4-FFF2-40B4-BE49-F238E27FC236}">
                <a16:creationId xmlns:a16="http://schemas.microsoft.com/office/drawing/2014/main" id="{D277D3C4-43D7-7996-2885-4FB02026079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Our observation implies that, the shared data path must be remained to maintain the </a:t>
            </a:r>
            <a:r>
              <a:rPr lang="en-US" err="1"/>
              <a:t>routability</a:t>
            </a:r>
            <a:r>
              <a:rPr lang="en-US"/>
              <a:t> and the frequency of the design. </a:t>
            </a:r>
          </a:p>
          <a:p>
            <a:pPr marL="0" lvl="0" indent="0" algn="l" rtl="0">
              <a:spcBef>
                <a:spcPts val="0"/>
              </a:spcBef>
              <a:spcAft>
                <a:spcPts val="0"/>
              </a:spcAft>
              <a:buNone/>
            </a:pPr>
            <a:r>
              <a:rPr lang="en-US"/>
              <a:t>Instead of adding the cost-inefficient routing logic, we turn to regularize the data flow that can make use of the shared paths.</a:t>
            </a:r>
            <a:endParaRPr/>
          </a:p>
        </p:txBody>
      </p:sp>
    </p:spTree>
    <p:extLst>
      <p:ext uri="{BB962C8B-B14F-4D97-AF65-F5344CB8AC3E}">
        <p14:creationId xmlns:p14="http://schemas.microsoft.com/office/powerpoint/2010/main" val="4005557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c5fd624e5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c5fd624e5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method to regularize the data flow, is to reconstruct the data access manner of the GEMM for sparse attention computation.</a:t>
            </a:r>
            <a:endParaRPr/>
          </a:p>
          <a:p>
            <a:pPr marL="0" lvl="0" indent="0" algn="l" rtl="0">
              <a:spcBef>
                <a:spcPts val="0"/>
              </a:spcBef>
              <a:spcAft>
                <a:spcPts val="0"/>
              </a:spcAft>
              <a:buNone/>
            </a:pPr>
            <a:r>
              <a:rPr lang="en"/>
              <a:t>The left figure shows an attention matrix, with dense values (in red) forming vertical and rectangular clusters.</a:t>
            </a:r>
            <a:endParaRPr/>
          </a:p>
          <a:p>
            <a:pPr marL="0" lvl="0" indent="0" algn="l" rtl="0">
              <a:spcBef>
                <a:spcPts val="0"/>
              </a:spcBef>
              <a:spcAft>
                <a:spcPts val="0"/>
              </a:spcAft>
              <a:buNone/>
            </a:pPr>
            <a:r>
              <a:rPr lang="en"/>
              <a:t>Such a locally aggregated pattern is due to the nature of the attention mechanism.</a:t>
            </a:r>
            <a:endParaRPr/>
          </a:p>
          <a:p>
            <a:pPr marL="0" lvl="0" indent="0" algn="l" rtl="0">
              <a:spcBef>
                <a:spcPts val="0"/>
              </a:spcBef>
              <a:spcAft>
                <a:spcPts val="0"/>
              </a:spcAft>
              <a:buNone/>
            </a:pPr>
            <a:r>
              <a:rPr lang="en"/>
              <a:t>Based on this, we adopt a new approach by dynamically aggregating the small pieces of the dense attention values into GEMM-like tiles.</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rot="-5400000">
            <a:off x="1366812" y="1027739"/>
            <a:ext cx="45826" cy="372859"/>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400000">
            <a:off x="995485" y="1026163"/>
            <a:ext cx="45826" cy="3760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3" name="Google Shape;13;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4" name="Google Shape;14;p2"/>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pic>
        <p:nvPicPr>
          <p:cNvPr id="15" name="Google Shape;15;p2" title="SBU horz_2clr_rgb_300ppi.png"/>
          <p:cNvPicPr preferRelativeResize="0"/>
          <p:nvPr/>
        </p:nvPicPr>
        <p:blipFill>
          <a:blip r:embed="rId2">
            <a:alphaModFix/>
          </a:blip>
          <a:stretch>
            <a:fillRect/>
          </a:stretch>
        </p:blipFill>
        <p:spPr>
          <a:xfrm>
            <a:off x="830400" y="642725"/>
            <a:ext cx="2330112" cy="393600"/>
          </a:xfrm>
          <a:prstGeom prst="rect">
            <a:avLst/>
          </a:prstGeom>
          <a:noFill/>
          <a:ln>
            <a:noFill/>
          </a:ln>
        </p:spPr>
      </p:pic>
      <p:pic>
        <p:nvPicPr>
          <p:cNvPr id="16" name="Google Shape;16;p2" title="prism-flexibility.jpg"/>
          <p:cNvPicPr preferRelativeResize="0"/>
          <p:nvPr/>
        </p:nvPicPr>
        <p:blipFill rotWithShape="1">
          <a:blip r:embed="rId3">
            <a:alphaModFix/>
          </a:blip>
          <a:srcRect l="3396" t="29021" r="3813" b="63325"/>
          <a:stretch/>
        </p:blipFill>
        <p:spPr>
          <a:xfrm>
            <a:off x="-22300" y="-34500"/>
            <a:ext cx="9196376" cy="4578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78"/>
        <p:cNvGrpSpPr/>
        <p:nvPr/>
      </p:nvGrpSpPr>
      <p:grpSpPr>
        <a:xfrm>
          <a:off x="0" y="0"/>
          <a:ext cx="0" cy="0"/>
          <a:chOff x="0" y="0"/>
          <a:chExt cx="0" cy="0"/>
        </a:xfrm>
      </p:grpSpPr>
      <p:pic>
        <p:nvPicPr>
          <p:cNvPr id="79" name="Google Shape;79;p11" title="prism-flexibility.jpg"/>
          <p:cNvPicPr preferRelativeResize="0"/>
          <p:nvPr/>
        </p:nvPicPr>
        <p:blipFill rotWithShape="1">
          <a:blip r:embed="rId2">
            <a:alphaModFix/>
          </a:blip>
          <a:srcRect l="3396" t="29021" r="3813" b="63325"/>
          <a:stretch/>
        </p:blipFill>
        <p:spPr>
          <a:xfrm>
            <a:off x="-22300" y="-34500"/>
            <a:ext cx="9196376" cy="457826"/>
          </a:xfrm>
          <a:prstGeom prst="rect">
            <a:avLst/>
          </a:prstGeom>
          <a:noFill/>
          <a:ln>
            <a:noFill/>
          </a:ln>
        </p:spPr>
      </p:pic>
      <p:sp>
        <p:nvSpPr>
          <p:cNvPr id="80" name="Google Shape;80;p11"/>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4"/>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4"/>
        </a:solidFill>
        <a:effectLst/>
      </p:bgPr>
    </p:bg>
    <p:spTree>
      <p:nvGrpSpPr>
        <p:cNvPr id="1" name="Shape 23"/>
        <p:cNvGrpSpPr/>
        <p:nvPr/>
      </p:nvGrpSpPr>
      <p:grpSpPr>
        <a:xfrm>
          <a:off x="0" y="0"/>
          <a:ext cx="0" cy="0"/>
          <a:chOff x="0" y="0"/>
          <a:chExt cx="0" cy="0"/>
        </a:xfrm>
      </p:grpSpPr>
      <p:grpSp>
        <p:nvGrpSpPr>
          <p:cNvPr id="24" name="Google Shape;24;p4"/>
          <p:cNvGrpSpPr/>
          <p:nvPr/>
        </p:nvGrpSpPr>
        <p:grpSpPr>
          <a:xfrm>
            <a:off x="830392" y="1191256"/>
            <a:ext cx="745763" cy="45826"/>
            <a:chOff x="4580561" y="2589004"/>
            <a:chExt cx="1064464" cy="25200"/>
          </a:xfrm>
        </p:grpSpPr>
        <p:sp>
          <p:nvSpPr>
            <p:cNvPr id="25" name="Google Shape;25;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4"/>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8" name="Google Shape;28;p4"/>
          <p:cNvSpPr txBox="1">
            <a:spLocks noGrp="1"/>
          </p:cNvSpPr>
          <p:nvPr>
            <p:ph type="body" idx="1"/>
          </p:nvPr>
        </p:nvSpPr>
        <p:spPr>
          <a:xfrm>
            <a:off x="727650" y="1456063"/>
            <a:ext cx="76887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pic>
        <p:nvPicPr>
          <p:cNvPr id="29" name="Google Shape;29;p4" title="prism-flexibility.jpg"/>
          <p:cNvPicPr preferRelativeResize="0"/>
          <p:nvPr/>
        </p:nvPicPr>
        <p:blipFill rotWithShape="1">
          <a:blip r:embed="rId2">
            <a:alphaModFix amt="39000"/>
          </a:blip>
          <a:srcRect l="3396" t="29021" r="3813" b="63325"/>
          <a:stretch/>
        </p:blipFill>
        <p:spPr>
          <a:xfrm>
            <a:off x="-22300" y="-34500"/>
            <a:ext cx="9196376" cy="457826"/>
          </a:xfrm>
          <a:prstGeom prst="rect">
            <a:avLst/>
          </a:prstGeom>
          <a:noFill/>
          <a:ln>
            <a:noFill/>
          </a:ln>
        </p:spPr>
      </p:pic>
      <p:sp>
        <p:nvSpPr>
          <p:cNvPr id="30" name="Google Shape;30;p4"/>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pic>
        <p:nvPicPr>
          <p:cNvPr id="31" name="Google Shape;31;p4" title="SBU horz_2clr_rgb_300ppi.png"/>
          <p:cNvPicPr preferRelativeResize="0"/>
          <p:nvPr/>
        </p:nvPicPr>
        <p:blipFill>
          <a:blip r:embed="rId3">
            <a:alphaModFix/>
          </a:blip>
          <a:stretch>
            <a:fillRect/>
          </a:stretch>
        </p:blipFill>
        <p:spPr>
          <a:xfrm>
            <a:off x="6922700" y="23600"/>
            <a:ext cx="2177024" cy="3677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4"/>
        </a:solidFill>
        <a:effectLst/>
      </p:bgPr>
    </p:bg>
    <p:spTree>
      <p:nvGrpSpPr>
        <p:cNvPr id="1" name="Shape 32"/>
        <p:cNvGrpSpPr/>
        <p:nvPr/>
      </p:nvGrpSpPr>
      <p:grpSpPr>
        <a:xfrm>
          <a:off x="0" y="0"/>
          <a:ext cx="0" cy="0"/>
          <a:chOff x="0" y="0"/>
          <a:chExt cx="0" cy="0"/>
        </a:xfrm>
      </p:grpSpPr>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body" idx="1"/>
          </p:nvPr>
        </p:nvSpPr>
        <p:spPr>
          <a:xfrm>
            <a:off x="729325" y="132522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7" name="Google Shape;37;p5"/>
          <p:cNvSpPr txBox="1">
            <a:spLocks noGrp="1"/>
          </p:cNvSpPr>
          <p:nvPr>
            <p:ph type="body" idx="2"/>
          </p:nvPr>
        </p:nvSpPr>
        <p:spPr>
          <a:xfrm>
            <a:off x="4643604" y="132522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pic>
        <p:nvPicPr>
          <p:cNvPr id="38" name="Google Shape;38;p5" title="prism-flexibility.jpg"/>
          <p:cNvPicPr preferRelativeResize="0"/>
          <p:nvPr/>
        </p:nvPicPr>
        <p:blipFill rotWithShape="1">
          <a:blip r:embed="rId2">
            <a:alphaModFix amt="39000"/>
          </a:blip>
          <a:srcRect l="3396" t="29021" r="3813" b="63325"/>
          <a:stretch/>
        </p:blipFill>
        <p:spPr>
          <a:xfrm>
            <a:off x="-22300" y="-34500"/>
            <a:ext cx="9196376" cy="457826"/>
          </a:xfrm>
          <a:prstGeom prst="rect">
            <a:avLst/>
          </a:prstGeom>
          <a:noFill/>
          <a:ln>
            <a:noFill/>
          </a:ln>
        </p:spPr>
      </p:pic>
      <p:pic>
        <p:nvPicPr>
          <p:cNvPr id="39" name="Google Shape;39;p5" title="SBU horz_2clr_rgb_300ppi.png"/>
          <p:cNvPicPr preferRelativeResize="0"/>
          <p:nvPr/>
        </p:nvPicPr>
        <p:blipFill>
          <a:blip r:embed="rId3">
            <a:alphaModFix/>
          </a:blip>
          <a:stretch>
            <a:fillRect/>
          </a:stretch>
        </p:blipFill>
        <p:spPr>
          <a:xfrm>
            <a:off x="6922700" y="23600"/>
            <a:ext cx="2177024" cy="367750"/>
          </a:xfrm>
          <a:prstGeom prst="rect">
            <a:avLst/>
          </a:prstGeom>
          <a:noFill/>
          <a:ln>
            <a:noFill/>
          </a:ln>
        </p:spPr>
      </p:pic>
      <p:sp>
        <p:nvSpPr>
          <p:cNvPr id="40" name="Google Shape;40;p5"/>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1" name="Google Shape;41;p5"/>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4"/>
        </a:solidFill>
        <a:effectLst/>
      </p:bgPr>
    </p:bg>
    <p:spTree>
      <p:nvGrpSpPr>
        <p:cNvPr id="1" name="Shape 42"/>
        <p:cNvGrpSpPr/>
        <p:nvPr/>
      </p:nvGrpSpPr>
      <p:grpSpPr>
        <a:xfrm>
          <a:off x="0" y="0"/>
          <a:ext cx="0" cy="0"/>
          <a:chOff x="0" y="0"/>
          <a:chExt cx="0" cy="0"/>
        </a:xfrm>
      </p:grpSpPr>
      <p:grpSp>
        <p:nvGrpSpPr>
          <p:cNvPr id="43" name="Google Shape;43;p6"/>
          <p:cNvGrpSpPr/>
          <p:nvPr/>
        </p:nvGrpSpPr>
        <p:grpSpPr>
          <a:xfrm>
            <a:off x="830392" y="1191256"/>
            <a:ext cx="745763" cy="45826"/>
            <a:chOff x="4580561" y="2589004"/>
            <a:chExt cx="1064464" cy="25200"/>
          </a:xfrm>
        </p:grpSpPr>
        <p:sp>
          <p:nvSpPr>
            <p:cNvPr id="44" name="Google Shape;44;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6" name="Google Shape;46;p6" title="prism-flexibility.jpg"/>
          <p:cNvPicPr preferRelativeResize="0"/>
          <p:nvPr/>
        </p:nvPicPr>
        <p:blipFill rotWithShape="1">
          <a:blip r:embed="rId2">
            <a:alphaModFix amt="39000"/>
          </a:blip>
          <a:srcRect l="3396" t="29021" r="3813" b="63325"/>
          <a:stretch/>
        </p:blipFill>
        <p:spPr>
          <a:xfrm>
            <a:off x="-22300" y="-34500"/>
            <a:ext cx="9196376" cy="457826"/>
          </a:xfrm>
          <a:prstGeom prst="rect">
            <a:avLst/>
          </a:prstGeom>
          <a:noFill/>
          <a:ln>
            <a:noFill/>
          </a:ln>
        </p:spPr>
      </p:pic>
      <p:sp>
        <p:nvSpPr>
          <p:cNvPr id="47" name="Google Shape;47;p6"/>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8" name="Google Shape;48;p6"/>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pic>
        <p:nvPicPr>
          <p:cNvPr id="49" name="Google Shape;49;p6" title="SBU horz_2clr_rgb_300ppi.png"/>
          <p:cNvPicPr preferRelativeResize="0"/>
          <p:nvPr/>
        </p:nvPicPr>
        <p:blipFill>
          <a:blip r:embed="rId3">
            <a:alphaModFix/>
          </a:blip>
          <a:stretch>
            <a:fillRect/>
          </a:stretch>
        </p:blipFill>
        <p:spPr>
          <a:xfrm>
            <a:off x="6922700" y="23600"/>
            <a:ext cx="2177024" cy="3677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50"/>
        <p:cNvGrpSpPr/>
        <p:nvPr/>
      </p:nvGrpSpPr>
      <p:grpSpPr>
        <a:xfrm>
          <a:off x="0" y="0"/>
          <a:ext cx="0" cy="0"/>
          <a:chOff x="0" y="0"/>
          <a:chExt cx="0" cy="0"/>
        </a:xfrm>
      </p:grpSpPr>
      <p:grpSp>
        <p:nvGrpSpPr>
          <p:cNvPr id="51" name="Google Shape;51;p7"/>
          <p:cNvGrpSpPr/>
          <p:nvPr/>
        </p:nvGrpSpPr>
        <p:grpSpPr>
          <a:xfrm>
            <a:off x="830392" y="4169130"/>
            <a:ext cx="745763" cy="45826"/>
            <a:chOff x="4580561" y="2589004"/>
            <a:chExt cx="1064464" cy="25200"/>
          </a:xfrm>
        </p:grpSpPr>
        <p:sp>
          <p:nvSpPr>
            <p:cNvPr id="52" name="Google Shape;52;p7"/>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 name="Google Shape;54;p7"/>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pic>
        <p:nvPicPr>
          <p:cNvPr id="55" name="Google Shape;55;p7" title="prism-flexibility.jpg"/>
          <p:cNvPicPr preferRelativeResize="0"/>
          <p:nvPr/>
        </p:nvPicPr>
        <p:blipFill rotWithShape="1">
          <a:blip r:embed="rId2">
            <a:alphaModFix amt="32000"/>
          </a:blip>
          <a:srcRect l="3181" t="6235" r="4601" b="39634"/>
          <a:stretch/>
        </p:blipFill>
        <p:spPr>
          <a:xfrm>
            <a:off x="-22300" y="0"/>
            <a:ext cx="9196376" cy="3720875"/>
          </a:xfrm>
          <a:prstGeom prst="rect">
            <a:avLst/>
          </a:prstGeom>
          <a:noFill/>
          <a:ln>
            <a:noFill/>
          </a:ln>
        </p:spPr>
      </p:pic>
      <p:sp>
        <p:nvSpPr>
          <p:cNvPr id="56" name="Google Shape;56;p7"/>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7"/>
        <p:cNvGrpSpPr/>
        <p:nvPr/>
      </p:nvGrpSpPr>
      <p:grpSpPr>
        <a:xfrm>
          <a:off x="0" y="0"/>
          <a:ext cx="0" cy="0"/>
          <a:chOff x="0" y="0"/>
          <a:chExt cx="0" cy="0"/>
        </a:xfrm>
      </p:grpSpPr>
      <p:sp>
        <p:nvSpPr>
          <p:cNvPr id="58" name="Google Shape;58;p8"/>
          <p:cNvSpPr/>
          <p:nvPr/>
        </p:nvSpPr>
        <p:spPr>
          <a:xfrm>
            <a:off x="0" y="0"/>
            <a:ext cx="3096883"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59;p8"/>
          <p:cNvGrpSpPr/>
          <p:nvPr/>
        </p:nvGrpSpPr>
        <p:grpSpPr>
          <a:xfrm>
            <a:off x="567277" y="1203983"/>
            <a:ext cx="745763" cy="45826"/>
            <a:chOff x="4580561" y="2589004"/>
            <a:chExt cx="1064464" cy="25200"/>
          </a:xfrm>
        </p:grpSpPr>
        <p:sp>
          <p:nvSpPr>
            <p:cNvPr id="60" name="Google Shape;60;p8"/>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8"/>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8"/>
          <p:cNvSpPr txBox="1">
            <a:spLocks noGrp="1"/>
          </p:cNvSpPr>
          <p:nvPr>
            <p:ph type="title"/>
          </p:nvPr>
        </p:nvSpPr>
        <p:spPr>
          <a:xfrm>
            <a:off x="455082" y="149976"/>
            <a:ext cx="2220234" cy="9807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63" name="Google Shape;63;p8"/>
          <p:cNvSpPr txBox="1">
            <a:spLocks noGrp="1"/>
          </p:cNvSpPr>
          <p:nvPr>
            <p:ph type="subTitle" idx="1"/>
          </p:nvPr>
        </p:nvSpPr>
        <p:spPr>
          <a:xfrm>
            <a:off x="343288" y="1436491"/>
            <a:ext cx="2009624"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4" name="Google Shape;64;p8"/>
          <p:cNvSpPr txBox="1">
            <a:spLocks noGrp="1"/>
          </p:cNvSpPr>
          <p:nvPr>
            <p:ph type="body" idx="2"/>
          </p:nvPr>
        </p:nvSpPr>
        <p:spPr>
          <a:xfrm>
            <a:off x="3752491" y="1352625"/>
            <a:ext cx="4708067" cy="302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4"/>
              </a:buClr>
              <a:buSzPts val="1300"/>
              <a:buChar char="●"/>
              <a:defRPr>
                <a:solidFill>
                  <a:schemeClr val="accent4"/>
                </a:solidFill>
              </a:defRPr>
            </a:lvl1pPr>
            <a:lvl2pPr marL="914400" lvl="1" indent="-298450">
              <a:spcBef>
                <a:spcPts val="0"/>
              </a:spcBef>
              <a:spcAft>
                <a:spcPts val="0"/>
              </a:spcAft>
              <a:buClr>
                <a:schemeClr val="accent4"/>
              </a:buClr>
              <a:buSzPts val="1100"/>
              <a:buChar char="○"/>
              <a:defRPr>
                <a:solidFill>
                  <a:schemeClr val="accent4"/>
                </a:solidFill>
              </a:defRPr>
            </a:lvl2pPr>
            <a:lvl3pPr marL="1371600" lvl="2" indent="-298450">
              <a:spcBef>
                <a:spcPts val="0"/>
              </a:spcBef>
              <a:spcAft>
                <a:spcPts val="0"/>
              </a:spcAft>
              <a:buClr>
                <a:schemeClr val="accent4"/>
              </a:buClr>
              <a:buSzPts val="1100"/>
              <a:buChar char="■"/>
              <a:defRPr>
                <a:solidFill>
                  <a:schemeClr val="accent4"/>
                </a:solidFill>
              </a:defRPr>
            </a:lvl3pPr>
            <a:lvl4pPr marL="1828800" lvl="3" indent="-298450">
              <a:spcBef>
                <a:spcPts val="0"/>
              </a:spcBef>
              <a:spcAft>
                <a:spcPts val="0"/>
              </a:spcAft>
              <a:buClr>
                <a:schemeClr val="accent4"/>
              </a:buClr>
              <a:buSzPts val="1100"/>
              <a:buChar char="●"/>
              <a:defRPr>
                <a:solidFill>
                  <a:schemeClr val="accent4"/>
                </a:solidFill>
              </a:defRPr>
            </a:lvl4pPr>
            <a:lvl5pPr marL="2286000" lvl="4" indent="-298450">
              <a:spcBef>
                <a:spcPts val="0"/>
              </a:spcBef>
              <a:spcAft>
                <a:spcPts val="0"/>
              </a:spcAft>
              <a:buClr>
                <a:schemeClr val="accent4"/>
              </a:buClr>
              <a:buSzPts val="1100"/>
              <a:buChar char="○"/>
              <a:defRPr>
                <a:solidFill>
                  <a:schemeClr val="accent4"/>
                </a:solidFill>
              </a:defRPr>
            </a:lvl5pPr>
            <a:lvl6pPr marL="2743200" lvl="5" indent="-298450">
              <a:spcBef>
                <a:spcPts val="0"/>
              </a:spcBef>
              <a:spcAft>
                <a:spcPts val="0"/>
              </a:spcAft>
              <a:buClr>
                <a:schemeClr val="accent4"/>
              </a:buClr>
              <a:buSzPts val="1100"/>
              <a:buChar char="■"/>
              <a:defRPr>
                <a:solidFill>
                  <a:schemeClr val="accent4"/>
                </a:solidFill>
              </a:defRPr>
            </a:lvl6pPr>
            <a:lvl7pPr marL="3200400" lvl="6" indent="-298450">
              <a:spcBef>
                <a:spcPts val="0"/>
              </a:spcBef>
              <a:spcAft>
                <a:spcPts val="0"/>
              </a:spcAft>
              <a:buClr>
                <a:schemeClr val="accent4"/>
              </a:buClr>
              <a:buSzPts val="1100"/>
              <a:buChar char="●"/>
              <a:defRPr>
                <a:solidFill>
                  <a:schemeClr val="accent4"/>
                </a:solidFill>
              </a:defRPr>
            </a:lvl7pPr>
            <a:lvl8pPr marL="3657600" lvl="7" indent="-298450">
              <a:spcBef>
                <a:spcPts val="0"/>
              </a:spcBef>
              <a:spcAft>
                <a:spcPts val="0"/>
              </a:spcAft>
              <a:buClr>
                <a:schemeClr val="accent4"/>
              </a:buClr>
              <a:buSzPts val="1100"/>
              <a:buChar char="○"/>
              <a:defRPr>
                <a:solidFill>
                  <a:schemeClr val="accent4"/>
                </a:solidFill>
              </a:defRPr>
            </a:lvl8pPr>
            <a:lvl9pPr marL="4114800" lvl="8" indent="-298450">
              <a:spcBef>
                <a:spcPts val="0"/>
              </a:spcBef>
              <a:spcAft>
                <a:spcPts val="0"/>
              </a:spcAft>
              <a:buClr>
                <a:schemeClr val="accent4"/>
              </a:buClr>
              <a:buSzPts val="1100"/>
              <a:buChar char="■"/>
              <a:defRPr>
                <a:solidFill>
                  <a:schemeClr val="accent4"/>
                </a:solidFill>
              </a:defRPr>
            </a:lvl9pPr>
          </a:lstStyle>
          <a:p>
            <a:endParaRPr/>
          </a:p>
        </p:txBody>
      </p:sp>
      <p:sp>
        <p:nvSpPr>
          <p:cNvPr id="65" name="Google Shape;65;p8"/>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9"/>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accent4"/>
              </a:buClr>
              <a:buSzPts val="1300"/>
              <a:buNone/>
              <a:defRPr>
                <a:solidFill>
                  <a:schemeClr val="accent4"/>
                </a:solidFill>
              </a:defRPr>
            </a:lvl1pPr>
          </a:lstStyle>
          <a:p>
            <a:endParaRPr/>
          </a:p>
        </p:txBody>
      </p:sp>
      <p:pic>
        <p:nvPicPr>
          <p:cNvPr id="68" name="Google Shape;68;p9" title="prism-flexibility.jpg"/>
          <p:cNvPicPr preferRelativeResize="0"/>
          <p:nvPr/>
        </p:nvPicPr>
        <p:blipFill rotWithShape="1">
          <a:blip r:embed="rId2">
            <a:alphaModFix amt="39000"/>
          </a:blip>
          <a:srcRect l="3396" t="29021" r="3813" b="63325"/>
          <a:stretch/>
        </p:blipFill>
        <p:spPr>
          <a:xfrm>
            <a:off x="-22300" y="-34500"/>
            <a:ext cx="9196376" cy="457826"/>
          </a:xfrm>
          <a:prstGeom prst="rect">
            <a:avLst/>
          </a:prstGeom>
          <a:noFill/>
          <a:ln>
            <a:noFill/>
          </a:ln>
        </p:spPr>
      </p:pic>
      <p:sp>
        <p:nvSpPr>
          <p:cNvPr id="69" name="Google Shape;69;p9"/>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pic>
        <p:nvPicPr>
          <p:cNvPr id="70" name="Google Shape;70;p9" title="SBU horz_2clr_rgb_300ppi.png"/>
          <p:cNvPicPr preferRelativeResize="0"/>
          <p:nvPr/>
        </p:nvPicPr>
        <p:blipFill>
          <a:blip r:embed="rId3">
            <a:alphaModFix/>
          </a:blip>
          <a:stretch>
            <a:fillRect/>
          </a:stretch>
        </p:blipFill>
        <p:spPr>
          <a:xfrm>
            <a:off x="6922700" y="23600"/>
            <a:ext cx="2177024" cy="3677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71"/>
        <p:cNvGrpSpPr/>
        <p:nvPr/>
      </p:nvGrpSpPr>
      <p:grpSpPr>
        <a:xfrm>
          <a:off x="0" y="0"/>
          <a:ext cx="0" cy="0"/>
          <a:chOff x="0" y="0"/>
          <a:chExt cx="0" cy="0"/>
        </a:xfrm>
      </p:grpSpPr>
      <p:grpSp>
        <p:nvGrpSpPr>
          <p:cNvPr id="72" name="Google Shape;72;p10"/>
          <p:cNvGrpSpPr/>
          <p:nvPr/>
        </p:nvGrpSpPr>
        <p:grpSpPr>
          <a:xfrm>
            <a:off x="830392" y="4169130"/>
            <a:ext cx="745763" cy="45826"/>
            <a:chOff x="4580561" y="2589004"/>
            <a:chExt cx="1064464" cy="25200"/>
          </a:xfrm>
        </p:grpSpPr>
        <p:sp>
          <p:nvSpPr>
            <p:cNvPr id="73" name="Google Shape;73;p10"/>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0"/>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10"/>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6" name="Google Shape;76;p10"/>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0"/>
              </a:spcBef>
              <a:spcAft>
                <a:spcPts val="0"/>
              </a:spcAft>
              <a:buClr>
                <a:schemeClr val="lt1"/>
              </a:buClr>
              <a:buSzPts val="1100"/>
              <a:buChar char="○"/>
              <a:defRPr>
                <a:solidFill>
                  <a:schemeClr val="lt1"/>
                </a:solidFill>
              </a:defRPr>
            </a:lvl2pPr>
            <a:lvl3pPr marL="1371600" lvl="2" indent="-298450">
              <a:spcBef>
                <a:spcPts val="0"/>
              </a:spcBef>
              <a:spcAft>
                <a:spcPts val="0"/>
              </a:spcAft>
              <a:buClr>
                <a:schemeClr val="lt1"/>
              </a:buClr>
              <a:buSzPts val="1100"/>
              <a:buChar char="■"/>
              <a:defRPr>
                <a:solidFill>
                  <a:schemeClr val="lt1"/>
                </a:solidFill>
              </a:defRPr>
            </a:lvl3pPr>
            <a:lvl4pPr marL="1828800" lvl="3" indent="-298450">
              <a:spcBef>
                <a:spcPts val="0"/>
              </a:spcBef>
              <a:spcAft>
                <a:spcPts val="0"/>
              </a:spcAft>
              <a:buClr>
                <a:schemeClr val="lt1"/>
              </a:buClr>
              <a:buSzPts val="11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a:solidFill>
                  <a:schemeClr val="lt1"/>
                </a:solidFill>
              </a:defRPr>
            </a:lvl6pPr>
            <a:lvl7pPr marL="3200400" lvl="6" indent="-298450">
              <a:spcBef>
                <a:spcPts val="0"/>
              </a:spcBef>
              <a:spcAft>
                <a:spcPts val="0"/>
              </a:spcAft>
              <a:buClr>
                <a:schemeClr val="lt1"/>
              </a:buClr>
              <a:buSzPts val="1100"/>
              <a:buChar char="●"/>
              <a:defRPr>
                <a:solidFill>
                  <a:schemeClr val="lt1"/>
                </a:solidFill>
              </a:defRPr>
            </a:lvl7pPr>
            <a:lvl8pPr marL="3657600" lvl="7" indent="-298450">
              <a:spcBef>
                <a:spcPts val="0"/>
              </a:spcBef>
              <a:spcAft>
                <a:spcPts val="0"/>
              </a:spcAft>
              <a:buClr>
                <a:schemeClr val="lt1"/>
              </a:buClr>
              <a:buSzPts val="1100"/>
              <a:buChar char="○"/>
              <a:defRPr>
                <a:solidFill>
                  <a:schemeClr val="lt1"/>
                </a:solidFill>
              </a:defRPr>
            </a:lvl8pPr>
            <a:lvl9pPr marL="4114800" lvl="8" indent="-298450">
              <a:spcBef>
                <a:spcPts val="0"/>
              </a:spcBef>
              <a:spcAft>
                <a:spcPts val="0"/>
              </a:spcAft>
              <a:buClr>
                <a:schemeClr val="lt1"/>
              </a:buClr>
              <a:buSzPts val="1100"/>
              <a:buChar char="■"/>
              <a:defRPr>
                <a:solidFill>
                  <a:schemeClr val="lt1"/>
                </a:solidFill>
              </a:defRPr>
            </a:lvl9pPr>
          </a:lstStyle>
          <a:p>
            <a:endParaRPr/>
          </a:p>
        </p:txBody>
      </p:sp>
      <p:sp>
        <p:nvSpPr>
          <p:cNvPr id="77" name="Google Shape;77;p10"/>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4.gif"/></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47.gif"/></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0.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2"/>
          <p:cNvSpPr txBox="1">
            <a:spLocks noGrp="1"/>
          </p:cNvSpPr>
          <p:nvPr>
            <p:ph type="ctrTitle"/>
          </p:nvPr>
        </p:nvSpPr>
        <p:spPr>
          <a:xfrm>
            <a:off x="727950" y="1646550"/>
            <a:ext cx="8234100" cy="1315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990"/>
              <a:buNone/>
            </a:pPr>
            <a:r>
              <a:rPr lang="en" sz="2480">
                <a:solidFill>
                  <a:srgbClr val="7A0000"/>
                </a:solidFill>
                <a:latin typeface="Raleway" panose="020B0604020202020204" pitchFamily="2" charset="0"/>
              </a:rPr>
              <a:t>Enabling Efficient SpMM for Sparse Attention on GEMM-Optimized Hardware with Block Aggregation</a:t>
            </a:r>
            <a:endParaRPr sz="2480">
              <a:solidFill>
                <a:srgbClr val="7A0000"/>
              </a:solidFill>
              <a:latin typeface="Raleway" panose="020B0604020202020204" pitchFamily="2" charset="0"/>
            </a:endParaRPr>
          </a:p>
        </p:txBody>
      </p:sp>
      <p:graphicFrame>
        <p:nvGraphicFramePr>
          <p:cNvPr id="86" name="Google Shape;86;p12"/>
          <p:cNvGraphicFramePr/>
          <p:nvPr>
            <p:extLst>
              <p:ext uri="{D42A27DB-BD31-4B8C-83A1-F6EECF244321}">
                <p14:modId xmlns:p14="http://schemas.microsoft.com/office/powerpoint/2010/main" val="4148600141"/>
              </p:ext>
            </p:extLst>
          </p:nvPr>
        </p:nvGraphicFramePr>
        <p:xfrm>
          <a:off x="729450" y="3064500"/>
          <a:ext cx="4025625" cy="1710890"/>
        </p:xfrm>
        <a:graphic>
          <a:graphicData uri="http://schemas.openxmlformats.org/drawingml/2006/table">
            <a:tbl>
              <a:tblPr>
                <a:noFill/>
                <a:tableStyleId>{5C6C29F0-A632-4F40-B45F-BB0156AC77E8}</a:tableStyleId>
              </a:tblPr>
              <a:tblGrid>
                <a:gridCol w="1031775">
                  <a:extLst>
                    <a:ext uri="{9D8B030D-6E8A-4147-A177-3AD203B41FA5}">
                      <a16:colId xmlns:a16="http://schemas.microsoft.com/office/drawing/2014/main" val="20000"/>
                    </a:ext>
                  </a:extLst>
                </a:gridCol>
                <a:gridCol w="2993850">
                  <a:extLst>
                    <a:ext uri="{9D8B030D-6E8A-4147-A177-3AD203B41FA5}">
                      <a16:colId xmlns:a16="http://schemas.microsoft.com/office/drawing/2014/main" val="20001"/>
                    </a:ext>
                  </a:extLst>
                </a:gridCol>
              </a:tblGrid>
              <a:tr h="446000">
                <a:tc>
                  <a:txBody>
                    <a:bodyPr/>
                    <a:lstStyle/>
                    <a:p>
                      <a:pPr marL="0" lvl="0" indent="0" algn="l" rtl="0">
                        <a:spcBef>
                          <a:spcPts val="600"/>
                        </a:spcBef>
                        <a:spcAft>
                          <a:spcPts val="0"/>
                        </a:spcAft>
                        <a:buNone/>
                      </a:pPr>
                      <a:r>
                        <a:rPr lang="en">
                          <a:solidFill>
                            <a:schemeClr val="accent1"/>
                          </a:solidFill>
                        </a:rPr>
                        <a:t>Presenter:</a:t>
                      </a:r>
                      <a:endParaRPr>
                        <a:solidFill>
                          <a:schemeClr val="accent1"/>
                        </a:solidFil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tcPr>
                </a:tc>
                <a:tc>
                  <a:txBody>
                    <a:bodyPr/>
                    <a:lstStyle/>
                    <a:p>
                      <a:pPr marL="0" lvl="0" indent="0" algn="l" rtl="0">
                        <a:spcBef>
                          <a:spcPts val="600"/>
                        </a:spcBef>
                        <a:spcAft>
                          <a:spcPts val="0"/>
                        </a:spcAft>
                        <a:buNone/>
                      </a:pPr>
                      <a:r>
                        <a:rPr lang="en">
                          <a:solidFill>
                            <a:schemeClr val="accent1"/>
                          </a:solidFill>
                        </a:rPr>
                        <a:t>Tianchu Ji</a:t>
                      </a:r>
                      <a:endParaRPr>
                        <a:solidFill>
                          <a:schemeClr val="accent1"/>
                        </a:solidFil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1039800">
                <a:tc>
                  <a:txBody>
                    <a:bodyPr/>
                    <a:lstStyle/>
                    <a:p>
                      <a:pPr marL="0" lvl="0" indent="0" algn="l" rtl="0">
                        <a:spcBef>
                          <a:spcPts val="600"/>
                        </a:spcBef>
                        <a:spcAft>
                          <a:spcPts val="0"/>
                        </a:spcAft>
                        <a:buNone/>
                      </a:pPr>
                      <a:r>
                        <a:rPr lang="en">
                          <a:solidFill>
                            <a:schemeClr val="accent1"/>
                          </a:solidFill>
                        </a:rPr>
                        <a:t>Authors:</a:t>
                      </a:r>
                      <a:endParaRPr>
                        <a:solidFill>
                          <a:schemeClr val="accent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600"/>
                        </a:spcBef>
                        <a:spcAft>
                          <a:spcPts val="0"/>
                        </a:spcAft>
                        <a:buNone/>
                      </a:pPr>
                      <a:r>
                        <a:rPr lang="en">
                          <a:solidFill>
                            <a:schemeClr val="accent1"/>
                          </a:solidFill>
                        </a:rPr>
                        <a:t>Tianchu Ji</a:t>
                      </a:r>
                      <a:endParaRPr>
                        <a:solidFill>
                          <a:schemeClr val="accent1"/>
                        </a:solidFill>
                      </a:endParaRPr>
                    </a:p>
                    <a:p>
                      <a:pPr marL="0" lvl="0" indent="0" algn="l" rtl="0">
                        <a:spcBef>
                          <a:spcPts val="600"/>
                        </a:spcBef>
                        <a:spcAft>
                          <a:spcPts val="0"/>
                        </a:spcAft>
                        <a:buClr>
                          <a:schemeClr val="dk1"/>
                        </a:buClr>
                        <a:buSzPts val="1100"/>
                        <a:buFont typeface="Arial"/>
                        <a:buNone/>
                      </a:pPr>
                      <a:r>
                        <a:rPr lang="en">
                          <a:solidFill>
                            <a:schemeClr val="accent1"/>
                          </a:solidFill>
                        </a:rPr>
                        <a:t>Niranjan Balasubramanian </a:t>
                      </a:r>
                      <a:endParaRPr>
                        <a:solidFill>
                          <a:schemeClr val="accent1"/>
                        </a:solidFill>
                      </a:endParaRPr>
                    </a:p>
                    <a:p>
                      <a:pPr marL="0" lvl="0" indent="0" algn="l" rtl="0">
                        <a:spcBef>
                          <a:spcPts val="600"/>
                        </a:spcBef>
                        <a:spcAft>
                          <a:spcPts val="0"/>
                        </a:spcAft>
                        <a:buNone/>
                      </a:pPr>
                      <a:r>
                        <a:rPr lang="en">
                          <a:solidFill>
                            <a:schemeClr val="accent1"/>
                          </a:solidFill>
                        </a:rPr>
                        <a:t>Michael Ferdman</a:t>
                      </a:r>
                      <a:endParaRPr>
                        <a:solidFill>
                          <a:schemeClr val="accent1"/>
                        </a:solidFill>
                      </a:endParaRPr>
                    </a:p>
                    <a:p>
                      <a:pPr marL="0" lvl="0" indent="0" algn="l" rtl="0">
                        <a:spcBef>
                          <a:spcPts val="600"/>
                        </a:spcBef>
                        <a:spcAft>
                          <a:spcPts val="0"/>
                        </a:spcAft>
                        <a:buNone/>
                      </a:pPr>
                      <a:r>
                        <a:rPr lang="en">
                          <a:solidFill>
                            <a:schemeClr val="accent1"/>
                          </a:solidFill>
                        </a:rPr>
                        <a:t>Peter Milder </a:t>
                      </a:r>
                      <a:endParaRPr>
                        <a:solidFill>
                          <a:schemeClr val="accent1"/>
                        </a:solidFill>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a:extLst>
            <a:ext uri="{FF2B5EF4-FFF2-40B4-BE49-F238E27FC236}">
              <a16:creationId xmlns:a16="http://schemas.microsoft.com/office/drawing/2014/main" id="{582AB23E-BD40-642C-1537-75D81A4898A7}"/>
            </a:ext>
          </a:extLst>
        </p:cNvPr>
        <p:cNvGrpSpPr/>
        <p:nvPr/>
      </p:nvGrpSpPr>
      <p:grpSpPr>
        <a:xfrm>
          <a:off x="0" y="0"/>
          <a:ext cx="0" cy="0"/>
          <a:chOff x="0" y="0"/>
          <a:chExt cx="0" cy="0"/>
        </a:xfrm>
      </p:grpSpPr>
      <p:sp>
        <p:nvSpPr>
          <p:cNvPr id="175" name="Google Shape;175;p18">
            <a:extLst>
              <a:ext uri="{FF2B5EF4-FFF2-40B4-BE49-F238E27FC236}">
                <a16:creationId xmlns:a16="http://schemas.microsoft.com/office/drawing/2014/main" id="{0D6D4E0B-0659-E4CF-0C42-FE7AE77CB4BF}"/>
              </a:ext>
            </a:extLst>
          </p:cNvPr>
          <p:cNvSpPr txBox="1">
            <a:spLocks noGrp="1"/>
          </p:cNvSpPr>
          <p:nvPr>
            <p:ph type="title"/>
          </p:nvPr>
        </p:nvSpPr>
        <p:spPr>
          <a:xfrm>
            <a:off x="727650" y="539700"/>
            <a:ext cx="83961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100"/>
              <a:t>Block aggregation: transform SpMM to tiny GEMM</a:t>
            </a:r>
            <a:endParaRPr sz="2100"/>
          </a:p>
        </p:txBody>
      </p:sp>
      <p:sp>
        <p:nvSpPr>
          <p:cNvPr id="176" name="Google Shape;176;p18">
            <a:extLst>
              <a:ext uri="{FF2B5EF4-FFF2-40B4-BE49-F238E27FC236}">
                <a16:creationId xmlns:a16="http://schemas.microsoft.com/office/drawing/2014/main" id="{BF6D8E16-EC22-FA05-4363-3BE195B12EDC}"/>
              </a:ext>
            </a:extLst>
          </p:cNvPr>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10</a:t>
            </a:fld>
            <a:endParaRPr/>
          </a:p>
        </p:txBody>
      </p:sp>
      <p:sp>
        <p:nvSpPr>
          <p:cNvPr id="178" name="Google Shape;178;p18">
            <a:extLst>
              <a:ext uri="{FF2B5EF4-FFF2-40B4-BE49-F238E27FC236}">
                <a16:creationId xmlns:a16="http://schemas.microsoft.com/office/drawing/2014/main" id="{92B037B8-272D-8F52-DC04-E4F6EF745428}"/>
              </a:ext>
            </a:extLst>
          </p:cNvPr>
          <p:cNvSpPr txBox="1">
            <a:spLocks noGrp="1"/>
          </p:cNvSpPr>
          <p:nvPr>
            <p:ph type="title"/>
          </p:nvPr>
        </p:nvSpPr>
        <p:spPr>
          <a:xfrm>
            <a:off x="0" y="-66275"/>
            <a:ext cx="35223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Method</a:t>
            </a:r>
            <a:endParaRPr sz="2140">
              <a:solidFill>
                <a:schemeClr val="lt1"/>
              </a:solidFill>
            </a:endParaRPr>
          </a:p>
        </p:txBody>
      </p:sp>
      <p:sp>
        <p:nvSpPr>
          <p:cNvPr id="179" name="Google Shape;179;p18">
            <a:extLst>
              <a:ext uri="{FF2B5EF4-FFF2-40B4-BE49-F238E27FC236}">
                <a16:creationId xmlns:a16="http://schemas.microsoft.com/office/drawing/2014/main" id="{31DEEA0B-AD4E-EDC4-852B-435469858506}"/>
              </a:ext>
            </a:extLst>
          </p:cNvPr>
          <p:cNvSpPr txBox="1">
            <a:spLocks noGrp="1"/>
          </p:cNvSpPr>
          <p:nvPr>
            <p:ph type="body" idx="1"/>
          </p:nvPr>
        </p:nvSpPr>
        <p:spPr>
          <a:xfrm>
            <a:off x="5314638" y="1748276"/>
            <a:ext cx="3090000" cy="2233055"/>
          </a:xfrm>
          <a:prstGeom prst="rect">
            <a:avLst/>
          </a:prstGeom>
        </p:spPr>
        <p:txBody>
          <a:bodyPr spcFirstLastPara="1" wrap="square" lIns="91425" tIns="91425" rIns="91425" bIns="91425" anchor="t" anchorCtr="0">
            <a:noAutofit/>
          </a:bodyPr>
          <a:lstStyle/>
          <a:p>
            <a:pPr marL="457200" lvl="0" indent="-323850" algn="l" rtl="0">
              <a:lnSpc>
                <a:spcPct val="150000"/>
              </a:lnSpc>
              <a:spcBef>
                <a:spcPts val="0"/>
              </a:spcBef>
              <a:spcAft>
                <a:spcPts val="0"/>
              </a:spcAft>
              <a:buSzPts val="1500"/>
              <a:buChar char="●"/>
            </a:pPr>
            <a:r>
              <a:rPr lang="en" sz="1500">
                <a:solidFill>
                  <a:schemeClr val="tx2">
                    <a:lumMod val="60000"/>
                    <a:lumOff val="40000"/>
                  </a:schemeClr>
                </a:solidFill>
              </a:rPr>
              <a:t>Dense attention values form small clusters</a:t>
            </a:r>
            <a:endParaRPr sz="1500">
              <a:solidFill>
                <a:schemeClr val="tx2">
                  <a:lumMod val="60000"/>
                  <a:lumOff val="40000"/>
                </a:schemeClr>
              </a:solidFill>
            </a:endParaRPr>
          </a:p>
          <a:p>
            <a:pPr marL="457200" lvl="0" indent="-323850" algn="l" rtl="0">
              <a:lnSpc>
                <a:spcPct val="150000"/>
              </a:lnSpc>
              <a:spcBef>
                <a:spcPts val="0"/>
              </a:spcBef>
              <a:spcAft>
                <a:spcPts val="0"/>
              </a:spcAft>
              <a:buSzPts val="1500"/>
              <a:buChar char="●"/>
            </a:pPr>
            <a:r>
              <a:rPr lang="en" sz="1500">
                <a:solidFill>
                  <a:schemeClr val="tx2">
                    <a:lumMod val="60000"/>
                    <a:lumOff val="40000"/>
                  </a:schemeClr>
                </a:solidFill>
              </a:rPr>
              <a:t>Dynamically aggregate the blocks to form GEMM tiles</a:t>
            </a:r>
          </a:p>
          <a:p>
            <a:pPr indent="-323850">
              <a:lnSpc>
                <a:spcPct val="150000"/>
              </a:lnSpc>
              <a:buSzPts val="1500"/>
            </a:pPr>
            <a:r>
              <a:rPr lang="en-US" sz="1500"/>
              <a:t>Compute the GEMM tiles </a:t>
            </a:r>
            <a:r>
              <a:rPr lang="en-US" sz="1500" i="1"/>
              <a:t> like a dense matrix</a:t>
            </a:r>
            <a:endParaRPr lang="en-US" sz="1500"/>
          </a:p>
          <a:p>
            <a:pPr marL="457200" lvl="0" indent="-323850" algn="l" rtl="0">
              <a:lnSpc>
                <a:spcPct val="150000"/>
              </a:lnSpc>
              <a:spcBef>
                <a:spcPts val="0"/>
              </a:spcBef>
              <a:spcAft>
                <a:spcPts val="0"/>
              </a:spcAft>
              <a:buSzPts val="1500"/>
              <a:buChar char="●"/>
            </a:pPr>
            <a:endParaRPr lang="en" sz="1500"/>
          </a:p>
          <a:p>
            <a:pPr marL="457200" lvl="0" indent="0" algn="l" rtl="0">
              <a:lnSpc>
                <a:spcPct val="150000"/>
              </a:lnSpc>
              <a:spcBef>
                <a:spcPts val="1200"/>
              </a:spcBef>
              <a:spcAft>
                <a:spcPts val="1200"/>
              </a:spcAft>
              <a:buNone/>
            </a:pPr>
            <a:endParaRPr lang="en-US" sz="1500"/>
          </a:p>
        </p:txBody>
      </p:sp>
      <p:grpSp>
        <p:nvGrpSpPr>
          <p:cNvPr id="6" name="Group 5">
            <a:extLst>
              <a:ext uri="{FF2B5EF4-FFF2-40B4-BE49-F238E27FC236}">
                <a16:creationId xmlns:a16="http://schemas.microsoft.com/office/drawing/2014/main" id="{B5E393BF-F4DE-BB80-7017-805B8808A172}"/>
              </a:ext>
            </a:extLst>
          </p:cNvPr>
          <p:cNvGrpSpPr/>
          <p:nvPr/>
        </p:nvGrpSpPr>
        <p:grpSpPr>
          <a:xfrm>
            <a:off x="639328" y="1302435"/>
            <a:ext cx="3428355" cy="3382784"/>
            <a:chOff x="639328" y="1302435"/>
            <a:chExt cx="3428355" cy="3382784"/>
          </a:xfrm>
        </p:grpSpPr>
        <mc:AlternateContent xmlns:mc="http://schemas.openxmlformats.org/markup-compatibility/2006">
          <mc:Choice xmlns:a14="http://schemas.microsoft.com/office/drawing/2010/main" Requires="a14">
            <p:sp>
              <p:nvSpPr>
                <p:cNvPr id="8" name="Google Shape;138;p15">
                  <a:extLst>
                    <a:ext uri="{FF2B5EF4-FFF2-40B4-BE49-F238E27FC236}">
                      <a16:creationId xmlns:a16="http://schemas.microsoft.com/office/drawing/2014/main" id="{1E92883E-FD6B-2388-0FC7-9FA83F1D93A4}"/>
                    </a:ext>
                  </a:extLst>
                </p:cNvPr>
                <p:cNvSpPr txBox="1"/>
                <p:nvPr/>
              </p:nvSpPr>
              <p:spPr>
                <a:xfrm>
                  <a:off x="2159027" y="4373183"/>
                  <a:ext cx="1498368" cy="31203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sSub>
                          <m:sSubPr>
                            <m:ctrlPr>
                              <a:rPr lang="en-US" sz="1600" b="0" i="1" smtClean="0">
                                <a:solidFill>
                                  <a:schemeClr val="accent1"/>
                                </a:solidFill>
                                <a:latin typeface="Cambria Math" panose="02040503050406030204" pitchFamily="18" charset="0"/>
                                <a:ea typeface="Lato"/>
                                <a:cs typeface="Lato"/>
                                <a:sym typeface="Lato"/>
                              </a:rPr>
                            </m:ctrlPr>
                          </m:sSubPr>
                          <m:e>
                            <m:r>
                              <a:rPr lang="en-US" sz="1600" b="0" i="1" smtClean="0">
                                <a:solidFill>
                                  <a:schemeClr val="accent1"/>
                                </a:solidFill>
                                <a:latin typeface="Cambria Math" panose="02040503050406030204" pitchFamily="18" charset="0"/>
                                <a:ea typeface="Lato"/>
                                <a:cs typeface="Lato"/>
                                <a:sym typeface="Lato"/>
                              </a:rPr>
                              <m:t>𝐴</m:t>
                            </m:r>
                          </m:e>
                          <m:sub>
                            <m:r>
                              <a:rPr lang="en-US" sz="1600" b="0" i="1" smtClean="0">
                                <a:solidFill>
                                  <a:schemeClr val="accent1"/>
                                </a:solidFill>
                                <a:latin typeface="Cambria Math" panose="02040503050406030204" pitchFamily="18" charset="0"/>
                                <a:ea typeface="Lato"/>
                                <a:cs typeface="Lato"/>
                                <a:sym typeface="Lato"/>
                              </a:rPr>
                              <m:t>𝑠𝑝𝑎𝑟𝑠𝑒</m:t>
                            </m:r>
                          </m:sub>
                        </m:sSub>
                      </m:oMath>
                    </m:oMathPara>
                  </a14:m>
                  <a:endParaRPr lang="en-US" sz="1600" b="0" i="1">
                    <a:solidFill>
                      <a:schemeClr val="accent1"/>
                    </a:solidFill>
                    <a:latin typeface="Lato"/>
                    <a:ea typeface="Lato"/>
                    <a:cs typeface="Lato"/>
                    <a:sym typeface="Lato"/>
                  </a:endParaRPr>
                </a:p>
              </p:txBody>
            </p:sp>
          </mc:Choice>
          <mc:Fallback>
            <p:sp>
              <p:nvSpPr>
                <p:cNvPr id="8" name="Google Shape;138;p15">
                  <a:extLst>
                    <a:ext uri="{FF2B5EF4-FFF2-40B4-BE49-F238E27FC236}">
                      <a16:creationId xmlns:a16="http://schemas.microsoft.com/office/drawing/2014/main" id="{1E92883E-FD6B-2388-0FC7-9FA83F1D93A4}"/>
                    </a:ext>
                  </a:extLst>
                </p:cNvPr>
                <p:cNvSpPr txBox="1">
                  <a:spLocks noRot="1" noChangeAspect="1" noMove="1" noResize="1" noEditPoints="1" noAdjustHandles="1" noChangeArrowheads="1" noChangeShapeType="1" noTextEdit="1"/>
                </p:cNvSpPr>
                <p:nvPr/>
              </p:nvSpPr>
              <p:spPr>
                <a:xfrm>
                  <a:off x="2159027" y="4373183"/>
                  <a:ext cx="1498368" cy="312036"/>
                </a:xfrm>
                <a:prstGeom prst="rect">
                  <a:avLst/>
                </a:prstGeom>
                <a:blipFill>
                  <a:blip r:embed="rId3"/>
                  <a:stretch>
                    <a:fillRect b="-30769"/>
                  </a:stretch>
                </a:blipFill>
                <a:ln>
                  <a:noFill/>
                </a:ln>
              </p:spPr>
              <p:txBody>
                <a:bodyPr/>
                <a:lstStyle/>
                <a:p>
                  <a:r>
                    <a:rPr lang="en-US">
                      <a:noFill/>
                    </a:rPr>
                    <a:t> </a:t>
                  </a:r>
                </a:p>
              </p:txBody>
            </p:sp>
          </mc:Fallback>
        </mc:AlternateContent>
        <p:pic>
          <p:nvPicPr>
            <p:cNvPr id="3" name="Google Shape;310;p29">
              <a:extLst>
                <a:ext uri="{FF2B5EF4-FFF2-40B4-BE49-F238E27FC236}">
                  <a16:creationId xmlns:a16="http://schemas.microsoft.com/office/drawing/2014/main" id="{7DB1C1A8-B8DF-563B-860D-867BE6828B35}"/>
                </a:ext>
              </a:extLst>
            </p:cNvPr>
            <p:cNvPicPr preferRelativeResize="0"/>
            <p:nvPr/>
          </p:nvPicPr>
          <p:blipFill>
            <a:blip r:embed="rId4">
              <a:alphaModFix/>
            </a:blip>
            <a:stretch>
              <a:fillRect/>
            </a:stretch>
          </p:blipFill>
          <p:spPr>
            <a:xfrm>
              <a:off x="883292" y="1565673"/>
              <a:ext cx="3184391" cy="2899756"/>
            </a:xfrm>
            <a:prstGeom prst="rect">
              <a:avLst/>
            </a:prstGeom>
            <a:noFill/>
            <a:ln>
              <a:noFill/>
            </a:ln>
          </p:spPr>
        </p:pic>
        <p:sp>
          <p:nvSpPr>
            <p:cNvPr id="4" name="Google Shape;311;p29">
              <a:extLst>
                <a:ext uri="{FF2B5EF4-FFF2-40B4-BE49-F238E27FC236}">
                  <a16:creationId xmlns:a16="http://schemas.microsoft.com/office/drawing/2014/main" id="{31F05038-78EE-425D-A4C9-C44F3E414127}"/>
                </a:ext>
              </a:extLst>
            </p:cNvPr>
            <p:cNvSpPr/>
            <p:nvPr/>
          </p:nvSpPr>
          <p:spPr>
            <a:xfrm>
              <a:off x="2533812" y="2781208"/>
              <a:ext cx="162315" cy="186422"/>
            </a:xfrm>
            <a:prstGeom prst="rect">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 name="Google Shape;312;p29">
              <a:extLst>
                <a:ext uri="{FF2B5EF4-FFF2-40B4-BE49-F238E27FC236}">
                  <a16:creationId xmlns:a16="http://schemas.microsoft.com/office/drawing/2014/main" id="{72686B60-A87D-5A02-B585-FF18373E2B4B}"/>
                </a:ext>
              </a:extLst>
            </p:cNvPr>
            <p:cNvSpPr/>
            <p:nvPr/>
          </p:nvSpPr>
          <p:spPr>
            <a:xfrm>
              <a:off x="1533491" y="1748277"/>
              <a:ext cx="162315" cy="186422"/>
            </a:xfrm>
            <a:prstGeom prst="rect">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2" name="Google Shape;318;p29">
              <a:extLst>
                <a:ext uri="{FF2B5EF4-FFF2-40B4-BE49-F238E27FC236}">
                  <a16:creationId xmlns:a16="http://schemas.microsoft.com/office/drawing/2014/main" id="{47C0FA98-FF73-BF3A-CF1C-FFCEAFB371D0}"/>
                </a:ext>
              </a:extLst>
            </p:cNvPr>
            <p:cNvSpPr/>
            <p:nvPr/>
          </p:nvSpPr>
          <p:spPr>
            <a:xfrm>
              <a:off x="2977456" y="3666398"/>
              <a:ext cx="40177"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3" name="Google Shape;319;p29">
              <a:extLst>
                <a:ext uri="{FF2B5EF4-FFF2-40B4-BE49-F238E27FC236}">
                  <a16:creationId xmlns:a16="http://schemas.microsoft.com/office/drawing/2014/main" id="{DAB4D6F6-912B-2FC2-93CC-6F26FB164C98}"/>
                </a:ext>
              </a:extLst>
            </p:cNvPr>
            <p:cNvSpPr/>
            <p:nvPr/>
          </p:nvSpPr>
          <p:spPr>
            <a:xfrm>
              <a:off x="3089237" y="3666398"/>
              <a:ext cx="51159"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4" name="Google Shape;320;p29">
              <a:extLst>
                <a:ext uri="{FF2B5EF4-FFF2-40B4-BE49-F238E27FC236}">
                  <a16:creationId xmlns:a16="http://schemas.microsoft.com/office/drawing/2014/main" id="{28A92C21-0115-297D-85CC-5A52CDC8DF32}"/>
                </a:ext>
              </a:extLst>
            </p:cNvPr>
            <p:cNvSpPr/>
            <p:nvPr/>
          </p:nvSpPr>
          <p:spPr>
            <a:xfrm>
              <a:off x="3489513" y="3666398"/>
              <a:ext cx="70980"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2" name="Google Shape;328;p29">
              <a:extLst>
                <a:ext uri="{FF2B5EF4-FFF2-40B4-BE49-F238E27FC236}">
                  <a16:creationId xmlns:a16="http://schemas.microsoft.com/office/drawing/2014/main" id="{5B437871-8C57-B165-EAF5-E337F7F28BB4}"/>
                </a:ext>
              </a:extLst>
            </p:cNvPr>
            <p:cNvSpPr txBox="1"/>
            <p:nvPr/>
          </p:nvSpPr>
          <p:spPr>
            <a:xfrm>
              <a:off x="639328" y="2850156"/>
              <a:ext cx="315524" cy="38596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accent1"/>
                  </a:solidFill>
                  <a:latin typeface="Lato"/>
                  <a:ea typeface="Lato"/>
                  <a:cs typeface="Lato"/>
                  <a:sym typeface="Lato"/>
                </a:rPr>
                <a:t>Q</a:t>
              </a:r>
              <a:endParaRPr sz="1600">
                <a:solidFill>
                  <a:schemeClr val="accent1"/>
                </a:solidFill>
                <a:latin typeface="Lato"/>
                <a:ea typeface="Lato"/>
                <a:cs typeface="Lato"/>
                <a:sym typeface="Lato"/>
              </a:endParaRPr>
            </a:p>
          </p:txBody>
        </p:sp>
        <p:sp>
          <p:nvSpPr>
            <p:cNvPr id="23" name="Google Shape;329;p29">
              <a:extLst>
                <a:ext uri="{FF2B5EF4-FFF2-40B4-BE49-F238E27FC236}">
                  <a16:creationId xmlns:a16="http://schemas.microsoft.com/office/drawing/2014/main" id="{C20D9A87-5628-7FEF-9734-41B414995596}"/>
                </a:ext>
              </a:extLst>
            </p:cNvPr>
            <p:cNvSpPr txBox="1"/>
            <p:nvPr/>
          </p:nvSpPr>
          <p:spPr>
            <a:xfrm>
              <a:off x="2664788" y="1302435"/>
              <a:ext cx="475607" cy="38061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1"/>
                  </a:solidFill>
                  <a:latin typeface="Lato"/>
                  <a:ea typeface="Lato"/>
                  <a:cs typeface="Lato"/>
                  <a:sym typeface="Lato"/>
                </a:rPr>
                <a:t>KV</a:t>
              </a:r>
              <a:endParaRPr>
                <a:solidFill>
                  <a:schemeClr val="accent1"/>
                </a:solidFill>
                <a:latin typeface="Lato"/>
                <a:ea typeface="Lato"/>
                <a:cs typeface="Lato"/>
                <a:sym typeface="Lato"/>
              </a:endParaRPr>
            </a:p>
          </p:txBody>
        </p:sp>
        <p:pic>
          <p:nvPicPr>
            <p:cNvPr id="24" name="Google Shape;195;p19">
              <a:extLst>
                <a:ext uri="{FF2B5EF4-FFF2-40B4-BE49-F238E27FC236}">
                  <a16:creationId xmlns:a16="http://schemas.microsoft.com/office/drawing/2014/main" id="{A78860C8-5CED-0634-775D-E84CFB9996C8}"/>
                </a:ext>
              </a:extLst>
            </p:cNvPr>
            <p:cNvPicPr preferRelativeResize="0"/>
            <p:nvPr/>
          </p:nvPicPr>
          <p:blipFill>
            <a:blip r:embed="rId5">
              <a:alphaModFix/>
            </a:blip>
            <a:stretch>
              <a:fillRect/>
            </a:stretch>
          </p:blipFill>
          <p:spPr>
            <a:xfrm>
              <a:off x="3429847" y="2922332"/>
              <a:ext cx="280141" cy="308167"/>
            </a:xfrm>
            <a:prstGeom prst="rect">
              <a:avLst/>
            </a:prstGeom>
            <a:noFill/>
            <a:ln>
              <a:noFill/>
            </a:ln>
            <a:effectLst>
              <a:outerShdw blurRad="50800" dist="25400" dir="2700000" sx="103000" sy="103000" algn="tl" rotWithShape="0">
                <a:prstClr val="black">
                  <a:alpha val="61000"/>
                </a:prstClr>
              </a:outerShdw>
            </a:effectLst>
          </p:spPr>
        </p:pic>
        <p:cxnSp>
          <p:nvCxnSpPr>
            <p:cNvPr id="32" name="Straight Arrow Connector 31">
              <a:extLst>
                <a:ext uri="{FF2B5EF4-FFF2-40B4-BE49-F238E27FC236}">
                  <a16:creationId xmlns:a16="http://schemas.microsoft.com/office/drawing/2014/main" id="{4B9A34A0-FD4C-CD43-230D-433BEA1D26C6}"/>
                </a:ext>
              </a:extLst>
            </p:cNvPr>
            <p:cNvCxnSpPr>
              <a:cxnSpLocks/>
            </p:cNvCxnSpPr>
            <p:nvPr/>
          </p:nvCxnSpPr>
          <p:spPr>
            <a:xfrm flipV="1">
              <a:off x="3017633" y="3246351"/>
              <a:ext cx="370886" cy="380427"/>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5CE3768-1F86-D5B6-017F-C8C6CBFC3C6B}"/>
                </a:ext>
              </a:extLst>
            </p:cNvPr>
            <p:cNvCxnSpPr>
              <a:cxnSpLocks/>
            </p:cNvCxnSpPr>
            <p:nvPr/>
          </p:nvCxnSpPr>
          <p:spPr>
            <a:xfrm flipV="1">
              <a:off x="3171825" y="3277088"/>
              <a:ext cx="370886" cy="363843"/>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02CB219-4C0F-FE14-A55C-6D51E60B013E}"/>
                </a:ext>
              </a:extLst>
            </p:cNvPr>
            <p:cNvCxnSpPr>
              <a:cxnSpLocks/>
            </p:cNvCxnSpPr>
            <p:nvPr/>
          </p:nvCxnSpPr>
          <p:spPr>
            <a:xfrm flipV="1">
              <a:off x="3544664" y="3277088"/>
              <a:ext cx="87819" cy="349690"/>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2B8843D2-97CD-F924-6CEF-168FDFD4AC88}"/>
              </a:ext>
            </a:extLst>
          </p:cNvPr>
          <p:cNvGrpSpPr/>
          <p:nvPr/>
        </p:nvGrpSpPr>
        <p:grpSpPr>
          <a:xfrm>
            <a:off x="553217" y="1063909"/>
            <a:ext cx="4547181" cy="3601788"/>
            <a:chOff x="883017" y="1123400"/>
            <a:chExt cx="4547181" cy="3601788"/>
          </a:xfrm>
        </p:grpSpPr>
        <p:grpSp>
          <p:nvGrpSpPr>
            <p:cNvPr id="9" name="Group 8">
              <a:extLst>
                <a:ext uri="{FF2B5EF4-FFF2-40B4-BE49-F238E27FC236}">
                  <a16:creationId xmlns:a16="http://schemas.microsoft.com/office/drawing/2014/main" id="{424BD4B3-3844-C77F-42FC-70FB13495FA6}"/>
                </a:ext>
              </a:extLst>
            </p:cNvPr>
            <p:cNvGrpSpPr/>
            <p:nvPr/>
          </p:nvGrpSpPr>
          <p:grpSpPr>
            <a:xfrm>
              <a:off x="1271730" y="1123400"/>
              <a:ext cx="4158468" cy="3601788"/>
              <a:chOff x="1271730" y="1123400"/>
              <a:chExt cx="4158468" cy="3601788"/>
            </a:xfrm>
          </p:grpSpPr>
          <p:pic>
            <p:nvPicPr>
              <p:cNvPr id="11" name="Picture 10">
                <a:extLst>
                  <a:ext uri="{FF2B5EF4-FFF2-40B4-BE49-F238E27FC236}">
                    <a16:creationId xmlns:a16="http://schemas.microsoft.com/office/drawing/2014/main" id="{B5FF7784-35FB-1B15-301B-BE5C425DD7EA}"/>
                  </a:ext>
                </a:extLst>
              </p:cNvPr>
              <p:cNvPicPr>
                <a:picLocks noChangeAspect="1"/>
              </p:cNvPicPr>
              <p:nvPr/>
            </p:nvPicPr>
            <p:blipFill>
              <a:blip r:embed="rId6"/>
              <a:stretch>
                <a:fillRect/>
              </a:stretch>
            </p:blipFill>
            <p:spPr>
              <a:xfrm>
                <a:off x="1271730" y="1734165"/>
                <a:ext cx="4158468" cy="2457276"/>
              </a:xfrm>
              <a:prstGeom prst="rect">
                <a:avLst/>
              </a:prstGeom>
            </p:spPr>
          </p:pic>
          <p:sp>
            <p:nvSpPr>
              <p:cNvPr id="15" name="Google Shape;188;p19">
                <a:extLst>
                  <a:ext uri="{FF2B5EF4-FFF2-40B4-BE49-F238E27FC236}">
                    <a16:creationId xmlns:a16="http://schemas.microsoft.com/office/drawing/2014/main" id="{3973D40E-F5C1-2BCB-64AA-CE44651F882B}"/>
                  </a:ext>
                </a:extLst>
              </p:cNvPr>
              <p:cNvSpPr txBox="1"/>
              <p:nvPr/>
            </p:nvSpPr>
            <p:spPr>
              <a:xfrm>
                <a:off x="2587912" y="4140188"/>
                <a:ext cx="1738500" cy="5850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GEMM-optimized hardware</a:t>
                </a:r>
                <a:endParaRPr sz="1300" i="1">
                  <a:solidFill>
                    <a:schemeClr val="accent1"/>
                  </a:solidFill>
                  <a:latin typeface="Lato"/>
                  <a:ea typeface="Lato"/>
                  <a:cs typeface="Lato"/>
                  <a:sym typeface="Lato"/>
                </a:endParaRPr>
              </a:p>
            </p:txBody>
          </p:sp>
          <p:sp>
            <p:nvSpPr>
              <p:cNvPr id="16" name="Google Shape;189;p19">
                <a:extLst>
                  <a:ext uri="{FF2B5EF4-FFF2-40B4-BE49-F238E27FC236}">
                    <a16:creationId xmlns:a16="http://schemas.microsoft.com/office/drawing/2014/main" id="{1DAAEFE0-F871-3743-2804-A1DC71B8D20A}"/>
                  </a:ext>
                </a:extLst>
              </p:cNvPr>
              <p:cNvSpPr txBox="1"/>
              <p:nvPr/>
            </p:nvSpPr>
            <p:spPr>
              <a:xfrm>
                <a:off x="2342812" y="1123400"/>
                <a:ext cx="1983600"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448BFF"/>
                    </a:solidFill>
                    <a:latin typeface="Lato"/>
                    <a:ea typeface="Lato"/>
                    <a:cs typeface="Lato"/>
                    <a:sym typeface="Lato"/>
                  </a:rPr>
                  <a:t>recovers shared paths</a:t>
                </a:r>
                <a:endParaRPr sz="1300">
                  <a:solidFill>
                    <a:srgbClr val="448BFF"/>
                  </a:solidFill>
                  <a:latin typeface="Lato"/>
                  <a:ea typeface="Lato"/>
                  <a:cs typeface="Lato"/>
                  <a:sym typeface="Lato"/>
                </a:endParaRPr>
              </a:p>
            </p:txBody>
          </p:sp>
          <p:cxnSp>
            <p:nvCxnSpPr>
              <p:cNvPr id="17" name="Google Shape;190;p19">
                <a:extLst>
                  <a:ext uri="{FF2B5EF4-FFF2-40B4-BE49-F238E27FC236}">
                    <a16:creationId xmlns:a16="http://schemas.microsoft.com/office/drawing/2014/main" id="{34AFEB96-4DE6-1DF1-4957-C4B30047FA12}"/>
                  </a:ext>
                </a:extLst>
              </p:cNvPr>
              <p:cNvCxnSpPr/>
              <p:nvPr/>
            </p:nvCxnSpPr>
            <p:spPr>
              <a:xfrm rot="10800000" flipH="1">
                <a:off x="2426312" y="1516163"/>
                <a:ext cx="448800" cy="325800"/>
              </a:xfrm>
              <a:prstGeom prst="straightConnector1">
                <a:avLst/>
              </a:prstGeom>
              <a:noFill/>
              <a:ln w="9525" cap="flat" cmpd="sng">
                <a:solidFill>
                  <a:schemeClr val="dk2"/>
                </a:solidFill>
                <a:prstDash val="solid"/>
                <a:round/>
                <a:headEnd type="none" w="med" len="med"/>
                <a:tailEnd type="stealth" w="med" len="med"/>
              </a:ln>
            </p:spPr>
          </p:cxnSp>
          <p:cxnSp>
            <p:nvCxnSpPr>
              <p:cNvPr id="18" name="Google Shape;191;p19">
                <a:extLst>
                  <a:ext uri="{FF2B5EF4-FFF2-40B4-BE49-F238E27FC236}">
                    <a16:creationId xmlns:a16="http://schemas.microsoft.com/office/drawing/2014/main" id="{0B211BA3-1B2F-0C80-B6D0-6681BA084256}"/>
                  </a:ext>
                </a:extLst>
              </p:cNvPr>
              <p:cNvCxnSpPr/>
              <p:nvPr/>
            </p:nvCxnSpPr>
            <p:spPr>
              <a:xfrm rot="10800000" flipH="1">
                <a:off x="3442912" y="1504613"/>
                <a:ext cx="28500" cy="348900"/>
              </a:xfrm>
              <a:prstGeom prst="straightConnector1">
                <a:avLst/>
              </a:prstGeom>
              <a:noFill/>
              <a:ln w="9525" cap="flat" cmpd="sng">
                <a:solidFill>
                  <a:schemeClr val="dk2"/>
                </a:solidFill>
                <a:prstDash val="solid"/>
                <a:round/>
                <a:headEnd type="none" w="med" len="med"/>
                <a:tailEnd type="stealth" w="med" len="med"/>
              </a:ln>
            </p:spPr>
          </p:cxnSp>
          <p:pic>
            <p:nvPicPr>
              <p:cNvPr id="19" name="Google Shape;195;p19">
                <a:extLst>
                  <a:ext uri="{FF2B5EF4-FFF2-40B4-BE49-F238E27FC236}">
                    <a16:creationId xmlns:a16="http://schemas.microsoft.com/office/drawing/2014/main" id="{72B8E959-6BBF-1704-64A6-6EA496B0F39D}"/>
                  </a:ext>
                </a:extLst>
              </p:cNvPr>
              <p:cNvPicPr preferRelativeResize="0"/>
              <p:nvPr/>
            </p:nvPicPr>
            <p:blipFill>
              <a:blip r:embed="rId5">
                <a:alphaModFix/>
              </a:blip>
              <a:stretch>
                <a:fillRect/>
              </a:stretch>
            </p:blipFill>
            <p:spPr>
              <a:xfrm>
                <a:off x="1449059" y="1824763"/>
                <a:ext cx="574750" cy="632250"/>
              </a:xfrm>
              <a:prstGeom prst="rect">
                <a:avLst/>
              </a:prstGeom>
              <a:noFill/>
              <a:ln>
                <a:noFill/>
              </a:ln>
            </p:spPr>
          </p:pic>
        </p:grpSp>
        <p:sp>
          <p:nvSpPr>
            <p:cNvPr id="10" name="Google Shape;197;p19">
              <a:extLst>
                <a:ext uri="{FF2B5EF4-FFF2-40B4-BE49-F238E27FC236}">
                  <a16:creationId xmlns:a16="http://schemas.microsoft.com/office/drawing/2014/main" id="{1316BDFC-21F2-919F-20F4-EE6E16CA247E}"/>
                </a:ext>
              </a:extLst>
            </p:cNvPr>
            <p:cNvSpPr/>
            <p:nvPr/>
          </p:nvSpPr>
          <p:spPr>
            <a:xfrm rot="19306755">
              <a:off x="883017" y="2534778"/>
              <a:ext cx="517087" cy="242640"/>
            </a:xfrm>
            <a:prstGeom prst="rightArrow">
              <a:avLst>
                <a:gd name="adj1" fmla="val 49806"/>
                <a:gd name="adj2" fmla="val 93579"/>
              </a:avLst>
            </a:prstGeom>
            <a:solidFill>
              <a:srgbClr val="9E9E9E"/>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spTree>
    <p:extLst>
      <p:ext uri="{BB962C8B-B14F-4D97-AF65-F5344CB8AC3E}">
        <p14:creationId xmlns:p14="http://schemas.microsoft.com/office/powerpoint/2010/main" val="87484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1.23457E-7 L -0.35486 -0.00494 " pathEditMode="relative" rAng="0" ptsTypes="AA">
                                      <p:cBhvr>
                                        <p:cTn id="6" dur="1000" fill="hold"/>
                                        <p:tgtEl>
                                          <p:spTgt spid="6"/>
                                        </p:tgtEl>
                                        <p:attrNameLst>
                                          <p:attrName>ppt_x</p:attrName>
                                          <p:attrName>ppt_y</p:attrName>
                                        </p:attrNameLst>
                                      </p:cBhvr>
                                      <p:rCtr x="-17743" y="-247"/>
                                    </p:animMotion>
                                  </p:childTnLst>
                                </p:cTn>
                              </p:par>
                            </p:childTnLst>
                          </p:cTn>
                        </p:par>
                        <p:par>
                          <p:cTn id="7" fill="hold">
                            <p:stCondLst>
                              <p:cond delay="1000"/>
                            </p:stCondLst>
                            <p:childTnLst>
                              <p:par>
                                <p:cTn id="8" presetID="10"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a:extLst>
            <a:ext uri="{FF2B5EF4-FFF2-40B4-BE49-F238E27FC236}">
              <a16:creationId xmlns:a16="http://schemas.microsoft.com/office/drawing/2014/main" id="{022E2060-B14F-6497-62E1-A44AF9C76ADB}"/>
            </a:ext>
          </a:extLst>
        </p:cNvPr>
        <p:cNvGrpSpPr/>
        <p:nvPr/>
      </p:nvGrpSpPr>
      <p:grpSpPr>
        <a:xfrm>
          <a:off x="0" y="0"/>
          <a:ext cx="0" cy="0"/>
          <a:chOff x="0" y="0"/>
          <a:chExt cx="0" cy="0"/>
        </a:xfrm>
      </p:grpSpPr>
      <p:sp>
        <p:nvSpPr>
          <p:cNvPr id="175" name="Google Shape;175;p18">
            <a:extLst>
              <a:ext uri="{FF2B5EF4-FFF2-40B4-BE49-F238E27FC236}">
                <a16:creationId xmlns:a16="http://schemas.microsoft.com/office/drawing/2014/main" id="{ED6A0271-C262-3516-126C-3571302CE753}"/>
              </a:ext>
            </a:extLst>
          </p:cNvPr>
          <p:cNvSpPr txBox="1">
            <a:spLocks noGrp="1"/>
          </p:cNvSpPr>
          <p:nvPr>
            <p:ph type="title"/>
          </p:nvPr>
        </p:nvSpPr>
        <p:spPr>
          <a:xfrm>
            <a:off x="727650" y="539700"/>
            <a:ext cx="83961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100"/>
              <a:t>Block aggregation: uniquify the data requests</a:t>
            </a:r>
            <a:endParaRPr sz="2100"/>
          </a:p>
        </p:txBody>
      </p:sp>
      <p:sp>
        <p:nvSpPr>
          <p:cNvPr id="176" name="Google Shape;176;p18">
            <a:extLst>
              <a:ext uri="{FF2B5EF4-FFF2-40B4-BE49-F238E27FC236}">
                <a16:creationId xmlns:a16="http://schemas.microsoft.com/office/drawing/2014/main" id="{16A5C9EE-7AB0-DEE7-CF1E-B0911CFC99FD}"/>
              </a:ext>
            </a:extLst>
          </p:cNvPr>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11</a:t>
            </a:fld>
            <a:endParaRPr/>
          </a:p>
        </p:txBody>
      </p:sp>
      <p:sp>
        <p:nvSpPr>
          <p:cNvPr id="178" name="Google Shape;178;p18">
            <a:extLst>
              <a:ext uri="{FF2B5EF4-FFF2-40B4-BE49-F238E27FC236}">
                <a16:creationId xmlns:a16="http://schemas.microsoft.com/office/drawing/2014/main" id="{7B9E1E06-9DD6-6F37-E9E6-6E6CE53A12D6}"/>
              </a:ext>
            </a:extLst>
          </p:cNvPr>
          <p:cNvSpPr txBox="1">
            <a:spLocks noGrp="1"/>
          </p:cNvSpPr>
          <p:nvPr>
            <p:ph type="title"/>
          </p:nvPr>
        </p:nvSpPr>
        <p:spPr>
          <a:xfrm>
            <a:off x="0" y="-66275"/>
            <a:ext cx="35223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Method</a:t>
            </a:r>
            <a:endParaRPr sz="2140">
              <a:solidFill>
                <a:schemeClr val="lt1"/>
              </a:solidFill>
            </a:endParaRPr>
          </a:p>
        </p:txBody>
      </p:sp>
      <p:sp>
        <p:nvSpPr>
          <p:cNvPr id="179" name="Google Shape;179;p18">
            <a:extLst>
              <a:ext uri="{FF2B5EF4-FFF2-40B4-BE49-F238E27FC236}">
                <a16:creationId xmlns:a16="http://schemas.microsoft.com/office/drawing/2014/main" id="{08DD4565-5130-0F60-24DF-94B019F05465}"/>
              </a:ext>
            </a:extLst>
          </p:cNvPr>
          <p:cNvSpPr txBox="1">
            <a:spLocks noGrp="1"/>
          </p:cNvSpPr>
          <p:nvPr>
            <p:ph type="body" idx="1"/>
          </p:nvPr>
        </p:nvSpPr>
        <p:spPr>
          <a:xfrm>
            <a:off x="5078209" y="2644005"/>
            <a:ext cx="3454782" cy="1845576"/>
          </a:xfrm>
          <a:prstGeom prst="rect">
            <a:avLst/>
          </a:prstGeom>
        </p:spPr>
        <p:txBody>
          <a:bodyPr spcFirstLastPara="1" wrap="square" lIns="91425" tIns="91425" rIns="91425" bIns="91425" anchor="t" anchorCtr="0">
            <a:noAutofit/>
          </a:bodyPr>
          <a:lstStyle/>
          <a:p>
            <a:pPr indent="-323850">
              <a:lnSpc>
                <a:spcPct val="150000"/>
              </a:lnSpc>
              <a:buSzPts val="1500"/>
            </a:pPr>
            <a:r>
              <a:rPr lang="en-US" sz="1500"/>
              <a:t>Combine and uniquify the different data requests from aggregated blocks</a:t>
            </a:r>
          </a:p>
          <a:p>
            <a:pPr indent="-323850">
              <a:lnSpc>
                <a:spcPct val="150000"/>
              </a:lnSpc>
              <a:buSzPts val="1500"/>
            </a:pPr>
            <a:r>
              <a:rPr lang="en-US" sz="1500"/>
              <a:t>Implemented as merge and sort tree in hardware</a:t>
            </a:r>
          </a:p>
        </p:txBody>
      </p:sp>
      <p:sp>
        <p:nvSpPr>
          <p:cNvPr id="15" name="Google Shape;188;p19">
            <a:extLst>
              <a:ext uri="{FF2B5EF4-FFF2-40B4-BE49-F238E27FC236}">
                <a16:creationId xmlns:a16="http://schemas.microsoft.com/office/drawing/2014/main" id="{D21DB8DE-F5C7-8AF8-D797-DDDD2ED7C384}"/>
              </a:ext>
            </a:extLst>
          </p:cNvPr>
          <p:cNvSpPr txBox="1"/>
          <p:nvPr/>
        </p:nvSpPr>
        <p:spPr>
          <a:xfrm>
            <a:off x="1927442" y="3566793"/>
            <a:ext cx="1738500" cy="584745"/>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None/>
            </a:pPr>
            <a:r>
              <a:rPr lang="en-US" sz="1300" i="1">
                <a:solidFill>
                  <a:schemeClr val="accent1"/>
                </a:solidFill>
                <a:latin typeface="Lato"/>
                <a:ea typeface="Lato"/>
                <a:cs typeface="Lato"/>
                <a:sym typeface="Lato"/>
              </a:rPr>
              <a:t>Aggregated blocks in sparse attention</a:t>
            </a:r>
            <a:endParaRPr sz="1300" i="1">
              <a:solidFill>
                <a:schemeClr val="accent1"/>
              </a:solidFill>
              <a:latin typeface="Lato"/>
              <a:ea typeface="Lato"/>
              <a:cs typeface="Lato"/>
              <a:sym typeface="Lato"/>
            </a:endParaRPr>
          </a:p>
        </p:txBody>
      </p:sp>
      <p:pic>
        <p:nvPicPr>
          <p:cNvPr id="19" name="Google Shape;195;p19">
            <a:extLst>
              <a:ext uri="{FF2B5EF4-FFF2-40B4-BE49-F238E27FC236}">
                <a16:creationId xmlns:a16="http://schemas.microsoft.com/office/drawing/2014/main" id="{00B61E54-F146-5A57-ECEF-2A2789A2088D}"/>
              </a:ext>
            </a:extLst>
          </p:cNvPr>
          <p:cNvPicPr preferRelativeResize="0"/>
          <p:nvPr/>
        </p:nvPicPr>
        <p:blipFill>
          <a:blip r:embed="rId3">
            <a:alphaModFix/>
          </a:blip>
          <a:stretch>
            <a:fillRect/>
          </a:stretch>
        </p:blipFill>
        <p:spPr>
          <a:xfrm>
            <a:off x="1119259" y="1765272"/>
            <a:ext cx="574750" cy="632250"/>
          </a:xfrm>
          <a:prstGeom prst="rect">
            <a:avLst/>
          </a:prstGeom>
          <a:noFill/>
          <a:ln>
            <a:noFill/>
          </a:ln>
        </p:spPr>
      </p:pic>
      <p:pic>
        <p:nvPicPr>
          <p:cNvPr id="20" name="Picture 19">
            <a:extLst>
              <a:ext uri="{FF2B5EF4-FFF2-40B4-BE49-F238E27FC236}">
                <a16:creationId xmlns:a16="http://schemas.microsoft.com/office/drawing/2014/main" id="{1DC10AD3-CDB0-2507-4D82-92A7B0A137A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95246" y="1399266"/>
            <a:ext cx="2258500" cy="1779193"/>
          </a:xfrm>
          <a:prstGeom prst="rect">
            <a:avLst/>
          </a:prstGeom>
        </p:spPr>
      </p:pic>
      <p:pic>
        <p:nvPicPr>
          <p:cNvPr id="25" name="Picture 24">
            <a:extLst>
              <a:ext uri="{FF2B5EF4-FFF2-40B4-BE49-F238E27FC236}">
                <a16:creationId xmlns:a16="http://schemas.microsoft.com/office/drawing/2014/main" id="{A5512D3D-FF0F-097B-8894-28F5E7D90896}"/>
              </a:ext>
            </a:extLst>
          </p:cNvPr>
          <p:cNvPicPr>
            <a:picLocks noChangeAspect="1"/>
          </p:cNvPicPr>
          <p:nvPr/>
        </p:nvPicPr>
        <p:blipFill>
          <a:blip r:embed="rId5">
            <a:clrChange>
              <a:clrFrom>
                <a:srgbClr val="FFFFFF"/>
              </a:clrFrom>
              <a:clrTo>
                <a:srgbClr val="FFFFFF">
                  <a:alpha val="0"/>
                </a:srgbClr>
              </a:clrTo>
            </a:clrChange>
          </a:blip>
          <a:srcRect/>
          <a:stretch/>
        </p:blipFill>
        <p:spPr>
          <a:xfrm>
            <a:off x="1554048" y="1634319"/>
            <a:ext cx="5128847" cy="2019371"/>
          </a:xfrm>
          <a:prstGeom prst="rect">
            <a:avLst/>
          </a:prstGeom>
        </p:spPr>
      </p:pic>
    </p:spTree>
    <p:extLst>
      <p:ext uri="{BB962C8B-B14F-4D97-AF65-F5344CB8AC3E}">
        <p14:creationId xmlns:p14="http://schemas.microsoft.com/office/powerpoint/2010/main" val="159784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500" fill="hold"/>
                                        <p:tgtEl>
                                          <p:spTgt spid="19"/>
                                        </p:tgtEl>
                                      </p:cBhvr>
                                      <p:by x="150000" y="150000"/>
                                    </p:animScale>
                                  </p:childTnLst>
                                </p:cTn>
                              </p:par>
                              <p:par>
                                <p:cTn id="7" presetID="10" presetClass="exit" presetSubtype="0" fill="hold" nodeType="withEffect">
                                  <p:stCondLst>
                                    <p:cond delay="0"/>
                                  </p:stCondLst>
                                  <p:childTnLst>
                                    <p:animEffect transition="out" filter="fade">
                                      <p:cBhvr>
                                        <p:cTn id="8" dur="500"/>
                                        <p:tgtEl>
                                          <p:spTgt spid="19"/>
                                        </p:tgtEl>
                                      </p:cBhvr>
                                    </p:animEffect>
                                    <p:set>
                                      <p:cBhvr>
                                        <p:cTn id="9" dur="1" fill="hold">
                                          <p:stCondLst>
                                            <p:cond delay="499"/>
                                          </p:stCondLst>
                                        </p:cTn>
                                        <p:tgtEl>
                                          <p:spTgt spid="19"/>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42" presetClass="path" presetSubtype="0" accel="50000" decel="50000" fill="hold" nodeType="withEffect">
                                  <p:stCondLst>
                                    <p:cond delay="200"/>
                                  </p:stCondLst>
                                  <p:childTnLst>
                                    <p:animMotion origin="layout" path="M 3.33333E-6 -3.08642E-6 L 0.13246 0.0679 " pathEditMode="relative" rAng="0" ptsTypes="AA">
                                      <p:cBhvr>
                                        <p:cTn id="16" dur="500" fill="hold"/>
                                        <p:tgtEl>
                                          <p:spTgt spid="20"/>
                                        </p:tgtEl>
                                        <p:attrNameLst>
                                          <p:attrName>ppt_x</p:attrName>
                                          <p:attrName>ppt_y</p:attrName>
                                        </p:attrNameLst>
                                      </p:cBhvr>
                                      <p:rCtr x="6615" y="3395"/>
                                    </p:animMotion>
                                  </p:childTnLst>
                                </p:cTn>
                              </p:par>
                              <p:par>
                                <p:cTn id="17" presetID="10" presetClass="entr" presetSubtype="0" fill="hold" grpId="0" nodeType="withEffect">
                                  <p:stCondLst>
                                    <p:cond delay="2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700"/>
                            </p:stCondLst>
                            <p:childTnLst>
                              <p:par>
                                <p:cTn id="21" presetID="10" presetClass="entr" presetSubtype="0" fill="hold" nodeType="afterEffect">
                                  <p:stCondLst>
                                    <p:cond delay="100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xit" presetSubtype="0" fill="hold" nodeType="withEffect">
                                  <p:stCondLst>
                                    <p:cond delay="1000"/>
                                  </p:stCondLst>
                                  <p:childTnLst>
                                    <p:animEffect transition="out" filter="fade">
                                      <p:cBhvr>
                                        <p:cTn id="25" dur="500"/>
                                        <p:tgtEl>
                                          <p:spTgt spid="20"/>
                                        </p:tgtEl>
                                      </p:cBhvr>
                                    </p:animEffect>
                                    <p:set>
                                      <p:cBhvr>
                                        <p:cTn id="26" dur="1" fill="hold">
                                          <p:stCondLst>
                                            <p:cond delay="499"/>
                                          </p:stCondLst>
                                        </p:cTn>
                                        <p:tgtEl>
                                          <p:spTgt spid="20"/>
                                        </p:tgtEl>
                                        <p:attrNameLst>
                                          <p:attrName>style.visibility</p:attrName>
                                        </p:attrNameLst>
                                      </p:cBhvr>
                                      <p:to>
                                        <p:strVal val="hidden"/>
                                      </p:to>
                                    </p:set>
                                  </p:childTnLst>
                                </p:cTn>
                              </p:par>
                              <p:par>
                                <p:cTn id="27" presetID="10" presetClass="entr" presetSubtype="0" fill="hold" grpId="0" nodeType="withEffect">
                                  <p:stCondLst>
                                    <p:cond delay="1000"/>
                                  </p:stCondLst>
                                  <p:childTnLst>
                                    <p:set>
                                      <p:cBhvr>
                                        <p:cTn id="28" dur="1" fill="hold">
                                          <p:stCondLst>
                                            <p:cond delay="0"/>
                                          </p:stCondLst>
                                        </p:cTn>
                                        <p:tgtEl>
                                          <p:spTgt spid="179">
                                            <p:txEl>
                                              <p:pRg st="0" end="0"/>
                                            </p:txEl>
                                          </p:spTgt>
                                        </p:tgtEl>
                                        <p:attrNameLst>
                                          <p:attrName>style.visibility</p:attrName>
                                        </p:attrNameLst>
                                      </p:cBhvr>
                                      <p:to>
                                        <p:strVal val="visible"/>
                                      </p:to>
                                    </p:set>
                                    <p:animEffect transition="in" filter="fade">
                                      <p:cBhvr>
                                        <p:cTn id="29" dur="500"/>
                                        <p:tgtEl>
                                          <p:spTgt spid="179">
                                            <p:txEl>
                                              <p:pRg st="0" end="0"/>
                                            </p:txEl>
                                          </p:spTgt>
                                        </p:tgtEl>
                                      </p:cBhvr>
                                    </p:animEffect>
                                  </p:childTnLst>
                                </p:cTn>
                              </p:par>
                              <p:par>
                                <p:cTn id="30" presetID="10" presetClass="entr" presetSubtype="0" fill="hold" grpId="0" nodeType="withEffect">
                                  <p:stCondLst>
                                    <p:cond delay="1000"/>
                                  </p:stCondLst>
                                  <p:childTnLst>
                                    <p:set>
                                      <p:cBhvr>
                                        <p:cTn id="31" dur="1" fill="hold">
                                          <p:stCondLst>
                                            <p:cond delay="0"/>
                                          </p:stCondLst>
                                        </p:cTn>
                                        <p:tgtEl>
                                          <p:spTgt spid="179">
                                            <p:txEl>
                                              <p:pRg st="1" end="1"/>
                                            </p:txEl>
                                          </p:spTgt>
                                        </p:tgtEl>
                                        <p:attrNameLst>
                                          <p:attrName>style.visibility</p:attrName>
                                        </p:attrNameLst>
                                      </p:cBhvr>
                                      <p:to>
                                        <p:strVal val="visible"/>
                                      </p:to>
                                    </p:set>
                                    <p:animEffect transition="in" filter="fade">
                                      <p:cBhvr>
                                        <p:cTn id="32" dur="500"/>
                                        <p:tgtEl>
                                          <p:spTgt spid="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uiExpand="1" build="p"/>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21"/>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Sparse Attention Core</a:t>
            </a:r>
            <a:endParaRPr/>
          </a:p>
        </p:txBody>
      </p:sp>
      <p:sp>
        <p:nvSpPr>
          <p:cNvPr id="220" name="Google Shape;220;p21"/>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12</a:t>
            </a:fld>
            <a:endParaRPr/>
          </a:p>
        </p:txBody>
      </p:sp>
      <p:sp>
        <p:nvSpPr>
          <p:cNvPr id="221" name="Google Shape;221;p21"/>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sp>
        <p:nvSpPr>
          <p:cNvPr id="226" name="Google Shape;226;p21"/>
          <p:cNvSpPr txBox="1"/>
          <p:nvPr/>
        </p:nvSpPr>
        <p:spPr>
          <a:xfrm>
            <a:off x="4952343" y="2963160"/>
            <a:ext cx="4030434" cy="156963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200"/>
              </a:spcAft>
              <a:buNone/>
            </a:pPr>
            <a:r>
              <a:rPr lang="en" sz="1600">
                <a:solidFill>
                  <a:schemeClr val="dk1"/>
                </a:solidFill>
                <a:latin typeface="Lato"/>
                <a:ea typeface="Lato"/>
                <a:cs typeface="Lato"/>
                <a:sym typeface="Lato"/>
              </a:rPr>
              <a:t>Hardware scale:</a:t>
            </a:r>
            <a:endParaRPr sz="1600">
              <a:solidFill>
                <a:schemeClr val="dk1"/>
              </a:solidFill>
              <a:latin typeface="Lato"/>
              <a:ea typeface="Lato"/>
              <a:cs typeface="Lato"/>
              <a:sym typeface="Lato"/>
            </a:endParaRPr>
          </a:p>
          <a:p>
            <a:pPr marL="457200" lvl="0" indent="-330200" algn="l" rtl="0">
              <a:spcBef>
                <a:spcPts val="0"/>
              </a:spcBef>
              <a:spcAft>
                <a:spcPts val="0"/>
              </a:spcAft>
              <a:buClr>
                <a:schemeClr val="dk1"/>
              </a:buClr>
              <a:buSzPts val="1600"/>
              <a:buFont typeface="Lato"/>
              <a:buChar char="●"/>
            </a:pPr>
            <a:r>
              <a:rPr lang="en" sz="1600">
                <a:solidFill>
                  <a:schemeClr val="dk1"/>
                </a:solidFill>
                <a:latin typeface="Lato"/>
                <a:ea typeface="Lato"/>
                <a:cs typeface="Lato"/>
                <a:sym typeface="Lato"/>
              </a:rPr>
              <a:t>Up to 138,240 MACs with 288 PEs</a:t>
            </a:r>
          </a:p>
          <a:p>
            <a:pPr marL="457200" lvl="0" indent="-330200" algn="l" rtl="0">
              <a:spcBef>
                <a:spcPts val="0"/>
              </a:spcBef>
              <a:spcAft>
                <a:spcPts val="0"/>
              </a:spcAft>
              <a:buClr>
                <a:schemeClr val="dk1"/>
              </a:buClr>
              <a:buSzPts val="1600"/>
              <a:buFont typeface="Lato"/>
              <a:buChar char="●"/>
            </a:pPr>
            <a:r>
              <a:rPr lang="en" sz="1600">
                <a:solidFill>
                  <a:schemeClr val="dk1"/>
                </a:solidFill>
                <a:latin typeface="Lato"/>
                <a:ea typeface="Lato"/>
                <a:cs typeface="Lato"/>
                <a:sym typeface="Lato"/>
              </a:rPr>
              <a:t>480 MACs in each PE</a:t>
            </a:r>
          </a:p>
          <a:p>
            <a:pPr marL="457200" lvl="0" indent="-330200" algn="l" rtl="0">
              <a:spcBef>
                <a:spcPts val="0"/>
              </a:spcBef>
              <a:spcAft>
                <a:spcPts val="0"/>
              </a:spcAft>
              <a:buClr>
                <a:schemeClr val="dk1"/>
              </a:buClr>
              <a:buSzPts val="1600"/>
              <a:buFont typeface="Lato"/>
              <a:buChar char="●"/>
            </a:pPr>
            <a:r>
              <a:rPr lang="en" sz="1600">
                <a:solidFill>
                  <a:schemeClr val="dk1"/>
                </a:solidFill>
                <a:latin typeface="Lato"/>
                <a:ea typeface="Lato"/>
                <a:cs typeface="Lato"/>
                <a:sym typeface="Lato"/>
              </a:rPr>
              <a:t>Platform: Intel Stratix® 10 NX with Tensor Blocks</a:t>
            </a:r>
            <a:endParaRPr sz="1600">
              <a:solidFill>
                <a:schemeClr val="dk1"/>
              </a:solidFill>
              <a:latin typeface="Lato"/>
              <a:ea typeface="Lato"/>
              <a:cs typeface="Lato"/>
              <a:sym typeface="Lato"/>
            </a:endParaRPr>
          </a:p>
        </p:txBody>
      </p:sp>
      <p:pic>
        <p:nvPicPr>
          <p:cNvPr id="3" name="Picture 2">
            <a:extLst>
              <a:ext uri="{FF2B5EF4-FFF2-40B4-BE49-F238E27FC236}">
                <a16:creationId xmlns:a16="http://schemas.microsoft.com/office/drawing/2014/main" id="{948B5413-FA40-A4D2-C636-F3335F1A0B4D}"/>
              </a:ext>
            </a:extLst>
          </p:cNvPr>
          <p:cNvPicPr>
            <a:picLocks noChangeAspect="1"/>
          </p:cNvPicPr>
          <p:nvPr/>
        </p:nvPicPr>
        <p:blipFill>
          <a:blip r:embed="rId3"/>
          <a:stretch>
            <a:fillRect/>
          </a:stretch>
        </p:blipFill>
        <p:spPr>
          <a:xfrm>
            <a:off x="815002" y="1434011"/>
            <a:ext cx="3975139" cy="2645627"/>
          </a:xfrm>
          <a:prstGeom prst="rect">
            <a:avLst/>
          </a:prstGeom>
        </p:spPr>
      </p:pic>
      <p:sp>
        <p:nvSpPr>
          <p:cNvPr id="225" name="Google Shape;225;p21"/>
          <p:cNvSpPr/>
          <p:nvPr/>
        </p:nvSpPr>
        <p:spPr>
          <a:xfrm>
            <a:off x="4021507" y="1661874"/>
            <a:ext cx="1389900" cy="714300"/>
          </a:xfrm>
          <a:prstGeom prst="wedgeRoundRectCallout">
            <a:avLst>
              <a:gd name="adj1" fmla="val -68747"/>
              <a:gd name="adj2" fmla="val 35402"/>
              <a:gd name="adj3" fmla="val 0"/>
            </a:avLst>
          </a:prstGeom>
          <a:solidFill>
            <a:srgbClr val="6FA8D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1"/>
                </a:solidFill>
                <a:latin typeface="Lato"/>
                <a:ea typeface="Lato"/>
                <a:cs typeface="Lato"/>
                <a:sym typeface="Lato"/>
              </a:rPr>
              <a:t>Keeping the rigid data path</a:t>
            </a:r>
            <a:endParaRPr sz="1300">
              <a:solidFill>
                <a:schemeClr val="dk1"/>
              </a:solidFill>
              <a:latin typeface="Lato"/>
              <a:ea typeface="Lato"/>
              <a:cs typeface="Lato"/>
              <a:sym typeface="Lato"/>
            </a:endParaRPr>
          </a:p>
        </p:txBody>
      </p:sp>
      <p:sp>
        <p:nvSpPr>
          <p:cNvPr id="229" name="Google Shape;229;p21"/>
          <p:cNvSpPr/>
          <p:nvPr/>
        </p:nvSpPr>
        <p:spPr>
          <a:xfrm>
            <a:off x="1255160" y="1799285"/>
            <a:ext cx="1629045" cy="814700"/>
          </a:xfrm>
          <a:prstGeom prst="wedgeRoundRectCallout">
            <a:avLst>
              <a:gd name="adj1" fmla="val -9651"/>
              <a:gd name="adj2" fmla="val 69980"/>
              <a:gd name="adj3" fmla="val 0"/>
            </a:avLst>
          </a:prstGeom>
          <a:solidFill>
            <a:srgbClr val="6FA8D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1"/>
                </a:solidFill>
                <a:latin typeface="Lato"/>
                <a:ea typeface="Lato"/>
                <a:cs typeface="Lato"/>
                <a:sym typeface="Lato"/>
              </a:rPr>
              <a:t>Only add an index generator</a:t>
            </a:r>
            <a:r>
              <a:rPr lang="en" sz="1300">
                <a:solidFill>
                  <a:schemeClr val="dk1"/>
                </a:solidFill>
                <a:latin typeface="Lato"/>
                <a:ea typeface="Lato"/>
                <a:cs typeface="Lato"/>
                <a:sym typeface="Lato"/>
              </a:rPr>
              <a:t> to control data feeding</a:t>
            </a:r>
            <a:endParaRPr lang="en" sz="1200">
              <a:solidFill>
                <a:schemeClr val="dk1"/>
              </a:solidFill>
              <a:latin typeface="Lato"/>
              <a:ea typeface="Lato"/>
              <a:cs typeface="Lato"/>
              <a:sym typeface="Lato"/>
            </a:endParaRPr>
          </a:p>
        </p:txBody>
      </p:sp>
      <p:pic>
        <p:nvPicPr>
          <p:cNvPr id="7" name="Picture 6">
            <a:extLst>
              <a:ext uri="{FF2B5EF4-FFF2-40B4-BE49-F238E27FC236}">
                <a16:creationId xmlns:a16="http://schemas.microsoft.com/office/drawing/2014/main" id="{202A8721-BC2C-6EF4-CDF1-946DBDD426F3}"/>
              </a:ext>
            </a:extLst>
          </p:cNvPr>
          <p:cNvPicPr>
            <a:picLocks noChangeAspect="1"/>
          </p:cNvPicPr>
          <p:nvPr/>
        </p:nvPicPr>
        <p:blipFill>
          <a:blip r:embed="rId4">
            <a:duotone>
              <a:prstClr val="black"/>
              <a:schemeClr val="accent2">
                <a:tint val="45000"/>
                <a:satMod val="400000"/>
              </a:schemeClr>
            </a:duotone>
          </a:blip>
          <a:stretch>
            <a:fillRect/>
          </a:stretch>
        </p:blipFill>
        <p:spPr>
          <a:xfrm>
            <a:off x="1613790" y="2973109"/>
            <a:ext cx="794873" cy="7932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400"/>
                                        <p:tgtEl>
                                          <p:spTgt spid="225"/>
                                        </p:tgtEl>
                                      </p:cBhvr>
                                    </p:animEffect>
                                    <p:set>
                                      <p:cBhvr>
                                        <p:cTn id="7" dur="1" fill="hold">
                                          <p:stCondLst>
                                            <p:cond delay="400"/>
                                          </p:stCondLst>
                                        </p:cTn>
                                        <p:tgtEl>
                                          <p:spTgt spid="22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29"/>
                                        </p:tgtEl>
                                        <p:attrNameLst>
                                          <p:attrName>style.visibility</p:attrName>
                                        </p:attrNameLst>
                                      </p:cBhvr>
                                      <p:to>
                                        <p:strVal val="visible"/>
                                      </p:to>
                                    </p:set>
                                    <p:animEffect transition="in" filter="fade">
                                      <p:cBhvr>
                                        <p:cTn id="10" dur="600"/>
                                        <p:tgtEl>
                                          <p:spTgt spid="229"/>
                                        </p:tgtEl>
                                      </p:cBhvr>
                                    </p:animEffect>
                                  </p:childTnLst>
                                </p:cTn>
                              </p:par>
                              <p:par>
                                <p:cTn id="11" presetID="9" presetClass="emph" presetSubtype="0" nodeType="withEffect">
                                  <p:stCondLst>
                                    <p:cond delay="0"/>
                                  </p:stCondLst>
                                  <p:childTnLst>
                                    <p:set>
                                      <p:cBhvr>
                                        <p:cTn id="12" dur="indefinite"/>
                                        <p:tgtEl>
                                          <p:spTgt spid="3"/>
                                        </p:tgtEl>
                                        <p:attrNameLst>
                                          <p:attrName>style.opacity</p:attrName>
                                        </p:attrNameLst>
                                      </p:cBhvr>
                                      <p:to>
                                        <p:strVal val="0.25"/>
                                      </p:to>
                                    </p:set>
                                    <p:animEffect filter="image" prLst="opacity: 0.25">
                                      <p:cBhvr rctx="IE">
                                        <p:cTn id="13" dur="indefinite"/>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4" name="Picture 3">
            <a:extLst>
              <a:ext uri="{FF2B5EF4-FFF2-40B4-BE49-F238E27FC236}">
                <a16:creationId xmlns:a16="http://schemas.microsoft.com/office/drawing/2014/main" id="{1510E1DC-114F-2A27-9014-62A9147B523A}"/>
              </a:ext>
            </a:extLst>
          </p:cNvPr>
          <p:cNvPicPr>
            <a:picLocks noChangeAspect="1"/>
          </p:cNvPicPr>
          <p:nvPr/>
        </p:nvPicPr>
        <p:blipFill>
          <a:blip r:embed="rId3"/>
          <a:stretch>
            <a:fillRect/>
          </a:stretch>
        </p:blipFill>
        <p:spPr>
          <a:xfrm>
            <a:off x="2584418" y="1398798"/>
            <a:ext cx="4692440" cy="3123022"/>
          </a:xfrm>
          <a:prstGeom prst="rect">
            <a:avLst/>
          </a:prstGeom>
        </p:spPr>
      </p:pic>
      <p:sp>
        <p:nvSpPr>
          <p:cNvPr id="236" name="Google Shape;236;p22"/>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Sparse Attention Core: Pipeline</a:t>
            </a:r>
            <a:endParaRPr/>
          </a:p>
        </p:txBody>
      </p:sp>
      <p:sp>
        <p:nvSpPr>
          <p:cNvPr id="237" name="Google Shape;237;p22"/>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13</a:t>
            </a:fld>
            <a:endParaRPr/>
          </a:p>
        </p:txBody>
      </p:sp>
      <p:sp>
        <p:nvSpPr>
          <p:cNvPr id="238" name="Google Shape;238;p22"/>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grpSp>
        <p:nvGrpSpPr>
          <p:cNvPr id="245" name="Google Shape;245;p22"/>
          <p:cNvGrpSpPr/>
          <p:nvPr/>
        </p:nvGrpSpPr>
        <p:grpSpPr>
          <a:xfrm>
            <a:off x="4066434" y="1156569"/>
            <a:ext cx="4127756" cy="1965421"/>
            <a:chOff x="4359699" y="2149062"/>
            <a:chExt cx="4127756" cy="1965421"/>
          </a:xfrm>
        </p:grpSpPr>
        <p:sp>
          <p:nvSpPr>
            <p:cNvPr id="246" name="Google Shape;246;p22"/>
            <p:cNvSpPr/>
            <p:nvPr/>
          </p:nvSpPr>
          <p:spPr>
            <a:xfrm>
              <a:off x="4359699" y="2444524"/>
              <a:ext cx="1929554" cy="1669959"/>
            </a:xfrm>
            <a:prstGeom prst="rect">
              <a:avLst/>
            </a:prstGeom>
            <a:solidFill>
              <a:srgbClr val="000000">
                <a:alpha val="59090"/>
              </a:srgbClr>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2400"/>
                </a:spcBef>
                <a:spcAft>
                  <a:spcPts val="0"/>
                </a:spcAft>
                <a:buNone/>
              </a:pPr>
              <a:r>
                <a:rPr lang="en" sz="2300" b="1">
                  <a:solidFill>
                    <a:schemeClr val="accent4"/>
                  </a:solidFill>
                </a:rPr>
                <a:t>③</a:t>
              </a:r>
              <a:endParaRPr sz="2300" b="1">
                <a:solidFill>
                  <a:schemeClr val="accent4"/>
                </a:solidFill>
              </a:endParaRPr>
            </a:p>
            <a:p>
              <a:pPr marL="0" lvl="0" indent="0" algn="ctr" rtl="0">
                <a:spcBef>
                  <a:spcPts val="600"/>
                </a:spcBef>
                <a:spcAft>
                  <a:spcPts val="0"/>
                </a:spcAft>
                <a:buNone/>
              </a:pPr>
              <a:endParaRPr>
                <a:solidFill>
                  <a:schemeClr val="accent4"/>
                </a:solidFill>
                <a:latin typeface="Lato"/>
                <a:ea typeface="Lato"/>
                <a:cs typeface="Lato"/>
                <a:sym typeface="Lato"/>
              </a:endParaRPr>
            </a:p>
          </p:txBody>
        </p:sp>
        <p:sp>
          <p:nvSpPr>
            <p:cNvPr id="247" name="Google Shape;247;p22"/>
            <p:cNvSpPr/>
            <p:nvPr/>
          </p:nvSpPr>
          <p:spPr>
            <a:xfrm>
              <a:off x="6520955" y="2149062"/>
              <a:ext cx="1966500" cy="758858"/>
            </a:xfrm>
            <a:prstGeom prst="wedgeRoundRectCallout">
              <a:avLst>
                <a:gd name="adj1" fmla="val -63453"/>
                <a:gd name="adj2" fmla="val -2098"/>
                <a:gd name="adj3" fmla="val 0"/>
              </a:avLst>
            </a:prstGeom>
            <a:solidFill>
              <a:srgbClr val="6FA8D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b="1">
                  <a:solidFill>
                    <a:schemeClr val="dk1"/>
                  </a:solidFill>
                </a:rPr>
                <a:t>③ </a:t>
              </a:r>
              <a:r>
                <a:rPr lang="en">
                  <a:solidFill>
                    <a:schemeClr val="dk1"/>
                  </a:solidFill>
                  <a:latin typeface="Lato"/>
                  <a:ea typeface="Lato"/>
                  <a:cs typeface="Lato"/>
                  <a:sym typeface="Lato"/>
                </a:rPr>
                <a:t>Multiply the dense matrix blocks</a:t>
              </a:r>
              <a:endParaRPr>
                <a:solidFill>
                  <a:schemeClr val="dk1"/>
                </a:solidFill>
                <a:latin typeface="Lato"/>
                <a:ea typeface="Lato"/>
                <a:cs typeface="Lato"/>
                <a:sym typeface="Lato"/>
              </a:endParaRPr>
            </a:p>
          </p:txBody>
        </p:sp>
      </p:grpSp>
      <p:grpSp>
        <p:nvGrpSpPr>
          <p:cNvPr id="3" name="Group 2">
            <a:extLst>
              <a:ext uri="{FF2B5EF4-FFF2-40B4-BE49-F238E27FC236}">
                <a16:creationId xmlns:a16="http://schemas.microsoft.com/office/drawing/2014/main" id="{CEF15671-4C8D-A6D8-E76F-0784A6A63DC0}"/>
              </a:ext>
            </a:extLst>
          </p:cNvPr>
          <p:cNvGrpSpPr/>
          <p:nvPr/>
        </p:nvGrpSpPr>
        <p:grpSpPr>
          <a:xfrm>
            <a:off x="2631825" y="1452032"/>
            <a:ext cx="5675690" cy="3069788"/>
            <a:chOff x="2631825" y="1452032"/>
            <a:chExt cx="5675690" cy="3069788"/>
          </a:xfrm>
        </p:grpSpPr>
        <p:grpSp>
          <p:nvGrpSpPr>
            <p:cNvPr id="242" name="Google Shape;242;p22"/>
            <p:cNvGrpSpPr/>
            <p:nvPr/>
          </p:nvGrpSpPr>
          <p:grpSpPr>
            <a:xfrm>
              <a:off x="4541256" y="3505199"/>
              <a:ext cx="3766259" cy="1016621"/>
              <a:chOff x="4541256" y="3505199"/>
              <a:chExt cx="3766259" cy="1016621"/>
            </a:xfrm>
          </p:grpSpPr>
          <p:sp>
            <p:nvSpPr>
              <p:cNvPr id="243" name="Google Shape;243;p22"/>
              <p:cNvSpPr/>
              <p:nvPr/>
            </p:nvSpPr>
            <p:spPr>
              <a:xfrm>
                <a:off x="4541256" y="3505199"/>
                <a:ext cx="1592844" cy="633413"/>
              </a:xfrm>
              <a:prstGeom prst="rect">
                <a:avLst/>
              </a:prstGeom>
              <a:solidFill>
                <a:srgbClr val="000000">
                  <a:alpha val="59090"/>
                </a:srgbClr>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2400"/>
                  </a:spcBef>
                  <a:spcAft>
                    <a:spcPts val="0"/>
                  </a:spcAft>
                  <a:buNone/>
                </a:pPr>
                <a:r>
                  <a:rPr lang="en" sz="2300" b="1">
                    <a:solidFill>
                      <a:schemeClr val="accent4"/>
                    </a:solidFill>
                  </a:rPr>
                  <a:t>②</a:t>
                </a:r>
                <a:endParaRPr sz="2300" b="1">
                  <a:solidFill>
                    <a:schemeClr val="accent4"/>
                  </a:solidFill>
                </a:endParaRPr>
              </a:p>
              <a:p>
                <a:pPr marL="0" lvl="0" indent="0" algn="ctr" rtl="0">
                  <a:spcBef>
                    <a:spcPts val="600"/>
                  </a:spcBef>
                  <a:spcAft>
                    <a:spcPts val="0"/>
                  </a:spcAft>
                  <a:buNone/>
                </a:pPr>
                <a:endParaRPr>
                  <a:latin typeface="Lato"/>
                  <a:ea typeface="Lato"/>
                  <a:cs typeface="Lato"/>
                  <a:sym typeface="Lato"/>
                </a:endParaRPr>
              </a:p>
            </p:txBody>
          </p:sp>
          <p:sp>
            <p:nvSpPr>
              <p:cNvPr id="244" name="Google Shape;244;p22"/>
              <p:cNvSpPr/>
              <p:nvPr/>
            </p:nvSpPr>
            <p:spPr>
              <a:xfrm>
                <a:off x="6341015" y="3679234"/>
                <a:ext cx="1966500" cy="842586"/>
              </a:xfrm>
              <a:prstGeom prst="wedgeRoundRectCallout">
                <a:avLst>
                  <a:gd name="adj1" fmla="val -64304"/>
                  <a:gd name="adj2" fmla="val -34384"/>
                  <a:gd name="adj3" fmla="val 0"/>
                </a:avLst>
              </a:prstGeom>
              <a:solidFill>
                <a:srgbClr val="6FA8D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n" b="1">
                    <a:solidFill>
                      <a:schemeClr val="dk1"/>
                    </a:solidFill>
                  </a:rPr>
                  <a:t>② </a:t>
                </a:r>
                <a:r>
                  <a:rPr lang="en">
                    <a:solidFill>
                      <a:schemeClr val="dk1"/>
                    </a:solidFill>
                    <a:latin typeface="Lato"/>
                    <a:ea typeface="Lato"/>
                    <a:cs typeface="Lato"/>
                    <a:sym typeface="Lato"/>
                  </a:rPr>
                  <a:t>Fetch associated </a:t>
                </a:r>
                <a:r>
                  <a:rPr lang="en-US">
                    <a:solidFill>
                      <a:schemeClr val="dk1"/>
                    </a:solidFill>
                    <a:latin typeface="Lato"/>
                    <a:ea typeface="Lato"/>
                    <a:cs typeface="Lato"/>
                    <a:sym typeface="Lato"/>
                  </a:rPr>
                  <a:t>rows </a:t>
                </a:r>
                <a:r>
                  <a:rPr lang="en">
                    <a:solidFill>
                      <a:schemeClr val="dk1"/>
                    </a:solidFill>
                    <a:latin typeface="Lato"/>
                    <a:ea typeface="Lato"/>
                    <a:cs typeface="Lato"/>
                    <a:sym typeface="Lato"/>
                  </a:rPr>
                  <a:t>from matrix V  by indices</a:t>
                </a:r>
                <a:endParaRPr>
                  <a:solidFill>
                    <a:schemeClr val="dk1"/>
                  </a:solidFill>
                  <a:latin typeface="Lato"/>
                  <a:ea typeface="Lato"/>
                  <a:cs typeface="Lato"/>
                  <a:sym typeface="Lato"/>
                </a:endParaRPr>
              </a:p>
            </p:txBody>
          </p:sp>
        </p:grpSp>
        <p:sp>
          <p:nvSpPr>
            <p:cNvPr id="2" name="Google Shape;243;p22">
              <a:extLst>
                <a:ext uri="{FF2B5EF4-FFF2-40B4-BE49-F238E27FC236}">
                  <a16:creationId xmlns:a16="http://schemas.microsoft.com/office/drawing/2014/main" id="{FA88AFAE-C909-EB5F-A024-1ADF1F5D3681}"/>
                </a:ext>
              </a:extLst>
            </p:cNvPr>
            <p:cNvSpPr/>
            <p:nvPr/>
          </p:nvSpPr>
          <p:spPr>
            <a:xfrm>
              <a:off x="2631825" y="1452032"/>
              <a:ext cx="816225" cy="2686580"/>
            </a:xfrm>
            <a:prstGeom prst="rect">
              <a:avLst/>
            </a:prstGeom>
            <a:solidFill>
              <a:srgbClr val="000000">
                <a:alpha val="59090"/>
              </a:srgbClr>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2400"/>
                </a:spcBef>
                <a:spcAft>
                  <a:spcPts val="0"/>
                </a:spcAft>
                <a:buNone/>
              </a:pPr>
              <a:r>
                <a:rPr lang="en" sz="2300" b="1">
                  <a:solidFill>
                    <a:schemeClr val="accent4"/>
                  </a:solidFill>
                </a:rPr>
                <a:t>②</a:t>
              </a:r>
              <a:endParaRPr sz="2300" b="1">
                <a:solidFill>
                  <a:schemeClr val="accent4"/>
                </a:solidFill>
              </a:endParaRPr>
            </a:p>
            <a:p>
              <a:pPr marL="0" lvl="0" indent="0" algn="ctr" rtl="0">
                <a:spcBef>
                  <a:spcPts val="600"/>
                </a:spcBef>
                <a:spcAft>
                  <a:spcPts val="0"/>
                </a:spcAft>
                <a:buNone/>
              </a:pPr>
              <a:endParaRPr>
                <a:latin typeface="Lato"/>
                <a:ea typeface="Lato"/>
                <a:cs typeface="Lato"/>
                <a:sym typeface="Lato"/>
              </a:endParaRPr>
            </a:p>
          </p:txBody>
        </p:sp>
      </p:grpSp>
      <p:pic>
        <p:nvPicPr>
          <p:cNvPr id="5" name="Picture 4">
            <a:extLst>
              <a:ext uri="{FF2B5EF4-FFF2-40B4-BE49-F238E27FC236}">
                <a16:creationId xmlns:a16="http://schemas.microsoft.com/office/drawing/2014/main" id="{2003774C-AF7B-523F-8354-2D8AA6724D73}"/>
              </a:ext>
            </a:extLst>
          </p:cNvPr>
          <p:cNvPicPr>
            <a:picLocks noChangeAspect="1"/>
          </p:cNvPicPr>
          <p:nvPr/>
        </p:nvPicPr>
        <p:blipFill>
          <a:blip r:embed="rId4">
            <a:duotone>
              <a:prstClr val="black"/>
              <a:schemeClr val="accent2">
                <a:tint val="45000"/>
                <a:satMod val="400000"/>
              </a:schemeClr>
            </a:duotone>
          </a:blip>
          <a:stretch>
            <a:fillRect/>
          </a:stretch>
        </p:blipFill>
        <p:spPr>
          <a:xfrm>
            <a:off x="3525000" y="3253182"/>
            <a:ext cx="945388" cy="906532"/>
          </a:xfrm>
          <a:prstGeom prst="rect">
            <a:avLst/>
          </a:prstGeom>
        </p:spPr>
      </p:pic>
      <p:grpSp>
        <p:nvGrpSpPr>
          <p:cNvPr id="239" name="Google Shape;239;p22"/>
          <p:cNvGrpSpPr/>
          <p:nvPr/>
        </p:nvGrpSpPr>
        <p:grpSpPr>
          <a:xfrm>
            <a:off x="1667086" y="3263794"/>
            <a:ext cx="2781089" cy="1374822"/>
            <a:chOff x="1592723" y="1706349"/>
            <a:chExt cx="2781089" cy="1374822"/>
          </a:xfrm>
        </p:grpSpPr>
        <p:sp>
          <p:nvSpPr>
            <p:cNvPr id="241" name="Google Shape;241;p22"/>
            <p:cNvSpPr/>
            <p:nvPr/>
          </p:nvSpPr>
          <p:spPr>
            <a:xfrm>
              <a:off x="3472850" y="1706349"/>
              <a:ext cx="900962" cy="874817"/>
            </a:xfrm>
            <a:prstGeom prst="rect">
              <a:avLst/>
            </a:prstGeom>
            <a:solidFill>
              <a:srgbClr val="000000">
                <a:alpha val="59090"/>
              </a:srgbClr>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600"/>
                </a:spcAft>
                <a:buNone/>
              </a:pPr>
              <a:r>
                <a:rPr lang="en" sz="2100" b="1">
                  <a:solidFill>
                    <a:schemeClr val="accent4"/>
                  </a:solidFill>
                  <a:latin typeface="Times New Roman"/>
                  <a:ea typeface="Times New Roman"/>
                  <a:cs typeface="Times New Roman"/>
                  <a:sym typeface="Times New Roman"/>
                </a:rPr>
                <a:t>①</a:t>
              </a:r>
              <a:endParaRPr sz="2400">
                <a:latin typeface="Open Sans"/>
                <a:ea typeface="Open Sans"/>
                <a:cs typeface="Open Sans"/>
                <a:sym typeface="Open Sans"/>
              </a:endParaRPr>
            </a:p>
          </p:txBody>
        </p:sp>
        <p:sp>
          <p:nvSpPr>
            <p:cNvPr id="240" name="Google Shape;240;p22"/>
            <p:cNvSpPr/>
            <p:nvPr/>
          </p:nvSpPr>
          <p:spPr>
            <a:xfrm>
              <a:off x="1592723" y="2238585"/>
              <a:ext cx="1747200" cy="842586"/>
            </a:xfrm>
            <a:prstGeom prst="wedgeRoundRectCallout">
              <a:avLst>
                <a:gd name="adj1" fmla="val 65154"/>
                <a:gd name="adj2" fmla="val -33938"/>
                <a:gd name="adj3" fmla="val 0"/>
              </a:avLst>
            </a:prstGeom>
            <a:solidFill>
              <a:srgbClr val="6FA8D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dk1"/>
                  </a:solidFill>
                </a:rPr>
                <a:t>①</a:t>
              </a:r>
              <a:r>
                <a:rPr lang="en" b="1">
                  <a:solidFill>
                    <a:schemeClr val="accent4"/>
                  </a:solidFill>
                </a:rPr>
                <a:t> </a:t>
              </a:r>
              <a:r>
                <a:rPr lang="en" i="1">
                  <a:solidFill>
                    <a:schemeClr val="dk1"/>
                  </a:solidFill>
                  <a:latin typeface="Lato"/>
                  <a:ea typeface="Lato"/>
                  <a:cs typeface="Lato"/>
                  <a:sym typeface="Lato"/>
                </a:rPr>
                <a:t>Aggregate the blocks</a:t>
              </a:r>
              <a:r>
                <a:rPr lang="en">
                  <a:solidFill>
                    <a:schemeClr val="dk1"/>
                  </a:solidFill>
                  <a:latin typeface="Lato"/>
                  <a:ea typeface="Lato"/>
                  <a:cs typeface="Lato"/>
                  <a:sym typeface="Lato"/>
                </a:rPr>
                <a:t> in attention matrix</a:t>
              </a:r>
              <a:endParaRPr>
                <a:solidFill>
                  <a:schemeClr val="dk1"/>
                </a:solidFill>
                <a:latin typeface="Lato"/>
                <a:ea typeface="Lato"/>
                <a:cs typeface="Lato"/>
                <a:sym typeface="La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9"/>
                                        </p:tgtEl>
                                        <p:attrNameLst>
                                          <p:attrName>style.visibility</p:attrName>
                                        </p:attrNameLst>
                                      </p:cBhvr>
                                      <p:to>
                                        <p:strVal val="visible"/>
                                      </p:to>
                                    </p:set>
                                    <p:animEffect transition="in" filter="fade">
                                      <p:cBhvr>
                                        <p:cTn id="7" dur="500"/>
                                        <p:tgtEl>
                                          <p:spTgt spid="2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5"/>
                                        </p:tgtEl>
                                        <p:attrNameLst>
                                          <p:attrName>style.visibility</p:attrName>
                                        </p:attrNameLst>
                                      </p:cBhvr>
                                      <p:to>
                                        <p:strVal val="visible"/>
                                      </p:to>
                                    </p:set>
                                    <p:animEffect transition="in" filter="fade">
                                      <p:cBhvr>
                                        <p:cTn id="17" dur="5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3"/>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Higher scalability and frequency</a:t>
            </a:r>
            <a:endParaRPr/>
          </a:p>
        </p:txBody>
      </p:sp>
      <p:sp>
        <p:nvSpPr>
          <p:cNvPr id="253" name="Google Shape;253;p23"/>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14</a:t>
            </a:fld>
            <a:endParaRPr/>
          </a:p>
        </p:txBody>
      </p:sp>
      <p:sp>
        <p:nvSpPr>
          <p:cNvPr id="254" name="Google Shape;254;p23"/>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Results</a:t>
            </a:r>
            <a:endParaRPr sz="2140">
              <a:solidFill>
                <a:schemeClr val="lt1"/>
              </a:solidFill>
            </a:endParaRPr>
          </a:p>
        </p:txBody>
      </p:sp>
      <p:pic>
        <p:nvPicPr>
          <p:cNvPr id="255" name="Google Shape;255;p23"/>
          <p:cNvPicPr preferRelativeResize="0"/>
          <p:nvPr/>
        </p:nvPicPr>
        <p:blipFill>
          <a:blip r:embed="rId3">
            <a:alphaModFix/>
          </a:blip>
          <a:stretch>
            <a:fillRect/>
          </a:stretch>
        </p:blipFill>
        <p:spPr>
          <a:xfrm>
            <a:off x="3626550" y="1139525"/>
            <a:ext cx="5240800" cy="3420724"/>
          </a:xfrm>
          <a:prstGeom prst="rect">
            <a:avLst/>
          </a:prstGeom>
          <a:noFill/>
          <a:ln>
            <a:noFill/>
          </a:ln>
        </p:spPr>
      </p:pic>
      <p:sp>
        <p:nvSpPr>
          <p:cNvPr id="256" name="Google Shape;256;p23"/>
          <p:cNvSpPr txBox="1"/>
          <p:nvPr/>
        </p:nvSpPr>
        <p:spPr>
          <a:xfrm>
            <a:off x="4707000" y="4521425"/>
            <a:ext cx="3195600" cy="5850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Throughput/Frequency compared</a:t>
            </a:r>
            <a:endParaRPr sz="1300" i="1">
              <a:solidFill>
                <a:schemeClr val="accent1"/>
              </a:solidFill>
              <a:latin typeface="Lato"/>
              <a:ea typeface="Lato"/>
              <a:cs typeface="Lato"/>
              <a:sym typeface="Lato"/>
            </a:endParaRPr>
          </a:p>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with existing SpMM and GEMM hardware</a:t>
            </a:r>
            <a:endParaRPr sz="1300" i="1">
              <a:solidFill>
                <a:schemeClr val="accent1"/>
              </a:solidFill>
              <a:latin typeface="Lato"/>
              <a:ea typeface="Lato"/>
              <a:cs typeface="Lato"/>
              <a:sym typeface="Lato"/>
            </a:endParaRPr>
          </a:p>
        </p:txBody>
      </p:sp>
      <p:sp>
        <p:nvSpPr>
          <p:cNvPr id="257" name="Google Shape;257;p23"/>
          <p:cNvSpPr txBox="1"/>
          <p:nvPr/>
        </p:nvSpPr>
        <p:spPr>
          <a:xfrm>
            <a:off x="700925" y="1886700"/>
            <a:ext cx="2657700" cy="2854200"/>
          </a:xfrm>
          <a:prstGeom prst="rect">
            <a:avLst/>
          </a:prstGeom>
          <a:noFill/>
          <a:ln>
            <a:noFill/>
          </a:ln>
        </p:spPr>
        <p:txBody>
          <a:bodyPr spcFirstLastPara="1" wrap="square" lIns="91425" tIns="91425" rIns="91425" bIns="91425" anchor="t" anchorCtr="0">
            <a:noAutofit/>
          </a:bodyPr>
          <a:lstStyle/>
          <a:p>
            <a:pPr marL="457200" marR="0" lvl="0" indent="-336550" algn="l" rtl="0">
              <a:lnSpc>
                <a:spcPct val="120000"/>
              </a:lnSpc>
              <a:spcBef>
                <a:spcPts val="0"/>
              </a:spcBef>
              <a:spcAft>
                <a:spcPts val="0"/>
              </a:spcAft>
              <a:buClr>
                <a:schemeClr val="dk1"/>
              </a:buClr>
              <a:buSzPts val="1700"/>
              <a:buFont typeface="Lato"/>
              <a:buChar char="●"/>
            </a:pPr>
            <a:r>
              <a:rPr lang="en" sz="1500">
                <a:solidFill>
                  <a:schemeClr val="dk1"/>
                </a:solidFill>
                <a:latin typeface="Lato"/>
                <a:ea typeface="Lato"/>
                <a:cs typeface="Lato"/>
                <a:sym typeface="Lato"/>
              </a:rPr>
              <a:t>Block aggregation achieves: </a:t>
            </a:r>
            <a:endParaRPr sz="1500">
              <a:solidFill>
                <a:schemeClr val="dk1"/>
              </a:solidFill>
              <a:latin typeface="Lato"/>
              <a:ea typeface="Lato"/>
              <a:cs typeface="Lato"/>
              <a:sym typeface="Lato"/>
            </a:endParaRPr>
          </a:p>
          <a:p>
            <a:pPr marL="914400" marR="0" lvl="1" indent="-336550" algn="l" rtl="0">
              <a:lnSpc>
                <a:spcPct val="120000"/>
              </a:lnSpc>
              <a:spcBef>
                <a:spcPts val="600"/>
              </a:spcBef>
              <a:spcAft>
                <a:spcPts val="0"/>
              </a:spcAft>
              <a:buClr>
                <a:schemeClr val="dk1"/>
              </a:buClr>
              <a:buSzPts val="1700"/>
              <a:buFont typeface="Lato"/>
              <a:buChar char="○"/>
            </a:pPr>
            <a:r>
              <a:rPr lang="en" sz="1500">
                <a:solidFill>
                  <a:schemeClr val="dk1"/>
                </a:solidFill>
                <a:latin typeface="Lato"/>
                <a:ea typeface="Lato"/>
                <a:cs typeface="Lato"/>
                <a:sym typeface="Lato"/>
              </a:rPr>
              <a:t>Better scalability</a:t>
            </a:r>
            <a:endParaRPr sz="1500">
              <a:solidFill>
                <a:schemeClr val="dk1"/>
              </a:solidFill>
              <a:latin typeface="Lato"/>
              <a:ea typeface="Lato"/>
              <a:cs typeface="Lato"/>
              <a:sym typeface="Lato"/>
            </a:endParaRPr>
          </a:p>
          <a:p>
            <a:pPr marL="914400" lvl="1" indent="-323850" algn="l" rtl="0">
              <a:lnSpc>
                <a:spcPct val="120000"/>
              </a:lnSpc>
              <a:spcBef>
                <a:spcPts val="600"/>
              </a:spcBef>
              <a:spcAft>
                <a:spcPts val="0"/>
              </a:spcAft>
              <a:buClr>
                <a:schemeClr val="dk1"/>
              </a:buClr>
              <a:buSzPts val="1500"/>
              <a:buFont typeface="Lato"/>
              <a:buChar char="○"/>
            </a:pPr>
            <a:r>
              <a:rPr lang="en" sz="1500">
                <a:solidFill>
                  <a:schemeClr val="dk1"/>
                </a:solidFill>
                <a:latin typeface="Lato"/>
                <a:ea typeface="Lato"/>
                <a:cs typeface="Lato"/>
                <a:sym typeface="Lato"/>
              </a:rPr>
              <a:t>Higher frequency</a:t>
            </a:r>
            <a:endParaRPr sz="1500">
              <a:solidFill>
                <a:schemeClr val="dk1"/>
              </a:solidFill>
              <a:latin typeface="Lato"/>
              <a:ea typeface="Lato"/>
              <a:cs typeface="Lato"/>
              <a:sym typeface="Lato"/>
            </a:endParaRPr>
          </a:p>
          <a:p>
            <a:pPr marL="457200" lvl="0" indent="0" algn="l" rtl="0">
              <a:lnSpc>
                <a:spcPct val="120000"/>
              </a:lnSpc>
              <a:spcBef>
                <a:spcPts val="600"/>
              </a:spcBef>
              <a:spcAft>
                <a:spcPts val="600"/>
              </a:spcAft>
              <a:buNone/>
            </a:pPr>
            <a:r>
              <a:rPr lang="en" sz="1500">
                <a:solidFill>
                  <a:schemeClr val="dk1"/>
                </a:solidFill>
                <a:latin typeface="Lato"/>
                <a:ea typeface="Lato"/>
                <a:cs typeface="Lato"/>
                <a:sym typeface="Lato"/>
              </a:rPr>
              <a:t>than existing SpMM implementation</a:t>
            </a:r>
            <a:endParaRPr sz="1500">
              <a:solidFill>
                <a:schemeClr val="dk1"/>
              </a:solidFill>
              <a:latin typeface="Lato"/>
              <a:ea typeface="Lato"/>
              <a:cs typeface="Lato"/>
              <a:sym typeface="Lato"/>
            </a:endParaRPr>
          </a:p>
        </p:txBody>
      </p:sp>
      <p:sp>
        <p:nvSpPr>
          <p:cNvPr id="258" name="Google Shape;258;p23"/>
          <p:cNvSpPr/>
          <p:nvPr/>
        </p:nvSpPr>
        <p:spPr>
          <a:xfrm>
            <a:off x="4849900" y="1593100"/>
            <a:ext cx="261000" cy="2664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59" name="Google Shape;259;p23"/>
          <p:cNvSpPr/>
          <p:nvPr/>
        </p:nvSpPr>
        <p:spPr>
          <a:xfrm>
            <a:off x="4849900" y="4050846"/>
            <a:ext cx="261000" cy="2664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60" name="Google Shape;260;p23"/>
          <p:cNvSpPr txBox="1"/>
          <p:nvPr/>
        </p:nvSpPr>
        <p:spPr>
          <a:xfrm>
            <a:off x="4996200" y="1738075"/>
            <a:ext cx="6246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accent3"/>
                </a:solidFill>
                <a:latin typeface="Lato"/>
                <a:ea typeface="Lato"/>
                <a:cs typeface="Lato"/>
                <a:sym typeface="Lato"/>
              </a:rPr>
              <a:t>ours</a:t>
            </a:r>
            <a:endParaRPr sz="1300">
              <a:solidFill>
                <a:schemeClr val="accent3"/>
              </a:solidFill>
              <a:latin typeface="Lato"/>
              <a:ea typeface="Lato"/>
              <a:cs typeface="Lato"/>
              <a:sym typeface="Lato"/>
            </a:endParaRPr>
          </a:p>
        </p:txBody>
      </p:sp>
      <p:sp>
        <p:nvSpPr>
          <p:cNvPr id="261" name="Google Shape;261;p23"/>
          <p:cNvSpPr txBox="1"/>
          <p:nvPr/>
        </p:nvSpPr>
        <p:spPr>
          <a:xfrm>
            <a:off x="4996200" y="3611607"/>
            <a:ext cx="1326541" cy="58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accent3"/>
                </a:solidFill>
                <a:latin typeface="Lato"/>
                <a:ea typeface="Lato"/>
                <a:cs typeface="Lato"/>
                <a:sym typeface="Lato"/>
              </a:rPr>
              <a:t>SIGMA </a:t>
            </a:r>
            <a:r>
              <a:rPr lang="en-US" sz="1300" err="1">
                <a:solidFill>
                  <a:schemeClr val="accent3"/>
                </a:solidFill>
                <a:latin typeface="Lato"/>
                <a:ea typeface="Lato"/>
                <a:cs typeface="Lato"/>
                <a:sym typeface="Lato"/>
              </a:rPr>
              <a:t>SpMM</a:t>
            </a:r>
            <a:endParaRPr sz="1300">
              <a:solidFill>
                <a:schemeClr val="accent3"/>
              </a:solidFill>
              <a:latin typeface="Lato"/>
              <a:ea typeface="Lato"/>
              <a:cs typeface="Lato"/>
              <a:sym typeface="Lato"/>
            </a:endParaRPr>
          </a:p>
          <a:p>
            <a:pPr marL="0" lvl="0" indent="0" algn="l" rtl="0">
              <a:spcBef>
                <a:spcPts val="0"/>
              </a:spcBef>
              <a:spcAft>
                <a:spcPts val="0"/>
              </a:spcAft>
              <a:buNone/>
            </a:pPr>
            <a:r>
              <a:rPr lang="en" sz="1000" i="1">
                <a:solidFill>
                  <a:schemeClr val="accent3"/>
                </a:solidFill>
                <a:latin typeface="Lato"/>
                <a:ea typeface="Lato"/>
                <a:cs typeface="Lato"/>
                <a:sym typeface="Lato"/>
              </a:rPr>
              <a:t>(Qin et al. 2020)</a:t>
            </a:r>
            <a:endParaRPr sz="1000" i="1">
              <a:solidFill>
                <a:schemeClr val="accent3"/>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4"/>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Average speedup of 3.13x </a:t>
            </a:r>
            <a:endParaRPr/>
          </a:p>
        </p:txBody>
      </p:sp>
      <p:sp>
        <p:nvSpPr>
          <p:cNvPr id="267" name="Google Shape;267;p24"/>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15</a:t>
            </a:fld>
            <a:endParaRPr/>
          </a:p>
        </p:txBody>
      </p:sp>
      <p:pic>
        <p:nvPicPr>
          <p:cNvPr id="268" name="Google Shape;268;p24"/>
          <p:cNvPicPr preferRelativeResize="0"/>
          <p:nvPr/>
        </p:nvPicPr>
        <p:blipFill>
          <a:blip r:embed="rId3">
            <a:alphaModFix/>
          </a:blip>
          <a:srcRect/>
          <a:stretch/>
        </p:blipFill>
        <p:spPr>
          <a:xfrm>
            <a:off x="438825" y="1581144"/>
            <a:ext cx="8266351" cy="2579456"/>
          </a:xfrm>
          <a:prstGeom prst="rect">
            <a:avLst/>
          </a:prstGeom>
          <a:noFill/>
          <a:ln>
            <a:noFill/>
          </a:ln>
        </p:spPr>
      </p:pic>
      <p:sp>
        <p:nvSpPr>
          <p:cNvPr id="269" name="Google Shape;269;p24"/>
          <p:cNvSpPr txBox="1"/>
          <p:nvPr/>
        </p:nvSpPr>
        <p:spPr>
          <a:xfrm>
            <a:off x="1698588" y="4311312"/>
            <a:ext cx="5746800" cy="5850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Average throughput on different models and LongBench (Bai et al. 2024) tasks</a:t>
            </a:r>
            <a:endParaRPr sz="1300" i="1">
              <a:solidFill>
                <a:schemeClr val="accent1"/>
              </a:solidFill>
              <a:latin typeface="Lato"/>
              <a:ea typeface="Lato"/>
              <a:cs typeface="Lato"/>
              <a:sym typeface="Lato"/>
            </a:endParaRPr>
          </a:p>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 (normalized to GEMM on the same hardware and frequency)</a:t>
            </a:r>
            <a:endParaRPr sz="1300" i="1">
              <a:solidFill>
                <a:schemeClr val="accent1"/>
              </a:solidFill>
              <a:latin typeface="Lato"/>
              <a:ea typeface="Lato"/>
              <a:cs typeface="Lato"/>
              <a:sym typeface="Lato"/>
            </a:endParaRPr>
          </a:p>
        </p:txBody>
      </p:sp>
      <p:sp>
        <p:nvSpPr>
          <p:cNvPr id="270" name="Google Shape;270;p24"/>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Results</a:t>
            </a:r>
            <a:endParaRPr sz="214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3"/>
          <p:cNvPicPr preferRelativeResize="0"/>
          <p:nvPr/>
        </p:nvPicPr>
        <p:blipFill>
          <a:blip r:embed="rId3">
            <a:alphaModFix/>
          </a:blip>
          <a:stretch>
            <a:fillRect/>
          </a:stretch>
        </p:blipFill>
        <p:spPr>
          <a:xfrm>
            <a:off x="6377971" y="3905472"/>
            <a:ext cx="2142609" cy="987750"/>
          </a:xfrm>
          <a:prstGeom prst="rect">
            <a:avLst/>
          </a:prstGeom>
          <a:noFill/>
          <a:ln>
            <a:noFill/>
          </a:ln>
          <a:effectLst>
            <a:outerShdw blurRad="28575" dist="28575" dir="5400000" algn="bl" rotWithShape="0">
              <a:srgbClr val="000000">
                <a:alpha val="58000"/>
              </a:srgbClr>
            </a:outerShdw>
          </a:effectLst>
        </p:spPr>
      </p:pic>
      <p:pic>
        <p:nvPicPr>
          <p:cNvPr id="92" name="Google Shape;92;p13"/>
          <p:cNvPicPr preferRelativeResize="0"/>
          <p:nvPr/>
        </p:nvPicPr>
        <p:blipFill>
          <a:blip r:embed="rId3">
            <a:alphaModFix/>
          </a:blip>
          <a:stretch>
            <a:fillRect/>
          </a:stretch>
        </p:blipFill>
        <p:spPr>
          <a:xfrm>
            <a:off x="3533842" y="3894630"/>
            <a:ext cx="2318100" cy="987733"/>
          </a:xfrm>
          <a:prstGeom prst="rect">
            <a:avLst/>
          </a:prstGeom>
          <a:noFill/>
          <a:ln>
            <a:noFill/>
          </a:ln>
          <a:effectLst>
            <a:outerShdw blurRad="28575" dist="28575" dir="5400000" algn="bl" rotWithShape="0">
              <a:srgbClr val="000000">
                <a:alpha val="58000"/>
              </a:srgbClr>
            </a:outerShdw>
          </a:effectLst>
        </p:spPr>
      </p:pic>
      <p:pic>
        <p:nvPicPr>
          <p:cNvPr id="93" name="Google Shape;93;p13"/>
          <p:cNvPicPr preferRelativeResize="0"/>
          <p:nvPr/>
        </p:nvPicPr>
        <p:blipFill>
          <a:blip r:embed="rId3">
            <a:alphaModFix/>
          </a:blip>
          <a:stretch>
            <a:fillRect/>
          </a:stretch>
        </p:blipFill>
        <p:spPr>
          <a:xfrm>
            <a:off x="773617" y="3894630"/>
            <a:ext cx="2199137" cy="987733"/>
          </a:xfrm>
          <a:prstGeom prst="rect">
            <a:avLst/>
          </a:prstGeom>
          <a:noFill/>
          <a:ln>
            <a:noFill/>
          </a:ln>
          <a:effectLst>
            <a:outerShdw blurRad="28575" dist="28575" dir="5400000" algn="bl" rotWithShape="0">
              <a:srgbClr val="000000">
                <a:alpha val="58000"/>
              </a:srgbClr>
            </a:outerShdw>
          </a:effectLst>
        </p:spPr>
      </p:pic>
      <p:sp>
        <p:nvSpPr>
          <p:cNvPr id="94" name="Google Shape;94;p13"/>
          <p:cNvSpPr txBox="1">
            <a:spLocks noGrp="1"/>
          </p:cNvSpPr>
          <p:nvPr>
            <p:ph type="title"/>
          </p:nvPr>
        </p:nvSpPr>
        <p:spPr>
          <a:xfrm>
            <a:off x="727650" y="5538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Conclusion</a:t>
            </a:r>
            <a:endParaRPr/>
          </a:p>
        </p:txBody>
      </p:sp>
      <p:sp>
        <p:nvSpPr>
          <p:cNvPr id="95" name="Google Shape;95;p13"/>
          <p:cNvSpPr txBox="1">
            <a:spLocks noGrp="1"/>
          </p:cNvSpPr>
          <p:nvPr>
            <p:ph type="body" idx="1"/>
          </p:nvPr>
        </p:nvSpPr>
        <p:spPr>
          <a:xfrm>
            <a:off x="714135" y="3884076"/>
            <a:ext cx="2318100" cy="11043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US" sz="1400" b="1">
                <a:solidFill>
                  <a:srgbClr val="7A0000"/>
                </a:solidFill>
              </a:rPr>
              <a:t>Problem</a:t>
            </a:r>
            <a:endParaRPr sz="1200" b="1">
              <a:solidFill>
                <a:srgbClr val="7A0000"/>
              </a:solidFill>
            </a:endParaRPr>
          </a:p>
          <a:p>
            <a:pPr marL="0" lvl="0" indent="0" algn="l" rtl="0">
              <a:lnSpc>
                <a:spcPct val="105000"/>
              </a:lnSpc>
              <a:spcBef>
                <a:spcPts val="1000"/>
              </a:spcBef>
              <a:spcAft>
                <a:spcPts val="1200"/>
              </a:spcAft>
              <a:buNone/>
            </a:pPr>
            <a:r>
              <a:rPr lang="en-US" sz="1200">
                <a:solidFill>
                  <a:schemeClr val="dk1"/>
                </a:solidFill>
              </a:rPr>
              <a:t>S</a:t>
            </a:r>
            <a:r>
              <a:rPr lang="en" sz="1200">
                <a:solidFill>
                  <a:schemeClr val="dk1"/>
                </a:solidFill>
              </a:rPr>
              <a:t>parse attention leads to hardware inefficiency on GEMM-optimized hardware</a:t>
            </a:r>
            <a:endParaRPr sz="1200">
              <a:solidFill>
                <a:schemeClr val="dk1"/>
              </a:solidFill>
            </a:endParaRPr>
          </a:p>
        </p:txBody>
      </p:sp>
      <p:sp>
        <p:nvSpPr>
          <p:cNvPr id="96" name="Google Shape;96;p13"/>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16</a:t>
            </a:fld>
            <a:endParaRPr/>
          </a:p>
        </p:txBody>
      </p:sp>
      <p:sp>
        <p:nvSpPr>
          <p:cNvPr id="97" name="Google Shape;97;p13"/>
          <p:cNvSpPr txBox="1"/>
          <p:nvPr/>
        </p:nvSpPr>
        <p:spPr>
          <a:xfrm>
            <a:off x="3489397" y="3847942"/>
            <a:ext cx="2431412" cy="1251594"/>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None/>
            </a:pPr>
            <a:r>
              <a:rPr lang="en" sz="1500" b="1">
                <a:solidFill>
                  <a:srgbClr val="7A0000"/>
                </a:solidFill>
                <a:latin typeface="Lato"/>
                <a:ea typeface="Lato"/>
                <a:cs typeface="Lato"/>
                <a:sym typeface="Lato"/>
              </a:rPr>
              <a:t>Method</a:t>
            </a:r>
            <a:endParaRPr sz="1500" b="1">
              <a:solidFill>
                <a:srgbClr val="7A0000"/>
              </a:solidFill>
              <a:latin typeface="Lato"/>
              <a:ea typeface="Lato"/>
              <a:cs typeface="Lato"/>
              <a:sym typeface="Lato"/>
            </a:endParaRPr>
          </a:p>
          <a:p>
            <a:pPr marL="0" lvl="0" indent="0" algn="l" rtl="0">
              <a:lnSpc>
                <a:spcPct val="100000"/>
              </a:lnSpc>
              <a:spcBef>
                <a:spcPts val="1000"/>
              </a:spcBef>
              <a:spcAft>
                <a:spcPts val="1200"/>
              </a:spcAft>
              <a:buNone/>
            </a:pPr>
            <a:r>
              <a:rPr lang="en" sz="1200" b="1">
                <a:solidFill>
                  <a:schemeClr val="dk1"/>
                </a:solidFill>
                <a:latin typeface="Lato"/>
                <a:ea typeface="Lato"/>
                <a:cs typeface="Lato"/>
                <a:sym typeface="Lato"/>
              </a:rPr>
              <a:t>Block aggregation</a:t>
            </a:r>
            <a:r>
              <a:rPr lang="en" sz="1200">
                <a:solidFill>
                  <a:schemeClr val="dk1"/>
                </a:solidFill>
                <a:latin typeface="Lato"/>
                <a:ea typeface="Lato"/>
                <a:cs typeface="Lato"/>
                <a:sym typeface="Lato"/>
              </a:rPr>
              <a:t>: creates GEMM-like tiles from inherently aggregated attentions</a:t>
            </a:r>
            <a:endParaRPr sz="1200">
              <a:solidFill>
                <a:schemeClr val="dk1"/>
              </a:solidFill>
            </a:endParaRPr>
          </a:p>
        </p:txBody>
      </p:sp>
      <p:sp>
        <p:nvSpPr>
          <p:cNvPr id="98" name="Google Shape;98;p13"/>
          <p:cNvSpPr txBox="1"/>
          <p:nvPr/>
        </p:nvSpPr>
        <p:spPr>
          <a:xfrm>
            <a:off x="6377972" y="3855032"/>
            <a:ext cx="2205282" cy="1097706"/>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buNone/>
            </a:pPr>
            <a:r>
              <a:rPr lang="en" sz="1500" b="1">
                <a:solidFill>
                  <a:srgbClr val="7A0000"/>
                </a:solidFill>
                <a:latin typeface="Lato"/>
                <a:ea typeface="Lato"/>
                <a:cs typeface="Lato"/>
                <a:sym typeface="Lato"/>
              </a:rPr>
              <a:t>Result</a:t>
            </a:r>
            <a:endParaRPr lang="en-US" sz="1500" b="1">
              <a:solidFill>
                <a:srgbClr val="7A0000"/>
              </a:solidFill>
              <a:latin typeface="Lato"/>
              <a:ea typeface="Lato"/>
              <a:cs typeface="Lato"/>
              <a:sym typeface="Lato"/>
            </a:endParaRPr>
          </a:p>
          <a:p>
            <a:pPr marL="0" lvl="0" indent="0" algn="l" rtl="0">
              <a:lnSpc>
                <a:spcPct val="100000"/>
              </a:lnSpc>
              <a:spcBef>
                <a:spcPts val="1000"/>
              </a:spcBef>
              <a:buNone/>
            </a:pPr>
            <a:r>
              <a:rPr lang="en-US" sz="1200">
                <a:solidFill>
                  <a:schemeClr val="dk1"/>
                </a:solidFill>
                <a:latin typeface="Lato"/>
                <a:ea typeface="Lato"/>
                <a:cs typeface="Lato"/>
                <a:sym typeface="Lato"/>
              </a:rPr>
              <a:t>3x throughput to GEMM</a:t>
            </a:r>
          </a:p>
          <a:p>
            <a:pPr marL="0" lvl="0" indent="0" algn="l" rtl="0">
              <a:lnSpc>
                <a:spcPct val="100000"/>
              </a:lnSpc>
              <a:buNone/>
            </a:pPr>
            <a:r>
              <a:rPr lang="en-US" sz="1200">
                <a:solidFill>
                  <a:schemeClr val="dk1"/>
                </a:solidFill>
                <a:latin typeface="Lato"/>
                <a:ea typeface="Lato"/>
                <a:cs typeface="Lato"/>
                <a:sym typeface="Lato"/>
              </a:rPr>
              <a:t>2.6x throughput to other </a:t>
            </a:r>
            <a:r>
              <a:rPr lang="en-US" sz="1200" err="1">
                <a:solidFill>
                  <a:schemeClr val="dk1"/>
                </a:solidFill>
                <a:latin typeface="Lato"/>
                <a:ea typeface="Lato"/>
                <a:cs typeface="Lato"/>
                <a:sym typeface="Lato"/>
              </a:rPr>
              <a:t>SpMM</a:t>
            </a:r>
            <a:r>
              <a:rPr lang="en-US" sz="1200">
                <a:solidFill>
                  <a:schemeClr val="dk1"/>
                </a:solidFill>
                <a:latin typeface="Lato"/>
                <a:ea typeface="Lato"/>
                <a:cs typeface="Lato"/>
                <a:sym typeface="Lato"/>
              </a:rPr>
              <a:t> and better scalability</a:t>
            </a:r>
          </a:p>
        </p:txBody>
      </p:sp>
      <p:grpSp>
        <p:nvGrpSpPr>
          <p:cNvPr id="6" name="Group 5">
            <a:extLst>
              <a:ext uri="{FF2B5EF4-FFF2-40B4-BE49-F238E27FC236}">
                <a16:creationId xmlns:a16="http://schemas.microsoft.com/office/drawing/2014/main" id="{E4C020CC-CB65-44F5-839B-06DD36E6B88A}"/>
              </a:ext>
            </a:extLst>
          </p:cNvPr>
          <p:cNvGrpSpPr/>
          <p:nvPr/>
        </p:nvGrpSpPr>
        <p:grpSpPr>
          <a:xfrm>
            <a:off x="684566" y="1544087"/>
            <a:ext cx="2339753" cy="2055326"/>
            <a:chOff x="686475" y="1559399"/>
            <a:chExt cx="2339753" cy="2055326"/>
          </a:xfrm>
        </p:grpSpPr>
        <p:grpSp>
          <p:nvGrpSpPr>
            <p:cNvPr id="2" name="Group 1">
              <a:extLst>
                <a:ext uri="{FF2B5EF4-FFF2-40B4-BE49-F238E27FC236}">
                  <a16:creationId xmlns:a16="http://schemas.microsoft.com/office/drawing/2014/main" id="{6A4E7FD2-CA55-133C-1573-13C8775CFF99}"/>
                </a:ext>
              </a:extLst>
            </p:cNvPr>
            <p:cNvGrpSpPr/>
            <p:nvPr/>
          </p:nvGrpSpPr>
          <p:grpSpPr>
            <a:xfrm>
              <a:off x="686475" y="1559399"/>
              <a:ext cx="2339753" cy="2055326"/>
              <a:chOff x="686475" y="1559399"/>
              <a:chExt cx="2339753" cy="2055326"/>
            </a:xfrm>
          </p:grpSpPr>
          <p:pic>
            <p:nvPicPr>
              <p:cNvPr id="116" name="Google Shape;116;p13"/>
              <p:cNvPicPr preferRelativeResize="0"/>
              <p:nvPr/>
            </p:nvPicPr>
            <p:blipFill rotWithShape="1">
              <a:blip r:embed="rId4">
                <a:alphaModFix/>
              </a:blip>
              <a:srcRect l="-1954" t="-5005" r="40869" b="-14037"/>
              <a:stretch>
                <a:fillRect/>
              </a:stretch>
            </p:blipFill>
            <p:spPr>
              <a:xfrm>
                <a:off x="789589" y="1590025"/>
                <a:ext cx="2153174" cy="1963449"/>
              </a:xfrm>
              <a:prstGeom prst="rect">
                <a:avLst/>
              </a:prstGeom>
              <a:noFill/>
              <a:ln>
                <a:noFill/>
              </a:ln>
            </p:spPr>
          </p:pic>
          <p:sp>
            <p:nvSpPr>
              <p:cNvPr id="117" name="Google Shape;117;p13"/>
              <p:cNvSpPr/>
              <p:nvPr/>
            </p:nvSpPr>
            <p:spPr>
              <a:xfrm>
                <a:off x="686475" y="1590025"/>
                <a:ext cx="484200" cy="2024700"/>
              </a:xfrm>
              <a:prstGeom prst="rect">
                <a:avLst/>
              </a:prstGeom>
              <a:gradFill flip="none" rotWithShape="1">
                <a:gsLst>
                  <a:gs pos="25000">
                    <a:srgbClr val="FFFFFF"/>
                  </a:gs>
                  <a:gs pos="0">
                    <a:schemeClr val="accent4">
                      <a:alpha val="0"/>
                    </a:schemeClr>
                  </a:gs>
                  <a:gs pos="100000">
                    <a:srgbClr val="FFFFFF">
                      <a:alpha val="0"/>
                      <a:alpha val="0"/>
                    </a:srgbClr>
                  </a:gs>
                </a:gsLst>
                <a:lin ang="0" scaled="1"/>
                <a:tileRect/>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18" name="Google Shape;118;p13"/>
              <p:cNvSpPr/>
              <p:nvPr/>
            </p:nvSpPr>
            <p:spPr>
              <a:xfrm rot="10800000">
                <a:off x="2542028" y="1559399"/>
                <a:ext cx="484200" cy="2024700"/>
              </a:xfrm>
              <a:prstGeom prst="rect">
                <a:avLst/>
              </a:prstGeom>
              <a:gradFill>
                <a:gsLst>
                  <a:gs pos="0">
                    <a:schemeClr val="accent4"/>
                  </a:gs>
                  <a:gs pos="25000">
                    <a:schemeClr val="accent4"/>
                  </a:gs>
                  <a:gs pos="100000">
                    <a:srgbClr val="FFFFFF">
                      <a:alpha val="0"/>
                      <a:alpha val="0"/>
                    </a:srgbClr>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sp>
          <p:nvSpPr>
            <p:cNvPr id="4" name="Google Shape;158;p16">
              <a:extLst>
                <a:ext uri="{FF2B5EF4-FFF2-40B4-BE49-F238E27FC236}">
                  <a16:creationId xmlns:a16="http://schemas.microsoft.com/office/drawing/2014/main" id="{7A05CBD0-DB58-6C9A-8B62-86C74AF4B992}"/>
                </a:ext>
              </a:extLst>
            </p:cNvPr>
            <p:cNvSpPr/>
            <p:nvPr/>
          </p:nvSpPr>
          <p:spPr>
            <a:xfrm>
              <a:off x="943958" y="3065108"/>
              <a:ext cx="1514604" cy="463108"/>
            </a:xfrm>
            <a:prstGeom prst="roundRect">
              <a:avLst>
                <a:gd name="adj" fmla="val 7855"/>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200" i="1">
                  <a:latin typeface="Lato"/>
                  <a:ea typeface="Lato"/>
                  <a:cs typeface="Lato"/>
                  <a:sym typeface="Lato"/>
                </a:rPr>
                <a:t>R</a:t>
              </a:r>
              <a:r>
                <a:rPr lang="en" sz="1200" i="1">
                  <a:latin typeface="Lato"/>
                  <a:ea typeface="Lato"/>
                  <a:cs typeface="Lato"/>
                  <a:sym typeface="Lato"/>
                </a:rPr>
                <a:t>andom data access breaks rigid paths</a:t>
              </a:r>
              <a:endParaRPr sz="1200" i="1">
                <a:latin typeface="Lato"/>
                <a:ea typeface="Lato"/>
                <a:cs typeface="Lato"/>
                <a:sym typeface="Lato"/>
              </a:endParaRPr>
            </a:p>
          </p:txBody>
        </p:sp>
      </p:grpSp>
      <p:grpSp>
        <p:nvGrpSpPr>
          <p:cNvPr id="37" name="Group 36">
            <a:extLst>
              <a:ext uri="{FF2B5EF4-FFF2-40B4-BE49-F238E27FC236}">
                <a16:creationId xmlns:a16="http://schemas.microsoft.com/office/drawing/2014/main" id="{BE408ECF-F05E-49A5-AAA2-B2F2FE750225}"/>
              </a:ext>
            </a:extLst>
          </p:cNvPr>
          <p:cNvGrpSpPr/>
          <p:nvPr/>
        </p:nvGrpSpPr>
        <p:grpSpPr>
          <a:xfrm>
            <a:off x="6770046" y="1611497"/>
            <a:ext cx="1358458" cy="1771503"/>
            <a:chOff x="7254272" y="3331476"/>
            <a:chExt cx="1344083" cy="1752756"/>
          </a:xfrm>
        </p:grpSpPr>
        <p:pic>
          <p:nvPicPr>
            <p:cNvPr id="38" name="Picture 37">
              <a:extLst>
                <a:ext uri="{FF2B5EF4-FFF2-40B4-BE49-F238E27FC236}">
                  <a16:creationId xmlns:a16="http://schemas.microsoft.com/office/drawing/2014/main" id="{CFBA7AD7-65A4-47B4-B295-76ACB256AE99}"/>
                </a:ext>
              </a:extLst>
            </p:cNvPr>
            <p:cNvPicPr>
              <a:picLocks noChangeAspect="1"/>
            </p:cNvPicPr>
            <p:nvPr/>
          </p:nvPicPr>
          <p:blipFill>
            <a:blip r:embed="rId5"/>
            <a:stretch>
              <a:fillRect/>
            </a:stretch>
          </p:blipFill>
          <p:spPr>
            <a:xfrm>
              <a:off x="7254272" y="3740149"/>
              <a:ext cx="1344083" cy="1344083"/>
            </a:xfrm>
            <a:prstGeom prst="rect">
              <a:avLst/>
            </a:prstGeom>
          </p:spPr>
        </p:pic>
        <p:sp>
          <p:nvSpPr>
            <p:cNvPr id="39" name="Speech Bubble: Rectangle 38">
              <a:extLst>
                <a:ext uri="{FF2B5EF4-FFF2-40B4-BE49-F238E27FC236}">
                  <a16:creationId xmlns:a16="http://schemas.microsoft.com/office/drawing/2014/main" id="{5A3DD24C-0C56-42BD-B078-07329D4C42DE}"/>
                </a:ext>
              </a:extLst>
            </p:cNvPr>
            <p:cNvSpPr/>
            <p:nvPr/>
          </p:nvSpPr>
          <p:spPr>
            <a:xfrm>
              <a:off x="7254272" y="3331476"/>
              <a:ext cx="1344083" cy="290934"/>
            </a:xfrm>
            <a:prstGeom prst="wedgeRectCallout">
              <a:avLst>
                <a:gd name="adj1" fmla="val -21244"/>
                <a:gd name="adj2" fmla="val 80431"/>
              </a:avLst>
            </a:prstGeom>
            <a:noFill/>
            <a:ln cap="rnd">
              <a:solidFill>
                <a:srgbClr val="7A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rgbClr val="7A0000"/>
                  </a:solidFill>
                </a:rPr>
                <a:t>SOURCE CODE</a:t>
              </a:r>
            </a:p>
          </p:txBody>
        </p:sp>
      </p:grpSp>
      <p:grpSp>
        <p:nvGrpSpPr>
          <p:cNvPr id="8" name="Group 7">
            <a:extLst>
              <a:ext uri="{FF2B5EF4-FFF2-40B4-BE49-F238E27FC236}">
                <a16:creationId xmlns:a16="http://schemas.microsoft.com/office/drawing/2014/main" id="{9BCA92EA-21DB-CC0A-FFE7-DB6C8584B46F}"/>
              </a:ext>
            </a:extLst>
          </p:cNvPr>
          <p:cNvGrpSpPr/>
          <p:nvPr/>
        </p:nvGrpSpPr>
        <p:grpSpPr>
          <a:xfrm>
            <a:off x="3294319" y="1181959"/>
            <a:ext cx="2797146" cy="2495498"/>
            <a:chOff x="3243579" y="1304569"/>
            <a:chExt cx="2797146" cy="2495498"/>
          </a:xfrm>
        </p:grpSpPr>
        <p:grpSp>
          <p:nvGrpSpPr>
            <p:cNvPr id="10" name="Group 9">
              <a:extLst>
                <a:ext uri="{FF2B5EF4-FFF2-40B4-BE49-F238E27FC236}">
                  <a16:creationId xmlns:a16="http://schemas.microsoft.com/office/drawing/2014/main" id="{CE243637-7359-A2D8-5F2A-8A2905E8AA76}"/>
                </a:ext>
              </a:extLst>
            </p:cNvPr>
            <p:cNvGrpSpPr/>
            <p:nvPr/>
          </p:nvGrpSpPr>
          <p:grpSpPr>
            <a:xfrm>
              <a:off x="3243579" y="1304569"/>
              <a:ext cx="2797146" cy="2495498"/>
              <a:chOff x="567768" y="1179336"/>
              <a:chExt cx="4066819" cy="3628247"/>
            </a:xfrm>
          </p:grpSpPr>
          <p:sp>
            <p:nvSpPr>
              <p:cNvPr id="18" name="Google Shape;138;p15">
                <a:extLst>
                  <a:ext uri="{FF2B5EF4-FFF2-40B4-BE49-F238E27FC236}">
                    <a16:creationId xmlns:a16="http://schemas.microsoft.com/office/drawing/2014/main" id="{8DDC46DB-E96F-1253-1DED-5DBEF13CCE89}"/>
                  </a:ext>
                </a:extLst>
              </p:cNvPr>
              <p:cNvSpPr txBox="1"/>
              <p:nvPr/>
            </p:nvSpPr>
            <p:spPr>
              <a:xfrm>
                <a:off x="1726473" y="4373183"/>
                <a:ext cx="1972324" cy="43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i="1">
                    <a:solidFill>
                      <a:schemeClr val="accent1"/>
                    </a:solidFill>
                    <a:latin typeface="Lato"/>
                    <a:ea typeface="Lato"/>
                    <a:cs typeface="Lato"/>
                    <a:sym typeface="Lato"/>
                  </a:rPr>
                  <a:t>s</a:t>
                </a:r>
                <a:r>
                  <a:rPr lang="en-US" sz="1200" b="0" i="1">
                    <a:solidFill>
                      <a:schemeClr val="accent1"/>
                    </a:solidFill>
                    <a:latin typeface="Lato"/>
                    <a:ea typeface="Lato"/>
                    <a:cs typeface="Lato"/>
                    <a:sym typeface="Lato"/>
                  </a:rPr>
                  <a:t>parse attention</a:t>
                </a:r>
              </a:p>
            </p:txBody>
          </p:sp>
          <p:pic>
            <p:nvPicPr>
              <p:cNvPr id="19" name="Google Shape;310;p29">
                <a:extLst>
                  <a:ext uri="{FF2B5EF4-FFF2-40B4-BE49-F238E27FC236}">
                    <a16:creationId xmlns:a16="http://schemas.microsoft.com/office/drawing/2014/main" id="{2BEA8BB0-A5C6-A648-FF3E-D73B82C623C0}"/>
                  </a:ext>
                </a:extLst>
              </p:cNvPr>
              <p:cNvPicPr preferRelativeResize="0"/>
              <p:nvPr/>
            </p:nvPicPr>
            <p:blipFill>
              <a:blip r:embed="rId6">
                <a:alphaModFix/>
              </a:blip>
              <a:stretch>
                <a:fillRect/>
              </a:stretch>
            </p:blipFill>
            <p:spPr>
              <a:xfrm>
                <a:off x="883292" y="1565673"/>
                <a:ext cx="3184391" cy="2899756"/>
              </a:xfrm>
              <a:prstGeom prst="rect">
                <a:avLst/>
              </a:prstGeom>
              <a:noFill/>
              <a:ln>
                <a:noFill/>
              </a:ln>
            </p:spPr>
          </p:pic>
          <p:sp>
            <p:nvSpPr>
              <p:cNvPr id="20" name="Google Shape;328;p29">
                <a:extLst>
                  <a:ext uri="{FF2B5EF4-FFF2-40B4-BE49-F238E27FC236}">
                    <a16:creationId xmlns:a16="http://schemas.microsoft.com/office/drawing/2014/main" id="{1110DFF3-C1D5-5782-8A10-F715D3967DEF}"/>
                  </a:ext>
                </a:extLst>
              </p:cNvPr>
              <p:cNvSpPr txBox="1"/>
              <p:nvPr/>
            </p:nvSpPr>
            <p:spPr>
              <a:xfrm>
                <a:off x="567768" y="2788515"/>
                <a:ext cx="315525" cy="38596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accent1"/>
                    </a:solidFill>
                    <a:latin typeface="Lato"/>
                    <a:ea typeface="Lato"/>
                    <a:cs typeface="Lato"/>
                    <a:sym typeface="Lato"/>
                  </a:rPr>
                  <a:t>Q</a:t>
                </a:r>
                <a:endParaRPr sz="1100">
                  <a:solidFill>
                    <a:schemeClr val="accent1"/>
                  </a:solidFill>
                  <a:latin typeface="Lato"/>
                  <a:ea typeface="Lato"/>
                  <a:cs typeface="Lato"/>
                  <a:sym typeface="Lato"/>
                </a:endParaRPr>
              </a:p>
            </p:txBody>
          </p:sp>
          <p:sp>
            <p:nvSpPr>
              <p:cNvPr id="21" name="Google Shape;329;p29">
                <a:extLst>
                  <a:ext uri="{FF2B5EF4-FFF2-40B4-BE49-F238E27FC236}">
                    <a16:creationId xmlns:a16="http://schemas.microsoft.com/office/drawing/2014/main" id="{76D1BA3C-A03B-7368-FE52-F64B53EE5318}"/>
                  </a:ext>
                </a:extLst>
              </p:cNvPr>
              <p:cNvSpPr txBox="1"/>
              <p:nvPr/>
            </p:nvSpPr>
            <p:spPr>
              <a:xfrm>
                <a:off x="2584363" y="1179336"/>
                <a:ext cx="641213" cy="38061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50">
                    <a:solidFill>
                      <a:schemeClr val="accent1"/>
                    </a:solidFill>
                    <a:latin typeface="Lato"/>
                    <a:ea typeface="Lato"/>
                    <a:cs typeface="Lato"/>
                    <a:sym typeface="Lato"/>
                  </a:rPr>
                  <a:t>KV</a:t>
                </a:r>
                <a:endParaRPr sz="1050">
                  <a:solidFill>
                    <a:schemeClr val="accent1"/>
                  </a:solidFill>
                  <a:latin typeface="Lato"/>
                  <a:ea typeface="Lato"/>
                  <a:cs typeface="Lato"/>
                  <a:sym typeface="Lato"/>
                </a:endParaRPr>
              </a:p>
            </p:txBody>
          </p:sp>
          <p:sp>
            <p:nvSpPr>
              <p:cNvPr id="22" name="Google Shape;158;p16">
                <a:extLst>
                  <a:ext uri="{FF2B5EF4-FFF2-40B4-BE49-F238E27FC236}">
                    <a16:creationId xmlns:a16="http://schemas.microsoft.com/office/drawing/2014/main" id="{A9D1693B-DF7D-6A9B-5908-8929F1C5D186}"/>
                  </a:ext>
                </a:extLst>
              </p:cNvPr>
              <p:cNvSpPr/>
              <p:nvPr/>
            </p:nvSpPr>
            <p:spPr>
              <a:xfrm>
                <a:off x="1816564" y="1553654"/>
                <a:ext cx="2818023" cy="596311"/>
              </a:xfrm>
              <a:prstGeom prst="roundRect">
                <a:avLst>
                  <a:gd name="adj" fmla="val 7855"/>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r>
                  <a:rPr lang="en-US" err="1"/>
                  <a:t>SpMM</a:t>
                </a:r>
                <a:r>
                  <a:rPr lang="en-US"/>
                  <a:t> =&gt; GEMM tiles</a:t>
                </a:r>
                <a:endParaRPr lang="en-US" sz="1100"/>
              </a:p>
            </p:txBody>
          </p:sp>
        </p:grpSp>
        <p:sp>
          <p:nvSpPr>
            <p:cNvPr id="11" name="Google Shape;318;p29">
              <a:extLst>
                <a:ext uri="{FF2B5EF4-FFF2-40B4-BE49-F238E27FC236}">
                  <a16:creationId xmlns:a16="http://schemas.microsoft.com/office/drawing/2014/main" id="{5E958510-CE55-75C1-124E-677EAA3FF9CF}"/>
                </a:ext>
              </a:extLst>
            </p:cNvPr>
            <p:cNvSpPr/>
            <p:nvPr/>
          </p:nvSpPr>
          <p:spPr>
            <a:xfrm>
              <a:off x="4766954" y="3071557"/>
              <a:ext cx="40177"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2" name="Google Shape;319;p29">
              <a:extLst>
                <a:ext uri="{FF2B5EF4-FFF2-40B4-BE49-F238E27FC236}">
                  <a16:creationId xmlns:a16="http://schemas.microsoft.com/office/drawing/2014/main" id="{F84AE1FB-B319-0206-06AF-EC182B86D783}"/>
                </a:ext>
              </a:extLst>
            </p:cNvPr>
            <p:cNvSpPr/>
            <p:nvPr/>
          </p:nvSpPr>
          <p:spPr>
            <a:xfrm>
              <a:off x="4878735" y="3071557"/>
              <a:ext cx="51159"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3" name="Google Shape;320;p29">
              <a:extLst>
                <a:ext uri="{FF2B5EF4-FFF2-40B4-BE49-F238E27FC236}">
                  <a16:creationId xmlns:a16="http://schemas.microsoft.com/office/drawing/2014/main" id="{981BE8AE-5780-0E3F-54B5-12165FFCAEBD}"/>
                </a:ext>
              </a:extLst>
            </p:cNvPr>
            <p:cNvSpPr/>
            <p:nvPr/>
          </p:nvSpPr>
          <p:spPr>
            <a:xfrm>
              <a:off x="5279011" y="3071557"/>
              <a:ext cx="70980"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4" name="Google Shape;195;p19">
              <a:extLst>
                <a:ext uri="{FF2B5EF4-FFF2-40B4-BE49-F238E27FC236}">
                  <a16:creationId xmlns:a16="http://schemas.microsoft.com/office/drawing/2014/main" id="{1F3ABC2B-2C61-3559-D7BA-09063D078552}"/>
                </a:ext>
              </a:extLst>
            </p:cNvPr>
            <p:cNvPicPr preferRelativeResize="0"/>
            <p:nvPr/>
          </p:nvPicPr>
          <p:blipFill>
            <a:blip r:embed="rId7">
              <a:alphaModFix/>
            </a:blip>
            <a:stretch>
              <a:fillRect/>
            </a:stretch>
          </p:blipFill>
          <p:spPr>
            <a:xfrm>
              <a:off x="5147742" y="2142650"/>
              <a:ext cx="372839" cy="410140"/>
            </a:xfrm>
            <a:prstGeom prst="rect">
              <a:avLst/>
            </a:prstGeom>
            <a:noFill/>
            <a:ln>
              <a:noFill/>
            </a:ln>
            <a:effectLst>
              <a:outerShdw blurRad="50800" dist="25400" dir="2700000" sx="103000" sy="103000" algn="tl" rotWithShape="0">
                <a:prstClr val="black">
                  <a:alpha val="61000"/>
                </a:prstClr>
              </a:outerShdw>
            </a:effectLst>
          </p:spPr>
        </p:pic>
        <p:cxnSp>
          <p:nvCxnSpPr>
            <p:cNvPr id="15" name="Straight Arrow Connector 14">
              <a:extLst>
                <a:ext uri="{FF2B5EF4-FFF2-40B4-BE49-F238E27FC236}">
                  <a16:creationId xmlns:a16="http://schemas.microsoft.com/office/drawing/2014/main" id="{0356A067-9A45-7F45-12ED-F61DB89D1A95}"/>
                </a:ext>
              </a:extLst>
            </p:cNvPr>
            <p:cNvCxnSpPr>
              <a:cxnSpLocks/>
            </p:cNvCxnSpPr>
            <p:nvPr/>
          </p:nvCxnSpPr>
          <p:spPr>
            <a:xfrm flipV="1">
              <a:off x="4807131" y="2608475"/>
              <a:ext cx="454022" cy="423462"/>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CB174A9-4FBD-2ED7-38ED-02D1256C6C30}"/>
                </a:ext>
              </a:extLst>
            </p:cNvPr>
            <p:cNvCxnSpPr>
              <a:cxnSpLocks/>
            </p:cNvCxnSpPr>
            <p:nvPr/>
          </p:nvCxnSpPr>
          <p:spPr>
            <a:xfrm flipV="1">
              <a:off x="4961323" y="2606973"/>
              <a:ext cx="372839" cy="439117"/>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7F4C7FD-6A6A-0889-0E98-E883079E0286}"/>
                </a:ext>
              </a:extLst>
            </p:cNvPr>
            <p:cNvCxnSpPr>
              <a:cxnSpLocks/>
            </p:cNvCxnSpPr>
            <p:nvPr/>
          </p:nvCxnSpPr>
          <p:spPr>
            <a:xfrm flipV="1">
              <a:off x="5334162" y="2606973"/>
              <a:ext cx="62930" cy="424964"/>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6744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7"/>
          <p:cNvSpPr txBox="1">
            <a:spLocks noGrp="1"/>
          </p:cNvSpPr>
          <p:nvPr>
            <p:ph type="title"/>
          </p:nvPr>
        </p:nvSpPr>
        <p:spPr>
          <a:xfrm>
            <a:off x="636317" y="1803401"/>
            <a:ext cx="2995883" cy="768349"/>
          </a:xfrm>
          <a:prstGeom prst="rect">
            <a:avLst/>
          </a:prstGeom>
          <a:noFill/>
          <a:ln>
            <a:noFill/>
          </a:ln>
        </p:spPr>
        <p:txBody>
          <a:bodyPr spcFirstLastPara="1" wrap="square" lIns="91425" tIns="91425" rIns="91425" bIns="91425" anchor="ctr" anchorCtr="0">
            <a:normAutofit/>
          </a:bodyPr>
          <a:lstStyle/>
          <a:p>
            <a:r>
              <a:rPr lang="en">
                <a:solidFill>
                  <a:srgbClr val="7A0000"/>
                </a:solidFill>
              </a:rPr>
              <a:t>Thank you </a:t>
            </a:r>
            <a:endParaRPr>
              <a:solidFill>
                <a:srgbClr val="7A0000"/>
              </a:solidFill>
            </a:endParaRPr>
          </a:p>
        </p:txBody>
      </p:sp>
      <p:sp>
        <p:nvSpPr>
          <p:cNvPr id="296" name="Google Shape;296;p27"/>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300"/>
        <p:cNvGrpSpPr/>
        <p:nvPr/>
      </p:nvGrpSpPr>
      <p:grpSpPr>
        <a:xfrm>
          <a:off x="0" y="0"/>
          <a:ext cx="0" cy="0"/>
          <a:chOff x="0" y="0"/>
          <a:chExt cx="0" cy="0"/>
        </a:xfrm>
      </p:grpSpPr>
      <p:sp>
        <p:nvSpPr>
          <p:cNvPr id="301" name="Google Shape;301;p28"/>
          <p:cNvSpPr txBox="1">
            <a:spLocks noGrp="1"/>
          </p:cNvSpPr>
          <p:nvPr>
            <p:ph type="title"/>
          </p:nvPr>
        </p:nvSpPr>
        <p:spPr>
          <a:xfrm>
            <a:off x="729450" y="864300"/>
            <a:ext cx="7130100" cy="298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200"/>
              <a:t>Appendix 1</a:t>
            </a:r>
            <a:endParaRPr sz="2200"/>
          </a:p>
          <a:p>
            <a:pPr marL="0" lvl="0" indent="0" algn="l" rtl="0">
              <a:spcBef>
                <a:spcPts val="0"/>
              </a:spcBef>
              <a:spcAft>
                <a:spcPts val="0"/>
              </a:spcAft>
              <a:buNone/>
            </a:pPr>
            <a:r>
              <a:rPr lang="en">
                <a:solidFill>
                  <a:srgbClr val="7A0000"/>
                </a:solidFill>
              </a:rPr>
              <a:t>Block Aggregation Explanation</a:t>
            </a:r>
            <a:endParaRPr>
              <a:solidFill>
                <a:srgbClr val="7A0000"/>
              </a:solidFill>
            </a:endParaRPr>
          </a:p>
        </p:txBody>
      </p:sp>
      <p:sp>
        <p:nvSpPr>
          <p:cNvPr id="302" name="Google Shape;302;p28"/>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306"/>
        <p:cNvGrpSpPr/>
        <p:nvPr/>
      </p:nvGrpSpPr>
      <p:grpSpPr>
        <a:xfrm>
          <a:off x="0" y="0"/>
          <a:ext cx="0" cy="0"/>
          <a:chOff x="0" y="0"/>
          <a:chExt cx="0" cy="0"/>
        </a:xfrm>
      </p:grpSpPr>
      <p:sp>
        <p:nvSpPr>
          <p:cNvPr id="307" name="Google Shape;307;p29"/>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Aggregating Dense Values into Small Blocks</a:t>
            </a:r>
            <a:endParaRPr/>
          </a:p>
        </p:txBody>
      </p:sp>
      <p:sp>
        <p:nvSpPr>
          <p:cNvPr id="308" name="Google Shape;308;p29"/>
          <p:cNvSpPr txBox="1">
            <a:spLocks noGrp="1"/>
          </p:cNvSpPr>
          <p:nvPr>
            <p:ph type="body" idx="1"/>
          </p:nvPr>
        </p:nvSpPr>
        <p:spPr>
          <a:xfrm>
            <a:off x="665825" y="1350625"/>
            <a:ext cx="3774300" cy="3247500"/>
          </a:xfrm>
          <a:prstGeom prst="rect">
            <a:avLst/>
          </a:prstGeom>
        </p:spPr>
        <p:txBody>
          <a:bodyPr spcFirstLastPara="1" wrap="square" lIns="91425" tIns="91425" rIns="91425" bIns="91425" anchor="t" anchorCtr="0">
            <a:noAutofit/>
          </a:bodyPr>
          <a:lstStyle/>
          <a:p>
            <a:pPr marL="457200" lvl="0" indent="-323850" algn="l" rtl="0">
              <a:lnSpc>
                <a:spcPct val="120000"/>
              </a:lnSpc>
              <a:spcBef>
                <a:spcPts val="0"/>
              </a:spcBef>
              <a:spcAft>
                <a:spcPts val="0"/>
              </a:spcAft>
              <a:buSzPts val="1500"/>
              <a:buChar char="●"/>
            </a:pPr>
            <a:r>
              <a:rPr lang="en" sz="1500" b="1"/>
              <a:t>Observation</a:t>
            </a:r>
            <a:r>
              <a:rPr lang="en" sz="1500"/>
              <a:t>: Locally aggregated non-zero values as dense “sub-matrix blocks” - </a:t>
            </a:r>
            <a:r>
              <a:rPr lang="en" sz="1500" i="1"/>
              <a:t>block aggregation</a:t>
            </a:r>
            <a:endParaRPr sz="1500" i="1"/>
          </a:p>
          <a:p>
            <a:pPr marL="914400" lvl="1" indent="-323850" algn="l" rtl="0">
              <a:lnSpc>
                <a:spcPct val="120000"/>
              </a:lnSpc>
              <a:spcBef>
                <a:spcPts val="600"/>
              </a:spcBef>
              <a:spcAft>
                <a:spcPts val="0"/>
              </a:spcAft>
              <a:buSzPts val="1500"/>
              <a:buChar char="○"/>
            </a:pPr>
            <a:r>
              <a:rPr lang="en" sz="1500"/>
              <a:t>Reason: some “important” words need attention from other neighboring words:</a:t>
            </a:r>
            <a:endParaRPr sz="1500"/>
          </a:p>
          <a:p>
            <a:pPr marL="914400" lvl="0" indent="0" algn="l" rtl="0">
              <a:lnSpc>
                <a:spcPct val="120000"/>
              </a:lnSpc>
              <a:spcBef>
                <a:spcPts val="600"/>
              </a:spcBef>
              <a:spcAft>
                <a:spcPts val="0"/>
              </a:spcAft>
              <a:buNone/>
            </a:pPr>
            <a:r>
              <a:rPr lang="en" sz="1500" i="1"/>
              <a:t>“What country…?” -&gt; “US”</a:t>
            </a:r>
            <a:endParaRPr sz="1500" i="1"/>
          </a:p>
          <a:p>
            <a:pPr marL="457200" lvl="0" indent="-323850" algn="l" rtl="0">
              <a:lnSpc>
                <a:spcPct val="120000"/>
              </a:lnSpc>
              <a:spcBef>
                <a:spcPts val="600"/>
              </a:spcBef>
              <a:spcAft>
                <a:spcPts val="0"/>
              </a:spcAft>
              <a:buSzPts val="1500"/>
              <a:buChar char="●"/>
            </a:pPr>
            <a:r>
              <a:rPr lang="en" sz="1500"/>
              <a:t>Compute the matrix multiply of these blocks just like dense matrices</a:t>
            </a:r>
            <a:endParaRPr sz="1500"/>
          </a:p>
          <a:p>
            <a:pPr marL="914400" lvl="1" indent="-323850" algn="l" rtl="0">
              <a:lnSpc>
                <a:spcPct val="120000"/>
              </a:lnSpc>
              <a:spcBef>
                <a:spcPts val="600"/>
              </a:spcBef>
              <a:spcAft>
                <a:spcPts val="600"/>
              </a:spcAft>
              <a:buSzPts val="1500"/>
              <a:buChar char="○"/>
            </a:pPr>
            <a:r>
              <a:rPr lang="en" sz="1500" i="1"/>
              <a:t>Why it matters?</a:t>
            </a:r>
            <a:endParaRPr sz="1500" i="1"/>
          </a:p>
        </p:txBody>
      </p:sp>
      <p:grpSp>
        <p:nvGrpSpPr>
          <p:cNvPr id="309" name="Google Shape;309;p29"/>
          <p:cNvGrpSpPr/>
          <p:nvPr/>
        </p:nvGrpSpPr>
        <p:grpSpPr>
          <a:xfrm>
            <a:off x="4485425" y="1130563"/>
            <a:ext cx="3878075" cy="3542687"/>
            <a:chOff x="4485425" y="1130563"/>
            <a:chExt cx="3878075" cy="3542687"/>
          </a:xfrm>
        </p:grpSpPr>
        <p:pic>
          <p:nvPicPr>
            <p:cNvPr id="310" name="Google Shape;310;p29"/>
            <p:cNvPicPr preferRelativeResize="0"/>
            <p:nvPr/>
          </p:nvPicPr>
          <p:blipFill>
            <a:blip r:embed="rId3">
              <a:alphaModFix/>
            </a:blip>
            <a:stretch>
              <a:fillRect/>
            </a:stretch>
          </p:blipFill>
          <p:spPr>
            <a:xfrm>
              <a:off x="4758675" y="1425400"/>
              <a:ext cx="3566650" cy="3247850"/>
            </a:xfrm>
            <a:prstGeom prst="rect">
              <a:avLst/>
            </a:prstGeom>
            <a:noFill/>
            <a:ln>
              <a:noFill/>
            </a:ln>
          </p:spPr>
        </p:pic>
        <p:sp>
          <p:nvSpPr>
            <p:cNvPr id="311" name="Google Shape;311;p29"/>
            <p:cNvSpPr/>
            <p:nvPr/>
          </p:nvSpPr>
          <p:spPr>
            <a:xfrm>
              <a:off x="6607325" y="2786850"/>
              <a:ext cx="181800" cy="208800"/>
            </a:xfrm>
            <a:prstGeom prst="rect">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12" name="Google Shape;312;p29"/>
            <p:cNvSpPr/>
            <p:nvPr/>
          </p:nvSpPr>
          <p:spPr>
            <a:xfrm>
              <a:off x="5486925" y="1629925"/>
              <a:ext cx="181800" cy="208800"/>
            </a:xfrm>
            <a:prstGeom prst="rect">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13" name="Google Shape;313;p29"/>
            <p:cNvSpPr/>
            <p:nvPr/>
          </p:nvSpPr>
          <p:spPr>
            <a:xfrm>
              <a:off x="6903700" y="3083225"/>
              <a:ext cx="181800" cy="208800"/>
            </a:xfrm>
            <a:prstGeom prst="rect">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14" name="Google Shape;314;p29"/>
            <p:cNvSpPr txBox="1"/>
            <p:nvPr/>
          </p:nvSpPr>
          <p:spPr>
            <a:xfrm>
              <a:off x="6559600" y="1734725"/>
              <a:ext cx="1803900" cy="61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accent1"/>
                  </a:solidFill>
                  <a:latin typeface="Lato"/>
                  <a:ea typeface="Lato"/>
                  <a:cs typeface="Lato"/>
                  <a:sym typeface="Lato"/>
                </a:rPr>
                <a:t>Existence of locally aggregated attention</a:t>
              </a:r>
              <a:endParaRPr sz="1300">
                <a:solidFill>
                  <a:schemeClr val="accent1"/>
                </a:solidFill>
                <a:latin typeface="Lato"/>
                <a:ea typeface="Lato"/>
                <a:cs typeface="Lato"/>
                <a:sym typeface="Lato"/>
              </a:endParaRPr>
            </a:p>
          </p:txBody>
        </p:sp>
        <p:cxnSp>
          <p:nvCxnSpPr>
            <p:cNvPr id="315" name="Google Shape;315;p29"/>
            <p:cNvCxnSpPr/>
            <p:nvPr/>
          </p:nvCxnSpPr>
          <p:spPr>
            <a:xfrm>
              <a:off x="5758125" y="1708575"/>
              <a:ext cx="819000" cy="159300"/>
            </a:xfrm>
            <a:prstGeom prst="straightConnector1">
              <a:avLst/>
            </a:prstGeom>
            <a:noFill/>
            <a:ln w="9525" cap="flat" cmpd="sng">
              <a:solidFill>
                <a:schemeClr val="dk2"/>
              </a:solidFill>
              <a:prstDash val="solid"/>
              <a:round/>
              <a:headEnd type="none" w="med" len="med"/>
              <a:tailEnd type="triangle" w="med" len="med"/>
            </a:ln>
          </p:spPr>
        </p:cxnSp>
        <p:cxnSp>
          <p:nvCxnSpPr>
            <p:cNvPr id="316" name="Google Shape;316;p29"/>
            <p:cNvCxnSpPr/>
            <p:nvPr/>
          </p:nvCxnSpPr>
          <p:spPr>
            <a:xfrm rot="10800000" flipH="1">
              <a:off x="6718025" y="2260675"/>
              <a:ext cx="155700" cy="404100"/>
            </a:xfrm>
            <a:prstGeom prst="straightConnector1">
              <a:avLst/>
            </a:prstGeom>
            <a:noFill/>
            <a:ln w="9525" cap="flat" cmpd="sng">
              <a:solidFill>
                <a:schemeClr val="dk2"/>
              </a:solidFill>
              <a:prstDash val="solid"/>
              <a:round/>
              <a:headEnd type="none" w="med" len="med"/>
              <a:tailEnd type="triangle" w="med" len="med"/>
            </a:ln>
          </p:spPr>
        </p:cxnSp>
        <p:cxnSp>
          <p:nvCxnSpPr>
            <p:cNvPr id="317" name="Google Shape;317;p29"/>
            <p:cNvCxnSpPr/>
            <p:nvPr/>
          </p:nvCxnSpPr>
          <p:spPr>
            <a:xfrm rot="10800000">
              <a:off x="7066425" y="2286825"/>
              <a:ext cx="11100" cy="704100"/>
            </a:xfrm>
            <a:prstGeom prst="straightConnector1">
              <a:avLst/>
            </a:prstGeom>
            <a:noFill/>
            <a:ln w="9525" cap="flat" cmpd="sng">
              <a:solidFill>
                <a:schemeClr val="dk2"/>
              </a:solidFill>
              <a:prstDash val="solid"/>
              <a:round/>
              <a:headEnd type="none" w="med" len="med"/>
              <a:tailEnd type="triangle" w="med" len="med"/>
            </a:ln>
          </p:spPr>
        </p:cxnSp>
        <p:sp>
          <p:nvSpPr>
            <p:cNvPr id="318" name="Google Shape;318;p29"/>
            <p:cNvSpPr/>
            <p:nvPr/>
          </p:nvSpPr>
          <p:spPr>
            <a:xfrm>
              <a:off x="7104225" y="3778300"/>
              <a:ext cx="45000" cy="208800"/>
            </a:xfrm>
            <a:prstGeom prst="rect">
              <a:avLst/>
            </a:prstGeom>
            <a:noFill/>
            <a:ln w="19050" cap="flat" cmpd="sng">
              <a:solidFill>
                <a:srgbClr val="448B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19" name="Google Shape;319;p29"/>
            <p:cNvSpPr/>
            <p:nvPr/>
          </p:nvSpPr>
          <p:spPr>
            <a:xfrm>
              <a:off x="7229425" y="3778300"/>
              <a:ext cx="57300" cy="208800"/>
            </a:xfrm>
            <a:prstGeom prst="rect">
              <a:avLst/>
            </a:prstGeom>
            <a:noFill/>
            <a:ln w="19050" cap="flat" cmpd="sng">
              <a:solidFill>
                <a:srgbClr val="448B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20" name="Google Shape;320;p29"/>
            <p:cNvSpPr/>
            <p:nvPr/>
          </p:nvSpPr>
          <p:spPr>
            <a:xfrm>
              <a:off x="7677750" y="3778300"/>
              <a:ext cx="79500" cy="208800"/>
            </a:xfrm>
            <a:prstGeom prst="rect">
              <a:avLst/>
            </a:prstGeom>
            <a:noFill/>
            <a:ln w="19050" cap="flat" cmpd="sng">
              <a:solidFill>
                <a:srgbClr val="448B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cxnSp>
          <p:nvCxnSpPr>
            <p:cNvPr id="321" name="Google Shape;321;p29"/>
            <p:cNvCxnSpPr/>
            <p:nvPr/>
          </p:nvCxnSpPr>
          <p:spPr>
            <a:xfrm rot="10800000" flipH="1">
              <a:off x="7160325" y="3278650"/>
              <a:ext cx="187500" cy="451200"/>
            </a:xfrm>
            <a:prstGeom prst="straightConnector1">
              <a:avLst/>
            </a:prstGeom>
            <a:noFill/>
            <a:ln w="9525" cap="flat" cmpd="sng">
              <a:solidFill>
                <a:schemeClr val="dk2"/>
              </a:solidFill>
              <a:prstDash val="solid"/>
              <a:round/>
              <a:headEnd type="none" w="med" len="med"/>
              <a:tailEnd type="triangle" w="med" len="med"/>
            </a:ln>
          </p:spPr>
        </p:cxnSp>
        <p:cxnSp>
          <p:nvCxnSpPr>
            <p:cNvPr id="322" name="Google Shape;322;p29"/>
            <p:cNvCxnSpPr/>
            <p:nvPr/>
          </p:nvCxnSpPr>
          <p:spPr>
            <a:xfrm rot="10800000" flipH="1">
              <a:off x="7286725" y="3297550"/>
              <a:ext cx="136200" cy="432300"/>
            </a:xfrm>
            <a:prstGeom prst="straightConnector1">
              <a:avLst/>
            </a:prstGeom>
            <a:noFill/>
            <a:ln w="9525" cap="flat" cmpd="sng">
              <a:solidFill>
                <a:schemeClr val="dk2"/>
              </a:solidFill>
              <a:prstDash val="solid"/>
              <a:round/>
              <a:headEnd type="none" w="med" len="med"/>
              <a:tailEnd type="triangle" w="med" len="med"/>
            </a:ln>
          </p:spPr>
        </p:cxnSp>
        <p:cxnSp>
          <p:nvCxnSpPr>
            <p:cNvPr id="323" name="Google Shape;323;p29"/>
            <p:cNvCxnSpPr/>
            <p:nvPr/>
          </p:nvCxnSpPr>
          <p:spPr>
            <a:xfrm rot="10800000">
              <a:off x="7477675" y="3291250"/>
              <a:ext cx="215700" cy="426000"/>
            </a:xfrm>
            <a:prstGeom prst="straightConnector1">
              <a:avLst/>
            </a:prstGeom>
            <a:noFill/>
            <a:ln w="9525" cap="flat" cmpd="sng">
              <a:solidFill>
                <a:schemeClr val="dk2"/>
              </a:solidFill>
              <a:prstDash val="solid"/>
              <a:round/>
              <a:headEnd type="none" w="med" len="med"/>
              <a:tailEnd type="triangle" w="med" len="med"/>
            </a:ln>
          </p:spPr>
        </p:cxnSp>
        <p:sp>
          <p:nvSpPr>
            <p:cNvPr id="324" name="Google Shape;324;p29"/>
            <p:cNvSpPr/>
            <p:nvPr/>
          </p:nvSpPr>
          <p:spPr>
            <a:xfrm>
              <a:off x="7314900" y="3040500"/>
              <a:ext cx="45000" cy="208800"/>
            </a:xfrm>
            <a:prstGeom prst="rect">
              <a:avLst/>
            </a:prstGeom>
            <a:solidFill>
              <a:schemeClr val="accent3"/>
            </a:solid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25" name="Google Shape;325;p29"/>
            <p:cNvSpPr/>
            <p:nvPr/>
          </p:nvSpPr>
          <p:spPr>
            <a:xfrm>
              <a:off x="7359900" y="3040500"/>
              <a:ext cx="57300" cy="208800"/>
            </a:xfrm>
            <a:prstGeom prst="rect">
              <a:avLst/>
            </a:prstGeom>
            <a:solidFill>
              <a:schemeClr val="accent3"/>
            </a:solid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26" name="Google Shape;326;p29"/>
            <p:cNvSpPr/>
            <p:nvPr/>
          </p:nvSpPr>
          <p:spPr>
            <a:xfrm>
              <a:off x="7421800" y="3040500"/>
              <a:ext cx="79500" cy="208800"/>
            </a:xfrm>
            <a:prstGeom prst="rect">
              <a:avLst/>
            </a:prstGeom>
            <a:solidFill>
              <a:schemeClr val="accent3"/>
            </a:solid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cxnSp>
          <p:nvCxnSpPr>
            <p:cNvPr id="327" name="Google Shape;327;p29"/>
            <p:cNvCxnSpPr/>
            <p:nvPr/>
          </p:nvCxnSpPr>
          <p:spPr>
            <a:xfrm rot="10800000">
              <a:off x="7225850" y="2290850"/>
              <a:ext cx="180900" cy="701400"/>
            </a:xfrm>
            <a:prstGeom prst="straightConnector1">
              <a:avLst/>
            </a:prstGeom>
            <a:noFill/>
            <a:ln w="9525" cap="flat" cmpd="sng">
              <a:solidFill>
                <a:schemeClr val="dk2"/>
              </a:solidFill>
              <a:prstDash val="solid"/>
              <a:round/>
              <a:headEnd type="none" w="med" len="med"/>
              <a:tailEnd type="triangle" w="med" len="med"/>
            </a:ln>
          </p:spPr>
        </p:cxnSp>
        <p:sp>
          <p:nvSpPr>
            <p:cNvPr id="328" name="Google Shape;328;p29"/>
            <p:cNvSpPr txBox="1"/>
            <p:nvPr/>
          </p:nvSpPr>
          <p:spPr>
            <a:xfrm>
              <a:off x="4485425" y="2864075"/>
              <a:ext cx="353400" cy="4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accent1"/>
                  </a:solidFill>
                  <a:latin typeface="Lato"/>
                  <a:ea typeface="Lato"/>
                  <a:cs typeface="Lato"/>
                  <a:sym typeface="Lato"/>
                </a:rPr>
                <a:t>Q</a:t>
              </a:r>
              <a:endParaRPr sz="1600">
                <a:solidFill>
                  <a:schemeClr val="accent1"/>
                </a:solidFill>
                <a:latin typeface="Lato"/>
                <a:ea typeface="Lato"/>
                <a:cs typeface="Lato"/>
                <a:sym typeface="Lato"/>
              </a:endParaRPr>
            </a:p>
          </p:txBody>
        </p:sp>
        <p:sp>
          <p:nvSpPr>
            <p:cNvPr id="329" name="Google Shape;329;p29"/>
            <p:cNvSpPr txBox="1"/>
            <p:nvPr/>
          </p:nvSpPr>
          <p:spPr>
            <a:xfrm>
              <a:off x="6754025" y="1130563"/>
              <a:ext cx="440400" cy="42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1"/>
                  </a:solidFill>
                  <a:latin typeface="Lato"/>
                  <a:ea typeface="Lato"/>
                  <a:cs typeface="Lato"/>
                  <a:sym typeface="Lato"/>
                </a:rPr>
                <a:t>KV</a:t>
              </a:r>
              <a:endParaRPr>
                <a:solidFill>
                  <a:schemeClr val="accent1"/>
                </a:solidFill>
                <a:latin typeface="Lato"/>
                <a:ea typeface="Lato"/>
                <a:cs typeface="Lato"/>
                <a:sym typeface="Lato"/>
              </a:endParaRPr>
            </a:p>
          </p:txBody>
        </p:sp>
      </p:grpSp>
      <p:sp>
        <p:nvSpPr>
          <p:cNvPr id="330" name="Google Shape;330;p29"/>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19</a:t>
            </a:fld>
            <a:endParaRPr/>
          </a:p>
        </p:txBody>
      </p:sp>
      <p:sp>
        <p:nvSpPr>
          <p:cNvPr id="331" name="Google Shape;331;p29"/>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990"/>
              <a:buFont typeface="Arial"/>
              <a:buNone/>
            </a:pPr>
            <a:r>
              <a:rPr lang="en" sz="2140">
                <a:solidFill>
                  <a:schemeClr val="lt1"/>
                </a:solidFill>
              </a:rPr>
              <a:t>Block Aggregation</a:t>
            </a:r>
            <a:endParaRPr sz="214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2" name="Google Shape;92;p13"/>
          <p:cNvPicPr preferRelativeResize="0"/>
          <p:nvPr/>
        </p:nvPicPr>
        <p:blipFill>
          <a:blip r:embed="rId3">
            <a:alphaModFix/>
          </a:blip>
          <a:stretch>
            <a:fillRect/>
          </a:stretch>
        </p:blipFill>
        <p:spPr>
          <a:xfrm>
            <a:off x="6287316" y="3894630"/>
            <a:ext cx="2318100" cy="987733"/>
          </a:xfrm>
          <a:prstGeom prst="rect">
            <a:avLst/>
          </a:prstGeom>
          <a:noFill/>
          <a:ln>
            <a:noFill/>
          </a:ln>
          <a:effectLst>
            <a:outerShdw blurRad="28575" dist="28575" dir="5400000" algn="bl" rotWithShape="0">
              <a:srgbClr val="000000">
                <a:alpha val="58000"/>
              </a:srgbClr>
            </a:outerShdw>
          </a:effectLst>
        </p:spPr>
      </p:pic>
      <p:pic>
        <p:nvPicPr>
          <p:cNvPr id="93" name="Google Shape;93;p13"/>
          <p:cNvPicPr preferRelativeResize="0"/>
          <p:nvPr/>
        </p:nvPicPr>
        <p:blipFill>
          <a:blip r:embed="rId3">
            <a:alphaModFix/>
          </a:blip>
          <a:stretch>
            <a:fillRect/>
          </a:stretch>
        </p:blipFill>
        <p:spPr>
          <a:xfrm>
            <a:off x="773617" y="3894630"/>
            <a:ext cx="2199137" cy="987733"/>
          </a:xfrm>
          <a:prstGeom prst="rect">
            <a:avLst/>
          </a:prstGeom>
          <a:noFill/>
          <a:ln>
            <a:noFill/>
          </a:ln>
          <a:effectLst>
            <a:outerShdw blurRad="28575" dist="28575" dir="5400000" algn="bl" rotWithShape="0">
              <a:srgbClr val="000000">
                <a:alpha val="58000"/>
              </a:srgbClr>
            </a:outerShdw>
          </a:effectLst>
        </p:spPr>
      </p:pic>
      <p:sp>
        <p:nvSpPr>
          <p:cNvPr id="94" name="Google Shape;94;p13"/>
          <p:cNvSpPr txBox="1">
            <a:spLocks noGrp="1"/>
          </p:cNvSpPr>
          <p:nvPr>
            <p:ph type="title"/>
          </p:nvPr>
        </p:nvSpPr>
        <p:spPr>
          <a:xfrm>
            <a:off x="727650" y="5538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Overview</a:t>
            </a:r>
            <a:endParaRPr/>
          </a:p>
        </p:txBody>
      </p:sp>
      <p:sp>
        <p:nvSpPr>
          <p:cNvPr id="95" name="Google Shape;95;p13"/>
          <p:cNvSpPr txBox="1">
            <a:spLocks noGrp="1"/>
          </p:cNvSpPr>
          <p:nvPr>
            <p:ph type="body" idx="1"/>
          </p:nvPr>
        </p:nvSpPr>
        <p:spPr>
          <a:xfrm>
            <a:off x="714135" y="3884076"/>
            <a:ext cx="2318100" cy="11043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US" sz="1400" b="1">
                <a:solidFill>
                  <a:srgbClr val="7A0000"/>
                </a:solidFill>
              </a:rPr>
              <a:t>Background</a:t>
            </a:r>
            <a:endParaRPr sz="1200" b="1">
              <a:solidFill>
                <a:srgbClr val="7A0000"/>
              </a:solidFill>
            </a:endParaRPr>
          </a:p>
          <a:p>
            <a:pPr marL="0" lvl="0" indent="0" algn="l" rtl="0">
              <a:lnSpc>
                <a:spcPct val="105000"/>
              </a:lnSpc>
              <a:spcBef>
                <a:spcPts val="1000"/>
              </a:spcBef>
              <a:spcAft>
                <a:spcPts val="1200"/>
              </a:spcAft>
              <a:buNone/>
            </a:pPr>
            <a:r>
              <a:rPr lang="en-US" sz="1200">
                <a:solidFill>
                  <a:schemeClr val="dk1"/>
                </a:solidFill>
              </a:rPr>
              <a:t>GEMM-optimized hardware requires rigid data flow for best efficiency</a:t>
            </a:r>
            <a:endParaRPr sz="1200">
              <a:solidFill>
                <a:schemeClr val="dk1"/>
              </a:solidFill>
            </a:endParaRPr>
          </a:p>
        </p:txBody>
      </p:sp>
      <p:sp>
        <p:nvSpPr>
          <p:cNvPr id="96" name="Google Shape;96;p13"/>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a:t>
            </a:fld>
            <a:endParaRPr/>
          </a:p>
        </p:txBody>
      </p:sp>
      <p:sp>
        <p:nvSpPr>
          <p:cNvPr id="97" name="Google Shape;97;p13"/>
          <p:cNvSpPr txBox="1"/>
          <p:nvPr/>
        </p:nvSpPr>
        <p:spPr>
          <a:xfrm>
            <a:off x="6242239" y="3847942"/>
            <a:ext cx="2431412" cy="1251594"/>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None/>
            </a:pPr>
            <a:r>
              <a:rPr lang="en" sz="1500" b="1">
                <a:solidFill>
                  <a:srgbClr val="7A0000"/>
                </a:solidFill>
                <a:latin typeface="Lato"/>
                <a:ea typeface="Lato"/>
                <a:cs typeface="Lato"/>
                <a:sym typeface="Lato"/>
              </a:rPr>
              <a:t>Method</a:t>
            </a:r>
            <a:endParaRPr sz="1500" b="1">
              <a:solidFill>
                <a:srgbClr val="7A0000"/>
              </a:solidFill>
              <a:latin typeface="Lato"/>
              <a:ea typeface="Lato"/>
              <a:cs typeface="Lato"/>
              <a:sym typeface="Lato"/>
            </a:endParaRPr>
          </a:p>
          <a:p>
            <a:pPr marL="0" lvl="0" indent="0" algn="l" rtl="0">
              <a:lnSpc>
                <a:spcPct val="100000"/>
              </a:lnSpc>
              <a:spcBef>
                <a:spcPts val="1000"/>
              </a:spcBef>
              <a:spcAft>
                <a:spcPts val="1200"/>
              </a:spcAft>
              <a:buNone/>
            </a:pPr>
            <a:r>
              <a:rPr lang="en" sz="1200" b="1">
                <a:solidFill>
                  <a:schemeClr val="dk1"/>
                </a:solidFill>
                <a:latin typeface="Lato"/>
                <a:ea typeface="Lato"/>
                <a:cs typeface="Lato"/>
                <a:sym typeface="Lato"/>
              </a:rPr>
              <a:t>Block aggregation</a:t>
            </a:r>
            <a:r>
              <a:rPr lang="en" sz="1200">
                <a:solidFill>
                  <a:schemeClr val="dk1"/>
                </a:solidFill>
                <a:latin typeface="Lato"/>
                <a:ea typeface="Lato"/>
                <a:cs typeface="Lato"/>
                <a:sym typeface="Lato"/>
              </a:rPr>
              <a:t>: preserve rigid data flow by transforming SpMM to GEMM</a:t>
            </a:r>
            <a:endParaRPr sz="1200">
              <a:solidFill>
                <a:schemeClr val="dk1"/>
              </a:solidFill>
            </a:endParaRPr>
          </a:p>
        </p:txBody>
      </p:sp>
      <p:grpSp>
        <p:nvGrpSpPr>
          <p:cNvPr id="30" name="Group 29">
            <a:extLst>
              <a:ext uri="{FF2B5EF4-FFF2-40B4-BE49-F238E27FC236}">
                <a16:creationId xmlns:a16="http://schemas.microsoft.com/office/drawing/2014/main" id="{04A36882-83DB-D157-33B5-A83537E63D4D}"/>
              </a:ext>
            </a:extLst>
          </p:cNvPr>
          <p:cNvGrpSpPr/>
          <p:nvPr/>
        </p:nvGrpSpPr>
        <p:grpSpPr>
          <a:xfrm>
            <a:off x="5982712" y="1285455"/>
            <a:ext cx="2797146" cy="2495498"/>
            <a:chOff x="3243579" y="1304569"/>
            <a:chExt cx="2797146" cy="2495498"/>
          </a:xfrm>
        </p:grpSpPr>
        <p:grpSp>
          <p:nvGrpSpPr>
            <p:cNvPr id="22" name="Group 21">
              <a:extLst>
                <a:ext uri="{FF2B5EF4-FFF2-40B4-BE49-F238E27FC236}">
                  <a16:creationId xmlns:a16="http://schemas.microsoft.com/office/drawing/2014/main" id="{91438B14-0402-CAD6-1593-C2A56BC65D19}"/>
                </a:ext>
              </a:extLst>
            </p:cNvPr>
            <p:cNvGrpSpPr/>
            <p:nvPr/>
          </p:nvGrpSpPr>
          <p:grpSpPr>
            <a:xfrm>
              <a:off x="3243579" y="1304569"/>
              <a:ext cx="2797146" cy="2495498"/>
              <a:chOff x="567768" y="1179336"/>
              <a:chExt cx="4066819" cy="3628247"/>
            </a:xfrm>
          </p:grpSpPr>
          <p:sp>
            <p:nvSpPr>
              <p:cNvPr id="17" name="Google Shape;138;p15">
                <a:extLst>
                  <a:ext uri="{FF2B5EF4-FFF2-40B4-BE49-F238E27FC236}">
                    <a16:creationId xmlns:a16="http://schemas.microsoft.com/office/drawing/2014/main" id="{1BF4997E-CBFE-A2E0-5EE5-B88018D1DFA7}"/>
                  </a:ext>
                </a:extLst>
              </p:cNvPr>
              <p:cNvSpPr txBox="1"/>
              <p:nvPr/>
            </p:nvSpPr>
            <p:spPr>
              <a:xfrm>
                <a:off x="1726473" y="4373183"/>
                <a:ext cx="1972324" cy="43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i="1">
                    <a:solidFill>
                      <a:schemeClr val="accent1"/>
                    </a:solidFill>
                    <a:latin typeface="Lato"/>
                    <a:ea typeface="Lato"/>
                    <a:cs typeface="Lato"/>
                    <a:sym typeface="Lato"/>
                  </a:rPr>
                  <a:t>s</a:t>
                </a:r>
                <a:r>
                  <a:rPr lang="en-US" sz="1200" b="0" i="1">
                    <a:solidFill>
                      <a:schemeClr val="accent1"/>
                    </a:solidFill>
                    <a:latin typeface="Lato"/>
                    <a:ea typeface="Lato"/>
                    <a:cs typeface="Lato"/>
                    <a:sym typeface="Lato"/>
                  </a:rPr>
                  <a:t>parse attention</a:t>
                </a:r>
              </a:p>
            </p:txBody>
          </p:sp>
          <p:pic>
            <p:nvPicPr>
              <p:cNvPr id="18" name="Google Shape;310;p29">
                <a:extLst>
                  <a:ext uri="{FF2B5EF4-FFF2-40B4-BE49-F238E27FC236}">
                    <a16:creationId xmlns:a16="http://schemas.microsoft.com/office/drawing/2014/main" id="{5BF11D3B-5E0B-8F58-F367-34687C15C15D}"/>
                  </a:ext>
                </a:extLst>
              </p:cNvPr>
              <p:cNvPicPr preferRelativeResize="0"/>
              <p:nvPr/>
            </p:nvPicPr>
            <p:blipFill>
              <a:blip r:embed="rId4">
                <a:alphaModFix/>
              </a:blip>
              <a:stretch>
                <a:fillRect/>
              </a:stretch>
            </p:blipFill>
            <p:spPr>
              <a:xfrm>
                <a:off x="883292" y="1565673"/>
                <a:ext cx="3184391" cy="2899756"/>
              </a:xfrm>
              <a:prstGeom prst="rect">
                <a:avLst/>
              </a:prstGeom>
              <a:noFill/>
              <a:ln>
                <a:noFill/>
              </a:ln>
            </p:spPr>
          </p:pic>
          <p:sp>
            <p:nvSpPr>
              <p:cNvPr id="19" name="Google Shape;328;p29">
                <a:extLst>
                  <a:ext uri="{FF2B5EF4-FFF2-40B4-BE49-F238E27FC236}">
                    <a16:creationId xmlns:a16="http://schemas.microsoft.com/office/drawing/2014/main" id="{C24BB87A-9D7A-A678-854E-D9803CF6057A}"/>
                  </a:ext>
                </a:extLst>
              </p:cNvPr>
              <p:cNvSpPr txBox="1"/>
              <p:nvPr/>
            </p:nvSpPr>
            <p:spPr>
              <a:xfrm>
                <a:off x="567768" y="2788515"/>
                <a:ext cx="315525" cy="38596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accent1"/>
                    </a:solidFill>
                    <a:latin typeface="Lato"/>
                    <a:ea typeface="Lato"/>
                    <a:cs typeface="Lato"/>
                    <a:sym typeface="Lato"/>
                  </a:rPr>
                  <a:t>Q</a:t>
                </a:r>
                <a:endParaRPr sz="1100">
                  <a:solidFill>
                    <a:schemeClr val="accent1"/>
                  </a:solidFill>
                  <a:latin typeface="Lato"/>
                  <a:ea typeface="Lato"/>
                  <a:cs typeface="Lato"/>
                  <a:sym typeface="Lato"/>
                </a:endParaRPr>
              </a:p>
            </p:txBody>
          </p:sp>
          <p:sp>
            <p:nvSpPr>
              <p:cNvPr id="20" name="Google Shape;329;p29">
                <a:extLst>
                  <a:ext uri="{FF2B5EF4-FFF2-40B4-BE49-F238E27FC236}">
                    <a16:creationId xmlns:a16="http://schemas.microsoft.com/office/drawing/2014/main" id="{90CB10FF-9E17-6EE6-1770-F4F613F51BF3}"/>
                  </a:ext>
                </a:extLst>
              </p:cNvPr>
              <p:cNvSpPr txBox="1"/>
              <p:nvPr/>
            </p:nvSpPr>
            <p:spPr>
              <a:xfrm>
                <a:off x="2584363" y="1179336"/>
                <a:ext cx="641213" cy="38061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50">
                    <a:solidFill>
                      <a:schemeClr val="accent1"/>
                    </a:solidFill>
                    <a:latin typeface="Lato"/>
                    <a:ea typeface="Lato"/>
                    <a:cs typeface="Lato"/>
                    <a:sym typeface="Lato"/>
                  </a:rPr>
                  <a:t>KV</a:t>
                </a:r>
                <a:endParaRPr sz="1050">
                  <a:solidFill>
                    <a:schemeClr val="accent1"/>
                  </a:solidFill>
                  <a:latin typeface="Lato"/>
                  <a:ea typeface="Lato"/>
                  <a:cs typeface="Lato"/>
                  <a:sym typeface="Lato"/>
                </a:endParaRPr>
              </a:p>
            </p:txBody>
          </p:sp>
          <p:sp>
            <p:nvSpPr>
              <p:cNvPr id="21" name="Google Shape;158;p16">
                <a:extLst>
                  <a:ext uri="{FF2B5EF4-FFF2-40B4-BE49-F238E27FC236}">
                    <a16:creationId xmlns:a16="http://schemas.microsoft.com/office/drawing/2014/main" id="{E319A97D-C84E-D7C4-26EC-1960A9AA2E9D}"/>
                  </a:ext>
                </a:extLst>
              </p:cNvPr>
              <p:cNvSpPr/>
              <p:nvPr/>
            </p:nvSpPr>
            <p:spPr>
              <a:xfrm>
                <a:off x="1816564" y="1596974"/>
                <a:ext cx="2818023" cy="596311"/>
              </a:xfrm>
              <a:prstGeom prst="roundRect">
                <a:avLst>
                  <a:gd name="adj" fmla="val 7855"/>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r>
                  <a:rPr lang="en-US" err="1"/>
                  <a:t>SpMM</a:t>
                </a:r>
                <a:r>
                  <a:rPr lang="en-US"/>
                  <a:t> =&gt; GEMM tiles</a:t>
                </a:r>
                <a:endParaRPr lang="en-US" sz="1100"/>
              </a:p>
            </p:txBody>
          </p:sp>
        </p:grpSp>
        <p:sp>
          <p:nvSpPr>
            <p:cNvPr id="23" name="Google Shape;318;p29">
              <a:extLst>
                <a:ext uri="{FF2B5EF4-FFF2-40B4-BE49-F238E27FC236}">
                  <a16:creationId xmlns:a16="http://schemas.microsoft.com/office/drawing/2014/main" id="{A4617A23-4F95-86EA-ADA2-9DB1942A8BA0}"/>
                </a:ext>
              </a:extLst>
            </p:cNvPr>
            <p:cNvSpPr/>
            <p:nvPr/>
          </p:nvSpPr>
          <p:spPr>
            <a:xfrm>
              <a:off x="4766954" y="3071557"/>
              <a:ext cx="40177"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4" name="Google Shape;319;p29">
              <a:extLst>
                <a:ext uri="{FF2B5EF4-FFF2-40B4-BE49-F238E27FC236}">
                  <a16:creationId xmlns:a16="http://schemas.microsoft.com/office/drawing/2014/main" id="{590A9D88-9929-A06F-DA10-6F41D2D88DCD}"/>
                </a:ext>
              </a:extLst>
            </p:cNvPr>
            <p:cNvSpPr/>
            <p:nvPr/>
          </p:nvSpPr>
          <p:spPr>
            <a:xfrm>
              <a:off x="4878735" y="3071557"/>
              <a:ext cx="51159"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5" name="Google Shape;320;p29">
              <a:extLst>
                <a:ext uri="{FF2B5EF4-FFF2-40B4-BE49-F238E27FC236}">
                  <a16:creationId xmlns:a16="http://schemas.microsoft.com/office/drawing/2014/main" id="{3848AF2B-5D53-2F90-A2F2-BD770BAE5D8A}"/>
                </a:ext>
              </a:extLst>
            </p:cNvPr>
            <p:cNvSpPr/>
            <p:nvPr/>
          </p:nvSpPr>
          <p:spPr>
            <a:xfrm>
              <a:off x="5279011" y="3071557"/>
              <a:ext cx="70980"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26" name="Google Shape;195;p19">
              <a:extLst>
                <a:ext uri="{FF2B5EF4-FFF2-40B4-BE49-F238E27FC236}">
                  <a16:creationId xmlns:a16="http://schemas.microsoft.com/office/drawing/2014/main" id="{DEE2E867-6ACE-ABB8-45CE-1DC2C47D2BFC}"/>
                </a:ext>
              </a:extLst>
            </p:cNvPr>
            <p:cNvPicPr preferRelativeResize="0"/>
            <p:nvPr/>
          </p:nvPicPr>
          <p:blipFill>
            <a:blip r:embed="rId5">
              <a:alphaModFix/>
            </a:blip>
            <a:stretch>
              <a:fillRect/>
            </a:stretch>
          </p:blipFill>
          <p:spPr>
            <a:xfrm>
              <a:off x="5147742" y="2142650"/>
              <a:ext cx="372839" cy="410140"/>
            </a:xfrm>
            <a:prstGeom prst="rect">
              <a:avLst/>
            </a:prstGeom>
            <a:noFill/>
            <a:ln>
              <a:noFill/>
            </a:ln>
            <a:effectLst>
              <a:outerShdw blurRad="50800" dist="25400" dir="2700000" sx="103000" sy="103000" algn="tl" rotWithShape="0">
                <a:prstClr val="black">
                  <a:alpha val="61000"/>
                </a:prstClr>
              </a:outerShdw>
            </a:effectLst>
          </p:spPr>
        </p:pic>
        <p:cxnSp>
          <p:nvCxnSpPr>
            <p:cNvPr id="27" name="Straight Arrow Connector 26">
              <a:extLst>
                <a:ext uri="{FF2B5EF4-FFF2-40B4-BE49-F238E27FC236}">
                  <a16:creationId xmlns:a16="http://schemas.microsoft.com/office/drawing/2014/main" id="{E854F88F-92DA-6C46-47BC-2933F7026A34}"/>
                </a:ext>
              </a:extLst>
            </p:cNvPr>
            <p:cNvCxnSpPr>
              <a:cxnSpLocks/>
            </p:cNvCxnSpPr>
            <p:nvPr/>
          </p:nvCxnSpPr>
          <p:spPr>
            <a:xfrm flipV="1">
              <a:off x="4807131" y="2608475"/>
              <a:ext cx="454022" cy="423462"/>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5D2EC82-DBAC-F9E2-A5B3-F251A2143B2A}"/>
                </a:ext>
              </a:extLst>
            </p:cNvPr>
            <p:cNvCxnSpPr>
              <a:cxnSpLocks/>
            </p:cNvCxnSpPr>
            <p:nvPr/>
          </p:nvCxnSpPr>
          <p:spPr>
            <a:xfrm flipV="1">
              <a:off x="4961323" y="2606973"/>
              <a:ext cx="372839" cy="439117"/>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8704D0B-4285-EB13-57F9-113A10AC2290}"/>
                </a:ext>
              </a:extLst>
            </p:cNvPr>
            <p:cNvCxnSpPr>
              <a:cxnSpLocks/>
            </p:cNvCxnSpPr>
            <p:nvPr/>
          </p:nvCxnSpPr>
          <p:spPr>
            <a:xfrm flipV="1">
              <a:off x="5334162" y="2606973"/>
              <a:ext cx="62930" cy="424964"/>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70413D36-5FC3-29FA-2D55-79FC1F082490}"/>
              </a:ext>
            </a:extLst>
          </p:cNvPr>
          <p:cNvGrpSpPr/>
          <p:nvPr/>
        </p:nvGrpSpPr>
        <p:grpSpPr>
          <a:xfrm>
            <a:off x="3580189" y="1393568"/>
            <a:ext cx="2216104" cy="2152052"/>
            <a:chOff x="726659" y="1401423"/>
            <a:chExt cx="2216104" cy="2152052"/>
          </a:xfrm>
        </p:grpSpPr>
        <p:pic>
          <p:nvPicPr>
            <p:cNvPr id="35" name="Google Shape;116;p13">
              <a:extLst>
                <a:ext uri="{FF2B5EF4-FFF2-40B4-BE49-F238E27FC236}">
                  <a16:creationId xmlns:a16="http://schemas.microsoft.com/office/drawing/2014/main" id="{DB1DF20E-509A-5397-D2B8-97E44D5063E9}"/>
                </a:ext>
              </a:extLst>
            </p:cNvPr>
            <p:cNvPicPr preferRelativeResize="0"/>
            <p:nvPr/>
          </p:nvPicPr>
          <p:blipFill rotWithShape="1">
            <a:blip r:embed="rId6">
              <a:alphaModFix/>
            </a:blip>
            <a:srcRect l="10080" t="-12450" r="40788" b="7508"/>
            <a:stretch>
              <a:fillRect/>
            </a:stretch>
          </p:blipFill>
          <p:spPr>
            <a:xfrm>
              <a:off x="789589" y="1401423"/>
              <a:ext cx="2153174" cy="2152052"/>
            </a:xfrm>
            <a:prstGeom prst="rect">
              <a:avLst/>
            </a:prstGeom>
            <a:ln>
              <a:noFill/>
            </a:ln>
            <a:effectLst>
              <a:softEdge rad="112500"/>
            </a:effectLst>
          </p:spPr>
        </p:pic>
        <p:sp>
          <p:nvSpPr>
            <p:cNvPr id="34" name="Google Shape;158;p16">
              <a:extLst>
                <a:ext uri="{FF2B5EF4-FFF2-40B4-BE49-F238E27FC236}">
                  <a16:creationId xmlns:a16="http://schemas.microsoft.com/office/drawing/2014/main" id="{5F4B5FEE-8EDD-B6C5-3C07-880B5234DB1A}"/>
                </a:ext>
              </a:extLst>
            </p:cNvPr>
            <p:cNvSpPr/>
            <p:nvPr/>
          </p:nvSpPr>
          <p:spPr>
            <a:xfrm>
              <a:off x="726659" y="2644253"/>
              <a:ext cx="1514604" cy="463108"/>
            </a:xfrm>
            <a:prstGeom prst="roundRect">
              <a:avLst>
                <a:gd name="adj" fmla="val 7855"/>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200" i="1">
                  <a:latin typeface="Lato"/>
                  <a:ea typeface="Lato"/>
                  <a:cs typeface="Lato"/>
                  <a:sym typeface="Lato"/>
                </a:rPr>
                <a:t>R</a:t>
              </a:r>
              <a:r>
                <a:rPr lang="en" sz="1200" i="1">
                  <a:latin typeface="Lato"/>
                  <a:ea typeface="Lato"/>
                  <a:cs typeface="Lato"/>
                  <a:sym typeface="Lato"/>
                </a:rPr>
                <a:t>andom data access breaks rigid paths</a:t>
              </a:r>
              <a:endParaRPr sz="1200" i="1">
                <a:latin typeface="Lato"/>
                <a:ea typeface="Lato"/>
                <a:cs typeface="Lato"/>
                <a:sym typeface="Lato"/>
              </a:endParaRPr>
            </a:p>
          </p:txBody>
        </p:sp>
      </p:grpSp>
      <p:pic>
        <p:nvPicPr>
          <p:cNvPr id="38" name="Google Shape;93;p13">
            <a:extLst>
              <a:ext uri="{FF2B5EF4-FFF2-40B4-BE49-F238E27FC236}">
                <a16:creationId xmlns:a16="http://schemas.microsoft.com/office/drawing/2014/main" id="{54BAF44B-8D8F-6D2B-6AD4-3CD8DB748EC0}"/>
              </a:ext>
            </a:extLst>
          </p:cNvPr>
          <p:cNvPicPr preferRelativeResize="0"/>
          <p:nvPr/>
        </p:nvPicPr>
        <p:blipFill>
          <a:blip r:embed="rId3">
            <a:alphaModFix/>
          </a:blip>
          <a:stretch>
            <a:fillRect/>
          </a:stretch>
        </p:blipFill>
        <p:spPr>
          <a:xfrm>
            <a:off x="3551837" y="3905184"/>
            <a:ext cx="2199137" cy="987733"/>
          </a:xfrm>
          <a:prstGeom prst="rect">
            <a:avLst/>
          </a:prstGeom>
          <a:noFill/>
          <a:ln>
            <a:noFill/>
          </a:ln>
          <a:effectLst>
            <a:outerShdw blurRad="28575" dist="28575" dir="5400000" algn="bl" rotWithShape="0">
              <a:srgbClr val="000000">
                <a:alpha val="58000"/>
              </a:srgbClr>
            </a:outerShdw>
          </a:effectLst>
        </p:spPr>
      </p:pic>
      <p:sp>
        <p:nvSpPr>
          <p:cNvPr id="39" name="Google Shape;95;p13">
            <a:extLst>
              <a:ext uri="{FF2B5EF4-FFF2-40B4-BE49-F238E27FC236}">
                <a16:creationId xmlns:a16="http://schemas.microsoft.com/office/drawing/2014/main" id="{B990BF9A-8080-9104-B074-417202CDC7B1}"/>
              </a:ext>
            </a:extLst>
          </p:cNvPr>
          <p:cNvSpPr txBox="1">
            <a:spLocks/>
          </p:cNvSpPr>
          <p:nvPr/>
        </p:nvSpPr>
        <p:spPr>
          <a:xfrm>
            <a:off x="3492355" y="3894630"/>
            <a:ext cx="2318100" cy="1104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accent1"/>
              </a:buClr>
              <a:buSzPts val="1300"/>
              <a:buFont typeface="Lato"/>
              <a:buChar char="●"/>
              <a:defRPr sz="1300" b="0" i="0" u="none" strike="noStrike" cap="none">
                <a:solidFill>
                  <a:schemeClr val="accent1"/>
                </a:solidFill>
                <a:latin typeface="Lato"/>
                <a:ea typeface="Lato"/>
                <a:cs typeface="Lato"/>
                <a:sym typeface="Lato"/>
              </a:defRPr>
            </a:lvl1pPr>
            <a:lvl2pPr marL="914400" marR="0" lvl="1"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2pPr>
            <a:lvl3pPr marL="1371600" marR="0" lvl="2"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3pPr>
            <a:lvl4pPr marL="1828800" marR="0" lvl="3"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4pPr>
            <a:lvl5pPr marL="2286000" marR="0" lvl="4"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5pPr>
            <a:lvl6pPr marL="2743200" marR="0" lvl="5"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6pPr>
            <a:lvl7pPr marL="3200400" marR="0" lvl="6"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7pPr>
            <a:lvl8pPr marL="3657600" marR="0" lvl="7"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8pPr>
            <a:lvl9pPr marL="4114800" marR="0" lvl="8" indent="-298450" algn="l" rtl="0">
              <a:lnSpc>
                <a:spcPct val="115000"/>
              </a:lnSpc>
              <a:spcBef>
                <a:spcPts val="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9pPr>
          </a:lstStyle>
          <a:p>
            <a:pPr marL="0" indent="0">
              <a:lnSpc>
                <a:spcPct val="90000"/>
              </a:lnSpc>
              <a:buFont typeface="Lato"/>
              <a:buNone/>
            </a:pPr>
            <a:r>
              <a:rPr lang="en-US" sz="1400" b="1">
                <a:solidFill>
                  <a:srgbClr val="7A0000"/>
                </a:solidFill>
              </a:rPr>
              <a:t>Problem &amp; Motivation</a:t>
            </a:r>
            <a:endParaRPr lang="en-US" sz="1200" b="1">
              <a:solidFill>
                <a:srgbClr val="7A0000"/>
              </a:solidFill>
            </a:endParaRPr>
          </a:p>
          <a:p>
            <a:pPr marL="0" indent="0">
              <a:lnSpc>
                <a:spcPct val="105000"/>
              </a:lnSpc>
              <a:spcBef>
                <a:spcPts val="1000"/>
              </a:spcBef>
              <a:spcAft>
                <a:spcPts val="1200"/>
              </a:spcAft>
              <a:buFont typeface="Lato"/>
              <a:buNone/>
            </a:pPr>
            <a:r>
              <a:rPr lang="en-US" sz="1200">
                <a:solidFill>
                  <a:schemeClr val="dk1"/>
                </a:solidFill>
              </a:rPr>
              <a:t>Sparse attention helps speed up LLMs, but leads to hardware inefficiency</a:t>
            </a:r>
          </a:p>
        </p:txBody>
      </p:sp>
      <p:grpSp>
        <p:nvGrpSpPr>
          <p:cNvPr id="45" name="Group 44">
            <a:extLst>
              <a:ext uri="{FF2B5EF4-FFF2-40B4-BE49-F238E27FC236}">
                <a16:creationId xmlns:a16="http://schemas.microsoft.com/office/drawing/2014/main" id="{FDF918C8-03FE-3573-B319-385DC99F44C5}"/>
              </a:ext>
            </a:extLst>
          </p:cNvPr>
          <p:cNvGrpSpPr/>
          <p:nvPr/>
        </p:nvGrpSpPr>
        <p:grpSpPr>
          <a:xfrm>
            <a:off x="754057" y="1575826"/>
            <a:ext cx="2237523" cy="1968819"/>
            <a:chOff x="754057" y="1575826"/>
            <a:chExt cx="2237523" cy="1968819"/>
          </a:xfrm>
        </p:grpSpPr>
        <p:pic>
          <p:nvPicPr>
            <p:cNvPr id="41" name="Picture 40">
              <a:extLst>
                <a:ext uri="{FF2B5EF4-FFF2-40B4-BE49-F238E27FC236}">
                  <a16:creationId xmlns:a16="http://schemas.microsoft.com/office/drawing/2014/main" id="{D76519AC-942A-4947-8309-DB16B9E29377}"/>
                </a:ext>
              </a:extLst>
            </p:cNvPr>
            <p:cNvPicPr>
              <a:picLocks noChangeAspect="1"/>
            </p:cNvPicPr>
            <p:nvPr/>
          </p:nvPicPr>
          <p:blipFill>
            <a:blip r:embed="rId7"/>
            <a:srcRect/>
            <a:stretch/>
          </p:blipFill>
          <p:spPr>
            <a:xfrm>
              <a:off x="754057" y="1575826"/>
              <a:ext cx="2237523" cy="1968819"/>
            </a:xfrm>
            <a:prstGeom prst="rect">
              <a:avLst/>
            </a:prstGeom>
          </p:spPr>
        </p:pic>
        <p:pic>
          <p:nvPicPr>
            <p:cNvPr id="44" name="Picture 43">
              <a:extLst>
                <a:ext uri="{FF2B5EF4-FFF2-40B4-BE49-F238E27FC236}">
                  <a16:creationId xmlns:a16="http://schemas.microsoft.com/office/drawing/2014/main" id="{899B9374-57B3-E2FF-231E-6D8E346D3491}"/>
                </a:ext>
              </a:extLst>
            </p:cNvPr>
            <p:cNvPicPr>
              <a:picLocks noChangeAspect="1"/>
            </p:cNvPicPr>
            <p:nvPr/>
          </p:nvPicPr>
          <p:blipFill>
            <a:blip r:embed="rId8"/>
            <a:srcRect l="26184" t="-8792" r="20396" b="28518"/>
            <a:stretch>
              <a:fillRect/>
            </a:stretch>
          </p:blipFill>
          <p:spPr>
            <a:xfrm>
              <a:off x="1801934" y="2384004"/>
              <a:ext cx="944223" cy="863383"/>
            </a:xfrm>
            <a:prstGeom prst="rect">
              <a:avLst/>
            </a:prstGeom>
            <a:ln>
              <a:noFill/>
            </a:ln>
            <a:effectLst>
              <a:softEdge rad="50800"/>
            </a:effectLst>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335"/>
        <p:cNvGrpSpPr/>
        <p:nvPr/>
      </p:nvGrpSpPr>
      <p:grpSpPr>
        <a:xfrm>
          <a:off x="0" y="0"/>
          <a:ext cx="0" cy="0"/>
          <a:chOff x="0" y="0"/>
          <a:chExt cx="0" cy="0"/>
        </a:xfrm>
      </p:grpSpPr>
      <p:sp>
        <p:nvSpPr>
          <p:cNvPr id="336" name="Google Shape;336;p30"/>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Data Access Pattern: Starting from Dense</a:t>
            </a:r>
            <a:endParaRPr/>
          </a:p>
        </p:txBody>
      </p:sp>
      <p:sp>
        <p:nvSpPr>
          <p:cNvPr id="337" name="Google Shape;337;p30"/>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20</a:t>
            </a:fld>
            <a:endParaRPr/>
          </a:p>
        </p:txBody>
      </p:sp>
      <p:pic>
        <p:nvPicPr>
          <p:cNvPr id="338" name="Google Shape;338;p30"/>
          <p:cNvPicPr preferRelativeResize="0"/>
          <p:nvPr/>
        </p:nvPicPr>
        <p:blipFill>
          <a:blip r:embed="rId3">
            <a:alphaModFix/>
          </a:blip>
          <a:stretch>
            <a:fillRect/>
          </a:stretch>
        </p:blipFill>
        <p:spPr>
          <a:xfrm>
            <a:off x="2532475" y="1241938"/>
            <a:ext cx="3331243" cy="3763814"/>
          </a:xfrm>
          <a:prstGeom prst="rect">
            <a:avLst/>
          </a:prstGeom>
          <a:noFill/>
          <a:ln>
            <a:noFill/>
          </a:ln>
        </p:spPr>
      </p:pic>
      <p:sp>
        <p:nvSpPr>
          <p:cNvPr id="339" name="Google Shape;339;p30"/>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Block Aggregation</a:t>
            </a:r>
            <a:endParaRPr sz="2140">
              <a:solidFill>
                <a:schemeClr val="lt1"/>
              </a:solidFill>
            </a:endParaRPr>
          </a:p>
        </p:txBody>
      </p:sp>
      <p:sp>
        <p:nvSpPr>
          <p:cNvPr id="340" name="Google Shape;340;p30"/>
          <p:cNvSpPr/>
          <p:nvPr/>
        </p:nvSpPr>
        <p:spPr>
          <a:xfrm>
            <a:off x="5974875" y="2504775"/>
            <a:ext cx="1790700" cy="9498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Column index defines data access</a:t>
            </a:r>
            <a:endParaRPr i="1">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344"/>
        <p:cNvGrpSpPr/>
        <p:nvPr/>
      </p:nvGrpSpPr>
      <p:grpSpPr>
        <a:xfrm>
          <a:off x="0" y="0"/>
          <a:ext cx="0" cy="0"/>
          <a:chOff x="0" y="0"/>
          <a:chExt cx="0" cy="0"/>
        </a:xfrm>
      </p:grpSpPr>
      <p:sp>
        <p:nvSpPr>
          <p:cNvPr id="345" name="Google Shape;345;p31"/>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Data Access Pattern: A “Bad” Sparse Matrix</a:t>
            </a:r>
            <a:endParaRPr/>
          </a:p>
        </p:txBody>
      </p:sp>
      <p:sp>
        <p:nvSpPr>
          <p:cNvPr id="346" name="Google Shape;346;p31"/>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21</a:t>
            </a:fld>
            <a:endParaRPr/>
          </a:p>
        </p:txBody>
      </p:sp>
      <p:sp>
        <p:nvSpPr>
          <p:cNvPr id="347" name="Google Shape;347;p31"/>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Block Aggregation</a:t>
            </a:r>
            <a:endParaRPr sz="2140">
              <a:solidFill>
                <a:schemeClr val="lt1"/>
              </a:solidFill>
            </a:endParaRPr>
          </a:p>
        </p:txBody>
      </p:sp>
      <p:pic>
        <p:nvPicPr>
          <p:cNvPr id="348" name="Google Shape;348;p31"/>
          <p:cNvPicPr preferRelativeResize="0"/>
          <p:nvPr/>
        </p:nvPicPr>
        <p:blipFill>
          <a:blip r:embed="rId3">
            <a:alphaModFix/>
          </a:blip>
          <a:stretch>
            <a:fillRect/>
          </a:stretch>
        </p:blipFill>
        <p:spPr>
          <a:xfrm>
            <a:off x="906938" y="1544700"/>
            <a:ext cx="7090124" cy="3246875"/>
          </a:xfrm>
          <a:prstGeom prst="rect">
            <a:avLst/>
          </a:prstGeom>
          <a:noFill/>
          <a:ln>
            <a:noFill/>
          </a:ln>
        </p:spPr>
      </p:pic>
      <p:sp>
        <p:nvSpPr>
          <p:cNvPr id="349" name="Google Shape;349;p31"/>
          <p:cNvSpPr/>
          <p:nvPr/>
        </p:nvSpPr>
        <p:spPr>
          <a:xfrm>
            <a:off x="6712600" y="3013050"/>
            <a:ext cx="2040300" cy="9498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Sparsity creates irregular data access pattern</a:t>
            </a:r>
            <a:endParaRPr i="1">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353"/>
        <p:cNvGrpSpPr/>
        <p:nvPr/>
      </p:nvGrpSpPr>
      <p:grpSpPr>
        <a:xfrm>
          <a:off x="0" y="0"/>
          <a:ext cx="0" cy="0"/>
          <a:chOff x="0" y="0"/>
          <a:chExt cx="0" cy="0"/>
        </a:xfrm>
      </p:grpSpPr>
      <p:sp>
        <p:nvSpPr>
          <p:cNvPr id="354" name="Google Shape;354;p32"/>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Data Access Pattern: A “Good” Sparse Matrix</a:t>
            </a:r>
            <a:endParaRPr/>
          </a:p>
          <a:p>
            <a:pPr marL="0" lvl="0" indent="0" algn="l" rtl="0">
              <a:spcBef>
                <a:spcPts val="0"/>
              </a:spcBef>
              <a:spcAft>
                <a:spcPts val="0"/>
              </a:spcAft>
              <a:buNone/>
            </a:pPr>
            <a:endParaRPr/>
          </a:p>
        </p:txBody>
      </p:sp>
      <p:sp>
        <p:nvSpPr>
          <p:cNvPr id="355" name="Google Shape;355;p32"/>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22</a:t>
            </a:fld>
            <a:endParaRPr/>
          </a:p>
        </p:txBody>
      </p:sp>
      <p:sp>
        <p:nvSpPr>
          <p:cNvPr id="356" name="Google Shape;356;p32"/>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Block Aggregation</a:t>
            </a:r>
            <a:endParaRPr sz="2140">
              <a:solidFill>
                <a:schemeClr val="lt1"/>
              </a:solidFill>
            </a:endParaRPr>
          </a:p>
        </p:txBody>
      </p:sp>
      <p:pic>
        <p:nvPicPr>
          <p:cNvPr id="357" name="Google Shape;357;p32"/>
          <p:cNvPicPr preferRelativeResize="0"/>
          <p:nvPr/>
        </p:nvPicPr>
        <p:blipFill>
          <a:blip r:embed="rId3">
            <a:alphaModFix/>
          </a:blip>
          <a:stretch>
            <a:fillRect/>
          </a:stretch>
        </p:blipFill>
        <p:spPr>
          <a:xfrm>
            <a:off x="906000" y="1505725"/>
            <a:ext cx="7005601" cy="3260874"/>
          </a:xfrm>
          <a:prstGeom prst="rect">
            <a:avLst/>
          </a:prstGeom>
          <a:noFill/>
          <a:ln>
            <a:noFill/>
          </a:ln>
        </p:spPr>
      </p:pic>
      <p:sp>
        <p:nvSpPr>
          <p:cNvPr id="358" name="Google Shape;358;p32"/>
          <p:cNvSpPr/>
          <p:nvPr/>
        </p:nvSpPr>
        <p:spPr>
          <a:xfrm>
            <a:off x="6994600" y="2965050"/>
            <a:ext cx="2040300" cy="9498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More aggregated blocks creates regular access</a:t>
            </a:r>
            <a:endParaRPr i="1">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362"/>
        <p:cNvGrpSpPr/>
        <p:nvPr/>
      </p:nvGrpSpPr>
      <p:grpSpPr>
        <a:xfrm>
          <a:off x="0" y="0"/>
          <a:ext cx="0" cy="0"/>
          <a:chOff x="0" y="0"/>
          <a:chExt cx="0" cy="0"/>
        </a:xfrm>
      </p:grpSpPr>
      <p:sp>
        <p:nvSpPr>
          <p:cNvPr id="363" name="Google Shape;363;p33"/>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More Aggregation = Less Data Access</a:t>
            </a:r>
            <a:endParaRPr/>
          </a:p>
        </p:txBody>
      </p:sp>
      <p:sp>
        <p:nvSpPr>
          <p:cNvPr id="364" name="Google Shape;364;p33"/>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23</a:t>
            </a:fld>
            <a:endParaRPr/>
          </a:p>
        </p:txBody>
      </p:sp>
      <p:sp>
        <p:nvSpPr>
          <p:cNvPr id="365" name="Google Shape;365;p33"/>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Block Aggregation</a:t>
            </a:r>
            <a:endParaRPr sz="2140">
              <a:solidFill>
                <a:schemeClr val="lt1"/>
              </a:solidFill>
            </a:endParaRPr>
          </a:p>
        </p:txBody>
      </p:sp>
      <p:pic>
        <p:nvPicPr>
          <p:cNvPr id="366" name="Google Shape;366;p33"/>
          <p:cNvPicPr preferRelativeResize="0"/>
          <p:nvPr/>
        </p:nvPicPr>
        <p:blipFill>
          <a:blip r:embed="rId3">
            <a:alphaModFix/>
          </a:blip>
          <a:stretch>
            <a:fillRect/>
          </a:stretch>
        </p:blipFill>
        <p:spPr>
          <a:xfrm>
            <a:off x="1476000" y="1379725"/>
            <a:ext cx="6079151" cy="3312275"/>
          </a:xfrm>
          <a:prstGeom prst="rect">
            <a:avLst/>
          </a:prstGeom>
          <a:noFill/>
          <a:ln>
            <a:noFill/>
          </a:ln>
        </p:spPr>
      </p:pic>
      <p:sp>
        <p:nvSpPr>
          <p:cNvPr id="367" name="Google Shape;367;p33"/>
          <p:cNvSpPr/>
          <p:nvPr/>
        </p:nvSpPr>
        <p:spPr>
          <a:xfrm>
            <a:off x="6562600" y="2883750"/>
            <a:ext cx="2389500" cy="13611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More aggregated blocks </a:t>
            </a:r>
            <a:endParaRPr i="1">
              <a:latin typeface="Lato"/>
              <a:ea typeface="Lato"/>
              <a:cs typeface="Lato"/>
              <a:sym typeface="Lato"/>
            </a:endParaRPr>
          </a:p>
          <a:p>
            <a:pPr marL="0" lvl="0" indent="0" algn="l" rtl="0">
              <a:lnSpc>
                <a:spcPct val="150000"/>
              </a:lnSpc>
              <a:spcBef>
                <a:spcPts val="0"/>
              </a:spcBef>
              <a:spcAft>
                <a:spcPts val="0"/>
              </a:spcAft>
              <a:buNone/>
            </a:pPr>
            <a:r>
              <a:rPr lang="en" i="1">
                <a:latin typeface="Lato"/>
                <a:ea typeface="Lato"/>
                <a:cs typeface="Lato"/>
                <a:sym typeface="Lato"/>
              </a:rPr>
              <a:t>= more identical data access</a:t>
            </a:r>
            <a:endParaRPr i="1">
              <a:latin typeface="Lato"/>
              <a:ea typeface="Lato"/>
              <a:cs typeface="Lato"/>
              <a:sym typeface="Lato"/>
            </a:endParaRPr>
          </a:p>
          <a:p>
            <a:pPr marL="0" lvl="0" indent="0" algn="l" rtl="0">
              <a:lnSpc>
                <a:spcPct val="150000"/>
              </a:lnSpc>
              <a:spcBef>
                <a:spcPts val="0"/>
              </a:spcBef>
              <a:spcAft>
                <a:spcPts val="0"/>
              </a:spcAft>
              <a:buNone/>
            </a:pPr>
            <a:r>
              <a:rPr lang="en" i="1">
                <a:latin typeface="Lato"/>
                <a:ea typeface="Lato"/>
                <a:cs typeface="Lato"/>
                <a:sym typeface="Lato"/>
              </a:rPr>
              <a:t>= more shared data path</a:t>
            </a:r>
            <a:endParaRPr i="1">
              <a:latin typeface="Lato"/>
              <a:ea typeface="Lato"/>
              <a:cs typeface="Lato"/>
              <a:sym typeface="Lato"/>
            </a:endParaRPr>
          </a:p>
          <a:p>
            <a:pPr marL="0" lvl="0" indent="0" algn="l" rtl="0">
              <a:lnSpc>
                <a:spcPct val="150000"/>
              </a:lnSpc>
              <a:spcBef>
                <a:spcPts val="0"/>
              </a:spcBef>
              <a:spcAft>
                <a:spcPts val="0"/>
              </a:spcAft>
              <a:buNone/>
            </a:pPr>
            <a:r>
              <a:rPr lang="en" i="1">
                <a:latin typeface="Lato"/>
                <a:ea typeface="Lato"/>
                <a:cs typeface="Lato"/>
                <a:sym typeface="Lato"/>
              </a:rPr>
              <a:t>= high bandwidth utilization</a:t>
            </a:r>
            <a:endParaRPr i="1">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371"/>
        <p:cNvGrpSpPr/>
        <p:nvPr/>
      </p:nvGrpSpPr>
      <p:grpSpPr>
        <a:xfrm>
          <a:off x="0" y="0"/>
          <a:ext cx="0" cy="0"/>
          <a:chOff x="0" y="0"/>
          <a:chExt cx="0" cy="0"/>
        </a:xfrm>
      </p:grpSpPr>
      <p:sp>
        <p:nvSpPr>
          <p:cNvPr id="372" name="Google Shape;372;p34"/>
          <p:cNvSpPr txBox="1">
            <a:spLocks noGrp="1"/>
          </p:cNvSpPr>
          <p:nvPr>
            <p:ph type="title"/>
          </p:nvPr>
        </p:nvSpPr>
        <p:spPr>
          <a:xfrm>
            <a:off x="727651" y="539700"/>
            <a:ext cx="80982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Block Aggregation in Real Attention</a:t>
            </a:r>
            <a:endParaRPr/>
          </a:p>
        </p:txBody>
      </p:sp>
      <p:sp>
        <p:nvSpPr>
          <p:cNvPr id="373" name="Google Shape;373;p34"/>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24</a:t>
            </a:fld>
            <a:endParaRPr/>
          </a:p>
        </p:txBody>
      </p:sp>
      <p:sp>
        <p:nvSpPr>
          <p:cNvPr id="374" name="Google Shape;374;p34"/>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Block Aggregation</a:t>
            </a:r>
            <a:endParaRPr sz="2140">
              <a:solidFill>
                <a:schemeClr val="lt1"/>
              </a:solidFill>
            </a:endParaRPr>
          </a:p>
        </p:txBody>
      </p:sp>
      <p:pic>
        <p:nvPicPr>
          <p:cNvPr id="375" name="Google Shape;375;p34"/>
          <p:cNvPicPr preferRelativeResize="0"/>
          <p:nvPr/>
        </p:nvPicPr>
        <p:blipFill>
          <a:blip r:embed="rId3">
            <a:alphaModFix/>
          </a:blip>
          <a:stretch>
            <a:fillRect/>
          </a:stretch>
        </p:blipFill>
        <p:spPr>
          <a:xfrm>
            <a:off x="1238400" y="1272075"/>
            <a:ext cx="2343600" cy="3707025"/>
          </a:xfrm>
          <a:prstGeom prst="rect">
            <a:avLst/>
          </a:prstGeom>
          <a:noFill/>
          <a:ln>
            <a:noFill/>
          </a:ln>
        </p:spPr>
      </p:pic>
      <p:pic>
        <p:nvPicPr>
          <p:cNvPr id="376" name="Google Shape;376;p34"/>
          <p:cNvPicPr preferRelativeResize="0"/>
          <p:nvPr/>
        </p:nvPicPr>
        <p:blipFill>
          <a:blip r:embed="rId4">
            <a:alphaModFix/>
          </a:blip>
          <a:stretch>
            <a:fillRect/>
          </a:stretch>
        </p:blipFill>
        <p:spPr>
          <a:xfrm>
            <a:off x="4572000" y="1243675"/>
            <a:ext cx="4129739" cy="3763813"/>
          </a:xfrm>
          <a:prstGeom prst="rect">
            <a:avLst/>
          </a:prstGeom>
          <a:noFill/>
          <a:ln>
            <a:noFill/>
          </a:ln>
        </p:spPr>
      </p:pic>
      <p:sp>
        <p:nvSpPr>
          <p:cNvPr id="377" name="Google Shape;377;p34"/>
          <p:cNvSpPr txBox="1">
            <a:spLocks noGrp="1"/>
          </p:cNvSpPr>
          <p:nvPr>
            <p:ph type="title"/>
          </p:nvPr>
        </p:nvSpPr>
        <p:spPr>
          <a:xfrm>
            <a:off x="3911994" y="2804000"/>
            <a:ext cx="8520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140" b="0">
                <a:latin typeface="Lato Black"/>
                <a:ea typeface="Lato Black"/>
                <a:cs typeface="Lato Black"/>
                <a:sym typeface="Lato Black"/>
              </a:rPr>
              <a:t>=</a:t>
            </a:r>
            <a:endParaRPr sz="3140" b="0">
              <a:latin typeface="Lato Black"/>
              <a:ea typeface="Lato Black"/>
              <a:cs typeface="Lato Black"/>
              <a:sym typeface="Lato Black"/>
            </a:endParaRPr>
          </a:p>
        </p:txBody>
      </p:sp>
      <p:sp>
        <p:nvSpPr>
          <p:cNvPr id="378" name="Google Shape;378;p34"/>
          <p:cNvSpPr/>
          <p:nvPr/>
        </p:nvSpPr>
        <p:spPr>
          <a:xfrm>
            <a:off x="4252500" y="3654700"/>
            <a:ext cx="2389500" cy="9135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More aggregated blocks </a:t>
            </a:r>
            <a:endParaRPr i="1">
              <a:latin typeface="Lato"/>
              <a:ea typeface="Lato"/>
              <a:cs typeface="Lato"/>
              <a:sym typeface="Lato"/>
            </a:endParaRPr>
          </a:p>
          <a:p>
            <a:pPr marL="0" lvl="0" indent="0" algn="l" rtl="0">
              <a:lnSpc>
                <a:spcPct val="150000"/>
              </a:lnSpc>
              <a:spcBef>
                <a:spcPts val="0"/>
              </a:spcBef>
              <a:spcAft>
                <a:spcPts val="0"/>
              </a:spcAft>
              <a:buNone/>
            </a:pPr>
            <a:r>
              <a:rPr lang="en" i="1">
                <a:latin typeface="Lato"/>
                <a:ea typeface="Lato"/>
                <a:cs typeface="Lato"/>
                <a:sym typeface="Lato"/>
              </a:rPr>
              <a:t>= high bandwidth utilization</a:t>
            </a:r>
            <a:endParaRPr i="1">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382"/>
        <p:cNvGrpSpPr/>
        <p:nvPr/>
      </p:nvGrpSpPr>
      <p:grpSpPr>
        <a:xfrm>
          <a:off x="0" y="0"/>
          <a:ext cx="0" cy="0"/>
          <a:chOff x="0" y="0"/>
          <a:chExt cx="0" cy="0"/>
        </a:xfrm>
      </p:grpSpPr>
      <p:sp>
        <p:nvSpPr>
          <p:cNvPr id="383" name="Google Shape;383;p35"/>
          <p:cNvSpPr txBox="1">
            <a:spLocks noGrp="1"/>
          </p:cNvSpPr>
          <p:nvPr>
            <p:ph type="title"/>
          </p:nvPr>
        </p:nvSpPr>
        <p:spPr>
          <a:xfrm>
            <a:off x="727651" y="539700"/>
            <a:ext cx="80982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Block Aggregation in Real Attention</a:t>
            </a:r>
            <a:endParaRPr/>
          </a:p>
        </p:txBody>
      </p:sp>
      <p:sp>
        <p:nvSpPr>
          <p:cNvPr id="384" name="Google Shape;384;p35"/>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25</a:t>
            </a:fld>
            <a:endParaRPr/>
          </a:p>
        </p:txBody>
      </p:sp>
      <p:sp>
        <p:nvSpPr>
          <p:cNvPr id="385" name="Google Shape;385;p35"/>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Block Aggregation</a:t>
            </a:r>
            <a:endParaRPr sz="2140">
              <a:solidFill>
                <a:schemeClr val="lt1"/>
              </a:solidFill>
            </a:endParaRPr>
          </a:p>
        </p:txBody>
      </p:sp>
      <p:pic>
        <p:nvPicPr>
          <p:cNvPr id="386" name="Google Shape;386;p35"/>
          <p:cNvPicPr preferRelativeResize="0"/>
          <p:nvPr/>
        </p:nvPicPr>
        <p:blipFill>
          <a:blip r:embed="rId3">
            <a:alphaModFix amt="41000"/>
          </a:blip>
          <a:stretch>
            <a:fillRect/>
          </a:stretch>
        </p:blipFill>
        <p:spPr>
          <a:xfrm>
            <a:off x="1238400" y="1272075"/>
            <a:ext cx="2343600" cy="3707025"/>
          </a:xfrm>
          <a:prstGeom prst="rect">
            <a:avLst/>
          </a:prstGeom>
          <a:noFill/>
          <a:ln>
            <a:noFill/>
          </a:ln>
        </p:spPr>
      </p:pic>
      <p:sp>
        <p:nvSpPr>
          <p:cNvPr id="387" name="Google Shape;387;p35"/>
          <p:cNvSpPr/>
          <p:nvPr/>
        </p:nvSpPr>
        <p:spPr>
          <a:xfrm>
            <a:off x="5224500" y="2985900"/>
            <a:ext cx="2893500" cy="9381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114300" lvl="0" indent="-114300" algn="l" rtl="0">
              <a:lnSpc>
                <a:spcPct val="150000"/>
              </a:lnSpc>
              <a:spcBef>
                <a:spcPts val="0"/>
              </a:spcBef>
              <a:spcAft>
                <a:spcPts val="0"/>
              </a:spcAft>
              <a:buNone/>
            </a:pPr>
            <a:r>
              <a:rPr lang="en" i="1">
                <a:solidFill>
                  <a:schemeClr val="dk1"/>
                </a:solidFill>
                <a:latin typeface="Lato"/>
                <a:ea typeface="Lato"/>
                <a:cs typeface="Lato"/>
                <a:sym typeface="Lato"/>
              </a:rPr>
              <a:t>It only matters if bubbles are a lot</a:t>
            </a:r>
            <a:endParaRPr i="1">
              <a:solidFill>
                <a:schemeClr val="dk1"/>
              </a:solidFill>
              <a:latin typeface="Lato"/>
              <a:ea typeface="Lato"/>
              <a:cs typeface="Lato"/>
              <a:sym typeface="Lato"/>
            </a:endParaRPr>
          </a:p>
          <a:p>
            <a:pPr marL="114300" lvl="0" indent="-114300" algn="l" rtl="0">
              <a:lnSpc>
                <a:spcPct val="150000"/>
              </a:lnSpc>
              <a:spcBef>
                <a:spcPts val="0"/>
              </a:spcBef>
              <a:spcAft>
                <a:spcPts val="0"/>
              </a:spcAft>
              <a:buClr>
                <a:schemeClr val="dk1"/>
              </a:buClr>
              <a:buSzPts val="1100"/>
              <a:buFont typeface="Arial"/>
              <a:buNone/>
            </a:pPr>
            <a:r>
              <a:rPr lang="en" i="1">
                <a:solidFill>
                  <a:schemeClr val="dk1"/>
                </a:solidFill>
                <a:latin typeface="Lato"/>
                <a:ea typeface="Lato"/>
                <a:cs typeface="Lato"/>
                <a:sym typeface="Lato"/>
              </a:rPr>
              <a:t>(which is not true!)</a:t>
            </a:r>
            <a:endParaRPr i="1">
              <a:solidFill>
                <a:schemeClr val="dk1"/>
              </a:solidFill>
              <a:latin typeface="Lato"/>
              <a:ea typeface="Lato"/>
              <a:cs typeface="Lato"/>
              <a:sym typeface="Lato"/>
            </a:endParaRPr>
          </a:p>
        </p:txBody>
      </p:sp>
      <p:sp>
        <p:nvSpPr>
          <p:cNvPr id="388" name="Google Shape;388;p35"/>
          <p:cNvSpPr/>
          <p:nvPr/>
        </p:nvSpPr>
        <p:spPr>
          <a:xfrm>
            <a:off x="2598000" y="1338000"/>
            <a:ext cx="366000" cy="354000"/>
          </a:xfrm>
          <a:prstGeom prst="rect">
            <a:avLst/>
          </a:prstGeom>
          <a:solidFill>
            <a:schemeClr val="accent4"/>
          </a:solidFill>
          <a:ln w="9525" cap="flat" cmpd="sng">
            <a:solidFill>
              <a:schemeClr val="dk2"/>
            </a:solidFill>
            <a:prstDash val="solid"/>
            <a:round/>
            <a:headEnd type="none" w="sm" len="sm"/>
            <a:tailEnd type="none" w="sm" len="sm"/>
          </a:ln>
          <a:effectLst>
            <a:outerShdw blurRad="157163" dist="38100" dir="2760000" algn="bl" rotWithShape="0">
              <a:srgbClr val="000000">
                <a:alpha val="7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389" name="Google Shape;389;p35"/>
          <p:cNvSpPr/>
          <p:nvPr/>
        </p:nvSpPr>
        <p:spPr>
          <a:xfrm>
            <a:off x="2624400" y="3188400"/>
            <a:ext cx="366000" cy="354000"/>
          </a:xfrm>
          <a:prstGeom prst="rect">
            <a:avLst/>
          </a:prstGeom>
          <a:solidFill>
            <a:schemeClr val="accent4"/>
          </a:solidFill>
          <a:ln w="9525" cap="flat" cmpd="sng">
            <a:solidFill>
              <a:schemeClr val="dk2"/>
            </a:solidFill>
            <a:prstDash val="solid"/>
            <a:round/>
            <a:headEnd type="none" w="sm" len="sm"/>
            <a:tailEnd type="none" w="sm" len="sm"/>
          </a:ln>
          <a:effectLst>
            <a:outerShdw blurRad="157163" dist="38100" dir="2760000" algn="bl" rotWithShape="0">
              <a:srgbClr val="000000">
                <a:alpha val="7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cxnSp>
        <p:nvCxnSpPr>
          <p:cNvPr id="390" name="Google Shape;390;p35"/>
          <p:cNvCxnSpPr/>
          <p:nvPr/>
        </p:nvCxnSpPr>
        <p:spPr>
          <a:xfrm rot="10800000">
            <a:off x="2784000" y="1512000"/>
            <a:ext cx="1506000" cy="702000"/>
          </a:xfrm>
          <a:prstGeom prst="straightConnector1">
            <a:avLst/>
          </a:prstGeom>
          <a:noFill/>
          <a:ln w="19050" cap="flat" cmpd="sng">
            <a:solidFill>
              <a:schemeClr val="dk2"/>
            </a:solidFill>
            <a:prstDash val="solid"/>
            <a:round/>
            <a:headEnd type="none" w="med" len="med"/>
            <a:tailEnd type="triangle" w="med" len="med"/>
          </a:ln>
        </p:spPr>
      </p:cxnSp>
      <p:cxnSp>
        <p:nvCxnSpPr>
          <p:cNvPr id="391" name="Google Shape;391;p35"/>
          <p:cNvCxnSpPr/>
          <p:nvPr/>
        </p:nvCxnSpPr>
        <p:spPr>
          <a:xfrm flipH="1">
            <a:off x="2802050" y="2883650"/>
            <a:ext cx="1530900" cy="494400"/>
          </a:xfrm>
          <a:prstGeom prst="straightConnector1">
            <a:avLst/>
          </a:prstGeom>
          <a:noFill/>
          <a:ln w="19050" cap="flat" cmpd="sng">
            <a:solidFill>
              <a:schemeClr val="dk2"/>
            </a:solidFill>
            <a:prstDash val="solid"/>
            <a:round/>
            <a:headEnd type="none" w="med" len="med"/>
            <a:tailEnd type="triangle" w="med" len="med"/>
          </a:ln>
        </p:spPr>
      </p:cxnSp>
      <p:sp>
        <p:nvSpPr>
          <p:cNvPr id="392" name="Google Shape;392;p35"/>
          <p:cNvSpPr txBox="1"/>
          <p:nvPr/>
        </p:nvSpPr>
        <p:spPr>
          <a:xfrm>
            <a:off x="4416600" y="2102700"/>
            <a:ext cx="1907400" cy="93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Lato"/>
                <a:ea typeface="Lato"/>
                <a:cs typeface="Lato"/>
                <a:sym typeface="Lato"/>
              </a:rPr>
              <a:t>“Bubbles” to regularize the data flow </a:t>
            </a:r>
            <a:endParaRPr sz="1600">
              <a:solidFill>
                <a:schemeClr val="dk1"/>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396"/>
        <p:cNvGrpSpPr/>
        <p:nvPr/>
      </p:nvGrpSpPr>
      <p:grpSpPr>
        <a:xfrm>
          <a:off x="0" y="0"/>
          <a:ext cx="0" cy="0"/>
          <a:chOff x="0" y="0"/>
          <a:chExt cx="0" cy="0"/>
        </a:xfrm>
      </p:grpSpPr>
      <p:sp>
        <p:nvSpPr>
          <p:cNvPr id="397" name="Google Shape;397;p36"/>
          <p:cNvSpPr txBox="1">
            <a:spLocks noGrp="1"/>
          </p:cNvSpPr>
          <p:nvPr>
            <p:ph type="title"/>
          </p:nvPr>
        </p:nvSpPr>
        <p:spPr>
          <a:xfrm>
            <a:off x="727651" y="539700"/>
            <a:ext cx="80982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Block Aggregation in Real Attention</a:t>
            </a:r>
            <a:endParaRPr/>
          </a:p>
        </p:txBody>
      </p:sp>
      <p:sp>
        <p:nvSpPr>
          <p:cNvPr id="398" name="Google Shape;398;p36"/>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26</a:t>
            </a:fld>
            <a:endParaRPr/>
          </a:p>
        </p:txBody>
      </p:sp>
      <p:sp>
        <p:nvSpPr>
          <p:cNvPr id="399" name="Google Shape;399;p36"/>
          <p:cNvSpPr txBox="1">
            <a:spLocks noGrp="1"/>
          </p:cNvSpPr>
          <p:nvPr>
            <p:ph type="title"/>
          </p:nvPr>
        </p:nvSpPr>
        <p:spPr>
          <a:xfrm>
            <a:off x="0" y="-66275"/>
            <a:ext cx="2624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Block Aggregation</a:t>
            </a:r>
            <a:endParaRPr sz="2140">
              <a:solidFill>
                <a:schemeClr val="lt1"/>
              </a:solidFill>
            </a:endParaRPr>
          </a:p>
        </p:txBody>
      </p:sp>
      <p:pic>
        <p:nvPicPr>
          <p:cNvPr id="400" name="Google Shape;400;p36"/>
          <p:cNvPicPr preferRelativeResize="0"/>
          <p:nvPr/>
        </p:nvPicPr>
        <p:blipFill>
          <a:blip r:embed="rId3">
            <a:alphaModFix amt="41000"/>
          </a:blip>
          <a:stretch>
            <a:fillRect/>
          </a:stretch>
        </p:blipFill>
        <p:spPr>
          <a:xfrm>
            <a:off x="1238400" y="1272075"/>
            <a:ext cx="2343600" cy="3707025"/>
          </a:xfrm>
          <a:prstGeom prst="rect">
            <a:avLst/>
          </a:prstGeom>
          <a:noFill/>
          <a:ln>
            <a:noFill/>
          </a:ln>
        </p:spPr>
      </p:pic>
      <p:sp>
        <p:nvSpPr>
          <p:cNvPr id="401" name="Google Shape;401;p36"/>
          <p:cNvSpPr/>
          <p:nvPr/>
        </p:nvSpPr>
        <p:spPr>
          <a:xfrm>
            <a:off x="5482500" y="3262800"/>
            <a:ext cx="2401500" cy="10872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solidFill>
                  <a:schemeClr val="dk1"/>
                </a:solidFill>
                <a:latin typeface="Lato"/>
                <a:ea typeface="Lato"/>
                <a:cs typeface="Lato"/>
                <a:sym typeface="Lato"/>
              </a:rPr>
              <a:t>Quantitatively analyze sparsity after aggregation</a:t>
            </a:r>
            <a:endParaRPr i="1">
              <a:solidFill>
                <a:schemeClr val="dk1"/>
              </a:solidFill>
              <a:latin typeface="Lato"/>
              <a:ea typeface="Lato"/>
              <a:cs typeface="Lato"/>
              <a:sym typeface="Lato"/>
            </a:endParaRPr>
          </a:p>
        </p:txBody>
      </p:sp>
      <p:cxnSp>
        <p:nvCxnSpPr>
          <p:cNvPr id="402" name="Google Shape;402;p36"/>
          <p:cNvCxnSpPr/>
          <p:nvPr/>
        </p:nvCxnSpPr>
        <p:spPr>
          <a:xfrm rot="10800000">
            <a:off x="3072000" y="1734000"/>
            <a:ext cx="1218000" cy="480000"/>
          </a:xfrm>
          <a:prstGeom prst="straightConnector1">
            <a:avLst/>
          </a:prstGeom>
          <a:noFill/>
          <a:ln w="19050" cap="flat" cmpd="sng">
            <a:solidFill>
              <a:schemeClr val="dk2"/>
            </a:solidFill>
            <a:prstDash val="solid"/>
            <a:round/>
            <a:headEnd type="none" w="med" len="med"/>
            <a:tailEnd type="triangle" w="med" len="med"/>
          </a:ln>
        </p:spPr>
      </p:cxnSp>
      <p:cxnSp>
        <p:nvCxnSpPr>
          <p:cNvPr id="403" name="Google Shape;403;p36"/>
          <p:cNvCxnSpPr/>
          <p:nvPr/>
        </p:nvCxnSpPr>
        <p:spPr>
          <a:xfrm flipH="1">
            <a:off x="3102050" y="2883650"/>
            <a:ext cx="1230900" cy="608400"/>
          </a:xfrm>
          <a:prstGeom prst="straightConnector1">
            <a:avLst/>
          </a:prstGeom>
          <a:noFill/>
          <a:ln w="19050" cap="flat" cmpd="sng">
            <a:solidFill>
              <a:schemeClr val="dk2"/>
            </a:solidFill>
            <a:prstDash val="solid"/>
            <a:round/>
            <a:headEnd type="none" w="med" len="med"/>
            <a:tailEnd type="triangle" w="med" len="med"/>
          </a:ln>
        </p:spPr>
      </p:cxnSp>
      <p:sp>
        <p:nvSpPr>
          <p:cNvPr id="404" name="Google Shape;404;p36"/>
          <p:cNvSpPr txBox="1"/>
          <p:nvPr/>
        </p:nvSpPr>
        <p:spPr>
          <a:xfrm>
            <a:off x="4416600" y="2102700"/>
            <a:ext cx="2159400" cy="101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600">
                <a:solidFill>
                  <a:schemeClr val="dk1"/>
                </a:solidFill>
                <a:latin typeface="Lato"/>
                <a:ea typeface="Lato"/>
                <a:cs typeface="Lato"/>
                <a:sym typeface="Lato"/>
              </a:rPr>
              <a:t>Effective sparsity: Treat this whole sub-block as dense</a:t>
            </a:r>
            <a:endParaRPr sz="1600">
              <a:solidFill>
                <a:schemeClr val="dk1"/>
              </a:solidFill>
              <a:latin typeface="Lato"/>
              <a:ea typeface="Lato"/>
              <a:cs typeface="Lato"/>
              <a:sym typeface="Lato"/>
            </a:endParaRPr>
          </a:p>
        </p:txBody>
      </p:sp>
      <p:pic>
        <p:nvPicPr>
          <p:cNvPr id="405" name="Google Shape;405;p36"/>
          <p:cNvPicPr preferRelativeResize="0"/>
          <p:nvPr/>
        </p:nvPicPr>
        <p:blipFill rotWithShape="1">
          <a:blip r:embed="rId3">
            <a:alphaModFix/>
          </a:blip>
          <a:srcRect l="26466" t="1486" r="25914" b="78314"/>
          <a:stretch/>
        </p:blipFill>
        <p:spPr>
          <a:xfrm>
            <a:off x="1858700" y="1327225"/>
            <a:ext cx="1116000" cy="748775"/>
          </a:xfrm>
          <a:prstGeom prst="rect">
            <a:avLst/>
          </a:prstGeom>
          <a:noFill/>
          <a:ln>
            <a:noFill/>
          </a:ln>
          <a:effectLst>
            <a:outerShdw blurRad="157163" dist="38100" dir="2760000" algn="bl" rotWithShape="0">
              <a:srgbClr val="000000">
                <a:alpha val="72000"/>
              </a:srgbClr>
            </a:outerShdw>
          </a:effectLst>
        </p:spPr>
      </p:pic>
      <p:pic>
        <p:nvPicPr>
          <p:cNvPr id="406" name="Google Shape;406;p36"/>
          <p:cNvPicPr preferRelativeResize="0"/>
          <p:nvPr/>
        </p:nvPicPr>
        <p:blipFill rotWithShape="1">
          <a:blip r:embed="rId3">
            <a:alphaModFix/>
          </a:blip>
          <a:srcRect l="27603" t="51433" r="24779" b="28571"/>
          <a:stretch/>
        </p:blipFill>
        <p:spPr>
          <a:xfrm>
            <a:off x="1890000" y="3181050"/>
            <a:ext cx="1116000" cy="741199"/>
          </a:xfrm>
          <a:prstGeom prst="rect">
            <a:avLst/>
          </a:prstGeom>
          <a:noFill/>
          <a:ln>
            <a:noFill/>
          </a:ln>
          <a:effectLst>
            <a:outerShdw blurRad="157163" dist="38100" dir="2760000" algn="bl" rotWithShape="0">
              <a:srgbClr val="000000">
                <a:alpha val="72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274"/>
        <p:cNvGrpSpPr/>
        <p:nvPr/>
      </p:nvGrpSpPr>
      <p:grpSpPr>
        <a:xfrm>
          <a:off x="0" y="0"/>
          <a:ext cx="0" cy="0"/>
          <a:chOff x="0" y="0"/>
          <a:chExt cx="0" cy="0"/>
        </a:xfrm>
      </p:grpSpPr>
      <p:sp>
        <p:nvSpPr>
          <p:cNvPr id="275" name="Google Shape;275;p25"/>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Trade-off: sparsity vs. </a:t>
            </a:r>
            <a:r>
              <a:rPr lang="en-US" sz="2300"/>
              <a:t>hardware efficiency</a:t>
            </a:r>
            <a:endParaRPr sz="2300"/>
          </a:p>
        </p:txBody>
      </p:sp>
      <p:sp>
        <p:nvSpPr>
          <p:cNvPr id="276" name="Google Shape;276;p25"/>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27</a:t>
            </a:fld>
            <a:endParaRPr/>
          </a:p>
        </p:txBody>
      </p:sp>
      <p:sp>
        <p:nvSpPr>
          <p:cNvPr id="277" name="Google Shape;277;p25"/>
          <p:cNvSpPr txBox="1">
            <a:spLocks noGrp="1"/>
          </p:cNvSpPr>
          <p:nvPr>
            <p:ph type="title"/>
          </p:nvPr>
        </p:nvSpPr>
        <p:spPr>
          <a:xfrm>
            <a:off x="0" y="-66275"/>
            <a:ext cx="2855934"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140">
                <a:solidFill>
                  <a:schemeClr val="lt1"/>
                </a:solidFill>
              </a:rPr>
              <a:t>Block Aggregation</a:t>
            </a:r>
            <a:endParaRPr sz="2140">
              <a:solidFill>
                <a:schemeClr val="lt1"/>
              </a:solidFill>
            </a:endParaRPr>
          </a:p>
        </p:txBody>
      </p:sp>
      <p:pic>
        <p:nvPicPr>
          <p:cNvPr id="278" name="Google Shape;278;p25"/>
          <p:cNvPicPr preferRelativeResize="0"/>
          <p:nvPr/>
        </p:nvPicPr>
        <p:blipFill>
          <a:blip r:embed="rId3">
            <a:alphaModFix/>
          </a:blip>
          <a:stretch>
            <a:fillRect/>
          </a:stretch>
        </p:blipFill>
        <p:spPr>
          <a:xfrm>
            <a:off x="3626550" y="1139525"/>
            <a:ext cx="5240800" cy="3420724"/>
          </a:xfrm>
          <a:prstGeom prst="rect">
            <a:avLst/>
          </a:prstGeom>
          <a:noFill/>
          <a:ln>
            <a:noFill/>
          </a:ln>
        </p:spPr>
      </p:pic>
      <p:sp>
        <p:nvSpPr>
          <p:cNvPr id="280" name="Google Shape;280;p25"/>
          <p:cNvSpPr txBox="1"/>
          <p:nvPr/>
        </p:nvSpPr>
        <p:spPr>
          <a:xfrm>
            <a:off x="575975" y="2594375"/>
            <a:ext cx="3195600" cy="1376700"/>
          </a:xfrm>
          <a:prstGeom prst="rect">
            <a:avLst/>
          </a:prstGeom>
          <a:noFill/>
          <a:ln>
            <a:noFill/>
          </a:ln>
        </p:spPr>
        <p:txBody>
          <a:bodyPr spcFirstLastPara="1" wrap="square" lIns="91425" tIns="91425" rIns="91425" bIns="91425" anchor="t" anchorCtr="0">
            <a:noAutofit/>
          </a:bodyPr>
          <a:lstStyle/>
          <a:p>
            <a:pPr marL="457200" lvl="0" indent="-323850" algn="l" rtl="0">
              <a:lnSpc>
                <a:spcPct val="120000"/>
              </a:lnSpc>
              <a:spcBef>
                <a:spcPts val="0"/>
              </a:spcBef>
              <a:spcAft>
                <a:spcPts val="0"/>
              </a:spcAft>
              <a:buClr>
                <a:schemeClr val="dk1"/>
              </a:buClr>
              <a:buSzPts val="1500"/>
              <a:buFont typeface="Lato"/>
              <a:buChar char="●"/>
            </a:pPr>
            <a:r>
              <a:rPr lang="en-US" sz="1500">
                <a:solidFill>
                  <a:schemeClr val="dk1"/>
                </a:solidFill>
                <a:latin typeface="Lato"/>
                <a:ea typeface="Lato"/>
                <a:cs typeface="Lato"/>
                <a:sym typeface="Lato"/>
              </a:rPr>
              <a:t>Efficiently organizing data flow</a:t>
            </a:r>
            <a:r>
              <a:rPr lang="en" sz="1500">
                <a:solidFill>
                  <a:schemeClr val="dk1"/>
                </a:solidFill>
                <a:latin typeface="Lato"/>
                <a:ea typeface="Lato"/>
                <a:cs typeface="Lato"/>
                <a:sym typeface="Lato"/>
              </a:rPr>
              <a:t> is more important on GEMM-optimized hardware for better</a:t>
            </a:r>
            <a:r>
              <a:rPr lang="en-US" sz="1500">
                <a:solidFill>
                  <a:schemeClr val="dk1"/>
                </a:solidFill>
                <a:latin typeface="Lato"/>
                <a:ea typeface="Lato"/>
                <a:cs typeface="Lato"/>
                <a:sym typeface="Lato"/>
              </a:rPr>
              <a:t> throughput</a:t>
            </a:r>
            <a:endParaRPr sz="1500">
              <a:solidFill>
                <a:schemeClr val="dk1"/>
              </a:solidFill>
              <a:latin typeface="Lato"/>
              <a:ea typeface="Lato"/>
              <a:cs typeface="Lato"/>
              <a:sym typeface="Lato"/>
            </a:endParaRPr>
          </a:p>
        </p:txBody>
      </p:sp>
      <p:sp>
        <p:nvSpPr>
          <p:cNvPr id="281" name="Google Shape;281;p25"/>
          <p:cNvSpPr/>
          <p:nvPr/>
        </p:nvSpPr>
        <p:spPr>
          <a:xfrm>
            <a:off x="3290525" y="1513875"/>
            <a:ext cx="1232400" cy="682500"/>
          </a:xfrm>
          <a:prstGeom prst="wedgeRoundRectCallout">
            <a:avLst>
              <a:gd name="adj1" fmla="val 64037"/>
              <a:gd name="adj2" fmla="val -2327"/>
              <a:gd name="adj3" fmla="val 0"/>
            </a:avLst>
          </a:prstGeom>
          <a:solidFill>
            <a:srgbClr val="A6907F"/>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sparsity: 43%~77%</a:t>
            </a:r>
            <a:endParaRPr>
              <a:solidFill>
                <a:schemeClr val="dk1"/>
              </a:solidFill>
              <a:latin typeface="Lato"/>
              <a:ea typeface="Lato"/>
              <a:cs typeface="Lato"/>
              <a:sym typeface="Lato"/>
            </a:endParaRPr>
          </a:p>
        </p:txBody>
      </p:sp>
      <p:sp>
        <p:nvSpPr>
          <p:cNvPr id="282" name="Google Shape;282;p25"/>
          <p:cNvSpPr/>
          <p:nvPr/>
        </p:nvSpPr>
        <p:spPr>
          <a:xfrm>
            <a:off x="5259450" y="3597300"/>
            <a:ext cx="1232400" cy="682500"/>
          </a:xfrm>
          <a:prstGeom prst="wedgeRoundRectCallout">
            <a:avLst>
              <a:gd name="adj1" fmla="val -63293"/>
              <a:gd name="adj2" fmla="val -35612"/>
              <a:gd name="adj3" fmla="val 0"/>
            </a:avLst>
          </a:prstGeom>
          <a:solidFill>
            <a:srgbClr val="978BC0"/>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sparsity: 80%~90%</a:t>
            </a:r>
            <a:endParaRPr>
              <a:solidFill>
                <a:schemeClr val="dk1"/>
              </a:solidFill>
              <a:latin typeface="Lato"/>
              <a:ea typeface="Lato"/>
              <a:cs typeface="Lato"/>
              <a:sym typeface="Lato"/>
            </a:endParaRPr>
          </a:p>
        </p:txBody>
      </p:sp>
      <p:sp>
        <p:nvSpPr>
          <p:cNvPr id="2" name="Google Shape;256;p23">
            <a:extLst>
              <a:ext uri="{FF2B5EF4-FFF2-40B4-BE49-F238E27FC236}">
                <a16:creationId xmlns:a16="http://schemas.microsoft.com/office/drawing/2014/main" id="{C4D5C879-9016-B5CB-80C0-67759B2636C1}"/>
              </a:ext>
            </a:extLst>
          </p:cNvPr>
          <p:cNvSpPr txBox="1"/>
          <p:nvPr/>
        </p:nvSpPr>
        <p:spPr>
          <a:xfrm>
            <a:off x="4707000" y="4521425"/>
            <a:ext cx="3195600" cy="5850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Throughput/Frequency compared</a:t>
            </a:r>
            <a:endParaRPr sz="1300" i="1">
              <a:solidFill>
                <a:schemeClr val="accent1"/>
              </a:solidFill>
              <a:latin typeface="Lato"/>
              <a:ea typeface="Lato"/>
              <a:cs typeface="Lato"/>
              <a:sym typeface="Lato"/>
            </a:endParaRPr>
          </a:p>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with existing SpMM and GEMM hardware</a:t>
            </a:r>
            <a:endParaRPr sz="1300" i="1">
              <a:solidFill>
                <a:schemeClr val="accent1"/>
              </a:solidFill>
              <a:latin typeface="Lato"/>
              <a:ea typeface="Lato"/>
              <a:cs typeface="Lato"/>
              <a:sym typeface="Lato"/>
            </a:endParaRPr>
          </a:p>
        </p:txBody>
      </p:sp>
    </p:spTree>
    <p:extLst>
      <p:ext uri="{BB962C8B-B14F-4D97-AF65-F5344CB8AC3E}">
        <p14:creationId xmlns:p14="http://schemas.microsoft.com/office/powerpoint/2010/main" val="2533314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410"/>
        <p:cNvGrpSpPr/>
        <p:nvPr/>
      </p:nvGrpSpPr>
      <p:grpSpPr>
        <a:xfrm>
          <a:off x="0" y="0"/>
          <a:ext cx="0" cy="0"/>
          <a:chOff x="0" y="0"/>
          <a:chExt cx="0" cy="0"/>
        </a:xfrm>
      </p:grpSpPr>
      <p:sp>
        <p:nvSpPr>
          <p:cNvPr id="411" name="Google Shape;411;p37"/>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Clr>
                <a:schemeClr val="dk1"/>
              </a:buClr>
              <a:buSzPts val="1100"/>
              <a:buFont typeface="Arial"/>
              <a:buNone/>
            </a:pPr>
            <a:r>
              <a:rPr lang="en" sz="2200"/>
              <a:t>Appendix 2</a:t>
            </a:r>
            <a:endParaRPr/>
          </a:p>
          <a:p>
            <a:pPr marL="0" lvl="0" indent="0" algn="l" rtl="0">
              <a:spcBef>
                <a:spcPts val="0"/>
              </a:spcBef>
              <a:spcAft>
                <a:spcPts val="0"/>
              </a:spcAft>
              <a:buNone/>
            </a:pPr>
            <a:r>
              <a:rPr lang="en">
                <a:solidFill>
                  <a:srgbClr val="7A0000"/>
                </a:solidFill>
              </a:rPr>
              <a:t>Architecture Details</a:t>
            </a:r>
            <a:endParaRPr>
              <a:solidFill>
                <a:srgbClr val="7A0000"/>
              </a:solidFill>
            </a:endParaRPr>
          </a:p>
        </p:txBody>
      </p:sp>
      <p:sp>
        <p:nvSpPr>
          <p:cNvPr id="412" name="Google Shape;412;p37"/>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416"/>
        <p:cNvGrpSpPr/>
        <p:nvPr/>
      </p:nvGrpSpPr>
      <p:grpSpPr>
        <a:xfrm>
          <a:off x="0" y="0"/>
          <a:ext cx="0" cy="0"/>
          <a:chOff x="0" y="0"/>
          <a:chExt cx="0" cy="0"/>
        </a:xfrm>
      </p:grpSpPr>
      <p:pic>
        <p:nvPicPr>
          <p:cNvPr id="417" name="Google Shape;417;p38"/>
          <p:cNvPicPr preferRelativeResize="0"/>
          <p:nvPr/>
        </p:nvPicPr>
        <p:blipFill>
          <a:blip r:embed="rId3">
            <a:alphaModFix/>
          </a:blip>
          <a:stretch>
            <a:fillRect/>
          </a:stretch>
        </p:blipFill>
        <p:spPr>
          <a:xfrm>
            <a:off x="2110263" y="2623013"/>
            <a:ext cx="4923471" cy="1879537"/>
          </a:xfrm>
          <a:prstGeom prst="rect">
            <a:avLst/>
          </a:prstGeom>
          <a:noFill/>
          <a:ln>
            <a:noFill/>
          </a:ln>
        </p:spPr>
      </p:pic>
      <p:sp>
        <p:nvSpPr>
          <p:cNvPr id="418" name="Google Shape;418;p38"/>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Dataflow Mapping: Aggregation</a:t>
            </a:r>
            <a:endParaRPr/>
          </a:p>
        </p:txBody>
      </p:sp>
      <p:sp>
        <p:nvSpPr>
          <p:cNvPr id="419" name="Google Shape;419;p38"/>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29</a:t>
            </a:fld>
            <a:endParaRPr/>
          </a:p>
        </p:txBody>
      </p:sp>
      <p:sp>
        <p:nvSpPr>
          <p:cNvPr id="420" name="Google Shape;420;p38"/>
          <p:cNvSpPr/>
          <p:nvPr/>
        </p:nvSpPr>
        <p:spPr>
          <a:xfrm>
            <a:off x="4982675" y="3259225"/>
            <a:ext cx="1178700" cy="1005300"/>
          </a:xfrm>
          <a:prstGeom prst="wedgeRoundRectCallout">
            <a:avLst>
              <a:gd name="adj1" fmla="val -32413"/>
              <a:gd name="adj2" fmla="val -69651"/>
              <a:gd name="adj3" fmla="val 0"/>
            </a:avLst>
          </a:prstGeom>
          <a:solidFill>
            <a:srgbClr val="EA9999"/>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1"/>
                </a:solidFill>
                <a:latin typeface="Lato"/>
                <a:ea typeface="Lato"/>
                <a:cs typeface="Lato"/>
                <a:sym typeface="Lato"/>
              </a:rPr>
              <a:t>Col indices are merged and sorted</a:t>
            </a:r>
            <a:endParaRPr sz="1300">
              <a:solidFill>
                <a:schemeClr val="dk1"/>
              </a:solidFill>
              <a:latin typeface="Lato"/>
              <a:ea typeface="Lato"/>
              <a:cs typeface="Lato"/>
              <a:sym typeface="Lato"/>
            </a:endParaRPr>
          </a:p>
        </p:txBody>
      </p:sp>
      <p:sp>
        <p:nvSpPr>
          <p:cNvPr id="421" name="Google Shape;421;p38"/>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sp>
        <p:nvSpPr>
          <p:cNvPr id="422" name="Google Shape;422;p38"/>
          <p:cNvSpPr/>
          <p:nvPr/>
        </p:nvSpPr>
        <p:spPr>
          <a:xfrm>
            <a:off x="1476150" y="1356800"/>
            <a:ext cx="2971500" cy="10419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Step 1: find column index of aggregated blocks by merge&amp;sort, load them into PEs</a:t>
            </a:r>
            <a:endParaRPr i="1">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4"/>
          <p:cNvSpPr txBox="1">
            <a:spLocks noGrp="1"/>
          </p:cNvSpPr>
          <p:nvPr>
            <p:ph type="title"/>
          </p:nvPr>
        </p:nvSpPr>
        <p:spPr>
          <a:xfrm>
            <a:off x="727651" y="539700"/>
            <a:ext cx="82386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Problem: attention is compute-intensive </a:t>
            </a:r>
            <a:endParaRPr/>
          </a:p>
        </p:txBody>
      </p:sp>
      <p:sp>
        <p:nvSpPr>
          <p:cNvPr id="124" name="Google Shape;124;p14"/>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a:t>
            </a:fld>
            <a:endParaRPr/>
          </a:p>
        </p:txBody>
      </p:sp>
      <p:sp>
        <p:nvSpPr>
          <p:cNvPr id="125" name="Google Shape;125;p14"/>
          <p:cNvSpPr txBox="1"/>
          <p:nvPr/>
        </p:nvSpPr>
        <p:spPr>
          <a:xfrm>
            <a:off x="5807175" y="4484800"/>
            <a:ext cx="2084700" cy="5541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None/>
            </a:pPr>
            <a:r>
              <a:rPr lang="en" sz="1300" i="1">
                <a:solidFill>
                  <a:schemeClr val="accent1"/>
                </a:solidFill>
                <a:latin typeface="Lato"/>
                <a:ea typeface="Lato"/>
                <a:cs typeface="Lato"/>
                <a:sym typeface="Lato"/>
              </a:rPr>
              <a:t>Self-attention pipeline </a:t>
            </a:r>
            <a:endParaRPr sz="1300" i="1">
              <a:solidFill>
                <a:schemeClr val="accent1"/>
              </a:solidFill>
              <a:latin typeface="Lato"/>
              <a:ea typeface="Lato"/>
              <a:cs typeface="Lato"/>
              <a:sym typeface="Lato"/>
            </a:endParaRPr>
          </a:p>
          <a:p>
            <a:pPr marL="0" marR="0" lvl="0" indent="0" algn="ctr" rtl="0">
              <a:lnSpc>
                <a:spcPct val="100000"/>
              </a:lnSpc>
              <a:spcBef>
                <a:spcPts val="0"/>
              </a:spcBef>
              <a:spcAft>
                <a:spcPts val="0"/>
              </a:spcAft>
              <a:buNone/>
            </a:pPr>
            <a:r>
              <a:rPr lang="en" sz="1100" i="1">
                <a:solidFill>
                  <a:schemeClr val="accent1"/>
                </a:solidFill>
                <a:latin typeface="Lato"/>
                <a:ea typeface="Lato"/>
                <a:cs typeface="Lato"/>
                <a:sym typeface="Lato"/>
              </a:rPr>
              <a:t>(Vaswani et al. 2017)</a:t>
            </a:r>
            <a:endParaRPr sz="1100" i="1">
              <a:solidFill>
                <a:schemeClr val="accent1"/>
              </a:solidFill>
              <a:latin typeface="Lato"/>
              <a:ea typeface="Lato"/>
              <a:cs typeface="Lato"/>
              <a:sym typeface="Lato"/>
            </a:endParaRPr>
          </a:p>
        </p:txBody>
      </p:sp>
      <p:sp>
        <p:nvSpPr>
          <p:cNvPr id="126" name="Google Shape;126;p14"/>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Intro</a:t>
            </a:r>
            <a:endParaRPr sz="2140">
              <a:solidFill>
                <a:schemeClr val="lt1"/>
              </a:solidFill>
            </a:endParaRPr>
          </a:p>
        </p:txBody>
      </p:sp>
      <p:pic>
        <p:nvPicPr>
          <p:cNvPr id="127" name="Google Shape;127;p14"/>
          <p:cNvPicPr preferRelativeResize="0"/>
          <p:nvPr/>
        </p:nvPicPr>
        <p:blipFill>
          <a:blip r:embed="rId3">
            <a:alphaModFix/>
          </a:blip>
          <a:stretch>
            <a:fillRect/>
          </a:stretch>
        </p:blipFill>
        <p:spPr>
          <a:xfrm>
            <a:off x="4990634" y="1857575"/>
            <a:ext cx="3717778" cy="2627225"/>
          </a:xfrm>
          <a:prstGeom prst="rect">
            <a:avLst/>
          </a:prstGeom>
          <a:noFill/>
          <a:ln>
            <a:noFill/>
          </a:ln>
        </p:spPr>
      </p:pic>
      <p:sp>
        <p:nvSpPr>
          <p:cNvPr id="128" name="Google Shape;128;p14"/>
          <p:cNvSpPr/>
          <p:nvPr/>
        </p:nvSpPr>
        <p:spPr>
          <a:xfrm>
            <a:off x="5913275" y="1366175"/>
            <a:ext cx="2366700" cy="683100"/>
          </a:xfrm>
          <a:prstGeom prst="wedgeRoundRectCallout">
            <a:avLst>
              <a:gd name="adj1" fmla="val -35610"/>
              <a:gd name="adj2" fmla="val 85452"/>
              <a:gd name="adj3" fmla="val 0"/>
            </a:avLst>
          </a:prstGeom>
          <a:solidFill>
            <a:srgbClr val="C0BAD5"/>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latin typeface="Lato"/>
                <a:ea typeface="Lato"/>
                <a:cs typeface="Lato"/>
                <a:sym typeface="Lato"/>
              </a:rPr>
              <a:t>O(n</a:t>
            </a:r>
            <a:r>
              <a:rPr lang="en" sz="1500" baseline="30000">
                <a:solidFill>
                  <a:schemeClr val="dk1"/>
                </a:solidFill>
                <a:latin typeface="Lato"/>
                <a:ea typeface="Lato"/>
                <a:cs typeface="Lato"/>
                <a:sym typeface="Lato"/>
              </a:rPr>
              <a:t>2</a:t>
            </a:r>
            <a:r>
              <a:rPr lang="en" sz="1500">
                <a:solidFill>
                  <a:schemeClr val="dk1"/>
                </a:solidFill>
                <a:latin typeface="Lato"/>
                <a:ea typeface="Lato"/>
                <a:cs typeface="Lato"/>
                <a:sym typeface="Lato"/>
              </a:rPr>
              <a:t>) complexity </a:t>
            </a:r>
            <a:endParaRPr sz="1500">
              <a:solidFill>
                <a:schemeClr val="dk1"/>
              </a:solidFill>
              <a:latin typeface="Lato"/>
              <a:ea typeface="Lato"/>
              <a:cs typeface="Lato"/>
              <a:sym typeface="Lato"/>
            </a:endParaRPr>
          </a:p>
          <a:p>
            <a:pPr marL="0" lvl="0" indent="0" algn="ctr" rtl="0">
              <a:spcBef>
                <a:spcPts val="0"/>
              </a:spcBef>
              <a:spcAft>
                <a:spcPts val="0"/>
              </a:spcAft>
              <a:buNone/>
            </a:pPr>
            <a:r>
              <a:rPr lang="en" sz="1500">
                <a:solidFill>
                  <a:schemeClr val="dk1"/>
                </a:solidFill>
                <a:latin typeface="Lato"/>
                <a:ea typeface="Lato"/>
                <a:cs typeface="Lato"/>
                <a:sym typeface="Lato"/>
              </a:rPr>
              <a:t>relative to context length </a:t>
            </a:r>
            <a:endParaRPr sz="1600">
              <a:solidFill>
                <a:schemeClr val="dk1"/>
              </a:solidFill>
              <a:latin typeface="Lato"/>
              <a:ea typeface="Lato"/>
              <a:cs typeface="Lato"/>
              <a:sym typeface="Lato"/>
            </a:endParaRPr>
          </a:p>
        </p:txBody>
      </p:sp>
      <p:sp>
        <p:nvSpPr>
          <p:cNvPr id="129" name="Google Shape;129;p14"/>
          <p:cNvSpPr txBox="1">
            <a:spLocks noGrp="1"/>
          </p:cNvSpPr>
          <p:nvPr>
            <p:ph type="body" idx="1"/>
          </p:nvPr>
        </p:nvSpPr>
        <p:spPr>
          <a:xfrm>
            <a:off x="1006478" y="2223697"/>
            <a:ext cx="3423359" cy="1595907"/>
          </a:xfrm>
          <a:prstGeom prst="rect">
            <a:avLst/>
          </a:prstGeom>
        </p:spPr>
        <p:txBody>
          <a:bodyPr spcFirstLastPara="1" wrap="square" lIns="91425" tIns="91425" rIns="91425" bIns="91425" anchor="t" anchorCtr="0">
            <a:noAutofit/>
          </a:bodyPr>
          <a:lstStyle/>
          <a:p>
            <a:pPr marL="0" lvl="0" indent="182563" algn="l" rtl="0">
              <a:lnSpc>
                <a:spcPct val="100000"/>
              </a:lnSpc>
              <a:spcBef>
                <a:spcPts val="1200"/>
              </a:spcBef>
              <a:spcAft>
                <a:spcPts val="0"/>
              </a:spcAft>
              <a:buSzPts val="1500"/>
              <a:buChar char="●"/>
            </a:pPr>
            <a:r>
              <a:rPr lang="en" sz="1600"/>
              <a:t>LLMs use increasingly longer context lengths</a:t>
            </a:r>
            <a:endParaRPr sz="1600"/>
          </a:p>
          <a:p>
            <a:pPr marL="0" lvl="0" indent="182563" algn="l" rtl="0">
              <a:lnSpc>
                <a:spcPct val="100000"/>
              </a:lnSpc>
              <a:spcBef>
                <a:spcPts val="1200"/>
              </a:spcBef>
              <a:spcAft>
                <a:spcPts val="0"/>
              </a:spcAft>
              <a:buSzPts val="1500"/>
              <a:buChar char="●"/>
            </a:pPr>
            <a:r>
              <a:rPr lang="en" sz="1600"/>
              <a:t>… leading to much higher computational complexity</a:t>
            </a:r>
            <a:endParaRPr sz="16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426"/>
        <p:cNvGrpSpPr/>
        <p:nvPr/>
      </p:nvGrpSpPr>
      <p:grpSpPr>
        <a:xfrm>
          <a:off x="0" y="0"/>
          <a:ext cx="0" cy="0"/>
          <a:chOff x="0" y="0"/>
          <a:chExt cx="0" cy="0"/>
        </a:xfrm>
      </p:grpSpPr>
      <p:sp>
        <p:nvSpPr>
          <p:cNvPr id="427" name="Google Shape;427;p39"/>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Dataflow Mapping: Aggregation</a:t>
            </a:r>
            <a:endParaRPr/>
          </a:p>
        </p:txBody>
      </p:sp>
      <p:sp>
        <p:nvSpPr>
          <p:cNvPr id="428" name="Google Shape;428;p39"/>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30</a:t>
            </a:fld>
            <a:endParaRPr/>
          </a:p>
        </p:txBody>
      </p:sp>
      <p:pic>
        <p:nvPicPr>
          <p:cNvPr id="429" name="Google Shape;429;p39"/>
          <p:cNvPicPr preferRelativeResize="0"/>
          <p:nvPr/>
        </p:nvPicPr>
        <p:blipFill>
          <a:blip r:embed="rId3">
            <a:alphaModFix/>
          </a:blip>
          <a:stretch>
            <a:fillRect/>
          </a:stretch>
        </p:blipFill>
        <p:spPr>
          <a:xfrm>
            <a:off x="257525" y="2680599"/>
            <a:ext cx="4190125" cy="2082650"/>
          </a:xfrm>
          <a:prstGeom prst="rect">
            <a:avLst/>
          </a:prstGeom>
          <a:noFill/>
          <a:ln>
            <a:noFill/>
          </a:ln>
        </p:spPr>
      </p:pic>
      <p:pic>
        <p:nvPicPr>
          <p:cNvPr id="430" name="Google Shape;430;p39" title="PixPin_2025-06-09_02-55-26.gif"/>
          <p:cNvPicPr preferRelativeResize="0"/>
          <p:nvPr/>
        </p:nvPicPr>
        <p:blipFill>
          <a:blip r:embed="rId4">
            <a:alphaModFix/>
          </a:blip>
          <a:stretch>
            <a:fillRect/>
          </a:stretch>
        </p:blipFill>
        <p:spPr>
          <a:xfrm>
            <a:off x="4600050" y="1227288"/>
            <a:ext cx="3955977" cy="3571243"/>
          </a:xfrm>
          <a:prstGeom prst="rect">
            <a:avLst/>
          </a:prstGeom>
          <a:noFill/>
          <a:ln>
            <a:noFill/>
          </a:ln>
        </p:spPr>
      </p:pic>
      <p:sp>
        <p:nvSpPr>
          <p:cNvPr id="431" name="Google Shape;431;p39"/>
          <p:cNvSpPr/>
          <p:nvPr/>
        </p:nvSpPr>
        <p:spPr>
          <a:xfrm>
            <a:off x="257525" y="2680600"/>
            <a:ext cx="4234200" cy="2160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32" name="Google Shape;432;p39"/>
          <p:cNvSpPr/>
          <p:nvPr/>
        </p:nvSpPr>
        <p:spPr>
          <a:xfrm rot="-2458282">
            <a:off x="4471012" y="2251700"/>
            <a:ext cx="942073" cy="640099"/>
          </a:xfrm>
          <a:prstGeom prst="leftArrow">
            <a:avLst>
              <a:gd name="adj1" fmla="val 46337"/>
              <a:gd name="adj2" fmla="val 68291"/>
            </a:avLst>
          </a:prstGeom>
          <a:solidFill>
            <a:srgbClr val="000000">
              <a:alpha val="4045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33" name="Google Shape;433;p39"/>
          <p:cNvSpPr/>
          <p:nvPr/>
        </p:nvSpPr>
        <p:spPr>
          <a:xfrm>
            <a:off x="1476150" y="1356800"/>
            <a:ext cx="2971500" cy="10419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Step 1: find column index of aggregated blocks by merge&amp;sort, load them into PEs</a:t>
            </a:r>
            <a:endParaRPr i="1">
              <a:latin typeface="Lato"/>
              <a:ea typeface="Lato"/>
              <a:cs typeface="Lato"/>
              <a:sym typeface="Lato"/>
            </a:endParaRPr>
          </a:p>
        </p:txBody>
      </p:sp>
      <p:sp>
        <p:nvSpPr>
          <p:cNvPr id="434" name="Google Shape;434;p39"/>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438"/>
        <p:cNvGrpSpPr/>
        <p:nvPr/>
      </p:nvGrpSpPr>
      <p:grpSpPr>
        <a:xfrm>
          <a:off x="0" y="0"/>
          <a:ext cx="0" cy="0"/>
          <a:chOff x="0" y="0"/>
          <a:chExt cx="0" cy="0"/>
        </a:xfrm>
      </p:grpSpPr>
      <p:pic>
        <p:nvPicPr>
          <p:cNvPr id="439" name="Google Shape;439;p40"/>
          <p:cNvPicPr preferRelativeResize="0"/>
          <p:nvPr/>
        </p:nvPicPr>
        <p:blipFill>
          <a:blip r:embed="rId3">
            <a:alphaModFix/>
          </a:blip>
          <a:stretch>
            <a:fillRect/>
          </a:stretch>
        </p:blipFill>
        <p:spPr>
          <a:xfrm>
            <a:off x="-774700" y="1437575"/>
            <a:ext cx="9042326" cy="2542074"/>
          </a:xfrm>
          <a:prstGeom prst="rect">
            <a:avLst/>
          </a:prstGeom>
          <a:noFill/>
          <a:ln>
            <a:noFill/>
          </a:ln>
        </p:spPr>
      </p:pic>
      <p:sp>
        <p:nvSpPr>
          <p:cNvPr id="440" name="Google Shape;440;p40"/>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Dataflow Mapping: Fetching</a:t>
            </a:r>
            <a:endParaRPr/>
          </a:p>
        </p:txBody>
      </p:sp>
      <p:sp>
        <p:nvSpPr>
          <p:cNvPr id="441" name="Google Shape;441;p40"/>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31</a:t>
            </a:fld>
            <a:endParaRPr/>
          </a:p>
        </p:txBody>
      </p:sp>
      <p:sp>
        <p:nvSpPr>
          <p:cNvPr id="442" name="Google Shape;442;p40"/>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sp>
        <p:nvSpPr>
          <p:cNvPr id="443" name="Google Shape;443;p40"/>
          <p:cNvSpPr/>
          <p:nvPr/>
        </p:nvSpPr>
        <p:spPr>
          <a:xfrm>
            <a:off x="866100" y="3059613"/>
            <a:ext cx="2560500" cy="10419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Step 2: find associated row from matrix V column index</a:t>
            </a:r>
            <a:endParaRPr i="1">
              <a:latin typeface="Lato"/>
              <a:ea typeface="Lato"/>
              <a:cs typeface="Lato"/>
              <a:sym typeface="La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447"/>
        <p:cNvGrpSpPr/>
        <p:nvPr/>
      </p:nvGrpSpPr>
      <p:grpSpPr>
        <a:xfrm>
          <a:off x="0" y="0"/>
          <a:ext cx="0" cy="0"/>
          <a:chOff x="0" y="0"/>
          <a:chExt cx="0" cy="0"/>
        </a:xfrm>
      </p:grpSpPr>
      <p:sp>
        <p:nvSpPr>
          <p:cNvPr id="448" name="Google Shape;448;p41"/>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Dataflow Mapping: Fetching</a:t>
            </a:r>
            <a:endParaRPr sz="2300"/>
          </a:p>
        </p:txBody>
      </p:sp>
      <p:sp>
        <p:nvSpPr>
          <p:cNvPr id="449" name="Google Shape;449;p41"/>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32</a:t>
            </a:fld>
            <a:endParaRPr/>
          </a:p>
        </p:txBody>
      </p:sp>
      <p:pic>
        <p:nvPicPr>
          <p:cNvPr id="450" name="Google Shape;450;p41"/>
          <p:cNvPicPr preferRelativeResize="0"/>
          <p:nvPr/>
        </p:nvPicPr>
        <p:blipFill>
          <a:blip r:embed="rId3">
            <a:alphaModFix/>
          </a:blip>
          <a:stretch>
            <a:fillRect/>
          </a:stretch>
        </p:blipFill>
        <p:spPr>
          <a:xfrm>
            <a:off x="4801725" y="1188063"/>
            <a:ext cx="3997675" cy="3615725"/>
          </a:xfrm>
          <a:prstGeom prst="rect">
            <a:avLst/>
          </a:prstGeom>
          <a:noFill/>
          <a:ln>
            <a:noFill/>
          </a:ln>
        </p:spPr>
      </p:pic>
      <p:sp>
        <p:nvSpPr>
          <p:cNvPr id="451" name="Google Shape;451;p41"/>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sp>
        <p:nvSpPr>
          <p:cNvPr id="452" name="Google Shape;452;p41"/>
          <p:cNvSpPr/>
          <p:nvPr/>
        </p:nvSpPr>
        <p:spPr>
          <a:xfrm>
            <a:off x="866100" y="3059613"/>
            <a:ext cx="2560500" cy="10419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Step 2: find associated row from matrix V column index</a:t>
            </a:r>
            <a:endParaRPr i="1">
              <a:latin typeface="Lato"/>
              <a:ea typeface="Lato"/>
              <a:cs typeface="Lato"/>
              <a:sym typeface="La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456"/>
        <p:cNvGrpSpPr/>
        <p:nvPr/>
      </p:nvGrpSpPr>
      <p:grpSpPr>
        <a:xfrm>
          <a:off x="0" y="0"/>
          <a:ext cx="0" cy="0"/>
          <a:chOff x="0" y="0"/>
          <a:chExt cx="0" cy="0"/>
        </a:xfrm>
      </p:grpSpPr>
      <p:sp>
        <p:nvSpPr>
          <p:cNvPr id="457" name="Google Shape;457;p42"/>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Dataflow Mapping: Execution</a:t>
            </a:r>
            <a:endParaRPr sz="2300"/>
          </a:p>
        </p:txBody>
      </p:sp>
      <p:sp>
        <p:nvSpPr>
          <p:cNvPr id="458" name="Google Shape;458;p42"/>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33</a:t>
            </a:fld>
            <a:endParaRPr/>
          </a:p>
        </p:txBody>
      </p:sp>
      <p:sp>
        <p:nvSpPr>
          <p:cNvPr id="459" name="Google Shape;459;p42"/>
          <p:cNvSpPr/>
          <p:nvPr/>
        </p:nvSpPr>
        <p:spPr>
          <a:xfrm>
            <a:off x="1430425" y="2514425"/>
            <a:ext cx="2560500" cy="10419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Step 3: dot-product of loaded Attention blocks and V rows</a:t>
            </a:r>
            <a:endParaRPr i="1">
              <a:latin typeface="Lato"/>
              <a:ea typeface="Lato"/>
              <a:cs typeface="Lato"/>
              <a:sym typeface="Lato"/>
            </a:endParaRPr>
          </a:p>
        </p:txBody>
      </p:sp>
      <p:pic>
        <p:nvPicPr>
          <p:cNvPr id="460" name="Google Shape;460;p42"/>
          <p:cNvPicPr preferRelativeResize="0"/>
          <p:nvPr/>
        </p:nvPicPr>
        <p:blipFill>
          <a:blip r:embed="rId3">
            <a:alphaModFix/>
          </a:blip>
          <a:stretch>
            <a:fillRect/>
          </a:stretch>
        </p:blipFill>
        <p:spPr>
          <a:xfrm>
            <a:off x="4788825" y="1212451"/>
            <a:ext cx="4063025" cy="3645875"/>
          </a:xfrm>
          <a:prstGeom prst="rect">
            <a:avLst/>
          </a:prstGeom>
          <a:noFill/>
          <a:ln>
            <a:noFill/>
          </a:ln>
        </p:spPr>
      </p:pic>
      <p:sp>
        <p:nvSpPr>
          <p:cNvPr id="461" name="Google Shape;461;p42"/>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465"/>
        <p:cNvGrpSpPr/>
        <p:nvPr/>
      </p:nvGrpSpPr>
      <p:grpSpPr>
        <a:xfrm>
          <a:off x="0" y="0"/>
          <a:ext cx="0" cy="0"/>
          <a:chOff x="0" y="0"/>
          <a:chExt cx="0" cy="0"/>
        </a:xfrm>
      </p:grpSpPr>
      <p:sp>
        <p:nvSpPr>
          <p:cNvPr id="466" name="Google Shape;466;p43"/>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Dataflow Mapping: Execution</a:t>
            </a:r>
            <a:endParaRPr sz="2300"/>
          </a:p>
        </p:txBody>
      </p:sp>
      <p:sp>
        <p:nvSpPr>
          <p:cNvPr id="467" name="Google Shape;467;p43"/>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34</a:t>
            </a:fld>
            <a:endParaRPr/>
          </a:p>
        </p:txBody>
      </p:sp>
      <p:pic>
        <p:nvPicPr>
          <p:cNvPr id="468" name="Google Shape;468;p43"/>
          <p:cNvPicPr preferRelativeResize="0"/>
          <p:nvPr/>
        </p:nvPicPr>
        <p:blipFill>
          <a:blip r:embed="rId3">
            <a:alphaModFix/>
          </a:blip>
          <a:stretch>
            <a:fillRect/>
          </a:stretch>
        </p:blipFill>
        <p:spPr>
          <a:xfrm>
            <a:off x="163675" y="1379463"/>
            <a:ext cx="4552721" cy="2319215"/>
          </a:xfrm>
          <a:prstGeom prst="rect">
            <a:avLst/>
          </a:prstGeom>
          <a:noFill/>
          <a:ln>
            <a:noFill/>
          </a:ln>
        </p:spPr>
      </p:pic>
      <p:sp>
        <p:nvSpPr>
          <p:cNvPr id="469" name="Google Shape;469;p43"/>
          <p:cNvSpPr/>
          <p:nvPr/>
        </p:nvSpPr>
        <p:spPr>
          <a:xfrm>
            <a:off x="1430425" y="3913113"/>
            <a:ext cx="2560500" cy="10419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i="1">
                <a:latin typeface="Lato"/>
                <a:ea typeface="Lato"/>
                <a:cs typeface="Lato"/>
                <a:sym typeface="Lato"/>
              </a:rPr>
              <a:t>Step 3: dot-product of loaded Attention blocks and V rows</a:t>
            </a:r>
            <a:endParaRPr i="1">
              <a:latin typeface="Lato"/>
              <a:ea typeface="Lato"/>
              <a:cs typeface="Lato"/>
              <a:sym typeface="Lato"/>
            </a:endParaRPr>
          </a:p>
        </p:txBody>
      </p:sp>
      <p:pic>
        <p:nvPicPr>
          <p:cNvPr id="470" name="Google Shape;470;p43"/>
          <p:cNvPicPr preferRelativeResize="0"/>
          <p:nvPr/>
        </p:nvPicPr>
        <p:blipFill>
          <a:blip r:embed="rId4">
            <a:alphaModFix amt="54000"/>
          </a:blip>
          <a:stretch>
            <a:fillRect/>
          </a:stretch>
        </p:blipFill>
        <p:spPr>
          <a:xfrm>
            <a:off x="4788825" y="1212451"/>
            <a:ext cx="4063025" cy="3645875"/>
          </a:xfrm>
          <a:prstGeom prst="rect">
            <a:avLst/>
          </a:prstGeom>
          <a:noFill/>
          <a:ln>
            <a:noFill/>
          </a:ln>
        </p:spPr>
      </p:pic>
      <p:sp>
        <p:nvSpPr>
          <p:cNvPr id="471" name="Google Shape;471;p43"/>
          <p:cNvSpPr/>
          <p:nvPr/>
        </p:nvSpPr>
        <p:spPr>
          <a:xfrm rot="-827974">
            <a:off x="4728713" y="1846688"/>
            <a:ext cx="3399627" cy="640081"/>
          </a:xfrm>
          <a:prstGeom prst="leftArrow">
            <a:avLst>
              <a:gd name="adj1" fmla="val 46337"/>
              <a:gd name="adj2" fmla="val 68291"/>
            </a:avLst>
          </a:prstGeom>
          <a:solidFill>
            <a:srgbClr val="9E9E9E"/>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72" name="Google Shape;472;p43"/>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Architecture</a:t>
            </a:r>
            <a:endParaRPr sz="214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476"/>
        <p:cNvGrpSpPr/>
        <p:nvPr/>
      </p:nvGrpSpPr>
      <p:grpSpPr>
        <a:xfrm>
          <a:off x="0" y="0"/>
          <a:ext cx="0" cy="0"/>
          <a:chOff x="0" y="0"/>
          <a:chExt cx="0" cy="0"/>
        </a:xfrm>
      </p:grpSpPr>
      <p:sp>
        <p:nvSpPr>
          <p:cNvPr id="477" name="Google Shape;477;p44"/>
          <p:cNvSpPr/>
          <p:nvPr/>
        </p:nvSpPr>
        <p:spPr>
          <a:xfrm>
            <a:off x="5128400" y="3214350"/>
            <a:ext cx="2728200" cy="1380000"/>
          </a:xfrm>
          <a:prstGeom prst="rect">
            <a:avLst/>
          </a:prstGeom>
          <a:solidFill>
            <a:schemeClr val="lt2"/>
          </a:solidFill>
          <a:ln w="9525" cap="flat" cmpd="sng">
            <a:solidFill>
              <a:schemeClr val="dk2"/>
            </a:solidFill>
            <a:prstDash val="solid"/>
            <a:round/>
            <a:headEnd type="none" w="sm" len="sm"/>
            <a:tailEnd type="none" w="sm" len="sm"/>
          </a:ln>
          <a:effectLst>
            <a:outerShdw blurRad="71438" dist="95250" dir="2400000" algn="bl" rotWithShape="0">
              <a:srgbClr val="000000">
                <a:alpha val="57000"/>
              </a:srgbClr>
            </a:outerShdw>
          </a:effectLst>
        </p:spPr>
        <p:txBody>
          <a:bodyPr spcFirstLastPara="1" wrap="square" lIns="91425" tIns="91425" rIns="91425" bIns="91425" anchor="ctr" anchorCtr="0">
            <a:noAutofit/>
          </a:bodyPr>
          <a:lstStyle/>
          <a:p>
            <a:pPr marL="0" lvl="0" indent="0" algn="l" rtl="0">
              <a:lnSpc>
                <a:spcPct val="120000"/>
              </a:lnSpc>
              <a:spcBef>
                <a:spcPts val="0"/>
              </a:spcBef>
              <a:spcAft>
                <a:spcPts val="600"/>
              </a:spcAft>
              <a:buNone/>
            </a:pPr>
            <a:r>
              <a:rPr lang="en" sz="1700" i="1">
                <a:solidFill>
                  <a:schemeClr val="dk1"/>
                </a:solidFill>
                <a:latin typeface="Lato"/>
                <a:ea typeface="Lato"/>
                <a:cs typeface="Lato"/>
                <a:sym typeface="Lato"/>
              </a:rPr>
              <a:t>43%–77% </a:t>
            </a:r>
            <a:r>
              <a:rPr lang="en" sz="1300" i="1">
                <a:solidFill>
                  <a:schemeClr val="dk1"/>
                </a:solidFill>
                <a:latin typeface="Lato"/>
                <a:ea typeface="Lato"/>
                <a:cs typeface="Lato"/>
                <a:sym typeface="Lato"/>
              </a:rPr>
              <a:t>average effective sparsity after block aggregation (details in result section)</a:t>
            </a:r>
            <a:endParaRPr i="1">
              <a:solidFill>
                <a:schemeClr val="dk1"/>
              </a:solidFill>
              <a:latin typeface="Lato"/>
              <a:ea typeface="Lato"/>
              <a:cs typeface="Lato"/>
              <a:sym typeface="Lato"/>
            </a:endParaRPr>
          </a:p>
        </p:txBody>
      </p:sp>
      <p:sp>
        <p:nvSpPr>
          <p:cNvPr id="478" name="Google Shape;478;p44"/>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35</a:t>
            </a:fld>
            <a:endParaRPr/>
          </a:p>
        </p:txBody>
      </p:sp>
      <p:pic>
        <p:nvPicPr>
          <p:cNvPr id="479" name="Google Shape;479;p44"/>
          <p:cNvPicPr preferRelativeResize="0"/>
          <p:nvPr/>
        </p:nvPicPr>
        <p:blipFill>
          <a:blip r:embed="rId3">
            <a:alphaModFix amt="41000"/>
          </a:blip>
          <a:stretch>
            <a:fillRect/>
          </a:stretch>
        </p:blipFill>
        <p:spPr>
          <a:xfrm>
            <a:off x="1238400" y="1272075"/>
            <a:ext cx="2343600" cy="3707025"/>
          </a:xfrm>
          <a:prstGeom prst="rect">
            <a:avLst/>
          </a:prstGeom>
          <a:noFill/>
          <a:ln>
            <a:noFill/>
          </a:ln>
        </p:spPr>
      </p:pic>
      <p:sp>
        <p:nvSpPr>
          <p:cNvPr id="480" name="Google Shape;480;p44"/>
          <p:cNvSpPr/>
          <p:nvPr/>
        </p:nvSpPr>
        <p:spPr>
          <a:xfrm>
            <a:off x="2598000" y="1338000"/>
            <a:ext cx="366000" cy="354000"/>
          </a:xfrm>
          <a:prstGeom prst="rect">
            <a:avLst/>
          </a:prstGeom>
          <a:solidFill>
            <a:schemeClr val="accent4"/>
          </a:solidFill>
          <a:ln w="9525" cap="flat" cmpd="sng">
            <a:solidFill>
              <a:schemeClr val="dk2"/>
            </a:solidFill>
            <a:prstDash val="solid"/>
            <a:round/>
            <a:headEnd type="none" w="sm" len="sm"/>
            <a:tailEnd type="none" w="sm" len="sm"/>
          </a:ln>
          <a:effectLst>
            <a:outerShdw blurRad="157163" dist="38100" dir="2760000" algn="bl" rotWithShape="0">
              <a:srgbClr val="000000">
                <a:alpha val="7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481" name="Google Shape;481;p44"/>
          <p:cNvSpPr/>
          <p:nvPr/>
        </p:nvSpPr>
        <p:spPr>
          <a:xfrm>
            <a:off x="2624400" y="3188400"/>
            <a:ext cx="366000" cy="354000"/>
          </a:xfrm>
          <a:prstGeom prst="rect">
            <a:avLst/>
          </a:prstGeom>
          <a:solidFill>
            <a:schemeClr val="accent4"/>
          </a:solidFill>
          <a:ln w="9525" cap="flat" cmpd="sng">
            <a:solidFill>
              <a:schemeClr val="dk2"/>
            </a:solidFill>
            <a:prstDash val="solid"/>
            <a:round/>
            <a:headEnd type="none" w="sm" len="sm"/>
            <a:tailEnd type="none" w="sm" len="sm"/>
          </a:ln>
          <a:effectLst>
            <a:outerShdw blurRad="157163" dist="38100" dir="2760000" algn="bl" rotWithShape="0">
              <a:srgbClr val="000000">
                <a:alpha val="7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cxnSp>
        <p:nvCxnSpPr>
          <p:cNvPr id="482" name="Google Shape;482;p44"/>
          <p:cNvCxnSpPr/>
          <p:nvPr/>
        </p:nvCxnSpPr>
        <p:spPr>
          <a:xfrm rot="10800000">
            <a:off x="2784000" y="1512000"/>
            <a:ext cx="1506000" cy="702000"/>
          </a:xfrm>
          <a:prstGeom prst="straightConnector1">
            <a:avLst/>
          </a:prstGeom>
          <a:noFill/>
          <a:ln w="19050" cap="flat" cmpd="sng">
            <a:solidFill>
              <a:schemeClr val="dk2"/>
            </a:solidFill>
            <a:prstDash val="solid"/>
            <a:round/>
            <a:headEnd type="none" w="med" len="med"/>
            <a:tailEnd type="triangle" w="med" len="med"/>
          </a:ln>
        </p:spPr>
      </p:cxnSp>
      <p:cxnSp>
        <p:nvCxnSpPr>
          <p:cNvPr id="483" name="Google Shape;483;p44"/>
          <p:cNvCxnSpPr/>
          <p:nvPr/>
        </p:nvCxnSpPr>
        <p:spPr>
          <a:xfrm flipH="1">
            <a:off x="2802050" y="2883650"/>
            <a:ext cx="1530900" cy="494400"/>
          </a:xfrm>
          <a:prstGeom prst="straightConnector1">
            <a:avLst/>
          </a:prstGeom>
          <a:noFill/>
          <a:ln w="19050" cap="flat" cmpd="sng">
            <a:solidFill>
              <a:schemeClr val="dk2"/>
            </a:solidFill>
            <a:prstDash val="solid"/>
            <a:round/>
            <a:headEnd type="none" w="med" len="med"/>
            <a:tailEnd type="triangle" w="med" len="med"/>
          </a:ln>
        </p:spPr>
      </p:cxnSp>
      <p:sp>
        <p:nvSpPr>
          <p:cNvPr id="484" name="Google Shape;484;p44"/>
          <p:cNvSpPr txBox="1"/>
          <p:nvPr/>
        </p:nvSpPr>
        <p:spPr>
          <a:xfrm>
            <a:off x="4416600" y="2102700"/>
            <a:ext cx="1907400" cy="93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Lato"/>
                <a:ea typeface="Lato"/>
                <a:cs typeface="Lato"/>
                <a:sym typeface="Lato"/>
              </a:rPr>
              <a:t>“Bubbles” to regularize the data flow </a:t>
            </a:r>
            <a:endParaRPr sz="1600">
              <a:solidFill>
                <a:schemeClr val="dk1"/>
              </a:solidFill>
              <a:latin typeface="Lato"/>
              <a:ea typeface="Lato"/>
              <a:cs typeface="Lato"/>
              <a:sym typeface="Lato"/>
            </a:endParaRPr>
          </a:p>
        </p:txBody>
      </p:sp>
      <p:sp>
        <p:nvSpPr>
          <p:cNvPr id="485" name="Google Shape;485;p44"/>
          <p:cNvSpPr txBox="1">
            <a:spLocks noGrp="1"/>
          </p:cNvSpPr>
          <p:nvPr>
            <p:ph type="title"/>
          </p:nvPr>
        </p:nvSpPr>
        <p:spPr>
          <a:xfrm>
            <a:off x="727650" y="539700"/>
            <a:ext cx="82956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300"/>
              <a:t>Recap: Bubbles After Aggregation</a:t>
            </a:r>
            <a:endParaRPr sz="2640"/>
          </a:p>
        </p:txBody>
      </p:sp>
      <p:sp>
        <p:nvSpPr>
          <p:cNvPr id="486" name="Google Shape;486;p44"/>
          <p:cNvSpPr txBox="1">
            <a:spLocks noGrp="1"/>
          </p:cNvSpPr>
          <p:nvPr>
            <p:ph type="title"/>
          </p:nvPr>
        </p:nvSpPr>
        <p:spPr>
          <a:xfrm>
            <a:off x="0" y="-66275"/>
            <a:ext cx="18774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Results</a:t>
            </a:r>
            <a:endParaRPr sz="2140">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490"/>
        <p:cNvGrpSpPr/>
        <p:nvPr/>
      </p:nvGrpSpPr>
      <p:grpSpPr>
        <a:xfrm>
          <a:off x="0" y="0"/>
          <a:ext cx="0" cy="0"/>
          <a:chOff x="0" y="0"/>
          <a:chExt cx="0" cy="0"/>
        </a:xfrm>
      </p:grpSpPr>
      <p:sp>
        <p:nvSpPr>
          <p:cNvPr id="491" name="Google Shape;491;p45"/>
          <p:cNvSpPr txBox="1">
            <a:spLocks noGrp="1"/>
          </p:cNvSpPr>
          <p:nvPr>
            <p:ph type="title" idx="4294967295"/>
          </p:nvPr>
        </p:nvSpPr>
        <p:spPr>
          <a:xfrm>
            <a:off x="748400" y="533950"/>
            <a:ext cx="7569900" cy="97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rgbClr val="7A0000"/>
                </a:solidFill>
              </a:rPr>
              <a:t>Q: Can it be done on ASIC/GPU?</a:t>
            </a:r>
            <a:endParaRPr>
              <a:solidFill>
                <a:srgbClr val="7A0000"/>
              </a:solidFill>
            </a:endParaRPr>
          </a:p>
        </p:txBody>
      </p:sp>
      <p:sp>
        <p:nvSpPr>
          <p:cNvPr id="492" name="Google Shape;492;p45"/>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36</a:t>
            </a:fld>
            <a:endParaRPr/>
          </a:p>
        </p:txBody>
      </p:sp>
      <p:sp>
        <p:nvSpPr>
          <p:cNvPr id="493" name="Google Shape;493;p45"/>
          <p:cNvSpPr txBox="1">
            <a:spLocks noGrp="1"/>
          </p:cNvSpPr>
          <p:nvPr>
            <p:ph type="body" idx="4294967295"/>
          </p:nvPr>
        </p:nvSpPr>
        <p:spPr>
          <a:xfrm>
            <a:off x="748400" y="1298055"/>
            <a:ext cx="7688700" cy="3198600"/>
          </a:xfrm>
          <a:prstGeom prst="rect">
            <a:avLst/>
          </a:prstGeom>
        </p:spPr>
        <p:txBody>
          <a:bodyPr spcFirstLastPara="1" wrap="square" lIns="91425" tIns="91425" rIns="91425" bIns="91425" anchor="t" anchorCtr="0">
            <a:normAutofit/>
          </a:bodyPr>
          <a:lstStyle/>
          <a:p>
            <a:pPr marL="457200" lvl="0" indent="-323850" algn="l" rtl="0">
              <a:lnSpc>
                <a:spcPct val="150000"/>
              </a:lnSpc>
              <a:spcBef>
                <a:spcPts val="0"/>
              </a:spcBef>
              <a:spcAft>
                <a:spcPts val="0"/>
              </a:spcAft>
              <a:buClr>
                <a:schemeClr val="dk1"/>
              </a:buClr>
              <a:buSzPts val="1500"/>
              <a:buChar char="●"/>
            </a:pPr>
            <a:r>
              <a:rPr lang="en" sz="1500">
                <a:solidFill>
                  <a:schemeClr val="dk1"/>
                </a:solidFill>
              </a:rPr>
              <a:t>ASIC - Sure!</a:t>
            </a:r>
            <a:endParaRPr sz="1500">
              <a:solidFill>
                <a:schemeClr val="dk1"/>
              </a:solidFill>
            </a:endParaRPr>
          </a:p>
          <a:p>
            <a:pPr marL="457200" lvl="0" indent="-323850" algn="l" rtl="0">
              <a:lnSpc>
                <a:spcPct val="150000"/>
              </a:lnSpc>
              <a:spcBef>
                <a:spcPts val="1000"/>
              </a:spcBef>
              <a:spcAft>
                <a:spcPts val="0"/>
              </a:spcAft>
              <a:buClr>
                <a:schemeClr val="dk1"/>
              </a:buClr>
              <a:buSzPts val="1500"/>
              <a:buChar char="●"/>
            </a:pPr>
            <a:r>
              <a:rPr lang="en" sz="1500">
                <a:solidFill>
                  <a:schemeClr val="dk1"/>
                </a:solidFill>
              </a:rPr>
              <a:t>GPU - Depending on different memory hierarchy level</a:t>
            </a:r>
            <a:endParaRPr sz="1500">
              <a:solidFill>
                <a:schemeClr val="dk1"/>
              </a:solidFill>
            </a:endParaRPr>
          </a:p>
          <a:p>
            <a:pPr marL="914400" lvl="1" indent="-323850" algn="l" rtl="0">
              <a:lnSpc>
                <a:spcPct val="150000"/>
              </a:lnSpc>
              <a:spcBef>
                <a:spcPts val="1000"/>
              </a:spcBef>
              <a:spcAft>
                <a:spcPts val="0"/>
              </a:spcAft>
              <a:buClr>
                <a:schemeClr val="dk1"/>
              </a:buClr>
              <a:buSzPts val="1500"/>
              <a:buChar char="○"/>
            </a:pPr>
            <a:r>
              <a:rPr lang="en" sz="1500">
                <a:solidFill>
                  <a:schemeClr val="dk1"/>
                </a:solidFill>
              </a:rPr>
              <a:t>Inside Stream Multiprocessor: need special hardware support</a:t>
            </a:r>
            <a:endParaRPr sz="1500">
              <a:solidFill>
                <a:schemeClr val="dk1"/>
              </a:solidFill>
            </a:endParaRPr>
          </a:p>
          <a:p>
            <a:pPr marL="914400" lvl="1" indent="-323850" algn="l" rtl="0">
              <a:lnSpc>
                <a:spcPct val="150000"/>
              </a:lnSpc>
              <a:spcBef>
                <a:spcPts val="1000"/>
              </a:spcBef>
              <a:spcAft>
                <a:spcPts val="0"/>
              </a:spcAft>
              <a:buClr>
                <a:schemeClr val="dk1"/>
              </a:buClr>
              <a:buSzPts val="1500"/>
              <a:buChar char="○"/>
            </a:pPr>
            <a:r>
              <a:rPr lang="en" sz="1500">
                <a:solidFill>
                  <a:schemeClr val="dk1"/>
                </a:solidFill>
              </a:rPr>
              <a:t>On Shared Memory level: “shared data paths” becomes “shared memory”</a:t>
            </a:r>
            <a:endParaRPr sz="1500">
              <a:solidFill>
                <a:schemeClr val="dk1"/>
              </a:solidFill>
            </a:endParaRPr>
          </a:p>
          <a:p>
            <a:pPr marL="914400" lvl="1" indent="-323850" algn="l" rtl="0">
              <a:lnSpc>
                <a:spcPct val="150000"/>
              </a:lnSpc>
              <a:spcBef>
                <a:spcPts val="1000"/>
              </a:spcBef>
              <a:spcAft>
                <a:spcPts val="1000"/>
              </a:spcAft>
              <a:buClr>
                <a:schemeClr val="dk1"/>
              </a:buClr>
              <a:buSzPts val="1500"/>
              <a:buChar char="○"/>
            </a:pPr>
            <a:r>
              <a:rPr lang="en" sz="1500">
                <a:solidFill>
                  <a:schemeClr val="dk1"/>
                </a:solidFill>
              </a:rPr>
              <a:t>On system level: might be too coarse grained (less benefit on finding localized data)</a:t>
            </a:r>
            <a:endParaRPr sz="15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pSp>
        <p:nvGrpSpPr>
          <p:cNvPr id="7" name="Group 6">
            <a:extLst>
              <a:ext uri="{FF2B5EF4-FFF2-40B4-BE49-F238E27FC236}">
                <a16:creationId xmlns:a16="http://schemas.microsoft.com/office/drawing/2014/main" id="{D693E7FF-3C95-019A-1FF3-996D9901CC49}"/>
              </a:ext>
            </a:extLst>
          </p:cNvPr>
          <p:cNvGrpSpPr/>
          <p:nvPr/>
        </p:nvGrpSpPr>
        <p:grpSpPr>
          <a:xfrm>
            <a:off x="5523816" y="2320202"/>
            <a:ext cx="2605731" cy="2349769"/>
            <a:chOff x="754057" y="1575826"/>
            <a:chExt cx="2237523" cy="1968819"/>
          </a:xfrm>
        </p:grpSpPr>
        <p:pic>
          <p:nvPicPr>
            <p:cNvPr id="8" name="Picture 7">
              <a:extLst>
                <a:ext uri="{FF2B5EF4-FFF2-40B4-BE49-F238E27FC236}">
                  <a16:creationId xmlns:a16="http://schemas.microsoft.com/office/drawing/2014/main" id="{CA899A6E-4879-D975-FED2-954ABEC585C8}"/>
                </a:ext>
              </a:extLst>
            </p:cNvPr>
            <p:cNvPicPr>
              <a:picLocks noChangeAspect="1"/>
            </p:cNvPicPr>
            <p:nvPr/>
          </p:nvPicPr>
          <p:blipFill>
            <a:blip r:embed="rId3"/>
            <a:srcRect/>
            <a:stretch/>
          </p:blipFill>
          <p:spPr>
            <a:xfrm>
              <a:off x="754057" y="1575826"/>
              <a:ext cx="2237523" cy="1968819"/>
            </a:xfrm>
            <a:prstGeom prst="rect">
              <a:avLst/>
            </a:prstGeom>
          </p:spPr>
        </p:pic>
        <p:pic>
          <p:nvPicPr>
            <p:cNvPr id="9" name="Picture 8">
              <a:extLst>
                <a:ext uri="{FF2B5EF4-FFF2-40B4-BE49-F238E27FC236}">
                  <a16:creationId xmlns:a16="http://schemas.microsoft.com/office/drawing/2014/main" id="{A2589927-38E0-BBC7-21FF-1DF1EDAB7D47}"/>
                </a:ext>
              </a:extLst>
            </p:cNvPr>
            <p:cNvPicPr>
              <a:picLocks noChangeAspect="1"/>
            </p:cNvPicPr>
            <p:nvPr/>
          </p:nvPicPr>
          <p:blipFill>
            <a:blip r:embed="rId4"/>
            <a:srcRect l="26184" t="-8792" r="20396" b="28518"/>
            <a:stretch>
              <a:fillRect/>
            </a:stretch>
          </p:blipFill>
          <p:spPr>
            <a:xfrm>
              <a:off x="1801934" y="2392865"/>
              <a:ext cx="944223" cy="863383"/>
            </a:xfrm>
            <a:prstGeom prst="rect">
              <a:avLst/>
            </a:prstGeom>
            <a:ln>
              <a:noFill/>
            </a:ln>
            <a:effectLst>
              <a:softEdge rad="50800"/>
            </a:effectLst>
          </p:spPr>
        </p:pic>
      </p:grpSp>
      <p:sp>
        <p:nvSpPr>
          <p:cNvPr id="134" name="Google Shape;134;p15"/>
          <p:cNvSpPr txBox="1">
            <a:spLocks noGrp="1"/>
          </p:cNvSpPr>
          <p:nvPr>
            <p:ph type="title"/>
          </p:nvPr>
        </p:nvSpPr>
        <p:spPr>
          <a:xfrm>
            <a:off x="727651" y="539700"/>
            <a:ext cx="82449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300"/>
              <a:t>Sparse attention’s hardware dilemma</a:t>
            </a:r>
            <a:endParaRPr sz="2300"/>
          </a:p>
        </p:txBody>
      </p:sp>
      <p:sp>
        <p:nvSpPr>
          <p:cNvPr id="135" name="Google Shape;135;p15"/>
          <p:cNvSpPr txBox="1">
            <a:spLocks noGrp="1"/>
          </p:cNvSpPr>
          <p:nvPr>
            <p:ph type="body" idx="1"/>
          </p:nvPr>
        </p:nvSpPr>
        <p:spPr>
          <a:xfrm>
            <a:off x="711037" y="1220065"/>
            <a:ext cx="7897254" cy="927108"/>
          </a:xfrm>
          <a:prstGeom prst="rect">
            <a:avLst/>
          </a:prstGeom>
        </p:spPr>
        <p:txBody>
          <a:bodyPr spcFirstLastPara="1" wrap="square" lIns="91425" tIns="91425" rIns="91425" bIns="91425" anchor="t" anchorCtr="0">
            <a:noAutofit/>
          </a:bodyPr>
          <a:lstStyle/>
          <a:p>
            <a:pPr marL="457200" lvl="0" indent="-323850" algn="l" rtl="0">
              <a:lnSpc>
                <a:spcPct val="120000"/>
              </a:lnSpc>
              <a:spcBef>
                <a:spcPts val="0"/>
              </a:spcBef>
              <a:spcAft>
                <a:spcPts val="0"/>
              </a:spcAft>
              <a:buSzPts val="1500"/>
              <a:buChar char="●"/>
            </a:pPr>
            <a:r>
              <a:rPr lang="en" sz="1500"/>
              <a:t>Sparse attention requires hardware for </a:t>
            </a:r>
            <a:r>
              <a:rPr lang="en" sz="1500" b="1"/>
              <a:t>Sparse-Dense Matrix Multiplication</a:t>
            </a:r>
            <a:r>
              <a:rPr lang="en" sz="1500"/>
              <a:t> (SpMM)</a:t>
            </a:r>
          </a:p>
          <a:p>
            <a:pPr marL="457200" lvl="0" indent="-323850" algn="l" rtl="0">
              <a:lnSpc>
                <a:spcPct val="120000"/>
              </a:lnSpc>
              <a:spcBef>
                <a:spcPts val="0"/>
              </a:spcBef>
              <a:spcAft>
                <a:spcPts val="0"/>
              </a:spcAft>
              <a:buSzPts val="1500"/>
              <a:buChar char="●"/>
            </a:pPr>
            <a:r>
              <a:rPr lang="en" sz="1500"/>
              <a:t>FPGAs can support irregular data access by their customizable logic</a:t>
            </a:r>
          </a:p>
          <a:p>
            <a:pPr lvl="0" indent="-323850">
              <a:lnSpc>
                <a:spcPct val="120000"/>
              </a:lnSpc>
              <a:buSzPts val="1500"/>
            </a:pPr>
            <a:r>
              <a:rPr lang="en-US" sz="1500"/>
              <a:t>B</a:t>
            </a:r>
            <a:r>
              <a:rPr lang="en" sz="1500"/>
              <a:t>ut SpMM suffers from inefficiency with GEMM-optimized hardware on FPGA </a:t>
            </a:r>
            <a:endParaRPr sz="1500"/>
          </a:p>
        </p:txBody>
      </p:sp>
      <p:sp>
        <p:nvSpPr>
          <p:cNvPr id="139" name="Google Shape;139;p15"/>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4</a:t>
            </a:fld>
            <a:endParaRPr/>
          </a:p>
        </p:txBody>
      </p:sp>
      <p:sp>
        <p:nvSpPr>
          <p:cNvPr id="140" name="Google Shape;140;p15"/>
          <p:cNvSpPr txBox="1">
            <a:spLocks noGrp="1"/>
          </p:cNvSpPr>
          <p:nvPr>
            <p:ph type="title"/>
          </p:nvPr>
        </p:nvSpPr>
        <p:spPr>
          <a:xfrm>
            <a:off x="0" y="-66275"/>
            <a:ext cx="35103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Background &amp; Motivation</a:t>
            </a:r>
            <a:endParaRPr sz="2140">
              <a:solidFill>
                <a:schemeClr val="lt1"/>
              </a:solidFill>
            </a:endParaRPr>
          </a:p>
        </p:txBody>
      </p:sp>
      <p:grpSp>
        <p:nvGrpSpPr>
          <p:cNvPr id="2" name="Group 1">
            <a:extLst>
              <a:ext uri="{FF2B5EF4-FFF2-40B4-BE49-F238E27FC236}">
                <a16:creationId xmlns:a16="http://schemas.microsoft.com/office/drawing/2014/main" id="{37EB9E6B-56E0-4AB1-8A6C-0759D9E7C272}"/>
              </a:ext>
            </a:extLst>
          </p:cNvPr>
          <p:cNvGrpSpPr/>
          <p:nvPr/>
        </p:nvGrpSpPr>
        <p:grpSpPr>
          <a:xfrm>
            <a:off x="1095614" y="2250463"/>
            <a:ext cx="3244032" cy="1992602"/>
            <a:chOff x="2085793" y="2530324"/>
            <a:chExt cx="3851841" cy="2365940"/>
          </a:xfrm>
        </p:grpSpPr>
        <mc:AlternateContent xmlns:mc="http://schemas.openxmlformats.org/markup-compatibility/2006">
          <mc:Choice xmlns:a14="http://schemas.microsoft.com/office/drawing/2010/main" Requires="a14">
            <p:sp>
              <p:nvSpPr>
                <p:cNvPr id="137" name="Google Shape;137;p15"/>
                <p:cNvSpPr txBox="1"/>
                <p:nvPr/>
              </p:nvSpPr>
              <p:spPr>
                <a:xfrm>
                  <a:off x="4482934" y="4525764"/>
                  <a:ext cx="1454700" cy="37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600" b="0" i="1" smtClean="0">
                            <a:solidFill>
                              <a:schemeClr val="accent1"/>
                            </a:solidFill>
                            <a:latin typeface="Cambria Math" panose="02040503050406030204" pitchFamily="18" charset="0"/>
                            <a:ea typeface="Lato"/>
                            <a:cs typeface="Lato"/>
                            <a:sym typeface="Lato"/>
                          </a:rPr>
                          <m:t>𝑉</m:t>
                        </m:r>
                      </m:oMath>
                    </m:oMathPara>
                  </a14:m>
                  <a:endParaRPr sz="1600" i="1">
                    <a:solidFill>
                      <a:schemeClr val="accent1"/>
                    </a:solidFill>
                    <a:latin typeface="Lato"/>
                    <a:ea typeface="Lato"/>
                    <a:cs typeface="Lato"/>
                    <a:sym typeface="Lato"/>
                  </a:endParaRPr>
                </a:p>
              </p:txBody>
            </p:sp>
          </mc:Choice>
          <mc:Fallback>
            <p:sp>
              <p:nvSpPr>
                <p:cNvPr id="137" name="Google Shape;137;p15"/>
                <p:cNvSpPr txBox="1">
                  <a:spLocks noRot="1" noChangeAspect="1" noMove="1" noResize="1" noEditPoints="1" noAdjustHandles="1" noChangeArrowheads="1" noChangeShapeType="1" noTextEdit="1"/>
                </p:cNvSpPr>
                <p:nvPr/>
              </p:nvSpPr>
              <p:spPr>
                <a:xfrm>
                  <a:off x="4482934" y="4525764"/>
                  <a:ext cx="1454700" cy="370500"/>
                </a:xfrm>
                <a:prstGeom prst="rect">
                  <a:avLst/>
                </a:prstGeom>
                <a:blipFill>
                  <a:blip r:embed="rId5"/>
                  <a:stretch>
                    <a:fillRect b="-15686"/>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8" name="Google Shape;138;p15"/>
                <p:cNvSpPr txBox="1"/>
                <p:nvPr/>
              </p:nvSpPr>
              <p:spPr>
                <a:xfrm>
                  <a:off x="2343787" y="4514564"/>
                  <a:ext cx="1779106" cy="37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sSub>
                          <m:sSubPr>
                            <m:ctrlPr>
                              <a:rPr lang="en-US" sz="1600" b="0" i="1" smtClean="0">
                                <a:solidFill>
                                  <a:schemeClr val="accent1"/>
                                </a:solidFill>
                                <a:latin typeface="Cambria Math" panose="02040503050406030204" pitchFamily="18" charset="0"/>
                                <a:ea typeface="Lato"/>
                                <a:cs typeface="Lato"/>
                                <a:sym typeface="Lato"/>
                              </a:rPr>
                            </m:ctrlPr>
                          </m:sSubPr>
                          <m:e>
                            <m:r>
                              <a:rPr lang="en-US" sz="1600" b="0" i="1" smtClean="0">
                                <a:solidFill>
                                  <a:schemeClr val="accent1"/>
                                </a:solidFill>
                                <a:latin typeface="Cambria Math" panose="02040503050406030204" pitchFamily="18" charset="0"/>
                                <a:ea typeface="Lato"/>
                                <a:cs typeface="Lato"/>
                                <a:sym typeface="Lato"/>
                              </a:rPr>
                              <m:t>𝐴</m:t>
                            </m:r>
                          </m:e>
                          <m:sub>
                            <m:r>
                              <a:rPr lang="en-US" sz="1600" b="0" i="1" smtClean="0">
                                <a:solidFill>
                                  <a:schemeClr val="accent1"/>
                                </a:solidFill>
                                <a:latin typeface="Cambria Math" panose="02040503050406030204" pitchFamily="18" charset="0"/>
                                <a:ea typeface="Lato"/>
                                <a:cs typeface="Lato"/>
                                <a:sym typeface="Lato"/>
                              </a:rPr>
                              <m:t>𝑠𝑝𝑎𝑟𝑠𝑒</m:t>
                            </m:r>
                          </m:sub>
                        </m:sSub>
                      </m:oMath>
                    </m:oMathPara>
                  </a14:m>
                  <a:endParaRPr lang="en-US" sz="1600" b="0" i="1">
                    <a:solidFill>
                      <a:schemeClr val="accent1"/>
                    </a:solidFill>
                    <a:latin typeface="Lato"/>
                    <a:ea typeface="Lato"/>
                    <a:cs typeface="Lato"/>
                    <a:sym typeface="Lato"/>
                  </a:endParaRPr>
                </a:p>
              </p:txBody>
            </p:sp>
          </mc:Choice>
          <mc:Fallback>
            <p:sp>
              <p:nvSpPr>
                <p:cNvPr id="138" name="Google Shape;138;p15"/>
                <p:cNvSpPr txBox="1">
                  <a:spLocks noRot="1" noChangeAspect="1" noMove="1" noResize="1" noEditPoints="1" noAdjustHandles="1" noChangeArrowheads="1" noChangeShapeType="1" noTextEdit="1"/>
                </p:cNvSpPr>
                <p:nvPr/>
              </p:nvSpPr>
              <p:spPr>
                <a:xfrm>
                  <a:off x="2343787" y="4514564"/>
                  <a:ext cx="1779106" cy="370500"/>
                </a:xfrm>
                <a:prstGeom prst="rect">
                  <a:avLst/>
                </a:prstGeom>
                <a:blipFill>
                  <a:blip r:embed="rId6"/>
                  <a:stretch>
                    <a:fillRect b="-33333"/>
                  </a:stretch>
                </a:blipFill>
                <a:ln>
                  <a:noFill/>
                </a:ln>
              </p:spPr>
              <p:txBody>
                <a:bodyPr/>
                <a:lstStyle/>
                <a:p>
                  <a:r>
                    <a:rPr lang="en-US">
                      <a:noFill/>
                    </a:rPr>
                    <a:t> </a:t>
                  </a:r>
                </a:p>
              </p:txBody>
            </p:sp>
          </mc:Fallback>
        </mc:AlternateContent>
        <p:pic>
          <p:nvPicPr>
            <p:cNvPr id="141" name="Google Shape;141;p15"/>
            <p:cNvPicPr preferRelativeResize="0"/>
            <p:nvPr/>
          </p:nvPicPr>
          <p:blipFill>
            <a:blip r:embed="rId7">
              <a:alphaModFix/>
            </a:blip>
            <a:stretch>
              <a:fillRect/>
            </a:stretch>
          </p:blipFill>
          <p:spPr>
            <a:xfrm>
              <a:off x="2085793" y="2530324"/>
              <a:ext cx="2037099" cy="2073476"/>
            </a:xfrm>
            <a:prstGeom prst="rect">
              <a:avLst/>
            </a:prstGeom>
            <a:noFill/>
            <a:ln>
              <a:noFill/>
            </a:ln>
          </p:spPr>
        </p:pic>
        <p:pic>
          <p:nvPicPr>
            <p:cNvPr id="145" name="Google Shape;145;p15"/>
            <p:cNvPicPr preferRelativeResize="0"/>
            <p:nvPr/>
          </p:nvPicPr>
          <p:blipFill>
            <a:blip r:embed="rId8">
              <a:alphaModFix/>
            </a:blip>
            <a:stretch>
              <a:fillRect/>
            </a:stretch>
          </p:blipFill>
          <p:spPr>
            <a:xfrm rot="-5400000" flipH="1">
              <a:off x="4339455" y="3300549"/>
              <a:ext cx="1738851" cy="890050"/>
            </a:xfrm>
            <a:prstGeom prst="rect">
              <a:avLst/>
            </a:prstGeom>
            <a:noFill/>
            <a:ln>
              <a:noFill/>
            </a:ln>
          </p:spPr>
        </p:pic>
      </p:gr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0197C5FD-E09D-4BB6-AE75-453F995729B2}"/>
                  </a:ext>
                </a:extLst>
              </p:cNvPr>
              <p:cNvSpPr txBox="1"/>
              <p:nvPr/>
            </p:nvSpPr>
            <p:spPr>
              <a:xfrm>
                <a:off x="2119899" y="4339514"/>
                <a:ext cx="1487587"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𝐻</m:t>
                      </m:r>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b="0" i="1" smtClean="0">
                              <a:latin typeface="Cambria Math" panose="02040503050406030204" pitchFamily="18" charset="0"/>
                            </a:rPr>
                            <m:t>𝑠𝑝𝑎𝑟𝑠𝑒</m:t>
                          </m:r>
                        </m:sub>
                      </m:sSub>
                      <m:r>
                        <a:rPr lang="en-US" sz="1600" b="0" i="1" smtClean="0">
                          <a:latin typeface="Cambria Math" panose="02040503050406030204" pitchFamily="18" charset="0"/>
                        </a:rPr>
                        <m:t>×</m:t>
                      </m:r>
                      <m:r>
                        <a:rPr lang="en-US" sz="1600" b="0" i="1" smtClean="0">
                          <a:latin typeface="Cambria Math" panose="02040503050406030204" pitchFamily="18" charset="0"/>
                        </a:rPr>
                        <m:t>𝑉</m:t>
                      </m:r>
                    </m:oMath>
                  </m:oMathPara>
                </a14:m>
                <a:endParaRPr lang="en-US" sz="1600" b="0"/>
              </a:p>
            </p:txBody>
          </p:sp>
        </mc:Choice>
        <mc:Fallback>
          <p:sp>
            <p:nvSpPr>
              <p:cNvPr id="3" name="TextBox 2">
                <a:extLst>
                  <a:ext uri="{FF2B5EF4-FFF2-40B4-BE49-F238E27FC236}">
                    <a16:creationId xmlns:a16="http://schemas.microsoft.com/office/drawing/2014/main" id="{0197C5FD-E09D-4BB6-AE75-453F995729B2}"/>
                  </a:ext>
                </a:extLst>
              </p:cNvPr>
              <p:cNvSpPr txBox="1">
                <a:spLocks noRot="1" noChangeAspect="1" noMove="1" noResize="1" noEditPoints="1" noAdjustHandles="1" noChangeArrowheads="1" noChangeShapeType="1" noTextEdit="1"/>
              </p:cNvSpPr>
              <p:nvPr/>
            </p:nvSpPr>
            <p:spPr>
              <a:xfrm>
                <a:off x="2119899" y="4339514"/>
                <a:ext cx="1487587" cy="265201"/>
              </a:xfrm>
              <a:prstGeom prst="rect">
                <a:avLst/>
              </a:prstGeom>
              <a:blipFill>
                <a:blip r:embed="rId9"/>
                <a:stretch>
                  <a:fillRect l="-2459" r="-1639" b="-2325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47C27D61-BDCB-4D55-B903-CF014E21C404}"/>
                  </a:ext>
                </a:extLst>
              </p:cNvPr>
              <p:cNvSpPr txBox="1"/>
              <p:nvPr/>
            </p:nvSpPr>
            <p:spPr>
              <a:xfrm>
                <a:off x="2935962" y="3051707"/>
                <a:ext cx="30457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m:t>
                      </m:r>
                    </m:oMath>
                  </m:oMathPara>
                </a14:m>
                <a:endParaRPr lang="en-US" sz="2400" b="0"/>
              </a:p>
            </p:txBody>
          </p:sp>
        </mc:Choice>
        <mc:Fallback>
          <p:sp>
            <p:nvSpPr>
              <p:cNvPr id="18" name="TextBox 17">
                <a:extLst>
                  <a:ext uri="{FF2B5EF4-FFF2-40B4-BE49-F238E27FC236}">
                    <a16:creationId xmlns:a16="http://schemas.microsoft.com/office/drawing/2014/main" id="{47C27D61-BDCB-4D55-B903-CF014E21C404}"/>
                  </a:ext>
                </a:extLst>
              </p:cNvPr>
              <p:cNvSpPr txBox="1">
                <a:spLocks noRot="1" noChangeAspect="1" noMove="1" noResize="1" noEditPoints="1" noAdjustHandles="1" noChangeArrowheads="1" noChangeShapeType="1" noTextEdit="1"/>
              </p:cNvSpPr>
              <p:nvPr/>
            </p:nvSpPr>
            <p:spPr>
              <a:xfrm>
                <a:off x="2935962" y="3051707"/>
                <a:ext cx="304571" cy="369332"/>
              </a:xfrm>
              <a:prstGeom prst="rect">
                <a:avLst/>
              </a:prstGeom>
              <a:blipFill>
                <a:blip r:embed="rId10"/>
                <a:stretch>
                  <a:fillRect l="-16000" r="-14000" b="-5000"/>
                </a:stretch>
              </a:blipFill>
            </p:spPr>
            <p:txBody>
              <a:bodyPr/>
              <a:lstStyle/>
              <a:p>
                <a:r>
                  <a:rPr lang="en-US">
                    <a:noFill/>
                  </a:rPr>
                  <a:t> </a:t>
                </a:r>
              </a:p>
            </p:txBody>
          </p:sp>
        </mc:Fallback>
      </mc:AlternateContent>
      <p:sp>
        <p:nvSpPr>
          <p:cNvPr id="10" name="Arrow: Right 9">
            <a:extLst>
              <a:ext uri="{FF2B5EF4-FFF2-40B4-BE49-F238E27FC236}">
                <a16:creationId xmlns:a16="http://schemas.microsoft.com/office/drawing/2014/main" id="{1D0B8F0C-C232-4990-BB06-4FB4C2702C93}"/>
              </a:ext>
            </a:extLst>
          </p:cNvPr>
          <p:cNvSpPr/>
          <p:nvPr/>
        </p:nvSpPr>
        <p:spPr>
          <a:xfrm>
            <a:off x="4363528" y="3120991"/>
            <a:ext cx="957227" cy="673769"/>
          </a:xfrm>
          <a:prstGeom prst="rightArrow">
            <a:avLst>
              <a:gd name="adj1" fmla="val 67857"/>
              <a:gd name="adj2" fmla="val 50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t>map to</a:t>
            </a:r>
          </a:p>
        </p:txBody>
      </p:sp>
      <p:sp>
        <p:nvSpPr>
          <p:cNvPr id="23" name="Google Shape;158;p16">
            <a:extLst>
              <a:ext uri="{FF2B5EF4-FFF2-40B4-BE49-F238E27FC236}">
                <a16:creationId xmlns:a16="http://schemas.microsoft.com/office/drawing/2014/main" id="{95ED7D2C-48C5-4CD3-A3D2-1F35FDE8CEF9}"/>
              </a:ext>
            </a:extLst>
          </p:cNvPr>
          <p:cNvSpPr/>
          <p:nvPr/>
        </p:nvSpPr>
        <p:spPr>
          <a:xfrm>
            <a:off x="4746994" y="2190081"/>
            <a:ext cx="1715651" cy="763338"/>
          </a:xfrm>
          <a:prstGeom prst="wedgeRoundRectCallout">
            <a:avLst>
              <a:gd name="adj1" fmla="val 58075"/>
              <a:gd name="adj2" fmla="val 35485"/>
              <a:gd name="adj3" fmla="val 16667"/>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300" i="1">
                <a:latin typeface="Lato"/>
                <a:ea typeface="Lato"/>
                <a:cs typeface="Lato"/>
                <a:sym typeface="Lato"/>
              </a:rPr>
              <a:t>GEMM-optimized hardware is</a:t>
            </a:r>
          </a:p>
          <a:p>
            <a:pPr marL="0" lvl="0" indent="0" algn="ctr" rtl="0">
              <a:spcBef>
                <a:spcPts val="0"/>
              </a:spcBef>
              <a:spcAft>
                <a:spcPts val="0"/>
              </a:spcAft>
              <a:buNone/>
            </a:pPr>
            <a:r>
              <a:rPr lang="en-US" sz="1300" i="1">
                <a:latin typeface="Lato"/>
                <a:ea typeface="Lato"/>
                <a:cs typeface="Lato"/>
                <a:sym typeface="Lato"/>
              </a:rPr>
              <a:t>inefficient for </a:t>
            </a:r>
            <a:r>
              <a:rPr lang="en-US" sz="1300" i="1" err="1">
                <a:latin typeface="Lato"/>
                <a:ea typeface="Lato"/>
                <a:cs typeface="Lato"/>
                <a:sym typeface="Lato"/>
              </a:rPr>
              <a:t>SpMM</a:t>
            </a:r>
            <a:endParaRPr sz="1300" i="1">
              <a:latin typeface="Lato"/>
              <a:ea typeface="Lato"/>
              <a:cs typeface="Lato"/>
              <a:sym typeface="Lato"/>
            </a:endParaRPr>
          </a:p>
        </p:txBody>
      </p:sp>
      <p:sp>
        <p:nvSpPr>
          <p:cNvPr id="24" name="Google Shape;153;p16">
            <a:extLst>
              <a:ext uri="{FF2B5EF4-FFF2-40B4-BE49-F238E27FC236}">
                <a16:creationId xmlns:a16="http://schemas.microsoft.com/office/drawing/2014/main" id="{8BE76619-8882-48BD-B7C2-281D26576A44}"/>
              </a:ext>
            </a:extLst>
          </p:cNvPr>
          <p:cNvSpPr txBox="1"/>
          <p:nvPr/>
        </p:nvSpPr>
        <p:spPr>
          <a:xfrm>
            <a:off x="1308083" y="4623905"/>
            <a:ext cx="2870851" cy="543558"/>
          </a:xfrm>
          <a:prstGeom prst="rect">
            <a:avLst/>
          </a:prstGeom>
          <a:noFill/>
          <a:ln>
            <a:noFill/>
          </a:ln>
        </p:spPr>
        <p:txBody>
          <a:bodyPr spcFirstLastPara="1" wrap="square" lIns="85125" tIns="85125" rIns="85125" bIns="85125" anchor="ctr" anchorCtr="0">
            <a:noAutofit/>
          </a:bodyPr>
          <a:lstStyle/>
          <a:p>
            <a:pPr marL="0" lvl="0" indent="0" algn="ctr" rtl="0">
              <a:spcBef>
                <a:spcPts val="0"/>
              </a:spcBef>
              <a:spcAft>
                <a:spcPts val="0"/>
              </a:spcAft>
              <a:buNone/>
            </a:pPr>
            <a:r>
              <a:rPr lang="en-US" sz="1100" i="1">
                <a:solidFill>
                  <a:schemeClr val="accent1"/>
                </a:solidFill>
                <a:latin typeface="Lato"/>
                <a:ea typeface="Lato"/>
                <a:cs typeface="Lato"/>
                <a:sym typeface="Lato"/>
              </a:rPr>
              <a:t>(elements with similar colors belong to same dot-product)</a:t>
            </a:r>
            <a:endParaRPr sz="1100" i="1">
              <a:solidFill>
                <a:schemeClr val="accen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5" name="Picture 4">
            <a:extLst>
              <a:ext uri="{FF2B5EF4-FFF2-40B4-BE49-F238E27FC236}">
                <a16:creationId xmlns:a16="http://schemas.microsoft.com/office/drawing/2014/main" id="{2F315EB2-1CBD-FED5-7858-24BBFB5539BD}"/>
              </a:ext>
            </a:extLst>
          </p:cNvPr>
          <p:cNvPicPr>
            <a:picLocks noChangeAspect="1"/>
          </p:cNvPicPr>
          <p:nvPr/>
        </p:nvPicPr>
        <p:blipFill>
          <a:blip r:embed="rId3"/>
          <a:stretch>
            <a:fillRect/>
          </a:stretch>
        </p:blipFill>
        <p:spPr>
          <a:xfrm>
            <a:off x="3477190" y="1606590"/>
            <a:ext cx="4316840" cy="2673248"/>
          </a:xfrm>
          <a:prstGeom prst="rect">
            <a:avLst/>
          </a:prstGeom>
        </p:spPr>
      </p:pic>
      <p:sp>
        <p:nvSpPr>
          <p:cNvPr id="150" name="Google Shape;150;p16"/>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GEMM-optimized Hardware on FPGA</a:t>
            </a:r>
            <a:endParaRPr/>
          </a:p>
        </p:txBody>
      </p:sp>
      <p:sp>
        <p:nvSpPr>
          <p:cNvPr id="151" name="Google Shape;151;p16"/>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5</a:t>
            </a:fld>
            <a:endParaRPr/>
          </a:p>
        </p:txBody>
      </p:sp>
      <p:sp>
        <p:nvSpPr>
          <p:cNvPr id="152" name="Google Shape;152;p16"/>
          <p:cNvSpPr txBox="1">
            <a:spLocks noGrp="1"/>
          </p:cNvSpPr>
          <p:nvPr>
            <p:ph type="title"/>
          </p:nvPr>
        </p:nvSpPr>
        <p:spPr>
          <a:xfrm>
            <a:off x="0" y="-66275"/>
            <a:ext cx="35103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Background &amp; Motivation</a:t>
            </a:r>
            <a:endParaRPr sz="2140">
              <a:solidFill>
                <a:schemeClr val="lt1"/>
              </a:solidFill>
            </a:endParaRPr>
          </a:p>
        </p:txBody>
      </p:sp>
      <p:sp>
        <p:nvSpPr>
          <p:cNvPr id="153" name="Google Shape;153;p16"/>
          <p:cNvSpPr txBox="1"/>
          <p:nvPr/>
        </p:nvSpPr>
        <p:spPr>
          <a:xfrm>
            <a:off x="3614795" y="4223611"/>
            <a:ext cx="4913700" cy="421800"/>
          </a:xfrm>
          <a:prstGeom prst="rect">
            <a:avLst/>
          </a:prstGeom>
          <a:noFill/>
          <a:ln>
            <a:noFill/>
          </a:ln>
        </p:spPr>
        <p:txBody>
          <a:bodyPr spcFirstLastPara="1" wrap="square" lIns="85125" tIns="85125" rIns="85125" bIns="85125" anchor="ctr" anchorCtr="0">
            <a:noAutofit/>
          </a:bodyPr>
          <a:lstStyle/>
          <a:p>
            <a:pPr marL="0" lvl="0" indent="0" algn="ctr" rtl="0">
              <a:spcBef>
                <a:spcPts val="0"/>
              </a:spcBef>
              <a:spcAft>
                <a:spcPts val="0"/>
              </a:spcAft>
              <a:buNone/>
            </a:pPr>
            <a:r>
              <a:rPr lang="en" sz="1210" i="1">
                <a:solidFill>
                  <a:schemeClr val="accent1"/>
                </a:solidFill>
                <a:latin typeface="Lato"/>
                <a:ea typeface="Lato"/>
                <a:cs typeface="Lato"/>
                <a:sym typeface="Lato"/>
              </a:rPr>
              <a:t>GEMM-Optimized Hardware with Processing Element (PE) Array</a:t>
            </a:r>
            <a:endParaRPr sz="1210" i="1">
              <a:solidFill>
                <a:schemeClr val="accent1"/>
              </a:solidFill>
              <a:latin typeface="Lato"/>
              <a:ea typeface="Lato"/>
              <a:cs typeface="Lato"/>
              <a:sym typeface="Lato"/>
            </a:endParaRPr>
          </a:p>
        </p:txBody>
      </p:sp>
      <p:sp>
        <p:nvSpPr>
          <p:cNvPr id="154" name="Google Shape;154;p16"/>
          <p:cNvSpPr/>
          <p:nvPr/>
        </p:nvSpPr>
        <p:spPr>
          <a:xfrm>
            <a:off x="6188816" y="3507523"/>
            <a:ext cx="1854600" cy="421800"/>
          </a:xfrm>
          <a:prstGeom prst="wedgeRoundRectCallout">
            <a:avLst>
              <a:gd name="adj1" fmla="val -41529"/>
              <a:gd name="adj2" fmla="val -80322"/>
              <a:gd name="adj3" fmla="val 0"/>
            </a:avLst>
          </a:prstGeom>
          <a:solidFill>
            <a:srgbClr val="DEDEFF"/>
          </a:solidFill>
          <a:ln w="8875" cap="flat" cmpd="sng">
            <a:solidFill>
              <a:schemeClr val="dk2"/>
            </a:solidFill>
            <a:prstDash val="solid"/>
            <a:round/>
            <a:headEnd type="none" w="sm" len="sm"/>
            <a:tailEnd type="none" w="sm" len="sm"/>
          </a:ln>
          <a:effectLst>
            <a:outerShdw blurRad="42863" dist="57150" dir="3180000" algn="bl" rotWithShape="0">
              <a:srgbClr val="000000">
                <a:alpha val="42000"/>
              </a:srgbClr>
            </a:outerShdw>
          </a:effectLst>
        </p:spPr>
        <p:txBody>
          <a:bodyPr spcFirstLastPara="1" wrap="square" lIns="85125" tIns="85125" rIns="85125" bIns="85125" anchor="ctr" anchorCtr="0">
            <a:noAutofit/>
          </a:bodyPr>
          <a:lstStyle/>
          <a:p>
            <a:pPr marL="0" lvl="0" indent="0" algn="ctr" rtl="0">
              <a:spcBef>
                <a:spcPts val="0"/>
              </a:spcBef>
              <a:spcAft>
                <a:spcPts val="0"/>
              </a:spcAft>
              <a:buNone/>
            </a:pPr>
            <a:r>
              <a:rPr lang="en" sz="1210">
                <a:solidFill>
                  <a:schemeClr val="dk1"/>
                </a:solidFill>
                <a:latin typeface="Lato"/>
                <a:ea typeface="Lato"/>
                <a:cs typeface="Lato"/>
                <a:sym typeface="Lato"/>
              </a:rPr>
              <a:t>Different PEs share</a:t>
            </a:r>
            <a:endParaRPr sz="1210">
              <a:solidFill>
                <a:schemeClr val="dk1"/>
              </a:solidFill>
              <a:latin typeface="Lato"/>
              <a:ea typeface="Lato"/>
              <a:cs typeface="Lato"/>
              <a:sym typeface="Lato"/>
            </a:endParaRPr>
          </a:p>
          <a:p>
            <a:pPr marL="0" lvl="0" indent="0" algn="ctr" rtl="0">
              <a:spcBef>
                <a:spcPts val="0"/>
              </a:spcBef>
              <a:spcAft>
                <a:spcPts val="0"/>
              </a:spcAft>
              <a:buNone/>
            </a:pPr>
            <a:r>
              <a:rPr lang="en" sz="1210">
                <a:solidFill>
                  <a:schemeClr val="dk1"/>
                </a:solidFill>
                <a:latin typeface="Lato"/>
                <a:ea typeface="Lato"/>
                <a:cs typeface="Lato"/>
                <a:sym typeface="Lato"/>
              </a:rPr>
              <a:t> inputs for data reuse</a:t>
            </a:r>
            <a:endParaRPr sz="1210">
              <a:solidFill>
                <a:schemeClr val="dk1"/>
              </a:solidFill>
              <a:latin typeface="Lato"/>
              <a:ea typeface="Lato"/>
              <a:cs typeface="Lato"/>
              <a:sym typeface="Lato"/>
            </a:endParaRPr>
          </a:p>
        </p:txBody>
      </p:sp>
      <p:grpSp>
        <p:nvGrpSpPr>
          <p:cNvPr id="156" name="Google Shape;156;p16"/>
          <p:cNvGrpSpPr/>
          <p:nvPr/>
        </p:nvGrpSpPr>
        <p:grpSpPr>
          <a:xfrm>
            <a:off x="654342" y="1538438"/>
            <a:ext cx="2621400" cy="2741400"/>
            <a:chOff x="543675" y="1620400"/>
            <a:chExt cx="2621400" cy="2741400"/>
          </a:xfrm>
        </p:grpSpPr>
        <p:sp>
          <p:nvSpPr>
            <p:cNvPr id="157" name="Google Shape;157;p16"/>
            <p:cNvSpPr/>
            <p:nvPr/>
          </p:nvSpPr>
          <p:spPr>
            <a:xfrm>
              <a:off x="543675" y="1918000"/>
              <a:ext cx="2621400" cy="2443800"/>
            </a:xfrm>
            <a:prstGeom prst="roundRect">
              <a:avLst>
                <a:gd name="adj" fmla="val 6015"/>
              </a:avLst>
            </a:prstGeom>
            <a:solidFill>
              <a:schemeClr val="accent4"/>
            </a:solidFill>
            <a:ln w="9525" cap="flat" cmpd="sng">
              <a:solidFill>
                <a:srgbClr val="00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457200" lvl="0" indent="-317500" algn="l" rtl="0">
                <a:lnSpc>
                  <a:spcPct val="100000"/>
                </a:lnSpc>
                <a:spcBef>
                  <a:spcPts val="1000"/>
                </a:spcBef>
                <a:spcAft>
                  <a:spcPts val="0"/>
                </a:spcAft>
                <a:buClr>
                  <a:schemeClr val="accent1"/>
                </a:buClr>
                <a:buSzPts val="1400"/>
                <a:buFont typeface="Lato"/>
                <a:buChar char="●"/>
              </a:pPr>
              <a:r>
                <a:rPr lang="en">
                  <a:solidFill>
                    <a:schemeClr val="accent1"/>
                  </a:solidFill>
                  <a:latin typeface="Lato"/>
                  <a:ea typeface="Lato"/>
                  <a:cs typeface="Lato"/>
                  <a:sym typeface="Lato"/>
                </a:rPr>
                <a:t>A large cloud of PEs for faster computation</a:t>
              </a:r>
              <a:endParaRPr>
                <a:solidFill>
                  <a:schemeClr val="accent1"/>
                </a:solidFill>
                <a:latin typeface="Lato"/>
                <a:ea typeface="Lato"/>
                <a:cs typeface="Lato"/>
                <a:sym typeface="Lato"/>
              </a:endParaRPr>
            </a:p>
            <a:p>
              <a:pPr marL="457200" lvl="0" indent="-317500" algn="l" rtl="0">
                <a:lnSpc>
                  <a:spcPct val="100000"/>
                </a:lnSpc>
                <a:spcBef>
                  <a:spcPts val="1000"/>
                </a:spcBef>
                <a:spcAft>
                  <a:spcPts val="0"/>
                </a:spcAft>
                <a:buClr>
                  <a:schemeClr val="accent1"/>
                </a:buClr>
                <a:buSzPts val="1400"/>
                <a:buFont typeface="Lato"/>
                <a:buChar char="●"/>
              </a:pPr>
              <a:r>
                <a:rPr lang="en">
                  <a:solidFill>
                    <a:schemeClr val="accent1"/>
                  </a:solidFill>
                  <a:latin typeface="Lato"/>
                  <a:ea typeface="Lato"/>
                  <a:cs typeface="Lato"/>
                  <a:sym typeface="Lato"/>
                </a:rPr>
                <a:t>Achieves high bandwidth by data broadcast</a:t>
              </a:r>
              <a:endParaRPr>
                <a:solidFill>
                  <a:schemeClr val="accent1"/>
                </a:solidFill>
                <a:latin typeface="Lato"/>
                <a:ea typeface="Lato"/>
                <a:cs typeface="Lato"/>
                <a:sym typeface="Lato"/>
              </a:endParaRPr>
            </a:p>
            <a:p>
              <a:pPr marL="457200" lvl="0" indent="-317500" algn="l" rtl="0">
                <a:lnSpc>
                  <a:spcPct val="100000"/>
                </a:lnSpc>
                <a:spcBef>
                  <a:spcPts val="1000"/>
                </a:spcBef>
                <a:spcAft>
                  <a:spcPts val="0"/>
                </a:spcAft>
                <a:buClr>
                  <a:schemeClr val="accent1"/>
                </a:buClr>
                <a:buSzPts val="1400"/>
                <a:buFont typeface="Lato"/>
                <a:buChar char="●"/>
              </a:pPr>
              <a:r>
                <a:rPr lang="en">
                  <a:solidFill>
                    <a:schemeClr val="accent1"/>
                  </a:solidFill>
                  <a:latin typeface="Lato"/>
                  <a:ea typeface="Lato"/>
                  <a:cs typeface="Lato"/>
                  <a:sym typeface="Lato"/>
                </a:rPr>
                <a:t>Grouped AI data format </a:t>
              </a:r>
              <a:r>
                <a:rPr lang="en" sz="1100">
                  <a:solidFill>
                    <a:schemeClr val="accent1"/>
                  </a:solidFill>
                  <a:latin typeface="Lato"/>
                  <a:ea typeface="Lato"/>
                  <a:cs typeface="Lato"/>
                  <a:sym typeface="Lato"/>
                </a:rPr>
                <a:t>(e.g., Intel Block Float, Nvidia Block Scaling)</a:t>
              </a:r>
              <a:endParaRPr>
                <a:latin typeface="Lato"/>
                <a:ea typeface="Lato"/>
                <a:cs typeface="Lato"/>
                <a:sym typeface="Lato"/>
              </a:endParaRPr>
            </a:p>
          </p:txBody>
        </p:sp>
        <p:sp>
          <p:nvSpPr>
            <p:cNvPr id="158" name="Google Shape;158;p16"/>
            <p:cNvSpPr/>
            <p:nvPr/>
          </p:nvSpPr>
          <p:spPr>
            <a:xfrm>
              <a:off x="1001175" y="1620400"/>
              <a:ext cx="1706400" cy="496800"/>
            </a:xfrm>
            <a:prstGeom prst="roundRect">
              <a:avLst>
                <a:gd name="adj" fmla="val 7855"/>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300" i="1">
                  <a:latin typeface="Lato"/>
                  <a:ea typeface="Lato"/>
                  <a:cs typeface="Lato"/>
                  <a:sym typeface="Lato"/>
                </a:rPr>
                <a:t>GEMM-optimized hardware features</a:t>
              </a:r>
              <a:endParaRPr sz="1300" i="1">
                <a:latin typeface="Lato"/>
                <a:ea typeface="Lato"/>
                <a:cs typeface="Lato"/>
                <a:sym typeface="Lato"/>
              </a:endParaRPr>
            </a:p>
          </p:txBody>
        </p:sp>
      </p:grpSp>
      <p:pic>
        <p:nvPicPr>
          <p:cNvPr id="3" name="Picture 2">
            <a:extLst>
              <a:ext uri="{FF2B5EF4-FFF2-40B4-BE49-F238E27FC236}">
                <a16:creationId xmlns:a16="http://schemas.microsoft.com/office/drawing/2014/main" id="{A70115D0-7305-BC92-2F04-F048A8866D06}"/>
              </a:ext>
            </a:extLst>
          </p:cNvPr>
          <p:cNvPicPr>
            <a:picLocks noChangeAspect="1"/>
          </p:cNvPicPr>
          <p:nvPr/>
        </p:nvPicPr>
        <p:blipFill>
          <a:blip r:embed="rId4"/>
          <a:stretch>
            <a:fillRect/>
          </a:stretch>
        </p:blipFill>
        <p:spPr>
          <a:xfrm>
            <a:off x="3617636" y="2150662"/>
            <a:ext cx="775465" cy="131994"/>
          </a:xfrm>
          <a:prstGeom prst="rect">
            <a:avLst/>
          </a:prstGeom>
        </p:spPr>
      </p:pic>
      <p:pic>
        <p:nvPicPr>
          <p:cNvPr id="4" name="Picture 3">
            <a:extLst>
              <a:ext uri="{FF2B5EF4-FFF2-40B4-BE49-F238E27FC236}">
                <a16:creationId xmlns:a16="http://schemas.microsoft.com/office/drawing/2014/main" id="{1960B4A1-A7A2-A78B-491F-4F8587650612}"/>
              </a:ext>
            </a:extLst>
          </p:cNvPr>
          <p:cNvPicPr>
            <a:picLocks noChangeAspect="1"/>
          </p:cNvPicPr>
          <p:nvPr/>
        </p:nvPicPr>
        <p:blipFill>
          <a:blip r:embed="rId4"/>
          <a:stretch>
            <a:fillRect/>
          </a:stretch>
        </p:blipFill>
        <p:spPr>
          <a:xfrm>
            <a:off x="3614795" y="2147822"/>
            <a:ext cx="775465" cy="131994"/>
          </a:xfrm>
          <a:prstGeom prst="rect">
            <a:avLst/>
          </a:prstGeom>
        </p:spPr>
      </p:pic>
      <p:pic>
        <p:nvPicPr>
          <p:cNvPr id="8" name="Picture 7">
            <a:extLst>
              <a:ext uri="{FF2B5EF4-FFF2-40B4-BE49-F238E27FC236}">
                <a16:creationId xmlns:a16="http://schemas.microsoft.com/office/drawing/2014/main" id="{8EF149E0-C816-3071-34BC-BFE1178BD62B}"/>
              </a:ext>
            </a:extLst>
          </p:cNvPr>
          <p:cNvPicPr>
            <a:picLocks noChangeAspect="1"/>
          </p:cNvPicPr>
          <p:nvPr/>
        </p:nvPicPr>
        <p:blipFill>
          <a:blip r:embed="rId5"/>
          <a:stretch>
            <a:fillRect/>
          </a:stretch>
        </p:blipFill>
        <p:spPr>
          <a:xfrm>
            <a:off x="3614795" y="2279816"/>
            <a:ext cx="775465" cy="175992"/>
          </a:xfrm>
          <a:prstGeom prst="rect">
            <a:avLst/>
          </a:prstGeom>
        </p:spPr>
      </p:pic>
      <p:pic>
        <p:nvPicPr>
          <p:cNvPr id="9" name="Picture 8">
            <a:extLst>
              <a:ext uri="{FF2B5EF4-FFF2-40B4-BE49-F238E27FC236}">
                <a16:creationId xmlns:a16="http://schemas.microsoft.com/office/drawing/2014/main" id="{22D30868-F707-58B1-1D1C-9630DB92CE23}"/>
              </a:ext>
            </a:extLst>
          </p:cNvPr>
          <p:cNvPicPr>
            <a:picLocks noChangeAspect="1"/>
          </p:cNvPicPr>
          <p:nvPr/>
        </p:nvPicPr>
        <p:blipFill>
          <a:blip r:embed="rId5"/>
          <a:stretch>
            <a:fillRect/>
          </a:stretch>
        </p:blipFill>
        <p:spPr>
          <a:xfrm>
            <a:off x="3614795" y="2285496"/>
            <a:ext cx="775465" cy="175992"/>
          </a:xfrm>
          <a:prstGeom prst="rect">
            <a:avLst/>
          </a:prstGeom>
        </p:spPr>
      </p:pic>
      <p:pic>
        <p:nvPicPr>
          <p:cNvPr id="11" name="Picture 10">
            <a:extLst>
              <a:ext uri="{FF2B5EF4-FFF2-40B4-BE49-F238E27FC236}">
                <a16:creationId xmlns:a16="http://schemas.microsoft.com/office/drawing/2014/main" id="{19B66FC4-E033-4AFD-BD8B-FF4D4831F964}"/>
              </a:ext>
            </a:extLst>
          </p:cNvPr>
          <p:cNvPicPr>
            <a:picLocks noChangeAspect="1"/>
          </p:cNvPicPr>
          <p:nvPr/>
        </p:nvPicPr>
        <p:blipFill>
          <a:blip r:embed="rId6"/>
          <a:stretch>
            <a:fillRect/>
          </a:stretch>
        </p:blipFill>
        <p:spPr>
          <a:xfrm>
            <a:off x="4482038" y="3552210"/>
            <a:ext cx="790396" cy="134535"/>
          </a:xfrm>
          <a:prstGeom prst="rect">
            <a:avLst/>
          </a:prstGeom>
        </p:spPr>
      </p:pic>
      <p:pic>
        <p:nvPicPr>
          <p:cNvPr id="2" name="Picture 1">
            <a:extLst>
              <a:ext uri="{FF2B5EF4-FFF2-40B4-BE49-F238E27FC236}">
                <a16:creationId xmlns:a16="http://schemas.microsoft.com/office/drawing/2014/main" id="{236205A6-C36A-EA9D-BAFF-F6579ED1B1D8}"/>
              </a:ext>
            </a:extLst>
          </p:cNvPr>
          <p:cNvPicPr>
            <a:picLocks noChangeAspect="1"/>
          </p:cNvPicPr>
          <p:nvPr/>
        </p:nvPicPr>
        <p:blipFill>
          <a:blip r:embed="rId6"/>
          <a:stretch>
            <a:fillRect/>
          </a:stretch>
        </p:blipFill>
        <p:spPr>
          <a:xfrm>
            <a:off x="4482038" y="3552209"/>
            <a:ext cx="790396" cy="134535"/>
          </a:xfrm>
          <a:prstGeom prst="rect">
            <a:avLst/>
          </a:prstGeom>
        </p:spPr>
      </p:pic>
      <p:pic>
        <p:nvPicPr>
          <p:cNvPr id="10" name="Picture 9">
            <a:extLst>
              <a:ext uri="{FF2B5EF4-FFF2-40B4-BE49-F238E27FC236}">
                <a16:creationId xmlns:a16="http://schemas.microsoft.com/office/drawing/2014/main" id="{AA428314-E70D-AA93-0C19-0A96D019061F}"/>
              </a:ext>
            </a:extLst>
          </p:cNvPr>
          <p:cNvPicPr>
            <a:picLocks noChangeAspect="1"/>
          </p:cNvPicPr>
          <p:nvPr/>
        </p:nvPicPr>
        <p:blipFill>
          <a:blip r:embed="rId7"/>
          <a:stretch>
            <a:fillRect/>
          </a:stretch>
        </p:blipFill>
        <p:spPr>
          <a:xfrm>
            <a:off x="4482038" y="3812555"/>
            <a:ext cx="790396" cy="134535"/>
          </a:xfrm>
          <a:prstGeom prst="rect">
            <a:avLst/>
          </a:prstGeom>
        </p:spPr>
      </p:pic>
      <p:pic>
        <p:nvPicPr>
          <p:cNvPr id="12" name="Picture 11">
            <a:extLst>
              <a:ext uri="{FF2B5EF4-FFF2-40B4-BE49-F238E27FC236}">
                <a16:creationId xmlns:a16="http://schemas.microsoft.com/office/drawing/2014/main" id="{58483BEC-277B-EB5E-CA93-C1B4BA34C67E}"/>
              </a:ext>
            </a:extLst>
          </p:cNvPr>
          <p:cNvPicPr>
            <a:picLocks noChangeAspect="1"/>
          </p:cNvPicPr>
          <p:nvPr/>
        </p:nvPicPr>
        <p:blipFill>
          <a:blip r:embed="rId7"/>
          <a:stretch>
            <a:fillRect/>
          </a:stretch>
        </p:blipFill>
        <p:spPr>
          <a:xfrm>
            <a:off x="4482038" y="3812554"/>
            <a:ext cx="790396" cy="134535"/>
          </a:xfrm>
          <a:prstGeom prst="rect">
            <a:avLst/>
          </a:prstGeom>
        </p:spPr>
      </p:pic>
      <p:grpSp>
        <p:nvGrpSpPr>
          <p:cNvPr id="15" name="Group 14">
            <a:extLst>
              <a:ext uri="{FF2B5EF4-FFF2-40B4-BE49-F238E27FC236}">
                <a16:creationId xmlns:a16="http://schemas.microsoft.com/office/drawing/2014/main" id="{18E29FE9-F6FF-4FAF-A20F-C0B393D6BBE7}"/>
              </a:ext>
            </a:extLst>
          </p:cNvPr>
          <p:cNvGrpSpPr/>
          <p:nvPr/>
        </p:nvGrpSpPr>
        <p:grpSpPr>
          <a:xfrm>
            <a:off x="5843016" y="1184051"/>
            <a:ext cx="2685479" cy="1938481"/>
            <a:chOff x="6054802" y="1182479"/>
            <a:chExt cx="2685479" cy="1938481"/>
          </a:xfrm>
        </p:grpSpPr>
        <p:sp>
          <p:nvSpPr>
            <p:cNvPr id="6" name="Thought Bubble: Cloud 5">
              <a:extLst>
                <a:ext uri="{FF2B5EF4-FFF2-40B4-BE49-F238E27FC236}">
                  <a16:creationId xmlns:a16="http://schemas.microsoft.com/office/drawing/2014/main" id="{65DE4754-E205-4462-B85A-C7DC94F8ACD2}"/>
                </a:ext>
              </a:extLst>
            </p:cNvPr>
            <p:cNvSpPr/>
            <p:nvPr/>
          </p:nvSpPr>
          <p:spPr>
            <a:xfrm rot="6166500">
              <a:off x="7100538" y="1481216"/>
              <a:ext cx="1885754" cy="1393733"/>
            </a:xfrm>
            <a:prstGeom prst="cloudCallout">
              <a:avLst>
                <a:gd name="adj1" fmla="val -4721"/>
                <a:gd name="adj2" fmla="val 96124"/>
              </a:avLst>
            </a:prstGeom>
            <a:solidFill>
              <a:schemeClr val="accent1">
                <a:lumMod val="20000"/>
                <a:lumOff val="80000"/>
              </a:schemeClr>
            </a:solidFill>
            <a:ln w="19050">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7B3E0F9-9CD1-428E-9DC0-AAD4ADB1785B}"/>
                </a:ext>
              </a:extLst>
            </p:cNvPr>
            <p:cNvPicPr>
              <a:picLocks noChangeAspect="1"/>
            </p:cNvPicPr>
            <p:nvPr/>
          </p:nvPicPr>
          <p:blipFill>
            <a:blip r:embed="rId8"/>
            <a:stretch>
              <a:fillRect/>
            </a:stretch>
          </p:blipFill>
          <p:spPr>
            <a:xfrm>
              <a:off x="7793425" y="1491700"/>
              <a:ext cx="571083" cy="1405500"/>
            </a:xfrm>
            <a:prstGeom prst="rect">
              <a:avLst/>
            </a:prstGeom>
          </p:spPr>
        </p:pic>
        <p:sp>
          <p:nvSpPr>
            <p:cNvPr id="155" name="Google Shape;155;p16"/>
            <p:cNvSpPr/>
            <p:nvPr/>
          </p:nvSpPr>
          <p:spPr>
            <a:xfrm>
              <a:off x="6054802" y="1182479"/>
              <a:ext cx="1628805" cy="496800"/>
            </a:xfrm>
            <a:prstGeom prst="wedgeRoundRectCallout">
              <a:avLst>
                <a:gd name="adj1" fmla="val -32328"/>
                <a:gd name="adj2" fmla="val 77221"/>
                <a:gd name="adj3" fmla="val 0"/>
              </a:avLst>
            </a:prstGeom>
            <a:solidFill>
              <a:srgbClr val="F9CB9C"/>
            </a:solidFill>
            <a:ln w="8875" cap="flat" cmpd="sng">
              <a:solidFill>
                <a:schemeClr val="dk2"/>
              </a:solidFill>
              <a:prstDash val="solid"/>
              <a:round/>
              <a:headEnd type="none" w="sm" len="sm"/>
              <a:tailEnd type="none" w="sm" len="sm"/>
            </a:ln>
            <a:effectLst>
              <a:outerShdw blurRad="42863" dist="57150" dir="3180000" algn="bl" rotWithShape="0">
                <a:srgbClr val="000000">
                  <a:alpha val="42000"/>
                </a:srgbClr>
              </a:outerShdw>
            </a:effectLst>
          </p:spPr>
          <p:txBody>
            <a:bodyPr spcFirstLastPara="1" wrap="square" lIns="85125" tIns="85125" rIns="85125" bIns="85125" anchor="ctr" anchorCtr="0">
              <a:noAutofit/>
            </a:bodyPr>
            <a:lstStyle/>
            <a:p>
              <a:pPr marL="0" marR="0" lvl="0" indent="0" algn="ctr" rtl="0">
                <a:lnSpc>
                  <a:spcPct val="100000"/>
                </a:lnSpc>
                <a:spcBef>
                  <a:spcPts val="0"/>
                </a:spcBef>
                <a:spcAft>
                  <a:spcPts val="0"/>
                </a:spcAft>
                <a:buNone/>
              </a:pPr>
              <a:r>
                <a:rPr lang="en" sz="1210">
                  <a:solidFill>
                    <a:schemeClr val="dk1"/>
                  </a:solidFill>
                  <a:latin typeface="Lato"/>
                  <a:ea typeface="Lato"/>
                  <a:cs typeface="Lato"/>
                  <a:sym typeface="Lato"/>
                </a:rPr>
                <a:t>Each PE computes a vector dot-product</a:t>
              </a:r>
              <a:endParaRPr sz="1210">
                <a:solidFill>
                  <a:schemeClr val="dk1"/>
                </a:solidFill>
                <a:latin typeface="Lato"/>
                <a:ea typeface="Lato"/>
                <a:cs typeface="Lato"/>
                <a:sym typeface="La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8.33333E-7 0.00186 L -8.33333E-7 0.00186 C -8.33333E-7 -0.00432 -8.33333E-7 -0.01049 0.00017 -0.01635 C 0.00035 -0.01821 0.00104 -0.02345 0.00122 -0.02469 C 0.00156 -0.02808 0.00174 -0.03148 0.00208 -0.03456 C 0.00243 -0.03703 0.00278 -0.04105 0.0033 -0.04351 C 0.00399 -0.0466 0.00399 -0.04598 0.00486 -0.04907 C 0.00504 -0.04969 0.00538 -0.0503 0.00556 -0.05123 C 0.0059 -0.05524 0.00556 -0.05277 0.00677 -0.05679 C 0.00695 -0.0574 0.00712 -0.05833 0.00729 -0.05895 C 0.00851 -0.06172 0.0099 -0.06512 0.01146 -0.06728 C 0.01198 -0.0679 0.0125 -0.06882 0.01302 -0.06944 C 0.01337 -0.06975 0.01389 -0.07006 0.01424 -0.07037 C 0.01476 -0.07098 0.01528 -0.0716 0.0158 -0.07222 C 0.01649 -0.07253 0.01719 -0.07284 0.01788 -0.07314 C 0.02014 -0.07469 0.01875 -0.07407 0.02136 -0.0753 C 0.02379 -0.07654 0.02448 -0.07654 0.02691 -0.07716 C 0.02813 -0.07716 0.02951 -0.07746 0.03073 -0.07746 C 0.03281 -0.07777 0.03507 -0.07808 0.03715 -0.07808 L 0.0592 -0.0787 C 0.07361 -0.08024 0.06649 -0.07963 0.08073 -0.08024 C 0.08733 -0.08179 0.07917 -0.08024 0.0875 -0.08148 C 0.08854 -0.08148 0.08941 -0.08209 0.09028 -0.08209 L 0.1184 -0.0824 " pathEditMode="relative" ptsTypes="AAAAAAAAAAAAAAAAAAAAAAAA">
                                      <p:cBhvr>
                                        <p:cTn id="6" dur="1500" fill="hold"/>
                                        <p:tgtEl>
                                          <p:spTgt spid="3"/>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3.61111E-6 3.08642E-6 L -3.61111E-6 0.00061 C -3.61111E-6 -0.00618 -3.61111E-6 -0.01235 0.00018 -0.0176 C 0.00052 -0.01945 0.00191 -0.02469 0.00226 -0.02593 C 0.00296 -0.02932 0.0033 -0.03241 0.004 -0.03519 C 0.00469 -0.03797 0.00521 -0.04198 0.00625 -0.04414 C 0.00764 -0.04723 0.00764 -0.04692 0.00938 -0.04939 C 0.00973 -0.05 0.01025 -0.05062 0.01059 -0.05155 C 0.01146 -0.05556 0.01059 -0.05309 0.0132 -0.0571 C 0.01355 -0.05772 0.01389 -0.05865 0.01424 -0.05926 C 0.0165 -0.06204 0.01927 -0.06513 0.0224 -0.06729 C 0.02344 -0.0679 0.02448 -0.06852 0.02552 -0.06914 C 0.02605 -0.06945 0.02709 -0.06976 0.02778 -0.07006 C 0.02882 -0.07068 0.02986 -0.0713 0.03073 -0.07223 C 0.03212 -0.07253 0.03368 -0.07284 0.03507 -0.07284 C 0.03941 -0.07439 0.03664 -0.07377 0.04167 -0.075 C 0.04653 -0.07624 0.04792 -0.07624 0.05261 -0.07716 C 0.05504 -0.07716 0.05782 -0.07716 0.06025 -0.07716 C 0.06424 -0.07747 0.06875 -0.07778 0.07275 -0.07778 L 0.11615 -0.0784 C 0.14462 -0.07994 0.13039 -0.07932 0.15851 -0.07994 C 0.17136 -0.08148 0.15539 -0.07994 0.17171 -0.08118 C 0.17379 -0.08118 0.17552 -0.08148 0.17726 -0.08148 L 0.23264 -0.08148 " pathEditMode="relative" rAng="0" ptsTypes="AAAAAAAAAAAAAAAAAAAAAAAA">
                                      <p:cBhvr>
                                        <p:cTn id="8" dur="1500" fill="hold"/>
                                        <p:tgtEl>
                                          <p:spTgt spid="4"/>
                                        </p:tgtEl>
                                        <p:attrNameLst>
                                          <p:attrName>ppt_x</p:attrName>
                                          <p:attrName>ppt_y</p:attrName>
                                        </p:attrNameLst>
                                      </p:cBhvr>
                                      <p:rCtr x="11632" y="-4043"/>
                                    </p:animMotion>
                                  </p:childTnLst>
                                </p:cTn>
                              </p:par>
                              <p:par>
                                <p:cTn id="9" presetID="0" presetClass="path" presetSubtype="0" accel="50000" decel="50000" fill="hold" nodeType="withEffect">
                                  <p:stCondLst>
                                    <p:cond delay="0"/>
                                  </p:stCondLst>
                                  <p:childTnLst>
                                    <p:animMotion origin="layout" path="M 0.00035 -0.00093 L 0.00035 -0.00062 L -3.61111E-6 0.00555 C -3.61111E-6 0.00586 -0.00104 0.01512 -0.00086 0.01666 C -0.00086 0.0253 -0.00052 0.03395 -0.00034 0.04259 C -0.00034 0.04506 -0.00017 0.04722 -3.61111E-6 0.04969 C 0.00018 0.05185 0.00087 0.05216 0.00157 0.0537 C 0.00226 0.05524 0.00296 0.05679 0.00365 0.05864 C 0.004 0.05925 0.00434 0.06018 0.00469 0.0608 C 0.00521 0.06172 0.00591 0.06296 0.00643 0.06419 C 0.0073 0.06574 0.00764 0.06697 0.00868 0.06851 C 0.0099 0.07006 0.01094 0.07191 0.01233 0.07283 C 0.01407 0.07407 0.01598 0.07561 0.01789 0.07685 C 0.01893 0.07746 0.01997 0.07808 0.02118 0.07839 C 0.0224 0.07901 0.02361 0.07932 0.02483 0.08024 C 0.02587 0.08055 0.02674 0.08117 0.02761 0.08179 C 0.0283 0.08209 0.02882 0.08209 0.02952 0.0824 C 0.03525 0.08456 0.02796 0.08209 0.03473 0.08456 C 0.04184 0.08703 0.03959 0.08641 0.04532 0.08734 C 0.04671 0.08765 0.04966 0.08888 0.05122 0.08888 C 0.05504 0.08919 0.05868 0.08919 0.06233 0.0895 C 0.06372 0.08981 0.06546 0.08981 0.06684 0.09012 C 0.06754 0.09012 0.06823 0.09074 0.06893 0.09074 L 0.10157 0.09012 L 0.1033 0.0895 C 0.10382 0.08919 0.10434 0.08919 0.10486 0.08888 C 0.10573 0.08858 0.1066 0.08858 0.10764 0.08827 C 0.10799 0.08796 0.10851 0.08765 0.10903 0.08734 C 0.11007 0.08672 0.11129 0.08672 0.11216 0.08611 C 0.11355 0.08518 0.11493 0.08456 0.11632 0.08333 C 0.11754 0.08209 0.11702 0.0824 0.11806 0.0824 " pathEditMode="relative" rAng="0" ptsTypes="AAAAAAAAAAAAAAAAAAAAAAAAAAAAAAA">
                                      <p:cBhvr>
                                        <p:cTn id="10" dur="1500" fill="hold"/>
                                        <p:tgtEl>
                                          <p:spTgt spid="8"/>
                                        </p:tgtEl>
                                        <p:attrNameLst>
                                          <p:attrName>ppt_x</p:attrName>
                                          <p:attrName>ppt_y</p:attrName>
                                        </p:attrNameLst>
                                      </p:cBhvr>
                                      <p:rCtr x="5816" y="4568"/>
                                    </p:animMotion>
                                  </p:childTnLst>
                                </p:cTn>
                              </p:par>
                              <p:par>
                                <p:cTn id="11" presetID="0" presetClass="path" presetSubtype="0" accel="50000" decel="50000" fill="hold" nodeType="withEffect">
                                  <p:stCondLst>
                                    <p:cond delay="0"/>
                                  </p:stCondLst>
                                  <p:childTnLst>
                                    <p:animMotion origin="layout" path="M 0.00157 -0.00093 L 0.00157 -0.00062 L 0.00087 0.00556 C 0.00087 0.00586 -0.00104 0.01512 -0.00086 0.01667 C -0.00086 0.02531 -0.00017 0.03395 0.00018 0.04259 C 0.00018 0.04506 0.00052 0.04722 0.00087 0.04969 C 0.00122 0.05185 0.00261 0.05216 0.004 0.0537 C 0.00539 0.05525 0.00677 0.05679 0.00816 0.05864 C 0.00886 0.05926 0.00955 0.06018 0.01025 0.0608 C 0.01129 0.06173 0.01268 0.06296 0.01372 0.0642 C 0.01546 0.06574 0.01615 0.06698 0.01823 0.06852 C 0.02032 0.07006 0.0224 0.07191 0.02518 0.07284 C 0.02865 0.07407 0.03247 0.07562 0.03629 0.07685 C 0.0382 0.07747 0.04028 0.07809 0.04236 0.07839 C 0.0448 0.07901 0.04723 0.07932 0.04966 0.08025 C 0.05174 0.08056 0.05348 0.08117 0.05521 0.08179 C 0.0566 0.0821 0.05764 0.0821 0.05903 0.08241 C 0.07014 0.08457 0.05591 0.0821 0.0691 0.08457 C 0.08316 0.08704 0.07865 0.08642 0.08976 0.08735 C 0.09254 0.08765 0.09844 0.08889 0.10157 0.08889 C 0.10886 0.0892 0.11598 0.0892 0.12327 0.08951 C 0.12605 0.08981 0.12917 0.08981 0.13195 0.09012 C 0.13334 0.09012 0.13473 0.09074 0.13611 0.09074 L 0.2 0.09012 L 0.20348 0.08951 C 0.20452 0.0892 0.20556 0.0892 0.2066 0.08889 C 0.20834 0.08858 0.21007 0.08858 0.21181 0.08827 C 0.2125 0.08796 0.21355 0.08765 0.21459 0.08735 C 0.21667 0.08673 0.2191 0.08673 0.22084 0.08611 C 0.22361 0.08518 0.22639 0.08457 0.22917 0.08333 C 0.2316 0.0821 0.23056 0.08241 0.2323 0.08241 " pathEditMode="relative" rAng="0" ptsTypes="AAAAAAAAAAAAAAAAAAAAAAAAAAAAAAA">
                                      <p:cBhvr>
                                        <p:cTn id="12" dur="1500" fill="hold"/>
                                        <p:tgtEl>
                                          <p:spTgt spid="9"/>
                                        </p:tgtEl>
                                        <p:attrNameLst>
                                          <p:attrName>ppt_x</p:attrName>
                                          <p:attrName>ppt_y</p:attrName>
                                        </p:attrNameLst>
                                      </p:cBhvr>
                                      <p:rCtr x="11406" y="4568"/>
                                    </p:animMotion>
                                  </p:childTnLst>
                                </p:cTn>
                              </p:par>
                            </p:childTnLst>
                          </p:cTn>
                        </p:par>
                        <p:par>
                          <p:cTn id="13" fill="hold">
                            <p:stCondLst>
                              <p:cond delay="1500"/>
                            </p:stCondLst>
                            <p:childTnLst>
                              <p:par>
                                <p:cTn id="14" presetID="0" presetClass="path" presetSubtype="0" accel="50000" decel="50000" fill="hold" nodeType="afterEffect">
                                  <p:stCondLst>
                                    <p:cond delay="0"/>
                                  </p:stCondLst>
                                  <p:childTnLst>
                                    <p:animMotion origin="layout" path="M -3.33333E-6 8.64198E-7 L -3.33333E-6 0.00031 C 0.00122 -0.00062 0.00278 -0.00062 0.004 -0.00154 C 0.00469 -0.00185 0.00504 -0.00278 0.00556 -0.0037 C 0.0092 -0.00957 0.00469 -0.0034 0.0099 -0.01296 L 0.01094 -0.01512 C 0.01129 -0.01698 0.01181 -0.01975 0.0125 -0.02161 C 0.01285 -0.02253 0.0132 -0.02346 0.01372 -0.02438 C 0.01407 -0.02654 0.01441 -0.0287 0.01476 -0.03056 C 0.01493 -0.0321 0.01563 -0.03303 0.01598 -0.03426 C 0.01841 -0.04784 0.01684 -0.04136 0.01789 -0.05062 C 0.01806 -0.05247 0.01841 -0.05432 0.01858 -0.05617 C 0.01875 -0.05772 0.01875 -0.05926 0.01893 -0.06049 C 0.01927 -0.06327 0.0198 -0.06605 0.02014 -0.06914 C 0.02049 -0.07222 0.02066 -0.07531 0.02101 -0.0784 C 0.02118 -0.08056 0.02153 -0.08272 0.0217 -0.08457 C 0.02188 -0.08858 0.02205 -0.09445 0.0224 -0.09815 C 0.02257 -0.1 0.02275 -0.10154 0.02275 -0.10309 C 0.02292 -0.10587 0.02309 -0.10895 0.02327 -0.11173 C 0.02327 -0.1142 0.02344 -0.11636 0.02361 -0.11883 C 0.02379 -0.12191 0.02379 -0.125 0.02396 -0.12809 C 0.02414 -0.13056 0.02448 -0.13333 0.02483 -0.1358 C 0.02518 -0.14352 0.0257 -0.15154 0.0257 -0.15926 C 0.0257 -0.17222 0.02552 -0.18549 0.02518 -0.19846 C 0.02518 -0.20185 0.02466 -0.20494 0.02448 -0.20833 C 0.02431 -0.2108 0.02414 -0.21358 0.02396 -0.21605 C 0.02361 -0.22284 0.02327 -0.22191 0.02327 -0.23025 C 0.02309 -0.24938 0.02327 -0.26821 0.02327 -0.28704 " pathEditMode="relative" rAng="0" ptsTypes="AAAAAAAAAAAAAAAAAAAAAAAAAAAA">
                                      <p:cBhvr>
                                        <p:cTn id="15" dur="1500" fill="hold"/>
                                        <p:tgtEl>
                                          <p:spTgt spid="11"/>
                                        </p:tgtEl>
                                        <p:attrNameLst>
                                          <p:attrName>ppt_x</p:attrName>
                                          <p:attrName>ppt_y</p:attrName>
                                        </p:attrNameLst>
                                      </p:cBhvr>
                                      <p:rCtr x="1285" y="-14352"/>
                                    </p:animMotion>
                                  </p:childTnLst>
                                </p:cTn>
                              </p:par>
                              <p:par>
                                <p:cTn id="16" presetID="0" presetClass="path" presetSubtype="0" accel="50000" decel="50000" fill="hold" nodeType="withEffect">
                                  <p:stCondLst>
                                    <p:cond delay="0"/>
                                  </p:stCondLst>
                                  <p:childTnLst>
                                    <p:animMotion origin="layout" path="M -3.33333E-6 -0.0003 L -3.33333E-6 0.00031 C 0.00105 -0.00061 0.00226 -0.00061 0.0033 -0.00092 C 0.00382 -0.00092 0.00417 -0.00123 0.00452 -0.00154 C 0.00764 -0.0037 0.00382 -0.00154 0.00816 -0.00493 L 0.00903 -0.00555 C 0.00938 -0.00617 0.00973 -0.0074 0.01025 -0.00802 C 0.01059 -0.00833 0.01077 -0.00833 0.01129 -0.00864 C 0.01146 -0.00987 0.01181 -0.01049 0.01216 -0.01111 C 0.01233 -0.01172 0.01285 -0.01203 0.0132 -0.01234 C 0.01528 -0.01728 0.01389 -0.01512 0.01476 -0.01821 C 0.01476 -0.01882 0.01528 -0.01975 0.01528 -0.02037 C 0.01545 -0.02098 0.01545 -0.0216 0.01563 -0.02191 C 0.01598 -0.02314 0.01632 -0.02407 0.01667 -0.025 C 0.01684 -0.02623 0.01702 -0.02716 0.01719 -0.02839 C 0.01736 -0.02932 0.01771 -0.02993 0.01789 -0.03055 C 0.01806 -0.0321 0.01823 -0.03426 0.01858 -0.03549 C 0.01858 -0.03611 0.01875 -0.03672 0.01875 -0.03703 C 0.01893 -0.03827 0.0191 -0.0395 0.0191 -0.04043 C 0.0191 -0.04135 0.01927 -0.04228 0.01945 -0.0429 C 0.01962 -0.04382 0.01962 -0.04475 0.0198 -0.04629 C 0.0198 -0.04722 0.02014 -0.04814 0.02049 -0.04907 C 0.02066 -0.05185 0.02118 -0.05432 0.02118 -0.0574 C 0.02118 -0.06203 0.02101 -0.06697 0.02066 -0.0716 C 0.02066 -0.07253 0.02032 -0.07376 0.02014 -0.075 C 0.01997 -0.07592 0.0198 -0.07685 0.0198 -0.07777 C 0.01945 -0.07993 0.0191 -0.07963 0.0191 -0.08271 C 0.0191 -0.0895 0.0191 -0.09629 0.0191 -0.10277 " pathEditMode="relative" rAng="0" ptsTypes="AAAAAAAAAAAAAAAAAAAAAAAAAAAA">
                                      <p:cBhvr>
                                        <p:cTn id="17" dur="1500" fill="hold"/>
                                        <p:tgtEl>
                                          <p:spTgt spid="2"/>
                                        </p:tgtEl>
                                        <p:attrNameLst>
                                          <p:attrName>ppt_x</p:attrName>
                                          <p:attrName>ppt_y</p:attrName>
                                        </p:attrNameLst>
                                      </p:cBhvr>
                                      <p:rCtr x="1059" y="-5093"/>
                                    </p:animMotion>
                                  </p:childTnLst>
                                </p:cTn>
                              </p:par>
                              <p:par>
                                <p:cTn id="18" presetID="0" presetClass="path" presetSubtype="0" accel="50000" decel="50000" fill="hold" nodeType="withEffect">
                                  <p:stCondLst>
                                    <p:cond delay="0"/>
                                  </p:stCondLst>
                                  <p:childTnLst>
                                    <p:animMotion origin="layout" path="M -0.00034 -0.02531 L -0.00034 -0.02531 L 0.0783 -0.02623 L 0.12709 -0.03889 L 0.1316 -0.05123 L 0.13473 -0.09321 L 0.13525 -0.15062 " pathEditMode="relative" ptsTypes="AAAAAAA">
                                      <p:cBhvr>
                                        <p:cTn id="19" dur="1500" fill="hold"/>
                                        <p:tgtEl>
                                          <p:spTgt spid="10"/>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3.33333E-6 -0.00062 L -3.33333E-6 0.00062 L 0.07865 -0.00339 L 0.12743 -0.03704 L 0.13195 -0.07006 L 0.13507 -0.18272 L 0.13559 -0.33673 " pathEditMode="relative" rAng="0" ptsTypes="AAAAAAA">
                                      <p:cBhvr>
                                        <p:cTn id="21" dur="1500" fill="hold"/>
                                        <p:tgtEl>
                                          <p:spTgt spid="12"/>
                                        </p:tgtEl>
                                        <p:attrNameLst>
                                          <p:attrName>ppt_x</p:attrName>
                                          <p:attrName>ppt_y</p:attrName>
                                        </p:attrNameLst>
                                      </p:cBhvr>
                                      <p:rCtr x="6771" y="-16759"/>
                                    </p:animMotion>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154"/>
                                        </p:tgtEl>
                                        <p:attrNameLst>
                                          <p:attrName>style.visibility</p:attrName>
                                        </p:attrNameLst>
                                      </p:cBhvr>
                                      <p:to>
                                        <p:strVal val="visible"/>
                                      </p:to>
                                    </p:set>
                                    <p:animEffect transition="in" filter="fade">
                                      <p:cBhvr>
                                        <p:cTn id="25" dur="500"/>
                                        <p:tgtEl>
                                          <p:spTgt spid="15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3" name="Picture 2">
            <a:extLst>
              <a:ext uri="{FF2B5EF4-FFF2-40B4-BE49-F238E27FC236}">
                <a16:creationId xmlns:a16="http://schemas.microsoft.com/office/drawing/2014/main" id="{80FCBF65-609B-4D23-88AC-992B52E08C0D}"/>
              </a:ext>
            </a:extLst>
          </p:cNvPr>
          <p:cNvPicPr>
            <a:picLocks noChangeAspect="1"/>
          </p:cNvPicPr>
          <p:nvPr/>
        </p:nvPicPr>
        <p:blipFill>
          <a:blip r:embed="rId3"/>
          <a:stretch>
            <a:fillRect/>
          </a:stretch>
        </p:blipFill>
        <p:spPr>
          <a:xfrm>
            <a:off x="2210177" y="1757472"/>
            <a:ext cx="4648849" cy="2734057"/>
          </a:xfrm>
          <a:prstGeom prst="rect">
            <a:avLst/>
          </a:prstGeom>
        </p:spPr>
      </p:pic>
      <p:sp>
        <p:nvSpPr>
          <p:cNvPr id="164" name="Google Shape;164;p17"/>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Sparsity is hard on GEMM-optimized Hardware</a:t>
            </a:r>
            <a:endParaRPr/>
          </a:p>
        </p:txBody>
      </p:sp>
      <p:sp>
        <p:nvSpPr>
          <p:cNvPr id="165" name="Google Shape;165;p17"/>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6</a:t>
            </a:fld>
            <a:endParaRPr/>
          </a:p>
        </p:txBody>
      </p:sp>
      <p:sp>
        <p:nvSpPr>
          <p:cNvPr id="166" name="Google Shape;166;p17"/>
          <p:cNvSpPr txBox="1">
            <a:spLocks noGrp="1"/>
          </p:cNvSpPr>
          <p:nvPr>
            <p:ph type="title"/>
          </p:nvPr>
        </p:nvSpPr>
        <p:spPr>
          <a:xfrm>
            <a:off x="0" y="-66275"/>
            <a:ext cx="35103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Background &amp; Motivation</a:t>
            </a:r>
            <a:endParaRPr sz="2140">
              <a:solidFill>
                <a:schemeClr val="lt1"/>
              </a:solidFill>
            </a:endParaRPr>
          </a:p>
        </p:txBody>
      </p:sp>
      <p:sp>
        <p:nvSpPr>
          <p:cNvPr id="167" name="Google Shape;167;p17"/>
          <p:cNvSpPr txBox="1"/>
          <p:nvPr/>
        </p:nvSpPr>
        <p:spPr>
          <a:xfrm>
            <a:off x="1962311" y="4491529"/>
            <a:ext cx="4951800" cy="424800"/>
          </a:xfrm>
          <a:prstGeom prst="rect">
            <a:avLst/>
          </a:prstGeom>
          <a:noFill/>
          <a:ln>
            <a:noFill/>
          </a:ln>
        </p:spPr>
        <p:txBody>
          <a:bodyPr spcFirstLastPara="1" wrap="square" lIns="85775" tIns="85775" rIns="85775" bIns="85775" anchor="ctr" anchorCtr="0">
            <a:noAutofit/>
          </a:bodyPr>
          <a:lstStyle/>
          <a:p>
            <a:pPr marL="0" lvl="0" indent="0" algn="ctr" rtl="0">
              <a:spcBef>
                <a:spcPts val="0"/>
              </a:spcBef>
              <a:spcAft>
                <a:spcPts val="0"/>
              </a:spcAft>
              <a:buNone/>
            </a:pPr>
            <a:r>
              <a:rPr lang="en" sz="1219" i="1">
                <a:solidFill>
                  <a:schemeClr val="accent1"/>
                </a:solidFill>
                <a:latin typeface="Lato"/>
                <a:ea typeface="Lato"/>
                <a:cs typeface="Lato"/>
                <a:sym typeface="Lato"/>
              </a:rPr>
              <a:t>GEMM-Optimized Hardware with Processing Element (PE) Array</a:t>
            </a:r>
            <a:endParaRPr sz="1219" i="1">
              <a:solidFill>
                <a:schemeClr val="accent1"/>
              </a:solidFill>
              <a:latin typeface="Lato"/>
              <a:ea typeface="Lato"/>
              <a:cs typeface="Lato"/>
              <a:sym typeface="Lato"/>
            </a:endParaRPr>
          </a:p>
        </p:txBody>
      </p:sp>
      <p:sp>
        <p:nvSpPr>
          <p:cNvPr id="168" name="Google Shape;168;p17"/>
          <p:cNvSpPr/>
          <p:nvPr/>
        </p:nvSpPr>
        <p:spPr>
          <a:xfrm>
            <a:off x="1755150" y="3255774"/>
            <a:ext cx="1572667" cy="838585"/>
          </a:xfrm>
          <a:prstGeom prst="wedgeRoundRectCallout">
            <a:avLst>
              <a:gd name="adj1" fmla="val 62684"/>
              <a:gd name="adj2" fmla="val -2923"/>
              <a:gd name="adj3" fmla="val 0"/>
            </a:avLst>
          </a:prstGeom>
          <a:solidFill>
            <a:srgbClr val="DEDEFF"/>
          </a:solidFill>
          <a:ln w="8925" cap="flat" cmpd="sng">
            <a:solidFill>
              <a:schemeClr val="dk2"/>
            </a:solidFill>
            <a:prstDash val="solid"/>
            <a:round/>
            <a:headEnd type="none" w="sm" len="sm"/>
            <a:tailEnd type="none" w="sm" len="sm"/>
          </a:ln>
          <a:effectLst>
            <a:outerShdw blurRad="53611" dist="17870" dir="5400000" algn="bl" rotWithShape="0">
              <a:srgbClr val="000000">
                <a:alpha val="50000"/>
              </a:srgbClr>
            </a:outerShdw>
          </a:effectLst>
        </p:spPr>
        <p:txBody>
          <a:bodyPr spcFirstLastPara="1" wrap="square" lIns="85775" tIns="85775" rIns="85775" bIns="85775" anchor="ctr" anchorCtr="0">
            <a:noAutofit/>
          </a:bodyPr>
          <a:lstStyle/>
          <a:p>
            <a:pPr marL="0" lvl="0" indent="0" algn="ctr" rtl="0">
              <a:spcBef>
                <a:spcPts val="0"/>
              </a:spcBef>
              <a:spcAft>
                <a:spcPts val="0"/>
              </a:spcAft>
              <a:buNone/>
            </a:pPr>
            <a:r>
              <a:rPr lang="en" sz="1219">
                <a:solidFill>
                  <a:schemeClr val="dk1"/>
                </a:solidFill>
                <a:latin typeface="Lato"/>
                <a:ea typeface="Lato"/>
                <a:cs typeface="Lato"/>
                <a:sym typeface="Lato"/>
              </a:rPr>
              <a:t>Rigid data path conflicts with random pattern</a:t>
            </a:r>
            <a:endParaRPr sz="1313">
              <a:solidFill>
                <a:schemeClr val="dk1"/>
              </a:solidFill>
              <a:latin typeface="Lato"/>
              <a:ea typeface="Lato"/>
              <a:cs typeface="Lato"/>
              <a:sym typeface="Lato"/>
            </a:endParaRPr>
          </a:p>
        </p:txBody>
      </p:sp>
      <p:sp>
        <p:nvSpPr>
          <p:cNvPr id="170" name="Google Shape;170;p17"/>
          <p:cNvSpPr txBox="1">
            <a:spLocks noGrp="1"/>
          </p:cNvSpPr>
          <p:nvPr>
            <p:ph type="body" idx="1"/>
          </p:nvPr>
        </p:nvSpPr>
        <p:spPr>
          <a:xfrm>
            <a:off x="688700" y="1262850"/>
            <a:ext cx="7690500" cy="6285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The PE array prevents the random access by SpMM:</a:t>
            </a:r>
            <a:endParaRPr sz="1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B68E6ADE-C64B-A13E-987F-C0A64F1EDD2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01E93E6-9AD5-4392-A8A8-31932B752CB8}"/>
              </a:ext>
            </a:extLst>
          </p:cNvPr>
          <p:cNvPicPr>
            <a:picLocks noChangeAspect="1"/>
          </p:cNvPicPr>
          <p:nvPr/>
        </p:nvPicPr>
        <p:blipFill>
          <a:blip r:embed="rId3"/>
          <a:stretch>
            <a:fillRect/>
          </a:stretch>
        </p:blipFill>
        <p:spPr>
          <a:xfrm>
            <a:off x="2106956" y="1734297"/>
            <a:ext cx="4662510" cy="2757232"/>
          </a:xfrm>
          <a:prstGeom prst="rect">
            <a:avLst/>
          </a:prstGeom>
        </p:spPr>
      </p:pic>
      <p:sp>
        <p:nvSpPr>
          <p:cNvPr id="164" name="Google Shape;164;p17">
            <a:extLst>
              <a:ext uri="{FF2B5EF4-FFF2-40B4-BE49-F238E27FC236}">
                <a16:creationId xmlns:a16="http://schemas.microsoft.com/office/drawing/2014/main" id="{66E7FEA7-2AAA-9614-680A-41EDEDE12CD1}"/>
              </a:ext>
            </a:extLst>
          </p:cNvPr>
          <p:cNvSpPr txBox="1">
            <a:spLocks noGrp="1"/>
          </p:cNvSpPr>
          <p:nvPr>
            <p:ph type="title"/>
          </p:nvPr>
        </p:nvSpPr>
        <p:spPr>
          <a:xfrm>
            <a:off x="727638" y="539688"/>
            <a:ext cx="76887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a:t>Sparsity is hard on GEMM-optimized Hardware</a:t>
            </a:r>
            <a:endParaRPr/>
          </a:p>
        </p:txBody>
      </p:sp>
      <p:sp>
        <p:nvSpPr>
          <p:cNvPr id="165" name="Google Shape;165;p17">
            <a:extLst>
              <a:ext uri="{FF2B5EF4-FFF2-40B4-BE49-F238E27FC236}">
                <a16:creationId xmlns:a16="http://schemas.microsoft.com/office/drawing/2014/main" id="{33E8DC19-DE72-4B1A-7CB8-EE7960FB7544}"/>
              </a:ext>
            </a:extLst>
          </p:cNvPr>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7</a:t>
            </a:fld>
            <a:endParaRPr/>
          </a:p>
        </p:txBody>
      </p:sp>
      <p:sp>
        <p:nvSpPr>
          <p:cNvPr id="166" name="Google Shape;166;p17">
            <a:extLst>
              <a:ext uri="{FF2B5EF4-FFF2-40B4-BE49-F238E27FC236}">
                <a16:creationId xmlns:a16="http://schemas.microsoft.com/office/drawing/2014/main" id="{5300AF58-C030-D920-5993-3B41D020BC47}"/>
              </a:ext>
            </a:extLst>
          </p:cNvPr>
          <p:cNvSpPr txBox="1">
            <a:spLocks noGrp="1"/>
          </p:cNvSpPr>
          <p:nvPr>
            <p:ph type="title"/>
          </p:nvPr>
        </p:nvSpPr>
        <p:spPr>
          <a:xfrm>
            <a:off x="0" y="-66275"/>
            <a:ext cx="35103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Background &amp; Motivation</a:t>
            </a:r>
            <a:endParaRPr sz="2140">
              <a:solidFill>
                <a:schemeClr val="lt1"/>
              </a:solidFill>
            </a:endParaRPr>
          </a:p>
        </p:txBody>
      </p:sp>
      <p:sp>
        <p:nvSpPr>
          <p:cNvPr id="167" name="Google Shape;167;p17">
            <a:extLst>
              <a:ext uri="{FF2B5EF4-FFF2-40B4-BE49-F238E27FC236}">
                <a16:creationId xmlns:a16="http://schemas.microsoft.com/office/drawing/2014/main" id="{2A73DAFF-0285-4A54-BAF6-DFEAEB440F07}"/>
              </a:ext>
            </a:extLst>
          </p:cNvPr>
          <p:cNvSpPr txBox="1"/>
          <p:nvPr/>
        </p:nvSpPr>
        <p:spPr>
          <a:xfrm>
            <a:off x="1962311" y="4491529"/>
            <a:ext cx="4951800" cy="424800"/>
          </a:xfrm>
          <a:prstGeom prst="rect">
            <a:avLst/>
          </a:prstGeom>
          <a:noFill/>
          <a:ln>
            <a:noFill/>
          </a:ln>
        </p:spPr>
        <p:txBody>
          <a:bodyPr spcFirstLastPara="1" wrap="square" lIns="85775" tIns="85775" rIns="85775" bIns="85775" anchor="ctr" anchorCtr="0">
            <a:noAutofit/>
          </a:bodyPr>
          <a:lstStyle/>
          <a:p>
            <a:pPr marL="0" lvl="0" indent="0" algn="ctr" rtl="0">
              <a:spcBef>
                <a:spcPts val="0"/>
              </a:spcBef>
              <a:spcAft>
                <a:spcPts val="0"/>
              </a:spcAft>
              <a:buNone/>
            </a:pPr>
            <a:r>
              <a:rPr lang="en" sz="1219" i="1">
                <a:solidFill>
                  <a:schemeClr val="accent1"/>
                </a:solidFill>
                <a:latin typeface="Lato"/>
                <a:ea typeface="Lato"/>
                <a:cs typeface="Lato"/>
                <a:sym typeface="Lato"/>
              </a:rPr>
              <a:t>GEMM-Optimized Hardware with Processing Element (PE) Array</a:t>
            </a:r>
            <a:endParaRPr sz="1219" i="1">
              <a:solidFill>
                <a:schemeClr val="accent1"/>
              </a:solidFill>
              <a:latin typeface="Lato"/>
              <a:ea typeface="Lato"/>
              <a:cs typeface="Lato"/>
              <a:sym typeface="Lato"/>
            </a:endParaRPr>
          </a:p>
        </p:txBody>
      </p:sp>
      <p:sp>
        <p:nvSpPr>
          <p:cNvPr id="170" name="Google Shape;170;p17">
            <a:extLst>
              <a:ext uri="{FF2B5EF4-FFF2-40B4-BE49-F238E27FC236}">
                <a16:creationId xmlns:a16="http://schemas.microsoft.com/office/drawing/2014/main" id="{B7B97EE9-E512-3B4C-F3A8-B0371E6F3C67}"/>
              </a:ext>
            </a:extLst>
          </p:cNvPr>
          <p:cNvSpPr txBox="1">
            <a:spLocks noGrp="1"/>
          </p:cNvSpPr>
          <p:nvPr>
            <p:ph type="body" idx="1"/>
          </p:nvPr>
        </p:nvSpPr>
        <p:spPr>
          <a:xfrm>
            <a:off x="688700" y="1262850"/>
            <a:ext cx="7690500" cy="6285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Flexible routing becomes cost-ineffective because:</a:t>
            </a:r>
            <a:endParaRPr sz="1500"/>
          </a:p>
        </p:txBody>
      </p:sp>
      <p:sp>
        <p:nvSpPr>
          <p:cNvPr id="4" name="Rectangle 3">
            <a:extLst>
              <a:ext uri="{FF2B5EF4-FFF2-40B4-BE49-F238E27FC236}">
                <a16:creationId xmlns:a16="http://schemas.microsoft.com/office/drawing/2014/main" id="{C28439FF-48CA-D028-6FDA-4A857A9BF885}"/>
              </a:ext>
            </a:extLst>
          </p:cNvPr>
          <p:cNvSpPr/>
          <p:nvPr/>
        </p:nvSpPr>
        <p:spPr>
          <a:xfrm>
            <a:off x="3231715" y="2969551"/>
            <a:ext cx="2411260" cy="1038777"/>
          </a:xfrm>
          <a:prstGeom prst="rect">
            <a:avLst/>
          </a:prstGeom>
          <a:solidFill>
            <a:schemeClr val="bg1">
              <a:lumMod val="60000"/>
              <a:lumOff val="4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168;p17">
            <a:extLst>
              <a:ext uri="{FF2B5EF4-FFF2-40B4-BE49-F238E27FC236}">
                <a16:creationId xmlns:a16="http://schemas.microsoft.com/office/drawing/2014/main" id="{4D8B767F-6629-BBEF-11AA-B328A49957FD}"/>
              </a:ext>
            </a:extLst>
          </p:cNvPr>
          <p:cNvSpPr/>
          <p:nvPr/>
        </p:nvSpPr>
        <p:spPr>
          <a:xfrm>
            <a:off x="1027384" y="2723675"/>
            <a:ext cx="2014500" cy="850019"/>
          </a:xfrm>
          <a:prstGeom prst="wedgeRoundRectCallout">
            <a:avLst>
              <a:gd name="adj1" fmla="val 59514"/>
              <a:gd name="adj2" fmla="val -32411"/>
              <a:gd name="adj3" fmla="val 0"/>
            </a:avLst>
          </a:prstGeom>
          <a:solidFill>
            <a:srgbClr val="DEDEFF"/>
          </a:solidFill>
          <a:ln w="8925" cap="flat" cmpd="sng">
            <a:solidFill>
              <a:schemeClr val="dk2"/>
            </a:solidFill>
            <a:prstDash val="solid"/>
            <a:round/>
            <a:headEnd type="none" w="sm" len="sm"/>
            <a:tailEnd type="none" w="sm" len="sm"/>
          </a:ln>
          <a:effectLst>
            <a:outerShdw blurRad="53611" dist="17870" dir="5400000" algn="bl" rotWithShape="0">
              <a:srgbClr val="000000">
                <a:alpha val="50000"/>
              </a:srgbClr>
            </a:outerShdw>
          </a:effectLst>
        </p:spPr>
        <p:txBody>
          <a:bodyPr spcFirstLastPara="1" wrap="square" lIns="85775" tIns="85775" rIns="85775" bIns="85775" anchor="ctr" anchorCtr="0">
            <a:noAutofit/>
          </a:bodyPr>
          <a:lstStyle/>
          <a:p>
            <a:pPr marL="0" lvl="0" indent="0" algn="ctr" rtl="0">
              <a:spcBef>
                <a:spcPts val="0"/>
              </a:spcBef>
              <a:spcAft>
                <a:spcPts val="900"/>
              </a:spcAft>
              <a:buNone/>
            </a:pPr>
            <a:r>
              <a:rPr lang="en-US" sz="1219">
                <a:solidFill>
                  <a:schemeClr val="dk1"/>
                </a:solidFill>
                <a:latin typeface="Lato"/>
                <a:ea typeface="Lato"/>
                <a:cs typeface="Lato"/>
                <a:sym typeface="Lato"/>
              </a:rPr>
              <a:t>PE array is so large</a:t>
            </a:r>
          </a:p>
          <a:p>
            <a:pPr marL="0" lvl="0" indent="0" algn="ctr" rtl="0">
              <a:spcBef>
                <a:spcPts val="0"/>
              </a:spcBef>
              <a:spcAft>
                <a:spcPts val="0"/>
              </a:spcAft>
              <a:buNone/>
            </a:pPr>
            <a:r>
              <a:rPr lang="en-US" sz="1000" i="1">
                <a:solidFill>
                  <a:schemeClr val="dk1"/>
                </a:solidFill>
                <a:latin typeface="Lato"/>
                <a:ea typeface="Lato"/>
                <a:cs typeface="Lato"/>
                <a:sym typeface="Lato"/>
              </a:rPr>
              <a:t>(e.g., 237,600 MACs on Intel Stratix® 10 NX)</a:t>
            </a:r>
          </a:p>
        </p:txBody>
      </p:sp>
      <p:grpSp>
        <p:nvGrpSpPr>
          <p:cNvPr id="14" name="Group 13">
            <a:extLst>
              <a:ext uri="{FF2B5EF4-FFF2-40B4-BE49-F238E27FC236}">
                <a16:creationId xmlns:a16="http://schemas.microsoft.com/office/drawing/2014/main" id="{9A08F2E4-374B-4A65-A971-098C4ED9D5A5}"/>
              </a:ext>
            </a:extLst>
          </p:cNvPr>
          <p:cNvGrpSpPr/>
          <p:nvPr/>
        </p:nvGrpSpPr>
        <p:grpSpPr>
          <a:xfrm>
            <a:off x="6308388" y="1305685"/>
            <a:ext cx="1393733" cy="1885754"/>
            <a:chOff x="7290918" y="1499929"/>
            <a:chExt cx="1393733" cy="1885754"/>
          </a:xfrm>
        </p:grpSpPr>
        <p:sp>
          <p:nvSpPr>
            <p:cNvPr id="16" name="Thought Bubble: Cloud 15">
              <a:extLst>
                <a:ext uri="{FF2B5EF4-FFF2-40B4-BE49-F238E27FC236}">
                  <a16:creationId xmlns:a16="http://schemas.microsoft.com/office/drawing/2014/main" id="{A6065118-6A0B-4B6A-9598-3EEC3AF19091}"/>
                </a:ext>
              </a:extLst>
            </p:cNvPr>
            <p:cNvSpPr/>
            <p:nvPr/>
          </p:nvSpPr>
          <p:spPr>
            <a:xfrm rot="6166500">
              <a:off x="7044908" y="1745939"/>
              <a:ext cx="1885754" cy="1393733"/>
            </a:xfrm>
            <a:prstGeom prst="cloudCallout">
              <a:avLst>
                <a:gd name="adj1" fmla="val -2952"/>
                <a:gd name="adj2" fmla="val 96545"/>
              </a:avLst>
            </a:prstGeom>
            <a:solidFill>
              <a:schemeClr val="accent1">
                <a:lumMod val="20000"/>
                <a:lumOff val="80000"/>
              </a:schemeClr>
            </a:solidFill>
            <a:ln w="19050">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C7385B8-B80B-41B6-8631-DCD44421D136}"/>
                </a:ext>
              </a:extLst>
            </p:cNvPr>
            <p:cNvPicPr>
              <a:picLocks noChangeAspect="1"/>
            </p:cNvPicPr>
            <p:nvPr/>
          </p:nvPicPr>
          <p:blipFill>
            <a:blip r:embed="rId4"/>
            <a:stretch>
              <a:fillRect/>
            </a:stretch>
          </p:blipFill>
          <p:spPr>
            <a:xfrm>
              <a:off x="7734899" y="1761263"/>
              <a:ext cx="571083" cy="1405500"/>
            </a:xfrm>
            <a:prstGeom prst="rect">
              <a:avLst/>
            </a:prstGeom>
          </p:spPr>
        </p:pic>
      </p:grpSp>
      <p:sp>
        <p:nvSpPr>
          <p:cNvPr id="169" name="Google Shape;169;p17">
            <a:extLst>
              <a:ext uri="{FF2B5EF4-FFF2-40B4-BE49-F238E27FC236}">
                <a16:creationId xmlns:a16="http://schemas.microsoft.com/office/drawing/2014/main" id="{5966DB39-5142-3309-938F-6F7CA54FE181}"/>
              </a:ext>
            </a:extLst>
          </p:cNvPr>
          <p:cNvSpPr/>
          <p:nvPr/>
        </p:nvSpPr>
        <p:spPr>
          <a:xfrm>
            <a:off x="7005255" y="3252151"/>
            <a:ext cx="1330154" cy="1115962"/>
          </a:xfrm>
          <a:prstGeom prst="wedgeRoundRectCallout">
            <a:avLst>
              <a:gd name="adj1" fmla="val -27917"/>
              <a:gd name="adj2" fmla="val -64550"/>
              <a:gd name="adj3" fmla="val 0"/>
            </a:avLst>
          </a:prstGeom>
          <a:solidFill>
            <a:srgbClr val="F1C232"/>
          </a:solidFill>
          <a:ln w="8925" cap="flat" cmpd="sng">
            <a:solidFill>
              <a:schemeClr val="dk2"/>
            </a:solidFill>
            <a:prstDash val="solid"/>
            <a:round/>
            <a:headEnd type="none" w="sm" len="sm"/>
            <a:tailEnd type="none" w="sm" len="sm"/>
          </a:ln>
          <a:effectLst>
            <a:outerShdw blurRad="53611" dist="17870" dir="5400000" algn="bl" rotWithShape="0">
              <a:srgbClr val="000000">
                <a:alpha val="50000"/>
              </a:srgbClr>
            </a:outerShdw>
          </a:effectLst>
        </p:spPr>
        <p:txBody>
          <a:bodyPr spcFirstLastPara="1" wrap="square" lIns="85775" tIns="85775" rIns="85775" bIns="85775" anchor="ctr" anchorCtr="0">
            <a:noAutofit/>
          </a:bodyPr>
          <a:lstStyle/>
          <a:p>
            <a:pPr marL="0" lvl="0" indent="0" algn="ctr" rtl="0">
              <a:spcBef>
                <a:spcPts val="0"/>
              </a:spcBef>
              <a:spcAft>
                <a:spcPts val="900"/>
              </a:spcAft>
              <a:buNone/>
            </a:pPr>
            <a:r>
              <a:rPr lang="en" sz="1219">
                <a:solidFill>
                  <a:schemeClr val="dk1"/>
                </a:solidFill>
                <a:latin typeface="Lato"/>
                <a:ea typeface="Lato"/>
                <a:cs typeface="Lato"/>
                <a:sym typeface="Lato"/>
              </a:rPr>
              <a:t>Grouped inputs are too wide</a:t>
            </a:r>
          </a:p>
          <a:p>
            <a:pPr lvl="0" algn="ctr"/>
            <a:r>
              <a:rPr lang="en-US" sz="1000" i="1">
                <a:solidFill>
                  <a:schemeClr val="dk1"/>
                </a:solidFill>
                <a:latin typeface="Lato"/>
                <a:ea typeface="Lato"/>
                <a:cs typeface="Lato"/>
                <a:sym typeface="Lato"/>
              </a:rPr>
              <a:t>(e.g., 88-bit word on </a:t>
            </a:r>
            <a:r>
              <a:rPr lang="en" sz="1000" i="1">
                <a:solidFill>
                  <a:schemeClr val="dk1"/>
                </a:solidFill>
                <a:latin typeface="Lato"/>
                <a:ea typeface="Lato"/>
                <a:cs typeface="Lato"/>
                <a:sym typeface="Lato"/>
              </a:rPr>
              <a:t>Intel Stratix</a:t>
            </a:r>
            <a:r>
              <a:rPr lang="en-US" altLang="zh-CN" sz="1000" i="1">
                <a:solidFill>
                  <a:schemeClr val="dk1"/>
                </a:solidFill>
                <a:latin typeface="Lato"/>
                <a:ea typeface="Lato"/>
                <a:cs typeface="Lato"/>
                <a:sym typeface="Lato"/>
              </a:rPr>
              <a:t>®</a:t>
            </a:r>
            <a:r>
              <a:rPr lang="en" sz="1000" i="1">
                <a:solidFill>
                  <a:schemeClr val="dk1"/>
                </a:solidFill>
                <a:latin typeface="Lato"/>
                <a:ea typeface="Lato"/>
                <a:cs typeface="Lato"/>
                <a:sym typeface="Lato"/>
              </a:rPr>
              <a:t> 10 NX</a:t>
            </a:r>
            <a:r>
              <a:rPr lang="en-US" sz="1000" i="1">
                <a:solidFill>
                  <a:schemeClr val="dk1"/>
                </a:solidFill>
                <a:latin typeface="Lato"/>
                <a:ea typeface="Lato"/>
                <a:cs typeface="Lato"/>
                <a:sym typeface="Lato"/>
              </a:rPr>
              <a:t>)</a:t>
            </a:r>
            <a:endParaRPr sz="1000" i="1">
              <a:solidFill>
                <a:schemeClr val="dk1"/>
              </a:solidFill>
              <a:latin typeface="Lato"/>
              <a:ea typeface="Lato"/>
              <a:cs typeface="Lato"/>
              <a:sym typeface="Lato"/>
            </a:endParaRPr>
          </a:p>
        </p:txBody>
      </p:sp>
    </p:spTree>
    <p:extLst>
      <p:ext uri="{BB962C8B-B14F-4D97-AF65-F5344CB8AC3E}">
        <p14:creationId xmlns:p14="http://schemas.microsoft.com/office/powerpoint/2010/main" val="421659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par>
                          <p:cTn id="8" fill="hold">
                            <p:stCondLst>
                              <p:cond delay="300"/>
                            </p:stCondLst>
                            <p:childTnLst>
                              <p:par>
                                <p:cTn id="9" presetID="27" presetClass="emph" presetSubtype="0" repeatCount="3000" fill="remove" grpId="1" nodeType="afterEffect">
                                  <p:stCondLst>
                                    <p:cond delay="0"/>
                                  </p:stCondLst>
                                  <p:childTnLst>
                                    <p:animClr clrSpc="rgb" dir="cw">
                                      <p:cBhvr override="childStyle">
                                        <p:cTn id="10" dur="250" autoRev="1" fill="remove"/>
                                        <p:tgtEl>
                                          <p:spTgt spid="4"/>
                                        </p:tgtEl>
                                        <p:attrNameLst>
                                          <p:attrName>style.color</p:attrName>
                                        </p:attrNameLst>
                                      </p:cBhvr>
                                      <p:to>
                                        <a:schemeClr val="bg1"/>
                                      </p:to>
                                    </p:animClr>
                                    <p:animClr clrSpc="rgb" dir="cw">
                                      <p:cBhvr>
                                        <p:cTn id="11" dur="250" autoRev="1" fill="remove"/>
                                        <p:tgtEl>
                                          <p:spTgt spid="4"/>
                                        </p:tgtEl>
                                        <p:attrNameLst>
                                          <p:attrName>fillcolor</p:attrName>
                                        </p:attrNameLst>
                                      </p:cBhvr>
                                      <p:to>
                                        <a:schemeClr val="bg1"/>
                                      </p:to>
                                    </p:animClr>
                                    <p:set>
                                      <p:cBhvr>
                                        <p:cTn id="12" dur="250" autoRev="1" fill="remove"/>
                                        <p:tgtEl>
                                          <p:spTgt spid="4"/>
                                        </p:tgtEl>
                                        <p:attrNameLst>
                                          <p:attrName>fill.type</p:attrName>
                                        </p:attrNameLst>
                                      </p:cBhvr>
                                      <p:to>
                                        <p:strVal val="solid"/>
                                      </p:to>
                                    </p:set>
                                    <p:set>
                                      <p:cBhvr>
                                        <p:cTn id="13" dur="25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a:extLst>
            <a:ext uri="{FF2B5EF4-FFF2-40B4-BE49-F238E27FC236}">
              <a16:creationId xmlns:a16="http://schemas.microsoft.com/office/drawing/2014/main" id="{BCA6C2AC-D1BA-0AF8-65C0-DA82B2858697}"/>
            </a:ext>
          </a:extLst>
        </p:cNvPr>
        <p:cNvGrpSpPr/>
        <p:nvPr/>
      </p:nvGrpSpPr>
      <p:grpSpPr>
        <a:xfrm>
          <a:off x="0" y="0"/>
          <a:ext cx="0" cy="0"/>
          <a:chOff x="0" y="0"/>
          <a:chExt cx="0" cy="0"/>
        </a:xfrm>
      </p:grpSpPr>
      <p:sp>
        <p:nvSpPr>
          <p:cNvPr id="164" name="Google Shape;164;p17">
            <a:extLst>
              <a:ext uri="{FF2B5EF4-FFF2-40B4-BE49-F238E27FC236}">
                <a16:creationId xmlns:a16="http://schemas.microsoft.com/office/drawing/2014/main" id="{58E999ED-2E0B-A04E-CA76-B08C8A08980B}"/>
              </a:ext>
            </a:extLst>
          </p:cNvPr>
          <p:cNvSpPr txBox="1">
            <a:spLocks noGrp="1"/>
          </p:cNvSpPr>
          <p:nvPr>
            <p:ph type="title"/>
          </p:nvPr>
        </p:nvSpPr>
        <p:spPr>
          <a:xfrm>
            <a:off x="463378" y="611847"/>
            <a:ext cx="2582543" cy="2734427"/>
          </a:xfrm>
          <a:prstGeom prst="rect">
            <a:avLst/>
          </a:prstGeom>
        </p:spPr>
        <p:txBody>
          <a:bodyPr spcFirstLastPara="1" wrap="square" lIns="91425" tIns="91425" rIns="91425" bIns="91425" anchor="t" anchorCtr="0">
            <a:normAutofit/>
          </a:bodyPr>
          <a:lstStyle/>
          <a:p>
            <a:pPr marL="0" lvl="0" indent="0" algn="l" rtl="0">
              <a:spcBef>
                <a:spcPts val="900"/>
              </a:spcBef>
              <a:spcAft>
                <a:spcPts val="0"/>
              </a:spcAft>
              <a:buNone/>
            </a:pPr>
            <a:r>
              <a:rPr lang="en" sz="1800">
                <a:solidFill>
                  <a:srgbClr val="7A0000"/>
                </a:solidFill>
              </a:rPr>
              <a:t>OUR APPROACH</a:t>
            </a:r>
            <a:br>
              <a:rPr lang="en" sz="1800">
                <a:solidFill>
                  <a:srgbClr val="7A0000"/>
                </a:solidFill>
              </a:rPr>
            </a:br>
            <a:r>
              <a:rPr lang="en" sz="1800">
                <a:solidFill>
                  <a:srgbClr val="7A0000"/>
                </a:solidFill>
              </a:rPr>
              <a:t> </a:t>
            </a:r>
            <a:br>
              <a:rPr lang="en" sz="2300">
                <a:solidFill>
                  <a:srgbClr val="7A0000"/>
                </a:solidFill>
              </a:rPr>
            </a:br>
            <a:r>
              <a:rPr lang="en">
                <a:solidFill>
                  <a:srgbClr val="7A0000"/>
                </a:solidFill>
              </a:rPr>
              <a:t>keep the data path, regularize the data flow</a:t>
            </a:r>
            <a:endParaRPr>
              <a:solidFill>
                <a:srgbClr val="7A0000"/>
              </a:solidFill>
            </a:endParaRPr>
          </a:p>
        </p:txBody>
      </p:sp>
      <p:sp>
        <p:nvSpPr>
          <p:cNvPr id="165" name="Google Shape;165;p17">
            <a:extLst>
              <a:ext uri="{FF2B5EF4-FFF2-40B4-BE49-F238E27FC236}">
                <a16:creationId xmlns:a16="http://schemas.microsoft.com/office/drawing/2014/main" id="{E9D639C3-8F3F-8DD5-C248-927C9208CD7C}"/>
              </a:ext>
            </a:extLst>
          </p:cNvPr>
          <p:cNvSpPr txBox="1">
            <a:spLocks noGrp="1"/>
          </p:cNvSpPr>
          <p:nvPr>
            <p:ph type="sldNum" idx="12"/>
          </p:nvPr>
        </p:nvSpPr>
        <p:spPr>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8</a:t>
            </a:fld>
            <a:endParaRPr/>
          </a:p>
        </p:txBody>
      </p:sp>
      <p:grpSp>
        <p:nvGrpSpPr>
          <p:cNvPr id="5" name="Group 4">
            <a:extLst>
              <a:ext uri="{FF2B5EF4-FFF2-40B4-BE49-F238E27FC236}">
                <a16:creationId xmlns:a16="http://schemas.microsoft.com/office/drawing/2014/main" id="{88BD9DBF-7597-D089-66ED-646D29D17D5A}"/>
              </a:ext>
            </a:extLst>
          </p:cNvPr>
          <p:cNvGrpSpPr/>
          <p:nvPr/>
        </p:nvGrpSpPr>
        <p:grpSpPr>
          <a:xfrm>
            <a:off x="3504510" y="807573"/>
            <a:ext cx="5301598" cy="3528354"/>
            <a:chOff x="3413391" y="497022"/>
            <a:chExt cx="5301598" cy="3528354"/>
          </a:xfrm>
        </p:grpSpPr>
        <p:sp>
          <p:nvSpPr>
            <p:cNvPr id="167" name="Google Shape;167;p17">
              <a:extLst>
                <a:ext uri="{FF2B5EF4-FFF2-40B4-BE49-F238E27FC236}">
                  <a16:creationId xmlns:a16="http://schemas.microsoft.com/office/drawing/2014/main" id="{23496CC5-5A70-FCAE-E4EE-6C2B9F73851F}"/>
                </a:ext>
              </a:extLst>
            </p:cNvPr>
            <p:cNvSpPr txBox="1"/>
            <p:nvPr/>
          </p:nvSpPr>
          <p:spPr>
            <a:xfrm>
              <a:off x="3413391" y="3600576"/>
              <a:ext cx="4951800" cy="424800"/>
            </a:xfrm>
            <a:prstGeom prst="rect">
              <a:avLst/>
            </a:prstGeom>
            <a:noFill/>
            <a:ln>
              <a:noFill/>
            </a:ln>
          </p:spPr>
          <p:txBody>
            <a:bodyPr spcFirstLastPara="1" wrap="square" lIns="85775" tIns="85775" rIns="85775" bIns="85775" anchor="ctr" anchorCtr="0">
              <a:noAutofit/>
            </a:bodyPr>
            <a:lstStyle/>
            <a:p>
              <a:pPr marL="0" lvl="0" indent="0" algn="ctr" rtl="0">
                <a:spcBef>
                  <a:spcPts val="0"/>
                </a:spcBef>
                <a:spcAft>
                  <a:spcPts val="0"/>
                </a:spcAft>
                <a:buNone/>
              </a:pPr>
              <a:r>
                <a:rPr lang="en" sz="1219" i="1">
                  <a:solidFill>
                    <a:schemeClr val="tx1"/>
                  </a:solidFill>
                  <a:latin typeface="Lato"/>
                  <a:ea typeface="Lato"/>
                  <a:cs typeface="Lato"/>
                  <a:sym typeface="Lato"/>
                </a:rPr>
                <a:t>GEMM-Optimized Hardware with Processing Element (PE) Array</a:t>
              </a:r>
              <a:endParaRPr sz="1219" i="1">
                <a:solidFill>
                  <a:schemeClr val="tx1"/>
                </a:solidFill>
                <a:latin typeface="Lato"/>
                <a:ea typeface="Lato"/>
                <a:cs typeface="Lato"/>
                <a:sym typeface="Lato"/>
              </a:endParaRPr>
            </a:p>
          </p:txBody>
        </p:sp>
        <p:pic>
          <p:nvPicPr>
            <p:cNvPr id="3" name="Picture 2">
              <a:extLst>
                <a:ext uri="{FF2B5EF4-FFF2-40B4-BE49-F238E27FC236}">
                  <a16:creationId xmlns:a16="http://schemas.microsoft.com/office/drawing/2014/main" id="{7EB48ABB-01B9-7F55-7225-094BB8EEDDC0}"/>
                </a:ext>
              </a:extLst>
            </p:cNvPr>
            <p:cNvPicPr>
              <a:picLocks noChangeAspect="1"/>
            </p:cNvPicPr>
            <p:nvPr/>
          </p:nvPicPr>
          <p:blipFill>
            <a:blip r:embed="rId3"/>
            <a:srcRect r="21433"/>
            <a:stretch>
              <a:fillRect/>
            </a:stretch>
          </p:blipFill>
          <p:spPr>
            <a:xfrm>
              <a:off x="3413391" y="775196"/>
              <a:ext cx="4684222" cy="2857239"/>
            </a:xfrm>
            <a:prstGeom prst="rect">
              <a:avLst/>
            </a:prstGeom>
          </p:spPr>
        </p:pic>
        <p:sp>
          <p:nvSpPr>
            <p:cNvPr id="6" name="Google Shape;158;p16">
              <a:extLst>
                <a:ext uri="{FF2B5EF4-FFF2-40B4-BE49-F238E27FC236}">
                  <a16:creationId xmlns:a16="http://schemas.microsoft.com/office/drawing/2014/main" id="{E37711D5-388B-FC41-09A9-CEC41F082193}"/>
                </a:ext>
              </a:extLst>
            </p:cNvPr>
            <p:cNvSpPr/>
            <p:nvPr/>
          </p:nvSpPr>
          <p:spPr>
            <a:xfrm>
              <a:off x="6584330" y="497022"/>
              <a:ext cx="2130659" cy="919447"/>
            </a:xfrm>
            <a:prstGeom prst="roundRect">
              <a:avLst>
                <a:gd name="adj" fmla="val 7855"/>
              </a:avLst>
            </a:prstGeom>
            <a:solidFill>
              <a:srgbClr val="92D050"/>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i="1">
                  <a:latin typeface="Lato"/>
                  <a:ea typeface="Lato"/>
                  <a:cs typeface="Lato"/>
                  <a:sym typeface="Lato"/>
                </a:rPr>
                <a:t>Find GEMM-like tiles in </a:t>
              </a:r>
              <a:r>
                <a:rPr lang="en-US" sz="1800" i="1" err="1">
                  <a:latin typeface="Lato"/>
                  <a:ea typeface="Lato"/>
                  <a:cs typeface="Lato"/>
                  <a:sym typeface="Lato"/>
                </a:rPr>
                <a:t>SpMM</a:t>
              </a:r>
              <a:endParaRPr sz="1800" i="1">
                <a:latin typeface="Lato"/>
                <a:ea typeface="Lato"/>
                <a:cs typeface="Lato"/>
                <a:sym typeface="Lato"/>
              </a:endParaRPr>
            </a:p>
          </p:txBody>
        </p:sp>
      </p:grpSp>
    </p:spTree>
    <p:extLst>
      <p:ext uri="{BB962C8B-B14F-4D97-AF65-F5344CB8AC3E}">
        <p14:creationId xmlns:p14="http://schemas.microsoft.com/office/powerpoint/2010/main" val="1523403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8"/>
          <p:cNvSpPr txBox="1">
            <a:spLocks noGrp="1"/>
          </p:cNvSpPr>
          <p:nvPr>
            <p:ph type="title"/>
          </p:nvPr>
        </p:nvSpPr>
        <p:spPr>
          <a:xfrm>
            <a:off x="727650" y="539700"/>
            <a:ext cx="8396100" cy="53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100"/>
              <a:t>Block aggregation: transform SpMM to tiny GEMM</a:t>
            </a:r>
            <a:endParaRPr sz="2100"/>
          </a:p>
        </p:txBody>
      </p:sp>
      <p:sp>
        <p:nvSpPr>
          <p:cNvPr id="176" name="Google Shape;176;p18"/>
          <p:cNvSpPr txBox="1">
            <a:spLocks noGrp="1"/>
          </p:cNvSpPr>
          <p:nvPr>
            <p:ph type="sldNum" idx="12"/>
          </p:nvPr>
        </p:nvSpPr>
        <p:spPr>
          <a:xfrm>
            <a:off x="8708427" y="4791576"/>
            <a:ext cx="548700" cy="393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en"/>
              <a:t>9</a:t>
            </a:fld>
            <a:endParaRPr/>
          </a:p>
        </p:txBody>
      </p:sp>
      <p:sp>
        <p:nvSpPr>
          <p:cNvPr id="178" name="Google Shape;178;p18"/>
          <p:cNvSpPr txBox="1">
            <a:spLocks noGrp="1"/>
          </p:cNvSpPr>
          <p:nvPr>
            <p:ph type="title"/>
          </p:nvPr>
        </p:nvSpPr>
        <p:spPr>
          <a:xfrm>
            <a:off x="0" y="-66275"/>
            <a:ext cx="3522300" cy="49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40">
                <a:solidFill>
                  <a:schemeClr val="lt1"/>
                </a:solidFill>
              </a:rPr>
              <a:t>Method</a:t>
            </a:r>
            <a:endParaRPr sz="2140">
              <a:solidFill>
                <a:schemeClr val="lt1"/>
              </a:solidFill>
            </a:endParaRPr>
          </a:p>
        </p:txBody>
      </p:sp>
      <p:sp>
        <p:nvSpPr>
          <p:cNvPr id="179" name="Google Shape;179;p18"/>
          <p:cNvSpPr txBox="1">
            <a:spLocks noGrp="1"/>
          </p:cNvSpPr>
          <p:nvPr>
            <p:ph type="body" idx="1"/>
          </p:nvPr>
        </p:nvSpPr>
        <p:spPr>
          <a:xfrm>
            <a:off x="5314638" y="1748277"/>
            <a:ext cx="3090000" cy="2115300"/>
          </a:xfrm>
          <a:prstGeom prst="rect">
            <a:avLst/>
          </a:prstGeom>
        </p:spPr>
        <p:txBody>
          <a:bodyPr spcFirstLastPara="1" wrap="square" lIns="91425" tIns="91425" rIns="91425" bIns="91425" anchor="t" anchorCtr="0">
            <a:noAutofit/>
          </a:bodyPr>
          <a:lstStyle/>
          <a:p>
            <a:pPr marL="457200" lvl="0" indent="-323850" algn="l" rtl="0">
              <a:lnSpc>
                <a:spcPct val="150000"/>
              </a:lnSpc>
              <a:spcBef>
                <a:spcPts val="0"/>
              </a:spcBef>
              <a:spcAft>
                <a:spcPts val="0"/>
              </a:spcAft>
              <a:buSzPts val="1500"/>
              <a:buChar char="●"/>
            </a:pPr>
            <a:r>
              <a:rPr lang="en" sz="1500"/>
              <a:t>Dense attention values form small clusters</a:t>
            </a:r>
            <a:endParaRPr sz="1500"/>
          </a:p>
          <a:p>
            <a:pPr marL="457200" lvl="0" indent="-323850" algn="l" rtl="0">
              <a:lnSpc>
                <a:spcPct val="150000"/>
              </a:lnSpc>
              <a:spcBef>
                <a:spcPts val="0"/>
              </a:spcBef>
              <a:spcAft>
                <a:spcPts val="0"/>
              </a:spcAft>
              <a:buSzPts val="1500"/>
              <a:buChar char="●"/>
            </a:pPr>
            <a:r>
              <a:rPr lang="en" sz="1500"/>
              <a:t>Dynamically aggregate the blocks to form GEMM tiles</a:t>
            </a:r>
          </a:p>
          <a:p>
            <a:pPr marL="457200" lvl="0" indent="0" algn="l" rtl="0">
              <a:lnSpc>
                <a:spcPct val="150000"/>
              </a:lnSpc>
              <a:spcBef>
                <a:spcPts val="1200"/>
              </a:spcBef>
              <a:spcAft>
                <a:spcPts val="1200"/>
              </a:spcAft>
              <a:buNone/>
            </a:pPr>
            <a:endParaRPr lang="en-US" sz="1500"/>
          </a:p>
        </p:txBody>
      </p:sp>
      <mc:AlternateContent xmlns:mc="http://schemas.openxmlformats.org/markup-compatibility/2006">
        <mc:Choice xmlns:a14="http://schemas.microsoft.com/office/drawing/2010/main" Requires="a14">
          <p:sp>
            <p:nvSpPr>
              <p:cNvPr id="8" name="Google Shape;138;p15">
                <a:extLst>
                  <a:ext uri="{FF2B5EF4-FFF2-40B4-BE49-F238E27FC236}">
                    <a16:creationId xmlns:a16="http://schemas.microsoft.com/office/drawing/2014/main" id="{DD838B6A-7C06-4578-B582-31B9103E1C9F}"/>
                  </a:ext>
                </a:extLst>
              </p:cNvPr>
              <p:cNvSpPr txBox="1"/>
              <p:nvPr/>
            </p:nvSpPr>
            <p:spPr>
              <a:xfrm>
                <a:off x="2159027" y="4373183"/>
                <a:ext cx="1498368" cy="31203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sSub>
                        <m:sSubPr>
                          <m:ctrlPr>
                            <a:rPr lang="en-US" sz="1600" b="0" i="1" smtClean="0">
                              <a:solidFill>
                                <a:schemeClr val="accent1"/>
                              </a:solidFill>
                              <a:latin typeface="Cambria Math" panose="02040503050406030204" pitchFamily="18" charset="0"/>
                              <a:ea typeface="Lato"/>
                              <a:cs typeface="Lato"/>
                              <a:sym typeface="Lato"/>
                            </a:rPr>
                          </m:ctrlPr>
                        </m:sSubPr>
                        <m:e>
                          <m:r>
                            <a:rPr lang="en-US" sz="1600" b="0" i="1" smtClean="0">
                              <a:solidFill>
                                <a:schemeClr val="accent1"/>
                              </a:solidFill>
                              <a:latin typeface="Cambria Math" panose="02040503050406030204" pitchFamily="18" charset="0"/>
                              <a:ea typeface="Lato"/>
                              <a:cs typeface="Lato"/>
                              <a:sym typeface="Lato"/>
                            </a:rPr>
                            <m:t>𝐴</m:t>
                          </m:r>
                        </m:e>
                        <m:sub>
                          <m:r>
                            <a:rPr lang="en-US" sz="1600" b="0" i="1" smtClean="0">
                              <a:solidFill>
                                <a:schemeClr val="accent1"/>
                              </a:solidFill>
                              <a:latin typeface="Cambria Math" panose="02040503050406030204" pitchFamily="18" charset="0"/>
                              <a:ea typeface="Lato"/>
                              <a:cs typeface="Lato"/>
                              <a:sym typeface="Lato"/>
                            </a:rPr>
                            <m:t>𝑠𝑝𝑎𝑟𝑠𝑒</m:t>
                          </m:r>
                        </m:sub>
                      </m:sSub>
                    </m:oMath>
                  </m:oMathPara>
                </a14:m>
                <a:endParaRPr lang="en-US" sz="1600" b="0" i="1">
                  <a:solidFill>
                    <a:schemeClr val="accent1"/>
                  </a:solidFill>
                  <a:latin typeface="Lato"/>
                  <a:ea typeface="Lato"/>
                  <a:cs typeface="Lato"/>
                  <a:sym typeface="Lato"/>
                </a:endParaRPr>
              </a:p>
            </p:txBody>
          </p:sp>
        </mc:Choice>
        <mc:Fallback>
          <p:sp>
            <p:nvSpPr>
              <p:cNvPr id="8" name="Google Shape;138;p15">
                <a:extLst>
                  <a:ext uri="{FF2B5EF4-FFF2-40B4-BE49-F238E27FC236}">
                    <a16:creationId xmlns:a16="http://schemas.microsoft.com/office/drawing/2014/main" id="{DD838B6A-7C06-4578-B582-31B9103E1C9F}"/>
                  </a:ext>
                </a:extLst>
              </p:cNvPr>
              <p:cNvSpPr txBox="1">
                <a:spLocks noRot="1" noChangeAspect="1" noMove="1" noResize="1" noEditPoints="1" noAdjustHandles="1" noChangeArrowheads="1" noChangeShapeType="1" noTextEdit="1"/>
              </p:cNvSpPr>
              <p:nvPr/>
            </p:nvSpPr>
            <p:spPr>
              <a:xfrm>
                <a:off x="2159027" y="4373183"/>
                <a:ext cx="1498368" cy="312036"/>
              </a:xfrm>
              <a:prstGeom prst="rect">
                <a:avLst/>
              </a:prstGeom>
              <a:blipFill>
                <a:blip r:embed="rId3"/>
                <a:stretch>
                  <a:fillRect b="-30769"/>
                </a:stretch>
              </a:blipFill>
              <a:ln>
                <a:noFill/>
              </a:ln>
            </p:spPr>
            <p:txBody>
              <a:bodyPr/>
              <a:lstStyle/>
              <a:p>
                <a:r>
                  <a:rPr lang="en-US">
                    <a:noFill/>
                  </a:rPr>
                  <a:t> </a:t>
                </a:r>
              </a:p>
            </p:txBody>
          </p:sp>
        </mc:Fallback>
      </mc:AlternateContent>
      <p:pic>
        <p:nvPicPr>
          <p:cNvPr id="3" name="Google Shape;310;p29">
            <a:extLst>
              <a:ext uri="{FF2B5EF4-FFF2-40B4-BE49-F238E27FC236}">
                <a16:creationId xmlns:a16="http://schemas.microsoft.com/office/drawing/2014/main" id="{449EA42D-013E-C628-1608-3C6330A5AA3E}"/>
              </a:ext>
            </a:extLst>
          </p:cNvPr>
          <p:cNvPicPr preferRelativeResize="0"/>
          <p:nvPr/>
        </p:nvPicPr>
        <p:blipFill>
          <a:blip r:embed="rId4">
            <a:alphaModFix/>
          </a:blip>
          <a:stretch>
            <a:fillRect/>
          </a:stretch>
        </p:blipFill>
        <p:spPr>
          <a:xfrm>
            <a:off x="883292" y="1565673"/>
            <a:ext cx="3184391" cy="2899756"/>
          </a:xfrm>
          <a:prstGeom prst="rect">
            <a:avLst/>
          </a:prstGeom>
          <a:noFill/>
          <a:ln>
            <a:noFill/>
          </a:ln>
        </p:spPr>
      </p:pic>
      <p:sp>
        <p:nvSpPr>
          <p:cNvPr id="4" name="Google Shape;311;p29">
            <a:extLst>
              <a:ext uri="{FF2B5EF4-FFF2-40B4-BE49-F238E27FC236}">
                <a16:creationId xmlns:a16="http://schemas.microsoft.com/office/drawing/2014/main" id="{A235F663-B2B5-DCCF-D4D6-F18FEC8F1AB7}"/>
              </a:ext>
            </a:extLst>
          </p:cNvPr>
          <p:cNvSpPr/>
          <p:nvPr/>
        </p:nvSpPr>
        <p:spPr>
          <a:xfrm>
            <a:off x="2533812" y="2781208"/>
            <a:ext cx="162315" cy="186422"/>
          </a:xfrm>
          <a:prstGeom prst="rect">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5" name="Google Shape;312;p29">
            <a:extLst>
              <a:ext uri="{FF2B5EF4-FFF2-40B4-BE49-F238E27FC236}">
                <a16:creationId xmlns:a16="http://schemas.microsoft.com/office/drawing/2014/main" id="{747531F5-F05B-CB37-5D94-0873FD4E0321}"/>
              </a:ext>
            </a:extLst>
          </p:cNvPr>
          <p:cNvSpPr/>
          <p:nvPr/>
        </p:nvSpPr>
        <p:spPr>
          <a:xfrm>
            <a:off x="1533491" y="1748277"/>
            <a:ext cx="162315" cy="186422"/>
          </a:xfrm>
          <a:prstGeom prst="rect">
            <a:avLst/>
          </a:prstGeom>
          <a:noFill/>
          <a:ln w="1905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2" name="Google Shape;318;p29">
            <a:extLst>
              <a:ext uri="{FF2B5EF4-FFF2-40B4-BE49-F238E27FC236}">
                <a16:creationId xmlns:a16="http://schemas.microsoft.com/office/drawing/2014/main" id="{F9E76498-42F8-A18C-F645-3AB7609A4EB6}"/>
              </a:ext>
            </a:extLst>
          </p:cNvPr>
          <p:cNvSpPr/>
          <p:nvPr/>
        </p:nvSpPr>
        <p:spPr>
          <a:xfrm>
            <a:off x="2977456" y="3666398"/>
            <a:ext cx="40177"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3" name="Google Shape;319;p29">
            <a:extLst>
              <a:ext uri="{FF2B5EF4-FFF2-40B4-BE49-F238E27FC236}">
                <a16:creationId xmlns:a16="http://schemas.microsoft.com/office/drawing/2014/main" id="{0B0C5EA3-01CA-DB89-CF0B-B74D3DAE2A23}"/>
              </a:ext>
            </a:extLst>
          </p:cNvPr>
          <p:cNvSpPr/>
          <p:nvPr/>
        </p:nvSpPr>
        <p:spPr>
          <a:xfrm>
            <a:off x="3089237" y="3666398"/>
            <a:ext cx="51159"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14" name="Google Shape;320;p29">
            <a:extLst>
              <a:ext uri="{FF2B5EF4-FFF2-40B4-BE49-F238E27FC236}">
                <a16:creationId xmlns:a16="http://schemas.microsoft.com/office/drawing/2014/main" id="{6F15FFE1-CDD6-D594-0971-D24BAF73A449}"/>
              </a:ext>
            </a:extLst>
          </p:cNvPr>
          <p:cNvSpPr/>
          <p:nvPr/>
        </p:nvSpPr>
        <p:spPr>
          <a:xfrm>
            <a:off x="3489513" y="3666398"/>
            <a:ext cx="70980" cy="186422"/>
          </a:xfrm>
          <a:prstGeom prst="rect">
            <a:avLst/>
          </a:prstGeom>
          <a:no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2" name="Google Shape;328;p29">
            <a:extLst>
              <a:ext uri="{FF2B5EF4-FFF2-40B4-BE49-F238E27FC236}">
                <a16:creationId xmlns:a16="http://schemas.microsoft.com/office/drawing/2014/main" id="{9ADD8EE9-AB37-63BD-0504-19E339FED8CD}"/>
              </a:ext>
            </a:extLst>
          </p:cNvPr>
          <p:cNvSpPr txBox="1"/>
          <p:nvPr/>
        </p:nvSpPr>
        <p:spPr>
          <a:xfrm>
            <a:off x="639328" y="2850156"/>
            <a:ext cx="315524" cy="38596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accent1"/>
                </a:solidFill>
                <a:latin typeface="Lato"/>
                <a:ea typeface="Lato"/>
                <a:cs typeface="Lato"/>
                <a:sym typeface="Lato"/>
              </a:rPr>
              <a:t>Q</a:t>
            </a:r>
            <a:endParaRPr sz="1600">
              <a:solidFill>
                <a:schemeClr val="accent1"/>
              </a:solidFill>
              <a:latin typeface="Lato"/>
              <a:ea typeface="Lato"/>
              <a:cs typeface="Lato"/>
              <a:sym typeface="Lato"/>
            </a:endParaRPr>
          </a:p>
        </p:txBody>
      </p:sp>
      <p:sp>
        <p:nvSpPr>
          <p:cNvPr id="23" name="Google Shape;329;p29">
            <a:extLst>
              <a:ext uri="{FF2B5EF4-FFF2-40B4-BE49-F238E27FC236}">
                <a16:creationId xmlns:a16="http://schemas.microsoft.com/office/drawing/2014/main" id="{CAE56F98-D27F-DD0F-20AD-2FD00425E84F}"/>
              </a:ext>
            </a:extLst>
          </p:cNvPr>
          <p:cNvSpPr txBox="1"/>
          <p:nvPr/>
        </p:nvSpPr>
        <p:spPr>
          <a:xfrm>
            <a:off x="2664788" y="1302435"/>
            <a:ext cx="475607" cy="38061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1"/>
                </a:solidFill>
                <a:latin typeface="Lato"/>
                <a:ea typeface="Lato"/>
                <a:cs typeface="Lato"/>
                <a:sym typeface="Lato"/>
              </a:rPr>
              <a:t>KV</a:t>
            </a:r>
            <a:endParaRPr>
              <a:solidFill>
                <a:schemeClr val="accent1"/>
              </a:solidFill>
              <a:latin typeface="Lato"/>
              <a:ea typeface="Lato"/>
              <a:cs typeface="Lato"/>
              <a:sym typeface="Lato"/>
            </a:endParaRPr>
          </a:p>
        </p:txBody>
      </p:sp>
      <p:pic>
        <p:nvPicPr>
          <p:cNvPr id="24" name="Google Shape;195;p19">
            <a:extLst>
              <a:ext uri="{FF2B5EF4-FFF2-40B4-BE49-F238E27FC236}">
                <a16:creationId xmlns:a16="http://schemas.microsoft.com/office/drawing/2014/main" id="{7BAA9AC5-AEF8-AA02-51FF-9CBB0566F5C6}"/>
              </a:ext>
            </a:extLst>
          </p:cNvPr>
          <p:cNvPicPr preferRelativeResize="0"/>
          <p:nvPr/>
        </p:nvPicPr>
        <p:blipFill>
          <a:blip r:embed="rId5">
            <a:alphaModFix/>
          </a:blip>
          <a:stretch>
            <a:fillRect/>
          </a:stretch>
        </p:blipFill>
        <p:spPr>
          <a:xfrm>
            <a:off x="3385269" y="2971985"/>
            <a:ext cx="272126" cy="299351"/>
          </a:xfrm>
          <a:prstGeom prst="rect">
            <a:avLst/>
          </a:prstGeom>
          <a:noFill/>
          <a:ln>
            <a:noFill/>
          </a:ln>
          <a:effectLst>
            <a:outerShdw blurRad="50800" dist="25400" dir="2700000" sx="103000" sy="103000" algn="tl" rotWithShape="0">
              <a:prstClr val="black">
                <a:alpha val="61000"/>
              </a:prstClr>
            </a:outerShdw>
          </a:effectLst>
        </p:spPr>
      </p:pic>
      <p:sp>
        <p:nvSpPr>
          <p:cNvPr id="29" name="Google Shape;158;p16">
            <a:extLst>
              <a:ext uri="{FF2B5EF4-FFF2-40B4-BE49-F238E27FC236}">
                <a16:creationId xmlns:a16="http://schemas.microsoft.com/office/drawing/2014/main" id="{21AAAED7-14AF-DC35-935C-62F8A63518EF}"/>
              </a:ext>
            </a:extLst>
          </p:cNvPr>
          <p:cNvSpPr/>
          <p:nvPr/>
        </p:nvSpPr>
        <p:spPr>
          <a:xfrm>
            <a:off x="2584363" y="1768864"/>
            <a:ext cx="1875873" cy="645013"/>
          </a:xfrm>
          <a:prstGeom prst="roundRect">
            <a:avLst>
              <a:gd name="adj" fmla="val 7855"/>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r>
              <a:rPr lang="en-US"/>
              <a:t>Existence of locally aggregated attention</a:t>
            </a:r>
            <a:endParaRPr lang="en-US" sz="1800">
              <a:effectLst/>
            </a:endParaRPr>
          </a:p>
        </p:txBody>
      </p:sp>
      <p:cxnSp>
        <p:nvCxnSpPr>
          <p:cNvPr id="32" name="Straight Arrow Connector 31">
            <a:extLst>
              <a:ext uri="{FF2B5EF4-FFF2-40B4-BE49-F238E27FC236}">
                <a16:creationId xmlns:a16="http://schemas.microsoft.com/office/drawing/2014/main" id="{63F3179F-0EBD-778A-FDC2-0A05CC8B4E8F}"/>
              </a:ext>
            </a:extLst>
          </p:cNvPr>
          <p:cNvCxnSpPr>
            <a:cxnSpLocks/>
          </p:cNvCxnSpPr>
          <p:nvPr/>
        </p:nvCxnSpPr>
        <p:spPr>
          <a:xfrm flipV="1">
            <a:off x="3017633" y="3203316"/>
            <a:ext cx="454022" cy="423462"/>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1615A59-023C-DC33-AD12-0D4FC45D8E11}"/>
              </a:ext>
            </a:extLst>
          </p:cNvPr>
          <p:cNvCxnSpPr>
            <a:cxnSpLocks/>
          </p:cNvCxnSpPr>
          <p:nvPr/>
        </p:nvCxnSpPr>
        <p:spPr>
          <a:xfrm flipV="1">
            <a:off x="3171825" y="3201814"/>
            <a:ext cx="372839" cy="439117"/>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A5013EC-1B15-893D-5476-C5990F7F959B}"/>
              </a:ext>
            </a:extLst>
          </p:cNvPr>
          <p:cNvCxnSpPr>
            <a:cxnSpLocks/>
          </p:cNvCxnSpPr>
          <p:nvPr/>
        </p:nvCxnSpPr>
        <p:spPr>
          <a:xfrm flipV="1">
            <a:off x="3544664" y="3201814"/>
            <a:ext cx="62930" cy="424964"/>
          </a:xfrm>
          <a:prstGeom prst="straightConnector1">
            <a:avLst/>
          </a:prstGeom>
          <a:ln w="19050">
            <a:solidFill>
              <a:srgbClr val="1155CC"/>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5" name="Google Shape;158;p16">
            <a:extLst>
              <a:ext uri="{FF2B5EF4-FFF2-40B4-BE49-F238E27FC236}">
                <a16:creationId xmlns:a16="http://schemas.microsoft.com/office/drawing/2014/main" id="{807798C8-043A-8292-F9B1-BA2349A6ABB8}"/>
              </a:ext>
            </a:extLst>
          </p:cNvPr>
          <p:cNvSpPr/>
          <p:nvPr/>
        </p:nvSpPr>
        <p:spPr>
          <a:xfrm>
            <a:off x="2584363" y="1768864"/>
            <a:ext cx="1875873" cy="645013"/>
          </a:xfrm>
          <a:prstGeom prst="roundRect">
            <a:avLst>
              <a:gd name="adj" fmla="val 7855"/>
            </a:avLst>
          </a:prstGeom>
          <a:solidFill>
            <a:srgbClr val="D4D4D4"/>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r>
              <a:rPr lang="en-US" sz="1600"/>
              <a:t>Aggregate separated blocks</a:t>
            </a:r>
            <a:endParaRPr lang="en-US"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3"/>
                                        </p:tgtEl>
                                        <p:attrNameLst>
                                          <p:attrName>style.opacity</p:attrName>
                                        </p:attrNameLst>
                                      </p:cBhvr>
                                      <p:to>
                                        <p:strVal val="0.25"/>
                                      </p:to>
                                    </p:set>
                                    <p:animEffect filter="image" prLst="opacity: 0.25">
                                      <p:cBhvr rctx="IE">
                                        <p:cTn id="7" dur="indefinite"/>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42" presetClass="path" presetSubtype="0" decel="22000" fill="hold" nodeType="withEffect">
                                  <p:stCondLst>
                                    <p:cond delay="0"/>
                                  </p:stCondLst>
                                  <p:childTnLst>
                                    <p:animMotion origin="layout" path="M 5.55556E-7 -1.23457E-7 L -0.00017 -0.02531 " pathEditMode="relative" rAng="0" ptsTypes="AA">
                                      <p:cBhvr>
                                        <p:cTn id="12" dur="600" fill="hold"/>
                                        <p:tgtEl>
                                          <p:spTgt spid="24"/>
                                        </p:tgtEl>
                                        <p:attrNameLst>
                                          <p:attrName>ppt_x</p:attrName>
                                          <p:attrName>ppt_y</p:attrName>
                                        </p:attrNameLst>
                                      </p:cBhvr>
                                      <p:rCtr x="-17" y="-1265"/>
                                    </p:animMotion>
                                  </p:childTnLst>
                                </p:cTn>
                              </p:par>
                              <p:par>
                                <p:cTn id="13" presetID="2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down)">
                                      <p:cBhvr>
                                        <p:cTn id="15" dur="500"/>
                                        <p:tgtEl>
                                          <p:spTgt spid="32"/>
                                        </p:tgtEl>
                                      </p:cBhvr>
                                    </p:animEffect>
                                  </p:childTnLst>
                                </p:cTn>
                              </p:par>
                              <p:par>
                                <p:cTn id="16" presetID="22" presetClass="entr" presetSubtype="4" fill="hold"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down)">
                                      <p:cBhvr>
                                        <p:cTn id="18" dur="500"/>
                                        <p:tgtEl>
                                          <p:spTgt spid="33"/>
                                        </p:tgtEl>
                                      </p:cBhvr>
                                    </p:animEffect>
                                  </p:childTnLst>
                                </p:cTn>
                              </p:par>
                              <p:par>
                                <p:cTn id="19" presetID="22" presetClass="entr" presetSubtype="4"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down)">
                                      <p:cBhvr>
                                        <p:cTn id="21" dur="500"/>
                                        <p:tgtEl>
                                          <p:spTgt spid="36"/>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theme/theme1.xml><?xml version="1.0" encoding="utf-8"?>
<a:theme xmlns:a="http://schemas.openxmlformats.org/drawingml/2006/main" name="Streamline">
  <a:themeElements>
    <a:clrScheme name="Streamline">
      <a:dk1>
        <a:srgbClr val="000000"/>
      </a:dk1>
      <a:lt1>
        <a:srgbClr val="990000"/>
      </a:lt1>
      <a:dk2>
        <a:srgbClr val="1A1A1A"/>
      </a:dk2>
      <a:lt2>
        <a:srgbClr val="BEBEBE"/>
      </a:lt2>
      <a:accent1>
        <a:srgbClr val="595959"/>
      </a:accent1>
      <a:accent2>
        <a:srgbClr val="6AA4C8"/>
      </a:accent2>
      <a:accent3>
        <a:srgbClr val="D52027"/>
      </a:accent3>
      <a:accent4>
        <a:srgbClr val="FFFFFF"/>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9F415577CE6D419E61C3B5ADA7BC5B" ma:contentTypeVersion="8" ma:contentTypeDescription="Create a new document." ma:contentTypeScope="" ma:versionID="904f7053d3327bf3a8797ce74c5feb25">
  <xsd:schema xmlns:xsd="http://www.w3.org/2001/XMLSchema" xmlns:xs="http://www.w3.org/2001/XMLSchema" xmlns:p="http://schemas.microsoft.com/office/2006/metadata/properties" xmlns:ns3="e36a06ce-d7aa-47d1-b763-d04494fb5015" xmlns:ns4="c48d1ccb-c148-4f4b-b450-8675b583f85e" targetNamespace="http://schemas.microsoft.com/office/2006/metadata/properties" ma:root="true" ma:fieldsID="5d1896de08203d573f9fdfd45bbedf63" ns3:_="" ns4:_="">
    <xsd:import namespace="e36a06ce-d7aa-47d1-b763-d04494fb5015"/>
    <xsd:import namespace="c48d1ccb-c148-4f4b-b450-8675b583f85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SearchProperties" minOccurs="0"/>
                <xsd:element ref="ns3:MediaServiceObjectDetectorVersion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6a06ce-d7aa-47d1-b763-d04494fb50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48d1ccb-c148-4f4b-b450-8675b583f85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1121FE9-DDC3-46D5-A911-C84CF70D961A}">
  <ds:schemaRefs>
    <ds:schemaRef ds:uri="http://schemas.microsoft.com/sharepoint/v3/contenttype/forms"/>
  </ds:schemaRefs>
</ds:datastoreItem>
</file>

<file path=customXml/itemProps2.xml><?xml version="1.0" encoding="utf-8"?>
<ds:datastoreItem xmlns:ds="http://schemas.openxmlformats.org/officeDocument/2006/customXml" ds:itemID="{B8967347-280D-4A11-84A2-C85B56B282A3}">
  <ds:schemaRefs>
    <ds:schemaRef ds:uri="c48d1ccb-c148-4f4b-b450-8675b583f85e"/>
    <ds:schemaRef ds:uri="e36a06ce-d7aa-47d1-b763-d04494fb501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6799097B-B116-41C7-9BB6-6E788DD62E61}">
  <ds:schemaRefs>
    <ds:schemaRef ds:uri="c48d1ccb-c148-4f4b-b450-8675b583f85e"/>
    <ds:schemaRef ds:uri="e36a06ce-d7aa-47d1-b763-d04494fb501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36</Slides>
  <Notes>36</Notes>
  <HiddenSlides>19</HiddenSlide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Streamline</vt:lpstr>
      <vt:lpstr>Enabling Efficient SpMM for Sparse Attention on GEMM-Optimized Hardware with Block Aggregation</vt:lpstr>
      <vt:lpstr>Overview</vt:lpstr>
      <vt:lpstr>Problem: attention is compute-intensive </vt:lpstr>
      <vt:lpstr>Sparse attention’s hardware dilemma</vt:lpstr>
      <vt:lpstr>GEMM-optimized Hardware on FPGA</vt:lpstr>
      <vt:lpstr>Sparsity is hard on GEMM-optimized Hardware</vt:lpstr>
      <vt:lpstr>Sparsity is hard on GEMM-optimized Hardware</vt:lpstr>
      <vt:lpstr>OUR APPROACH   keep the data path, regularize the data flow</vt:lpstr>
      <vt:lpstr>Block aggregation: transform SpMM to tiny GEMM</vt:lpstr>
      <vt:lpstr>Block aggregation: transform SpMM to tiny GEMM</vt:lpstr>
      <vt:lpstr>Block aggregation: uniquify the data requests</vt:lpstr>
      <vt:lpstr>Sparse Attention Core</vt:lpstr>
      <vt:lpstr>Sparse Attention Core: Pipeline</vt:lpstr>
      <vt:lpstr>Higher scalability and frequency</vt:lpstr>
      <vt:lpstr>Average speedup of 3.13x </vt:lpstr>
      <vt:lpstr>Conclusion</vt:lpstr>
      <vt:lpstr>Thank you </vt:lpstr>
      <vt:lpstr>Appendix 1 Block Aggregation Explanation</vt:lpstr>
      <vt:lpstr>Aggregating Dense Values into Small Blocks</vt:lpstr>
      <vt:lpstr>Data Access Pattern: Starting from Dense</vt:lpstr>
      <vt:lpstr>Data Access Pattern: A “Bad” Sparse Matrix</vt:lpstr>
      <vt:lpstr>Data Access Pattern: A “Good” Sparse Matrix </vt:lpstr>
      <vt:lpstr>More Aggregation = Less Data Access</vt:lpstr>
      <vt:lpstr>Block Aggregation in Real Attention</vt:lpstr>
      <vt:lpstr>Block Aggregation in Real Attention</vt:lpstr>
      <vt:lpstr>Block Aggregation in Real Attention</vt:lpstr>
      <vt:lpstr>Trade-off: sparsity vs. hardware efficiency</vt:lpstr>
      <vt:lpstr>Appendix 2 Architecture Details</vt:lpstr>
      <vt:lpstr>Dataflow Mapping: Aggregation</vt:lpstr>
      <vt:lpstr>Dataflow Mapping: Aggregation</vt:lpstr>
      <vt:lpstr>Dataflow Mapping: Fetching</vt:lpstr>
      <vt:lpstr>Dataflow Mapping: Fetching</vt:lpstr>
      <vt:lpstr>Dataflow Mapping: Execution</vt:lpstr>
      <vt:lpstr>Dataflow Mapping: Execution</vt:lpstr>
      <vt:lpstr>Recap: Bubbles After Aggregation</vt:lpstr>
      <vt:lpstr>Q: Can it be done on ASIC/GPU?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Efficient SpMM for Sparse Attention on GEMM-Optimized Hardware with Block Aggregation</dc:title>
  <dc:creator>Chicken John</dc:creator>
  <cp:revision>1</cp:revision>
  <dcterms:modified xsi:type="dcterms:W3CDTF">2026-02-21T03:39:54Z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0x010100A69F415577CE6D419E61C3B5ADA7BC5B</vt:lpwstr>
  </property>
</Properties>
</file>