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2561" r:id="rId2"/>
    <p:sldId id="2564" r:id="rId3"/>
    <p:sldId id="2569" r:id="rId4"/>
    <p:sldId id="2597" r:id="rId5"/>
    <p:sldId id="2598" r:id="rId6"/>
    <p:sldId id="2599" r:id="rId7"/>
    <p:sldId id="2600" r:id="rId8"/>
    <p:sldId id="2601" r:id="rId9"/>
    <p:sldId id="2605" r:id="rId10"/>
    <p:sldId id="2603" r:id="rId11"/>
    <p:sldId id="2604" r:id="rId12"/>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CHIE: AI-Assisted Copilot Automation for Reliable FPGA Verification at Hyperscale" id="{608A077D-F495-4CF2-A7B9-AEC635711C81}">
          <p14:sldIdLst>
            <p14:sldId id="2561"/>
            <p14:sldId id="2564"/>
            <p14:sldId id="2569"/>
            <p14:sldId id="2597"/>
            <p14:sldId id="2598"/>
            <p14:sldId id="2599"/>
            <p14:sldId id="2600"/>
            <p14:sldId id="2601"/>
            <p14:sldId id="2605"/>
            <p14:sldId id="2603"/>
            <p14:sldId id="26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autoAdjust="0"/>
  </p:normalViewPr>
  <p:slideViewPr>
    <p:cSldViewPr snapToGrid="0">
      <p:cViewPr varScale="1">
        <p:scale>
          <a:sx n="72" d="100"/>
          <a:sy n="72" d="100"/>
        </p:scale>
        <p:origin x="204" y="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1" d="100"/>
          <a:sy n="121" d="100"/>
        </p:scale>
        <p:origin x="5020" y="8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D5FA5A2-9432-F907-90E8-0E1DE0E9DB72}"/>
              </a:ext>
            </a:extLst>
          </p:cNvPr>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0DB62888-1839-4DBA-B60B-E3F9F93778C6}"/>
              </a:ext>
            </a:extLst>
          </p:cNvPr>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5CC67E3B-24FE-4459-8DFE-03BA91199185}" type="datetimeFigureOut">
              <a:rPr lang="en-US" smtClean="0"/>
              <a:t>2/23/2026</a:t>
            </a:fld>
            <a:endParaRPr lang="en-US"/>
          </a:p>
        </p:txBody>
      </p:sp>
      <p:sp>
        <p:nvSpPr>
          <p:cNvPr id="4" name="Footer Placeholder 3">
            <a:extLst>
              <a:ext uri="{FF2B5EF4-FFF2-40B4-BE49-F238E27FC236}">
                <a16:creationId xmlns:a16="http://schemas.microsoft.com/office/drawing/2014/main" id="{29429344-F02E-6DC0-996C-6C4722E0A943}"/>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38EDBAF-4311-7F4B-5F67-899F546AFFD2}"/>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25A4D337-60E7-4FD3-9AB0-86697F2F8369}" type="slidenum">
              <a:rPr lang="en-US" smtClean="0"/>
              <a:t>‹#›</a:t>
            </a:fld>
            <a:endParaRPr lang="en-US"/>
          </a:p>
        </p:txBody>
      </p:sp>
    </p:spTree>
    <p:extLst>
      <p:ext uri="{BB962C8B-B14F-4D97-AF65-F5344CB8AC3E}">
        <p14:creationId xmlns:p14="http://schemas.microsoft.com/office/powerpoint/2010/main" val="572125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01AB4318-1A45-4F7A-84CC-B266467261B8}" type="datetimeFigureOut">
              <a:rPr lang="en-US" smtClean="0"/>
              <a:t>2/23/2026</a:t>
            </a:fld>
            <a:endParaRPr lang="en-US"/>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AD3DB343-8397-408F-9C36-9D97515D54A9}" type="slidenum">
              <a:rPr lang="en-US" smtClean="0"/>
              <a:t>‹#›</a:t>
            </a:fld>
            <a:endParaRPr lang="en-US"/>
          </a:p>
        </p:txBody>
      </p:sp>
    </p:spTree>
    <p:extLst>
      <p:ext uri="{BB962C8B-B14F-4D97-AF65-F5344CB8AC3E}">
        <p14:creationId xmlns:p14="http://schemas.microsoft.com/office/powerpoint/2010/main" val="267642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681EE0E4-065E-4813-9128-1DD1BDFB3DAE}" type="slidenum">
              <a:rPr lang="en-US" smtClean="0"/>
              <a:t>1</a:t>
            </a:fld>
            <a:endParaRPr lang="en-US"/>
          </a:p>
        </p:txBody>
      </p:sp>
    </p:spTree>
    <p:extLst>
      <p:ext uri="{BB962C8B-B14F-4D97-AF65-F5344CB8AC3E}">
        <p14:creationId xmlns:p14="http://schemas.microsoft.com/office/powerpoint/2010/main" val="2657141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https://microsoft-my.sharepoint.com/personal/nguyenlinh_microsoft_com/Documents/Microsoft%20Teams%20Chat%20Files/FPGA_2026__Industry_Track__F236.pdf
AI-Assisted Copilot Automation for Reliable FPGA Verification at Hyperscale Linh Nguyen Microsoft Corporation Mountain View, CA, USA nguyenlinh@microsoft.com</a:t>
            </a:r>
          </a:p>
          <a:p>
            <a:r>
              <a:rPr lang="en-US"/>
              <a:t>
Nguyen Le Microsoft Corporation Mountain View, CA, USA ngle@microsoft.com</a:t>
            </a:r>
          </a:p>
          <a:p>
            <a:r>
              <a:rPr lang="en-US"/>
              <a:t>
Tony-Dat Tran Microsoft Corporation Mountain View, CA, USA tonytran@microsoft.com Jagannath Panduranga Rao Microsoft Corporation Mountain View, CA, USA japandur@microsoft.com</a:t>
            </a:r>
          </a:p>
          <a:p>
            <a:r>
              <a:rPr lang="en-US"/>
              <a:t>
Andrew Putnam Microsoft Corporation Redmond, WA, USA anputnam@microsoft.com Abstract Cloud-scale, Artificial Intelligence (AI)-centric deployments are increasingly accelerated andmade flexible through Field-Programmable Gate Arrays (FPGAs). Traditional simulation-only verification has often been shown to miss system-level risks that surface late during hardware bring-up. A hybrid verification methodology has therefore been developed in which AI-driven automation is orchestrated with formal connectivity checks to ensure reliable end-to-end signal connectivity and robust reset behavior across heterogeneous FPGA Stock Keeping Unit (SKU) variants. Structured prompts are employed to guide Copilot in generating Python scripts that traverse - Register Transfer Level (RTL) designs, extract signal mappings, and auto-generate timing-aware connectivity assertions in Comma-Separated Values (CSV) format. Precise, context-rich prompts specifying signal roles, hierarchy depth, and reset domains are observed to yield consistent results, whereas generic prompts fail to capture architectural nuances. Reset validation strategies covering Function Level Resets (FLRs), Memory-Mapped Input Output (MMIO) handlers, and firmware-driven resets have been applied in FPGA contexts, while the underlying connectivity assertion framework has been shown to be portable to Application-Specific Integrated Circuit (ASIC) flows with minimal adaptation. Over nine months, the methodology was deployed on multiple hyperscale FPGA platforms, where critical bugs missed by weeks of simulation regressionswere surfaced. Integrationwith commercial formal tools was achieved, scalability to new FPGA variants was demonstrated, and lessons in prompt engineering and cross-domain verification were documented. CCS Concepts • FPGA ; • Hardware →Reconfigurable logic applications; • Computer systems organization →Reconfigurable computing; Heterogeneous (hybrid) systems;</a:t>
            </a:r>
          </a:p>
          <a:p>
            <a:r>
              <a:rPr lang="en-US"/>
              <a:t>
This work is licensed under a Creative Commons Attribution 4.0 International License. FPGA ’26 February 22–24, 2026, Seaside, CA, USA © 2026 Copyright held by the owner/author(s). ACM ISBN 979-8-4007-2079-6/2026/02 https://doi.org/10.1145/3748173.3779205</a:t>
            </a:r>
          </a:p>
          <a:p>
            <a:r>
              <a:rPr lang="en-US"/>
              <a:t>
Keywords FPGA reliability; formal connectivity verification; resets verification; Copilot assisted automation; cloud/hyperscale deployments; verification productivity ACM Reference Format: Linh Nguyen, Nguyen Le, Tony-Dat Tran, Jagannath Panduranga Rao, and Andrew Putnam. 2026. AI-Assisted Copilot Automation for Reliable FPGA Verification at Hyperscale. In Proceedings of the 2026 ACM/SIGDA International Symposium on Field Programmable Gate Arrays (FPGA 2026), February 22–24, 2026, Seaside, CA, USA. ACM, New York, NY, USA , 10 pages. https://doi.org/10.1145/3748173.3779205 1 Introduction Modern cloud infrastructure increasingly incorporates FPGAs to accelerate networking, storage, and AI workloads [1]. Ensuring hyperscale reliability in such FPGA deployments is challenging because even small connectivity errors or reset sequencing bugs can cause system-wide failures. Traditional verification flows rely heavily on simulation testbenches, which are labor-intensive to create and may not cover all corner cases, especially for resets and rarelytoggled signals. In contrast, formal verification techniques, such as connectivity checking, can exhaustively prove signal hookups and uncover corner-case issues early. However, applying formal methods at scale requires well-defined connectivity specifications, which are tedious to write and maintain manually. Moreover, in FPGA-based systems, the reconfigurable and firmware-interactive reset mechanisms (e.g. Function Level Reset (FLR), hot reset, partial reconfiguration (PR)) introduce additional complexity not present in ASIC flows. Key challenge: As a concrete example, our team faced verification of a complex FPGA design as part of Microsoft Azure Boost [2] featuring 32 Physical Functions (PFs), each supporting up to 1028 Virtual Functions (VFs) on a single device. This design included numerous resets with the combination of PFs and VFs (FLR), or hot resets, soft resets across different power domains and required consistent connectivity between a custom MMIO Handler block and various Peripheral Component Interconnect Express (PCIe) and a system that offloads virtualization and host OS functions(hereafter referred to as the Shell) interfaces. Weeks of simulation on this design still left gaps in coverage, motivating a more exhaustive solution. Our solution: A hybrid verification flow was developed that combines 
Image source: AI-generated
</a:t>
            </a:r>
          </a:p>
        </p:txBody>
      </p:sp>
      <p:sp>
        <p:nvSpPr>
          <p:cNvPr id="4" name="Slide Number Placeholder 3"/>
          <p:cNvSpPr>
            <a:spLocks noGrp="1"/>
          </p:cNvSpPr>
          <p:nvPr>
            <p:ph type="sldNum" sz="quarter" idx="5"/>
          </p:nvPr>
        </p:nvSpPr>
        <p:spPr/>
        <p:txBody>
          <a:bodyPr/>
          <a:lstStyle/>
          <a:p>
            <a:fld id="{681EE0E4-065E-4813-9128-1DD1BDFB3DAE}" type="slidenum">
              <a:rPr lang="en-US" smtClean="0"/>
              <a:t>2</a:t>
            </a:fld>
            <a:endParaRPr lang="en-US"/>
          </a:p>
        </p:txBody>
      </p:sp>
    </p:spTree>
    <p:extLst>
      <p:ext uri="{BB962C8B-B14F-4D97-AF65-F5344CB8AC3E}">
        <p14:creationId xmlns:p14="http://schemas.microsoft.com/office/powerpoint/2010/main" val="4069610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https://microsoft-my.sharepoint.com/personal/nguyenlinh_microsoft_com/Documents/Microsoft%20Teams%20Chat%20Files/FPGA_2026__Industry_Track__F236.pdf
</a:t>
            </a:r>
          </a:p>
          <a:p>
            <a:r>
              <a:rPr lang="en-US"/>
              <a:t>
FPGA ’26 February 22–24, 2026, February 22–24, 2026, Seaside, CA, USA Linh Nguyen, Nguyen Le, Tony-Dat Tran, Jagannath Panduranga Rao, and Andrew Putnam AI-assisted automation with formal connectivity checking to address this problem. Copilot [3] , a large-language-model-based coding assistant, was employed to automatically generate verification scripts from high-level prompts derived from design specifications and engineering discussions. These scripts were then used to drive a formal connectivity checking tool (Siemens Questa Connectivity Check, QCC [4]), enabling exhaustive verification of both static connections and reset propagation paths. The flow was refined iteratively over a nine-month period and deployed across multiple generations of hyperscale FPGA platforms, leading to significant improvements in bug discovery and time-to-bring-up. In the remainder of this paper, the approach and contributions are described. • Section 2: Methodology and Prompt Engineering: The orchestration of Copilot with formal tools is described, including examples of effective and ineffective prompts for script generation and the limitations of AI (Copilot and other large-language models) in verification workflows. Emphasis is placed on prompt engineering, structured prompt interpretation across models, and quantitative comparisons between simulation-only and hybrid flows. • Section 3: FPGA vs. ASIC Considerations: Which aspects of our flow are specific to FPGA (reconfigurable resets, SKU variability) and which generalize to ASIC verification. • Section 4: Deployment and Results: An AI-assisted formal verification flow was deployed across FPGA projects, with adoption scope, development effort, and bug-finding outcomes highlighted. Over a nine-month period, connectivity checks were accelerated through Copilot, critical reset and wiring bugsmissed by simulationwere uncovered, first-time-right bring-up was enabled, and structural bottlenecks were eliminated, thereby boosting productivity while maintaining a focus on functional verification. • Section 5: Comparison with Existing Solutions: How our AI-assisted approach differs from or complements tools like OneSpin’s connectivity app [5] and Cadence JasperGold [6]. • Section 6: Future Directions: Expanding the methodology to protocol verification, documentation automation, multi-die systems, and cross-domain scenarios. • Section 7: Conclusion: AI-assisted formal verification framework that improves coverage and efficiency for hyperscale FPGA systems by combining Copilot-generated scripts with formal tools and emulation, catching subtle bugs early and reducing manual effort. This human-in-the-loop approach shows that large language models can significantly enhance hardware verification when guided by precise prompts, offering a scalable blueprint for future FPGA and ASIC projects. • Appendix: Prompt examples and corresponding PythonCopilot assisted script 2 Methodology: AI-Orchestrated Formal Verification Flow Our methodology tightly integrates an AI assistant [3]with formal verification to achieve thorough connectivity and reset checking. Figure 1 illustrates the overall orchestration of Copilot[7] + QCC(Questa Connect Check)[4] + Protosim (prototype simulation</a:t>
            </a:r>
          </a:p>
          <a:p>
            <a:r>
              <a:rPr lang="en-US"/>
              <a:t>
environment) in our flow, and we describe each component in detail below.</a:t>
            </a:r>
          </a:p>
          <a:p>
            <a:r>
              <a:rPr lang="en-US"/>
              <a:t>
Figure 1: Workflow combining Copilot, QCC, and Protosim for connectivity &amp; reset verification. Structured prompts (left) guide Copilot to generate Python scripts and CSV specifications, which feed into formal engine. In parallel, Copilot helps create reset test stimuli for (FPGA simulation). Formal counterexamples or simulation discrepancies (dashed arrows) are fed back to refine the prompts, iterating until all checks pass 2.1 Copilot-Generated Verification Scripts Central to our approach is using Copilot to generate custom verification collateral. We crafted structured prompts describing what we need to verify, and Copilot produced Python scripts accordingly. Key elements of successful prompts included: • Explicit Hierarchy and File Context: We specify the design hierarchy to search (e.g. Shell top-level vs. MMIO Handler submodule) and provide Copilot with links or paths to relevant source files (e.g. Shell.sv, MmioHandler.sv). This guides the code generator to the right modules. • Desired Output Format: We instruct Copilot to output results as a CSV, with defined column headers for source signal, destination signal, condition, delay, reset domain, polarity, clock, etc. (matching QCC’s expected input). By including a schema or example in the prompt, we got consistent CSV generation. • Context from Specifications and Discussions: We often paste snippets of design specifications (e.g. connectivity requirements like “A connects to C through B with certain delay”) and even relevant email threads into the prompt. Copilot can then infer intended connections or signal groupings. For example, stating “Based on document X (A &lt; B &lt; C) create connections between BlockA.signalA and BlockC.signalC with appropriate reset and clock domain” led Copilot to code a loop that pairs signals accordingly. • Reset Semantics: We clarify reset signal names and polarities (active-high or active-low) up front. In earlier attempts, forgetting to mention reset polarity led to incomplete checks. By adding something like “assume reset_n means activelow” in the prompt, the script correctly handles inversion conditions.
</a:t>
            </a:r>
          </a:p>
          <a:p>
            <a:r>
              <a:rPr lang="en-US"/>
              <a:t>
AI-Assisted Copilot Automation for Reliable FPGA Verification at Hyperscale FPGA ’26 February 22–24, 2026, February 22–24, 2026, Seaside, CA, USA Using these techniques, Copilot generated Python scripts that parse RTL netlists, traverse connectivity from sources to sinks, and emit CSV lines for each connection or reset path. These scripts effectively encode the connectivity specifications needed by formal tools, saving us fromwriting hundreds of assertions or connectivity rules manually. Notably, because prompts capture high-level intent, the scripts remained resilient to minor RTL changes—up to a point, we could regenerate the connectivity specifications after design refactors simply by re-running Copilot with an updated prompt. AI-assisted tools like GitHub Copilot accelerate Python development by generating context-aware code, reducing boilerplate, and enabling rapid prototyping. This boosts productivity and lowers entry barriers for non-experts. However, Copilot-generated scripts may include inefficiencies, redundant logic, or subtle errors, raising concerns about maintainability and security. Manual scripting, while time-intensive, ensures precision, optimized performance, and adherence to coding standards, fostering deeper understanding and long-term reliability. A balanced approach—using Copilot for scaffolding and manual refinement for correctness—offers speed without sacrificing quality, making it ideal for enterprise-grade software development. Example Prompt and Result: Listing 1 in Appendix shows a redacted prompt we used to generate reset connectivity checks, and the resulting snippet of Python code. In summary, Copilot was able to interpret instructions like “traverse all signals matching mmio_req in Shell → follow through to pcie.mmio_if* in Core; consider any enable signals or pipeline stages (1-cycle delay) along the path; output CSV”* and produce a working script. This level of automation freed engineers from writing boilerplate code and allowedmore focus on reviewing results and analyzing corner cases. 2.2 Formal Connectivity and Reset Checking We leveraged Questa Connectivity Check (QCC) – a formal verification app by Siemens – as the engine to prove connectivity assertions. QCC can exhaustively verify that for every specified source-destination pair, there exists a valid signal path (static or conditional) in the design, and conversely that no unexpected connections exist. It automatically generates SystemVerilog Assertions (SVAs) from a given specification (CSV or XML) and uses formal solvers to check them. In our flow, the CSV produced by Copilot’s script becomes the input specification for QCC. Each row represents either a direct static connection or a conditional connectivity requirement, possibly with an allowed pipeline delay or condition expression. We found QCC robust in handling our 4K connectivity checks per PF, completing proofs in hours per block, versus weeks if we attempted to cover all combinations in simulation. This aligns with literature reports that formal connectivity apps can cover scenarios in hours that would take weeks via testbenches. Adapting QCC for Reset Paths: A novel aspect of our work was encoding reset sequences as a form of connectivity so that QCC can verify them. Typically, connectivity apps ensure that signal A is connected to B (possibly through combinational logic or buses) under certain conditions, but resets involve temporal behavior (assert reset, then see effect somewhere else). We modeled each reset domain as having a source (reset initiator) and destinations (flip-flops or blocks that should receive the reset). By treating the assertion</a:t>
            </a:r>
          </a:p>
          <a:p>
            <a:r>
              <a:rPr lang="en-US"/>
              <a:t>
"ResetX of BlockA travels through ResetControllerY and reaches BlockZ within 1 cycle" similarly to a connectivity specification (source=ResetX, dest=BlockZ.reset_pin, cond_expr="after 1 cycle" etc.), we got QCC to formally verify reset propagation. While not a built-in use of the tool, this worked because resets in our FPGA design were primarily synchronous and thus mappable to connectivity with a known latency. We also utilized QCC’s support for temporal/sequence checks for cases where a reset had to propagate through asynchronous crossings (modeling that as a two-step connection). This approach allowed formal, exhaustive checking of resets like FLR across 1028 VFs – something infeasible with pure simulation. Crucially, the integration between Copilot scripts and QCC was seamless: whenever an assertion failed, QCC provided a counterexample waveform (e.g., a missing connection or an unexpected path). We would feed this feedback to refine the prompts. For instance, an initial specification might omit that a multiplexor in the path needs a certain config bit set; QCC finds the unconnected scenario, and we then update the prompt to include that condition in the CSV (or to instruct Copilot to fetch that configuration from the RTL). This feedback loop converged in a few iterations for each block. 2.3 Dynamic Validation with Protosim While formal tools excel at static and sequential logic checks, they cannot directlymodel software or firmware interactions that trigger resets. To cover scenarios like firmware-initiated FLRs or partial reconfiguration, we incorporated Protosim (an FPGA prototyping/simulation hybrid platform) to run actual reset sequences in a cycle-accurate model of the system. Copilot also aided here: we prompted it to generate test cases (stimulus sequences) for Protosim that perform resets on all PFs and random subsets of VFs, mimicking real-world use. We ran these scenarios to observe any functional issues (e.g., a VF not resetting correctly because a firmware register wasn’t hooked up to hardware). Whenever Protosim revealed a discrepancy, we traced it to either the specification (prompt) or the design and fixed it accordingly. The combination of QCC and Protosim gave us confidence both in structural correctness (formal proof that connectivity and resets can work) and in dynamic behavior (evidence that they do work in a near-real environment). In practice, Protosim runs also served to validate that the formal environment assumptions (like reset latency = 1) were accurate. 2.4 Prompt Engineering: Lessons Learned Our experience highlighted how critical it is to engineer prompts thoughtfully when using AI in EDA workflows: Formal Connectivity Check Prompts (MMIO Handler and TestClient). Goal: Verify that every intended signal connection between the MMIO Handler and the TestClient is present and correct. This includes: • Data paths • Ready/valid handshakes • Gating conditions (e.g., enable signals) Prompt Structure: A prompt for this use case explicitly names the source and sink of the connection and any intermediate logic. For example, one successful prompt was:
</a:t>
            </a:r>
          </a:p>
        </p:txBody>
      </p:sp>
      <p:sp>
        <p:nvSpPr>
          <p:cNvPr id="4" name="Slide Number Placeholder 3"/>
          <p:cNvSpPr>
            <a:spLocks noGrp="1"/>
          </p:cNvSpPr>
          <p:nvPr>
            <p:ph type="sldNum" sz="quarter" idx="5"/>
          </p:nvPr>
        </p:nvSpPr>
        <p:spPr/>
        <p:txBody>
          <a:bodyPr/>
          <a:lstStyle/>
          <a:p>
            <a:fld id="{681EE0E4-065E-4813-9128-1DD1BDFB3DAE}" type="slidenum">
              <a:rPr lang="en-US" smtClean="0"/>
              <a:t>3</a:t>
            </a:fld>
            <a:endParaRPr lang="en-US"/>
          </a:p>
        </p:txBody>
      </p:sp>
    </p:spTree>
    <p:extLst>
      <p:ext uri="{BB962C8B-B14F-4D97-AF65-F5344CB8AC3E}">
        <p14:creationId xmlns:p14="http://schemas.microsoft.com/office/powerpoint/2010/main" val="16786077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3DB343-8397-408F-9C36-9D97515D54A9}" type="slidenum">
              <a:rPr lang="en-US" smtClean="0"/>
              <a:t>6</a:t>
            </a:fld>
            <a:endParaRPr lang="en-US"/>
          </a:p>
        </p:txBody>
      </p:sp>
    </p:spTree>
    <p:extLst>
      <p:ext uri="{BB962C8B-B14F-4D97-AF65-F5344CB8AC3E}">
        <p14:creationId xmlns:p14="http://schemas.microsoft.com/office/powerpoint/2010/main" val="2379906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3DB343-8397-408F-9C36-9D97515D54A9}" type="slidenum">
              <a:rPr lang="en-US" smtClean="0"/>
              <a:t>8</a:t>
            </a:fld>
            <a:endParaRPr lang="en-US"/>
          </a:p>
        </p:txBody>
      </p:sp>
    </p:spTree>
    <p:extLst>
      <p:ext uri="{BB962C8B-B14F-4D97-AF65-F5344CB8AC3E}">
        <p14:creationId xmlns:p14="http://schemas.microsoft.com/office/powerpoint/2010/main" val="1721014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3DB343-8397-408F-9C36-9D97515D54A9}" type="slidenum">
              <a:rPr lang="en-US" smtClean="0"/>
              <a:t>9</a:t>
            </a:fld>
            <a:endParaRPr lang="en-US"/>
          </a:p>
        </p:txBody>
      </p:sp>
    </p:spTree>
    <p:extLst>
      <p:ext uri="{BB962C8B-B14F-4D97-AF65-F5344CB8AC3E}">
        <p14:creationId xmlns:p14="http://schemas.microsoft.com/office/powerpoint/2010/main" val="19323865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3DB343-8397-408F-9C36-9D97515D54A9}" type="slidenum">
              <a:rPr lang="en-US" smtClean="0"/>
              <a:t>10</a:t>
            </a:fld>
            <a:endParaRPr lang="en-US"/>
          </a:p>
        </p:txBody>
      </p:sp>
    </p:spTree>
    <p:extLst>
      <p:ext uri="{BB962C8B-B14F-4D97-AF65-F5344CB8AC3E}">
        <p14:creationId xmlns:p14="http://schemas.microsoft.com/office/powerpoint/2010/main" val="37145253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11.jpg"/><Relationship Id="rId4" Type="http://schemas.openxmlformats.org/officeDocument/2006/relationships/image" Target="../media/image10.jp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16.jp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Master" Target="../slideMasters/slideMaster1.xml"/><Relationship Id="rId5" Type="http://schemas.openxmlformats.org/officeDocument/2006/relationships/image" Target="../media/image20.jpg"/><Relationship Id="rId4" Type="http://schemas.openxmlformats.org/officeDocument/2006/relationships/image" Target="../media/image19.jp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21.jpg"/><Relationship Id="rId5" Type="http://schemas.openxmlformats.org/officeDocument/2006/relationships/image" Target="../media/image11.jpg"/><Relationship Id="rId4" Type="http://schemas.openxmlformats.org/officeDocument/2006/relationships/image" Target="../media/image10.jp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11.jpg"/><Relationship Id="rId4" Type="http://schemas.openxmlformats.org/officeDocument/2006/relationships/image" Target="../media/image10.jp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21.jpg"/><Relationship Id="rId5" Type="http://schemas.openxmlformats.org/officeDocument/2006/relationships/image" Target="../media/image11.jpg"/><Relationship Id="rId4" Type="http://schemas.openxmlformats.org/officeDocument/2006/relationships/image" Target="../media/image10.jp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accent3"/>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
        <p:nvSpPr>
          <p:cNvPr id="4" name="Picture Placeholder 3">
            <a:extLst>
              <a:ext uri="{FF2B5EF4-FFF2-40B4-BE49-F238E27FC236}">
                <a16:creationId xmlns:a16="http://schemas.microsoft.com/office/drawing/2014/main" id="{40BC5B99-509C-464A-99BC-BB61027E6D1A}"/>
              </a:ext>
            </a:extLst>
          </p:cNvPr>
          <p:cNvSpPr>
            <a:spLocks noGrp="1"/>
          </p:cNvSpPr>
          <p:nvPr>
            <p:ph type="pic" sz="quarter" idx="13"/>
          </p:nvPr>
        </p:nvSpPr>
        <p:spPr>
          <a:xfrm>
            <a:off x="5326063" y="0"/>
            <a:ext cx="6865937" cy="6858000"/>
          </a:xfrm>
        </p:spPr>
        <p:txBody>
          <a:bodyPr/>
          <a:lstStyle/>
          <a:p>
            <a:r>
              <a:rPr lang="en-US"/>
              <a:t>Click icon to add picture</a:t>
            </a:r>
          </a:p>
        </p:txBody>
      </p:sp>
    </p:spTree>
    <p:extLst>
      <p:ext uri="{BB962C8B-B14F-4D97-AF65-F5344CB8AC3E}">
        <p14:creationId xmlns:p14="http://schemas.microsoft.com/office/powerpoint/2010/main" val="41810759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userDrawn="1">
          <p15:clr>
            <a:srgbClr val="5ACBF0"/>
          </p15:clr>
        </p15:guide>
        <p15:guide id="3" pos="3355" userDrawn="1">
          <p15:clr>
            <a:srgbClr val="5ACBF0"/>
          </p15:clr>
        </p15:guide>
        <p15:guide id="5" orient="horz" pos="2160" userDrawn="1">
          <p15:clr>
            <a:srgbClr val="FBAE40"/>
          </p15:clr>
        </p15:guide>
        <p15:guide id="6" orient="horz" pos="2229" userDrawn="1">
          <p15:clr>
            <a:srgbClr val="5ACBF0"/>
          </p15:clr>
        </p15:guide>
        <p15:guide id="7" pos="2996" userDrawn="1">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36316827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Code Left sde">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dirty="0"/>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dirty="0"/>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dirty="0"/>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dirty="0"/>
              <a:t>Click to edit text</a:t>
            </a:r>
          </a:p>
        </p:txBody>
      </p:sp>
    </p:spTree>
    <p:extLst>
      <p:ext uri="{BB962C8B-B14F-4D97-AF65-F5344CB8AC3E}">
        <p14:creationId xmlns:p14="http://schemas.microsoft.com/office/powerpoint/2010/main" val="7159617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11649894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7460699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Divi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dirty="0"/>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Subtitle</a:t>
            </a:r>
          </a:p>
        </p:txBody>
      </p:sp>
    </p:spTree>
    <p:extLst>
      <p:ext uri="{BB962C8B-B14F-4D97-AF65-F5344CB8AC3E}">
        <p14:creationId xmlns:p14="http://schemas.microsoft.com/office/powerpoint/2010/main" val="10284589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ection Divider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Subtitle</a:t>
            </a:r>
          </a:p>
        </p:txBody>
      </p:sp>
    </p:spTree>
    <p:extLst>
      <p:ext uri="{BB962C8B-B14F-4D97-AF65-F5344CB8AC3E}">
        <p14:creationId xmlns:p14="http://schemas.microsoft.com/office/powerpoint/2010/main" val="15019603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ction Divider 3">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Divider</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Subtitle</a:t>
            </a:r>
          </a:p>
        </p:txBody>
      </p:sp>
    </p:spTree>
    <p:extLst>
      <p:ext uri="{BB962C8B-B14F-4D97-AF65-F5344CB8AC3E}">
        <p14:creationId xmlns:p14="http://schemas.microsoft.com/office/powerpoint/2010/main" val="8507996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ection Divider 4">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93204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description</a:t>
            </a:r>
          </a:p>
        </p:txBody>
      </p:sp>
      <p:sp>
        <p:nvSpPr>
          <p:cNvPr id="5" name="Text Placeholder 4"/>
          <p:cNvSpPr>
            <a:spLocks noGrp="1"/>
          </p:cNvSpPr>
          <p:nvPr>
            <p:ph type="body" sz="quarter" idx="12" hasCustomPrompt="1"/>
          </p:nvPr>
        </p:nvSpPr>
        <p:spPr>
          <a:xfrm>
            <a:off x="585216" y="585788"/>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accent3"/>
                </a:solidFill>
                <a:latin typeface="+mn-lt"/>
              </a:defRPr>
            </a:lvl1pPr>
          </a:lstStyle>
          <a:p>
            <a:pPr lvl="0"/>
            <a:r>
              <a:rPr lang="en-US" dirty="0"/>
              <a:t>Section Name</a:t>
            </a:r>
          </a:p>
        </p:txBody>
      </p:sp>
    </p:spTree>
    <p:extLst>
      <p:ext uri="{BB962C8B-B14F-4D97-AF65-F5344CB8AC3E}">
        <p14:creationId xmlns:p14="http://schemas.microsoft.com/office/powerpoint/2010/main" val="37910829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35" userDrawn="1">
          <p15:clr>
            <a:srgbClr val="5ACBF0"/>
          </p15:clr>
        </p15:guide>
        <p15:guide id="3" orient="horz" pos="1910" userDrawn="1">
          <p15:clr>
            <a:srgbClr val="5ACBF0"/>
          </p15:clr>
        </p15:guide>
        <p15:guide id="4" orient="horz" pos="2505" userDrawn="1">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dirty="0"/>
              <a:t>Section title with no subtitle</a:t>
            </a:r>
          </a:p>
        </p:txBody>
      </p:sp>
    </p:spTree>
    <p:extLst>
      <p:ext uri="{BB962C8B-B14F-4D97-AF65-F5344CB8AC3E}">
        <p14:creationId xmlns:p14="http://schemas.microsoft.com/office/powerpoint/2010/main" val="25603761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6127" userDrawn="1">
          <p15:clr>
            <a:srgbClr val="5ACBF0"/>
          </p15:clr>
        </p15:guide>
        <p15:guide id="3" orient="horz" pos="1911" userDrawn="1">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 with no subtitle</a:t>
            </a:r>
          </a:p>
        </p:txBody>
      </p:sp>
    </p:spTree>
    <p:extLst>
      <p:ext uri="{BB962C8B-B14F-4D97-AF65-F5344CB8AC3E}">
        <p14:creationId xmlns:p14="http://schemas.microsoft.com/office/powerpoint/2010/main" val="2604523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userDrawn="1">
          <p15:clr>
            <a:srgbClr val="5ACBF0"/>
          </p15:clr>
        </p15:guide>
        <p15:guide id="3" orient="horz" pos="1910" userDrawn="1">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12 Column">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1392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89213587"/>
      </p:ext>
    </p:extLst>
  </p:cSld>
  <p:clrMapOvr>
    <a:masterClrMapping/>
  </p:clrMapOvr>
  <p:transition>
    <p:fade/>
  </p:transition>
  <p:extLst>
    <p:ext uri="{DCECCB84-F9BA-43D5-87BE-67443E8EF086}">
      <p15:sldGuideLst xmlns:p15="http://schemas.microsoft.com/office/powerpoint/2012/main">
        <p15:guide id="1" orient="horz" pos="288" userDrawn="1">
          <p15:clr>
            <a:srgbClr val="5ACBF0"/>
          </p15:clr>
        </p15:guide>
        <p15:guide id="2" orient="horz" pos="905" userDrawn="1">
          <p15:clr>
            <a:srgbClr val="5ACBF0"/>
          </p15:clr>
        </p15:guide>
        <p15:guide id="4" orient="horz" pos="1272" userDrawn="1">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Blank 12 Column Dark Bkg">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67943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pendix Blue Bkg">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377B63-6619-6B40-8D85-1D972ED609B9}"/>
              </a:ext>
            </a:extLst>
          </p:cNvPr>
          <p:cNvSpPr>
            <a:spLocks noGrp="1"/>
          </p:cNvSpPr>
          <p:nvPr>
            <p:ph type="body" sz="quarter" idx="10" hasCustomPrompt="1"/>
          </p:nvPr>
        </p:nvSpPr>
        <p:spPr>
          <a:xfrm>
            <a:off x="584200" y="5715040"/>
            <a:ext cx="5367338" cy="553998"/>
          </a:xfrm>
        </p:spPr>
        <p:txBody>
          <a:bodyPr anchor="b"/>
          <a:lstStyle>
            <a:lvl1pPr marL="0" indent="0">
              <a:buNone/>
              <a:defRPr sz="3600">
                <a:latin typeface="+mj-lt"/>
              </a:defRPr>
            </a:lvl1pPr>
          </a:lstStyle>
          <a:p>
            <a:pPr lvl="0"/>
            <a:r>
              <a:rPr lang="en-US" dirty="0"/>
              <a:t>Appendix</a:t>
            </a:r>
          </a:p>
        </p:txBody>
      </p:sp>
    </p:spTree>
    <p:extLst>
      <p:ext uri="{BB962C8B-B14F-4D97-AF65-F5344CB8AC3E}">
        <p14:creationId xmlns:p14="http://schemas.microsoft.com/office/powerpoint/2010/main" val="16216062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6" pos="3749">
          <p15:clr>
            <a:srgbClr val="A4A3A4"/>
          </p15:clr>
        </p15:guide>
        <p15:guide id="17" pos="3932">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userDrawn="1"/>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14331826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dirty="0"/>
              <a:t>Next:</a:t>
            </a:r>
          </a:p>
        </p:txBody>
      </p:sp>
    </p:spTree>
    <p:extLst>
      <p:ext uri="{BB962C8B-B14F-4D97-AF65-F5344CB8AC3E}">
        <p14:creationId xmlns:p14="http://schemas.microsoft.com/office/powerpoint/2010/main" val="117682535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userDrawn="1">
          <p15:clr>
            <a:srgbClr val="5ACBF0"/>
          </p15:clr>
        </p15:guide>
        <p15:guide id="2" orient="horz" pos="288"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78227544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87084829"/>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16353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endParaRPr lang="en-US" dirty="0"/>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0315260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endParaRPr lang="en-US" dirty="0"/>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717794"/>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endParaRPr lang="en-US" dirty="0"/>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359690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endParaRPr lang="en-US" dirty="0"/>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dirty="0"/>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dirty="0"/>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dirty="0"/>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dirty="0"/>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dirty="0"/>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032645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userDrawn="1">
          <p15:clr>
            <a:srgbClr val="5ACBF0"/>
          </p15:clr>
        </p15:guide>
        <p15:guide id="7" pos="1795" userDrawn="1">
          <p15:clr>
            <a:srgbClr val="5ACBF0"/>
          </p15:clr>
        </p15:guide>
        <p15:guide id="8" pos="3035" userDrawn="1">
          <p15:clr>
            <a:srgbClr val="5ACBF0"/>
          </p15:clr>
        </p15:guide>
        <p15:guide id="9" pos="3221" userDrawn="1">
          <p15:clr>
            <a:srgbClr val="5ACBF0"/>
          </p15:clr>
        </p15:guide>
        <p15:guide id="10" pos="4461" userDrawn="1">
          <p15:clr>
            <a:srgbClr val="5ACBF0"/>
          </p15:clr>
        </p15:guide>
        <p15:guide id="11" pos="5890" userDrawn="1">
          <p15:clr>
            <a:srgbClr val="5ACBF0"/>
          </p15:clr>
        </p15:guide>
        <p15:guide id="12" orient="horz" pos="1436">
          <p15:clr>
            <a:srgbClr val="5ACBF0"/>
          </p15:clr>
        </p15:guide>
        <p15:guide id="13" pos="4646" userDrawn="1">
          <p15:clr>
            <a:srgbClr val="5ACBF0"/>
          </p15:clr>
        </p15:guide>
        <p15:guide id="14" pos="6072" userDrawn="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1099185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1D16804B-3245-9A4C-A340-6FF89CF57D54}"/>
              </a:ext>
            </a:extLst>
          </p:cNvPr>
          <p:cNvSpPr>
            <a:spLocks noGrp="1"/>
          </p:cNvSpPr>
          <p:nvPr>
            <p:ph type="pic" sz="quarter" idx="13"/>
          </p:nvPr>
        </p:nvSpPr>
        <p:spPr>
          <a:xfrm>
            <a:off x="5334000" y="0"/>
            <a:ext cx="6858000" cy="6858000"/>
          </a:xfrm>
        </p:spPr>
        <p:txBody>
          <a:bodyPr/>
          <a:lstStyle/>
          <a:p>
            <a:r>
              <a:rPr lang="en-US"/>
              <a:t>Click icon to add picture</a:t>
            </a:r>
          </a:p>
        </p:txBody>
      </p:sp>
    </p:spTree>
    <p:extLst>
      <p:ext uri="{BB962C8B-B14F-4D97-AF65-F5344CB8AC3E}">
        <p14:creationId xmlns:p14="http://schemas.microsoft.com/office/powerpoint/2010/main" val="16142846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userDrawn="1">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endParaRPr lang="en-US" dirty="0"/>
          </a:p>
        </p:txBody>
      </p:sp>
    </p:spTree>
    <p:extLst>
      <p:ext uri="{BB962C8B-B14F-4D97-AF65-F5344CB8AC3E}">
        <p14:creationId xmlns:p14="http://schemas.microsoft.com/office/powerpoint/2010/main" val="14955095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userDrawn="1">
          <p15:clr>
            <a:srgbClr val="5ACBF0"/>
          </p15:clr>
        </p15:guide>
        <p15:guide id="34" pos="3336" userDrawn="1">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6323852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userDrawn="1">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userDrawn="1">
          <p15:clr>
            <a:srgbClr val="5ACBF0"/>
          </p15:clr>
        </p15:guide>
        <p15:guide id="29" orient="horz" pos="1271" userDrawn="1">
          <p15:clr>
            <a:srgbClr val="5ACBF0"/>
          </p15:clr>
        </p15:guide>
        <p15:guide id="30" orient="horz" pos="288" userDrawn="1">
          <p15:clr>
            <a:srgbClr val="5ACBF0"/>
          </p15:clr>
        </p15:guide>
        <p15:guide id="31" pos="3840" userDrawn="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Background 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109616-29F5-2A48-AD26-C036688E660A}"/>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844675"/>
            <a:ext cx="11018838" cy="4424363"/>
          </a:xfrm>
        </p:spPr>
        <p:txBody>
          <a:bodyPr/>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43904942"/>
      </p:ext>
    </p:extLst>
  </p:cSld>
  <p:clrMapOvr>
    <a:masterClrMapping/>
  </p:clrMapOvr>
  <p:transition>
    <p:fade/>
  </p:transition>
  <p:extLst>
    <p:ext uri="{DCECCB84-F9BA-43D5-87BE-67443E8EF086}">
      <p15:sldGuideLst xmlns:p15="http://schemas.microsoft.com/office/powerpoint/2012/main">
        <p15:guide id="2" orient="horz" pos="1162" userDrawn="1">
          <p15:clr>
            <a:srgbClr val="5ACBF0"/>
          </p15:clr>
        </p15:guide>
        <p15:guide id="3" orient="horz" pos="288">
          <p15:clr>
            <a:srgbClr val="5ACBF0"/>
          </p15:clr>
        </p15:guide>
        <p15:guide id="5" orient="horz" pos="904">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er Background Two Column Bullet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A5130-10A1-954A-B139-8F920AB6EC86}"/>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accent3"/>
                </a:solidFill>
              </a:defRPr>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844674"/>
            <a:ext cx="5211763"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844674"/>
            <a:ext cx="5219700" cy="442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31834473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 Background Two Column Non-bullete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6D08175-261D-A74C-8918-CB97ADB19271}"/>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accent3"/>
                </a:solidFill>
              </a:defRPr>
            </a:lvl1pPr>
          </a:lstStyle>
          <a:p>
            <a:r>
              <a:rPr lang="en-US"/>
              <a:t>Click to edit Master title style</a:t>
            </a:r>
            <a:endParaRPr lang="en-US" dirty="0"/>
          </a:p>
        </p:txBody>
      </p:sp>
      <p:sp>
        <p:nvSpPr>
          <p:cNvPr id="4" name="Text Placeholder 3"/>
          <p:cNvSpPr>
            <a:spLocks noGrp="1"/>
          </p:cNvSpPr>
          <p:nvPr>
            <p:ph type="body" sz="quarter" idx="10"/>
          </p:nvPr>
        </p:nvSpPr>
        <p:spPr>
          <a:xfrm>
            <a:off x="584200" y="1853052"/>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844675"/>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2438091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 Background Two Column Content with Subhea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7941E1A-46FF-9B43-8237-B9FAC6645B8E}"/>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endParaRPr lang="en-US" dirty="0"/>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851161"/>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495686"/>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844675"/>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489200"/>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263288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er Background Three Column Bullet with Subtitle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B0B838-FFE7-3848-8346-94C828955739}"/>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endParaRPr lang="en-US" dirty="0"/>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7971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7905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8446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7971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34385199"/>
      </p:ext>
    </p:extLst>
  </p:cSld>
  <p:clrMapOvr>
    <a:masterClrMapping/>
  </p:clrMapOvr>
  <p:transition>
    <p:fade/>
  </p:transition>
  <p:extLst>
    <p:ext uri="{DCECCB84-F9BA-43D5-87BE-67443E8EF086}">
      <p15:sldGuideLst xmlns:p15="http://schemas.microsoft.com/office/powerpoint/2012/main">
        <p15:guide id="3" orient="horz" pos="1162" userDrawn="1">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er Background Four Column Bullet with Subtitles">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7D56507-64E9-FD49-A968-94669A530F3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accent3"/>
                </a:solidFill>
              </a:defRPr>
            </a:lvl1pPr>
          </a:lstStyle>
          <a:p>
            <a:r>
              <a:rPr lang="en-US"/>
              <a:t>Click to edit Master title style</a:t>
            </a:r>
            <a:endParaRPr lang="en-US" dirty="0"/>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8446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6895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8446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6828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97000971"/>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162" userDrawn="1">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er Line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nchor="ctr"/>
          <a:lstStyle>
            <a:lvl1pPr>
              <a:defRPr>
                <a:solidFill>
                  <a:schemeClr val="tx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7" name="Straight Connector 6">
            <a:extLst>
              <a:ext uri="{FF2B5EF4-FFF2-40B4-BE49-F238E27FC236}">
                <a16:creationId xmlns:a16="http://schemas.microsoft.com/office/drawing/2014/main" id="{8EDAE969-6DFB-AD4B-A4BB-4C9D04F1489D}"/>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880321"/>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er Line 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nchor="ctr"/>
          <a:lstStyle>
            <a:lvl1pPr>
              <a:defRPr>
                <a:solidFill>
                  <a:schemeClr val="tx1"/>
                </a:solidFill>
              </a:defRPr>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8" name="Straight Connector 7">
            <a:extLst>
              <a:ext uri="{FF2B5EF4-FFF2-40B4-BE49-F238E27FC236}">
                <a16:creationId xmlns:a16="http://schemas.microsoft.com/office/drawing/2014/main" id="{AE9361ED-1B01-E94D-9CDA-29127BEC918D}"/>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292842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2423720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6132" userDrawn="1">
          <p15:clr>
            <a:srgbClr val="5ACBF0"/>
          </p15:clr>
        </p15:guide>
        <p15:guide id="4" orient="horz" pos="216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 Line 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lstStyle>
            <a:lvl1pPr>
              <a:defRPr>
                <a:solidFill>
                  <a:schemeClr val="tx1"/>
                </a:solidFill>
              </a:defRPr>
            </a:lvl1pPr>
          </a:lstStyle>
          <a:p>
            <a:r>
              <a:rPr lang="en-US"/>
              <a:t>Click to edit Master title style</a:t>
            </a:r>
            <a:endParaRPr lang="en-US" dirty="0"/>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6161C8D7-A314-D146-8B0F-88DAD8C243A2}"/>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435766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Header Background 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43174"/>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7699"/>
            <a:ext cx="5214937" cy="377335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3"/>
            <a:ext cx="5214937" cy="3779838"/>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B52B4BDF-7433-F544-8549-B08FCF3FD2A9}"/>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759521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162" userDrawn="1">
          <p15:clr>
            <a:srgbClr val="5ACBF0"/>
          </p15:clr>
        </p15:guide>
        <p15:guide id="4" pos="3656">
          <p15:clr>
            <a:srgbClr val="5ACBF0"/>
          </p15:clr>
        </p15:guide>
        <p15:guide id="5" pos="4024">
          <p15:clr>
            <a:srgbClr val="5ACBF0"/>
          </p15:clr>
        </p15:guide>
        <p15:guide id="7" orient="horz" pos="905" userDrawn="1">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er Line 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CF841732-6515-3E42-A4B2-E3983B953B2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57054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er Line 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2130184"/>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er Line Four Column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F6A269D7-BC15-0043-AAC1-8EE9E66292B3}"/>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46178"/>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er Line Blank">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cxnSp>
        <p:nvCxnSpPr>
          <p:cNvPr id="3" name="Straight Connector 2">
            <a:extLst>
              <a:ext uri="{FF2B5EF4-FFF2-40B4-BE49-F238E27FC236}">
                <a16:creationId xmlns:a16="http://schemas.microsoft.com/office/drawing/2014/main" id="{2502F9BD-EF25-7144-AB08-9EDFAA5C2CEA}"/>
              </a:ext>
            </a:extLst>
          </p:cNvPr>
          <p:cNvCxnSpPr/>
          <p:nvPr userDrawn="1"/>
        </p:nvCxnSpPr>
        <p:spPr>
          <a:xfrm>
            <a:off x="584200" y="1219200"/>
            <a:ext cx="1102518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4563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nchor="ctr">
            <a:spAutoFit/>
          </a:bodyPr>
          <a:lstStyle>
            <a:lvl1pPr>
              <a:defRPr>
                <a:solidFill>
                  <a:schemeClr val="tx1"/>
                </a:solidFill>
              </a:defRPr>
            </a:lvl1pPr>
          </a:lstStyle>
          <a:p>
            <a:r>
              <a:rPr lang="en-US"/>
              <a:t>Click to edit Master title style</a:t>
            </a:r>
            <a:endParaRPr lang="en-US" dirty="0"/>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oAutofit/>
          </a:bodyPr>
          <a:lstStyle/>
          <a:p>
            <a:pPr algn="l"/>
            <a:r>
              <a:rPr lang="en-US" sz="3600" dirty="0">
                <a:solidFill>
                  <a:schemeClr val="tx2"/>
                </a:solidFill>
                <a:latin typeface="+mj-lt"/>
              </a:rPr>
              <a:t>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oAutofit/>
          </a:bodyPr>
          <a:lstStyle/>
          <a:p>
            <a:pPr algn="l"/>
            <a:r>
              <a:rPr lang="en-US" sz="3600" dirty="0">
                <a:solidFill>
                  <a:schemeClr val="tx2"/>
                </a:solidFill>
                <a:latin typeface="+mj-lt"/>
              </a:rPr>
              <a:t>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oAutofit/>
          </a:bodyPr>
          <a:lstStyle/>
          <a:p>
            <a:pPr algn="l"/>
            <a:r>
              <a:rPr lang="en-US" sz="3600" dirty="0">
                <a:solidFill>
                  <a:schemeClr val="tx2"/>
                </a:solidFill>
                <a:latin typeface="+mj-lt"/>
              </a:rPr>
              <a:t>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31755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endParaRPr lang="en-US" dirty="0"/>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Jan</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Feb</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Mar</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Apr</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May</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Jun</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Jul</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Aug</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Sep</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Oct</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Nov</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800" dirty="0">
                <a:solidFill>
                  <a:schemeClr val="tx2"/>
                </a:solidFill>
                <a:latin typeface="+mj-lt"/>
              </a:rPr>
              <a:t>Dec</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08874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endParaRPr lang="en-US" dirty="0"/>
          </a:p>
        </p:txBody>
      </p:sp>
      <p:sp>
        <p:nvSpPr>
          <p:cNvPr id="4" name="TextBox 3">
            <a:extLst>
              <a:ext uri="{FF2B5EF4-FFF2-40B4-BE49-F238E27FC236}">
                <a16:creationId xmlns:a16="http://schemas.microsoft.com/office/drawing/2014/main" id="{B18F2C41-5A30-1248-BC80-9A37B665EECC}"/>
              </a:ext>
            </a:extLst>
          </p:cNvPr>
          <p:cNvSpPr txBox="1"/>
          <p:nvPr userDrawn="1"/>
        </p:nvSpPr>
        <p:spPr>
          <a:xfrm flipH="1">
            <a:off x="584200" y="1436688"/>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1</a:t>
            </a:r>
          </a:p>
        </p:txBody>
      </p:sp>
      <p:sp>
        <p:nvSpPr>
          <p:cNvPr id="5" name="TextBox 4">
            <a:extLst>
              <a:ext uri="{FF2B5EF4-FFF2-40B4-BE49-F238E27FC236}">
                <a16:creationId xmlns:a16="http://schemas.microsoft.com/office/drawing/2014/main" id="{4D68F0A3-9593-8B46-BA55-A0F722402788}"/>
              </a:ext>
            </a:extLst>
          </p:cNvPr>
          <p:cNvSpPr txBox="1"/>
          <p:nvPr userDrawn="1"/>
        </p:nvSpPr>
        <p:spPr>
          <a:xfrm flipH="1">
            <a:off x="2470150" y="1436688"/>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2</a:t>
            </a:r>
          </a:p>
        </p:txBody>
      </p:sp>
      <p:sp>
        <p:nvSpPr>
          <p:cNvPr id="6" name="TextBox 5">
            <a:extLst>
              <a:ext uri="{FF2B5EF4-FFF2-40B4-BE49-F238E27FC236}">
                <a16:creationId xmlns:a16="http://schemas.microsoft.com/office/drawing/2014/main" id="{E5945E50-A071-0142-989D-F328676D8802}"/>
              </a:ext>
            </a:extLst>
          </p:cNvPr>
          <p:cNvSpPr txBox="1"/>
          <p:nvPr userDrawn="1"/>
        </p:nvSpPr>
        <p:spPr>
          <a:xfrm flipH="1">
            <a:off x="4367808" y="1436688"/>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3</a:t>
            </a:r>
          </a:p>
        </p:txBody>
      </p:sp>
      <p:sp>
        <p:nvSpPr>
          <p:cNvPr id="7" name="TextBox 6">
            <a:extLst>
              <a:ext uri="{FF2B5EF4-FFF2-40B4-BE49-F238E27FC236}">
                <a16:creationId xmlns:a16="http://schemas.microsoft.com/office/drawing/2014/main" id="{2F614F22-4D74-7342-860E-4B18A66D7E4D}"/>
              </a:ext>
            </a:extLst>
          </p:cNvPr>
          <p:cNvSpPr txBox="1"/>
          <p:nvPr userDrawn="1"/>
        </p:nvSpPr>
        <p:spPr>
          <a:xfrm flipH="1">
            <a:off x="6240016" y="1436688"/>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4</a:t>
            </a:r>
          </a:p>
        </p:txBody>
      </p:sp>
      <p:sp>
        <p:nvSpPr>
          <p:cNvPr id="8" name="TextBox 7">
            <a:extLst>
              <a:ext uri="{FF2B5EF4-FFF2-40B4-BE49-F238E27FC236}">
                <a16:creationId xmlns:a16="http://schemas.microsoft.com/office/drawing/2014/main" id="{9CFA38B9-D596-324E-B56C-86272052ED71}"/>
              </a:ext>
            </a:extLst>
          </p:cNvPr>
          <p:cNvSpPr txBox="1"/>
          <p:nvPr userDrawn="1"/>
        </p:nvSpPr>
        <p:spPr>
          <a:xfrm flipH="1">
            <a:off x="8127999" y="1436688"/>
            <a:ext cx="1592262"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5</a:t>
            </a:r>
          </a:p>
        </p:txBody>
      </p:sp>
      <p:sp>
        <p:nvSpPr>
          <p:cNvPr id="9" name="TextBox 8">
            <a:extLst>
              <a:ext uri="{FF2B5EF4-FFF2-40B4-BE49-F238E27FC236}">
                <a16:creationId xmlns:a16="http://schemas.microsoft.com/office/drawing/2014/main" id="{389AA766-019D-D747-8BF8-A6BB5F9B0D2A}"/>
              </a:ext>
            </a:extLst>
          </p:cNvPr>
          <p:cNvSpPr txBox="1"/>
          <p:nvPr userDrawn="1"/>
        </p:nvSpPr>
        <p:spPr>
          <a:xfrm flipH="1">
            <a:off x="10013950" y="1436688"/>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6</a:t>
            </a:r>
          </a:p>
        </p:txBody>
      </p:sp>
      <p:sp>
        <p:nvSpPr>
          <p:cNvPr id="10" name="TextBox 9">
            <a:extLst>
              <a:ext uri="{FF2B5EF4-FFF2-40B4-BE49-F238E27FC236}">
                <a16:creationId xmlns:a16="http://schemas.microsoft.com/office/drawing/2014/main" id="{FC53D296-5303-4A40-AC03-A80B718ABEE0}"/>
              </a:ext>
            </a:extLst>
          </p:cNvPr>
          <p:cNvSpPr txBox="1"/>
          <p:nvPr userDrawn="1"/>
        </p:nvSpPr>
        <p:spPr>
          <a:xfrm flipH="1">
            <a:off x="584200" y="3789363"/>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7</a:t>
            </a:r>
          </a:p>
        </p:txBody>
      </p:sp>
      <p:sp>
        <p:nvSpPr>
          <p:cNvPr id="11" name="TextBox 10">
            <a:extLst>
              <a:ext uri="{FF2B5EF4-FFF2-40B4-BE49-F238E27FC236}">
                <a16:creationId xmlns:a16="http://schemas.microsoft.com/office/drawing/2014/main" id="{28091C67-5938-734E-B7A2-BD95A68B67E6}"/>
              </a:ext>
            </a:extLst>
          </p:cNvPr>
          <p:cNvSpPr txBox="1"/>
          <p:nvPr userDrawn="1"/>
        </p:nvSpPr>
        <p:spPr>
          <a:xfrm flipH="1">
            <a:off x="2470150" y="3789363"/>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8</a:t>
            </a:r>
          </a:p>
        </p:txBody>
      </p:sp>
      <p:sp>
        <p:nvSpPr>
          <p:cNvPr id="12" name="TextBox 11">
            <a:extLst>
              <a:ext uri="{FF2B5EF4-FFF2-40B4-BE49-F238E27FC236}">
                <a16:creationId xmlns:a16="http://schemas.microsoft.com/office/drawing/2014/main" id="{F6E67942-3EF0-2141-89C0-47BA2F77054B}"/>
              </a:ext>
            </a:extLst>
          </p:cNvPr>
          <p:cNvSpPr txBox="1"/>
          <p:nvPr userDrawn="1"/>
        </p:nvSpPr>
        <p:spPr>
          <a:xfrm flipH="1">
            <a:off x="4367808" y="3789363"/>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9</a:t>
            </a:r>
          </a:p>
        </p:txBody>
      </p:sp>
      <p:sp>
        <p:nvSpPr>
          <p:cNvPr id="13" name="TextBox 12">
            <a:extLst>
              <a:ext uri="{FF2B5EF4-FFF2-40B4-BE49-F238E27FC236}">
                <a16:creationId xmlns:a16="http://schemas.microsoft.com/office/drawing/2014/main" id="{76066549-A02E-E44F-96D7-F0B171B059E3}"/>
              </a:ext>
            </a:extLst>
          </p:cNvPr>
          <p:cNvSpPr txBox="1"/>
          <p:nvPr userDrawn="1"/>
        </p:nvSpPr>
        <p:spPr>
          <a:xfrm flipH="1">
            <a:off x="6240016" y="3789363"/>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10</a:t>
            </a:r>
          </a:p>
        </p:txBody>
      </p:sp>
      <p:sp>
        <p:nvSpPr>
          <p:cNvPr id="14" name="TextBox 13">
            <a:extLst>
              <a:ext uri="{FF2B5EF4-FFF2-40B4-BE49-F238E27FC236}">
                <a16:creationId xmlns:a16="http://schemas.microsoft.com/office/drawing/2014/main" id="{898C6871-7F8D-4545-9CE1-97DF89587969}"/>
              </a:ext>
            </a:extLst>
          </p:cNvPr>
          <p:cNvSpPr txBox="1"/>
          <p:nvPr userDrawn="1"/>
        </p:nvSpPr>
        <p:spPr>
          <a:xfrm flipH="1">
            <a:off x="8127999" y="3789363"/>
            <a:ext cx="1592262"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11</a:t>
            </a:r>
          </a:p>
        </p:txBody>
      </p:sp>
      <p:sp>
        <p:nvSpPr>
          <p:cNvPr id="15" name="TextBox 14">
            <a:extLst>
              <a:ext uri="{FF2B5EF4-FFF2-40B4-BE49-F238E27FC236}">
                <a16:creationId xmlns:a16="http://schemas.microsoft.com/office/drawing/2014/main" id="{0BCD1BBA-EDFD-9E48-8219-788B491881B6}"/>
              </a:ext>
            </a:extLst>
          </p:cNvPr>
          <p:cNvSpPr txBox="1"/>
          <p:nvPr userDrawn="1"/>
        </p:nvSpPr>
        <p:spPr>
          <a:xfrm flipH="1">
            <a:off x="10013950" y="3789363"/>
            <a:ext cx="1595438" cy="581025"/>
          </a:xfrm>
          <a:prstGeom prst="rect">
            <a:avLst/>
          </a:prstGeom>
          <a:noFill/>
        </p:spPr>
        <p:txBody>
          <a:bodyPr wrap="square" lIns="90000" tIns="0" rIns="0" bIns="0" rtlCol="0" anchor="ctr">
            <a:noAutofit/>
          </a:bodyPr>
          <a:lstStyle/>
          <a:p>
            <a:pPr algn="l"/>
            <a:r>
              <a:rPr lang="en-US" sz="2000" dirty="0">
                <a:solidFill>
                  <a:schemeClr val="tx2"/>
                </a:solidFill>
                <a:latin typeface="+mj-lt"/>
              </a:rPr>
              <a:t>Week 12</a:t>
            </a:r>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956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39248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3_Header Line 12 Months">
    <p:bg>
      <p:bgPr>
        <a:solidFill>
          <a:schemeClr val="bg1"/>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tx1"/>
                </a:solidFill>
              </a:defRPr>
            </a:lvl1pPr>
          </a:lstStyle>
          <a:p>
            <a:r>
              <a:rPr lang="en-US"/>
              <a:t>Click to edit Master title style</a:t>
            </a:r>
            <a:endParaRPr lang="en-US" dirty="0"/>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Tree>
    <p:extLst>
      <p:ext uri="{BB962C8B-B14F-4D97-AF65-F5344CB8AC3E}">
        <p14:creationId xmlns:p14="http://schemas.microsoft.com/office/powerpoint/2010/main" val="2563691868"/>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Left Title Black Bkg">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7263001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0" userDrawn="1">
          <p15:clr>
            <a:srgbClr val="5ACBF0"/>
          </p15:clr>
        </p15:guide>
        <p15:guide id="4" orient="horz" pos="216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_Header Line 12 Months">
    <p:bg>
      <p:bgPr>
        <a:solidFill>
          <a:schemeClr val="tx2"/>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11018520" cy="553998"/>
          </a:xfrm>
        </p:spPr>
        <p:txBody>
          <a:bodyPr>
            <a:spAutoFit/>
          </a:bodyPr>
          <a:lstStyle>
            <a:lvl1pPr>
              <a:defRPr>
                <a:solidFill>
                  <a:schemeClr val="accent3"/>
                </a:solidFill>
              </a:defRPr>
            </a:lvl1pPr>
          </a:lstStyle>
          <a:p>
            <a:r>
              <a:rPr lang="en-US"/>
              <a:t>Click to edit Master title style</a:t>
            </a:r>
            <a:endParaRPr lang="en-US" dirty="0"/>
          </a:p>
        </p:txBody>
      </p:sp>
      <p:sp>
        <p:nvSpPr>
          <p:cNvPr id="17" name="Text Placeholder 16">
            <a:extLst>
              <a:ext uri="{FF2B5EF4-FFF2-40B4-BE49-F238E27FC236}">
                <a16:creationId xmlns:a16="http://schemas.microsoft.com/office/drawing/2014/main" id="{3B0B9755-980E-B04E-95D6-C276F382D087}"/>
              </a:ext>
            </a:extLst>
          </p:cNvPr>
          <p:cNvSpPr>
            <a:spLocks noGrp="1"/>
          </p:cNvSpPr>
          <p:nvPr>
            <p:ph type="body" sz="quarter" idx="10"/>
          </p:nvPr>
        </p:nvSpPr>
        <p:spPr>
          <a:xfrm>
            <a:off x="58420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8" name="Text Placeholder 16">
            <a:extLst>
              <a:ext uri="{FF2B5EF4-FFF2-40B4-BE49-F238E27FC236}">
                <a16:creationId xmlns:a16="http://schemas.microsoft.com/office/drawing/2014/main" id="{E14B2888-1E67-E04C-894E-926FC1FD801D}"/>
              </a:ext>
            </a:extLst>
          </p:cNvPr>
          <p:cNvSpPr>
            <a:spLocks noGrp="1"/>
          </p:cNvSpPr>
          <p:nvPr>
            <p:ph type="body" sz="quarter" idx="11"/>
          </p:nvPr>
        </p:nvSpPr>
        <p:spPr>
          <a:xfrm>
            <a:off x="24701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19" name="Text Placeholder 16">
            <a:extLst>
              <a:ext uri="{FF2B5EF4-FFF2-40B4-BE49-F238E27FC236}">
                <a16:creationId xmlns:a16="http://schemas.microsoft.com/office/drawing/2014/main" id="{333BC1A1-9771-5646-BEE1-9E5EEAED2699}"/>
              </a:ext>
            </a:extLst>
          </p:cNvPr>
          <p:cNvSpPr>
            <a:spLocks noGrp="1"/>
          </p:cNvSpPr>
          <p:nvPr>
            <p:ph type="body" sz="quarter" idx="12"/>
          </p:nvPr>
        </p:nvSpPr>
        <p:spPr>
          <a:xfrm>
            <a:off x="4356100" y="2137143"/>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3" name="Text Placeholder 16">
            <a:extLst>
              <a:ext uri="{FF2B5EF4-FFF2-40B4-BE49-F238E27FC236}">
                <a16:creationId xmlns:a16="http://schemas.microsoft.com/office/drawing/2014/main" id="{15EF34EC-5A49-5E44-8FF1-785ECE15E3B9}"/>
              </a:ext>
            </a:extLst>
          </p:cNvPr>
          <p:cNvSpPr>
            <a:spLocks noGrp="1"/>
          </p:cNvSpPr>
          <p:nvPr>
            <p:ph type="body" sz="quarter" idx="16"/>
          </p:nvPr>
        </p:nvSpPr>
        <p:spPr>
          <a:xfrm>
            <a:off x="58420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4" name="Text Placeholder 16">
            <a:extLst>
              <a:ext uri="{FF2B5EF4-FFF2-40B4-BE49-F238E27FC236}">
                <a16:creationId xmlns:a16="http://schemas.microsoft.com/office/drawing/2014/main" id="{1815091A-D110-584B-AB6E-643B6462EE03}"/>
              </a:ext>
            </a:extLst>
          </p:cNvPr>
          <p:cNvSpPr>
            <a:spLocks noGrp="1"/>
          </p:cNvSpPr>
          <p:nvPr>
            <p:ph type="body" sz="quarter" idx="17"/>
          </p:nvPr>
        </p:nvSpPr>
        <p:spPr>
          <a:xfrm>
            <a:off x="24701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5" name="Text Placeholder 16">
            <a:extLst>
              <a:ext uri="{FF2B5EF4-FFF2-40B4-BE49-F238E27FC236}">
                <a16:creationId xmlns:a16="http://schemas.microsoft.com/office/drawing/2014/main" id="{DBBF8BC8-BC7B-004B-A427-B1F9D8D9199A}"/>
              </a:ext>
            </a:extLst>
          </p:cNvPr>
          <p:cNvSpPr>
            <a:spLocks noGrp="1"/>
          </p:cNvSpPr>
          <p:nvPr>
            <p:ph type="body" sz="quarter" idx="18"/>
          </p:nvPr>
        </p:nvSpPr>
        <p:spPr>
          <a:xfrm>
            <a:off x="4356100" y="4509120"/>
            <a:ext cx="160337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16" name="Straight Connector 15">
            <a:extLst>
              <a:ext uri="{FF2B5EF4-FFF2-40B4-BE49-F238E27FC236}">
                <a16:creationId xmlns:a16="http://schemas.microsoft.com/office/drawing/2014/main" id="{1EA3253A-CBC3-A644-9057-A616EFD62183}"/>
              </a:ext>
            </a:extLst>
          </p:cNvPr>
          <p:cNvCxnSpPr>
            <a:cxnSpLocks/>
          </p:cNvCxnSpPr>
          <p:nvPr userDrawn="1"/>
        </p:nvCxnSpPr>
        <p:spPr>
          <a:xfrm>
            <a:off x="58420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3FA9607-273B-BF42-A068-8D930E44C050}"/>
              </a:ext>
            </a:extLst>
          </p:cNvPr>
          <p:cNvCxnSpPr>
            <a:cxnSpLocks/>
          </p:cNvCxnSpPr>
          <p:nvPr userDrawn="1"/>
        </p:nvCxnSpPr>
        <p:spPr>
          <a:xfrm>
            <a:off x="24701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FB5306-5527-0B40-80C7-DB5C8423B952}"/>
              </a:ext>
            </a:extLst>
          </p:cNvPr>
          <p:cNvCxnSpPr>
            <a:cxnSpLocks/>
          </p:cNvCxnSpPr>
          <p:nvPr userDrawn="1"/>
        </p:nvCxnSpPr>
        <p:spPr>
          <a:xfrm>
            <a:off x="4364037" y="2015240"/>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21346A5-A33F-5946-9543-99C299D786AC}"/>
              </a:ext>
            </a:extLst>
          </p:cNvPr>
          <p:cNvCxnSpPr>
            <a:cxnSpLocks/>
          </p:cNvCxnSpPr>
          <p:nvPr userDrawn="1"/>
        </p:nvCxnSpPr>
        <p:spPr>
          <a:xfrm>
            <a:off x="5842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4EA3CD-0BD7-E747-A4EB-45424A3C1987}"/>
              </a:ext>
            </a:extLst>
          </p:cNvPr>
          <p:cNvCxnSpPr>
            <a:cxnSpLocks/>
          </p:cNvCxnSpPr>
          <p:nvPr userDrawn="1"/>
        </p:nvCxnSpPr>
        <p:spPr>
          <a:xfrm>
            <a:off x="249560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66C269-8DE0-714D-AB7A-BA133A81E3C7}"/>
              </a:ext>
            </a:extLst>
          </p:cNvPr>
          <p:cNvCxnSpPr>
            <a:cxnSpLocks/>
          </p:cNvCxnSpPr>
          <p:nvPr userDrawn="1"/>
        </p:nvCxnSpPr>
        <p:spPr>
          <a:xfrm>
            <a:off x="4364037" y="4362631"/>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Text Placeholder 28">
            <a:extLst>
              <a:ext uri="{FF2B5EF4-FFF2-40B4-BE49-F238E27FC236}">
                <a16:creationId xmlns:a16="http://schemas.microsoft.com/office/drawing/2014/main" id="{2B32F430-ED23-B440-BB46-25EFAA521E1A}"/>
              </a:ext>
            </a:extLst>
          </p:cNvPr>
          <p:cNvSpPr>
            <a:spLocks noGrp="1"/>
          </p:cNvSpPr>
          <p:nvPr>
            <p:ph type="body" sz="quarter" idx="22" hasCustomPrompt="1"/>
          </p:nvPr>
        </p:nvSpPr>
        <p:spPr>
          <a:xfrm>
            <a:off x="584200" y="1436688"/>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1" name="Text Placeholder 28">
            <a:extLst>
              <a:ext uri="{FF2B5EF4-FFF2-40B4-BE49-F238E27FC236}">
                <a16:creationId xmlns:a16="http://schemas.microsoft.com/office/drawing/2014/main" id="{7BE96FEE-E6DA-2941-AEAC-A1C8FC164091}"/>
              </a:ext>
            </a:extLst>
          </p:cNvPr>
          <p:cNvSpPr>
            <a:spLocks noGrp="1"/>
          </p:cNvSpPr>
          <p:nvPr>
            <p:ph type="body" sz="quarter" idx="23" hasCustomPrompt="1"/>
          </p:nvPr>
        </p:nvSpPr>
        <p:spPr>
          <a:xfrm>
            <a:off x="24701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2" name="Text Placeholder 28">
            <a:extLst>
              <a:ext uri="{FF2B5EF4-FFF2-40B4-BE49-F238E27FC236}">
                <a16:creationId xmlns:a16="http://schemas.microsoft.com/office/drawing/2014/main" id="{8732B004-72E3-4E45-A749-459DEFBC1733}"/>
              </a:ext>
            </a:extLst>
          </p:cNvPr>
          <p:cNvSpPr>
            <a:spLocks noGrp="1"/>
          </p:cNvSpPr>
          <p:nvPr>
            <p:ph type="body" sz="quarter" idx="24" hasCustomPrompt="1"/>
          </p:nvPr>
        </p:nvSpPr>
        <p:spPr>
          <a:xfrm>
            <a:off x="4367808"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6" name="Text Placeholder 28">
            <a:extLst>
              <a:ext uri="{FF2B5EF4-FFF2-40B4-BE49-F238E27FC236}">
                <a16:creationId xmlns:a16="http://schemas.microsoft.com/office/drawing/2014/main" id="{8172C080-65E1-3C46-99C0-978870D28AF8}"/>
              </a:ext>
            </a:extLst>
          </p:cNvPr>
          <p:cNvSpPr>
            <a:spLocks noGrp="1"/>
          </p:cNvSpPr>
          <p:nvPr>
            <p:ph type="body" sz="quarter" idx="28" hasCustomPrompt="1"/>
          </p:nvPr>
        </p:nvSpPr>
        <p:spPr>
          <a:xfrm>
            <a:off x="584200" y="3789040"/>
            <a:ext cx="1595439"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7" name="Text Placeholder 28">
            <a:extLst>
              <a:ext uri="{FF2B5EF4-FFF2-40B4-BE49-F238E27FC236}">
                <a16:creationId xmlns:a16="http://schemas.microsoft.com/office/drawing/2014/main" id="{4928442B-3D98-0B48-9333-273D8587E0E3}"/>
              </a:ext>
            </a:extLst>
          </p:cNvPr>
          <p:cNvSpPr>
            <a:spLocks noGrp="1"/>
          </p:cNvSpPr>
          <p:nvPr>
            <p:ph type="body" sz="quarter" idx="29" hasCustomPrompt="1"/>
          </p:nvPr>
        </p:nvSpPr>
        <p:spPr>
          <a:xfrm>
            <a:off x="24701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8" name="Text Placeholder 28">
            <a:extLst>
              <a:ext uri="{FF2B5EF4-FFF2-40B4-BE49-F238E27FC236}">
                <a16:creationId xmlns:a16="http://schemas.microsoft.com/office/drawing/2014/main" id="{2961F7B7-1EDB-2C43-951E-B36532A1E791}"/>
              </a:ext>
            </a:extLst>
          </p:cNvPr>
          <p:cNvSpPr>
            <a:spLocks noGrp="1"/>
          </p:cNvSpPr>
          <p:nvPr>
            <p:ph type="body" sz="quarter" idx="30" hasCustomPrompt="1"/>
          </p:nvPr>
        </p:nvSpPr>
        <p:spPr>
          <a:xfrm>
            <a:off x="4367808"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bg1"/>
                </a:solidFill>
                <a:latin typeface="+mj-lt"/>
              </a:defRPr>
            </a:lvl1pPr>
            <a:lvl2pPr marL="228600" indent="0" algn="ctr">
              <a:buNone/>
              <a:defRPr>
                <a:solidFill>
                  <a:schemeClr val="bg1"/>
                </a:solidFill>
                <a:latin typeface="+mj-lt"/>
              </a:defRPr>
            </a:lvl2pPr>
          </a:lstStyle>
          <a:p>
            <a:pPr lvl="0"/>
            <a:r>
              <a:rPr lang="en-US" dirty="0"/>
              <a:t>Label</a:t>
            </a:r>
          </a:p>
        </p:txBody>
      </p:sp>
    </p:spTree>
    <p:extLst>
      <p:ext uri="{BB962C8B-B14F-4D97-AF65-F5344CB8AC3E}">
        <p14:creationId xmlns:p14="http://schemas.microsoft.com/office/powerpoint/2010/main" val="1648263329"/>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4_Header Line 12 Months">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9C8D47-3F89-2440-BD17-30886A5B991A}"/>
              </a:ext>
            </a:extLst>
          </p:cNvPr>
          <p:cNvSpPr/>
          <p:nvPr userDrawn="1"/>
        </p:nvSpPr>
        <p:spPr bwMode="auto">
          <a:xfrm>
            <a:off x="0"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2">
            <a:extLst>
              <a:ext uri="{FF2B5EF4-FFF2-40B4-BE49-F238E27FC236}">
                <a16:creationId xmlns:a16="http://schemas.microsoft.com/office/drawing/2014/main" id="{BB973DD2-1476-E74C-99DF-240F2E508778}"/>
              </a:ext>
            </a:extLst>
          </p:cNvPr>
          <p:cNvSpPr>
            <a:spLocks noGrp="1"/>
          </p:cNvSpPr>
          <p:nvPr>
            <p:ph type="title"/>
          </p:nvPr>
        </p:nvSpPr>
        <p:spPr>
          <a:xfrm>
            <a:off x="588263" y="457200"/>
            <a:ext cx="3477325" cy="1107996"/>
          </a:xfrm>
        </p:spPr>
        <p:txBody>
          <a:bodyPr wrap="square">
            <a:spAutoFit/>
          </a:bodyPr>
          <a:lstStyle>
            <a:lvl1pPr>
              <a:defRPr>
                <a:solidFill>
                  <a:schemeClr val="accent3"/>
                </a:solidFill>
              </a:defRPr>
            </a:lvl1pPr>
          </a:lstStyle>
          <a:p>
            <a:r>
              <a:rPr lang="en-US"/>
              <a:t>Click to edit Master title style</a:t>
            </a:r>
            <a:endParaRPr lang="en-US" dirty="0"/>
          </a:p>
        </p:txBody>
      </p:sp>
      <p:sp>
        <p:nvSpPr>
          <p:cNvPr id="20" name="Text Placeholder 16">
            <a:extLst>
              <a:ext uri="{FF2B5EF4-FFF2-40B4-BE49-F238E27FC236}">
                <a16:creationId xmlns:a16="http://schemas.microsoft.com/office/drawing/2014/main" id="{6B558C13-2A32-8A4B-856B-2AB00C47770F}"/>
              </a:ext>
            </a:extLst>
          </p:cNvPr>
          <p:cNvSpPr>
            <a:spLocks noGrp="1"/>
          </p:cNvSpPr>
          <p:nvPr>
            <p:ph type="body" sz="quarter" idx="13"/>
          </p:nvPr>
        </p:nvSpPr>
        <p:spPr>
          <a:xfrm>
            <a:off x="6240463" y="2137143"/>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1" name="Text Placeholder 16">
            <a:extLst>
              <a:ext uri="{FF2B5EF4-FFF2-40B4-BE49-F238E27FC236}">
                <a16:creationId xmlns:a16="http://schemas.microsoft.com/office/drawing/2014/main" id="{DFF8B5E8-017D-9448-B30F-CD659C221073}"/>
              </a:ext>
            </a:extLst>
          </p:cNvPr>
          <p:cNvSpPr>
            <a:spLocks noGrp="1"/>
          </p:cNvSpPr>
          <p:nvPr>
            <p:ph type="body" sz="quarter" idx="14"/>
          </p:nvPr>
        </p:nvSpPr>
        <p:spPr>
          <a:xfrm>
            <a:off x="8128000" y="2137143"/>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2" name="Text Placeholder 16">
            <a:extLst>
              <a:ext uri="{FF2B5EF4-FFF2-40B4-BE49-F238E27FC236}">
                <a16:creationId xmlns:a16="http://schemas.microsoft.com/office/drawing/2014/main" id="{23243079-7E64-8247-A7DE-8C677FA6F54F}"/>
              </a:ext>
            </a:extLst>
          </p:cNvPr>
          <p:cNvSpPr>
            <a:spLocks noGrp="1"/>
          </p:cNvSpPr>
          <p:nvPr>
            <p:ph type="body" sz="quarter" idx="15"/>
          </p:nvPr>
        </p:nvSpPr>
        <p:spPr>
          <a:xfrm>
            <a:off x="10013950" y="2137143"/>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6" name="Text Placeholder 16">
            <a:extLst>
              <a:ext uri="{FF2B5EF4-FFF2-40B4-BE49-F238E27FC236}">
                <a16:creationId xmlns:a16="http://schemas.microsoft.com/office/drawing/2014/main" id="{844592AA-1A9A-8E46-B40A-8739500A22C9}"/>
              </a:ext>
            </a:extLst>
          </p:cNvPr>
          <p:cNvSpPr>
            <a:spLocks noGrp="1"/>
          </p:cNvSpPr>
          <p:nvPr>
            <p:ph type="body" sz="quarter" idx="19"/>
          </p:nvPr>
        </p:nvSpPr>
        <p:spPr>
          <a:xfrm>
            <a:off x="6240463" y="4509120"/>
            <a:ext cx="1597025"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7" name="Text Placeholder 16">
            <a:extLst>
              <a:ext uri="{FF2B5EF4-FFF2-40B4-BE49-F238E27FC236}">
                <a16:creationId xmlns:a16="http://schemas.microsoft.com/office/drawing/2014/main" id="{6E747F9F-4D5A-1E4C-92B5-549F887E8726}"/>
              </a:ext>
            </a:extLst>
          </p:cNvPr>
          <p:cNvSpPr>
            <a:spLocks noGrp="1"/>
          </p:cNvSpPr>
          <p:nvPr>
            <p:ph type="body" sz="quarter" idx="20"/>
          </p:nvPr>
        </p:nvSpPr>
        <p:spPr>
          <a:xfrm>
            <a:off x="8128000" y="4509120"/>
            <a:ext cx="1592263"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sp>
        <p:nvSpPr>
          <p:cNvPr id="28" name="Text Placeholder 16">
            <a:extLst>
              <a:ext uri="{FF2B5EF4-FFF2-40B4-BE49-F238E27FC236}">
                <a16:creationId xmlns:a16="http://schemas.microsoft.com/office/drawing/2014/main" id="{F878EC20-6567-6B45-AE19-F3465093EEC8}"/>
              </a:ext>
            </a:extLst>
          </p:cNvPr>
          <p:cNvSpPr>
            <a:spLocks noGrp="1"/>
          </p:cNvSpPr>
          <p:nvPr>
            <p:ph type="body" sz="quarter" idx="21"/>
          </p:nvPr>
        </p:nvSpPr>
        <p:spPr>
          <a:xfrm>
            <a:off x="10013950" y="4509120"/>
            <a:ext cx="1595438" cy="646331"/>
          </a:xfrm>
        </p:spPr>
        <p:txBody>
          <a:bodyPr lIns="90000" anchor="t"/>
          <a:lstStyle>
            <a:lvl1pPr marL="179388" indent="-179388">
              <a:buSzPct val="90000"/>
              <a:buFont typeface="Wingdings" pitchFamily="2" charset="2"/>
              <a:buChar char=""/>
              <a:tabLst/>
              <a:defRPr sz="14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p:txBody>
      </p:sp>
      <p:cxnSp>
        <p:nvCxnSpPr>
          <p:cNvPr id="32" name="Straight Connector 31">
            <a:extLst>
              <a:ext uri="{FF2B5EF4-FFF2-40B4-BE49-F238E27FC236}">
                <a16:creationId xmlns:a16="http://schemas.microsoft.com/office/drawing/2014/main" id="{93971A8C-E65D-6B49-ADA2-293469DDD7BC}"/>
              </a:ext>
            </a:extLst>
          </p:cNvPr>
          <p:cNvCxnSpPr>
            <a:cxnSpLocks/>
          </p:cNvCxnSpPr>
          <p:nvPr userDrawn="1"/>
        </p:nvCxnSpPr>
        <p:spPr>
          <a:xfrm>
            <a:off x="6240463"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91A700F-7F45-F94C-A435-F7EE30C70A7E}"/>
              </a:ext>
            </a:extLst>
          </p:cNvPr>
          <p:cNvCxnSpPr>
            <a:cxnSpLocks/>
          </p:cNvCxnSpPr>
          <p:nvPr userDrawn="1"/>
        </p:nvCxnSpPr>
        <p:spPr>
          <a:xfrm>
            <a:off x="8124825"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8EA0204-C4C9-6644-861D-6EB50FE04062}"/>
              </a:ext>
            </a:extLst>
          </p:cNvPr>
          <p:cNvCxnSpPr>
            <a:cxnSpLocks/>
          </p:cNvCxnSpPr>
          <p:nvPr userDrawn="1"/>
        </p:nvCxnSpPr>
        <p:spPr>
          <a:xfrm>
            <a:off x="10013950" y="2017713"/>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3539B16-CE2C-3A4D-B528-4C530EFD148D}"/>
              </a:ext>
            </a:extLst>
          </p:cNvPr>
          <p:cNvCxnSpPr>
            <a:cxnSpLocks/>
          </p:cNvCxnSpPr>
          <p:nvPr userDrawn="1"/>
        </p:nvCxnSpPr>
        <p:spPr>
          <a:xfrm>
            <a:off x="6240463"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A683FC3-D470-6642-8CD2-833A816B7C06}"/>
              </a:ext>
            </a:extLst>
          </p:cNvPr>
          <p:cNvCxnSpPr>
            <a:cxnSpLocks/>
          </p:cNvCxnSpPr>
          <p:nvPr userDrawn="1"/>
        </p:nvCxnSpPr>
        <p:spPr>
          <a:xfrm>
            <a:off x="8124825"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13A02AF-593E-A740-8AA5-3E98EC7712B3}"/>
              </a:ext>
            </a:extLst>
          </p:cNvPr>
          <p:cNvCxnSpPr>
            <a:cxnSpLocks/>
          </p:cNvCxnSpPr>
          <p:nvPr userDrawn="1"/>
        </p:nvCxnSpPr>
        <p:spPr>
          <a:xfrm>
            <a:off x="10013950" y="4365104"/>
            <a:ext cx="1595438"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3" name="Text Placeholder 28">
            <a:extLst>
              <a:ext uri="{FF2B5EF4-FFF2-40B4-BE49-F238E27FC236}">
                <a16:creationId xmlns:a16="http://schemas.microsoft.com/office/drawing/2014/main" id="{E66FAAC7-8AEC-104A-A5DD-4AEB7AA585A9}"/>
              </a:ext>
            </a:extLst>
          </p:cNvPr>
          <p:cNvSpPr>
            <a:spLocks noGrp="1"/>
          </p:cNvSpPr>
          <p:nvPr>
            <p:ph type="body" sz="quarter" idx="25" hasCustomPrompt="1"/>
          </p:nvPr>
        </p:nvSpPr>
        <p:spPr>
          <a:xfrm>
            <a:off x="6240016"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4" name="Text Placeholder 28">
            <a:extLst>
              <a:ext uri="{FF2B5EF4-FFF2-40B4-BE49-F238E27FC236}">
                <a16:creationId xmlns:a16="http://schemas.microsoft.com/office/drawing/2014/main" id="{5E1D2D98-23BB-FF4A-95AC-2A429CDF840F}"/>
              </a:ext>
            </a:extLst>
          </p:cNvPr>
          <p:cNvSpPr>
            <a:spLocks noGrp="1"/>
          </p:cNvSpPr>
          <p:nvPr>
            <p:ph type="body" sz="quarter" idx="26" hasCustomPrompt="1"/>
          </p:nvPr>
        </p:nvSpPr>
        <p:spPr>
          <a:xfrm>
            <a:off x="812800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5" name="Text Placeholder 28">
            <a:extLst>
              <a:ext uri="{FF2B5EF4-FFF2-40B4-BE49-F238E27FC236}">
                <a16:creationId xmlns:a16="http://schemas.microsoft.com/office/drawing/2014/main" id="{527C7347-F791-F945-A658-6E2EC13C6393}"/>
              </a:ext>
            </a:extLst>
          </p:cNvPr>
          <p:cNvSpPr>
            <a:spLocks noGrp="1"/>
          </p:cNvSpPr>
          <p:nvPr>
            <p:ph type="body" sz="quarter" idx="27" hasCustomPrompt="1"/>
          </p:nvPr>
        </p:nvSpPr>
        <p:spPr>
          <a:xfrm>
            <a:off x="10013950" y="1436688"/>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49" name="Text Placeholder 28">
            <a:extLst>
              <a:ext uri="{FF2B5EF4-FFF2-40B4-BE49-F238E27FC236}">
                <a16:creationId xmlns:a16="http://schemas.microsoft.com/office/drawing/2014/main" id="{6345ABD8-4C05-A749-91A9-2D1F286CB735}"/>
              </a:ext>
            </a:extLst>
          </p:cNvPr>
          <p:cNvSpPr>
            <a:spLocks noGrp="1"/>
          </p:cNvSpPr>
          <p:nvPr>
            <p:ph type="body" sz="quarter" idx="31" hasCustomPrompt="1"/>
          </p:nvPr>
        </p:nvSpPr>
        <p:spPr>
          <a:xfrm>
            <a:off x="6240016"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50" name="Text Placeholder 28">
            <a:extLst>
              <a:ext uri="{FF2B5EF4-FFF2-40B4-BE49-F238E27FC236}">
                <a16:creationId xmlns:a16="http://schemas.microsoft.com/office/drawing/2014/main" id="{40D75468-C5B7-204E-BE74-7892BA35FF75}"/>
              </a:ext>
            </a:extLst>
          </p:cNvPr>
          <p:cNvSpPr>
            <a:spLocks noGrp="1"/>
          </p:cNvSpPr>
          <p:nvPr>
            <p:ph type="body" sz="quarter" idx="32" hasCustomPrompt="1"/>
          </p:nvPr>
        </p:nvSpPr>
        <p:spPr>
          <a:xfrm>
            <a:off x="812800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51" name="Text Placeholder 28">
            <a:extLst>
              <a:ext uri="{FF2B5EF4-FFF2-40B4-BE49-F238E27FC236}">
                <a16:creationId xmlns:a16="http://schemas.microsoft.com/office/drawing/2014/main" id="{C0D28E3D-12EC-FE42-A86A-CE63CE12A178}"/>
              </a:ext>
            </a:extLst>
          </p:cNvPr>
          <p:cNvSpPr>
            <a:spLocks noGrp="1"/>
          </p:cNvSpPr>
          <p:nvPr>
            <p:ph type="body" sz="quarter" idx="33" hasCustomPrompt="1"/>
          </p:nvPr>
        </p:nvSpPr>
        <p:spPr>
          <a:xfrm>
            <a:off x="10013950" y="3789040"/>
            <a:ext cx="1595438" cy="581025"/>
          </a:xfrm>
        </p:spPr>
        <p:txBody>
          <a:bodyPr lIns="90000" tIns="46800" rIns="90000" bIns="46800" anchor="ctr">
            <a:noAutofit/>
          </a:bodyPr>
          <a:lstStyle>
            <a:lvl1pPr marL="0" indent="0">
              <a:buNone/>
              <a:defRPr sz="2000">
                <a:solidFill>
                  <a:schemeClr val="tx2"/>
                </a:solidFill>
                <a:latin typeface="+mj-lt"/>
              </a:defRPr>
            </a:lvl1pPr>
            <a:lvl2pPr marL="228600" indent="0" algn="ctr">
              <a:buNone/>
              <a:defRPr>
                <a:solidFill>
                  <a:schemeClr val="bg1"/>
                </a:solidFill>
                <a:latin typeface="+mj-lt"/>
              </a:defRPr>
            </a:lvl2pPr>
          </a:lstStyle>
          <a:p>
            <a:pPr lvl="0"/>
            <a:r>
              <a:rPr lang="en-US" dirty="0"/>
              <a:t>Label</a:t>
            </a:r>
          </a:p>
        </p:txBody>
      </p:sp>
      <p:sp>
        <p:nvSpPr>
          <p:cNvPr id="5" name="Text Placeholder 4">
            <a:extLst>
              <a:ext uri="{FF2B5EF4-FFF2-40B4-BE49-F238E27FC236}">
                <a16:creationId xmlns:a16="http://schemas.microsoft.com/office/drawing/2014/main" id="{C0CD7CCE-7A0A-2445-87E0-A18FB3B723C6}"/>
              </a:ext>
            </a:extLst>
          </p:cNvPr>
          <p:cNvSpPr>
            <a:spLocks noGrp="1"/>
          </p:cNvSpPr>
          <p:nvPr>
            <p:ph type="body" sz="quarter" idx="34"/>
          </p:nvPr>
        </p:nvSpPr>
        <p:spPr>
          <a:xfrm>
            <a:off x="584200" y="2017713"/>
            <a:ext cx="3481388" cy="430887"/>
          </a:xfrm>
        </p:spPr>
        <p:txBody>
          <a:bodyPr/>
          <a:lstStyle>
            <a:lvl1pPr marL="0" indent="0">
              <a:buNone/>
              <a:defRPr>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703005291"/>
      </p:ext>
    </p:extLst>
  </p:cSld>
  <p:clrMapOvr>
    <a:masterClrMapping/>
  </p:clrMapOvr>
  <p:transition>
    <p:fade/>
  </p:transition>
  <p:extLst>
    <p:ext uri="{DCECCB84-F9BA-43D5-87BE-67443E8EF086}">
      <p15:sldGuideLst xmlns:p15="http://schemas.microsoft.com/office/powerpoint/2012/main">
        <p15:guide id="8" pos="1373">
          <p15:clr>
            <a:srgbClr val="A4A3A4"/>
          </p15:clr>
        </p15:guide>
        <p15:guide id="9" pos="1556">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20" pos="4937">
          <p15:clr>
            <a:srgbClr val="A4A3A4"/>
          </p15:clr>
        </p15:guide>
        <p15:guide id="21" pos="5120">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2387" userDrawn="1">
          <p15:clr>
            <a:srgbClr val="FBAE40"/>
          </p15:clr>
        </p15:guide>
        <p15:guide id="32" orient="horz" pos="275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035896741"/>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7" orient="horz" pos="1968">
          <p15:clr>
            <a:srgbClr val="5ACBF0"/>
          </p15:clr>
        </p15:guide>
        <p15:guide id="8" orient="horz" pos="2226">
          <p15:clr>
            <a:srgbClr val="5ACBF0"/>
          </p15:clr>
        </p15:guide>
        <p15:guide id="10" pos="3729" userDrawn="1">
          <p15:clr>
            <a:srgbClr val="C35EA4"/>
          </p15:clr>
        </p15:guide>
        <p15:guide id="11" pos="2993">
          <p15:clr>
            <a:srgbClr val="5ACBF0"/>
          </p15:clr>
        </p15:guide>
        <p15:guide id="12" pos="3543">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664920338"/>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5" orient="horz" pos="2160" userDrawn="1">
          <p15:clr>
            <a:srgbClr val="5ACBF0"/>
          </p15:clr>
        </p15:guide>
        <p15:guide id="6" pos="2991">
          <p15:clr>
            <a:srgbClr val="5ACBF0"/>
          </p15:clr>
        </p15:guide>
        <p15:guide id="7" pos="3728" userDrawn="1">
          <p15:clr>
            <a:srgbClr val="C35EA4"/>
          </p15:clr>
        </p15:guide>
        <p15:guide id="8" pos="3544">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dirty="0"/>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883201658"/>
      </p:ext>
    </p:extLst>
  </p:cSld>
  <p:clrMapOvr>
    <a:masterClrMapping/>
  </p:clrMapOvr>
  <p:transition>
    <p:fade/>
  </p:transition>
  <p:extLst>
    <p:ext uri="{DCECCB84-F9BA-43D5-87BE-67443E8EF086}">
      <p15:sldGuideLst xmlns:p15="http://schemas.microsoft.com/office/powerpoint/2012/main">
        <p15:guide id="2" pos="3360" userDrawn="1">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 Square Photo Lef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0" y="0"/>
            <a:ext cx="6892925" cy="6858000"/>
          </a:xfrm>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7192963" y="457200"/>
            <a:ext cx="4416425" cy="55399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7192963" y="1436688"/>
            <a:ext cx="3470275" cy="2043636"/>
          </a:xfrm>
        </p:spPr>
        <p:txBody>
          <a:bodyPr/>
          <a:lstStyle>
            <a:lvl1pPr marL="0" indent="0">
              <a:buFontTx/>
              <a:buNone/>
              <a:defRPr/>
            </a:lvl1pPr>
            <a:lvl2pPr marL="228600" indent="0">
              <a:buFontTx/>
              <a:buNone/>
              <a:defRPr/>
            </a:lvl2pPr>
            <a:lvl3pPr marL="457200" indent="0">
              <a:buFontTx/>
              <a:buNone/>
              <a:defRPr/>
            </a:lvl3pPr>
            <a:lvl4pPr marL="661988" indent="0">
              <a:buFontTx/>
              <a:buNone/>
              <a:defRPr/>
            </a:lvl4pPr>
            <a:lvl5pPr marL="855663" indent="0">
              <a:buFontTx/>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14236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4342" userDrawn="1">
          <p15:clr>
            <a:srgbClr val="A4A3A4"/>
          </p15:clr>
        </p15:guide>
        <p15:guide id="19" pos="4531" userDrawn="1">
          <p15:clr>
            <a:srgbClr val="A4A3A4"/>
          </p15:clr>
        </p15:guide>
        <p15:guide id="28" orient="horz" pos="905">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 Square Photo Right">
    <p:bg>
      <p:bgRef idx="1001">
        <a:schemeClr val="bg1"/>
      </p:bgRef>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350285C0-813F-A744-BFD3-CF358EAC839C}"/>
              </a:ext>
            </a:extLst>
          </p:cNvPr>
          <p:cNvSpPr>
            <a:spLocks noGrp="1"/>
          </p:cNvSpPr>
          <p:nvPr>
            <p:ph type="pic" sz="quarter" idx="10"/>
          </p:nvPr>
        </p:nvSpPr>
        <p:spPr>
          <a:xfrm>
            <a:off x="5299075" y="0"/>
            <a:ext cx="6892925" cy="6858000"/>
          </a:xfrm>
        </p:spPr>
        <p:txBody>
          <a:bodyPr/>
          <a:lstStyle/>
          <a:p>
            <a:r>
              <a:rPr lang="en-US"/>
              <a:t>Click icon to add picture</a:t>
            </a:r>
            <a:endParaRPr lang="en-US" dirty="0"/>
          </a:p>
        </p:txBody>
      </p:sp>
      <p:sp>
        <p:nvSpPr>
          <p:cNvPr id="6" name="Title 1">
            <a:extLst>
              <a:ext uri="{FF2B5EF4-FFF2-40B4-BE49-F238E27FC236}">
                <a16:creationId xmlns:a16="http://schemas.microsoft.com/office/drawing/2014/main" id="{44B1F25D-69F5-D649-BBA0-613396C764AC}"/>
              </a:ext>
            </a:extLst>
          </p:cNvPr>
          <p:cNvSpPr>
            <a:spLocks noGrp="1"/>
          </p:cNvSpPr>
          <p:nvPr>
            <p:ph type="title" idx="4294967295"/>
          </p:nvPr>
        </p:nvSpPr>
        <p:spPr>
          <a:xfrm>
            <a:off x="584200" y="457200"/>
            <a:ext cx="4416425" cy="55399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A8E421BE-E139-D243-8336-8A8C46F7F743}"/>
              </a:ext>
            </a:extLst>
          </p:cNvPr>
          <p:cNvSpPr>
            <a:spLocks noGrp="1"/>
          </p:cNvSpPr>
          <p:nvPr>
            <p:ph type="body" sz="quarter" idx="11"/>
          </p:nvPr>
        </p:nvSpPr>
        <p:spPr>
          <a:xfrm>
            <a:off x="584200" y="1436688"/>
            <a:ext cx="3470275" cy="2302169"/>
          </a:xfrm>
        </p:spPr>
        <p:txBody>
          <a:bodyPr/>
          <a:lstStyle>
            <a:lvl1pPr marL="0" indent="0">
              <a:buFontTx/>
              <a:buNone/>
              <a:defRPr sz="2200"/>
            </a:lvl1pPr>
            <a:lvl2pPr marL="228600" indent="0">
              <a:buFontTx/>
              <a:buNone/>
              <a:defRPr sz="2200"/>
            </a:lvl2pPr>
            <a:lvl3pPr marL="457200" indent="0">
              <a:buFontTx/>
              <a:buNone/>
              <a:defRPr sz="2200"/>
            </a:lvl3pPr>
            <a:lvl4pPr marL="661988" indent="0">
              <a:buFontTx/>
              <a:buNone/>
              <a:defRPr sz="2200"/>
            </a:lvl4pPr>
            <a:lvl5pPr marL="855663" indent="0">
              <a:buFontTx/>
              <a:buNone/>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5825156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8" pos="3160" userDrawn="1">
          <p15:clr>
            <a:srgbClr val="A4A3A4"/>
          </p15:clr>
        </p15:guide>
        <p15:guide id="19" pos="3341" userDrawn="1">
          <p15:clr>
            <a:srgbClr val="A4A3A4"/>
          </p15:clr>
        </p15:guide>
        <p15:guide id="28" orient="horz" pos="905">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full bleed upp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585789"/>
            <a:ext cx="12192000" cy="1362282"/>
          </a:xfrm>
          <a:noFill/>
        </p:spPr>
        <p:txBody>
          <a:bodyPr lIns="585216" tIns="0" rIns="585216" bIns="586800" anchor="t" anchorCtr="0">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38785441"/>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014406099"/>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799755274"/>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Left Title White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551180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EC770E93-46FB-B04C-AFC6-A97F7105D849}"/>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2094666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userDrawn="1">
          <p15:clr>
            <a:srgbClr val="5ACBF0"/>
          </p15:clr>
        </p15:guide>
        <p15:guide id="2" orient="horz" pos="2496" userDrawn="1">
          <p15:clr>
            <a:srgbClr val="5ACBF0"/>
          </p15:clr>
        </p15:guide>
        <p15:guide id="3" pos="3840" userDrawn="1">
          <p15:clr>
            <a:srgbClr val="5ACBF0"/>
          </p15:clr>
        </p15:guide>
        <p15:guide id="4"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5" name="Title 1">
            <a:extLst>
              <a:ext uri="{FF2B5EF4-FFF2-40B4-BE49-F238E27FC236}">
                <a16:creationId xmlns:a16="http://schemas.microsoft.com/office/drawing/2014/main" id="{04D80903-AB2F-EA47-B1B9-181A4D5084E7}"/>
              </a:ext>
            </a:extLst>
          </p:cNvPr>
          <p:cNvSpPr txBox="1">
            <a:spLocks/>
          </p:cNvSpPr>
          <p:nvPr userDrawn="1"/>
        </p:nvSpPr>
        <p:spPr>
          <a:xfrm>
            <a:off x="584200" y="2425780"/>
            <a:ext cx="5511800" cy="1107996"/>
          </a:xfrm>
          <a:prstGeom prst="rect">
            <a:avLst/>
          </a:prstGeom>
          <a:noFill/>
        </p:spPr>
        <p:txBody>
          <a:bodyPr vert="horz" wrap="square" lIns="0" tIns="0" rIns="0" bIns="0" rtlCol="0" anchor="b" anchorCtr="0">
            <a:spAutoFit/>
          </a:bodyPr>
          <a:lstStyle>
            <a:lvl1pPr algn="l" defTabSz="932742" rtl="0" eaLnBrk="1" latinLnBrk="0" hangingPunct="1">
              <a:lnSpc>
                <a:spcPct val="100000"/>
              </a:lnSpc>
              <a:spcBef>
                <a:spcPct val="0"/>
              </a:spcBef>
              <a:buNone/>
              <a:defRPr lang="en-US" sz="3600" b="0" kern="1200" cap="none" spc="-50" baseline="0">
                <a:ln w="3175">
                  <a:noFill/>
                </a:ln>
                <a:solidFill>
                  <a:schemeClr val="tx1"/>
                </a:solidFill>
                <a:effectLst/>
                <a:latin typeface="+mj-lt"/>
                <a:ea typeface="+mn-ea"/>
                <a:cs typeface="Segoe UI" panose="020B0502040204020203" pitchFamily="34" charset="0"/>
              </a:defRPr>
            </a:lvl1pPr>
          </a:lstStyle>
          <a:p>
            <a:r>
              <a:rPr lang="en-US"/>
              <a:t>Event name or presentation title </a:t>
            </a:r>
            <a:endParaRPr lang="en-US" dirty="0"/>
          </a:p>
        </p:txBody>
      </p:sp>
      <p:sp>
        <p:nvSpPr>
          <p:cNvPr id="7" name="Text Placeholder 4">
            <a:extLst>
              <a:ext uri="{FF2B5EF4-FFF2-40B4-BE49-F238E27FC236}">
                <a16:creationId xmlns:a16="http://schemas.microsoft.com/office/drawing/2014/main" id="{A200C02C-4314-EE45-A300-21710CAE4FE5}"/>
              </a:ext>
            </a:extLst>
          </p:cNvPr>
          <p:cNvSpPr>
            <a:spLocks noGrp="1"/>
          </p:cNvSpPr>
          <p:nvPr>
            <p:ph type="body" sz="quarter" idx="12" hasCustomPrompt="1"/>
          </p:nvPr>
        </p:nvSpPr>
        <p:spPr>
          <a:xfrm>
            <a:off x="584200" y="3962400"/>
            <a:ext cx="55118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9" name="MS logo white - EMF" descr="Microsoft logo white text version">
            <a:extLst>
              <a:ext uri="{FF2B5EF4-FFF2-40B4-BE49-F238E27FC236}">
                <a16:creationId xmlns:a16="http://schemas.microsoft.com/office/drawing/2014/main" id="{EDE56B65-3E69-6146-8830-D107DE1E3AE7}"/>
              </a:ext>
            </a:extLst>
          </p:cNvPr>
          <p:cNvPicPr>
            <a:picLocks noChangeAspect="1"/>
          </p:cNvPicPr>
          <p:nvPr userDrawn="1"/>
        </p:nvPicPr>
        <p:blipFill>
          <a:blip r:embed="rId3"/>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113722463"/>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534901853"/>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userDrawn="1">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641747412"/>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userDrawn="1">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221783603"/>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userDrawn="1">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ttom horizontal photo and titl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866287"/>
            <a:ext cx="11018520" cy="553998"/>
          </a:xfrm>
        </p:spPr>
        <p:txBody>
          <a:bodyPr anchor="ctr"/>
          <a:lstStyle>
            <a:lvl1pPr algn="l">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679750678"/>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userDrawn="1">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83694595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userDrawn="1">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112812451"/>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userDrawn="1">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105838967"/>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userDrawn="1">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extBox 2">
            <a:extLst>
              <a:ext uri="{FF2B5EF4-FFF2-40B4-BE49-F238E27FC236}">
                <a16:creationId xmlns:a16="http://schemas.microsoft.com/office/drawing/2014/main" id="{8CE10F07-B8D9-4B69-A567-8BEDE6973D96}"/>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786128608"/>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4" orient="horz" pos="3209" userDrawn="1">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userDrawn="1">
          <p15:clr>
            <a:srgbClr val="5ACBF0"/>
          </p15:clr>
        </p15:guide>
        <p15:guide id="15" pos="3451" userDrawn="1">
          <p15:clr>
            <a:srgbClr val="5ACBF0"/>
          </p15:clr>
        </p15:guide>
        <p15:guide id="16" pos="4229" userDrawn="1">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598850162"/>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userDrawn="1">
          <p15:clr>
            <a:srgbClr val="5ACBF0"/>
          </p15:clr>
        </p15:guide>
        <p15:guide id="15" pos="2168" userDrawn="1">
          <p15:clr>
            <a:srgbClr val="5ACBF0"/>
          </p15:clr>
        </p15:guide>
        <p15:guide id="16" pos="2944" userDrawn="1">
          <p15:clr>
            <a:srgbClr val="5ACBF0"/>
          </p15:clr>
        </p15:guide>
        <p15:guide id="17" pos="4738" userDrawn="1">
          <p15:clr>
            <a:srgbClr val="5ACBF0"/>
          </p15:clr>
        </p15:guide>
        <p15:guide id="18" pos="5514"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3491603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317704797"/>
      </p:ext>
    </p:extLst>
  </p:cSld>
  <p:clrMapOvr>
    <a:masterClrMapping/>
  </p:clrMapOvr>
  <p:transition>
    <p:fade/>
  </p:transition>
  <p:extLst>
    <p:ext uri="{DCECCB84-F9BA-43D5-87BE-67443E8EF086}">
      <p15:sldGuideLst xmlns:p15="http://schemas.microsoft.com/office/powerpoint/2012/main">
        <p15:guide id="1" orient="horz" pos="720" userDrawn="1">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userDrawn="1">
          <p15:clr>
            <a:srgbClr val="5ACBF0"/>
          </p15:clr>
        </p15:guide>
        <p15:guide id="16" pos="1524" userDrawn="1">
          <p15:clr>
            <a:srgbClr val="5ACBF0"/>
          </p15:clr>
        </p15:guide>
        <p15:guide id="17" pos="2298" userDrawn="1">
          <p15:clr>
            <a:srgbClr val="5ACBF0"/>
          </p15:clr>
        </p15:guide>
        <p15:guide id="18" pos="3450" userDrawn="1">
          <p15:clr>
            <a:srgbClr val="5ACBF0"/>
          </p15:clr>
        </p15:guide>
        <p15:guide id="19" pos="4230" userDrawn="1">
          <p15:clr>
            <a:srgbClr val="5ACBF0"/>
          </p15:clr>
        </p15:guide>
        <p15:guide id="20" pos="5380" userDrawn="1">
          <p15:clr>
            <a:srgbClr val="5ACBF0"/>
          </p15:clr>
        </p15:guide>
        <p15:guide id="21" pos="6156" userDrawn="1">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51382141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endParaRPr lang="en-US" dirty="0"/>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235392451"/>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userDrawn="1">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endParaRPr lang="en-US" dirty="0"/>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97192057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userDrawn="1">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endParaRPr lang="en-US" dirty="0"/>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dirty="0"/>
              <a:t>Drag &amp; drop your photo </a:t>
            </a:r>
            <a:br>
              <a:rPr lang="en-US" dirty="0"/>
            </a:br>
            <a:r>
              <a:rPr lang="en-US" dirty="0"/>
              <a:t>here or click or tap icon </a:t>
            </a:r>
            <a:br>
              <a:rPr lang="en-US" dirty="0"/>
            </a:br>
            <a:r>
              <a:rPr lang="en-US" dirty="0"/>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734449794"/>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userDrawn="1">
          <p15:clr>
            <a:srgbClr val="5ACBF0"/>
          </p15:clr>
        </p15:guide>
        <p15:guide id="3" pos="6216" userDrawn="1">
          <p15:clr>
            <a:srgbClr val="5ACBF0"/>
          </p15:clr>
        </p15:guide>
        <p15:guide id="5" pos="5850" userDrawn="1">
          <p15:clr>
            <a:srgbClr val="5ACBF0"/>
          </p15:clr>
        </p15:guide>
        <p15:guide id="7" pos="4392" userDrawn="1">
          <p15:clr>
            <a:srgbClr val="5ACBF0"/>
          </p15:clr>
        </p15:guide>
        <p15:guide id="8" pos="3292" userDrawn="1">
          <p15:clr>
            <a:srgbClr val="5ACBF0"/>
          </p15:clr>
        </p15:guide>
        <p15:guide id="10" pos="2926">
          <p15:clr>
            <a:srgbClr val="5ACBF0"/>
          </p15:clr>
        </p15:guide>
        <p15:guide id="11" pos="4754" userDrawn="1">
          <p15:clr>
            <a:srgbClr val="5ACBF0"/>
          </p15:clr>
        </p15:guide>
        <p15:guide id="13" pos="1464" userDrawn="1">
          <p15:clr>
            <a:srgbClr val="5ACBF0"/>
          </p15:clr>
        </p15:guide>
        <p15:guide id="14" orient="horz" pos="1440">
          <p15:clr>
            <a:srgbClr val="5ACBF0"/>
          </p15:clr>
        </p15:guide>
        <p15:guide id="15" pos="1830" userDrawn="1">
          <p15:clr>
            <a:srgbClr val="5ACBF0"/>
          </p15:clr>
        </p15:guide>
        <p15:guide id="16" orient="horz" pos="2533" userDrawn="1">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Quote slide 1b">
    <p:bg>
      <p:bgRef idx="1001">
        <a:schemeClr val="bg2"/>
      </p:bgRef>
    </p:bg>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DD89A49A-58E0-6646-8574-0B0729961CFB}"/>
              </a:ext>
            </a:extLst>
          </p:cNvPr>
          <p:cNvSpPr>
            <a:spLocks noGrp="1"/>
          </p:cNvSpPr>
          <p:nvPr>
            <p:ph type="body" sz="quarter" idx="18" hasCustomPrompt="1"/>
          </p:nvPr>
        </p:nvSpPr>
        <p:spPr>
          <a:xfrm>
            <a:off x="1739900" y="3779493"/>
            <a:ext cx="5795963" cy="276999"/>
          </a:xfrm>
        </p:spPr>
        <p:txBody>
          <a:bodyPr/>
          <a:lstStyle>
            <a:lvl1pPr marL="0" indent="0" algn="l">
              <a:spcBef>
                <a:spcPts val="0"/>
              </a:spcBef>
              <a:buNone/>
              <a:defRPr sz="1800">
                <a:solidFill>
                  <a:schemeClr val="tx1"/>
                </a:solidFill>
                <a:latin typeface="+mj-lt"/>
              </a:defRPr>
            </a:lvl1pPr>
          </a:lstStyle>
          <a:p>
            <a:pPr lvl="0"/>
            <a:r>
              <a:rPr lang="en-US" dirty="0"/>
              <a:t>Name attribute</a:t>
            </a:r>
          </a:p>
        </p:txBody>
      </p:sp>
      <p:sp>
        <p:nvSpPr>
          <p:cNvPr id="9" name="Text Placeholder 3">
            <a:extLst>
              <a:ext uri="{FF2B5EF4-FFF2-40B4-BE49-F238E27FC236}">
                <a16:creationId xmlns:a16="http://schemas.microsoft.com/office/drawing/2014/main" id="{53C890AF-C449-E34D-86FC-4BE82A41ED0D}"/>
              </a:ext>
            </a:extLst>
          </p:cNvPr>
          <p:cNvSpPr>
            <a:spLocks noGrp="1"/>
          </p:cNvSpPr>
          <p:nvPr>
            <p:ph type="body" sz="quarter" idx="20" hasCustomPrompt="1"/>
          </p:nvPr>
        </p:nvSpPr>
        <p:spPr>
          <a:xfrm>
            <a:off x="1739900" y="4077072"/>
            <a:ext cx="5795963" cy="215444"/>
          </a:xfrm>
        </p:spPr>
        <p:txBody>
          <a:bodyPr/>
          <a:lstStyle>
            <a:lvl1pPr marL="0" indent="0" algn="l">
              <a:spcBef>
                <a:spcPts val="0"/>
              </a:spcBef>
              <a:buNone/>
              <a:defRPr sz="1400">
                <a:solidFill>
                  <a:schemeClr val="tx1"/>
                </a:solidFill>
                <a:latin typeface="+mn-lt"/>
              </a:defRPr>
            </a:lvl1pPr>
          </a:lstStyle>
          <a:p>
            <a:pPr lvl="0"/>
            <a:r>
              <a:rPr lang="en-US" dirty="0"/>
              <a:t>Job title or another attribute</a:t>
            </a:r>
          </a:p>
        </p:txBody>
      </p:sp>
      <p:sp>
        <p:nvSpPr>
          <p:cNvPr id="10" name="Title 1">
            <a:extLst>
              <a:ext uri="{FF2B5EF4-FFF2-40B4-BE49-F238E27FC236}">
                <a16:creationId xmlns:a16="http://schemas.microsoft.com/office/drawing/2014/main" id="{4B9A47D2-7C06-3E47-802E-BD98760204B1}"/>
              </a:ext>
            </a:extLst>
          </p:cNvPr>
          <p:cNvSpPr>
            <a:spLocks noGrp="1"/>
          </p:cNvSpPr>
          <p:nvPr>
            <p:ph type="title" hasCustomPrompt="1"/>
          </p:nvPr>
        </p:nvSpPr>
        <p:spPr>
          <a:xfrm>
            <a:off x="1739899" y="2025650"/>
            <a:ext cx="9866313" cy="1661993"/>
          </a:xfrm>
        </p:spPr>
        <p:txBody>
          <a:bodyPr anchor="b"/>
          <a:lstStyle>
            <a:lvl1pPr>
              <a:defRPr>
                <a:solidFill>
                  <a:schemeClr val="accent3"/>
                </a:solidFill>
              </a:defRPr>
            </a:lvl1pPr>
          </a:lstStyle>
          <a:p>
            <a:r>
              <a:rPr lang="en-US" dirty="0"/>
              <a:t>Add quote text here Add quote text here Add quote text here Add quote text here Add quote text here</a:t>
            </a:r>
          </a:p>
        </p:txBody>
      </p:sp>
    </p:spTree>
    <p:extLst>
      <p:ext uri="{BB962C8B-B14F-4D97-AF65-F5344CB8AC3E}">
        <p14:creationId xmlns:p14="http://schemas.microsoft.com/office/powerpoint/2010/main" val="384628400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Quote slide 2b">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39D5D9-B234-7B4F-90F8-2A7ABA2E4ABF}"/>
              </a:ext>
            </a:extLst>
          </p:cNvPr>
          <p:cNvSpPr/>
          <p:nvPr userDrawn="1"/>
        </p:nvSpPr>
        <p:spPr bwMode="auto">
          <a:xfrm>
            <a:off x="0" y="0"/>
            <a:ext cx="81280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4" name="Text Placeholder 3">
            <a:extLst>
              <a:ext uri="{FF2B5EF4-FFF2-40B4-BE49-F238E27FC236}">
                <a16:creationId xmlns:a16="http://schemas.microsoft.com/office/drawing/2014/main" id="{549D697E-24D0-AB42-8E18-256C047E4063}"/>
              </a:ext>
            </a:extLst>
          </p:cNvPr>
          <p:cNvSpPr>
            <a:spLocks noGrp="1"/>
          </p:cNvSpPr>
          <p:nvPr>
            <p:ph type="body" sz="quarter" idx="18" hasCustomPrompt="1"/>
          </p:nvPr>
        </p:nvSpPr>
        <p:spPr>
          <a:xfrm>
            <a:off x="8420100" y="2044961"/>
            <a:ext cx="3478213" cy="276999"/>
          </a:xfrm>
        </p:spPr>
        <p:txBody>
          <a:bodyPr/>
          <a:lstStyle>
            <a:lvl1pPr marL="0" indent="0" algn="l">
              <a:spcBef>
                <a:spcPts val="0"/>
              </a:spcBef>
              <a:buNone/>
              <a:defRPr sz="1800">
                <a:latin typeface="+mj-lt"/>
              </a:defRPr>
            </a:lvl1pPr>
          </a:lstStyle>
          <a:p>
            <a:pPr lvl="0"/>
            <a:r>
              <a:rPr lang="en-US" dirty="0"/>
              <a:t>Name attribute</a:t>
            </a:r>
          </a:p>
        </p:txBody>
      </p:sp>
      <p:sp>
        <p:nvSpPr>
          <p:cNvPr id="6" name="Text Placeholder 3">
            <a:extLst>
              <a:ext uri="{FF2B5EF4-FFF2-40B4-BE49-F238E27FC236}">
                <a16:creationId xmlns:a16="http://schemas.microsoft.com/office/drawing/2014/main" id="{BA94D27E-F2D3-4E43-B280-E6CF5DAAF0EF}"/>
              </a:ext>
            </a:extLst>
          </p:cNvPr>
          <p:cNvSpPr>
            <a:spLocks noGrp="1"/>
          </p:cNvSpPr>
          <p:nvPr>
            <p:ph type="body" sz="quarter" idx="20" hasCustomPrompt="1"/>
          </p:nvPr>
        </p:nvSpPr>
        <p:spPr>
          <a:xfrm>
            <a:off x="8420100" y="2342540"/>
            <a:ext cx="3478213" cy="215444"/>
          </a:xfrm>
        </p:spPr>
        <p:txBody>
          <a:bodyPr/>
          <a:lstStyle>
            <a:lvl1pPr marL="0" indent="0" algn="l">
              <a:spcBef>
                <a:spcPts val="0"/>
              </a:spcBef>
              <a:buNone/>
              <a:defRPr sz="1400">
                <a:solidFill>
                  <a:schemeClr val="accent6"/>
                </a:solidFill>
                <a:latin typeface="+mn-lt"/>
              </a:defRPr>
            </a:lvl1pPr>
          </a:lstStyle>
          <a:p>
            <a:pPr lvl="0"/>
            <a:r>
              <a:rPr lang="en-US" dirty="0"/>
              <a:t>Job title or another attribute</a:t>
            </a:r>
          </a:p>
        </p:txBody>
      </p:sp>
      <p:sp>
        <p:nvSpPr>
          <p:cNvPr id="7" name="Title 1">
            <a:extLst>
              <a:ext uri="{FF2B5EF4-FFF2-40B4-BE49-F238E27FC236}">
                <a16:creationId xmlns:a16="http://schemas.microsoft.com/office/drawing/2014/main" id="{89F65E91-FAFD-244C-A86D-629BF5974C9C}"/>
              </a:ext>
            </a:extLst>
          </p:cNvPr>
          <p:cNvSpPr>
            <a:spLocks noGrp="1"/>
          </p:cNvSpPr>
          <p:nvPr>
            <p:ph type="title" hasCustomPrompt="1"/>
          </p:nvPr>
        </p:nvSpPr>
        <p:spPr>
          <a:xfrm>
            <a:off x="1163638" y="2025650"/>
            <a:ext cx="6372225" cy="553998"/>
          </a:xfrm>
        </p:spPr>
        <p:txBody>
          <a:bodyPr anchor="t"/>
          <a:lstStyle>
            <a:lvl1pPr>
              <a:defRPr>
                <a:solidFill>
                  <a:schemeClr val="accent3"/>
                </a:solidFill>
              </a:defRPr>
            </a:lvl1pPr>
          </a:lstStyle>
          <a:p>
            <a:r>
              <a:rPr lang="en-US" dirty="0"/>
              <a:t>Add quote text here</a:t>
            </a:r>
          </a:p>
        </p:txBody>
      </p:sp>
    </p:spTree>
    <p:extLst>
      <p:ext uri="{BB962C8B-B14F-4D97-AF65-F5344CB8AC3E}">
        <p14:creationId xmlns:p14="http://schemas.microsoft.com/office/powerpoint/2010/main" val="880854924"/>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733"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Quote slide with picture - alt">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hasCustomPrompt="1"/>
          </p:nvPr>
        </p:nvSpPr>
        <p:spPr>
          <a:xfrm>
            <a:off x="1163638" y="3779493"/>
            <a:ext cx="6372225" cy="276999"/>
          </a:xfrm>
        </p:spPr>
        <p:txBody>
          <a:bodyPr/>
          <a:lstStyle>
            <a:lvl1pPr marL="0" indent="0" algn="l">
              <a:spcBef>
                <a:spcPts val="0"/>
              </a:spcBef>
              <a:buNone/>
              <a:defRPr sz="1800">
                <a:solidFill>
                  <a:schemeClr val="accent6"/>
                </a:solidFill>
                <a:latin typeface="+mj-lt"/>
              </a:defRPr>
            </a:lvl1pPr>
          </a:lstStyle>
          <a:p>
            <a:pPr lvl="0"/>
            <a:r>
              <a:rPr lang="en-US" dirty="0"/>
              <a:t>Name attribute</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25" name="Picture Placeholder 24">
            <a:extLst>
              <a:ext uri="{FF2B5EF4-FFF2-40B4-BE49-F238E27FC236}">
                <a16:creationId xmlns:a16="http://schemas.microsoft.com/office/drawing/2014/main" id="{DB4C8BDC-6825-414F-89F2-3D7A2187253C}"/>
              </a:ext>
            </a:extLst>
          </p:cNvPr>
          <p:cNvSpPr>
            <a:spLocks noGrp="1"/>
          </p:cNvSpPr>
          <p:nvPr>
            <p:ph type="pic" sz="quarter" idx="19"/>
          </p:nvPr>
        </p:nvSpPr>
        <p:spPr>
          <a:xfrm>
            <a:off x="7835900" y="0"/>
            <a:ext cx="4356100" cy="6858000"/>
          </a:xfrm>
        </p:spPr>
        <p:txBody>
          <a:bodyPr/>
          <a:lstStyle/>
          <a:p>
            <a:r>
              <a:rPr lang="en-US"/>
              <a:t>Click icon to add picture</a:t>
            </a:r>
            <a:endParaRPr lang="en-US" dirty="0"/>
          </a:p>
        </p:txBody>
      </p:sp>
      <p:sp>
        <p:nvSpPr>
          <p:cNvPr id="26" name="Text Placeholder 3">
            <a:extLst>
              <a:ext uri="{FF2B5EF4-FFF2-40B4-BE49-F238E27FC236}">
                <a16:creationId xmlns:a16="http://schemas.microsoft.com/office/drawing/2014/main" id="{90DE3A0D-12BA-BE4F-85C2-FCD13F863574}"/>
              </a:ext>
            </a:extLst>
          </p:cNvPr>
          <p:cNvSpPr>
            <a:spLocks noGrp="1"/>
          </p:cNvSpPr>
          <p:nvPr>
            <p:ph type="body" sz="quarter" idx="20" hasCustomPrompt="1"/>
          </p:nvPr>
        </p:nvSpPr>
        <p:spPr>
          <a:xfrm>
            <a:off x="1163638" y="4077072"/>
            <a:ext cx="6372225" cy="215444"/>
          </a:xfrm>
        </p:spPr>
        <p:txBody>
          <a:bodyPr/>
          <a:lstStyle>
            <a:lvl1pPr marL="0" indent="0" algn="l">
              <a:spcBef>
                <a:spcPts val="0"/>
              </a:spcBef>
              <a:buNone/>
              <a:defRPr sz="1400">
                <a:solidFill>
                  <a:schemeClr val="accent6"/>
                </a:solidFill>
                <a:latin typeface="+mn-lt"/>
              </a:defRPr>
            </a:lvl1pPr>
          </a:lstStyle>
          <a:p>
            <a:pPr lvl="0"/>
            <a:r>
              <a:rPr lang="en-US" dirty="0"/>
              <a:t>Job title or another attribute</a:t>
            </a:r>
          </a:p>
        </p:txBody>
      </p:sp>
      <p:sp>
        <p:nvSpPr>
          <p:cNvPr id="27" name="Title 1">
            <a:extLst>
              <a:ext uri="{FF2B5EF4-FFF2-40B4-BE49-F238E27FC236}">
                <a16:creationId xmlns:a16="http://schemas.microsoft.com/office/drawing/2014/main" id="{4AA6D598-4BC5-AF4E-B609-A7442E6DEBD3}"/>
              </a:ext>
            </a:extLst>
          </p:cNvPr>
          <p:cNvSpPr>
            <a:spLocks noGrp="1"/>
          </p:cNvSpPr>
          <p:nvPr>
            <p:ph type="title" hasCustomPrompt="1"/>
          </p:nvPr>
        </p:nvSpPr>
        <p:spPr>
          <a:xfrm>
            <a:off x="1163638" y="2025650"/>
            <a:ext cx="6372225" cy="553998"/>
          </a:xfrm>
        </p:spPr>
        <p:txBody>
          <a:bodyPr anchor="t"/>
          <a:lstStyle>
            <a:lvl1pPr>
              <a:defRPr>
                <a:solidFill>
                  <a:schemeClr val="tx1"/>
                </a:solidFill>
              </a:defRPr>
            </a:lvl1pPr>
          </a:lstStyle>
          <a:p>
            <a:r>
              <a:rPr lang="en-US" dirty="0"/>
              <a:t>Add quote text here</a:t>
            </a:r>
          </a:p>
        </p:txBody>
      </p:sp>
    </p:spTree>
    <p:extLst>
      <p:ext uri="{BB962C8B-B14F-4D97-AF65-F5344CB8AC3E}">
        <p14:creationId xmlns:p14="http://schemas.microsoft.com/office/powerpoint/2010/main" val="1039156458"/>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733" userDrawn="1">
          <p15:clr>
            <a:srgbClr val="5ACBF0"/>
          </p15:clr>
        </p15:guide>
        <p15:guide id="7" pos="4747" userDrawn="1">
          <p15:clr>
            <a:srgbClr val="5ACBF0"/>
          </p15:clr>
        </p15:guide>
        <p15:guide id="8" pos="4936">
          <p15:clr>
            <a:srgbClr val="5ACBF0"/>
          </p15:clr>
        </p15:guide>
        <p15:guide id="9" pos="5123">
          <p15:clr>
            <a:srgbClr val="5ACBF0"/>
          </p15:clr>
        </p15:guide>
        <p15:guide id="10" orient="horz" pos="3465" userDrawn="1">
          <p15:clr>
            <a:srgbClr val="5ACBF0"/>
          </p15:clr>
        </p15:guide>
        <p15:guide id="11" orient="horz" pos="1956" userDrawn="1">
          <p15:clr>
            <a:srgbClr val="FBAE40"/>
          </p15:clr>
        </p15:guide>
        <p15:guide id="12" pos="1096"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dirty="0"/>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userDrawn="1"/>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userDrawn="1"/>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330909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8409911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Square Border Photo">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425780"/>
            <a:ext cx="4756150" cy="1107996"/>
          </a:xfrm>
          <a:noFill/>
        </p:spPr>
        <p:txBody>
          <a:bodyPr wrap="square"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475615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userDrawn="1"/>
        </p:nvPicPr>
        <p:blipFill>
          <a:blip r:embed="rId2"/>
          <a:stretch>
            <a:fillRect/>
          </a:stretch>
        </p:blipFill>
        <p:spPr bwMode="black">
          <a:xfrm>
            <a:off x="584200" y="585788"/>
            <a:ext cx="1366440" cy="292608"/>
          </a:xfrm>
          <a:prstGeom prst="rect">
            <a:avLst/>
          </a:prstGeom>
        </p:spPr>
      </p:pic>
      <p:sp>
        <p:nvSpPr>
          <p:cNvPr id="4" name="Picture Placeholder 3">
            <a:extLst>
              <a:ext uri="{FF2B5EF4-FFF2-40B4-BE49-F238E27FC236}">
                <a16:creationId xmlns:a16="http://schemas.microsoft.com/office/drawing/2014/main" id="{F20930C2-FF47-3F44-BA93-EEDCB40578EB}"/>
              </a:ext>
            </a:extLst>
          </p:cNvPr>
          <p:cNvSpPr>
            <a:spLocks noGrp="1"/>
          </p:cNvSpPr>
          <p:nvPr>
            <p:ph type="pic" sz="quarter" idx="13"/>
          </p:nvPr>
        </p:nvSpPr>
        <p:spPr>
          <a:xfrm>
            <a:off x="5627688" y="292100"/>
            <a:ext cx="6270625" cy="6272213"/>
          </a:xfrm>
        </p:spPr>
        <p:txBody>
          <a:bodyPr/>
          <a:lstStyle/>
          <a:p>
            <a:r>
              <a:rPr lang="en-US"/>
              <a:t>Click icon to add picture</a:t>
            </a:r>
          </a:p>
        </p:txBody>
      </p:sp>
    </p:spTree>
    <p:extLst>
      <p:ext uri="{BB962C8B-B14F-4D97-AF65-F5344CB8AC3E}">
        <p14:creationId xmlns:p14="http://schemas.microsoft.com/office/powerpoint/2010/main" val="23590628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guide id="5" pos="3545" userDrawn="1">
          <p15:clr>
            <a:srgbClr val="FBAE40"/>
          </p15:clr>
        </p15:guide>
        <p15:guide id="6" pos="3364"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Title and text side by s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48745"/>
          </a:xfrm>
        </p:spPr>
        <p:txBody>
          <a:bodyPr anchor="t">
            <a:noAutofit/>
          </a:bodyPr>
          <a:lstStyle>
            <a:lvl1pPr>
              <a:defRPr>
                <a:solidFill>
                  <a:schemeClr val="tx2"/>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9"/>
            <a:ext cx="1873779"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14727157"/>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tx2"/>
                </a:solidFill>
              </a:defRPr>
            </a:lvl1pPr>
          </a:lstStyle>
          <a:p>
            <a:r>
              <a:rPr lang="en-US" dirty="0"/>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585789"/>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585789"/>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429000"/>
            <a:ext cx="158908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429000"/>
            <a:ext cx="1584325"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585789"/>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429000"/>
            <a:ext cx="1595438" cy="2843212"/>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Tree>
    <p:extLst>
      <p:ext uri="{BB962C8B-B14F-4D97-AF65-F5344CB8AC3E}">
        <p14:creationId xmlns:p14="http://schemas.microsoft.com/office/powerpoint/2010/main" val="8530879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eft Title 3 Column Righ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8E03-1EA0-214F-BDD2-BA223F1D4550}"/>
              </a:ext>
            </a:extLst>
          </p:cNvPr>
          <p:cNvSpPr>
            <a:spLocks noGrp="1"/>
          </p:cNvSpPr>
          <p:nvPr>
            <p:ph type="title" hasCustomPrompt="1"/>
          </p:nvPr>
        </p:nvSpPr>
        <p:spPr>
          <a:xfrm>
            <a:off x="588264" y="585788"/>
            <a:ext cx="2534350" cy="548745"/>
          </a:xfrm>
        </p:spPr>
        <p:txBody>
          <a:bodyPr anchor="t">
            <a:noAutofit/>
          </a:bodyPr>
          <a:lstStyle>
            <a:lvl1pPr>
              <a:defRPr sz="2800">
                <a:solidFill>
                  <a:schemeClr val="accent3"/>
                </a:solidFill>
              </a:defRPr>
            </a:lvl1pPr>
          </a:lstStyle>
          <a:p>
            <a:r>
              <a:rPr lang="en-US" dirty="0"/>
              <a:t>Title</a:t>
            </a:r>
          </a:p>
        </p:txBody>
      </p:sp>
      <p:sp>
        <p:nvSpPr>
          <p:cNvPr id="3" name="Text Placeholder 2">
            <a:extLst>
              <a:ext uri="{FF2B5EF4-FFF2-40B4-BE49-F238E27FC236}">
                <a16:creationId xmlns:a16="http://schemas.microsoft.com/office/drawing/2014/main" id="{D826C194-5DF2-7441-B8B3-5C47E35F2F7D}"/>
              </a:ext>
            </a:extLst>
          </p:cNvPr>
          <p:cNvSpPr>
            <a:spLocks noGrp="1"/>
          </p:cNvSpPr>
          <p:nvPr>
            <p:ph type="body" sz="quarter" idx="11"/>
          </p:nvPr>
        </p:nvSpPr>
        <p:spPr>
          <a:xfrm>
            <a:off x="4370387" y="961465"/>
            <a:ext cx="158908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4" name="Text Placeholder 2">
            <a:extLst>
              <a:ext uri="{FF2B5EF4-FFF2-40B4-BE49-F238E27FC236}">
                <a16:creationId xmlns:a16="http://schemas.microsoft.com/office/drawing/2014/main" id="{2A8C8003-FE11-344B-91A7-BA3F99AD5E4D}"/>
              </a:ext>
            </a:extLst>
          </p:cNvPr>
          <p:cNvSpPr>
            <a:spLocks noGrp="1"/>
          </p:cNvSpPr>
          <p:nvPr>
            <p:ph type="body" sz="quarter" idx="12"/>
          </p:nvPr>
        </p:nvSpPr>
        <p:spPr>
          <a:xfrm>
            <a:off x="7192963" y="961465"/>
            <a:ext cx="1584325"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5" name="Text Placeholder 2">
            <a:extLst>
              <a:ext uri="{FF2B5EF4-FFF2-40B4-BE49-F238E27FC236}">
                <a16:creationId xmlns:a16="http://schemas.microsoft.com/office/drawing/2014/main" id="{BBB0E468-375A-A74A-AD5E-EDC93E485E78}"/>
              </a:ext>
            </a:extLst>
          </p:cNvPr>
          <p:cNvSpPr>
            <a:spLocks noGrp="1"/>
          </p:cNvSpPr>
          <p:nvPr>
            <p:ph type="body" sz="quarter" idx="13"/>
          </p:nvPr>
        </p:nvSpPr>
        <p:spPr>
          <a:xfrm>
            <a:off x="4370387" y="3818966"/>
            <a:ext cx="1589088" cy="2453246"/>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6" name="Text Placeholder 2">
            <a:extLst>
              <a:ext uri="{FF2B5EF4-FFF2-40B4-BE49-F238E27FC236}">
                <a16:creationId xmlns:a16="http://schemas.microsoft.com/office/drawing/2014/main" id="{23306775-7E51-4F44-B99E-7E1D443B99E3}"/>
              </a:ext>
            </a:extLst>
          </p:cNvPr>
          <p:cNvSpPr>
            <a:spLocks noGrp="1"/>
          </p:cNvSpPr>
          <p:nvPr>
            <p:ph type="body" sz="quarter" idx="14"/>
          </p:nvPr>
        </p:nvSpPr>
        <p:spPr>
          <a:xfrm>
            <a:off x="7192963" y="3818965"/>
            <a:ext cx="1584325" cy="24532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7" name="Text Placeholder 2">
            <a:extLst>
              <a:ext uri="{FF2B5EF4-FFF2-40B4-BE49-F238E27FC236}">
                <a16:creationId xmlns:a16="http://schemas.microsoft.com/office/drawing/2014/main" id="{F1E6FE8E-4450-8545-9451-92092591B45E}"/>
              </a:ext>
            </a:extLst>
          </p:cNvPr>
          <p:cNvSpPr>
            <a:spLocks noGrp="1"/>
          </p:cNvSpPr>
          <p:nvPr>
            <p:ph type="body" sz="quarter" idx="15"/>
          </p:nvPr>
        </p:nvSpPr>
        <p:spPr>
          <a:xfrm>
            <a:off x="10013950" y="968188"/>
            <a:ext cx="1595438" cy="2413747"/>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8" name="Text Placeholder 2">
            <a:extLst>
              <a:ext uri="{FF2B5EF4-FFF2-40B4-BE49-F238E27FC236}">
                <a16:creationId xmlns:a16="http://schemas.microsoft.com/office/drawing/2014/main" id="{B006F60D-85D6-E049-BDFC-888F7E8E95E3}"/>
              </a:ext>
            </a:extLst>
          </p:cNvPr>
          <p:cNvSpPr>
            <a:spLocks noGrp="1"/>
          </p:cNvSpPr>
          <p:nvPr>
            <p:ph type="body" sz="quarter" idx="16"/>
          </p:nvPr>
        </p:nvSpPr>
        <p:spPr>
          <a:xfrm>
            <a:off x="10013950" y="3832412"/>
            <a:ext cx="1595438" cy="2439800"/>
          </a:xfrm>
        </p:spPr>
        <p:txBody>
          <a:bodyPr anchor="t">
            <a:noAutofit/>
          </a:bodyPr>
          <a:lstStyle>
            <a:lvl1pPr marL="0" indent="0">
              <a:spcAft>
                <a:spcPts val="600"/>
              </a:spcAft>
              <a:buFont typeface="Wingdings" panose="05000000000000000000" pitchFamily="2" charset="2"/>
              <a:buNone/>
              <a:defRPr sz="1400"/>
            </a:lvl1pPr>
          </a:lstStyle>
          <a:p>
            <a:pPr lvl="0"/>
            <a:r>
              <a:rPr lang="en-US"/>
              <a:t>Click to edit Master text styles</a:t>
            </a:r>
          </a:p>
        </p:txBody>
      </p:sp>
      <p:sp>
        <p:nvSpPr>
          <p:cNvPr id="9" name="Text Placeholder 2">
            <a:extLst>
              <a:ext uri="{FF2B5EF4-FFF2-40B4-BE49-F238E27FC236}">
                <a16:creationId xmlns:a16="http://schemas.microsoft.com/office/drawing/2014/main" id="{CC8AF00F-83DA-104D-A2BF-D2C439FE9BB3}"/>
              </a:ext>
            </a:extLst>
          </p:cNvPr>
          <p:cNvSpPr>
            <a:spLocks noGrp="1"/>
          </p:cNvSpPr>
          <p:nvPr>
            <p:ph type="body" sz="quarter" idx="17" hasCustomPrompt="1"/>
          </p:nvPr>
        </p:nvSpPr>
        <p:spPr>
          <a:xfrm>
            <a:off x="4370387" y="585789"/>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1</a:t>
            </a:r>
          </a:p>
        </p:txBody>
      </p:sp>
      <p:sp>
        <p:nvSpPr>
          <p:cNvPr id="10" name="Text Placeholder 2">
            <a:extLst>
              <a:ext uri="{FF2B5EF4-FFF2-40B4-BE49-F238E27FC236}">
                <a16:creationId xmlns:a16="http://schemas.microsoft.com/office/drawing/2014/main" id="{24A44678-F325-7746-8C84-E6F44D505769}"/>
              </a:ext>
            </a:extLst>
          </p:cNvPr>
          <p:cNvSpPr>
            <a:spLocks noGrp="1"/>
          </p:cNvSpPr>
          <p:nvPr>
            <p:ph type="body" sz="quarter" idx="18" hasCustomPrompt="1"/>
          </p:nvPr>
        </p:nvSpPr>
        <p:spPr>
          <a:xfrm>
            <a:off x="7192962" y="585789"/>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2</a:t>
            </a:r>
          </a:p>
        </p:txBody>
      </p:sp>
      <p:sp>
        <p:nvSpPr>
          <p:cNvPr id="12" name="Text Placeholder 2">
            <a:extLst>
              <a:ext uri="{FF2B5EF4-FFF2-40B4-BE49-F238E27FC236}">
                <a16:creationId xmlns:a16="http://schemas.microsoft.com/office/drawing/2014/main" id="{0EF3CCAA-003D-324C-9FAA-5B5DC19336A2}"/>
              </a:ext>
            </a:extLst>
          </p:cNvPr>
          <p:cNvSpPr>
            <a:spLocks noGrp="1"/>
          </p:cNvSpPr>
          <p:nvPr>
            <p:ph type="body" sz="quarter" idx="19" hasCustomPrompt="1"/>
          </p:nvPr>
        </p:nvSpPr>
        <p:spPr>
          <a:xfrm>
            <a:off x="10013950" y="585789"/>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3</a:t>
            </a:r>
          </a:p>
        </p:txBody>
      </p:sp>
      <p:sp>
        <p:nvSpPr>
          <p:cNvPr id="13" name="Text Placeholder 2">
            <a:extLst>
              <a:ext uri="{FF2B5EF4-FFF2-40B4-BE49-F238E27FC236}">
                <a16:creationId xmlns:a16="http://schemas.microsoft.com/office/drawing/2014/main" id="{C2BCACD0-0017-9A49-9325-DCBC40CB2C2D}"/>
              </a:ext>
            </a:extLst>
          </p:cNvPr>
          <p:cNvSpPr>
            <a:spLocks noGrp="1"/>
          </p:cNvSpPr>
          <p:nvPr>
            <p:ph type="body" sz="quarter" idx="20" hasCustomPrompt="1"/>
          </p:nvPr>
        </p:nvSpPr>
        <p:spPr>
          <a:xfrm>
            <a:off x="4371875" y="3442448"/>
            <a:ext cx="1587600"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4</a:t>
            </a:r>
          </a:p>
        </p:txBody>
      </p:sp>
      <p:sp>
        <p:nvSpPr>
          <p:cNvPr id="14" name="Text Placeholder 2">
            <a:extLst>
              <a:ext uri="{FF2B5EF4-FFF2-40B4-BE49-F238E27FC236}">
                <a16:creationId xmlns:a16="http://schemas.microsoft.com/office/drawing/2014/main" id="{E251C719-BC21-8C4B-9DBC-6E80CFA162A9}"/>
              </a:ext>
            </a:extLst>
          </p:cNvPr>
          <p:cNvSpPr>
            <a:spLocks noGrp="1"/>
          </p:cNvSpPr>
          <p:nvPr>
            <p:ph type="body" sz="quarter" idx="21" hasCustomPrompt="1"/>
          </p:nvPr>
        </p:nvSpPr>
        <p:spPr>
          <a:xfrm>
            <a:off x="7198939" y="3442447"/>
            <a:ext cx="1584326"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5</a:t>
            </a:r>
          </a:p>
        </p:txBody>
      </p:sp>
      <p:sp>
        <p:nvSpPr>
          <p:cNvPr id="15" name="Text Placeholder 2">
            <a:extLst>
              <a:ext uri="{FF2B5EF4-FFF2-40B4-BE49-F238E27FC236}">
                <a16:creationId xmlns:a16="http://schemas.microsoft.com/office/drawing/2014/main" id="{F4273179-F1BC-0844-A024-D6A32BBE630E}"/>
              </a:ext>
            </a:extLst>
          </p:cNvPr>
          <p:cNvSpPr>
            <a:spLocks noGrp="1"/>
          </p:cNvSpPr>
          <p:nvPr>
            <p:ph type="body" sz="quarter" idx="22" hasCustomPrompt="1"/>
          </p:nvPr>
        </p:nvSpPr>
        <p:spPr>
          <a:xfrm>
            <a:off x="10013950" y="3453944"/>
            <a:ext cx="1595438" cy="360000"/>
          </a:xfrm>
        </p:spPr>
        <p:txBody>
          <a:bodyPr anchor="b">
            <a:noAutofit/>
          </a:bodyPr>
          <a:lstStyle>
            <a:lvl1pPr marL="0" indent="0">
              <a:spcAft>
                <a:spcPts val="600"/>
              </a:spcAft>
              <a:buFont typeface="Wingdings" panose="05000000000000000000" pitchFamily="2" charset="2"/>
              <a:buNone/>
              <a:defRPr sz="2000">
                <a:solidFill>
                  <a:schemeClr val="accent3"/>
                </a:solidFill>
                <a:latin typeface="+mj-lt"/>
              </a:defRPr>
            </a:lvl1pPr>
          </a:lstStyle>
          <a:p>
            <a:pPr lvl="0"/>
            <a:r>
              <a:rPr lang="en-US" dirty="0"/>
              <a:t>6</a:t>
            </a:r>
          </a:p>
        </p:txBody>
      </p:sp>
      <p:sp>
        <p:nvSpPr>
          <p:cNvPr id="17" name="Text Placeholder 16">
            <a:extLst>
              <a:ext uri="{FF2B5EF4-FFF2-40B4-BE49-F238E27FC236}">
                <a16:creationId xmlns:a16="http://schemas.microsoft.com/office/drawing/2014/main" id="{A6C6A35A-94DF-F144-AECD-CDD578CC4A7D}"/>
              </a:ext>
            </a:extLst>
          </p:cNvPr>
          <p:cNvSpPr>
            <a:spLocks noGrp="1"/>
          </p:cNvSpPr>
          <p:nvPr>
            <p:ph type="body" sz="quarter" idx="23"/>
          </p:nvPr>
        </p:nvSpPr>
        <p:spPr>
          <a:xfrm>
            <a:off x="584200" y="1436688"/>
            <a:ext cx="2538413" cy="1249573"/>
          </a:xfrm>
        </p:spPr>
        <p:txBody>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61988" indent="0">
              <a:buNone/>
              <a:defRPr sz="1400">
                <a:solidFill>
                  <a:schemeClr val="tx1"/>
                </a:solidFill>
              </a:defRPr>
            </a:lvl4pPr>
            <a:lvl5pPr marL="855663"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2664188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0" pos="1967">
          <p15:clr>
            <a:srgbClr val="A4A3A4"/>
          </p15:clr>
        </p15:guide>
        <p15:guide id="11" pos="2150">
          <p15:clr>
            <a:srgbClr val="A4A3A4"/>
          </p15:clr>
        </p15:guide>
        <p15:guide id="12" pos="2561">
          <p15:clr>
            <a:srgbClr val="A4A3A4"/>
          </p15:clr>
        </p15:guide>
        <p15:guide id="13" pos="2744">
          <p15:clr>
            <a:srgbClr val="A4A3A4"/>
          </p15:clr>
        </p15:guide>
        <p15:guide id="16" pos="3754" userDrawn="1">
          <p15:clr>
            <a:srgbClr val="A4A3A4"/>
          </p15:clr>
        </p15:guide>
        <p15:guide id="17" pos="3931" userDrawn="1">
          <p15:clr>
            <a:srgbClr val="A4A3A4"/>
          </p15:clr>
        </p15:guide>
        <p15:guide id="18" pos="4342" userDrawn="1">
          <p15:clr>
            <a:srgbClr val="A4A3A4"/>
          </p15:clr>
        </p15:guide>
        <p15:guide id="19" pos="4531" userDrawn="1">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8" orient="horz" pos="905">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t">
            <a:noAutofit/>
          </a:bodyPr>
          <a:lstStyle>
            <a:lvl1pPr marL="231775" indent="-231775">
              <a:spcAft>
                <a:spcPts val="600"/>
              </a:spcAft>
              <a:buFont typeface="Wingdings" panose="05000000000000000000" pitchFamily="2" charset="2"/>
              <a:buChar char=""/>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29129991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dirty="0"/>
              <a:t>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13" name="Text Placeholder 12">
            <a:extLst>
              <a:ext uri="{FF2B5EF4-FFF2-40B4-BE49-F238E27FC236}">
                <a16:creationId xmlns:a16="http://schemas.microsoft.com/office/drawing/2014/main" id="{5A7F7DDB-BF21-0B40-8DBB-D5BC0B4C25FC}"/>
              </a:ext>
            </a:extLst>
          </p:cNvPr>
          <p:cNvSpPr>
            <a:spLocks noGrp="1"/>
          </p:cNvSpPr>
          <p:nvPr>
            <p:ph type="body" sz="quarter" idx="12" hasCustomPrompt="1"/>
          </p:nvPr>
        </p:nvSpPr>
        <p:spPr>
          <a:xfrm>
            <a:off x="49418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
        <p:nvSpPr>
          <p:cNvPr id="14" name="Text Placeholder 12">
            <a:extLst>
              <a:ext uri="{FF2B5EF4-FFF2-40B4-BE49-F238E27FC236}">
                <a16:creationId xmlns:a16="http://schemas.microsoft.com/office/drawing/2014/main" id="{4BDDDD90-9BFD-D94C-A026-A013126F234B}"/>
              </a:ext>
            </a:extLst>
          </p:cNvPr>
          <p:cNvSpPr>
            <a:spLocks noGrp="1"/>
          </p:cNvSpPr>
          <p:nvPr>
            <p:ph type="body" sz="quarter" idx="13" hasCustomPrompt="1"/>
          </p:nvPr>
        </p:nvSpPr>
        <p:spPr>
          <a:xfrm>
            <a:off x="8688288" y="125801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
        <p:nvSpPr>
          <p:cNvPr id="15" name="Text Placeholder 12">
            <a:extLst>
              <a:ext uri="{FF2B5EF4-FFF2-40B4-BE49-F238E27FC236}">
                <a16:creationId xmlns:a16="http://schemas.microsoft.com/office/drawing/2014/main" id="{232B6EB5-03C8-914E-9180-000AE9B40A6D}"/>
              </a:ext>
            </a:extLst>
          </p:cNvPr>
          <p:cNvSpPr>
            <a:spLocks noGrp="1"/>
          </p:cNvSpPr>
          <p:nvPr>
            <p:ph type="body" sz="quarter" idx="14" hasCustomPrompt="1"/>
          </p:nvPr>
        </p:nvSpPr>
        <p:spPr>
          <a:xfrm>
            <a:off x="49419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
        <p:nvSpPr>
          <p:cNvPr id="16" name="Text Placeholder 12">
            <a:extLst>
              <a:ext uri="{FF2B5EF4-FFF2-40B4-BE49-F238E27FC236}">
                <a16:creationId xmlns:a16="http://schemas.microsoft.com/office/drawing/2014/main" id="{E05CAB66-4649-1E49-8948-4B95A4DA20C6}"/>
              </a:ext>
            </a:extLst>
          </p:cNvPr>
          <p:cNvSpPr>
            <a:spLocks noGrp="1"/>
          </p:cNvSpPr>
          <p:nvPr>
            <p:ph type="body" sz="quarter" idx="15" hasCustomPrompt="1"/>
          </p:nvPr>
        </p:nvSpPr>
        <p:spPr>
          <a:xfrm>
            <a:off x="8688388" y="2960688"/>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
        <p:nvSpPr>
          <p:cNvPr id="17" name="Text Placeholder 12">
            <a:extLst>
              <a:ext uri="{FF2B5EF4-FFF2-40B4-BE49-F238E27FC236}">
                <a16:creationId xmlns:a16="http://schemas.microsoft.com/office/drawing/2014/main" id="{42F89A67-E82E-F843-9DEB-23D191BCA6DA}"/>
              </a:ext>
            </a:extLst>
          </p:cNvPr>
          <p:cNvSpPr>
            <a:spLocks noGrp="1"/>
          </p:cNvSpPr>
          <p:nvPr>
            <p:ph type="body" sz="quarter" idx="16" hasCustomPrompt="1"/>
          </p:nvPr>
        </p:nvSpPr>
        <p:spPr>
          <a:xfrm>
            <a:off x="49419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
        <p:nvSpPr>
          <p:cNvPr id="18" name="Text Placeholder 12">
            <a:extLst>
              <a:ext uri="{FF2B5EF4-FFF2-40B4-BE49-F238E27FC236}">
                <a16:creationId xmlns:a16="http://schemas.microsoft.com/office/drawing/2014/main" id="{0B8598BC-5AC5-AD4D-A8E2-20CD9CD176BF}"/>
              </a:ext>
            </a:extLst>
          </p:cNvPr>
          <p:cNvSpPr>
            <a:spLocks noGrp="1"/>
          </p:cNvSpPr>
          <p:nvPr>
            <p:ph type="body" sz="quarter" idx="17" hasCustomPrompt="1"/>
          </p:nvPr>
        </p:nvSpPr>
        <p:spPr>
          <a:xfrm>
            <a:off x="8688388" y="4545013"/>
            <a:ext cx="2605087" cy="1323439"/>
          </a:xfrm>
        </p:spPr>
        <p:txBody>
          <a:bodyPr/>
          <a:lstStyle>
            <a:lvl1pPr marL="0" indent="0">
              <a:buNone/>
              <a:defRPr sz="1400">
                <a:latin typeface="+mj-lt"/>
              </a:defRPr>
            </a:lvl1pPr>
            <a:lvl2pPr marL="9525" indent="0">
              <a:buNone/>
              <a:tabLst/>
              <a:defRPr sz="1200">
                <a:solidFill>
                  <a:schemeClr val="accent6"/>
                </a:solidFill>
                <a:latin typeface="+mn-lt"/>
              </a:defRPr>
            </a:lvl2pPr>
            <a:lvl3pPr marL="457200" indent="0">
              <a:buNone/>
              <a:defRPr sz="1200">
                <a:latin typeface="+mn-lt"/>
              </a:defRPr>
            </a:lvl3pPr>
            <a:lvl4pPr marL="661988" indent="0">
              <a:buNone/>
              <a:defRPr sz="1200">
                <a:latin typeface="+mn-lt"/>
              </a:defRPr>
            </a:lvl4pPr>
            <a:lvl5pPr marL="855663" indent="0">
              <a:buNone/>
              <a:defRPr sz="1200">
                <a:latin typeface="+mn-lt"/>
              </a:defRPr>
            </a:lvl5pPr>
          </a:lstStyle>
          <a:p>
            <a:pPr lvl="0"/>
            <a:r>
              <a:rPr lang="en-US" dirty="0" err="1"/>
              <a:t>Firstname</a:t>
            </a:r>
            <a:r>
              <a:rPr lang="en-US" dirty="0"/>
              <a:t> </a:t>
            </a:r>
            <a:r>
              <a:rPr lang="en-US" dirty="0" err="1"/>
              <a:t>Lastname</a:t>
            </a:r>
            <a:endParaRPr lang="en-US" dirty="0"/>
          </a:p>
          <a:p>
            <a:pPr lvl="1"/>
            <a:r>
              <a:rPr lang="en-US" dirty="0"/>
              <a:t>Title</a:t>
            </a:r>
          </a:p>
          <a:p>
            <a:pPr lvl="1"/>
            <a:endParaRPr lang="en-US" dirty="0"/>
          </a:p>
          <a:p>
            <a:pPr lvl="1"/>
            <a:r>
              <a:rPr lang="en-US" dirty="0"/>
              <a:t>m: xxx-xxx-</a:t>
            </a:r>
            <a:r>
              <a:rPr lang="en-US" dirty="0" err="1"/>
              <a:t>xxxx</a:t>
            </a:r>
            <a:endParaRPr lang="en-US" dirty="0"/>
          </a:p>
          <a:p>
            <a:pPr lvl="1"/>
            <a:r>
              <a:rPr lang="en-US" dirty="0"/>
              <a:t>t: xxx-xxx-</a:t>
            </a:r>
            <a:r>
              <a:rPr lang="en-US" dirty="0" err="1"/>
              <a:t>xxxx</a:t>
            </a:r>
            <a:endParaRPr lang="en-US" dirty="0"/>
          </a:p>
          <a:p>
            <a:pPr lvl="1"/>
            <a:r>
              <a:rPr lang="en-US" dirty="0"/>
              <a:t>e: </a:t>
            </a:r>
            <a:r>
              <a:rPr lang="en-US" dirty="0" err="1"/>
              <a:t>xxxxxxxxxxxxxxxxx@microsoft.com</a:t>
            </a:r>
            <a:endParaRPr lang="en-US" dirty="0"/>
          </a:p>
        </p:txBody>
      </p:sp>
    </p:spTree>
    <p:extLst>
      <p:ext uri="{BB962C8B-B14F-4D97-AF65-F5344CB8AC3E}">
        <p14:creationId xmlns:p14="http://schemas.microsoft.com/office/powerpoint/2010/main" val="290209696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text side by side multi column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3118624"/>
          </a:xfrm>
        </p:spPr>
        <p:txBody>
          <a:bodyPr anchor="t">
            <a:noAutofit/>
          </a:bodyPr>
          <a:lstStyle>
            <a:lvl1pPr>
              <a:defRPr>
                <a:solidFill>
                  <a:schemeClr val="accent3"/>
                </a:solidFill>
              </a:defRPr>
            </a:lvl1pPr>
          </a:lstStyle>
          <a:p>
            <a:r>
              <a:rPr lang="en-US" dirty="0"/>
              <a:t>Resources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29" name="Text Placeholder 4">
            <a:extLst>
              <a:ext uri="{FF2B5EF4-FFF2-40B4-BE49-F238E27FC236}">
                <a16:creationId xmlns:a16="http://schemas.microsoft.com/office/drawing/2014/main" id="{8F144F22-0BD6-9648-A319-DDB697CF396B}"/>
              </a:ext>
            </a:extLst>
          </p:cNvPr>
          <p:cNvSpPr>
            <a:spLocks noGrp="1"/>
          </p:cNvSpPr>
          <p:nvPr>
            <p:ph type="body" sz="quarter" idx="12" hasCustomPrompt="1"/>
          </p:nvPr>
        </p:nvSpPr>
        <p:spPr>
          <a:xfrm>
            <a:off x="8688289"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30" name="Text Placeholder 7">
            <a:extLst>
              <a:ext uri="{FF2B5EF4-FFF2-40B4-BE49-F238E27FC236}">
                <a16:creationId xmlns:a16="http://schemas.microsoft.com/office/drawing/2014/main" id="{5CF58F7B-2211-6646-985A-CAD949B1B5E7}"/>
              </a:ext>
            </a:extLst>
          </p:cNvPr>
          <p:cNvSpPr>
            <a:spLocks noGrp="1"/>
          </p:cNvSpPr>
          <p:nvPr>
            <p:ph type="body" sz="quarter" idx="13" hasCustomPrompt="1"/>
          </p:nvPr>
        </p:nvSpPr>
        <p:spPr>
          <a:xfrm>
            <a:off x="8688288"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
        <p:nvSpPr>
          <p:cNvPr id="31" name="Text Placeholder 4">
            <a:extLst>
              <a:ext uri="{FF2B5EF4-FFF2-40B4-BE49-F238E27FC236}">
                <a16:creationId xmlns:a16="http://schemas.microsoft.com/office/drawing/2014/main" id="{405EE505-078A-9D4D-AB44-E74DDB284FDF}"/>
              </a:ext>
            </a:extLst>
          </p:cNvPr>
          <p:cNvSpPr>
            <a:spLocks noGrp="1"/>
          </p:cNvSpPr>
          <p:nvPr>
            <p:ph type="body" sz="quarter" idx="14" hasCustomPrompt="1"/>
          </p:nvPr>
        </p:nvSpPr>
        <p:spPr>
          <a:xfrm>
            <a:off x="4943872" y="718472"/>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32" name="Text Placeholder 7">
            <a:extLst>
              <a:ext uri="{FF2B5EF4-FFF2-40B4-BE49-F238E27FC236}">
                <a16:creationId xmlns:a16="http://schemas.microsoft.com/office/drawing/2014/main" id="{C8C6E084-6AAE-1F47-A359-962769636923}"/>
              </a:ext>
            </a:extLst>
          </p:cNvPr>
          <p:cNvSpPr>
            <a:spLocks noGrp="1"/>
          </p:cNvSpPr>
          <p:nvPr>
            <p:ph type="body" sz="quarter" idx="15" hasCustomPrompt="1"/>
          </p:nvPr>
        </p:nvSpPr>
        <p:spPr>
          <a:xfrm>
            <a:off x="4943871" y="1346405"/>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
        <p:nvSpPr>
          <p:cNvPr id="33" name="Text Placeholder 4">
            <a:extLst>
              <a:ext uri="{FF2B5EF4-FFF2-40B4-BE49-F238E27FC236}">
                <a16:creationId xmlns:a16="http://schemas.microsoft.com/office/drawing/2014/main" id="{1028C337-4BBC-0847-9E7B-072AA5006B67}"/>
              </a:ext>
            </a:extLst>
          </p:cNvPr>
          <p:cNvSpPr>
            <a:spLocks noGrp="1"/>
          </p:cNvSpPr>
          <p:nvPr>
            <p:ph type="body" sz="quarter" idx="16" hasCustomPrompt="1"/>
          </p:nvPr>
        </p:nvSpPr>
        <p:spPr>
          <a:xfrm>
            <a:off x="8688388"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34" name="Text Placeholder 7">
            <a:extLst>
              <a:ext uri="{FF2B5EF4-FFF2-40B4-BE49-F238E27FC236}">
                <a16:creationId xmlns:a16="http://schemas.microsoft.com/office/drawing/2014/main" id="{3CA908C0-CC26-994C-BCBB-16677F403D53}"/>
              </a:ext>
            </a:extLst>
          </p:cNvPr>
          <p:cNvSpPr>
            <a:spLocks noGrp="1"/>
          </p:cNvSpPr>
          <p:nvPr>
            <p:ph type="body" sz="quarter" idx="17" hasCustomPrompt="1"/>
          </p:nvPr>
        </p:nvSpPr>
        <p:spPr>
          <a:xfrm>
            <a:off x="8688387"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
        <p:nvSpPr>
          <p:cNvPr id="35" name="Text Placeholder 4">
            <a:extLst>
              <a:ext uri="{FF2B5EF4-FFF2-40B4-BE49-F238E27FC236}">
                <a16:creationId xmlns:a16="http://schemas.microsoft.com/office/drawing/2014/main" id="{2DF3FE50-082A-0948-BD94-1E474F8B6650}"/>
              </a:ext>
            </a:extLst>
          </p:cNvPr>
          <p:cNvSpPr>
            <a:spLocks noGrp="1"/>
          </p:cNvSpPr>
          <p:nvPr>
            <p:ph type="body" sz="quarter" idx="18" hasCustomPrompt="1"/>
          </p:nvPr>
        </p:nvSpPr>
        <p:spPr>
          <a:xfrm>
            <a:off x="4943971" y="2528888"/>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36" name="Text Placeholder 7">
            <a:extLst>
              <a:ext uri="{FF2B5EF4-FFF2-40B4-BE49-F238E27FC236}">
                <a16:creationId xmlns:a16="http://schemas.microsoft.com/office/drawing/2014/main" id="{51B46850-7DCD-C045-8688-B3173EA7128A}"/>
              </a:ext>
            </a:extLst>
          </p:cNvPr>
          <p:cNvSpPr>
            <a:spLocks noGrp="1"/>
          </p:cNvSpPr>
          <p:nvPr>
            <p:ph type="body" sz="quarter" idx="19" hasCustomPrompt="1"/>
          </p:nvPr>
        </p:nvSpPr>
        <p:spPr>
          <a:xfrm>
            <a:off x="4943970" y="3156821"/>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
        <p:nvSpPr>
          <p:cNvPr id="37" name="Text Placeholder 4">
            <a:extLst>
              <a:ext uri="{FF2B5EF4-FFF2-40B4-BE49-F238E27FC236}">
                <a16:creationId xmlns:a16="http://schemas.microsoft.com/office/drawing/2014/main" id="{2281B86D-86C4-EF4D-8E51-FA06DC5C129C}"/>
              </a:ext>
            </a:extLst>
          </p:cNvPr>
          <p:cNvSpPr>
            <a:spLocks noGrp="1"/>
          </p:cNvSpPr>
          <p:nvPr>
            <p:ph type="body" sz="quarter" idx="20" hasCustomPrompt="1"/>
          </p:nvPr>
        </p:nvSpPr>
        <p:spPr>
          <a:xfrm>
            <a:off x="8688388"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38" name="Text Placeholder 7">
            <a:extLst>
              <a:ext uri="{FF2B5EF4-FFF2-40B4-BE49-F238E27FC236}">
                <a16:creationId xmlns:a16="http://schemas.microsoft.com/office/drawing/2014/main" id="{CD7C6A60-8B27-F941-BE59-3393319E04A8}"/>
              </a:ext>
            </a:extLst>
          </p:cNvPr>
          <p:cNvSpPr>
            <a:spLocks noGrp="1"/>
          </p:cNvSpPr>
          <p:nvPr>
            <p:ph type="body" sz="quarter" idx="21" hasCustomPrompt="1"/>
          </p:nvPr>
        </p:nvSpPr>
        <p:spPr>
          <a:xfrm>
            <a:off x="8688387"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
        <p:nvSpPr>
          <p:cNvPr id="39" name="Text Placeholder 4">
            <a:extLst>
              <a:ext uri="{FF2B5EF4-FFF2-40B4-BE49-F238E27FC236}">
                <a16:creationId xmlns:a16="http://schemas.microsoft.com/office/drawing/2014/main" id="{65525191-F6B4-544C-B681-5D4D7614A715}"/>
              </a:ext>
            </a:extLst>
          </p:cNvPr>
          <p:cNvSpPr>
            <a:spLocks noGrp="1"/>
          </p:cNvSpPr>
          <p:nvPr>
            <p:ph type="body" sz="quarter" idx="22" hasCustomPrompt="1"/>
          </p:nvPr>
        </p:nvSpPr>
        <p:spPr>
          <a:xfrm>
            <a:off x="4943971" y="4508500"/>
            <a:ext cx="2921100" cy="549890"/>
          </a:xfrm>
        </p:spPr>
        <p:txBody>
          <a:bodyPr/>
          <a:lstStyle>
            <a:lvl1pPr marL="0" indent="0">
              <a:buNone/>
              <a:defRPr sz="2400">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a:t>Resource type</a:t>
            </a:r>
          </a:p>
        </p:txBody>
      </p:sp>
      <p:sp>
        <p:nvSpPr>
          <p:cNvPr id="40" name="Text Placeholder 7">
            <a:extLst>
              <a:ext uri="{FF2B5EF4-FFF2-40B4-BE49-F238E27FC236}">
                <a16:creationId xmlns:a16="http://schemas.microsoft.com/office/drawing/2014/main" id="{382BF458-E658-2448-A63F-544B4E757619}"/>
              </a:ext>
            </a:extLst>
          </p:cNvPr>
          <p:cNvSpPr>
            <a:spLocks noGrp="1"/>
          </p:cNvSpPr>
          <p:nvPr>
            <p:ph type="body" sz="quarter" idx="23" hasCustomPrompt="1"/>
          </p:nvPr>
        </p:nvSpPr>
        <p:spPr>
          <a:xfrm>
            <a:off x="4943970" y="5136433"/>
            <a:ext cx="2921101" cy="473976"/>
          </a:xfrm>
        </p:spPr>
        <p:txBody>
          <a:bodyPr/>
          <a:lstStyle>
            <a:lvl1pPr>
              <a:defRPr sz="1400">
                <a:solidFill>
                  <a:schemeClr val="accent6"/>
                </a:solidFill>
              </a:defRPr>
            </a:lvl1pPr>
            <a:lvl2pPr marL="228600" indent="0">
              <a:buNone/>
              <a:defRPr sz="1400">
                <a:solidFill>
                  <a:schemeClr val="accent6"/>
                </a:solidFill>
              </a:defRPr>
            </a:lvl2pPr>
            <a:lvl3pPr>
              <a:defRPr sz="1400">
                <a:solidFill>
                  <a:schemeClr val="accent6"/>
                </a:solidFill>
              </a:defRPr>
            </a:lvl3pPr>
            <a:lvl4pPr>
              <a:defRPr sz="1400">
                <a:solidFill>
                  <a:schemeClr val="accent6"/>
                </a:solidFill>
              </a:defRPr>
            </a:lvl4pPr>
            <a:lvl5pPr>
              <a:defRPr sz="1400">
                <a:solidFill>
                  <a:schemeClr val="accent6"/>
                </a:solidFill>
              </a:defRPr>
            </a:lvl5pPr>
          </a:lstStyle>
          <a:p>
            <a:pPr lvl="0"/>
            <a:r>
              <a:rPr lang="en-US" dirty="0"/>
              <a:t>Resource name</a:t>
            </a:r>
          </a:p>
          <a:p>
            <a:pPr lvl="0"/>
            <a:r>
              <a:rPr lang="en-US" dirty="0"/>
              <a:t>Resource name</a:t>
            </a:r>
          </a:p>
        </p:txBody>
      </p:sp>
    </p:spTree>
    <p:extLst>
      <p:ext uri="{BB962C8B-B14F-4D97-AF65-F5344CB8AC3E}">
        <p14:creationId xmlns:p14="http://schemas.microsoft.com/office/powerpoint/2010/main" val="4042530815"/>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30" pos="2376">
          <p15:clr>
            <a:srgbClr val="5ACBF0"/>
          </p15:clr>
        </p15:guide>
        <p15:guide id="31" pos="3113">
          <p15:clr>
            <a:srgbClr val="5ACBF0"/>
          </p15:clr>
        </p15:guide>
        <p15:guide id="32" pos="5473"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75747"/>
          </a:xfrm>
        </p:spPr>
        <p:txBody>
          <a:bodyPr anchor="t">
            <a:noAutofit/>
          </a:bodyPr>
          <a:lstStyle>
            <a:lvl1pPr>
              <a:defRPr>
                <a:solidFill>
                  <a:schemeClr val="accent3"/>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584200" y="1286005"/>
            <a:ext cx="3187700" cy="4983033"/>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dirty="0"/>
              <a:t>Subtitle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8079170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and text side by side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3145D81-1C8C-4946-BE5C-32EF3FAA542B}"/>
              </a:ext>
            </a:extLst>
          </p:cNvPr>
          <p:cNvSpPr/>
          <p:nvPr userDrawn="1"/>
        </p:nvSpPr>
        <p:spPr bwMode="auto">
          <a:xfrm>
            <a:off x="783590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4200" y="585788"/>
            <a:ext cx="6088063" cy="608698"/>
          </a:xfrm>
        </p:spPr>
        <p:txBody>
          <a:bodyPr anchor="t">
            <a:noAutofit/>
          </a:bodyPr>
          <a:lstStyle>
            <a:lvl1pPr>
              <a:defRPr>
                <a:solidFill>
                  <a:schemeClr val="tx2"/>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8361404" y="585788"/>
            <a:ext cx="3247983" cy="5683249"/>
          </a:xfrm>
        </p:spPr>
        <p:txBody>
          <a:bodyPr anchor="t">
            <a:noAutofit/>
          </a:bodyPr>
          <a:lstStyle>
            <a:lvl1pPr marL="0" indent="0">
              <a:spcAft>
                <a:spcPts val="600"/>
              </a:spcAft>
              <a:buFont typeface="Wingdings" panose="05000000000000000000" pitchFamily="2" charset="2"/>
              <a:buNone/>
              <a:defRPr sz="2000">
                <a:solidFill>
                  <a:schemeClr val="bg1"/>
                </a:solidFill>
              </a:defRPr>
            </a:lvl1pPr>
          </a:lstStyle>
          <a:p>
            <a:pPr lvl="0"/>
            <a:r>
              <a:rPr lang="en-US"/>
              <a:t>Click to edit Master text styles</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7" name="Text Placeholder 2">
            <a:extLst>
              <a:ext uri="{FF2B5EF4-FFF2-40B4-BE49-F238E27FC236}">
                <a16:creationId xmlns:a16="http://schemas.microsoft.com/office/drawing/2014/main" id="{731C9FF9-0EE9-A946-8C26-107C9EB0E78C}"/>
              </a:ext>
            </a:extLst>
          </p:cNvPr>
          <p:cNvSpPr>
            <a:spLocks noGrp="1"/>
          </p:cNvSpPr>
          <p:nvPr>
            <p:ph type="body" sz="quarter" idx="12"/>
          </p:nvPr>
        </p:nvSpPr>
        <p:spPr>
          <a:xfrm>
            <a:off x="584200" y="1196752"/>
            <a:ext cx="6088063" cy="2232247"/>
          </a:xfrm>
        </p:spPr>
        <p:txBody>
          <a:bodyPr anchor="t">
            <a:noAutofit/>
          </a:bodyPr>
          <a:lstStyle>
            <a:lvl1pPr marL="0" indent="0">
              <a:spcAft>
                <a:spcPts val="600"/>
              </a:spcAft>
              <a:buFont typeface="Wingdings" panose="05000000000000000000" pitchFamily="2" charset="2"/>
              <a:buNone/>
              <a:defRPr sz="20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4008815103"/>
      </p:ext>
    </p:extLst>
  </p:cSld>
  <p:clrMapOvr>
    <a:masterClrMapping/>
  </p:clrMapOvr>
  <p:transition>
    <p:fade/>
  </p:transition>
  <p:extLst>
    <p:ext uri="{DCECCB84-F9BA-43D5-87BE-67443E8EF086}">
      <p15:sldGuideLst xmlns:p15="http://schemas.microsoft.com/office/powerpoint/2012/main">
        <p15:guide id="13" pos="4929" userDrawn="1">
          <p15:clr>
            <a:srgbClr val="5ACBF0"/>
          </p15:clr>
        </p15:guide>
        <p15:guide id="29" orient="horz" pos="2160">
          <p15:clr>
            <a:srgbClr val="5ACBF0"/>
          </p15:clr>
        </p15:guide>
        <p15:guide id="30" pos="4566" userDrawn="1">
          <p15:clr>
            <a:srgbClr val="5ACBF0"/>
          </p15:clr>
        </p15:guide>
        <p15:guide id="31" pos="4203" userDrawn="1">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and text side by s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noAutofit/>
          </a:bodyPr>
          <a:lstStyle>
            <a:lvl1pPr>
              <a:defRPr>
                <a:solidFill>
                  <a:schemeClr val="tx1"/>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userDrawn="1"/>
        </p:nvCxnSpPr>
        <p:spPr>
          <a:xfrm>
            <a:off x="4356100" y="2578100"/>
            <a:ext cx="0" cy="1701800"/>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507198555"/>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text side by side 5">
    <p:bg>
      <p:bgRef idx="1001">
        <a:schemeClr val="bg2"/>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8DDDE60-CF92-3E47-B933-9AD563CFC823}"/>
              </a:ext>
              <a:ext uri="{C183D7F6-B498-43B3-948B-1728B52AA6E4}">
                <adec:decorative xmlns:adec="http://schemas.microsoft.com/office/drawing/2017/decorative" val="1"/>
              </a:ext>
            </a:extLst>
          </p:cNvPr>
          <p:cNvCxnSpPr>
            <a:cxnSpLocks/>
          </p:cNvCxnSpPr>
          <p:nvPr userDrawn="1"/>
        </p:nvCxnSpPr>
        <p:spPr>
          <a:xfrm>
            <a:off x="6096000" y="1989442"/>
            <a:ext cx="0" cy="2879117"/>
          </a:xfrm>
          <a:prstGeom prst="line">
            <a:avLst/>
          </a:prstGeom>
          <a:ln w="28575">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A9E8FB02-E25B-E14D-8924-32CC3949ADD1}"/>
              </a:ext>
            </a:extLst>
          </p:cNvPr>
          <p:cNvSpPr>
            <a:spLocks noGrp="1"/>
          </p:cNvSpPr>
          <p:nvPr>
            <p:ph type="title" hasCustomPrompt="1"/>
          </p:nvPr>
        </p:nvSpPr>
        <p:spPr>
          <a:xfrm>
            <a:off x="588263" y="585788"/>
            <a:ext cx="4894962" cy="5683250"/>
          </a:xfrm>
        </p:spPr>
        <p:txBody>
          <a:bodyPr anchor="ctr">
            <a:noAutofit/>
          </a:bodyPr>
          <a:lstStyle>
            <a:lvl1pPr>
              <a:defRPr>
                <a:solidFill>
                  <a:schemeClr val="accent3"/>
                </a:solidFill>
              </a:defRPr>
            </a:lvl1pPr>
          </a:lstStyle>
          <a:p>
            <a:r>
              <a:rPr lang="en-US" dirty="0"/>
              <a:t>Title</a:t>
            </a:r>
          </a:p>
        </p:txBody>
      </p:sp>
      <p:sp>
        <p:nvSpPr>
          <p:cNvPr id="6" name="Text Placeholder 2">
            <a:extLst>
              <a:ext uri="{FF2B5EF4-FFF2-40B4-BE49-F238E27FC236}">
                <a16:creationId xmlns:a16="http://schemas.microsoft.com/office/drawing/2014/main" id="{C74FD3CD-1AFC-E14A-A565-37F4D59C5377}"/>
              </a:ext>
            </a:extLst>
          </p:cNvPr>
          <p:cNvSpPr>
            <a:spLocks noGrp="1"/>
          </p:cNvSpPr>
          <p:nvPr>
            <p:ph type="body" sz="quarter" idx="11"/>
          </p:nvPr>
        </p:nvSpPr>
        <p:spPr>
          <a:xfrm>
            <a:off x="6672262" y="585788"/>
            <a:ext cx="4937125" cy="5683249"/>
          </a:xfrm>
        </p:spPr>
        <p:txBody>
          <a:bodyPr anchor="ctr">
            <a:noAutofit/>
          </a:bodyPr>
          <a:lstStyle>
            <a:lvl1pPr marL="0" indent="0">
              <a:spcAft>
                <a:spcPts val="600"/>
              </a:spcAft>
              <a:buFont typeface="Wingdings" panose="05000000000000000000" pitchFamily="2" charset="2"/>
              <a:buNone/>
              <a:defRPr>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239630369"/>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6" pos="3749">
          <p15:clr>
            <a:srgbClr val="A4A3A4"/>
          </p15:clr>
        </p15:guide>
        <p15:guide id="17" pos="3931" userDrawn="1">
          <p15:clr>
            <a:srgbClr val="A4A3A4"/>
          </p15:clr>
        </p15:guide>
        <p15:guide id="28" pos="3840">
          <p15:clr>
            <a:srgbClr val="F26B43"/>
          </p15:clr>
        </p15:guide>
        <p15:guide id="29" pos="3454" userDrawn="1">
          <p15:clr>
            <a:srgbClr val="FBAE40"/>
          </p15:clr>
        </p15:guide>
        <p15:guide id="30" pos="420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Color Bkg">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accent3"/>
                </a:solidFill>
                <a:latin typeface="+mj-lt"/>
                <a:cs typeface="Segoe UI" panose="020B0502040204020203" pitchFamily="34" charset="0"/>
              </a:defRPr>
            </a:lvl1pPr>
          </a:lstStyle>
          <a:p>
            <a:r>
              <a:rPr lang="en-US" dirty="0"/>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10132829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userDrawn="1">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roject Profi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5959475"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3" y="585788"/>
            <a:ext cx="4726687" cy="850900"/>
          </a:xfrm>
        </p:spPr>
        <p:txBody>
          <a:bodyPr anchor="t">
            <a:noAutofit/>
          </a:bodyPr>
          <a:lstStyle>
            <a:lvl1pPr>
              <a:defRPr>
                <a:solidFill>
                  <a:schemeClr val="accent3"/>
                </a:solidFill>
              </a:defRPr>
            </a:lvl1pPr>
          </a:lstStyle>
          <a:p>
            <a:r>
              <a:rPr lang="en-US" dirty="0"/>
              <a:t>Project Name</a:t>
            </a:r>
          </a:p>
        </p:txBody>
      </p:sp>
      <p:cxnSp>
        <p:nvCxnSpPr>
          <p:cNvPr id="11" name="Straight Connector 10">
            <a:extLst>
              <a:ext uri="{FF2B5EF4-FFF2-40B4-BE49-F238E27FC236}">
                <a16:creationId xmlns:a16="http://schemas.microsoft.com/office/drawing/2014/main" id="{B2304FDD-17CA-A147-9CB2-F7A4E83816B0}"/>
              </a:ext>
            </a:extLst>
          </p:cNvPr>
          <p:cNvCxnSpPr/>
          <p:nvPr userDrawn="1"/>
        </p:nvCxnSpPr>
        <p:spPr>
          <a:xfrm>
            <a:off x="6240463" y="2028346"/>
            <a:ext cx="5368925" cy="0"/>
          </a:xfrm>
          <a:prstGeom prst="line">
            <a:avLst/>
          </a:prstGeom>
          <a:ln w="25400">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3" name="Text Placeholder 22">
            <a:extLst>
              <a:ext uri="{FF2B5EF4-FFF2-40B4-BE49-F238E27FC236}">
                <a16:creationId xmlns:a16="http://schemas.microsoft.com/office/drawing/2014/main" id="{7E88AE75-9022-0C40-AABE-5A0B8F88A37D}"/>
              </a:ext>
            </a:extLst>
          </p:cNvPr>
          <p:cNvSpPr>
            <a:spLocks noGrp="1"/>
          </p:cNvSpPr>
          <p:nvPr>
            <p:ph type="body" sz="quarter" idx="10" hasCustomPrompt="1"/>
          </p:nvPr>
        </p:nvSpPr>
        <p:spPr>
          <a:xfrm>
            <a:off x="584201" y="2017713"/>
            <a:ext cx="3481387" cy="2326791"/>
          </a:xfrm>
        </p:spPr>
        <p:txBody>
          <a:bodyPr/>
          <a:lstStyle>
            <a:lvl1pPr marL="0" indent="0">
              <a:lnSpc>
                <a:spcPct val="100000"/>
              </a:lnSpc>
              <a:buNone/>
              <a:defRPr sz="1800">
                <a:solidFill>
                  <a:schemeClr val="bg1"/>
                </a:solidFill>
              </a:defRPr>
            </a:lvl1pPr>
            <a:lvl2pPr marL="228600" indent="0">
              <a:buNone/>
              <a:defRPr sz="1800">
                <a:solidFill>
                  <a:schemeClr val="bg1"/>
                </a:solidFill>
              </a:defRPr>
            </a:lvl2pPr>
            <a:lvl3pPr marL="457200" indent="0">
              <a:buNone/>
              <a:defRPr sz="1800">
                <a:solidFill>
                  <a:schemeClr val="bg1"/>
                </a:solidFill>
              </a:defRPr>
            </a:lvl3pPr>
            <a:lvl4pPr marL="661988" indent="0">
              <a:buNone/>
              <a:defRPr sz="1800">
                <a:solidFill>
                  <a:schemeClr val="bg1"/>
                </a:solidFill>
              </a:defRPr>
            </a:lvl4pPr>
            <a:lvl5pPr marL="855663" indent="0">
              <a:buNone/>
              <a:defRPr sz="1800">
                <a:solidFill>
                  <a:schemeClr val="bg1"/>
                </a:solidFill>
              </a:defRPr>
            </a:lvl5pPr>
          </a:lstStyle>
          <a:p>
            <a:pPr>
              <a:lnSpc>
                <a:spcPct val="100000"/>
              </a:lnSpc>
            </a:pPr>
            <a:r>
              <a:rPr lang="en-US" sz="1800" b="0" dirty="0">
                <a:solidFill>
                  <a:schemeClr val="bg1"/>
                </a:solidFill>
                <a:latin typeface="Segoe UI" panose="020B0502040204020203" pitchFamily="34" charset="0"/>
                <a:cs typeface="Segoe UI" panose="020B0502040204020203" pitchFamily="34" charset="0"/>
              </a:rPr>
              <a:t>Provide more context and a detailed overview of what the project goals are, what you have or hope to accomplish.</a:t>
            </a:r>
          </a:p>
          <a:p>
            <a:pPr>
              <a:lnSpc>
                <a:spcPct val="100000"/>
              </a:lnSpc>
            </a:pPr>
            <a:endParaRPr lang="en-US" sz="1800" b="0" dirty="0">
              <a:solidFill>
                <a:schemeClr val="bg1"/>
              </a:solidFill>
              <a:latin typeface="Segoe UI" panose="020B0502040204020203" pitchFamily="34" charset="0"/>
              <a:cs typeface="Segoe UI" panose="020B0502040204020203" pitchFamily="34" charset="0"/>
            </a:endParaRPr>
          </a:p>
          <a:p>
            <a:pPr>
              <a:lnSpc>
                <a:spcPct val="100000"/>
              </a:lnSpc>
            </a:pPr>
            <a:r>
              <a:rPr lang="en-US" sz="1800" b="0" dirty="0">
                <a:solidFill>
                  <a:schemeClr val="bg1"/>
                </a:solidFill>
                <a:latin typeface="Segoe UI" panose="020B0502040204020203" pitchFamily="34" charset="0"/>
                <a:cs typeface="Segoe UI" panose="020B0502040204020203" pitchFamily="34" charset="0"/>
              </a:rPr>
              <a:t>This space accommodates multiple lines of text so there is enough room to give details.</a:t>
            </a:r>
          </a:p>
        </p:txBody>
      </p:sp>
      <p:sp>
        <p:nvSpPr>
          <p:cNvPr id="32" name="Text Placeholder 31">
            <a:extLst>
              <a:ext uri="{FF2B5EF4-FFF2-40B4-BE49-F238E27FC236}">
                <a16:creationId xmlns:a16="http://schemas.microsoft.com/office/drawing/2014/main" id="{A0CD7186-AF1B-F240-9FA1-9EE24D7F044C}"/>
              </a:ext>
            </a:extLst>
          </p:cNvPr>
          <p:cNvSpPr>
            <a:spLocks noGrp="1"/>
          </p:cNvSpPr>
          <p:nvPr>
            <p:ph type="body" sz="quarter" idx="11" hasCustomPrompt="1"/>
          </p:nvPr>
        </p:nvSpPr>
        <p:spPr>
          <a:xfrm>
            <a:off x="6240463" y="585788"/>
            <a:ext cx="1597025"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dirty="0"/>
              <a:t>$2M</a:t>
            </a:r>
          </a:p>
        </p:txBody>
      </p:sp>
      <p:sp>
        <p:nvSpPr>
          <p:cNvPr id="33" name="Text Placeholder 31">
            <a:extLst>
              <a:ext uri="{FF2B5EF4-FFF2-40B4-BE49-F238E27FC236}">
                <a16:creationId xmlns:a16="http://schemas.microsoft.com/office/drawing/2014/main" id="{7587C738-B53A-F743-AF70-728C3FB00C7E}"/>
              </a:ext>
            </a:extLst>
          </p:cNvPr>
          <p:cNvSpPr>
            <a:spLocks noGrp="1"/>
          </p:cNvSpPr>
          <p:nvPr>
            <p:ph type="body" sz="quarter" idx="12" hasCustomPrompt="1"/>
          </p:nvPr>
        </p:nvSpPr>
        <p:spPr>
          <a:xfrm>
            <a:off x="8148638" y="585788"/>
            <a:ext cx="1560611"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dirty="0"/>
              <a:t>70%</a:t>
            </a:r>
          </a:p>
        </p:txBody>
      </p:sp>
      <p:sp>
        <p:nvSpPr>
          <p:cNvPr id="34" name="Text Placeholder 31">
            <a:extLst>
              <a:ext uri="{FF2B5EF4-FFF2-40B4-BE49-F238E27FC236}">
                <a16:creationId xmlns:a16="http://schemas.microsoft.com/office/drawing/2014/main" id="{51CBA738-F416-D541-8E97-0F3A7416055D}"/>
              </a:ext>
            </a:extLst>
          </p:cNvPr>
          <p:cNvSpPr>
            <a:spLocks noGrp="1"/>
          </p:cNvSpPr>
          <p:nvPr>
            <p:ph type="body" sz="quarter" idx="13" hasCustomPrompt="1"/>
          </p:nvPr>
        </p:nvSpPr>
        <p:spPr>
          <a:xfrm>
            <a:off x="10013951" y="585788"/>
            <a:ext cx="1595438" cy="647700"/>
          </a:xfrm>
        </p:spPr>
        <p:txBody>
          <a:bodyPr anchor="ctr">
            <a:noAutofit/>
          </a:bodyPr>
          <a:lstStyle>
            <a:lvl1pPr marL="0" indent="0" algn="ctr">
              <a:buNone/>
              <a:defRPr sz="3600">
                <a:latin typeface="+mj-lt"/>
              </a:defRPr>
            </a:lvl1pPr>
            <a:lvl2pPr>
              <a:defRPr sz="3600">
                <a:latin typeface="+mj-lt"/>
              </a:defRPr>
            </a:lvl2pPr>
            <a:lvl3pPr>
              <a:defRPr sz="3600">
                <a:latin typeface="+mj-lt"/>
              </a:defRPr>
            </a:lvl3pPr>
            <a:lvl4pPr>
              <a:defRPr sz="3600">
                <a:latin typeface="+mj-lt"/>
              </a:defRPr>
            </a:lvl4pPr>
            <a:lvl5pPr>
              <a:defRPr sz="3600">
                <a:latin typeface="+mj-lt"/>
              </a:defRPr>
            </a:lvl5pPr>
          </a:lstStyle>
          <a:p>
            <a:pPr lvl="0"/>
            <a:r>
              <a:rPr lang="en-US" dirty="0"/>
              <a:t>300</a:t>
            </a:r>
          </a:p>
        </p:txBody>
      </p:sp>
      <p:sp>
        <p:nvSpPr>
          <p:cNvPr id="36" name="Text Placeholder 35">
            <a:extLst>
              <a:ext uri="{FF2B5EF4-FFF2-40B4-BE49-F238E27FC236}">
                <a16:creationId xmlns:a16="http://schemas.microsoft.com/office/drawing/2014/main" id="{28B23554-69BF-764F-A44D-94C8151E6484}"/>
              </a:ext>
            </a:extLst>
          </p:cNvPr>
          <p:cNvSpPr>
            <a:spLocks noGrp="1"/>
          </p:cNvSpPr>
          <p:nvPr>
            <p:ph type="body" sz="quarter" idx="14" hasCustomPrompt="1"/>
          </p:nvPr>
        </p:nvSpPr>
        <p:spPr>
          <a:xfrm>
            <a:off x="6240463"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Financial</a:t>
            </a:r>
          </a:p>
          <a:p>
            <a:pPr lvl="0"/>
            <a:r>
              <a:rPr lang="en-US" dirty="0"/>
              <a:t>Value</a:t>
            </a:r>
          </a:p>
        </p:txBody>
      </p:sp>
      <p:sp>
        <p:nvSpPr>
          <p:cNvPr id="37" name="Text Placeholder 35">
            <a:extLst>
              <a:ext uri="{FF2B5EF4-FFF2-40B4-BE49-F238E27FC236}">
                <a16:creationId xmlns:a16="http://schemas.microsoft.com/office/drawing/2014/main" id="{F959484E-ADD1-F94C-8470-0C113E2E167A}"/>
              </a:ext>
            </a:extLst>
          </p:cNvPr>
          <p:cNvSpPr>
            <a:spLocks noGrp="1"/>
          </p:cNvSpPr>
          <p:nvPr>
            <p:ph type="body" sz="quarter" idx="15" hasCustomPrompt="1"/>
          </p:nvPr>
        </p:nvSpPr>
        <p:spPr>
          <a:xfrm>
            <a:off x="8148638" y="1233489"/>
            <a:ext cx="1571625"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Percentage</a:t>
            </a:r>
          </a:p>
          <a:p>
            <a:pPr lvl="0"/>
            <a:r>
              <a:rPr lang="en-US" dirty="0"/>
              <a:t>Value</a:t>
            </a:r>
          </a:p>
        </p:txBody>
      </p:sp>
      <p:sp>
        <p:nvSpPr>
          <p:cNvPr id="38" name="Text Placeholder 35">
            <a:extLst>
              <a:ext uri="{FF2B5EF4-FFF2-40B4-BE49-F238E27FC236}">
                <a16:creationId xmlns:a16="http://schemas.microsoft.com/office/drawing/2014/main" id="{3B6DEB9F-381E-D641-A8C9-29A7CC18D3E2}"/>
              </a:ext>
            </a:extLst>
          </p:cNvPr>
          <p:cNvSpPr>
            <a:spLocks noGrp="1"/>
          </p:cNvSpPr>
          <p:nvPr>
            <p:ph type="body" sz="quarter" idx="16" hasCustomPrompt="1"/>
          </p:nvPr>
        </p:nvSpPr>
        <p:spPr>
          <a:xfrm>
            <a:off x="10013950" y="1233489"/>
            <a:ext cx="1595438" cy="611186"/>
          </a:xfrm>
        </p:spPr>
        <p:txBody>
          <a:bodyPr anchor="ctr">
            <a:noAutofit/>
          </a:bodyPr>
          <a:lstStyle>
            <a:lvl1pPr marL="0" indent="0" algn="ctr">
              <a:buNone/>
              <a:defRPr sz="1400">
                <a:solidFill>
                  <a:schemeClr val="accent6"/>
                </a:solidFill>
              </a:defRPr>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Additional</a:t>
            </a:r>
          </a:p>
          <a:p>
            <a:pPr lvl="0"/>
            <a:r>
              <a:rPr lang="en-US" dirty="0"/>
              <a:t>Value</a:t>
            </a:r>
          </a:p>
        </p:txBody>
      </p:sp>
      <p:sp>
        <p:nvSpPr>
          <p:cNvPr id="40" name="Text Placeholder 39">
            <a:extLst>
              <a:ext uri="{FF2B5EF4-FFF2-40B4-BE49-F238E27FC236}">
                <a16:creationId xmlns:a16="http://schemas.microsoft.com/office/drawing/2014/main" id="{F5A202A1-4A1F-5843-BD54-EC098D909269}"/>
              </a:ext>
            </a:extLst>
          </p:cNvPr>
          <p:cNvSpPr>
            <a:spLocks noGrp="1"/>
          </p:cNvSpPr>
          <p:nvPr>
            <p:ph type="body" sz="quarter" idx="17" hasCustomPrompt="1"/>
          </p:nvPr>
        </p:nvSpPr>
        <p:spPr>
          <a:xfrm>
            <a:off x="6240463" y="2017713"/>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dirty="0"/>
              <a:t>Project goals</a:t>
            </a:r>
          </a:p>
        </p:txBody>
      </p:sp>
      <p:sp>
        <p:nvSpPr>
          <p:cNvPr id="42" name="Text Placeholder 41">
            <a:extLst>
              <a:ext uri="{FF2B5EF4-FFF2-40B4-BE49-F238E27FC236}">
                <a16:creationId xmlns:a16="http://schemas.microsoft.com/office/drawing/2014/main" id="{9E4D6518-F39B-D540-BBC8-F615FE1B6AF1}"/>
              </a:ext>
            </a:extLst>
          </p:cNvPr>
          <p:cNvSpPr>
            <a:spLocks noGrp="1"/>
          </p:cNvSpPr>
          <p:nvPr>
            <p:ph type="body" sz="quarter" idx="18" hasCustomPrompt="1"/>
          </p:nvPr>
        </p:nvSpPr>
        <p:spPr>
          <a:xfrm>
            <a:off x="6240463" y="2977115"/>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dirty="0"/>
              <a:t>Descriptive text</a:t>
            </a:r>
          </a:p>
        </p:txBody>
      </p:sp>
      <p:sp>
        <p:nvSpPr>
          <p:cNvPr id="43" name="Text Placeholder 39">
            <a:extLst>
              <a:ext uri="{FF2B5EF4-FFF2-40B4-BE49-F238E27FC236}">
                <a16:creationId xmlns:a16="http://schemas.microsoft.com/office/drawing/2014/main" id="{BFD70A96-999C-1A46-83A7-D06801F55DB7}"/>
              </a:ext>
            </a:extLst>
          </p:cNvPr>
          <p:cNvSpPr>
            <a:spLocks noGrp="1"/>
          </p:cNvSpPr>
          <p:nvPr>
            <p:ph type="body" sz="quarter" idx="19" hasCustomPrompt="1"/>
          </p:nvPr>
        </p:nvSpPr>
        <p:spPr>
          <a:xfrm>
            <a:off x="6240463" y="4161319"/>
            <a:ext cx="4422775" cy="704222"/>
          </a:xfrm>
        </p:spPr>
        <p:txBody>
          <a:bodyPr lIns="90000" tIns="46800" rIns="90000" bIns="46800" anchor="b">
            <a:noAutofit/>
          </a:bodyPr>
          <a:lstStyle>
            <a:lvl1pPr marL="0" indent="0">
              <a:buNone/>
              <a:defRPr sz="2400">
                <a:latin typeface="+mj-lt"/>
              </a:defRPr>
            </a:lvl1pPr>
            <a:lvl2pPr marL="228600" indent="0">
              <a:buNone/>
              <a:defRPr>
                <a:latin typeface="+mj-lt"/>
              </a:defRPr>
            </a:lvl2pPr>
            <a:lvl3pPr marL="457200" indent="0">
              <a:buNone/>
              <a:defRPr>
                <a:latin typeface="+mj-lt"/>
              </a:defRPr>
            </a:lvl3pPr>
            <a:lvl4pPr marL="661988" indent="0">
              <a:buNone/>
              <a:defRPr>
                <a:latin typeface="+mj-lt"/>
              </a:defRPr>
            </a:lvl4pPr>
            <a:lvl5pPr marL="855663" indent="0">
              <a:buNone/>
              <a:defRPr>
                <a:latin typeface="+mj-lt"/>
              </a:defRPr>
            </a:lvl5pPr>
          </a:lstStyle>
          <a:p>
            <a:pPr lvl="0"/>
            <a:r>
              <a:rPr lang="en-US" dirty="0"/>
              <a:t>Project goals</a:t>
            </a:r>
          </a:p>
        </p:txBody>
      </p:sp>
      <p:sp>
        <p:nvSpPr>
          <p:cNvPr id="44" name="Text Placeholder 41">
            <a:extLst>
              <a:ext uri="{FF2B5EF4-FFF2-40B4-BE49-F238E27FC236}">
                <a16:creationId xmlns:a16="http://schemas.microsoft.com/office/drawing/2014/main" id="{F57534EE-A31A-3942-81EF-7420176EDD7B}"/>
              </a:ext>
            </a:extLst>
          </p:cNvPr>
          <p:cNvSpPr>
            <a:spLocks noGrp="1"/>
          </p:cNvSpPr>
          <p:nvPr>
            <p:ph type="body" sz="quarter" idx="20" hasCustomPrompt="1"/>
          </p:nvPr>
        </p:nvSpPr>
        <p:spPr>
          <a:xfrm>
            <a:off x="6240463" y="5120721"/>
            <a:ext cx="5368925" cy="1148317"/>
          </a:xfrm>
        </p:spPr>
        <p:txBody>
          <a:bodyPr lIns="90000" tIns="46800" rIns="90000" bIns="46800">
            <a:noAutofit/>
          </a:bodyPr>
          <a:lstStyle>
            <a:lvl1pPr marL="0" indent="0">
              <a:buNone/>
              <a:defRPr sz="1400">
                <a:solidFill>
                  <a:schemeClr val="accent6"/>
                </a:solidFill>
              </a:defRPr>
            </a:lvl1pPr>
            <a:lvl2pPr marL="228600" indent="0">
              <a:buNone/>
              <a:defRPr>
                <a:solidFill>
                  <a:schemeClr val="accent6"/>
                </a:solidFill>
              </a:defRPr>
            </a:lvl2pPr>
            <a:lvl3pPr marL="457200" indent="0">
              <a:buNone/>
              <a:defRPr>
                <a:solidFill>
                  <a:schemeClr val="accent6"/>
                </a:solidFill>
              </a:defRPr>
            </a:lvl3pPr>
            <a:lvl4pPr marL="661988" indent="0">
              <a:buNone/>
              <a:defRPr>
                <a:solidFill>
                  <a:schemeClr val="accent6"/>
                </a:solidFill>
              </a:defRPr>
            </a:lvl4pPr>
            <a:lvl5pPr marL="855663" indent="0">
              <a:buNone/>
              <a:defRPr>
                <a:solidFill>
                  <a:schemeClr val="accent6"/>
                </a:solidFill>
              </a:defRPr>
            </a:lvl5pPr>
          </a:lstStyle>
          <a:p>
            <a:pPr lvl="0"/>
            <a:r>
              <a:rPr lang="en-US" dirty="0"/>
              <a:t>Descriptive text</a:t>
            </a:r>
          </a:p>
        </p:txBody>
      </p:sp>
    </p:spTree>
    <p:extLst>
      <p:ext uri="{BB962C8B-B14F-4D97-AF65-F5344CB8AC3E}">
        <p14:creationId xmlns:p14="http://schemas.microsoft.com/office/powerpoint/2010/main" val="1483922504"/>
      </p:ext>
    </p:extLst>
  </p:cSld>
  <p:clrMapOvr>
    <a:masterClrMapping/>
  </p:clrMapOvr>
  <p:transition>
    <p:fade/>
  </p:transition>
  <p:extLst>
    <p:ext uri="{DCECCB84-F9BA-43D5-87BE-67443E8EF086}">
      <p15:sldGuideLst xmlns:p15="http://schemas.microsoft.com/office/powerpoint/2012/main">
        <p15:guide id="16" pos="3754" userDrawn="1">
          <p15:clr>
            <a:srgbClr val="A4A3A4"/>
          </p15:clr>
        </p15:guide>
        <p15:guide id="17" pos="3931" userDrawn="1">
          <p15:clr>
            <a:srgbClr val="A4A3A4"/>
          </p15:clr>
        </p15:guide>
        <p15:guide id="20" pos="4937">
          <p15:clr>
            <a:srgbClr val="A4A3A4"/>
          </p15:clr>
        </p15:guide>
        <p15:guide id="21" pos="5133" userDrawn="1">
          <p15:clr>
            <a:srgbClr val="A4A3A4"/>
          </p15:clr>
        </p15:guide>
        <p15:guide id="24" pos="6123">
          <p15:clr>
            <a:srgbClr val="A4A3A4"/>
          </p15:clr>
        </p15:guide>
        <p15:guide id="25" pos="6308">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orient="horz" pos="777" userDrawn="1">
          <p15:clr>
            <a:srgbClr val="FBAE40"/>
          </p15:clr>
        </p15:guide>
        <p15:guide id="32" orient="horz" pos="1162"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eam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753517-0CF4-2145-AABB-8F14C26A09AD}"/>
              </a:ext>
            </a:extLst>
          </p:cNvPr>
          <p:cNvSpPr/>
          <p:nvPr userDrawn="1"/>
        </p:nvSpPr>
        <p:spPr bwMode="auto">
          <a:xfrm>
            <a:off x="-1" y="0"/>
            <a:ext cx="4065589"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62DDA6FD-CC5D-0345-82C4-633849427A60}"/>
              </a:ext>
            </a:extLst>
          </p:cNvPr>
          <p:cNvSpPr>
            <a:spLocks noGrp="1"/>
          </p:cNvSpPr>
          <p:nvPr>
            <p:ph type="title" hasCustomPrompt="1"/>
          </p:nvPr>
        </p:nvSpPr>
        <p:spPr>
          <a:xfrm>
            <a:off x="588264" y="585788"/>
            <a:ext cx="2824862" cy="850900"/>
          </a:xfrm>
        </p:spPr>
        <p:txBody>
          <a:bodyPr anchor="t">
            <a:noAutofit/>
          </a:bodyPr>
          <a:lstStyle>
            <a:lvl1pPr>
              <a:defRPr>
                <a:solidFill>
                  <a:schemeClr val="accent3"/>
                </a:solidFill>
              </a:defRPr>
            </a:lvl1pPr>
          </a:lstStyle>
          <a:p>
            <a:r>
              <a:rPr lang="en-US" dirty="0"/>
              <a:t>Hello</a:t>
            </a:r>
          </a:p>
        </p:txBody>
      </p:sp>
      <p:sp>
        <p:nvSpPr>
          <p:cNvPr id="25" name="Text Placeholder 24">
            <a:extLst>
              <a:ext uri="{FF2B5EF4-FFF2-40B4-BE49-F238E27FC236}">
                <a16:creationId xmlns:a16="http://schemas.microsoft.com/office/drawing/2014/main" id="{687B7084-FB17-304C-A2D7-1145E7FE9D5A}"/>
              </a:ext>
            </a:extLst>
          </p:cNvPr>
          <p:cNvSpPr>
            <a:spLocks noGrp="1"/>
          </p:cNvSpPr>
          <p:nvPr>
            <p:ph type="body" sz="quarter" idx="11" hasCustomPrompt="1"/>
          </p:nvPr>
        </p:nvSpPr>
        <p:spPr>
          <a:xfrm>
            <a:off x="7192963" y="1437685"/>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27" name="Text Placeholder 26">
            <a:extLst>
              <a:ext uri="{FF2B5EF4-FFF2-40B4-BE49-F238E27FC236}">
                <a16:creationId xmlns:a16="http://schemas.microsoft.com/office/drawing/2014/main" id="{0B58D5F9-9ECC-AE4D-AEE6-08C911DE2503}"/>
              </a:ext>
            </a:extLst>
          </p:cNvPr>
          <p:cNvSpPr>
            <a:spLocks noGrp="1"/>
          </p:cNvSpPr>
          <p:nvPr>
            <p:ph type="body" sz="quarter" idx="12" hasCustomPrompt="1"/>
          </p:nvPr>
        </p:nvSpPr>
        <p:spPr>
          <a:xfrm>
            <a:off x="7192963" y="1802269"/>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29" name="Text Placeholder 28">
            <a:extLst>
              <a:ext uri="{FF2B5EF4-FFF2-40B4-BE49-F238E27FC236}">
                <a16:creationId xmlns:a16="http://schemas.microsoft.com/office/drawing/2014/main" id="{688E32A6-35BF-E143-8E34-3EF1E3F217EA}"/>
              </a:ext>
            </a:extLst>
          </p:cNvPr>
          <p:cNvSpPr>
            <a:spLocks noGrp="1"/>
          </p:cNvSpPr>
          <p:nvPr>
            <p:ph type="body" sz="quarter" idx="13" hasCustomPrompt="1"/>
          </p:nvPr>
        </p:nvSpPr>
        <p:spPr>
          <a:xfrm>
            <a:off x="7192963" y="2200939"/>
            <a:ext cx="3835399" cy="1150185"/>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quis</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nostrud</a:t>
            </a:r>
            <a:r>
              <a:rPr lang="en-US" sz="1200" b="0" dirty="0">
                <a:solidFill>
                  <a:srgbClr val="505050"/>
                </a:solidFill>
                <a:latin typeface="Segoe UI" panose="020B0502040204020203" pitchFamily="34" charset="0"/>
                <a:cs typeface="Segoe UI" panose="020B0502040204020203" pitchFamily="34" charset="0"/>
              </a:rPr>
              <a:t> exercitation </a:t>
            </a:r>
            <a:r>
              <a:rPr lang="en-US" sz="1200" b="0" dirty="0" err="1">
                <a:solidFill>
                  <a:srgbClr val="505050"/>
                </a:solidFill>
                <a:latin typeface="Segoe UI" panose="020B0502040204020203" pitchFamily="34" charset="0"/>
                <a:cs typeface="Segoe UI" panose="020B0502040204020203" pitchFamily="34" charset="0"/>
              </a:rPr>
              <a:t>ullamco</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laboris</a:t>
            </a:r>
            <a:r>
              <a:rPr lang="en-US" sz="1200" b="0" dirty="0">
                <a:solidFill>
                  <a:srgbClr val="505050"/>
                </a:solidFill>
                <a:latin typeface="Segoe UI" panose="020B0502040204020203" pitchFamily="34" charset="0"/>
                <a:cs typeface="Segoe UI" panose="020B0502040204020203" pitchFamily="34" charset="0"/>
              </a:rPr>
              <a:t> nisi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aliquip</a:t>
            </a:r>
            <a:r>
              <a:rPr lang="en-US" sz="1200" b="0" dirty="0">
                <a:solidFill>
                  <a:srgbClr val="505050"/>
                </a:solidFill>
                <a:latin typeface="Segoe UI" panose="020B0502040204020203" pitchFamily="34" charset="0"/>
                <a:cs typeface="Segoe UI" panose="020B0502040204020203" pitchFamily="34" charset="0"/>
              </a:rPr>
              <a:t> ex </a:t>
            </a:r>
            <a:r>
              <a:rPr lang="en-US" sz="1200" b="0" dirty="0" err="1">
                <a:solidFill>
                  <a:srgbClr val="505050"/>
                </a:solidFill>
                <a:latin typeface="Segoe UI" panose="020B0502040204020203" pitchFamily="34" charset="0"/>
                <a:cs typeface="Segoe UI" panose="020B0502040204020203" pitchFamily="34" charset="0"/>
              </a:rPr>
              <a:t>ea</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commodo</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consequat</a:t>
            </a:r>
            <a:r>
              <a:rPr lang="en-US" sz="1200" b="0" dirty="0">
                <a:solidFill>
                  <a:srgbClr val="505050"/>
                </a:solidFill>
                <a:latin typeface="Segoe UI" panose="020B0502040204020203" pitchFamily="34" charset="0"/>
                <a:cs typeface="Segoe UI" panose="020B0502040204020203" pitchFamily="34" charset="0"/>
              </a:rPr>
              <a:t>. </a:t>
            </a:r>
          </a:p>
        </p:txBody>
      </p:sp>
      <p:sp>
        <p:nvSpPr>
          <p:cNvPr id="30" name="Text Placeholder 24">
            <a:extLst>
              <a:ext uri="{FF2B5EF4-FFF2-40B4-BE49-F238E27FC236}">
                <a16:creationId xmlns:a16="http://schemas.microsoft.com/office/drawing/2014/main" id="{0B57611E-E7C7-324D-8BF8-320980FF4F27}"/>
              </a:ext>
            </a:extLst>
          </p:cNvPr>
          <p:cNvSpPr>
            <a:spLocks noGrp="1"/>
          </p:cNvSpPr>
          <p:nvPr>
            <p:ph type="body" sz="quarter" idx="14" hasCustomPrompt="1"/>
          </p:nvPr>
        </p:nvSpPr>
        <p:spPr>
          <a:xfrm>
            <a:off x="7192963" y="4292600"/>
            <a:ext cx="383540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31" name="Text Placeholder 26">
            <a:extLst>
              <a:ext uri="{FF2B5EF4-FFF2-40B4-BE49-F238E27FC236}">
                <a16:creationId xmlns:a16="http://schemas.microsoft.com/office/drawing/2014/main" id="{3340D410-0B5B-4B4B-AEA6-2655A1EB04FD}"/>
              </a:ext>
            </a:extLst>
          </p:cNvPr>
          <p:cNvSpPr>
            <a:spLocks noGrp="1"/>
          </p:cNvSpPr>
          <p:nvPr>
            <p:ph type="body" sz="quarter" idx="15" hasCustomPrompt="1"/>
          </p:nvPr>
        </p:nvSpPr>
        <p:spPr>
          <a:xfrm>
            <a:off x="7192963" y="4657184"/>
            <a:ext cx="383540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32" name="Text Placeholder 28">
            <a:extLst>
              <a:ext uri="{FF2B5EF4-FFF2-40B4-BE49-F238E27FC236}">
                <a16:creationId xmlns:a16="http://schemas.microsoft.com/office/drawing/2014/main" id="{BD35ACAE-2494-4842-AAF6-13BCA3369290}"/>
              </a:ext>
            </a:extLst>
          </p:cNvPr>
          <p:cNvSpPr>
            <a:spLocks noGrp="1"/>
          </p:cNvSpPr>
          <p:nvPr>
            <p:ph type="body" sz="quarter" idx="16" hasCustomPrompt="1"/>
          </p:nvPr>
        </p:nvSpPr>
        <p:spPr>
          <a:xfrm>
            <a:off x="7192963" y="5055854"/>
            <a:ext cx="3835400" cy="1213183"/>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quis</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nostrud</a:t>
            </a:r>
            <a:r>
              <a:rPr lang="en-US" sz="1200" b="0" dirty="0">
                <a:solidFill>
                  <a:srgbClr val="505050"/>
                </a:solidFill>
                <a:latin typeface="Segoe UI" panose="020B0502040204020203" pitchFamily="34" charset="0"/>
                <a:cs typeface="Segoe UI" panose="020B0502040204020203" pitchFamily="34" charset="0"/>
              </a:rPr>
              <a:t> exercitation </a:t>
            </a:r>
            <a:r>
              <a:rPr lang="en-US" sz="1200" b="0" dirty="0" err="1">
                <a:solidFill>
                  <a:srgbClr val="505050"/>
                </a:solidFill>
                <a:latin typeface="Segoe UI" panose="020B0502040204020203" pitchFamily="34" charset="0"/>
                <a:cs typeface="Segoe UI" panose="020B0502040204020203" pitchFamily="34" charset="0"/>
              </a:rPr>
              <a:t>ullamco</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laboris</a:t>
            </a:r>
            <a:r>
              <a:rPr lang="en-US" sz="1200" b="0" dirty="0">
                <a:solidFill>
                  <a:srgbClr val="505050"/>
                </a:solidFill>
                <a:latin typeface="Segoe UI" panose="020B0502040204020203" pitchFamily="34" charset="0"/>
                <a:cs typeface="Segoe UI" panose="020B0502040204020203" pitchFamily="34" charset="0"/>
              </a:rPr>
              <a:t> nisi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aliquip</a:t>
            </a:r>
            <a:r>
              <a:rPr lang="en-US" sz="1200" b="0" dirty="0">
                <a:solidFill>
                  <a:srgbClr val="505050"/>
                </a:solidFill>
                <a:latin typeface="Segoe UI" panose="020B0502040204020203" pitchFamily="34" charset="0"/>
                <a:cs typeface="Segoe UI" panose="020B0502040204020203" pitchFamily="34" charset="0"/>
              </a:rPr>
              <a:t> ex </a:t>
            </a:r>
            <a:r>
              <a:rPr lang="en-US" sz="1200" b="0" dirty="0" err="1">
                <a:solidFill>
                  <a:srgbClr val="505050"/>
                </a:solidFill>
                <a:latin typeface="Segoe UI" panose="020B0502040204020203" pitchFamily="34" charset="0"/>
                <a:cs typeface="Segoe UI" panose="020B0502040204020203" pitchFamily="34" charset="0"/>
              </a:rPr>
              <a:t>ea</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commodo</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consequat</a:t>
            </a:r>
            <a:r>
              <a:rPr lang="en-US" sz="1200" b="0" dirty="0">
                <a:solidFill>
                  <a:srgbClr val="505050"/>
                </a:solidFill>
                <a:latin typeface="Segoe UI" panose="020B0502040204020203" pitchFamily="34" charset="0"/>
                <a:cs typeface="Segoe UI" panose="020B0502040204020203" pitchFamily="34" charset="0"/>
              </a:rPr>
              <a:t>. </a:t>
            </a:r>
          </a:p>
        </p:txBody>
      </p:sp>
      <p:sp>
        <p:nvSpPr>
          <p:cNvPr id="40" name="Picture Placeholder 39">
            <a:extLst>
              <a:ext uri="{FF2B5EF4-FFF2-40B4-BE49-F238E27FC236}">
                <a16:creationId xmlns:a16="http://schemas.microsoft.com/office/drawing/2014/main" id="{BA73218E-471B-984D-AF23-10EDB19E9A7F}"/>
              </a:ext>
            </a:extLst>
          </p:cNvPr>
          <p:cNvSpPr>
            <a:spLocks noGrp="1"/>
          </p:cNvSpPr>
          <p:nvPr>
            <p:ph type="pic" sz="quarter" idx="17"/>
          </p:nvPr>
        </p:nvSpPr>
        <p:spPr>
          <a:xfrm>
            <a:off x="5314950" y="1436687"/>
            <a:ext cx="1576800" cy="1576800"/>
          </a:xfrm>
          <a:prstGeom prst="ellipse">
            <a:avLst/>
          </a:prstGeom>
        </p:spPr>
        <p:txBody>
          <a:bodyPr/>
          <a:lstStyle>
            <a:lvl1pPr>
              <a:defRPr sz="1000"/>
            </a:lvl1pPr>
          </a:lstStyle>
          <a:p>
            <a:r>
              <a:rPr lang="en-US"/>
              <a:t>Click icon to add picture</a:t>
            </a:r>
            <a:endParaRPr lang="en-US" dirty="0"/>
          </a:p>
        </p:txBody>
      </p:sp>
      <p:sp>
        <p:nvSpPr>
          <p:cNvPr id="41" name="Picture Placeholder 39">
            <a:extLst>
              <a:ext uri="{FF2B5EF4-FFF2-40B4-BE49-F238E27FC236}">
                <a16:creationId xmlns:a16="http://schemas.microsoft.com/office/drawing/2014/main" id="{0DF309B0-7379-4C44-A541-B4343B549DC2}"/>
              </a:ext>
            </a:extLst>
          </p:cNvPr>
          <p:cNvSpPr>
            <a:spLocks noGrp="1"/>
          </p:cNvSpPr>
          <p:nvPr>
            <p:ph type="pic" sz="quarter" idx="18"/>
          </p:nvPr>
        </p:nvSpPr>
        <p:spPr>
          <a:xfrm>
            <a:off x="5314950" y="4293096"/>
            <a:ext cx="1576800" cy="1576800"/>
          </a:xfrm>
          <a:prstGeom prst="ellipse">
            <a:avLst/>
          </a:prstGeom>
        </p:spPr>
        <p:txBody>
          <a:bodyPr/>
          <a:lstStyle>
            <a:lvl1pPr>
              <a:defRPr sz="1000"/>
            </a:lvl1pPr>
          </a:lstStyle>
          <a:p>
            <a:r>
              <a:rPr lang="en-US"/>
              <a:t>Click icon to add picture</a:t>
            </a:r>
            <a:endParaRPr lang="en-US" dirty="0"/>
          </a:p>
        </p:txBody>
      </p:sp>
    </p:spTree>
    <p:extLst>
      <p:ext uri="{BB962C8B-B14F-4D97-AF65-F5344CB8AC3E}">
        <p14:creationId xmlns:p14="http://schemas.microsoft.com/office/powerpoint/2010/main" val="346379311"/>
      </p:ext>
    </p:extLst>
  </p:cSld>
  <p:clrMapOvr>
    <a:masterClrMapping/>
  </p:clrMapOvr>
  <p:transition>
    <p:fade/>
  </p:transition>
  <p:extLst>
    <p:ext uri="{DCECCB84-F9BA-43D5-87BE-67443E8EF086}">
      <p15:sldGuideLst xmlns:p15="http://schemas.microsoft.com/office/powerpoint/2012/main">
        <p15:guide id="11" pos="2150">
          <p15:clr>
            <a:srgbClr val="A4A3A4"/>
          </p15:clr>
        </p15:guide>
        <p15:guide id="12" pos="2561">
          <p15:clr>
            <a:srgbClr val="A4A3A4"/>
          </p15:clr>
        </p15:guide>
        <p15:guide id="13" pos="2744">
          <p15:clr>
            <a:srgbClr val="A4A3A4"/>
          </p15:clr>
        </p15:guide>
        <p15:guide id="14" pos="3161" userDrawn="1">
          <p15:clr>
            <a:srgbClr val="A4A3A4"/>
          </p15:clr>
        </p15:guide>
        <p15:guide id="15" pos="3348" userDrawn="1">
          <p15:clr>
            <a:srgbClr val="A4A3A4"/>
          </p15:clr>
        </p15:guide>
        <p15:guide id="18" pos="4342" userDrawn="1">
          <p15:clr>
            <a:srgbClr val="A4A3A4"/>
          </p15:clr>
        </p15:guide>
        <p15:guide id="19" pos="4531" userDrawn="1">
          <p15:clr>
            <a:srgbClr val="A4A3A4"/>
          </p15:clr>
        </p15:guide>
        <p15:guide id="28" orient="horz" pos="905">
          <p15:clr>
            <a:srgbClr val="5ACBF0"/>
          </p15:clr>
        </p15:guide>
        <p15:guide id="30" orient="horz" pos="288">
          <p15:clr>
            <a:srgbClr val="5ACBF0"/>
          </p15:clr>
        </p15:guide>
        <p15:guide id="31" orient="horz" pos="2704" userDrawn="1">
          <p15:clr>
            <a:srgbClr val="5ACBF0"/>
          </p15:clr>
        </p15:guide>
        <p15:guide id="32" pos="6947"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4-colum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C7F020-426C-5E40-B5A3-0630A950B075}"/>
              </a:ext>
            </a:extLst>
          </p:cNvPr>
          <p:cNvSpPr/>
          <p:nvPr userDrawn="1"/>
        </p:nvSpPr>
        <p:spPr bwMode="auto">
          <a:xfrm>
            <a:off x="1" y="0"/>
            <a:ext cx="12192000" cy="1439693"/>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3" name="Title 1">
            <a:extLst>
              <a:ext uri="{FF2B5EF4-FFF2-40B4-BE49-F238E27FC236}">
                <a16:creationId xmlns:a16="http://schemas.microsoft.com/office/drawing/2014/main" id="{EFA85E99-F542-B24A-B446-DFECA22023E3}"/>
              </a:ext>
            </a:extLst>
          </p:cNvPr>
          <p:cNvSpPr>
            <a:spLocks noGrp="1"/>
          </p:cNvSpPr>
          <p:nvPr>
            <p:ph type="title" hasCustomPrompt="1"/>
          </p:nvPr>
        </p:nvSpPr>
        <p:spPr>
          <a:xfrm>
            <a:off x="588263" y="457200"/>
            <a:ext cx="11018520" cy="553998"/>
          </a:xfrm>
        </p:spPr>
        <p:txBody>
          <a:bodyPr>
            <a:spAutoFit/>
          </a:bodyPr>
          <a:lstStyle>
            <a:lvl1pPr>
              <a:defRPr>
                <a:solidFill>
                  <a:schemeClr val="accent3"/>
                </a:solidFill>
              </a:defRPr>
            </a:lvl1pPr>
          </a:lstStyle>
          <a:p>
            <a:r>
              <a:rPr lang="en-US" dirty="0"/>
              <a:t>The Team</a:t>
            </a:r>
          </a:p>
        </p:txBody>
      </p:sp>
      <p:sp>
        <p:nvSpPr>
          <p:cNvPr id="4" name="Text Placeholder 24">
            <a:extLst>
              <a:ext uri="{FF2B5EF4-FFF2-40B4-BE49-F238E27FC236}">
                <a16:creationId xmlns:a16="http://schemas.microsoft.com/office/drawing/2014/main" id="{DAB7DD0E-9CE8-8B49-86A4-00493B0A2C63}"/>
              </a:ext>
            </a:extLst>
          </p:cNvPr>
          <p:cNvSpPr>
            <a:spLocks noGrp="1"/>
          </p:cNvSpPr>
          <p:nvPr>
            <p:ph type="body" sz="quarter" idx="11" hasCustomPrompt="1"/>
          </p:nvPr>
        </p:nvSpPr>
        <p:spPr>
          <a:xfrm>
            <a:off x="601664" y="4408341"/>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5" name="Text Placeholder 26">
            <a:extLst>
              <a:ext uri="{FF2B5EF4-FFF2-40B4-BE49-F238E27FC236}">
                <a16:creationId xmlns:a16="http://schemas.microsoft.com/office/drawing/2014/main" id="{5B9FC220-0063-D14C-BAC7-29C374D5E3B9}"/>
              </a:ext>
            </a:extLst>
          </p:cNvPr>
          <p:cNvSpPr>
            <a:spLocks noGrp="1"/>
          </p:cNvSpPr>
          <p:nvPr>
            <p:ph type="body" sz="quarter" idx="12" hasCustomPrompt="1"/>
          </p:nvPr>
        </p:nvSpPr>
        <p:spPr>
          <a:xfrm>
            <a:off x="601664" y="4772925"/>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6" name="Text Placeholder 28">
            <a:extLst>
              <a:ext uri="{FF2B5EF4-FFF2-40B4-BE49-F238E27FC236}">
                <a16:creationId xmlns:a16="http://schemas.microsoft.com/office/drawing/2014/main" id="{F06C21F1-452A-864F-9F3D-BF7065232F59}"/>
              </a:ext>
            </a:extLst>
          </p:cNvPr>
          <p:cNvSpPr>
            <a:spLocks noGrp="1"/>
          </p:cNvSpPr>
          <p:nvPr>
            <p:ph type="body" sz="quarter" idx="13" hasCustomPrompt="1"/>
          </p:nvPr>
        </p:nvSpPr>
        <p:spPr>
          <a:xfrm>
            <a:off x="601664" y="5171595"/>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a:t>
            </a:r>
          </a:p>
        </p:txBody>
      </p:sp>
      <p:sp>
        <p:nvSpPr>
          <p:cNvPr id="7" name="Text Placeholder 24">
            <a:extLst>
              <a:ext uri="{FF2B5EF4-FFF2-40B4-BE49-F238E27FC236}">
                <a16:creationId xmlns:a16="http://schemas.microsoft.com/office/drawing/2014/main" id="{CBF991A4-66F2-0E4F-8612-F380FB5985B0}"/>
              </a:ext>
            </a:extLst>
          </p:cNvPr>
          <p:cNvSpPr>
            <a:spLocks noGrp="1"/>
          </p:cNvSpPr>
          <p:nvPr>
            <p:ph type="body" sz="quarter" idx="14" hasCustomPrompt="1"/>
          </p:nvPr>
        </p:nvSpPr>
        <p:spPr>
          <a:xfrm>
            <a:off x="341312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8" name="Text Placeholder 26">
            <a:extLst>
              <a:ext uri="{FF2B5EF4-FFF2-40B4-BE49-F238E27FC236}">
                <a16:creationId xmlns:a16="http://schemas.microsoft.com/office/drawing/2014/main" id="{B204FDE1-FBCB-1E43-8DBA-A33A86502D94}"/>
              </a:ext>
            </a:extLst>
          </p:cNvPr>
          <p:cNvSpPr>
            <a:spLocks noGrp="1"/>
          </p:cNvSpPr>
          <p:nvPr>
            <p:ph type="body" sz="quarter" idx="15" hasCustomPrompt="1"/>
          </p:nvPr>
        </p:nvSpPr>
        <p:spPr>
          <a:xfrm>
            <a:off x="341312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9" name="Text Placeholder 28">
            <a:extLst>
              <a:ext uri="{FF2B5EF4-FFF2-40B4-BE49-F238E27FC236}">
                <a16:creationId xmlns:a16="http://schemas.microsoft.com/office/drawing/2014/main" id="{48D95D5C-AD2C-964E-B8BB-ECD883345B16}"/>
              </a:ext>
            </a:extLst>
          </p:cNvPr>
          <p:cNvSpPr>
            <a:spLocks noGrp="1"/>
          </p:cNvSpPr>
          <p:nvPr>
            <p:ph type="body" sz="quarter" idx="16" hasCustomPrompt="1"/>
          </p:nvPr>
        </p:nvSpPr>
        <p:spPr>
          <a:xfrm>
            <a:off x="341312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a:t>
            </a:r>
          </a:p>
        </p:txBody>
      </p:sp>
      <p:sp>
        <p:nvSpPr>
          <p:cNvPr id="10" name="Text Placeholder 24">
            <a:extLst>
              <a:ext uri="{FF2B5EF4-FFF2-40B4-BE49-F238E27FC236}">
                <a16:creationId xmlns:a16="http://schemas.microsoft.com/office/drawing/2014/main" id="{B7C50AAD-D67F-C045-84A8-3B74373D32E9}"/>
              </a:ext>
            </a:extLst>
          </p:cNvPr>
          <p:cNvSpPr>
            <a:spLocks noGrp="1"/>
          </p:cNvSpPr>
          <p:nvPr>
            <p:ph type="body" sz="quarter" idx="17" hasCustomPrompt="1"/>
          </p:nvPr>
        </p:nvSpPr>
        <p:spPr>
          <a:xfrm>
            <a:off x="6256338"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11" name="Text Placeholder 26">
            <a:extLst>
              <a:ext uri="{FF2B5EF4-FFF2-40B4-BE49-F238E27FC236}">
                <a16:creationId xmlns:a16="http://schemas.microsoft.com/office/drawing/2014/main" id="{7B3F54B5-7211-D041-822C-DDBBC93FDE34}"/>
              </a:ext>
            </a:extLst>
          </p:cNvPr>
          <p:cNvSpPr>
            <a:spLocks noGrp="1"/>
          </p:cNvSpPr>
          <p:nvPr>
            <p:ph type="body" sz="quarter" idx="18" hasCustomPrompt="1"/>
          </p:nvPr>
        </p:nvSpPr>
        <p:spPr>
          <a:xfrm>
            <a:off x="6256338"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12" name="Text Placeholder 28">
            <a:extLst>
              <a:ext uri="{FF2B5EF4-FFF2-40B4-BE49-F238E27FC236}">
                <a16:creationId xmlns:a16="http://schemas.microsoft.com/office/drawing/2014/main" id="{A80F42EC-DE4B-5144-99F7-4F92622AAE27}"/>
              </a:ext>
            </a:extLst>
          </p:cNvPr>
          <p:cNvSpPr>
            <a:spLocks noGrp="1"/>
          </p:cNvSpPr>
          <p:nvPr>
            <p:ph type="body" sz="quarter" idx="19" hasCustomPrompt="1"/>
          </p:nvPr>
        </p:nvSpPr>
        <p:spPr>
          <a:xfrm>
            <a:off x="6256338"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a:t>
            </a:r>
          </a:p>
        </p:txBody>
      </p:sp>
      <p:sp>
        <p:nvSpPr>
          <p:cNvPr id="13" name="Text Placeholder 24">
            <a:extLst>
              <a:ext uri="{FF2B5EF4-FFF2-40B4-BE49-F238E27FC236}">
                <a16:creationId xmlns:a16="http://schemas.microsoft.com/office/drawing/2014/main" id="{96B9F418-E7FC-8B4D-B6DF-D05F59C88194}"/>
              </a:ext>
            </a:extLst>
          </p:cNvPr>
          <p:cNvSpPr>
            <a:spLocks noGrp="1"/>
          </p:cNvSpPr>
          <p:nvPr>
            <p:ph type="body" sz="quarter" idx="20" hasCustomPrompt="1"/>
          </p:nvPr>
        </p:nvSpPr>
        <p:spPr>
          <a:xfrm>
            <a:off x="9070975" y="4400550"/>
            <a:ext cx="2520950" cy="276999"/>
          </a:xfrm>
        </p:spPr>
        <p:txBody>
          <a:bodyPr/>
          <a:lstStyle>
            <a:lvl1pPr marL="0" indent="0">
              <a:buNone/>
              <a:defRPr sz="1800">
                <a:latin typeface="+mj-lt"/>
              </a:defRPr>
            </a:lvl1pPr>
            <a:lvl2pPr marL="228600" indent="0">
              <a:buNone/>
              <a:defRPr sz="1800">
                <a:latin typeface="+mj-lt"/>
              </a:defRPr>
            </a:lvl2pPr>
            <a:lvl3pPr marL="457200" indent="0">
              <a:buNone/>
              <a:defRPr sz="1800">
                <a:latin typeface="+mj-lt"/>
              </a:defRPr>
            </a:lvl3pPr>
            <a:lvl4pPr marL="661988" indent="0">
              <a:buNone/>
              <a:defRPr sz="1800">
                <a:latin typeface="+mj-lt"/>
              </a:defRPr>
            </a:lvl4pPr>
            <a:lvl5pPr marL="855663" indent="0">
              <a:buNone/>
              <a:defRPr sz="1800">
                <a:latin typeface="+mj-lt"/>
              </a:defRPr>
            </a:lvl5pPr>
          </a:lstStyle>
          <a:p>
            <a:pPr lvl="0"/>
            <a:r>
              <a:rPr lang="en-US" dirty="0" err="1"/>
              <a:t>Firstname</a:t>
            </a:r>
            <a:r>
              <a:rPr lang="en-US" dirty="0"/>
              <a:t> </a:t>
            </a:r>
            <a:r>
              <a:rPr lang="en-US" dirty="0" err="1"/>
              <a:t>Lastname</a:t>
            </a:r>
            <a:endParaRPr lang="en-US" dirty="0"/>
          </a:p>
        </p:txBody>
      </p:sp>
      <p:sp>
        <p:nvSpPr>
          <p:cNvPr id="14" name="Text Placeholder 26">
            <a:extLst>
              <a:ext uri="{FF2B5EF4-FFF2-40B4-BE49-F238E27FC236}">
                <a16:creationId xmlns:a16="http://schemas.microsoft.com/office/drawing/2014/main" id="{3C77D641-147C-1940-8BCB-2C5F61CDAA9A}"/>
              </a:ext>
            </a:extLst>
          </p:cNvPr>
          <p:cNvSpPr>
            <a:spLocks noGrp="1"/>
          </p:cNvSpPr>
          <p:nvPr>
            <p:ph type="body" sz="quarter" idx="21" hasCustomPrompt="1"/>
          </p:nvPr>
        </p:nvSpPr>
        <p:spPr>
          <a:xfrm>
            <a:off x="9070975" y="4765134"/>
            <a:ext cx="2520950" cy="215444"/>
          </a:xfrm>
        </p:spPr>
        <p:txBody>
          <a:bodyPr/>
          <a:lstStyle>
            <a:lvl1pPr marL="0" indent="0">
              <a:buNone/>
              <a:defRPr sz="1400"/>
            </a:lvl1pPr>
            <a:lvl2pPr marL="228600" indent="0">
              <a:buNone/>
              <a:defRPr sz="1400"/>
            </a:lvl2pPr>
            <a:lvl3pPr marL="457200" indent="0">
              <a:buNone/>
              <a:defRPr sz="1400"/>
            </a:lvl3pPr>
            <a:lvl4pPr marL="661988" indent="0">
              <a:buNone/>
              <a:defRPr sz="1400"/>
            </a:lvl4pPr>
            <a:lvl5pPr marL="855663" indent="0">
              <a:buNone/>
              <a:defRPr sz="1400"/>
            </a:lvl5pPr>
          </a:lstStyle>
          <a:p>
            <a:pPr lvl="0"/>
            <a:r>
              <a:rPr lang="en-US" dirty="0"/>
              <a:t>Title</a:t>
            </a:r>
          </a:p>
        </p:txBody>
      </p:sp>
      <p:sp>
        <p:nvSpPr>
          <p:cNvPr id="15" name="Text Placeholder 28">
            <a:extLst>
              <a:ext uri="{FF2B5EF4-FFF2-40B4-BE49-F238E27FC236}">
                <a16:creationId xmlns:a16="http://schemas.microsoft.com/office/drawing/2014/main" id="{68B31C8F-F786-E643-88DC-4AE14C437072}"/>
              </a:ext>
            </a:extLst>
          </p:cNvPr>
          <p:cNvSpPr>
            <a:spLocks noGrp="1"/>
          </p:cNvSpPr>
          <p:nvPr>
            <p:ph type="body" sz="quarter" idx="22" hasCustomPrompt="1"/>
          </p:nvPr>
        </p:nvSpPr>
        <p:spPr>
          <a:xfrm>
            <a:off x="9070975" y="5163804"/>
            <a:ext cx="2520950" cy="923330"/>
          </a:xfrm>
        </p:spPr>
        <p:txBody>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a:solidFill>
                  <a:schemeClr val="accent6"/>
                </a:solidFill>
              </a:defRPr>
            </a:lvl1pPr>
            <a:lvl2pPr marL="228600" indent="0">
              <a:buNone/>
              <a:defRPr/>
            </a:lvl2pPr>
            <a:lvl3pPr marL="457200" indent="0">
              <a:buNone/>
              <a:defRPr/>
            </a:lvl3pPr>
            <a:lvl4pPr marL="661988" indent="0">
              <a:buNone/>
              <a:defRPr/>
            </a:lvl4pPr>
            <a:lvl5pPr marL="855663" indent="0">
              <a:buNone/>
              <a:defRPr/>
            </a:lvl5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lang="en-US" sz="1200" b="0" dirty="0">
                <a:solidFill>
                  <a:srgbClr val="505050"/>
                </a:solidFill>
                <a:latin typeface="Segoe UI" panose="020B0502040204020203" pitchFamily="34" charset="0"/>
                <a:cs typeface="Segoe UI" panose="020B0502040204020203" pitchFamily="34" charset="0"/>
              </a:rPr>
              <a:t>About: Lorem ipsum dolor sit </a:t>
            </a:r>
            <a:r>
              <a:rPr lang="en-US" sz="1200" b="0" dirty="0" err="1">
                <a:solidFill>
                  <a:srgbClr val="505050"/>
                </a:solidFill>
                <a:latin typeface="Segoe UI" panose="020B0502040204020203" pitchFamily="34" charset="0"/>
                <a:cs typeface="Segoe UI" panose="020B0502040204020203" pitchFamily="34" charset="0"/>
              </a:rPr>
              <a:t>amet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consectetur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adipiscing</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elit</a:t>
            </a:r>
            <a:r>
              <a:rPr lang="en-US" sz="1200" b="0" dirty="0">
                <a:solidFill>
                  <a:srgbClr val="505050"/>
                </a:solidFill>
                <a:latin typeface="Segoe UI" panose="020B0502040204020203" pitchFamily="34" charset="0"/>
                <a:cs typeface="Segoe UI" panose="020B0502040204020203" pitchFamily="34" charset="0"/>
              </a:rPr>
              <a:t>, sed do </a:t>
            </a:r>
            <a:r>
              <a:rPr lang="en-US" sz="1200" b="0" dirty="0" err="1">
                <a:solidFill>
                  <a:srgbClr val="505050"/>
                </a:solidFill>
                <a:latin typeface="Segoe UI" panose="020B0502040204020203" pitchFamily="34" charset="0"/>
                <a:cs typeface="Segoe UI" panose="020B0502040204020203" pitchFamily="34" charset="0"/>
              </a:rPr>
              <a:t>eiusmod</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tempor</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incididunt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ut</a:t>
            </a:r>
            <a:r>
              <a:rPr lang="en-US" sz="1200" b="0" dirty="0">
                <a:solidFill>
                  <a:srgbClr val="505050"/>
                </a:solidFill>
                <a:latin typeface="Segoe UI" panose="020B0502040204020203" pitchFamily="34" charset="0"/>
                <a:cs typeface="Segoe UI" panose="020B0502040204020203" pitchFamily="34" charset="0"/>
              </a:rPr>
              <a:t> </a:t>
            </a:r>
            <a:r>
              <a:rPr lang="en-US" sz="1200" b="0" dirty="0" err="1">
                <a:solidFill>
                  <a:srgbClr val="505050"/>
                </a:solidFill>
                <a:latin typeface="Segoe UI" panose="020B0502040204020203" pitchFamily="34" charset="0"/>
                <a:cs typeface="Segoe UI" panose="020B0502040204020203" pitchFamily="34" charset="0"/>
              </a:rPr>
              <a:t>labore</a:t>
            </a:r>
            <a:r>
              <a:rPr lang="en-US" sz="1200" b="0" dirty="0">
                <a:solidFill>
                  <a:srgbClr val="505050"/>
                </a:solidFill>
                <a:latin typeface="Segoe UI" panose="020B0502040204020203" pitchFamily="34" charset="0"/>
                <a:cs typeface="Segoe UI" panose="020B0502040204020203" pitchFamily="34" charset="0"/>
              </a:rPr>
              <a:t> et dolore magna </a:t>
            </a:r>
            <a:r>
              <a:rPr lang="en-US" sz="1200" b="0" dirty="0" err="1">
                <a:solidFill>
                  <a:srgbClr val="505050"/>
                </a:solidFill>
                <a:latin typeface="Segoe UI" panose="020B0502040204020203" pitchFamily="34" charset="0"/>
                <a:cs typeface="Segoe UI" panose="020B0502040204020203" pitchFamily="34" charset="0"/>
              </a:rPr>
              <a:t>aliqua</a:t>
            </a:r>
            <a:r>
              <a:rPr lang="en-US" sz="1200" b="0" dirty="0">
                <a:solidFill>
                  <a:srgbClr val="505050"/>
                </a:solidFill>
                <a:latin typeface="Segoe UI" panose="020B0502040204020203" pitchFamily="34" charset="0"/>
                <a:cs typeface="Segoe UI" panose="020B0502040204020203" pitchFamily="34" charset="0"/>
              </a:rPr>
              <a:t>. Ut </a:t>
            </a:r>
            <a:r>
              <a:rPr lang="en-US" sz="1200" b="0" dirty="0" err="1">
                <a:solidFill>
                  <a:srgbClr val="505050"/>
                </a:solidFill>
                <a:latin typeface="Segoe UI" panose="020B0502040204020203" pitchFamily="34" charset="0"/>
                <a:cs typeface="Segoe UI" panose="020B0502040204020203" pitchFamily="34" charset="0"/>
              </a:rPr>
              <a:t>enim</a:t>
            </a:r>
            <a:r>
              <a:rPr lang="en-US" sz="1200" b="0" dirty="0">
                <a:solidFill>
                  <a:srgbClr val="505050"/>
                </a:solidFill>
                <a:latin typeface="Segoe UI" panose="020B0502040204020203" pitchFamily="34" charset="0"/>
                <a:cs typeface="Segoe UI" panose="020B0502040204020203" pitchFamily="34" charset="0"/>
              </a:rPr>
              <a:t> ad minim </a:t>
            </a:r>
            <a:r>
              <a:rPr lang="en-US" sz="1200" b="0" dirty="0" err="1">
                <a:solidFill>
                  <a:srgbClr val="505050"/>
                </a:solidFill>
                <a:latin typeface="Segoe UI" panose="020B0502040204020203" pitchFamily="34" charset="0"/>
                <a:cs typeface="Segoe UI" panose="020B0502040204020203" pitchFamily="34" charset="0"/>
              </a:rPr>
              <a:t>veniam</a:t>
            </a:r>
            <a:r>
              <a:rPr lang="en-US" sz="1200" b="0" dirty="0">
                <a:solidFill>
                  <a:srgbClr val="505050"/>
                </a:solidFill>
                <a:latin typeface="Segoe UI" panose="020B0502040204020203" pitchFamily="34" charset="0"/>
                <a:cs typeface="Segoe UI" panose="020B0502040204020203" pitchFamily="34" charset="0"/>
              </a:rPr>
              <a:t>.</a:t>
            </a:r>
          </a:p>
        </p:txBody>
      </p:sp>
      <p:sp>
        <p:nvSpPr>
          <p:cNvPr id="24" name="Picture Placeholder 16">
            <a:extLst>
              <a:ext uri="{FF2B5EF4-FFF2-40B4-BE49-F238E27FC236}">
                <a16:creationId xmlns:a16="http://schemas.microsoft.com/office/drawing/2014/main" id="{8644B5A4-4C62-164B-9FCA-E1A62ECDC6A0}"/>
              </a:ext>
            </a:extLst>
          </p:cNvPr>
          <p:cNvSpPr>
            <a:spLocks noGrp="1"/>
          </p:cNvSpPr>
          <p:nvPr>
            <p:ph type="pic" sz="quarter" idx="23"/>
          </p:nvPr>
        </p:nvSpPr>
        <p:spPr>
          <a:xfrm>
            <a:off x="774200" y="1785409"/>
            <a:ext cx="2160000" cy="2160000"/>
          </a:xfrm>
          <a:prstGeom prst="ellipse">
            <a:avLst/>
          </a:prstGeom>
          <a:ln>
            <a:noFill/>
          </a:ln>
        </p:spPr>
        <p:txBody>
          <a:bodyPr/>
          <a:lstStyle/>
          <a:p>
            <a:r>
              <a:rPr lang="en-US"/>
              <a:t>Click icon to add picture</a:t>
            </a:r>
            <a:endParaRPr lang="en-US" dirty="0"/>
          </a:p>
        </p:txBody>
      </p:sp>
      <p:sp>
        <p:nvSpPr>
          <p:cNvPr id="26" name="Picture Placeholder 16">
            <a:extLst>
              <a:ext uri="{FF2B5EF4-FFF2-40B4-BE49-F238E27FC236}">
                <a16:creationId xmlns:a16="http://schemas.microsoft.com/office/drawing/2014/main" id="{7216C99D-59E0-D148-8FD5-A06B5D098A96}"/>
              </a:ext>
            </a:extLst>
          </p:cNvPr>
          <p:cNvSpPr>
            <a:spLocks noGrp="1"/>
          </p:cNvSpPr>
          <p:nvPr>
            <p:ph type="pic" sz="quarter" idx="24"/>
          </p:nvPr>
        </p:nvSpPr>
        <p:spPr>
          <a:xfrm>
            <a:off x="3603125" y="1785409"/>
            <a:ext cx="2160000" cy="2160000"/>
          </a:xfrm>
          <a:prstGeom prst="ellipse">
            <a:avLst/>
          </a:prstGeom>
          <a:ln>
            <a:noFill/>
          </a:ln>
        </p:spPr>
        <p:txBody>
          <a:bodyPr/>
          <a:lstStyle/>
          <a:p>
            <a:r>
              <a:rPr lang="en-US"/>
              <a:t>Click icon to add picture</a:t>
            </a:r>
            <a:endParaRPr lang="en-US" dirty="0"/>
          </a:p>
        </p:txBody>
      </p:sp>
      <p:sp>
        <p:nvSpPr>
          <p:cNvPr id="28" name="Picture Placeholder 16">
            <a:extLst>
              <a:ext uri="{FF2B5EF4-FFF2-40B4-BE49-F238E27FC236}">
                <a16:creationId xmlns:a16="http://schemas.microsoft.com/office/drawing/2014/main" id="{D4B99A33-76D9-4843-8919-AD5FEF9A31F2}"/>
              </a:ext>
            </a:extLst>
          </p:cNvPr>
          <p:cNvSpPr>
            <a:spLocks noGrp="1"/>
          </p:cNvSpPr>
          <p:nvPr>
            <p:ph type="pic" sz="quarter" idx="25"/>
          </p:nvPr>
        </p:nvSpPr>
        <p:spPr>
          <a:xfrm>
            <a:off x="6428875" y="1785409"/>
            <a:ext cx="2160000" cy="2160000"/>
          </a:xfrm>
          <a:prstGeom prst="ellipse">
            <a:avLst/>
          </a:prstGeom>
          <a:ln>
            <a:noFill/>
          </a:ln>
        </p:spPr>
        <p:txBody>
          <a:bodyPr/>
          <a:lstStyle/>
          <a:p>
            <a:r>
              <a:rPr lang="en-US"/>
              <a:t>Click icon to add picture</a:t>
            </a:r>
            <a:endParaRPr lang="en-US" dirty="0"/>
          </a:p>
        </p:txBody>
      </p:sp>
      <p:sp>
        <p:nvSpPr>
          <p:cNvPr id="30" name="Picture Placeholder 16">
            <a:extLst>
              <a:ext uri="{FF2B5EF4-FFF2-40B4-BE49-F238E27FC236}">
                <a16:creationId xmlns:a16="http://schemas.microsoft.com/office/drawing/2014/main" id="{961589AC-2E68-5C4F-BF84-D883C8663119}"/>
              </a:ext>
            </a:extLst>
          </p:cNvPr>
          <p:cNvSpPr>
            <a:spLocks noGrp="1"/>
          </p:cNvSpPr>
          <p:nvPr>
            <p:ph type="pic" sz="quarter" idx="26"/>
          </p:nvPr>
        </p:nvSpPr>
        <p:spPr>
          <a:xfrm>
            <a:off x="9260975" y="1785409"/>
            <a:ext cx="2160000" cy="2160000"/>
          </a:xfrm>
          <a:prstGeom prst="ellipse">
            <a:avLst/>
          </a:prstGeom>
          <a:ln>
            <a:noFill/>
          </a:ln>
        </p:spPr>
        <p:txBody>
          <a:bodyPr/>
          <a:lstStyle/>
          <a:p>
            <a:r>
              <a:rPr lang="en-US"/>
              <a:t>Click icon to add picture</a:t>
            </a:r>
            <a:endParaRPr lang="en-US" dirty="0"/>
          </a:p>
        </p:txBody>
      </p:sp>
    </p:spTree>
    <p:extLst>
      <p:ext uri="{BB962C8B-B14F-4D97-AF65-F5344CB8AC3E}">
        <p14:creationId xmlns:p14="http://schemas.microsoft.com/office/powerpoint/2010/main" val="1041581956"/>
      </p:ext>
    </p:extLst>
  </p:cSld>
  <p:clrMapOvr>
    <a:masterClrMapping/>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0" pos="1967">
          <p15:clr>
            <a:srgbClr val="A4A3A4"/>
          </p15:clr>
        </p15:guide>
        <p15:guide id="11" pos="2150">
          <p15:clr>
            <a:srgbClr val="A4A3A4"/>
          </p15:clr>
        </p15:guide>
        <p15:guide id="16" pos="3749">
          <p15:clr>
            <a:srgbClr val="A4A3A4"/>
          </p15:clr>
        </p15:guide>
        <p15:guide id="17" pos="3932">
          <p15:clr>
            <a:srgbClr val="A4A3A4"/>
          </p15:clr>
        </p15:guide>
        <p15:guide id="22" pos="5529">
          <p15:clr>
            <a:srgbClr val="A4A3A4"/>
          </p15:clr>
        </p15:guide>
        <p15:guide id="23" pos="5714">
          <p15:clr>
            <a:srgbClr val="A4A3A4"/>
          </p15:clr>
        </p15:guide>
        <p15:guide id="28" pos="3840">
          <p15:clr>
            <a:srgbClr val="F26B43"/>
          </p15:clr>
        </p15:guide>
        <p15:guide id="29" pos="5576">
          <p15:clr>
            <a:srgbClr val="F26B43"/>
          </p15:clr>
        </p15:guide>
        <p15:guide id="30" pos="2105">
          <p15:clr>
            <a:srgbClr val="F26B43"/>
          </p15:clr>
        </p15:guide>
        <p15:guide id="31" orient="horz" pos="2772"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file Slide">
    <p:bg>
      <p:bgRef idx="1001">
        <a:schemeClr val="bg2"/>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accent3"/>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err="1"/>
              <a:t>Firstname</a:t>
            </a:r>
            <a:r>
              <a:rPr lang="en-US" dirty="0"/>
              <a:t> </a:t>
            </a:r>
            <a:r>
              <a:rPr lang="en-US" dirty="0" err="1"/>
              <a:t>Lastname</a:t>
            </a:r>
            <a:endParaRPr lang="en-US" dirty="0"/>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tx1"/>
                </a:solidFill>
              </a:defRPr>
            </a:lvl1pPr>
          </a:lstStyle>
          <a:p>
            <a:pPr lvl="0"/>
            <a:r>
              <a:rPr lang="en-US" dirty="0"/>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tx1"/>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tx1"/>
                </a:solidFill>
                <a:latin typeface="+mj-lt"/>
              </a:defRPr>
            </a:lvl1pPr>
          </a:lstStyle>
          <a:p>
            <a:pPr lvl="0"/>
            <a:r>
              <a:rPr lang="en-US" dirty="0"/>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tx1"/>
                </a:solidFill>
                <a:latin typeface="+mj-lt"/>
              </a:defRPr>
            </a:lvl1pPr>
          </a:lstStyle>
          <a:p>
            <a:pPr lvl="0"/>
            <a:r>
              <a:rPr lang="en-US" dirty="0"/>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tx1"/>
                </a:solidFill>
              </a:defRPr>
            </a:lvl1pPr>
          </a:lstStyle>
          <a:p>
            <a:pPr lvl="0"/>
            <a:r>
              <a:rPr lang="en-US" dirty="0"/>
              <a:t>One</a:t>
            </a:r>
          </a:p>
          <a:p>
            <a:pPr lvl="0"/>
            <a:r>
              <a:rPr lang="en-US" dirty="0"/>
              <a:t>Two</a:t>
            </a:r>
          </a:p>
          <a:p>
            <a:pPr lvl="0"/>
            <a:r>
              <a:rPr lang="en-US" dirty="0"/>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tx1"/>
                </a:solidFill>
              </a:defRPr>
            </a:lvl1pPr>
          </a:lstStyle>
          <a:p>
            <a:pPr lvl="0"/>
            <a:r>
              <a:rPr lang="en-US" dirty="0"/>
              <a:t>Four</a:t>
            </a:r>
          </a:p>
          <a:p>
            <a:pPr lvl="0"/>
            <a:r>
              <a:rPr lang="en-US" dirty="0"/>
              <a:t>Five</a:t>
            </a:r>
          </a:p>
          <a:p>
            <a:pPr lvl="0"/>
            <a:r>
              <a:rPr lang="en-US" dirty="0"/>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tx1"/>
                </a:solidFill>
              </a:defRPr>
            </a:lvl1pPr>
          </a:lstStyle>
          <a:p>
            <a:pPr lvl="0"/>
            <a:r>
              <a:rPr lang="en-US" dirty="0"/>
              <a:t>Seven</a:t>
            </a:r>
          </a:p>
          <a:p>
            <a:pPr lvl="0"/>
            <a:r>
              <a:rPr lang="en-US" dirty="0"/>
              <a:t>Eight</a:t>
            </a:r>
          </a:p>
          <a:p>
            <a:pPr lvl="0"/>
            <a:r>
              <a:rPr lang="en-US" dirty="0"/>
              <a:t>Nine</a:t>
            </a:r>
          </a:p>
        </p:txBody>
      </p:sp>
    </p:spTree>
    <p:extLst>
      <p:ext uri="{BB962C8B-B14F-4D97-AF65-F5344CB8AC3E}">
        <p14:creationId xmlns:p14="http://schemas.microsoft.com/office/powerpoint/2010/main" val="3803645876"/>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userDrawn="1">
          <p15:clr>
            <a:srgbClr val="FBAE40"/>
          </p15:clr>
        </p15:guide>
        <p15:guide id="25" orient="horz" pos="709" userDrawn="1">
          <p15:clr>
            <a:srgbClr val="FBAE40"/>
          </p15:clr>
        </p15:guide>
        <p15:guide id="26" pos="6834"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file Slide 2">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B46280-63FA-B14C-B387-DA6973CC6798}"/>
              </a:ext>
            </a:extLst>
          </p:cNvPr>
          <p:cNvSpPr>
            <a:spLocks noGrp="1"/>
          </p:cNvSpPr>
          <p:nvPr>
            <p:ph type="pic" sz="quarter" idx="10"/>
          </p:nvPr>
        </p:nvSpPr>
        <p:spPr>
          <a:xfrm>
            <a:off x="0" y="0"/>
            <a:ext cx="4065588" cy="6858000"/>
          </a:xfrm>
        </p:spPr>
        <p:txBody>
          <a:bodyPr/>
          <a:lstStyle/>
          <a:p>
            <a:r>
              <a:rPr lang="en-US"/>
              <a:t>Click icon to add picture</a:t>
            </a:r>
          </a:p>
        </p:txBody>
      </p:sp>
      <p:sp>
        <p:nvSpPr>
          <p:cNvPr id="11" name="Text Placeholder 10">
            <a:extLst>
              <a:ext uri="{FF2B5EF4-FFF2-40B4-BE49-F238E27FC236}">
                <a16:creationId xmlns:a16="http://schemas.microsoft.com/office/drawing/2014/main" id="{DF839B9F-7DF1-054D-850B-194BE124935E}"/>
              </a:ext>
            </a:extLst>
          </p:cNvPr>
          <p:cNvSpPr>
            <a:spLocks noGrp="1"/>
          </p:cNvSpPr>
          <p:nvPr>
            <p:ph type="body" sz="quarter" idx="11" hasCustomPrompt="1"/>
          </p:nvPr>
        </p:nvSpPr>
        <p:spPr>
          <a:xfrm>
            <a:off x="5016500" y="1125538"/>
            <a:ext cx="5832475" cy="371513"/>
          </a:xfrm>
        </p:spPr>
        <p:txBody>
          <a:bodyPr lIns="90000" tIns="46800" rIns="90000" bIns="46800"/>
          <a:lstStyle>
            <a:lvl1pPr marL="0" indent="0">
              <a:buNone/>
              <a:defRPr sz="1800">
                <a:solidFill>
                  <a:schemeClr val="tx1"/>
                </a:solidFill>
                <a:latin typeface="+mj-lt"/>
              </a:defRPr>
            </a:lvl1pPr>
            <a:lvl2pPr marL="228600" indent="0">
              <a:buNone/>
              <a:defRPr/>
            </a:lvl2pPr>
            <a:lvl3pPr marL="457200" indent="0">
              <a:buNone/>
              <a:defRPr/>
            </a:lvl3pPr>
            <a:lvl4pPr marL="661988" indent="0">
              <a:buNone/>
              <a:defRPr/>
            </a:lvl4pPr>
            <a:lvl5pPr marL="855663" indent="0">
              <a:buNone/>
              <a:defRPr/>
            </a:lvl5pPr>
          </a:lstStyle>
          <a:p>
            <a:pPr lvl="0"/>
            <a:r>
              <a:rPr lang="en-US" dirty="0" err="1"/>
              <a:t>Firstname</a:t>
            </a:r>
            <a:r>
              <a:rPr lang="en-US" dirty="0"/>
              <a:t> </a:t>
            </a:r>
            <a:r>
              <a:rPr lang="en-US" dirty="0" err="1"/>
              <a:t>Lastname</a:t>
            </a:r>
            <a:endParaRPr lang="en-US" dirty="0"/>
          </a:p>
        </p:txBody>
      </p:sp>
      <p:sp>
        <p:nvSpPr>
          <p:cNvPr id="13" name="Text Placeholder 12">
            <a:extLst>
              <a:ext uri="{FF2B5EF4-FFF2-40B4-BE49-F238E27FC236}">
                <a16:creationId xmlns:a16="http://schemas.microsoft.com/office/drawing/2014/main" id="{FEA3FFE7-512C-2E4D-8815-991035A0DA83}"/>
              </a:ext>
            </a:extLst>
          </p:cNvPr>
          <p:cNvSpPr>
            <a:spLocks noGrp="1"/>
          </p:cNvSpPr>
          <p:nvPr>
            <p:ph type="body" sz="quarter" idx="12" hasCustomPrompt="1"/>
          </p:nvPr>
        </p:nvSpPr>
        <p:spPr>
          <a:xfrm>
            <a:off x="5016500" y="1518666"/>
            <a:ext cx="5832475" cy="309958"/>
          </a:xfrm>
        </p:spPr>
        <p:txBody>
          <a:bodyPr lIns="90000" tIns="46800" rIns="90000" bIns="46800"/>
          <a:lstStyle>
            <a:lvl1pPr marL="0" indent="0">
              <a:buNone/>
              <a:defRPr sz="1400">
                <a:solidFill>
                  <a:schemeClr val="accent6"/>
                </a:solidFill>
              </a:defRPr>
            </a:lvl1pPr>
          </a:lstStyle>
          <a:p>
            <a:pPr lvl="0"/>
            <a:r>
              <a:rPr lang="en-US" dirty="0"/>
              <a:t>Title</a:t>
            </a:r>
          </a:p>
        </p:txBody>
      </p:sp>
      <p:sp>
        <p:nvSpPr>
          <p:cNvPr id="17" name="Text Placeholder 16">
            <a:extLst>
              <a:ext uri="{FF2B5EF4-FFF2-40B4-BE49-F238E27FC236}">
                <a16:creationId xmlns:a16="http://schemas.microsoft.com/office/drawing/2014/main" id="{CD00EE18-3969-7542-AF14-B6EF530C496B}"/>
              </a:ext>
            </a:extLst>
          </p:cNvPr>
          <p:cNvSpPr>
            <a:spLocks noGrp="1"/>
          </p:cNvSpPr>
          <p:nvPr>
            <p:ph type="body" sz="quarter" idx="13" hasCustomPrompt="1"/>
          </p:nvPr>
        </p:nvSpPr>
        <p:spPr>
          <a:xfrm>
            <a:off x="5016500" y="2614613"/>
            <a:ext cx="5832475" cy="956288"/>
          </a:xfrm>
        </p:spPr>
        <p:txBody>
          <a:bodyPr lIns="90000" tIns="46800" rIns="90000" bIns="46800"/>
          <a:lstStyle>
            <a:lvl1pPr marL="0" indent="0">
              <a:buNone/>
              <a:defRPr sz="1400">
                <a:solidFill>
                  <a:schemeClr val="accent6"/>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a:t>
            </a:r>
          </a:p>
        </p:txBody>
      </p:sp>
      <p:sp>
        <p:nvSpPr>
          <p:cNvPr id="19" name="Text Placeholder 18">
            <a:extLst>
              <a:ext uri="{FF2B5EF4-FFF2-40B4-BE49-F238E27FC236}">
                <a16:creationId xmlns:a16="http://schemas.microsoft.com/office/drawing/2014/main" id="{D28C378F-3F66-354E-B8F9-1B9FC26E68A9}"/>
              </a:ext>
            </a:extLst>
          </p:cNvPr>
          <p:cNvSpPr>
            <a:spLocks noGrp="1"/>
          </p:cNvSpPr>
          <p:nvPr>
            <p:ph type="body" sz="quarter" idx="14" hasCustomPrompt="1"/>
          </p:nvPr>
        </p:nvSpPr>
        <p:spPr>
          <a:xfrm>
            <a:off x="5018087" y="2093722"/>
            <a:ext cx="5832475" cy="371513"/>
          </a:xfrm>
        </p:spPr>
        <p:txBody>
          <a:bodyPr lIns="90000" tIns="46800" rIns="90000" bIns="46800"/>
          <a:lstStyle>
            <a:lvl1pPr marL="0" indent="0">
              <a:buNone/>
              <a:defRPr sz="1800">
                <a:solidFill>
                  <a:schemeClr val="accent6"/>
                </a:solidFill>
                <a:latin typeface="+mj-lt"/>
              </a:defRPr>
            </a:lvl1pPr>
          </a:lstStyle>
          <a:p>
            <a:pPr lvl="0"/>
            <a:r>
              <a:rPr lang="en-US" dirty="0"/>
              <a:t>Experience</a:t>
            </a:r>
          </a:p>
        </p:txBody>
      </p:sp>
      <p:sp>
        <p:nvSpPr>
          <p:cNvPr id="20" name="Text Placeholder 18">
            <a:extLst>
              <a:ext uri="{FF2B5EF4-FFF2-40B4-BE49-F238E27FC236}">
                <a16:creationId xmlns:a16="http://schemas.microsoft.com/office/drawing/2014/main" id="{47E7A509-84C5-4843-8CD9-B01570BA7BA0}"/>
              </a:ext>
            </a:extLst>
          </p:cNvPr>
          <p:cNvSpPr>
            <a:spLocks noGrp="1"/>
          </p:cNvSpPr>
          <p:nvPr>
            <p:ph type="body" sz="quarter" idx="15" hasCustomPrompt="1"/>
          </p:nvPr>
        </p:nvSpPr>
        <p:spPr>
          <a:xfrm>
            <a:off x="5018087" y="4426832"/>
            <a:ext cx="5832475" cy="371513"/>
          </a:xfrm>
        </p:spPr>
        <p:txBody>
          <a:bodyPr lIns="90000" tIns="46800" rIns="90000" bIns="46800"/>
          <a:lstStyle>
            <a:lvl1pPr marL="0" indent="0">
              <a:buNone/>
              <a:defRPr sz="1800">
                <a:solidFill>
                  <a:schemeClr val="accent6"/>
                </a:solidFill>
                <a:latin typeface="+mj-lt"/>
              </a:defRPr>
            </a:lvl1pPr>
          </a:lstStyle>
          <a:p>
            <a:pPr lvl="0"/>
            <a:r>
              <a:rPr lang="en-US" dirty="0"/>
              <a:t>Expertise</a:t>
            </a:r>
          </a:p>
        </p:txBody>
      </p:sp>
      <p:sp>
        <p:nvSpPr>
          <p:cNvPr id="22" name="Text Placeholder 21">
            <a:extLst>
              <a:ext uri="{FF2B5EF4-FFF2-40B4-BE49-F238E27FC236}">
                <a16:creationId xmlns:a16="http://schemas.microsoft.com/office/drawing/2014/main" id="{39F526AE-17B2-DD4A-BE59-23D0E4A3D04F}"/>
              </a:ext>
            </a:extLst>
          </p:cNvPr>
          <p:cNvSpPr>
            <a:spLocks noGrp="1"/>
          </p:cNvSpPr>
          <p:nvPr>
            <p:ph type="body" sz="quarter" idx="16" hasCustomPrompt="1"/>
          </p:nvPr>
        </p:nvSpPr>
        <p:spPr>
          <a:xfrm>
            <a:off x="5016500" y="4864164"/>
            <a:ext cx="1649476" cy="827022"/>
          </a:xfrm>
        </p:spPr>
        <p:txBody>
          <a:bodyPr lIns="90000" tIns="46800" rIns="90000" bIns="46800"/>
          <a:lstStyle>
            <a:lvl1pPr>
              <a:buSzPct val="100000"/>
              <a:defRPr sz="1400">
                <a:solidFill>
                  <a:schemeClr val="accent6"/>
                </a:solidFill>
              </a:defRPr>
            </a:lvl1pPr>
          </a:lstStyle>
          <a:p>
            <a:pPr lvl="0"/>
            <a:r>
              <a:rPr lang="en-US" dirty="0"/>
              <a:t>One</a:t>
            </a:r>
          </a:p>
          <a:p>
            <a:pPr lvl="0"/>
            <a:r>
              <a:rPr lang="en-US" dirty="0"/>
              <a:t>Two</a:t>
            </a:r>
          </a:p>
          <a:p>
            <a:pPr lvl="0"/>
            <a:r>
              <a:rPr lang="en-US" dirty="0"/>
              <a:t>Three</a:t>
            </a:r>
          </a:p>
        </p:txBody>
      </p:sp>
      <p:sp>
        <p:nvSpPr>
          <p:cNvPr id="23" name="Text Placeholder 21">
            <a:extLst>
              <a:ext uri="{FF2B5EF4-FFF2-40B4-BE49-F238E27FC236}">
                <a16:creationId xmlns:a16="http://schemas.microsoft.com/office/drawing/2014/main" id="{D4BF07C4-9406-4146-BE9F-4987294757D1}"/>
              </a:ext>
            </a:extLst>
          </p:cNvPr>
          <p:cNvSpPr>
            <a:spLocks noGrp="1"/>
          </p:cNvSpPr>
          <p:nvPr>
            <p:ph type="body" sz="quarter" idx="17" hasCustomPrompt="1"/>
          </p:nvPr>
        </p:nvSpPr>
        <p:spPr>
          <a:xfrm>
            <a:off x="7104994" y="4864164"/>
            <a:ext cx="1649476" cy="827022"/>
          </a:xfrm>
        </p:spPr>
        <p:txBody>
          <a:bodyPr lIns="90000" tIns="46800" rIns="90000" bIns="46800"/>
          <a:lstStyle>
            <a:lvl1pPr>
              <a:buSzPct val="100000"/>
              <a:defRPr sz="1400">
                <a:solidFill>
                  <a:schemeClr val="accent6"/>
                </a:solidFill>
              </a:defRPr>
            </a:lvl1pPr>
          </a:lstStyle>
          <a:p>
            <a:pPr lvl="0"/>
            <a:r>
              <a:rPr lang="en-US" dirty="0"/>
              <a:t>Four</a:t>
            </a:r>
          </a:p>
          <a:p>
            <a:pPr lvl="0"/>
            <a:r>
              <a:rPr lang="en-US" dirty="0"/>
              <a:t>Five</a:t>
            </a:r>
          </a:p>
          <a:p>
            <a:pPr lvl="0"/>
            <a:r>
              <a:rPr lang="en-US" dirty="0"/>
              <a:t>Six</a:t>
            </a:r>
          </a:p>
        </p:txBody>
      </p:sp>
      <p:sp>
        <p:nvSpPr>
          <p:cNvPr id="24" name="Text Placeholder 21">
            <a:extLst>
              <a:ext uri="{FF2B5EF4-FFF2-40B4-BE49-F238E27FC236}">
                <a16:creationId xmlns:a16="http://schemas.microsoft.com/office/drawing/2014/main" id="{AD8CD734-0F6D-C94D-8A16-9F36D2D3D601}"/>
              </a:ext>
            </a:extLst>
          </p:cNvPr>
          <p:cNvSpPr>
            <a:spLocks noGrp="1"/>
          </p:cNvSpPr>
          <p:nvPr>
            <p:ph type="body" sz="quarter" idx="18" hasCustomPrompt="1"/>
          </p:nvPr>
        </p:nvSpPr>
        <p:spPr>
          <a:xfrm>
            <a:off x="9193488" y="4864164"/>
            <a:ext cx="1649476" cy="827022"/>
          </a:xfrm>
        </p:spPr>
        <p:txBody>
          <a:bodyPr lIns="90000" tIns="46800" rIns="90000" bIns="46800"/>
          <a:lstStyle>
            <a:lvl1pPr>
              <a:buSzPct val="100000"/>
              <a:defRPr sz="1400">
                <a:solidFill>
                  <a:schemeClr val="accent6"/>
                </a:solidFill>
              </a:defRPr>
            </a:lvl1pPr>
          </a:lstStyle>
          <a:p>
            <a:pPr lvl="0"/>
            <a:r>
              <a:rPr lang="en-US" dirty="0"/>
              <a:t>Seven</a:t>
            </a:r>
          </a:p>
          <a:p>
            <a:pPr lvl="0"/>
            <a:r>
              <a:rPr lang="en-US" dirty="0"/>
              <a:t>Eight</a:t>
            </a:r>
          </a:p>
          <a:p>
            <a:pPr lvl="0"/>
            <a:r>
              <a:rPr lang="en-US" dirty="0"/>
              <a:t>Nine</a:t>
            </a:r>
          </a:p>
        </p:txBody>
      </p:sp>
    </p:spTree>
    <p:extLst>
      <p:ext uri="{BB962C8B-B14F-4D97-AF65-F5344CB8AC3E}">
        <p14:creationId xmlns:p14="http://schemas.microsoft.com/office/powerpoint/2010/main" val="358423652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pos="369">
          <p15:clr>
            <a:srgbClr val="F26B43"/>
          </p15:clr>
        </p15:guide>
        <p15:guide id="3" orient="horz" pos="366">
          <p15:clr>
            <a:srgbClr val="F26B43"/>
          </p15:clr>
        </p15:guide>
        <p15:guide id="4" pos="7311">
          <p15:clr>
            <a:srgbClr val="F26B43"/>
          </p15:clr>
        </p15:guide>
        <p15:guide id="5" orient="horz" pos="3951">
          <p15:clr>
            <a:srgbClr val="F26B43"/>
          </p15:clr>
        </p15:guide>
        <p15:guide id="12" pos="2561">
          <p15:clr>
            <a:srgbClr val="A4A3A4"/>
          </p15:clr>
        </p15:guide>
        <p15:guide id="13" pos="2744">
          <p15:clr>
            <a:srgbClr val="A4A3A4"/>
          </p15:clr>
        </p15:guide>
        <p15:guide id="20" pos="4937">
          <p15:clr>
            <a:srgbClr val="A4A3A4"/>
          </p15:clr>
        </p15:guide>
        <p15:guide id="21" pos="5120">
          <p15:clr>
            <a:srgbClr val="A4A3A4"/>
          </p15:clr>
        </p15:guide>
        <p15:guide id="22" pos="2682">
          <p15:clr>
            <a:srgbClr val="F26B43"/>
          </p15:clr>
        </p15:guide>
        <p15:guide id="23" pos="4998">
          <p15:clr>
            <a:srgbClr val="F26B43"/>
          </p15:clr>
        </p15:guide>
        <p15:guide id="24" pos="3160" userDrawn="1">
          <p15:clr>
            <a:srgbClr val="FBAE40"/>
          </p15:clr>
        </p15:guide>
        <p15:guide id="25" orient="horz" pos="709" userDrawn="1">
          <p15:clr>
            <a:srgbClr val="FBAE40"/>
          </p15:clr>
        </p15:guide>
        <p15:guide id="26" pos="683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arge Number Divider 1">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hasCustomPrompt="1"/>
          </p:nvPr>
        </p:nvSpPr>
        <p:spPr>
          <a:xfrm>
            <a:off x="4941888" y="585788"/>
            <a:ext cx="6667500" cy="690119"/>
          </a:xfrm>
        </p:spPr>
        <p:txBody>
          <a:bodyPr anchor="t">
            <a:noAutofit/>
          </a:bodyPr>
          <a:lstStyle>
            <a:lvl1pPr marL="0" indent="0">
              <a:spcAft>
                <a:spcPts val="600"/>
              </a:spcAft>
              <a:buFont typeface="Wingdings" panose="05000000000000000000" pitchFamily="2" charset="2"/>
              <a:buNone/>
              <a:defRPr sz="3600">
                <a:solidFill>
                  <a:schemeClr val="tx1"/>
                </a:solidFill>
                <a:latin typeface="+mj-lt"/>
              </a:defRPr>
            </a:lvl1pPr>
          </a:lstStyle>
          <a:p>
            <a:pPr lvl="0"/>
            <a:r>
              <a:rPr lang="en-US" dirty="0"/>
              <a:t>Section title</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1</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Tree>
    <p:extLst>
      <p:ext uri="{BB962C8B-B14F-4D97-AF65-F5344CB8AC3E}">
        <p14:creationId xmlns:p14="http://schemas.microsoft.com/office/powerpoint/2010/main" val="146401587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E8663993-2CF4-0843-9834-2078442DBA7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5064508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25F75097-07A2-DA4F-AFC5-71B04739FCB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53075685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96CEF9B0-0F7A-414C-9382-56532822A960}"/>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30145278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4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0B03ADF2-CBA0-AB48-AC2A-77EAF2C81AA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557369453"/>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Black Bkg">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5715040"/>
            <a:ext cx="9144000" cy="553998"/>
          </a:xfrm>
          <a:noFill/>
        </p:spPr>
        <p:txBody>
          <a:bodyPr lIns="0" tIns="0" rIns="0" bIns="0" anchor="b" anchorCtr="0">
            <a:spAutoFit/>
          </a:bodyPr>
          <a:lstStyle>
            <a:lvl1pPr>
              <a:defRPr sz="3600" spc="-50" baseline="0">
                <a:solidFill>
                  <a:schemeClr val="tx1"/>
                </a:solidFill>
                <a:latin typeface="+mj-lt"/>
                <a:cs typeface="Segoe UI" panose="020B0502040204020203" pitchFamily="34" charset="0"/>
              </a:defRPr>
            </a:lvl1pPr>
          </a:lstStyle>
          <a:p>
            <a:r>
              <a:rPr lang="en-US" dirty="0"/>
              <a:t>Thank you</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userDrawn="1"/>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935860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3" pos="6132" userDrawn="1">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5_Large Number Divider 1">
    <p:bg>
      <p:bgRef idx="1001">
        <a:schemeClr val="bg2"/>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287FF5-DA2B-6549-A430-2AB0462370E7}"/>
              </a:ext>
            </a:extLst>
          </p:cNvPr>
          <p:cNvSpPr txBox="1"/>
          <p:nvPr userDrawn="1"/>
        </p:nvSpPr>
        <p:spPr>
          <a:xfrm>
            <a:off x="0" y="680485"/>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1</a:t>
            </a:r>
          </a:p>
        </p:txBody>
      </p:sp>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9" name="Title 1">
            <a:extLst>
              <a:ext uri="{FF2B5EF4-FFF2-40B4-BE49-F238E27FC236}">
                <a16:creationId xmlns:a16="http://schemas.microsoft.com/office/drawing/2014/main" id="{939C9626-6AB7-9442-8C32-698E08BC85A7}"/>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84337754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6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3"/>
            <a:ext cx="4356100" cy="6177517"/>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2</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649666AF-1BFD-C547-B312-5E30EBC9B839}"/>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31340198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3</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443D24FC-F71D-C245-A2DA-55D32F6AA872}"/>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57731194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4</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DA3A573E-5425-E24C-AC5B-D2C67E89FC53}"/>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45370874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Large Number Divider 1">
    <p:bg>
      <p:bgRef idx="1001">
        <a:schemeClr val="bg2"/>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DC2181-37AB-40A3-B61C-1DE7DBB57D63}"/>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
        <p:nvSpPr>
          <p:cNvPr id="4" name="TextBox 3">
            <a:extLst>
              <a:ext uri="{FF2B5EF4-FFF2-40B4-BE49-F238E27FC236}">
                <a16:creationId xmlns:a16="http://schemas.microsoft.com/office/drawing/2014/main" id="{3D287FF5-DA2B-6549-A430-2AB0462370E7}"/>
              </a:ext>
            </a:extLst>
          </p:cNvPr>
          <p:cNvSpPr txBox="1"/>
          <p:nvPr userDrawn="1"/>
        </p:nvSpPr>
        <p:spPr>
          <a:xfrm>
            <a:off x="0" y="680484"/>
            <a:ext cx="4356100" cy="6177516"/>
          </a:xfrm>
          <a:prstGeom prst="rect">
            <a:avLst/>
          </a:prstGeom>
          <a:noFill/>
          <a:effectLst>
            <a:outerShdw blurRad="76200" dist="76200" dir="2700000" algn="tl" rotWithShape="0">
              <a:prstClr val="black">
                <a:alpha val="20000"/>
              </a:prstClr>
            </a:outerShdw>
          </a:effectLst>
        </p:spPr>
        <p:txBody>
          <a:bodyPr wrap="square" lIns="0" tIns="0" rIns="0" bIns="0" rtlCol="0" anchor="t">
            <a:noAutofit/>
          </a:bodyPr>
          <a:lstStyle/>
          <a:p>
            <a:pPr algn="l"/>
            <a:r>
              <a:rPr lang="en-US" sz="50000" b="1" i="0" dirty="0">
                <a:solidFill>
                  <a:schemeClr val="accent1"/>
                </a:solidFill>
                <a:latin typeface="Segoe UI" panose="020B0502040204020203" pitchFamily="34" charset="0"/>
                <a:cs typeface="Segoe UI" panose="020B0502040204020203" pitchFamily="34" charset="0"/>
              </a:rPr>
              <a:t>5</a:t>
            </a:r>
          </a:p>
        </p:txBody>
      </p:sp>
      <p:sp>
        <p:nvSpPr>
          <p:cNvPr id="7" name="Text Placeholder 2">
            <a:extLst>
              <a:ext uri="{FF2B5EF4-FFF2-40B4-BE49-F238E27FC236}">
                <a16:creationId xmlns:a16="http://schemas.microsoft.com/office/drawing/2014/main" id="{160E18D5-0E84-C64E-9599-465CAF60302E}"/>
              </a:ext>
            </a:extLst>
          </p:cNvPr>
          <p:cNvSpPr>
            <a:spLocks noGrp="1"/>
          </p:cNvSpPr>
          <p:nvPr>
            <p:ph type="body" sz="quarter" idx="12" hasCustomPrompt="1"/>
          </p:nvPr>
        </p:nvSpPr>
        <p:spPr>
          <a:xfrm>
            <a:off x="4941888" y="1307806"/>
            <a:ext cx="6667500" cy="2121194"/>
          </a:xfrm>
        </p:spPr>
        <p:txBody>
          <a:bodyPr anchor="t">
            <a:noAutofit/>
          </a:bodyPr>
          <a:lstStyle>
            <a:lvl1pPr marL="0" indent="0">
              <a:spcAft>
                <a:spcPts val="600"/>
              </a:spcAft>
              <a:buFont typeface="Wingdings" panose="05000000000000000000" pitchFamily="2" charset="2"/>
              <a:buNone/>
              <a:defRPr sz="2400">
                <a:solidFill>
                  <a:schemeClr val="tx1"/>
                </a:solidFill>
              </a:defRPr>
            </a:lvl1pPr>
          </a:lstStyle>
          <a:p>
            <a:pPr lvl="0"/>
            <a:r>
              <a:rPr lang="en-US" dirty="0"/>
              <a:t>Section Details</a:t>
            </a:r>
          </a:p>
        </p:txBody>
      </p:sp>
      <p:sp>
        <p:nvSpPr>
          <p:cNvPr id="8" name="Title 1">
            <a:extLst>
              <a:ext uri="{FF2B5EF4-FFF2-40B4-BE49-F238E27FC236}">
                <a16:creationId xmlns:a16="http://schemas.microsoft.com/office/drawing/2014/main" id="{AD9EEC05-DC95-844E-868F-EEEB231AD961}"/>
              </a:ext>
            </a:extLst>
          </p:cNvPr>
          <p:cNvSpPr>
            <a:spLocks noGrp="1"/>
          </p:cNvSpPr>
          <p:nvPr>
            <p:ph type="title" hasCustomPrompt="1"/>
          </p:nvPr>
        </p:nvSpPr>
        <p:spPr>
          <a:xfrm>
            <a:off x="4941888" y="585788"/>
            <a:ext cx="6667230" cy="714094"/>
          </a:xfrm>
          <a:noFill/>
        </p:spPr>
        <p:txBody>
          <a:bodyPr wrap="square" lIns="0" tIns="0" rIns="0" bIns="0" anchor="t" anchorCtr="0">
            <a:no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331662092"/>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eveloper Code Layout full page">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0"/>
            <a:ext cx="12192000"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0"/>
            <a:ext cx="3788358" cy="493776"/>
          </a:xfrm>
          <a:gradFill flip="none" rotWithShape="1">
            <a:gsLst>
              <a:gs pos="0">
                <a:srgbClr val="000000"/>
              </a:gs>
              <a:gs pos="99000">
                <a:srgbClr val="000000"/>
              </a:gs>
              <a:gs pos="99000">
                <a:schemeClr val="accent1"/>
              </a:gs>
            </a:gsLst>
            <a:lin ang="10800000" scaled="1"/>
            <a:tileRect/>
          </a:gradFill>
        </p:spPr>
        <p:txBody>
          <a:bodyPr vert="horz" wrap="square" lIns="585216" tIns="91440" rIns="0" bIns="91440" rtlCol="0">
            <a:spAutoFit/>
          </a:bodyPr>
          <a:lstStyle>
            <a:lvl1pPr marL="0" indent="0">
              <a:buNone/>
              <a:defRPr lang="en-US" sz="1999" dirty="0">
                <a:solidFill>
                  <a:srgbClr val="FFFFFF"/>
                </a:solidFill>
                <a:latin typeface="+mj-lt"/>
              </a:defRPr>
            </a:lvl1pPr>
          </a:lstStyle>
          <a:p>
            <a:pPr marL="0" lvl="0" indent="0">
              <a:buNone/>
            </a:pPr>
            <a:r>
              <a:rPr lang="en-US" dirty="0"/>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91438" y="710247"/>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50029047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2" orient="horz" pos="438">
          <p15:clr>
            <a:srgbClr val="5ACBF0"/>
          </p15:clr>
        </p15:guide>
        <p15:guide id="3" orient="horz" pos="288">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eveloper Code Layout">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endParaRPr lang="en-US" dirty="0"/>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userDrawn="1"/>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dirty="0"/>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419062699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ode Bottom">
    <p:bg>
      <p:bgRef idx="1001">
        <a:schemeClr val="bg2"/>
      </p:bgRef>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dirty="0"/>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dirty="0"/>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dirty="0"/>
              <a:t>Click to edit or paste code</a:t>
            </a:r>
          </a:p>
        </p:txBody>
      </p:sp>
    </p:spTree>
    <p:extLst>
      <p:ext uri="{BB962C8B-B14F-4D97-AF65-F5344CB8AC3E}">
        <p14:creationId xmlns:p14="http://schemas.microsoft.com/office/powerpoint/2010/main" val="317026054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ode Top">
    <p:bg>
      <p:bgRef idx="1001">
        <a:schemeClr val="bg2"/>
      </p:bgRef>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userDrawn="1"/>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endParaRPr lang="en-US" dirty="0"/>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dirty="0"/>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dirty="0"/>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dirty="0"/>
              <a:t>Click to edit text</a:t>
            </a:r>
          </a:p>
        </p:txBody>
      </p:sp>
    </p:spTree>
    <p:extLst>
      <p:ext uri="{BB962C8B-B14F-4D97-AF65-F5344CB8AC3E}">
        <p14:creationId xmlns:p14="http://schemas.microsoft.com/office/powerpoint/2010/main" val="3235061925"/>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Code Right sid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dirty="0"/>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dirty="0"/>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userDrawn="1"/>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dirty="0"/>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dirty="0"/>
              <a:t>Click to edit or paste code</a:t>
            </a:r>
          </a:p>
        </p:txBody>
      </p:sp>
    </p:spTree>
    <p:extLst>
      <p:ext uri="{BB962C8B-B14F-4D97-AF65-F5344CB8AC3E}">
        <p14:creationId xmlns:p14="http://schemas.microsoft.com/office/powerpoint/2010/main" val="79750700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image" Target="../media/image1.emf"/><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userDrawn="1">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115" cstate="hq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79697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 id="2147483746" r:id="rId86"/>
    <p:sldLayoutId id="2147483747" r:id="rId87"/>
    <p:sldLayoutId id="2147483748" r:id="rId88"/>
    <p:sldLayoutId id="2147483749" r:id="rId89"/>
    <p:sldLayoutId id="2147483750" r:id="rId90"/>
    <p:sldLayoutId id="2147483751" r:id="rId91"/>
    <p:sldLayoutId id="2147483752" r:id="rId92"/>
    <p:sldLayoutId id="2147483753" r:id="rId93"/>
    <p:sldLayoutId id="2147483754" r:id="rId94"/>
    <p:sldLayoutId id="2147483755" r:id="rId95"/>
    <p:sldLayoutId id="2147483756" r:id="rId96"/>
    <p:sldLayoutId id="2147483757" r:id="rId97"/>
    <p:sldLayoutId id="2147483758" r:id="rId98"/>
    <p:sldLayoutId id="2147483759" r:id="rId99"/>
    <p:sldLayoutId id="2147483760" r:id="rId100"/>
    <p:sldLayoutId id="2147483761" r:id="rId101"/>
    <p:sldLayoutId id="2147483762" r:id="rId102"/>
    <p:sldLayoutId id="2147483763" r:id="rId103"/>
    <p:sldLayoutId id="2147483764" r:id="rId104"/>
    <p:sldLayoutId id="2147483765" r:id="rId105"/>
    <p:sldLayoutId id="2147483766" r:id="rId106"/>
    <p:sldLayoutId id="2147483767" r:id="rId107"/>
    <p:sldLayoutId id="2147483768" r:id="rId108"/>
    <p:sldLayoutId id="2147483769" r:id="rId109"/>
    <p:sldLayoutId id="2147483770" r:id="rId110"/>
    <p:sldLayoutId id="2147483771" r:id="rId111"/>
    <p:sldLayoutId id="2147483772" r:id="rId112"/>
    <p:sldLayoutId id="2147483773" r:id="rId113"/>
  </p:sldLayoutIdLst>
  <p:transition>
    <p:fade/>
  </p:transition>
  <p:hf hd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userDrawn="1">
          <p15:clr>
            <a:srgbClr val="C35EA4"/>
          </p15:clr>
        </p15:guide>
        <p15:guide id="17" pos="7313" userDrawn="1">
          <p15:clr>
            <a:srgbClr val="C35EA4"/>
          </p15:clr>
        </p15:guide>
        <p15:guide id="25" orient="horz" pos="369" userDrawn="1">
          <p15:clr>
            <a:srgbClr val="C35EA4"/>
          </p15:clr>
        </p15:guide>
        <p15:guide id="26" orient="horz" pos="3949" userDrawn="1">
          <p15:clr>
            <a:srgbClr val="C35EA4"/>
          </p15:clr>
        </p15:guide>
        <p15:guide id="27" orient="horz" pos="184" userDrawn="1">
          <p15:clr>
            <a:srgbClr val="A4A3A4"/>
          </p15:clr>
        </p15:guide>
        <p15:guide id="28" pos="185" userDrawn="1">
          <p15:clr>
            <a:srgbClr val="A4A3A4"/>
          </p15:clr>
        </p15:guide>
        <p15:guide id="29" orient="horz" pos="4135" userDrawn="1">
          <p15:clr>
            <a:srgbClr val="A4A3A4"/>
          </p15:clr>
        </p15:guide>
        <p15:guide id="30" pos="7495"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B0EA9-5E94-44AC-E955-5C317716AA83}"/>
              </a:ext>
            </a:extLst>
          </p:cNvPr>
          <p:cNvSpPr>
            <a:spLocks noGrp="1"/>
          </p:cNvSpPr>
          <p:nvPr>
            <p:ph type="title"/>
          </p:nvPr>
        </p:nvSpPr>
        <p:spPr>
          <a:xfrm>
            <a:off x="584199" y="1753704"/>
            <a:ext cx="11135139" cy="1780072"/>
          </a:xfrm>
        </p:spPr>
        <p:txBody>
          <a:bodyPr vert="horz" wrap="square" lIns="0" tIns="0" rIns="0" bIns="0" rtlCol="0" anchor="b" anchorCtr="0">
            <a:normAutofit/>
          </a:bodyPr>
          <a:lstStyle/>
          <a:p>
            <a:pPr algn="ctr">
              <a:lnSpc>
                <a:spcPct val="90000"/>
              </a:lnSpc>
            </a:pPr>
            <a:r>
              <a:rPr lang="en-US" sz="4400" b="0" kern="1200" cap="none" spc="-50" baseline="0" dirty="0">
                <a:ln w="3175">
                  <a:noFill/>
                </a:ln>
                <a:solidFill>
                  <a:schemeClr val="accent1"/>
                </a:solidFill>
                <a:effectLst/>
                <a:latin typeface="+mj-lt"/>
                <a:ea typeface="+mn-ea"/>
                <a:cs typeface="Segoe UI" panose="020B0502040204020203" pitchFamily="34" charset="0"/>
              </a:rPr>
              <a:t> AI-Assisted Copilot Automation for Reliable FPGA Verification at Hyperscale</a:t>
            </a:r>
          </a:p>
        </p:txBody>
      </p:sp>
      <p:sp>
        <p:nvSpPr>
          <p:cNvPr id="5" name="TextBox 4">
            <a:extLst>
              <a:ext uri="{FF2B5EF4-FFF2-40B4-BE49-F238E27FC236}">
                <a16:creationId xmlns:a16="http://schemas.microsoft.com/office/drawing/2014/main" id="{C562341F-30EE-4385-AF67-236B8850C77B}"/>
              </a:ext>
            </a:extLst>
          </p:cNvPr>
          <p:cNvSpPr txBox="1"/>
          <p:nvPr/>
        </p:nvSpPr>
        <p:spPr>
          <a:xfrm>
            <a:off x="698187" y="4120880"/>
            <a:ext cx="10629720" cy="1480930"/>
          </a:xfrm>
          <a:prstGeom prst="rect">
            <a:avLst/>
          </a:prstGeom>
          <a:noFill/>
        </p:spPr>
        <p:txBody>
          <a:bodyPr vert="horz" wrap="square" lIns="0" tIns="0" rIns="0" bIns="0" rtlCol="0">
            <a:noAutofit/>
          </a:bodyPr>
          <a:lstStyle/>
          <a:p>
            <a:pPr algn="ctr" defTabSz="932742">
              <a:lnSpc>
                <a:spcPct val="90000"/>
              </a:lnSpc>
              <a:spcAft>
                <a:spcPts val="600"/>
              </a:spcAft>
              <a:buSzPct val="90000"/>
            </a:pPr>
            <a:r>
              <a:rPr lang="en-US" sz="2200" dirty="0">
                <a:solidFill>
                  <a:schemeClr val="accent1"/>
                </a:solidFill>
              </a:rPr>
              <a:t>Linh Nguyen, Nguyen Le, Tony-Dat Tran, Jagannath Panduranga Rao, Andrew Putnam</a:t>
            </a:r>
            <a:br>
              <a:rPr lang="en-US" sz="2200" dirty="0">
                <a:solidFill>
                  <a:schemeClr val="accent1"/>
                </a:solidFill>
              </a:rPr>
            </a:br>
            <a:r>
              <a:rPr lang="en-US" sz="2200" dirty="0">
                <a:solidFill>
                  <a:schemeClr val="accent1"/>
                </a:solidFill>
              </a:rPr>
              <a:t>Microsoft Corporation</a:t>
            </a:r>
            <a:br>
              <a:rPr lang="en-US" sz="2200" dirty="0">
                <a:solidFill>
                  <a:schemeClr val="accent1"/>
                </a:solidFill>
              </a:rPr>
            </a:br>
            <a:r>
              <a:rPr lang="en-US" sz="2200" dirty="0">
                <a:solidFill>
                  <a:schemeClr val="accent1"/>
                </a:solidFill>
              </a:rPr>
              <a:t>ISFPGA ’26, Seaside, CA, USA</a:t>
            </a:r>
            <a:endParaRPr lang="en-US" sz="2200" kern="1200" spc="0" baseline="0" dirty="0">
              <a:solidFill>
                <a:schemeClr val="accent1"/>
              </a:solidFill>
              <a:latin typeface="+mn-lt"/>
              <a:ea typeface="+mn-ea"/>
              <a:cs typeface="Segoe UI" panose="020B0502040204020203" pitchFamily="34" charset="0"/>
            </a:endParaRPr>
          </a:p>
        </p:txBody>
      </p:sp>
      <p:pic>
        <p:nvPicPr>
          <p:cNvPr id="3" name="Picture 2" descr="A logo of a cloud&#10;&#10;Description automatically generated">
            <a:extLst>
              <a:ext uri="{FF2B5EF4-FFF2-40B4-BE49-F238E27FC236}">
                <a16:creationId xmlns:a16="http://schemas.microsoft.com/office/drawing/2014/main" id="{F3ACED37-B2C8-7BFA-7C1F-5FF7D9DFDACE}"/>
              </a:ext>
            </a:extLst>
          </p:cNvPr>
          <p:cNvPicPr>
            <a:picLocks noChangeAspect="1"/>
          </p:cNvPicPr>
          <p:nvPr/>
        </p:nvPicPr>
        <p:blipFill>
          <a:blip r:embed="rId3"/>
          <a:stretch>
            <a:fillRect/>
          </a:stretch>
        </p:blipFill>
        <p:spPr>
          <a:xfrm>
            <a:off x="10090005" y="487785"/>
            <a:ext cx="928370" cy="678815"/>
          </a:xfrm>
          <a:prstGeom prst="rect">
            <a:avLst/>
          </a:prstGeom>
        </p:spPr>
      </p:pic>
    </p:spTree>
    <p:extLst>
      <p:ext uri="{BB962C8B-B14F-4D97-AF65-F5344CB8AC3E}">
        <p14:creationId xmlns:p14="http://schemas.microsoft.com/office/powerpoint/2010/main" val="3806006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71BAB-A8D2-CFC3-B8DF-A9C6E05F9F2C}"/>
              </a:ext>
            </a:extLst>
          </p:cNvPr>
          <p:cNvSpPr>
            <a:spLocks noGrp="1"/>
          </p:cNvSpPr>
          <p:nvPr>
            <p:ph type="title"/>
          </p:nvPr>
        </p:nvSpPr>
        <p:spPr/>
        <p:txBody>
          <a:bodyPr/>
          <a:lstStyle/>
          <a:p>
            <a:pPr algn="ctr"/>
            <a:r>
              <a:rPr lang="en-US" dirty="0"/>
              <a:t>Conclusion</a:t>
            </a:r>
          </a:p>
        </p:txBody>
      </p:sp>
      <p:sp>
        <p:nvSpPr>
          <p:cNvPr id="3" name="Content Placeholder 2">
            <a:extLst>
              <a:ext uri="{FF2B5EF4-FFF2-40B4-BE49-F238E27FC236}">
                <a16:creationId xmlns:a16="http://schemas.microsoft.com/office/drawing/2014/main" id="{5D940D4F-F967-0C15-DF4B-9A12B192384B}"/>
              </a:ext>
            </a:extLst>
          </p:cNvPr>
          <p:cNvSpPr>
            <a:spLocks noGrp="1"/>
          </p:cNvSpPr>
          <p:nvPr>
            <p:ph sz="quarter" idx="12"/>
          </p:nvPr>
        </p:nvSpPr>
        <p:spPr>
          <a:xfrm>
            <a:off x="584200" y="1435100"/>
            <a:ext cx="11289487" cy="5601533"/>
          </a:xfrm>
        </p:spPr>
        <p:txBody>
          <a:bodyPr/>
          <a:lstStyle/>
          <a:p>
            <a:pPr fontAlgn="t">
              <a:buFont typeface="Arial" panose="020B0604020202020204" pitchFamily="34" charset="0"/>
              <a:buChar char="•"/>
            </a:pPr>
            <a:r>
              <a:rPr lang="en-US" dirty="0"/>
              <a:t>Developed an </a:t>
            </a:r>
            <a:r>
              <a:rPr lang="en-US" b="1" dirty="0"/>
              <a:t>AI‑assisted formal verification framework</a:t>
            </a:r>
            <a:r>
              <a:rPr lang="en-US" dirty="0"/>
              <a:t> for hyperscale FPGA connectivity and reset validation with tool-agnostic</a:t>
            </a:r>
          </a:p>
          <a:p>
            <a:pPr fontAlgn="t">
              <a:buFont typeface="Arial" panose="020B0604020202020204" pitchFamily="34" charset="0"/>
              <a:buChar char="•"/>
            </a:pPr>
            <a:r>
              <a:rPr lang="en-US" dirty="0"/>
              <a:t> </a:t>
            </a:r>
            <a:r>
              <a:rPr lang="en-US" b="1" dirty="0"/>
              <a:t>Copilot auto-generated scripts + formal checking + simulation</a:t>
            </a:r>
            <a:r>
              <a:rPr lang="en-US" dirty="0"/>
              <a:t> improved coverage, efficiency, and early bug detection </a:t>
            </a:r>
          </a:p>
          <a:p>
            <a:pPr fontAlgn="t">
              <a:buFont typeface="Arial" panose="020B0604020202020204" pitchFamily="34" charset="0"/>
              <a:buChar char="•"/>
            </a:pPr>
            <a:r>
              <a:rPr lang="en-US" b="1" dirty="0"/>
              <a:t>Reduced manual effort and error-prone repetition, </a:t>
            </a:r>
            <a:r>
              <a:rPr lang="en-US" dirty="0"/>
              <a:t>increased confidence and boost productivity in first‑silicon bring‑up for cloud FPGA platforms</a:t>
            </a:r>
          </a:p>
          <a:p>
            <a:pPr fontAlgn="t">
              <a:buFont typeface="Arial" panose="020B0604020202020204" pitchFamily="34" charset="0"/>
              <a:buChar char="•"/>
            </a:pPr>
            <a:r>
              <a:rPr lang="en-US" dirty="0"/>
              <a:t> Demonstrated </a:t>
            </a:r>
            <a:r>
              <a:rPr lang="en-US" b="1" dirty="0"/>
              <a:t>Effective human‑in‑the‑loop use of LLMs</a:t>
            </a:r>
            <a:r>
              <a:rPr lang="en-US" dirty="0"/>
              <a:t> for scalable, higher-assurance and multi-layer verification workflows</a:t>
            </a:r>
          </a:p>
          <a:p>
            <a:pPr fontAlgn="t">
              <a:buFont typeface="Arial" panose="020B0604020202020204" pitchFamily="34" charset="0"/>
              <a:buChar char="•"/>
            </a:pPr>
            <a:r>
              <a:rPr lang="en-US" dirty="0"/>
              <a:t> Framework is </a:t>
            </a:r>
            <a:r>
              <a:rPr lang="en-US" b="1" dirty="0"/>
              <a:t>Replicable across FPGA and ASIC projects</a:t>
            </a:r>
            <a:r>
              <a:rPr lang="en-US" dirty="0"/>
              <a:t>, addressing growing design complexity </a:t>
            </a:r>
          </a:p>
          <a:p>
            <a:pPr marL="0" indent="0">
              <a:buNone/>
            </a:pPr>
            <a:endParaRPr lang="en-US" dirty="0"/>
          </a:p>
        </p:txBody>
      </p:sp>
    </p:spTree>
    <p:extLst>
      <p:ext uri="{BB962C8B-B14F-4D97-AF65-F5344CB8AC3E}">
        <p14:creationId xmlns:p14="http://schemas.microsoft.com/office/powerpoint/2010/main" val="407076008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E753683-C24C-A5B6-FF4F-2DC46B050C56}"/>
              </a:ext>
            </a:extLst>
          </p:cNvPr>
          <p:cNvSpPr>
            <a:spLocks noGrp="1"/>
          </p:cNvSpPr>
          <p:nvPr>
            <p:ph sz="quarter" idx="13"/>
          </p:nvPr>
        </p:nvSpPr>
        <p:spPr>
          <a:xfrm>
            <a:off x="466644" y="1491296"/>
            <a:ext cx="11021125" cy="4087273"/>
          </a:xfrm>
        </p:spPr>
        <p:txBody>
          <a:bodyPr/>
          <a:lstStyle/>
          <a:p>
            <a:pPr marL="0" indent="0" algn="ctr" fontAlgn="t">
              <a:buNone/>
            </a:pPr>
            <a:endParaRPr lang="en-US" sz="6000" b="1" dirty="0">
              <a:solidFill>
                <a:schemeClr val="accent1"/>
              </a:solidFill>
            </a:endParaRPr>
          </a:p>
          <a:p>
            <a:pPr marL="0" indent="0" algn="ctr" fontAlgn="t">
              <a:buNone/>
            </a:pPr>
            <a:r>
              <a:rPr lang="en-US" sz="6000" b="1" dirty="0">
                <a:solidFill>
                  <a:schemeClr val="accent1"/>
                </a:solidFill>
              </a:rPr>
              <a:t>Thank you</a:t>
            </a:r>
          </a:p>
          <a:p>
            <a:pPr marL="0" indent="0" algn="ctr" fontAlgn="t">
              <a:buNone/>
            </a:pPr>
            <a:r>
              <a:rPr lang="en-US" sz="6000" b="1" dirty="0">
                <a:solidFill>
                  <a:schemeClr val="accent1"/>
                </a:solidFill>
              </a:rPr>
              <a:t>Q &amp; A</a:t>
            </a:r>
          </a:p>
          <a:p>
            <a:pPr marL="0" indent="0" algn="ctr" fontAlgn="t">
              <a:buNone/>
            </a:pPr>
            <a:r>
              <a:rPr lang="en-US" b="1" dirty="0">
                <a:solidFill>
                  <a:schemeClr val="accent1"/>
                </a:solidFill>
              </a:rPr>
              <a:t>Human‑in‑the‑Loop: ENABLED</a:t>
            </a:r>
            <a:br>
              <a:rPr lang="en-US" dirty="0">
                <a:solidFill>
                  <a:schemeClr val="accent1"/>
                </a:solidFill>
              </a:rPr>
            </a:br>
            <a:endParaRPr lang="en-US" dirty="0"/>
          </a:p>
        </p:txBody>
      </p:sp>
    </p:spTree>
    <p:extLst>
      <p:ext uri="{BB962C8B-B14F-4D97-AF65-F5344CB8AC3E}">
        <p14:creationId xmlns:p14="http://schemas.microsoft.com/office/powerpoint/2010/main" val="2434345431"/>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D42BA-5651-4B10-93CD-7CCF7777251F}"/>
              </a:ext>
            </a:extLst>
          </p:cNvPr>
          <p:cNvSpPr>
            <a:spLocks noGrp="1"/>
          </p:cNvSpPr>
          <p:nvPr>
            <p:ph type="title"/>
          </p:nvPr>
        </p:nvSpPr>
        <p:spPr>
          <a:xfrm>
            <a:off x="588263" y="457200"/>
            <a:ext cx="11018520" cy="553998"/>
          </a:xfrm>
        </p:spPr>
        <p:txBody>
          <a:bodyPr wrap="square" anchor="ctr">
            <a:noAutofit/>
          </a:bodyPr>
          <a:lstStyle/>
          <a:p>
            <a:pPr algn="ctr"/>
            <a:r>
              <a:rPr lang="en-US" sz="4800" dirty="0"/>
              <a:t>Introduction &amp; Motivation​</a:t>
            </a:r>
          </a:p>
        </p:txBody>
      </p:sp>
      <p:sp>
        <p:nvSpPr>
          <p:cNvPr id="4" name="Content Placeholder 3">
            <a:extLst>
              <a:ext uri="{FF2B5EF4-FFF2-40B4-BE49-F238E27FC236}">
                <a16:creationId xmlns:a16="http://schemas.microsoft.com/office/drawing/2014/main" id="{BACE9388-3BB9-452B-6B0E-72D2C1C1B9AE}"/>
              </a:ext>
            </a:extLst>
          </p:cNvPr>
          <p:cNvSpPr>
            <a:spLocks noGrp="1"/>
          </p:cNvSpPr>
          <p:nvPr>
            <p:ph sz="quarter" idx="1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5263" y="1497245"/>
            <a:ext cx="11051520" cy="5162840"/>
          </a:xfrm>
        </p:spPr>
        <p:txBody>
          <a:bodyPr>
            <a:normAutofit/>
          </a:bodyPr>
          <a:lstStyle/>
          <a:p>
            <a:pPr fontAlgn="base"/>
            <a:r>
              <a:rPr lang="en-US" sz="4000" dirty="0"/>
              <a:t>Hyperscale FPGAs require robust verification​</a:t>
            </a:r>
          </a:p>
          <a:p>
            <a:pPr fontAlgn="base"/>
            <a:r>
              <a:rPr lang="en-US" sz="4000" dirty="0"/>
              <a:t>Simulation-only flows miss corner cases​</a:t>
            </a:r>
          </a:p>
          <a:p>
            <a:pPr fontAlgn="base"/>
            <a:r>
              <a:rPr lang="en-US" sz="4000" dirty="0"/>
              <a:t>Formal methods offer exhaustive checking​</a:t>
            </a:r>
          </a:p>
          <a:p>
            <a:pPr fontAlgn="base"/>
            <a:r>
              <a:rPr lang="en-US" sz="4000" dirty="0"/>
              <a:t>Complex reset mechanisms in FPGAs​</a:t>
            </a:r>
          </a:p>
          <a:p>
            <a:pPr fontAlgn="base"/>
            <a:r>
              <a:rPr lang="en-US" sz="4000" dirty="0"/>
              <a:t>Azure Boost case study with PCIE Functional Level Reset (FLR) with 32 Physical Functions (PF) and 1028 Virtual Functions (VF)​ for each PF</a:t>
            </a:r>
          </a:p>
          <a:p>
            <a:pPr marL="0" indent="0">
              <a:spcBef>
                <a:spcPts val="2500"/>
              </a:spcBef>
              <a:buFont typeface="Arial" panose="020B0604020202020204" pitchFamily="34" charset="0"/>
              <a:buNone/>
            </a:pPr>
            <a:endParaRPr lang="en-US" sz="1400" dirty="0"/>
          </a:p>
        </p:txBody>
      </p:sp>
    </p:spTree>
    <p:extLst>
      <p:ext uri="{BB962C8B-B14F-4D97-AF65-F5344CB8AC3E}">
        <p14:creationId xmlns:p14="http://schemas.microsoft.com/office/powerpoint/2010/main" val="25353023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01DA3-A4B6-725B-8C4F-6670724DA4C7}"/>
              </a:ext>
            </a:extLst>
          </p:cNvPr>
          <p:cNvSpPr>
            <a:spLocks noGrp="1"/>
          </p:cNvSpPr>
          <p:nvPr>
            <p:ph type="title"/>
          </p:nvPr>
        </p:nvSpPr>
        <p:spPr>
          <a:xfrm>
            <a:off x="588263" y="457200"/>
            <a:ext cx="11018520" cy="553998"/>
          </a:xfrm>
        </p:spPr>
        <p:txBody>
          <a:bodyPr wrap="square" anchor="ctr">
            <a:noAutofit/>
          </a:bodyPr>
          <a:lstStyle/>
          <a:p>
            <a:pPr algn="ctr">
              <a:lnSpc>
                <a:spcPct val="90000"/>
              </a:lnSpc>
            </a:pPr>
            <a:r>
              <a:rPr lang="en-US" sz="4800" dirty="0"/>
              <a:t>Hybrid Verification Workflow</a:t>
            </a:r>
          </a:p>
        </p:txBody>
      </p:sp>
      <p:sp>
        <p:nvSpPr>
          <p:cNvPr id="4" name="Content Placeholder 3">
            <a:extLst>
              <a:ext uri="{FF2B5EF4-FFF2-40B4-BE49-F238E27FC236}">
                <a16:creationId xmlns:a16="http://schemas.microsoft.com/office/drawing/2014/main" id="{12684496-5CB9-B5B0-8D8F-366ADAA70D81}"/>
              </a:ext>
            </a:extLst>
          </p:cNvPr>
          <p:cNvSpPr>
            <a:spLocks noGrp="1"/>
          </p:cNvSpPr>
          <p:nvPr>
            <p:ph sz="quarter" idx="13"/>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889845" y="2739007"/>
            <a:ext cx="3984771" cy="2223081"/>
          </a:xfrm>
        </p:spPr>
        <p:txBody>
          <a:bodyPr>
            <a:normAutofit/>
          </a:bodyPr>
          <a:lstStyle/>
          <a:p>
            <a:pPr fontAlgn="base">
              <a:buFont typeface="Arial" panose="020B0604020202020204" pitchFamily="34" charset="0"/>
              <a:buChar char="•"/>
            </a:pPr>
            <a:r>
              <a:rPr lang="en-US" sz="1800" dirty="0"/>
              <a:t> Step 1: Structured Prompts​</a:t>
            </a:r>
          </a:p>
          <a:p>
            <a:pPr fontAlgn="base">
              <a:buFont typeface="Arial" panose="020B0604020202020204" pitchFamily="34" charset="0"/>
              <a:buChar char="•"/>
            </a:pPr>
            <a:r>
              <a:rPr lang="en-US" sz="1800" dirty="0"/>
              <a:t> Step 2: Copilot Script Generation​</a:t>
            </a:r>
          </a:p>
          <a:p>
            <a:pPr fontAlgn="base">
              <a:buFont typeface="Arial" panose="020B0604020202020204" pitchFamily="34" charset="0"/>
              <a:buChar char="•"/>
            </a:pPr>
            <a:r>
              <a:rPr lang="en-US" sz="1800" dirty="0"/>
              <a:t> Step 3: Formal Engine (QCC)​</a:t>
            </a:r>
          </a:p>
          <a:p>
            <a:pPr fontAlgn="base">
              <a:buFont typeface="Arial" panose="020B0604020202020204" pitchFamily="34" charset="0"/>
              <a:buChar char="•"/>
            </a:pPr>
            <a:r>
              <a:rPr lang="en-US" sz="1800" dirty="0"/>
              <a:t> Step 4: Simulation in Block Level    	 /</a:t>
            </a:r>
            <a:r>
              <a:rPr lang="en-US" sz="1800" dirty="0" err="1"/>
              <a:t>Protosim</a:t>
            </a:r>
            <a:r>
              <a:rPr lang="en-US" sz="1800" dirty="0"/>
              <a:t>​</a:t>
            </a:r>
          </a:p>
          <a:p>
            <a:pPr fontAlgn="base">
              <a:buFont typeface="Arial" panose="020B0604020202020204" pitchFamily="34" charset="0"/>
              <a:buChar char="•"/>
            </a:pPr>
            <a:r>
              <a:rPr lang="en-US" sz="1800" dirty="0"/>
              <a:t> Step 5: Iterative Refinement​</a:t>
            </a:r>
          </a:p>
          <a:p>
            <a:pPr marL="0" indent="0">
              <a:spcBef>
                <a:spcPts val="2500"/>
              </a:spcBef>
              <a:buFont typeface="Arial" panose="020B0604020202020204" pitchFamily="34" charset="0"/>
              <a:buNone/>
            </a:pPr>
            <a:endParaRPr lang="en-US" sz="1400" dirty="0"/>
          </a:p>
        </p:txBody>
      </p:sp>
      <p:pic>
        <p:nvPicPr>
          <p:cNvPr id="9" name="Content Placeholder 8">
            <a:extLst>
              <a:ext uri="{FF2B5EF4-FFF2-40B4-BE49-F238E27FC236}">
                <a16:creationId xmlns:a16="http://schemas.microsoft.com/office/drawing/2014/main" id="{A06C96E0-4502-3965-8F59-E1BC3D786218}"/>
              </a:ext>
            </a:extLst>
          </p:cNvPr>
          <p:cNvPicPr>
            <a:picLocks noGrp="1" noChangeAspect="1"/>
          </p:cNvPicPr>
          <p:nvPr>
            <p:ph sz="quarter" idx="12"/>
          </p:nvPr>
        </p:nvPicPr>
        <p:blipFill>
          <a:blip r:embed="rId3"/>
          <a:stretch>
            <a:fillRect/>
          </a:stretch>
        </p:blipFill>
        <p:spPr>
          <a:xfrm>
            <a:off x="549479" y="1283516"/>
            <a:ext cx="7617204" cy="5066950"/>
          </a:xfrm>
          <a:prstGeom prst="rect">
            <a:avLst/>
          </a:prstGeom>
        </p:spPr>
      </p:pic>
    </p:spTree>
    <p:extLst>
      <p:ext uri="{BB962C8B-B14F-4D97-AF65-F5344CB8AC3E}">
        <p14:creationId xmlns:p14="http://schemas.microsoft.com/office/powerpoint/2010/main" val="237204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FB089-339E-84B1-4DE4-6FD64EAEA628}"/>
              </a:ext>
            </a:extLst>
          </p:cNvPr>
          <p:cNvSpPr>
            <a:spLocks noGrp="1"/>
          </p:cNvSpPr>
          <p:nvPr>
            <p:ph type="title"/>
          </p:nvPr>
        </p:nvSpPr>
        <p:spPr>
          <a:xfrm>
            <a:off x="588263" y="395645"/>
            <a:ext cx="11018520" cy="677108"/>
          </a:xfrm>
        </p:spPr>
        <p:txBody>
          <a:bodyPr/>
          <a:lstStyle/>
          <a:p>
            <a:r>
              <a:rPr lang="en-US" sz="4400" dirty="0"/>
              <a:t>AI-Driven Verification via Copilot Prompts</a:t>
            </a:r>
          </a:p>
        </p:txBody>
      </p:sp>
      <p:sp>
        <p:nvSpPr>
          <p:cNvPr id="4" name="Content Placeholder 3">
            <a:extLst>
              <a:ext uri="{FF2B5EF4-FFF2-40B4-BE49-F238E27FC236}">
                <a16:creationId xmlns:a16="http://schemas.microsoft.com/office/drawing/2014/main" id="{0CCF73B2-0163-8A82-4C25-B11F08A7852D}"/>
              </a:ext>
            </a:extLst>
          </p:cNvPr>
          <p:cNvSpPr>
            <a:spLocks noGrp="1"/>
          </p:cNvSpPr>
          <p:nvPr>
            <p:ph sz="quarter" idx="13"/>
          </p:nvPr>
        </p:nvSpPr>
        <p:spPr>
          <a:xfrm>
            <a:off x="588263" y="1447685"/>
            <a:ext cx="11018520" cy="1982081"/>
          </a:xfrm>
        </p:spPr>
        <p:txBody>
          <a:bodyPr/>
          <a:lstStyle/>
          <a:p>
            <a:pPr fontAlgn="base"/>
            <a:r>
              <a:rPr lang="en-US" dirty="0"/>
              <a:t> Engineers write explicit and structured prompts​</a:t>
            </a:r>
          </a:p>
          <a:p>
            <a:pPr fontAlgn="base"/>
            <a:r>
              <a:rPr lang="en-US" dirty="0"/>
              <a:t> Copilot generates Python scripts &amp; CSV files​</a:t>
            </a:r>
          </a:p>
          <a:p>
            <a:pPr fontAlgn="base"/>
            <a:r>
              <a:rPr lang="en-US" dirty="0"/>
              <a:t> Saves time and ensures consistency​</a:t>
            </a:r>
          </a:p>
          <a:p>
            <a:endParaRPr lang="en-US" dirty="0"/>
          </a:p>
        </p:txBody>
      </p:sp>
      <p:graphicFrame>
        <p:nvGraphicFramePr>
          <p:cNvPr id="8" name="Table 7">
            <a:extLst>
              <a:ext uri="{FF2B5EF4-FFF2-40B4-BE49-F238E27FC236}">
                <a16:creationId xmlns:a16="http://schemas.microsoft.com/office/drawing/2014/main" id="{D520C350-EF65-60E0-CD77-D6D6C34F58D6}"/>
              </a:ext>
            </a:extLst>
          </p:cNvPr>
          <p:cNvGraphicFramePr>
            <a:graphicFrameLocks noGrp="1"/>
          </p:cNvGraphicFramePr>
          <p:nvPr>
            <p:extLst>
              <p:ext uri="{D42A27DB-BD31-4B8C-83A1-F6EECF244321}">
                <p14:modId xmlns:p14="http://schemas.microsoft.com/office/powerpoint/2010/main" val="1704466110"/>
              </p:ext>
            </p:extLst>
          </p:nvPr>
        </p:nvGraphicFramePr>
        <p:xfrm>
          <a:off x="654574" y="3358004"/>
          <a:ext cx="10882852" cy="2839720"/>
        </p:xfrm>
        <a:graphic>
          <a:graphicData uri="http://schemas.openxmlformats.org/drawingml/2006/table">
            <a:tbl>
              <a:tblPr firstRow="1" bandRow="1">
                <a:tableStyleId>{5C22544A-7EE6-4342-B048-85BDC9FD1C3A}</a:tableStyleId>
              </a:tblPr>
              <a:tblGrid>
                <a:gridCol w="1201697">
                  <a:extLst>
                    <a:ext uri="{9D8B030D-6E8A-4147-A177-3AD203B41FA5}">
                      <a16:colId xmlns:a16="http://schemas.microsoft.com/office/drawing/2014/main" val="796924983"/>
                    </a:ext>
                  </a:extLst>
                </a:gridCol>
                <a:gridCol w="4745865">
                  <a:extLst>
                    <a:ext uri="{9D8B030D-6E8A-4147-A177-3AD203B41FA5}">
                      <a16:colId xmlns:a16="http://schemas.microsoft.com/office/drawing/2014/main" val="3956206233"/>
                    </a:ext>
                  </a:extLst>
                </a:gridCol>
                <a:gridCol w="4935290">
                  <a:extLst>
                    <a:ext uri="{9D8B030D-6E8A-4147-A177-3AD203B41FA5}">
                      <a16:colId xmlns:a16="http://schemas.microsoft.com/office/drawing/2014/main" val="4073150321"/>
                    </a:ext>
                  </a:extLst>
                </a:gridCol>
              </a:tblGrid>
              <a:tr h="370840">
                <a:tc>
                  <a:txBody>
                    <a:bodyPr/>
                    <a:lstStyle/>
                    <a:p>
                      <a:r>
                        <a:rPr lang="en-US" dirty="0"/>
                        <a:t>Model</a:t>
                      </a:r>
                    </a:p>
                  </a:txBody>
                  <a:tcPr/>
                </a:tc>
                <a:tc>
                  <a:txBody>
                    <a:bodyPr/>
                    <a:lstStyle/>
                    <a:p>
                      <a:r>
                        <a:rPr lang="en-US" dirty="0"/>
                        <a:t>Typical Behavior with Structured </a:t>
                      </a:r>
                      <a:r>
                        <a:rPr lang="en-US" dirty="0" err="1"/>
                        <a:t>Promts</a:t>
                      </a:r>
                      <a:endParaRPr lang="en-US" dirty="0"/>
                    </a:p>
                  </a:txBody>
                  <a:tcPr/>
                </a:tc>
                <a:tc>
                  <a:txBody>
                    <a:bodyPr/>
                    <a:lstStyle/>
                    <a:p>
                      <a:r>
                        <a:rPr lang="en-US" dirty="0"/>
                        <a:t>Recommended Mitigation Strategies</a:t>
                      </a:r>
                    </a:p>
                  </a:txBody>
                  <a:tcPr/>
                </a:tc>
                <a:extLst>
                  <a:ext uri="{0D108BD9-81ED-4DB2-BD59-A6C34878D82A}">
                    <a16:rowId xmlns:a16="http://schemas.microsoft.com/office/drawing/2014/main" val="983151921"/>
                  </a:ext>
                </a:extLst>
              </a:tr>
              <a:tr h="370840">
                <a:tc>
                  <a:txBody>
                    <a:bodyPr/>
                    <a:lstStyle/>
                    <a:p>
                      <a:r>
                        <a:rPr lang="en-US" dirty="0"/>
                        <a:t>ChatGPT</a:t>
                      </a:r>
                    </a:p>
                  </a:txBody>
                  <a:tcPr/>
                </a:tc>
                <a:tc>
                  <a:txBody>
                    <a:bodyPr/>
                    <a:lstStyle/>
                    <a:p>
                      <a:r>
                        <a:rPr lang="en-US" dirty="0"/>
                        <a:t>Strict format adherence;</a:t>
                      </a:r>
                    </a:p>
                    <a:p>
                      <a:r>
                        <a:rPr lang="en-US" dirty="0"/>
                        <a:t>May add extra nesting or verbose lists</a:t>
                      </a:r>
                    </a:p>
                  </a:txBody>
                  <a:tcPr/>
                </a:tc>
                <a:tc>
                  <a:txBody>
                    <a:bodyPr/>
                    <a:lstStyle/>
                    <a:p>
                      <a:r>
                        <a:rPr lang="en-US" dirty="0"/>
                        <a:t>Use explicit key constraints; validate with JSON schema; lower temperature</a:t>
                      </a:r>
                    </a:p>
                  </a:txBody>
                  <a:tcPr/>
                </a:tc>
                <a:extLst>
                  <a:ext uri="{0D108BD9-81ED-4DB2-BD59-A6C34878D82A}">
                    <a16:rowId xmlns:a16="http://schemas.microsoft.com/office/drawing/2014/main" val="2578133422"/>
                  </a:ext>
                </a:extLst>
              </a:tr>
              <a:tr h="370840">
                <a:tc>
                  <a:txBody>
                    <a:bodyPr/>
                    <a:lstStyle/>
                    <a:p>
                      <a:r>
                        <a:rPr lang="en-US" dirty="0"/>
                        <a:t>Gemini</a:t>
                      </a:r>
                    </a:p>
                  </a:txBody>
                  <a:tcPr/>
                </a:tc>
                <a:tc>
                  <a:txBody>
                    <a:bodyPr/>
                    <a:lstStyle/>
                    <a:p>
                      <a:r>
                        <a:rPr lang="en-US" dirty="0"/>
                        <a:t>Reorders keys; </a:t>
                      </a:r>
                    </a:p>
                    <a:p>
                      <a:r>
                        <a:rPr lang="en-US" dirty="0"/>
                        <a:t>may insert summary comments</a:t>
                      </a:r>
                    </a:p>
                  </a:txBody>
                  <a:tcPr/>
                </a:tc>
                <a:tc>
                  <a:txBody>
                    <a:bodyPr/>
                    <a:lstStyle/>
                    <a:p>
                      <a:r>
                        <a:rPr lang="en-US" dirty="0"/>
                        <a:t>Provide one-shot examples;</a:t>
                      </a:r>
                    </a:p>
                    <a:p>
                      <a:r>
                        <a:rPr lang="en-US" dirty="0"/>
                        <a:t>Enforce schema;</a:t>
                      </a:r>
                    </a:p>
                    <a:p>
                      <a:r>
                        <a:rPr lang="en-US" dirty="0"/>
                        <a:t>Post-process with validator</a:t>
                      </a:r>
                    </a:p>
                  </a:txBody>
                  <a:tcPr/>
                </a:tc>
                <a:extLst>
                  <a:ext uri="{0D108BD9-81ED-4DB2-BD59-A6C34878D82A}">
                    <a16:rowId xmlns:a16="http://schemas.microsoft.com/office/drawing/2014/main" val="883291751"/>
                  </a:ext>
                </a:extLst>
              </a:tr>
              <a:tr h="370840">
                <a:tc>
                  <a:txBody>
                    <a:bodyPr/>
                    <a:lstStyle/>
                    <a:p>
                      <a:r>
                        <a:rPr lang="en-US" dirty="0"/>
                        <a:t>Claude</a:t>
                      </a:r>
                    </a:p>
                  </a:txBody>
                  <a:tcPr/>
                </a:tc>
                <a:tc>
                  <a:txBody>
                    <a:bodyPr/>
                    <a:lstStyle/>
                    <a:p>
                      <a:r>
                        <a:rPr lang="en-US" dirty="0"/>
                        <a:t>Adds explanatory text</a:t>
                      </a:r>
                    </a:p>
                    <a:p>
                      <a:r>
                        <a:rPr lang="en-US" dirty="0"/>
                        <a:t>Occasionally omits minor fields</a:t>
                      </a:r>
                    </a:p>
                  </a:txBody>
                  <a:tcPr/>
                </a:tc>
                <a:tc>
                  <a:txBody>
                    <a:bodyPr/>
                    <a:lstStyle/>
                    <a:p>
                      <a:r>
                        <a:rPr lang="en-US" dirty="0"/>
                        <a:t>Strong “JSON-only” directive</a:t>
                      </a:r>
                    </a:p>
                    <a:p>
                      <a:r>
                        <a:rPr lang="en-US" dirty="0"/>
                        <a:t>Use JSON mode</a:t>
                      </a:r>
                    </a:p>
                    <a:p>
                      <a:r>
                        <a:rPr lang="en-US" dirty="0"/>
                        <a:t>Automated format checks</a:t>
                      </a:r>
                    </a:p>
                  </a:txBody>
                  <a:tcPr/>
                </a:tc>
                <a:extLst>
                  <a:ext uri="{0D108BD9-81ED-4DB2-BD59-A6C34878D82A}">
                    <a16:rowId xmlns:a16="http://schemas.microsoft.com/office/drawing/2014/main" val="2551517593"/>
                  </a:ext>
                </a:extLst>
              </a:tr>
            </a:tbl>
          </a:graphicData>
        </a:graphic>
      </p:graphicFrame>
    </p:spTree>
    <p:extLst>
      <p:ext uri="{BB962C8B-B14F-4D97-AF65-F5344CB8AC3E}">
        <p14:creationId xmlns:p14="http://schemas.microsoft.com/office/powerpoint/2010/main" val="255090992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53905-9D0C-B3BA-CF28-5CD715016797}"/>
              </a:ext>
            </a:extLst>
          </p:cNvPr>
          <p:cNvSpPr>
            <a:spLocks noGrp="1"/>
          </p:cNvSpPr>
          <p:nvPr>
            <p:ph type="title"/>
          </p:nvPr>
        </p:nvSpPr>
        <p:spPr>
          <a:xfrm>
            <a:off x="588263" y="395646"/>
            <a:ext cx="11018520" cy="677108"/>
          </a:xfrm>
        </p:spPr>
        <p:txBody>
          <a:bodyPr/>
          <a:lstStyle/>
          <a:p>
            <a:r>
              <a:rPr lang="en-US" sz="4400" dirty="0"/>
              <a:t>Formal Connectivity &amp; Reset Verification</a:t>
            </a:r>
          </a:p>
        </p:txBody>
      </p:sp>
      <p:sp>
        <p:nvSpPr>
          <p:cNvPr id="4" name="Content Placeholder 3">
            <a:extLst>
              <a:ext uri="{FF2B5EF4-FFF2-40B4-BE49-F238E27FC236}">
                <a16:creationId xmlns:a16="http://schemas.microsoft.com/office/drawing/2014/main" id="{11E06572-241F-7A1B-A84E-23ACF7DAB908}"/>
              </a:ext>
            </a:extLst>
          </p:cNvPr>
          <p:cNvSpPr>
            <a:spLocks noGrp="1"/>
          </p:cNvSpPr>
          <p:nvPr>
            <p:ph sz="quarter" idx="13"/>
          </p:nvPr>
        </p:nvSpPr>
        <p:spPr>
          <a:xfrm>
            <a:off x="532701" y="1435101"/>
            <a:ext cx="11076687" cy="5294174"/>
          </a:xfrm>
        </p:spPr>
        <p:txBody>
          <a:bodyPr/>
          <a:lstStyle/>
          <a:p>
            <a:pPr fontAlgn="base"/>
            <a:r>
              <a:rPr lang="en-US" dirty="0"/>
              <a:t> </a:t>
            </a:r>
            <a:r>
              <a:rPr lang="en-US" sz="4000" dirty="0"/>
              <a:t>The commercial tools excel at performing the formal analysis quickly and at very large scale; formally proves source-destination signal paths​</a:t>
            </a:r>
          </a:p>
          <a:p>
            <a:pPr fontAlgn="base"/>
            <a:r>
              <a:rPr lang="en-US" sz="4000" dirty="0"/>
              <a:t> Provide convenient debug environments for tracing failures</a:t>
            </a:r>
          </a:p>
          <a:p>
            <a:pPr fontAlgn="base"/>
            <a:r>
              <a:rPr lang="en-US" sz="4000" dirty="0"/>
              <a:t> In Azure Boost found 4,000+ assertions per PF​</a:t>
            </a:r>
          </a:p>
          <a:p>
            <a:pPr fontAlgn="base"/>
            <a:r>
              <a:rPr lang="en-US" sz="4000" dirty="0"/>
              <a:t> Resets modeled as connectivity​ from source to destination</a:t>
            </a:r>
          </a:p>
          <a:p>
            <a:pPr marL="0" indent="0" fontAlgn="base">
              <a:buNone/>
            </a:pPr>
            <a:endParaRPr lang="en-US" sz="4000" dirty="0"/>
          </a:p>
          <a:p>
            <a:endParaRPr lang="en-US" dirty="0"/>
          </a:p>
        </p:txBody>
      </p:sp>
    </p:spTree>
    <p:extLst>
      <p:ext uri="{BB962C8B-B14F-4D97-AF65-F5344CB8AC3E}">
        <p14:creationId xmlns:p14="http://schemas.microsoft.com/office/powerpoint/2010/main" val="13308930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3ACF7-1651-7DD7-51A3-5F327BAAABCB}"/>
              </a:ext>
            </a:extLst>
          </p:cNvPr>
          <p:cNvSpPr>
            <a:spLocks noGrp="1"/>
          </p:cNvSpPr>
          <p:nvPr>
            <p:ph type="title"/>
          </p:nvPr>
        </p:nvSpPr>
        <p:spPr>
          <a:xfrm>
            <a:off x="588263" y="364868"/>
            <a:ext cx="11018520" cy="738664"/>
          </a:xfrm>
        </p:spPr>
        <p:txBody>
          <a:bodyPr/>
          <a:lstStyle/>
          <a:p>
            <a:pPr algn="ctr"/>
            <a:r>
              <a:rPr lang="en-US" sz="4800" dirty="0"/>
              <a:t>Dynamic Reset Validation ​</a:t>
            </a:r>
          </a:p>
        </p:txBody>
      </p:sp>
      <p:sp>
        <p:nvSpPr>
          <p:cNvPr id="4" name="Content Placeholder 3">
            <a:extLst>
              <a:ext uri="{FF2B5EF4-FFF2-40B4-BE49-F238E27FC236}">
                <a16:creationId xmlns:a16="http://schemas.microsoft.com/office/drawing/2014/main" id="{B0F7EBD2-1716-FFD2-0325-F7A1A4F42166}"/>
              </a:ext>
            </a:extLst>
          </p:cNvPr>
          <p:cNvSpPr>
            <a:spLocks noGrp="1"/>
          </p:cNvSpPr>
          <p:nvPr>
            <p:ph sz="quarter" idx="13"/>
          </p:nvPr>
        </p:nvSpPr>
        <p:spPr>
          <a:xfrm>
            <a:off x="585437" y="1246563"/>
            <a:ext cx="11021125" cy="5474748"/>
          </a:xfrm>
        </p:spPr>
        <p:txBody>
          <a:bodyPr/>
          <a:lstStyle/>
          <a:p>
            <a:pPr fontAlgn="base"/>
            <a:r>
              <a:rPr lang="en-US" sz="4400" dirty="0"/>
              <a:t>Use AI to automate and maintain the connectivity and to extend it into the realm of reset verification in simulation</a:t>
            </a:r>
          </a:p>
          <a:p>
            <a:pPr fontAlgn="base"/>
            <a:r>
              <a:rPr lang="en-US" sz="4400" dirty="0"/>
              <a:t>Copilot leans on the formal connectivity feedback/results to generate test sequences, assertions​</a:t>
            </a:r>
          </a:p>
          <a:p>
            <a:pPr fontAlgn="base"/>
            <a:r>
              <a:rPr lang="en-US" sz="4400" dirty="0"/>
              <a:t> Simulation validates real-world reset behavior​</a:t>
            </a:r>
          </a:p>
          <a:p>
            <a:pPr marL="0" indent="0" fontAlgn="base">
              <a:buNone/>
            </a:pPr>
            <a:endParaRPr lang="en-US" dirty="0"/>
          </a:p>
        </p:txBody>
      </p:sp>
    </p:spTree>
    <p:extLst>
      <p:ext uri="{BB962C8B-B14F-4D97-AF65-F5344CB8AC3E}">
        <p14:creationId xmlns:p14="http://schemas.microsoft.com/office/powerpoint/2010/main" val="20653368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4DB29-2C57-7ED8-71D8-B99A8FB56BF0}"/>
              </a:ext>
            </a:extLst>
          </p:cNvPr>
          <p:cNvSpPr>
            <a:spLocks noGrp="1"/>
          </p:cNvSpPr>
          <p:nvPr>
            <p:ph type="title"/>
          </p:nvPr>
        </p:nvSpPr>
        <p:spPr>
          <a:xfrm>
            <a:off x="588263" y="395645"/>
            <a:ext cx="11018520" cy="677108"/>
          </a:xfrm>
        </p:spPr>
        <p:txBody>
          <a:bodyPr/>
          <a:lstStyle/>
          <a:p>
            <a:pPr algn="ctr"/>
            <a:r>
              <a:rPr lang="en-US" sz="4400" dirty="0"/>
              <a:t>Prompt Engineering – Key Lessons</a:t>
            </a:r>
          </a:p>
        </p:txBody>
      </p:sp>
      <p:sp>
        <p:nvSpPr>
          <p:cNvPr id="4" name="Content Placeholder 3">
            <a:extLst>
              <a:ext uri="{FF2B5EF4-FFF2-40B4-BE49-F238E27FC236}">
                <a16:creationId xmlns:a16="http://schemas.microsoft.com/office/drawing/2014/main" id="{CA9066D1-9B8D-39FB-E439-A434F16DA114}"/>
              </a:ext>
            </a:extLst>
          </p:cNvPr>
          <p:cNvSpPr>
            <a:spLocks noGrp="1"/>
          </p:cNvSpPr>
          <p:nvPr>
            <p:ph sz="quarter" idx="13"/>
          </p:nvPr>
        </p:nvSpPr>
        <p:spPr>
          <a:xfrm>
            <a:off x="588263" y="1435101"/>
            <a:ext cx="11021125" cy="4985980"/>
          </a:xfrm>
        </p:spPr>
        <p:txBody>
          <a:bodyPr/>
          <a:lstStyle/>
          <a:p>
            <a:pPr fontAlgn="base"/>
            <a:r>
              <a:rPr lang="en-US" dirty="0"/>
              <a:t> </a:t>
            </a:r>
            <a:r>
              <a:rPr lang="en-US" sz="4400" dirty="0"/>
              <a:t>Be specific and structured​</a:t>
            </a:r>
          </a:p>
          <a:p>
            <a:pPr fontAlgn="base"/>
            <a:r>
              <a:rPr lang="en-US" sz="4400" dirty="0"/>
              <a:t> Provide output examples​</a:t>
            </a:r>
          </a:p>
          <a:p>
            <a:pPr fontAlgn="base"/>
            <a:r>
              <a:rPr lang="en-US" sz="4400" dirty="0"/>
              <a:t> Iterate and refine​ </a:t>
            </a:r>
          </a:p>
          <a:p>
            <a:pPr fontAlgn="base"/>
            <a:r>
              <a:rPr lang="en-US" sz="4400" dirty="0"/>
              <a:t> Maintain human oversight  and use formal tool /simulation as baseline </a:t>
            </a:r>
            <a:r>
              <a:rPr lang="en-US" sz="4400"/>
              <a:t>to prevent AI </a:t>
            </a:r>
            <a:r>
              <a:rPr lang="en-US" sz="4400" dirty="0"/>
              <a:t>hallucination</a:t>
            </a:r>
          </a:p>
          <a:p>
            <a:endParaRPr lang="en-US" dirty="0"/>
          </a:p>
        </p:txBody>
      </p:sp>
    </p:spTree>
    <p:extLst>
      <p:ext uri="{BB962C8B-B14F-4D97-AF65-F5344CB8AC3E}">
        <p14:creationId xmlns:p14="http://schemas.microsoft.com/office/powerpoint/2010/main" val="275086791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lowchart: Alternate Process 9">
            <a:extLst>
              <a:ext uri="{FF2B5EF4-FFF2-40B4-BE49-F238E27FC236}">
                <a16:creationId xmlns:a16="http://schemas.microsoft.com/office/drawing/2014/main" id="{A310AA68-AA8F-03DF-3BCB-6E67A42572AB}"/>
              </a:ext>
            </a:extLst>
          </p:cNvPr>
          <p:cNvSpPr/>
          <p:nvPr/>
        </p:nvSpPr>
        <p:spPr bwMode="auto">
          <a:xfrm>
            <a:off x="6052386" y="4248441"/>
            <a:ext cx="4601361" cy="2348918"/>
          </a:xfrm>
          <a:prstGeom prst="flowChartAlternateProcess">
            <a:avLst/>
          </a:prstGeom>
          <a:solidFill>
            <a:srgbClr val="FF9349"/>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7" name="Flowchart: Alternate Process 6">
            <a:extLst>
              <a:ext uri="{FF2B5EF4-FFF2-40B4-BE49-F238E27FC236}">
                <a16:creationId xmlns:a16="http://schemas.microsoft.com/office/drawing/2014/main" id="{D3DABA26-3401-5FE8-2CC0-56FEB50143F0}"/>
              </a:ext>
            </a:extLst>
          </p:cNvPr>
          <p:cNvSpPr/>
          <p:nvPr/>
        </p:nvSpPr>
        <p:spPr bwMode="auto">
          <a:xfrm>
            <a:off x="687898" y="4202884"/>
            <a:ext cx="4320330" cy="2348918"/>
          </a:xfrm>
          <a:prstGeom prst="flowChartAlternateProcess">
            <a:avLst/>
          </a:prstGeom>
          <a:solidFill>
            <a:srgbClr val="92D050"/>
          </a:solidFill>
          <a:ln>
            <a:solidFill>
              <a:srgbClr val="9BF00B"/>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9CF667D2-DB73-95B9-E31F-1ED63D24076C}"/>
              </a:ext>
            </a:extLst>
          </p:cNvPr>
          <p:cNvSpPr>
            <a:spLocks noGrp="1"/>
          </p:cNvSpPr>
          <p:nvPr>
            <p:ph type="title"/>
          </p:nvPr>
        </p:nvSpPr>
        <p:spPr>
          <a:xfrm>
            <a:off x="588263" y="395645"/>
            <a:ext cx="11018520" cy="677108"/>
          </a:xfrm>
        </p:spPr>
        <p:txBody>
          <a:bodyPr/>
          <a:lstStyle/>
          <a:p>
            <a:r>
              <a:rPr lang="en-US" sz="4400" dirty="0"/>
              <a:t>Results – Hybrid vs. Simulation​</a:t>
            </a:r>
          </a:p>
        </p:txBody>
      </p:sp>
      <p:sp>
        <p:nvSpPr>
          <p:cNvPr id="4" name="Content Placeholder 3">
            <a:extLst>
              <a:ext uri="{FF2B5EF4-FFF2-40B4-BE49-F238E27FC236}">
                <a16:creationId xmlns:a16="http://schemas.microsoft.com/office/drawing/2014/main" id="{DF937432-566A-7060-AB37-35F5CCFF2A82}"/>
              </a:ext>
            </a:extLst>
          </p:cNvPr>
          <p:cNvSpPr>
            <a:spLocks noGrp="1"/>
          </p:cNvSpPr>
          <p:nvPr>
            <p:ph sz="quarter" idx="13"/>
          </p:nvPr>
        </p:nvSpPr>
        <p:spPr>
          <a:xfrm>
            <a:off x="8380602" y="1435100"/>
            <a:ext cx="3228786" cy="430887"/>
          </a:xfrm>
        </p:spPr>
        <p:txBody>
          <a:bodyPr/>
          <a:lstStyle/>
          <a:p>
            <a:pPr fontAlgn="base"/>
            <a:r>
              <a:rPr lang="en-US" dirty="0"/>
              <a:t>- </a:t>
            </a:r>
          </a:p>
        </p:txBody>
      </p:sp>
      <p:pic>
        <p:nvPicPr>
          <p:cNvPr id="6" name="Picture 5">
            <a:extLst>
              <a:ext uri="{FF2B5EF4-FFF2-40B4-BE49-F238E27FC236}">
                <a16:creationId xmlns:a16="http://schemas.microsoft.com/office/drawing/2014/main" id="{CAB88FD5-D44C-87A0-7233-1CBB60FD867C}"/>
              </a:ext>
            </a:extLst>
          </p:cNvPr>
          <p:cNvPicPr>
            <a:picLocks noChangeAspect="1"/>
          </p:cNvPicPr>
          <p:nvPr/>
        </p:nvPicPr>
        <p:blipFill>
          <a:blip r:embed="rId3"/>
          <a:stretch>
            <a:fillRect/>
          </a:stretch>
        </p:blipFill>
        <p:spPr>
          <a:xfrm>
            <a:off x="1803080" y="1299352"/>
            <a:ext cx="8762853" cy="2630889"/>
          </a:xfrm>
          <a:prstGeom prst="rect">
            <a:avLst/>
          </a:prstGeom>
        </p:spPr>
      </p:pic>
      <p:sp>
        <p:nvSpPr>
          <p:cNvPr id="3" name="TextBox 2">
            <a:extLst>
              <a:ext uri="{FF2B5EF4-FFF2-40B4-BE49-F238E27FC236}">
                <a16:creationId xmlns:a16="http://schemas.microsoft.com/office/drawing/2014/main" id="{32F4E3C9-BD80-769C-9A31-C9F140505257}"/>
              </a:ext>
            </a:extLst>
          </p:cNvPr>
          <p:cNvSpPr txBox="1"/>
          <p:nvPr/>
        </p:nvSpPr>
        <p:spPr>
          <a:xfrm>
            <a:off x="1123776" y="4327953"/>
            <a:ext cx="3842158" cy="2154436"/>
          </a:xfrm>
          <a:prstGeom prst="rect">
            <a:avLst/>
          </a:prstGeom>
          <a:noFill/>
        </p:spPr>
        <p:txBody>
          <a:bodyPr wrap="square" lIns="0" tIns="0" rIns="0" bIns="0" rtlCol="0">
            <a:spAutoFit/>
          </a:bodyPr>
          <a:lstStyle/>
          <a:p>
            <a:pPr algn="l"/>
            <a:r>
              <a:rPr lang="en-US" sz="2800" b="1" dirty="0">
                <a:ln w="0"/>
                <a:effectLst>
                  <a:outerShdw blurRad="38100" dist="25400" dir="5400000" algn="ctr" rotWithShape="0">
                    <a:srgbClr val="6E747A">
                      <a:alpha val="43000"/>
                    </a:srgbClr>
                  </a:outerShdw>
                </a:effectLst>
              </a:rPr>
              <a:t>Productivity</a:t>
            </a:r>
            <a:r>
              <a:rPr lang="en-US" sz="2800" b="1" dirty="0"/>
              <a:t> Gain</a:t>
            </a:r>
            <a:r>
              <a:rPr lang="en-US" sz="2800" b="1" dirty="0">
                <a:solidFill>
                  <a:schemeClr val="accent1"/>
                </a:solidFill>
              </a:rPr>
              <a:t>:</a:t>
            </a:r>
          </a:p>
          <a:p>
            <a:pPr algn="l"/>
            <a:r>
              <a:rPr lang="en-US" sz="2800" dirty="0"/>
              <a:t>Engineer Time Saved</a:t>
            </a:r>
          </a:p>
          <a:p>
            <a:pPr algn="l"/>
            <a:r>
              <a:rPr lang="en-US" sz="2800" dirty="0"/>
              <a:t>Faster Verification Cycle</a:t>
            </a:r>
          </a:p>
          <a:p>
            <a:pPr algn="l"/>
            <a:r>
              <a:rPr lang="en-US" sz="2800" dirty="0"/>
              <a:t>Scalability </a:t>
            </a:r>
          </a:p>
          <a:p>
            <a:pPr algn="l"/>
            <a:r>
              <a:rPr lang="en-US" sz="2800" dirty="0"/>
              <a:t>Consistency</a:t>
            </a:r>
          </a:p>
        </p:txBody>
      </p:sp>
      <p:sp>
        <p:nvSpPr>
          <p:cNvPr id="5" name="TextBox 4">
            <a:extLst>
              <a:ext uri="{FF2B5EF4-FFF2-40B4-BE49-F238E27FC236}">
                <a16:creationId xmlns:a16="http://schemas.microsoft.com/office/drawing/2014/main" id="{7960E0FB-C29B-7F15-4FC4-FDA1E3911307}"/>
              </a:ext>
            </a:extLst>
          </p:cNvPr>
          <p:cNvSpPr txBox="1"/>
          <p:nvPr/>
        </p:nvSpPr>
        <p:spPr>
          <a:xfrm>
            <a:off x="6321628" y="4300125"/>
            <a:ext cx="4117947" cy="2154436"/>
          </a:xfrm>
          <a:prstGeom prst="rect">
            <a:avLst/>
          </a:prstGeom>
          <a:noFill/>
        </p:spPr>
        <p:txBody>
          <a:bodyPr wrap="square" lIns="0" tIns="0" rIns="0" bIns="0" rtlCol="0">
            <a:spAutoFit/>
          </a:bodyPr>
          <a:lstStyle/>
          <a:p>
            <a:endParaRPr lang="en-US" sz="2800" b="1" dirty="0"/>
          </a:p>
          <a:p>
            <a:r>
              <a:rPr lang="en-US" sz="2800" b="1" dirty="0"/>
              <a:t>Limitations </a:t>
            </a:r>
          </a:p>
          <a:p>
            <a:r>
              <a:rPr lang="en-US" sz="2800" dirty="0"/>
              <a:t>Specification Dependency</a:t>
            </a:r>
          </a:p>
          <a:p>
            <a:r>
              <a:rPr lang="en-US" sz="2800" dirty="0"/>
              <a:t>Architectural Awareness</a:t>
            </a:r>
          </a:p>
          <a:p>
            <a:endParaRPr lang="en-US" sz="2800" dirty="0" err="1"/>
          </a:p>
        </p:txBody>
      </p:sp>
      <p:sp>
        <p:nvSpPr>
          <p:cNvPr id="11" name="Rectangle 10">
            <a:extLst>
              <a:ext uri="{FF2B5EF4-FFF2-40B4-BE49-F238E27FC236}">
                <a16:creationId xmlns:a16="http://schemas.microsoft.com/office/drawing/2014/main" id="{0A68F44A-12E8-D640-0A18-E315D42FADFF}"/>
              </a:ext>
            </a:extLst>
          </p:cNvPr>
          <p:cNvSpPr/>
          <p:nvPr/>
        </p:nvSpPr>
        <p:spPr bwMode="auto">
          <a:xfrm>
            <a:off x="3754073" y="3275901"/>
            <a:ext cx="687898" cy="348143"/>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59800337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F878F-BAE7-B19C-E25B-7E5BCF88F9CA}"/>
              </a:ext>
            </a:extLst>
          </p:cNvPr>
          <p:cNvSpPr>
            <a:spLocks noGrp="1"/>
          </p:cNvSpPr>
          <p:nvPr>
            <p:ph type="title"/>
          </p:nvPr>
        </p:nvSpPr>
        <p:spPr/>
        <p:txBody>
          <a:bodyPr/>
          <a:lstStyle/>
          <a:p>
            <a:pPr algn="ctr"/>
            <a:r>
              <a:rPr lang="en-US" dirty="0"/>
              <a:t>Future Direction	</a:t>
            </a:r>
          </a:p>
        </p:txBody>
      </p:sp>
      <p:sp>
        <p:nvSpPr>
          <p:cNvPr id="9" name="Arrow: Pentagon 8">
            <a:extLst>
              <a:ext uri="{FF2B5EF4-FFF2-40B4-BE49-F238E27FC236}">
                <a16:creationId xmlns:a16="http://schemas.microsoft.com/office/drawing/2014/main" id="{97B3D94A-709C-38ED-D7B3-53E45368C9A1}"/>
              </a:ext>
            </a:extLst>
          </p:cNvPr>
          <p:cNvSpPr/>
          <p:nvPr/>
        </p:nvSpPr>
        <p:spPr bwMode="auto">
          <a:xfrm>
            <a:off x="325730" y="1597256"/>
            <a:ext cx="3730502" cy="4866335"/>
          </a:xfrm>
          <a:prstGeom prst="homePlate">
            <a:avLst>
              <a:gd name="adj" fmla="val 50228"/>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fontAlgn="t"/>
            <a:r>
              <a:rPr lang="en-US" b="1" dirty="0"/>
              <a:t>NOW</a:t>
            </a:r>
          </a:p>
          <a:p>
            <a:pPr fontAlgn="t"/>
            <a:r>
              <a:rPr lang="en-US" b="1" dirty="0"/>
              <a:t>Prompt-Driven </a:t>
            </a:r>
          </a:p>
          <a:p>
            <a:pPr fontAlgn="t"/>
            <a:r>
              <a:rPr lang="en-US" b="1" dirty="0"/>
              <a:t>Formal at Block Level</a:t>
            </a:r>
            <a:endParaRPr lang="en-US" dirty="0"/>
          </a:p>
          <a:p>
            <a:pPr marL="285750" indent="-285750" fontAlgn="t">
              <a:buFont typeface="Arial" panose="020B0604020202020204" pitchFamily="34" charset="0"/>
              <a:buChar char="•"/>
            </a:pPr>
            <a:r>
              <a:rPr lang="en-US" dirty="0"/>
              <a:t>Prompt‑based synthesis of connectivity and reset assertions </a:t>
            </a:r>
          </a:p>
          <a:p>
            <a:pPr marL="285750" indent="-285750" fontAlgn="t">
              <a:buFont typeface="Arial" panose="020B0604020202020204" pitchFamily="34" charset="0"/>
              <a:buChar char="•"/>
            </a:pPr>
            <a:r>
              <a:rPr lang="en-US" dirty="0"/>
              <a:t>Formal + simulation hybrid </a:t>
            </a:r>
          </a:p>
          <a:p>
            <a:pPr marL="285750" indent="-285750" fontAlgn="t">
              <a:buFont typeface="Arial" panose="020B0604020202020204" pitchFamily="34" charset="0"/>
              <a:buChar char="•"/>
            </a:pPr>
            <a:r>
              <a:rPr lang="en-US" dirty="0"/>
              <a:t>Scalable reuse across FPGA generations</a:t>
            </a:r>
          </a:p>
          <a:p>
            <a:pPr marL="285750" indent="-285750" fontAlgn="t">
              <a:buFont typeface="Arial" panose="020B0604020202020204" pitchFamily="34" charset="0"/>
              <a:buChar char="•"/>
            </a:pPr>
            <a:r>
              <a:rPr lang="en-US" dirty="0"/>
              <a:t>Human‑guided Copilot with verification </a:t>
            </a:r>
          </a:p>
          <a:p>
            <a:pPr fontAlgn="t"/>
            <a:r>
              <a:rPr lang="en-US" dirty="0"/>
              <a:t>     oversight</a:t>
            </a:r>
          </a:p>
        </p:txBody>
      </p:sp>
      <p:sp>
        <p:nvSpPr>
          <p:cNvPr id="11" name="Arrow: Pentagon 10">
            <a:extLst>
              <a:ext uri="{FF2B5EF4-FFF2-40B4-BE49-F238E27FC236}">
                <a16:creationId xmlns:a16="http://schemas.microsoft.com/office/drawing/2014/main" id="{188A3B40-E41E-2056-656F-CD5220BAF6DE}"/>
              </a:ext>
            </a:extLst>
          </p:cNvPr>
          <p:cNvSpPr/>
          <p:nvPr/>
        </p:nvSpPr>
        <p:spPr bwMode="auto">
          <a:xfrm>
            <a:off x="4101065" y="1597256"/>
            <a:ext cx="3991179" cy="4866335"/>
          </a:xfrm>
          <a:prstGeom prst="homePlate">
            <a:avLst>
              <a:gd name="adj" fmla="val 50214"/>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fontAlgn="t"/>
            <a:r>
              <a:rPr lang="en-US" b="1" dirty="0"/>
              <a:t>NEXT</a:t>
            </a:r>
          </a:p>
          <a:p>
            <a:pPr fontAlgn="t"/>
            <a:r>
              <a:rPr lang="en-US" b="1" dirty="0"/>
              <a:t>Protocol &amp; System </a:t>
            </a:r>
          </a:p>
          <a:p>
            <a:pPr fontAlgn="t"/>
            <a:r>
              <a:rPr lang="en-US" b="1" dirty="0"/>
              <a:t>Level Formalization</a:t>
            </a:r>
            <a:endParaRPr lang="en-US" dirty="0"/>
          </a:p>
          <a:p>
            <a:pPr marL="285750" indent="-285750" fontAlgn="t">
              <a:buFont typeface="Arial" panose="020B0604020202020204" pitchFamily="34" charset="0"/>
              <a:buChar char="•"/>
            </a:pPr>
            <a:r>
              <a:rPr lang="en-US" dirty="0"/>
              <a:t>Build AI-agent to verify every RTL block as protocol‑specific, SVAs, handshakes, corner cases  and error cases </a:t>
            </a:r>
          </a:p>
          <a:p>
            <a:pPr marL="285750" indent="-285750" fontAlgn="t">
              <a:buFont typeface="Arial" panose="020B0604020202020204" pitchFamily="34" charset="0"/>
              <a:buChar char="•"/>
            </a:pPr>
            <a:r>
              <a:rPr lang="en-US" dirty="0"/>
              <a:t>Auto‑generate formal summaries and traceable reports  to reduce manual analysis of counterexamples </a:t>
            </a:r>
          </a:p>
          <a:p>
            <a:pPr fontAlgn="t"/>
            <a:r>
              <a:rPr lang="en-US" dirty="0"/>
              <a:t>     and logs</a:t>
            </a:r>
          </a:p>
        </p:txBody>
      </p:sp>
      <p:sp>
        <p:nvSpPr>
          <p:cNvPr id="12" name="Arrow: Pentagon 11">
            <a:extLst>
              <a:ext uri="{FF2B5EF4-FFF2-40B4-BE49-F238E27FC236}">
                <a16:creationId xmlns:a16="http://schemas.microsoft.com/office/drawing/2014/main" id="{92A62EA3-793B-8BBA-B203-D6624BAAC6CA}"/>
              </a:ext>
            </a:extLst>
          </p:cNvPr>
          <p:cNvSpPr/>
          <p:nvPr/>
        </p:nvSpPr>
        <p:spPr bwMode="auto">
          <a:xfrm>
            <a:off x="8135770" y="1538388"/>
            <a:ext cx="3857391" cy="4925203"/>
          </a:xfrm>
          <a:prstGeom prst="homePlat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fontAlgn="t"/>
            <a:r>
              <a:rPr lang="en-US" b="1" dirty="0"/>
              <a:t>BEYOND </a:t>
            </a:r>
          </a:p>
          <a:p>
            <a:pPr fontAlgn="t"/>
            <a:r>
              <a:rPr lang="en-US" b="1" dirty="0"/>
              <a:t>Cross-Domain &amp; </a:t>
            </a:r>
          </a:p>
          <a:p>
            <a:pPr fontAlgn="t"/>
            <a:r>
              <a:rPr lang="en-US" b="1" dirty="0"/>
              <a:t>Multi-Die Verification</a:t>
            </a:r>
            <a:endParaRPr lang="en-US" dirty="0"/>
          </a:p>
          <a:p>
            <a:pPr marL="285750" indent="-285750" fontAlgn="t">
              <a:buFont typeface="Arial" panose="020B0604020202020204" pitchFamily="34" charset="0"/>
              <a:buChar char="•"/>
            </a:pPr>
            <a:r>
              <a:rPr lang="en-US" dirty="0"/>
              <a:t>Spanning across FPGA–ASIC–SoC–Firmware to ensure  reset and HW–SW contract consistency </a:t>
            </a:r>
          </a:p>
          <a:p>
            <a:pPr marL="285750" indent="-285750" fontAlgn="t">
              <a:buFont typeface="Arial" panose="020B0604020202020204" pitchFamily="34" charset="0"/>
              <a:buChar char="•"/>
            </a:pPr>
            <a:r>
              <a:rPr lang="en-US" dirty="0"/>
              <a:t>Inter‑die connectivity and reset propagation for 3D design</a:t>
            </a:r>
          </a:p>
          <a:p>
            <a:pPr marL="285750" indent="-285750" fontAlgn="t">
              <a:buFont typeface="Arial" panose="020B0604020202020204" pitchFamily="34" charset="0"/>
              <a:buChar char="•"/>
            </a:pPr>
            <a:r>
              <a:rPr lang="en-US" dirty="0"/>
              <a:t>Early detection of system‑level integration </a:t>
            </a:r>
          </a:p>
          <a:p>
            <a:pPr fontAlgn="t"/>
            <a:r>
              <a:rPr lang="en-US" dirty="0"/>
              <a:t>     failures</a:t>
            </a:r>
          </a:p>
        </p:txBody>
      </p:sp>
    </p:spTree>
    <p:extLst>
      <p:ext uri="{BB962C8B-B14F-4D97-AF65-F5344CB8AC3E}">
        <p14:creationId xmlns:p14="http://schemas.microsoft.com/office/powerpoint/2010/main" val="397734371"/>
      </p:ext>
    </p:extLst>
  </p:cSld>
  <p:clrMapOvr>
    <a:masterClrMapping/>
  </p:clrMapOvr>
  <p:transition>
    <p:fade/>
  </p:transition>
</p:sld>
</file>

<file path=ppt/theme/theme1.xml><?xml version="1.0" encoding="utf-8"?>
<a:theme xmlns:a="http://schemas.openxmlformats.org/drawingml/2006/main" name="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Microsoft_brand_template_blue_accessible.pptx" id="{F774D412-23CA-4DC2-A47D-10DB1AEE7EFE}" vid="{952AAC9D-4DB4-450B-87D3-2D1B406135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867195-f2b8-4ac2-b0b6-6bb73cb33afc}" enabled="1" method="Privilege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otalTime>5004</TotalTime>
  <Words>3672</Words>
  <Application>Microsoft Office PowerPoint</Application>
  <PresentationFormat>Widescreen</PresentationFormat>
  <Paragraphs>114</Paragraphs>
  <Slides>11</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Consolas</vt:lpstr>
      <vt:lpstr>Segoe UI</vt:lpstr>
      <vt:lpstr>Segoe UI Semibold</vt:lpstr>
      <vt:lpstr>Wingdings</vt:lpstr>
      <vt:lpstr>White Template</vt:lpstr>
      <vt:lpstr> AI-Assisted Copilot Automation for Reliable FPGA Verification at Hyperscale</vt:lpstr>
      <vt:lpstr>Introduction &amp; Motivation​</vt:lpstr>
      <vt:lpstr>Hybrid Verification Workflow</vt:lpstr>
      <vt:lpstr>AI-Driven Verification via Copilot Prompts</vt:lpstr>
      <vt:lpstr>Formal Connectivity &amp; Reset Verification</vt:lpstr>
      <vt:lpstr>Dynamic Reset Validation ​</vt:lpstr>
      <vt:lpstr>Prompt Engineering – Key Lessons</vt:lpstr>
      <vt:lpstr>Results – Hybrid vs. Simulation​</vt:lpstr>
      <vt:lpstr>Future Direction </vt:lpstr>
      <vt:lpstr>Conclusion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Linh Nguyen</dc:creator>
  <cp:lastModifiedBy>Linh Nguyen</cp:lastModifiedBy>
  <cp:revision>82</cp:revision>
  <cp:lastPrinted>2026-02-19T01:58:13Z</cp:lastPrinted>
  <dcterms:created xsi:type="dcterms:W3CDTF">2026-01-17T13:54:46Z</dcterms:created>
  <dcterms:modified xsi:type="dcterms:W3CDTF">2026-02-23T22:09:53Z</dcterms:modified>
</cp:coreProperties>
</file>