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2.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theme/theme4.xml" ContentType="application/vnd.openxmlformats-officedocument.theme+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theme/theme5.xml" ContentType="application/vnd.openxmlformats-officedocument.theme+xml"/>
  <Override PartName="/ppt/tags/tag2.xml" ContentType="application/vnd.openxmlformats-officedocument.presentationml.tags+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5447" r:id="rId4"/>
    <p:sldMasterId id="2147485551" r:id="rId5"/>
    <p:sldMasterId id="2147485610" r:id="rId6"/>
    <p:sldMasterId id="2147485705" r:id="rId7"/>
    <p:sldMasterId id="2147485837" r:id="rId8"/>
  </p:sldMasterIdLst>
  <p:notesMasterIdLst>
    <p:notesMasterId r:id="rId26"/>
  </p:notesMasterIdLst>
  <p:handoutMasterIdLst>
    <p:handoutMasterId r:id="rId27"/>
  </p:handoutMasterIdLst>
  <p:sldIdLst>
    <p:sldId id="263" r:id="rId9"/>
    <p:sldId id="301" r:id="rId10"/>
    <p:sldId id="296" r:id="rId11"/>
    <p:sldId id="298" r:id="rId12"/>
    <p:sldId id="299" r:id="rId13"/>
    <p:sldId id="313" r:id="rId14"/>
    <p:sldId id="295" r:id="rId15"/>
    <p:sldId id="289" r:id="rId16"/>
    <p:sldId id="312" r:id="rId17"/>
    <p:sldId id="290" r:id="rId18"/>
    <p:sldId id="300" r:id="rId19"/>
    <p:sldId id="311" r:id="rId20"/>
    <p:sldId id="307" r:id="rId21"/>
    <p:sldId id="310" r:id="rId22"/>
    <p:sldId id="314" r:id="rId23"/>
    <p:sldId id="293" r:id="rId24"/>
    <p:sldId id="294" r:id="rId25"/>
  </p:sldIdLst>
  <p:sldSz cx="12192000" cy="6858000"/>
  <p:notesSz cx="6858000" cy="9144000"/>
  <p:defaultTex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9C8186F-D22F-4501-A884-8A07EE630A0E}">
          <p14:sldIdLst>
            <p14:sldId id="263"/>
            <p14:sldId id="301"/>
            <p14:sldId id="296"/>
            <p14:sldId id="298"/>
            <p14:sldId id="299"/>
            <p14:sldId id="313"/>
            <p14:sldId id="295"/>
            <p14:sldId id="289"/>
            <p14:sldId id="312"/>
            <p14:sldId id="290"/>
            <p14:sldId id="300"/>
            <p14:sldId id="311"/>
            <p14:sldId id="307"/>
            <p14:sldId id="310"/>
            <p14:sldId id="314"/>
          </p14:sldIdLst>
        </p14:section>
        <p14:section name="backup" id="{3FF79D07-04D3-4B62-B555-6A39977F978C}">
          <p14:sldIdLst>
            <p14:sldId id="293"/>
            <p14:sldId id="294"/>
          </p14:sldIdLst>
        </p14:section>
      </p14:section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A2FB603-601D-599C-EF21-28F9E879CAAC}" name="Melissa Hollingshed" initials="MH" userId="S::mehollin@microsoft.com::72d4a3d4-dae3-4fe7-8a8d-29e6d20aa68d" providerId="AD"/>
  <p188:author id="{A283D108-E2B3-7369-263C-4870FDC5EC68}" name="Max Uritsky" initials="MU" userId="S::maximu@microsoft.com::c2ad644a-db82-4048-87e2-e61a3e3bce0b" providerId="AD"/>
  <p188:author id="{4398250C-B8C4-B95E-9626-ED7406BCA51E}" name="Irina Kravsov" initials="IK" userId="S::irinak@microsoft.com::2bfdb4f0-3c9d-4883-bf51-859753aabd6b" providerId="AD"/>
  <p188:author id="{0598F40E-8ABE-A850-4029-5DC909E09EEB}" name="Eyal Mizrachi" initials="EM" userId="S::eymizrac@microsoft.com::ff318a8f-10f5-4ecd-b70a-5973adc1b685" providerId="AD"/>
  <p188:author id="{125A2615-0A53-10EE-DA82-DC17D67AE5F3}" name="Konstantin Taranov" initials="KT" userId="S::kotaranov@microsoft.com::89f7d4ec-9eb7-4853-ba2b-4e40cd0c004e" providerId="AD"/>
  <p188:author id="{18EE7417-82B2-673A-B525-534CDCA37C72}" name="Oren Ish Am" initials="OI" userId="S::orisham@microsoft.com::d33b9ef6-e269-4146-8562-d7d2f64f9616" providerId="AD"/>
  <p188:author id="{69E9551A-4EC7-B501-3A96-055E64FE159B}" name="Shoko Yano" initials="SY" userId="S::shokoy@microsoft.com::098c3a9d-2075-4328-baf7-9cad03d0557e" providerId="AD"/>
  <p188:author id="{EE13992A-7A88-185E-E2AA-7879B7F46C34}" name="Siri Velauthapillai" initials="SV" userId="S::siriv@microsoft.com::3462195e-0bac-4630-be7b-a569fcea4ffe" providerId="AD"/>
  <p188:author id="{5D050F42-6037-68E2-F376-18A0EFD834A2}" name="Enrico Fuiano" initials="EF" userId="S::enfuiano@microsoft.com::769df287-9ad9-44cc-8df0-c2f5aa12cdb3" providerId="AD"/>
  <p188:author id="{A6A15842-D0C8-3CBF-F9D7-553CA9B70E03}" name="Jouni Ylitalo" initials="JY" userId="S::joylital@microsoft.com::6f360263-92d0-41b9-9d01-8c2aab5ac931" providerId="AD"/>
  <p188:author id="{C0104F48-9152-57FB-263F-9161CF96D3E7}" name="Murtuza Naguthanawala" initials="" userId="S::munaguth@microsoft.com::73dbf61d-9255-4291-86d7-b0f9d2b0894f" providerId="AD"/>
  <p188:author id="{17D20551-5F1A-EAA5-FB05-0056706BA74A}" name="Vamsi Vadlamuri" initials="VV" userId="S::vavadl@microsoft.com::29e1fff9-5f0f-4579-82b2-1fa48c6d0f6c" providerId="AD"/>
  <p188:author id="{7DE7975B-1034-79B7-15C7-4E9EB60E5D65}" name="Michael McReynolds" initials="MM" userId="S::mmcrey@microsoft.com::5125eadf-cf7e-4226-aafc-11fe2686d841" providerId="AD"/>
  <p188:author id="{C0EF7A60-225E-B7F6-E34F-8EA912EDA85C}" name="Priya Shan" initials="PS" userId="S::priyashan@microsoft.com::e365fa9b-3ce5-4eac-a01c-d2590a4c01a4" providerId="AD"/>
  <p188:author id="{8955C862-F148-EFA0-D985-6E94F7360E08}" name="Matt Reat" initials="" userId="S::mareat@microsoft.com::37395bc1-ea31-44a0-b07c-866c01e1787f" providerId="AD"/>
  <p188:author id="{CA5CF469-DD27-9C1D-BB58-B6A116F63199}" name="Rishi Gomatam" initials="RG" userId="S::rishigomatam@microsoft.com::036a0ec9-63f3-4fd8-96b5-219421aace98" providerId="AD"/>
  <p188:author id="{256DC46E-EC95-76E3-0876-ABA96A6CCA4C}" name="Mengxi Wu" initials="" userId="S::mengxiwu@microsoft.com::8a7aa113-afea-4bd2-a55c-0d5f5e6fbcb5" providerId="AD"/>
  <p188:author id="{8FE95472-7D92-C094-A595-B8352E9D91EB}" name="Ira Kaul" initials="IK" userId="S::irakaul@microsoft.com::447354a9-9de3-4666-acec-469608960429" providerId="AD"/>
  <p188:author id="{7BB08D7C-C132-3828-F915-054E80C2A4C5}" name="Nathan Bennett (Spur Reply LLC)" initials="NB" userId="S::v-nabennett@microsoft.com::ad2ef097-f080-4c76-a9b4-60d64712083d" providerId="AD"/>
  <p188:author id="{24390180-C692-4E86-9B52-F3D5E7EB1AED}" name="Simran Parkhe" initials="" userId="S::simranparkhe@microsoft.com::e050315e-be99-4df3-8f1c-e8a74fa08900" providerId="AD"/>
  <p188:author id="{72815D87-C5C9-520A-8723-30341990BF05}" name="Jeff Birnbaum" initials="JB" userId="S::jeffbirnbaum@microsoft.com::b2b8adcf-594a-4090-a8f9-bb8c48908754" providerId="AD"/>
  <p188:author id="{482C3D8F-2354-A32B-1694-5B1E88460519}" name="Andy Reichard" initials="" userId="S::anreicha@microsoft.com::a1683d05-4b19-4676-9d65-6c101b04dacc" providerId="AD"/>
  <p188:author id="{6DE0C593-9C4C-480B-2753-F4085279F8AE}" name="Vikas Bhatia" initials="VB" userId="S::vbhatia@microsoft.com::be247d7a-dace-41cc-bfeb-1acf2877fbdd" providerId="AD"/>
  <p188:author id="{57695995-B3CA-2917-06FD-69E3339126C4}" name="Melih Ozalp" initials="" userId="S::meozalp@microsoft.com::c45e514f-f2c0-440a-945f-ecbdd536bac2" providerId="AD"/>
  <p188:author id="{F774A7AC-B89F-7983-0FB0-96826FB79DB5}" name="Perry Leong" initials="PL" userId="S::perryleong@microsoft.com::3d89ecc9-cd8b-4774-acbf-63f4228d7e61" providerId="AD"/>
  <p188:author id="{04B185C4-C310-BFE7-86E1-668002B25090}" name="Rob Rydberg" initials="RR" userId="S::robry@microsoft.com::cc1ebae6-24f0-4b8e-a333-25ac499789f6" providerId="AD"/>
  <p188:author id="{8DCD00C5-5C83-131E-F532-2122C4E8A7FE}" name="Mahmoud Elhaddad" initials="ME" userId="S::maelhadd@ntdev.microsoft.com::179d157b-7528-4bca-9014-c2a3a4d2dcb2" providerId="AD"/>
  <p188:author id="{1CAC7ACB-21BA-74CF-CD98-D51F92FF92D7}" name="Arpita Chatterjee" initials="" userId="S::archat@microsoft.com::c5cb1223-8d5e-4495-a3ac-99ca488f487a" providerId="AD"/>
  <p188:author id="{53E1ACD2-F20E-24C9-8437-C746B6A4433C}" name="Stefanie Lemon" initials="SL" userId="S::stlemon@microsoft.com::01ae0fea-de95-46f5-9d3d-7abf99fa003e" providerId="AD"/>
  <p188:author id="{20F608D4-E0F0-B1E7-2E32-AC0326B5D2E8}" name="Misha Bansal" initials="MB" userId="S::mishabansal@microsoft.com::1752d06b-1486-4af8-99c8-79523e4b632e" providerId="AD"/>
  <p188:author id="{6AFA61D8-796F-555E-A395-B33F90AAF99E}" name="Monica Lueder" initials="ML" userId="S::monical@microsoft.com::75969e72-ba9c-4e32-a4ac-c8f3aeff9ba2" providerId="AD"/>
  <p188:author id="{B609E7D9-0864-0092-DC59-52EE8ED6E16E}" name="Amar Dhamdhere" initials="AD" userId="S::adhamdhere@microsoft.com::8a90f9fa-ac6e-4acc-b264-80b1803a4889" providerId="AD"/>
  <p188:author id="{2B383EE5-B410-E24B-D1F5-02A69F394506}" name="Campbell Vertesi" initials="" userId="S::cavertes@microsoft.com::bc7ab372-eb4e-454e-942f-71fdbc2fadbf" providerId="AD"/>
  <p188:author id="{C2D093E7-A8EF-B90E-8F26-EE4462AD5E71}" name="Ivan Mitic" initials="IM" userId="S::ivanmitic@microsoft.com::d5829846-19fc-47e3-83c8-fd6b602230f4" providerId="AD"/>
  <p188:author id="{690FB8E9-CB65-B67E-4C4B-6D51CEC3B65B}" name="Omer Kasher-Hitin" initials="OK" userId="S::omkasher@microsoft.com::b54f6730-d86d-40c5-8ce9-2fef3cca8ad6" providerId="AD"/>
  <p188:author id="{AC66D2FF-29DA-8DF3-7697-11BBD83837B2}" name="Kunyu Wang" initials="KW" userId="S::kunyuwang@microsoft.com::fd0b02b2-004d-4c02-825d-b655ebbafe5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aku Uchikawa" initials="SU" lastIdx="11" clrIdx="0"/>
  <p:cmAuthor id="1" name="Mary Feil-Jacobs" initials="MFJ" lastIdx="43" clrIdx="1"/>
  <p:cmAuthor id="2" name="Monica Lueder" initials="ML" lastIdx="22" clrIdx="2">
    <p:extLst>
      <p:ext uri="{19B8F6BF-5375-455C-9EA6-DF929625EA0E}">
        <p15:presenceInfo xmlns:p15="http://schemas.microsoft.com/office/powerpoint/2012/main" userId="S-1-5-21-2127521184-1604012920-1887927527-2598260" providerId="AD"/>
      </p:ext>
    </p:extLst>
  </p:cmAuthor>
  <p:cmAuthor id="3" name="Mary Feil-Jacobs" initials="MF" lastIdx="28" clrIdx="3">
    <p:extLst>
      <p:ext uri="{19B8F6BF-5375-455C-9EA6-DF929625EA0E}">
        <p15:presenceInfo xmlns:p15="http://schemas.microsoft.com/office/powerpoint/2012/main" userId="S-1-5-21-2127521184-1604012920-1887927527-65006" providerId="AD"/>
      </p:ext>
    </p:extLst>
  </p:cmAuthor>
  <p:cmAuthor id="4" name="Tracy Tran" initials="TT" lastIdx="9" clrIdx="4">
    <p:extLst>
      <p:ext uri="{19B8F6BF-5375-455C-9EA6-DF929625EA0E}">
        <p15:presenceInfo xmlns:p15="http://schemas.microsoft.com/office/powerpoint/2012/main" userId="S::tracyt@microsoft.com::7b485f56-8fe8-4efc-a1b3-85e720327ac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3CB0"/>
    <a:srgbClr val="5A50B5"/>
    <a:srgbClr val="0A6BBA"/>
    <a:srgbClr val="000000"/>
    <a:srgbClr val="FFFFFF"/>
    <a:srgbClr val="F4F3F5"/>
    <a:srgbClr val="E1D3C7"/>
    <a:srgbClr val="D7D2CB"/>
    <a:srgbClr val="D9D9D6"/>
    <a:srgbClr val="8C82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1EF86C-2EA9-4070-8A7A-5128AA8D9D3E}" v="1" dt="2026-02-24T19:16:14.5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57" d="100"/>
          <a:sy n="157" d="100"/>
        </p:scale>
        <p:origin x="-3360" y="-480"/>
      </p:cViewPr>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3.xml"/><Relationship Id="rId34"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commentAuthors" Target="commen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handoutMaster" Target="handoutMasters/handoutMaster1.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 Rydberg" userId="cc1ebae6-24f0-4b8e-a333-25ac499789f6" providerId="ADAL" clId="{44B2CDD9-5D17-4C6F-A5B0-79EF1672881A}"/>
    <pc:docChg chg="undo custSel modSld">
      <pc:chgData name="Rob Rydberg" userId="cc1ebae6-24f0-4b8e-a333-25ac499789f6" providerId="ADAL" clId="{44B2CDD9-5D17-4C6F-A5B0-79EF1672881A}" dt="2026-02-24T19:20:52.656" v="28" actId="14100"/>
      <pc:docMkLst>
        <pc:docMk/>
      </pc:docMkLst>
      <pc:sldChg chg="addSp delSp modSp mod">
        <pc:chgData name="Rob Rydberg" userId="cc1ebae6-24f0-4b8e-a333-25ac499789f6" providerId="ADAL" clId="{44B2CDD9-5D17-4C6F-A5B0-79EF1672881A}" dt="2026-02-24T19:18:21.184" v="11" actId="962"/>
        <pc:sldMkLst>
          <pc:docMk/>
          <pc:sldMk cId="3828004875" sldId="312"/>
        </pc:sldMkLst>
        <pc:picChg chg="add del">
          <ac:chgData name="Rob Rydberg" userId="cc1ebae6-24f0-4b8e-a333-25ac499789f6" providerId="ADAL" clId="{44B2CDD9-5D17-4C6F-A5B0-79EF1672881A}" dt="2026-02-24T19:16:09.577" v="2" actId="21"/>
          <ac:picMkLst>
            <pc:docMk/>
            <pc:sldMk cId="3828004875" sldId="312"/>
            <ac:picMk id="4" creationId="{B8E85E4F-BA71-30EE-DB7F-0F30D35BFC29}"/>
          </ac:picMkLst>
        </pc:picChg>
        <pc:picChg chg="add del">
          <ac:chgData name="Rob Rydberg" userId="cc1ebae6-24f0-4b8e-a333-25ac499789f6" providerId="ADAL" clId="{44B2CDD9-5D17-4C6F-A5B0-79EF1672881A}" dt="2026-02-24T19:16:09.577" v="2" actId="21"/>
          <ac:picMkLst>
            <pc:docMk/>
            <pc:sldMk cId="3828004875" sldId="312"/>
            <ac:picMk id="5" creationId="{FC4F6E20-E6F2-FE00-5692-82EAFDD0CD0D}"/>
          </ac:picMkLst>
        </pc:picChg>
        <pc:picChg chg="add del">
          <ac:chgData name="Rob Rydberg" userId="cc1ebae6-24f0-4b8e-a333-25ac499789f6" providerId="ADAL" clId="{44B2CDD9-5D17-4C6F-A5B0-79EF1672881A}" dt="2026-02-24T19:16:09.577" v="2" actId="21"/>
          <ac:picMkLst>
            <pc:docMk/>
            <pc:sldMk cId="3828004875" sldId="312"/>
            <ac:picMk id="6" creationId="{646EC3D3-6E7F-D8C4-EA6D-10DFAEE6BF5F}"/>
          </ac:picMkLst>
        </pc:picChg>
        <pc:picChg chg="add del">
          <ac:chgData name="Rob Rydberg" userId="cc1ebae6-24f0-4b8e-a333-25ac499789f6" providerId="ADAL" clId="{44B2CDD9-5D17-4C6F-A5B0-79EF1672881A}" dt="2026-02-24T19:16:09.577" v="2" actId="21"/>
          <ac:picMkLst>
            <pc:docMk/>
            <pc:sldMk cId="3828004875" sldId="312"/>
            <ac:picMk id="7" creationId="{EBA3B1DD-1FEA-7251-6CE9-4B12EBA961E4}"/>
          </ac:picMkLst>
        </pc:picChg>
        <pc:picChg chg="add del">
          <ac:chgData name="Rob Rydberg" userId="cc1ebae6-24f0-4b8e-a333-25ac499789f6" providerId="ADAL" clId="{44B2CDD9-5D17-4C6F-A5B0-79EF1672881A}" dt="2026-02-24T19:16:09.577" v="2" actId="21"/>
          <ac:picMkLst>
            <pc:docMk/>
            <pc:sldMk cId="3828004875" sldId="312"/>
            <ac:picMk id="8" creationId="{CC9B8FA2-3741-3905-E63F-F14840266D7C}"/>
          </ac:picMkLst>
        </pc:picChg>
        <pc:picChg chg="add del">
          <ac:chgData name="Rob Rydberg" userId="cc1ebae6-24f0-4b8e-a333-25ac499789f6" providerId="ADAL" clId="{44B2CDD9-5D17-4C6F-A5B0-79EF1672881A}" dt="2026-02-24T19:16:09.577" v="2" actId="21"/>
          <ac:picMkLst>
            <pc:docMk/>
            <pc:sldMk cId="3828004875" sldId="312"/>
            <ac:picMk id="9" creationId="{36658754-950F-48A2-0699-D25395AFF880}"/>
          </ac:picMkLst>
        </pc:picChg>
        <pc:picChg chg="del">
          <ac:chgData name="Rob Rydberg" userId="cc1ebae6-24f0-4b8e-a333-25ac499789f6" providerId="ADAL" clId="{44B2CDD9-5D17-4C6F-A5B0-79EF1672881A}" dt="2026-02-24T19:16:09.577" v="2" actId="21"/>
          <ac:picMkLst>
            <pc:docMk/>
            <pc:sldMk cId="3828004875" sldId="312"/>
            <ac:picMk id="10" creationId="{B78F0039-A6D5-C937-2576-3ED92336025E}"/>
          </ac:picMkLst>
        </pc:picChg>
        <pc:picChg chg="add del mod">
          <ac:chgData name="Rob Rydberg" userId="cc1ebae6-24f0-4b8e-a333-25ac499789f6" providerId="ADAL" clId="{44B2CDD9-5D17-4C6F-A5B0-79EF1672881A}" dt="2026-02-24T19:18:14.224" v="7" actId="478"/>
          <ac:picMkLst>
            <pc:docMk/>
            <pc:sldMk cId="3828004875" sldId="312"/>
            <ac:picMk id="11" creationId="{9FDB14E0-749F-516C-FA22-ABE5AFE9E567}"/>
          </ac:picMkLst>
        </pc:picChg>
        <pc:picChg chg="add del">
          <ac:chgData name="Rob Rydberg" userId="cc1ebae6-24f0-4b8e-a333-25ac499789f6" providerId="ADAL" clId="{44B2CDD9-5D17-4C6F-A5B0-79EF1672881A}" dt="2026-02-24T19:18:12.322" v="6" actId="22"/>
          <ac:picMkLst>
            <pc:docMk/>
            <pc:sldMk cId="3828004875" sldId="312"/>
            <ac:picMk id="13" creationId="{0C0EACFE-3B66-1406-D326-2638F16C47E2}"/>
          </ac:picMkLst>
        </pc:picChg>
        <pc:picChg chg="add mod">
          <ac:chgData name="Rob Rydberg" userId="cc1ebae6-24f0-4b8e-a333-25ac499789f6" providerId="ADAL" clId="{44B2CDD9-5D17-4C6F-A5B0-79EF1672881A}" dt="2026-02-24T19:18:21.184" v="11" actId="962"/>
          <ac:picMkLst>
            <pc:docMk/>
            <pc:sldMk cId="3828004875" sldId="312"/>
            <ac:picMk id="15" creationId="{BE30A3B1-C35C-1DBB-BBFA-BF37F245F1AC}"/>
          </ac:picMkLst>
        </pc:picChg>
      </pc:sldChg>
      <pc:sldChg chg="addSp delSp modSp mod">
        <pc:chgData name="Rob Rydberg" userId="cc1ebae6-24f0-4b8e-a333-25ac499789f6" providerId="ADAL" clId="{44B2CDD9-5D17-4C6F-A5B0-79EF1672881A}" dt="2026-02-24T19:20:52.656" v="28" actId="14100"/>
        <pc:sldMkLst>
          <pc:docMk/>
          <pc:sldMk cId="1483383119" sldId="313"/>
        </pc:sldMkLst>
        <pc:picChg chg="add del mod">
          <ac:chgData name="Rob Rydberg" userId="cc1ebae6-24f0-4b8e-a333-25ac499789f6" providerId="ADAL" clId="{44B2CDD9-5D17-4C6F-A5B0-79EF1672881A}" dt="2026-02-24T19:19:50.297" v="17" actId="478"/>
          <ac:picMkLst>
            <pc:docMk/>
            <pc:sldMk cId="1483383119" sldId="313"/>
            <ac:picMk id="4" creationId="{5E62C169-60B7-B54F-1968-02BE8CD6EAEE}"/>
          </ac:picMkLst>
        </pc:picChg>
        <pc:picChg chg="add mod">
          <ac:chgData name="Rob Rydberg" userId="cc1ebae6-24f0-4b8e-a333-25ac499789f6" providerId="ADAL" clId="{44B2CDD9-5D17-4C6F-A5B0-79EF1672881A}" dt="2026-02-24T19:19:57.620" v="22" actId="14100"/>
          <ac:picMkLst>
            <pc:docMk/>
            <pc:sldMk cId="1483383119" sldId="313"/>
            <ac:picMk id="6" creationId="{7D6462E5-2096-2CDF-490D-9A294C58F91A}"/>
          </ac:picMkLst>
        </pc:picChg>
        <pc:picChg chg="del">
          <ac:chgData name="Rob Rydberg" userId="cc1ebae6-24f0-4b8e-a333-25ac499789f6" providerId="ADAL" clId="{44B2CDD9-5D17-4C6F-A5B0-79EF1672881A}" dt="2026-02-24T19:20:45.770" v="23" actId="478"/>
          <ac:picMkLst>
            <pc:docMk/>
            <pc:sldMk cId="1483383119" sldId="313"/>
            <ac:picMk id="8" creationId="{969A6E3F-20AB-2F32-A5B8-1CF996AE0C73}"/>
          </ac:picMkLst>
        </pc:picChg>
        <pc:picChg chg="add mod">
          <ac:chgData name="Rob Rydberg" userId="cc1ebae6-24f0-4b8e-a333-25ac499789f6" providerId="ADAL" clId="{44B2CDD9-5D17-4C6F-A5B0-79EF1672881A}" dt="2026-02-24T19:20:52.656" v="28" actId="14100"/>
          <ac:picMkLst>
            <pc:docMk/>
            <pc:sldMk cId="1483383119" sldId="313"/>
            <ac:picMk id="9" creationId="{C038DD10-0B84-CD0F-ADC2-0CA7F9F59129}"/>
          </ac:picMkLst>
        </pc:picChg>
        <pc:picChg chg="del">
          <ac:chgData name="Rob Rydberg" userId="cc1ebae6-24f0-4b8e-a333-25ac499789f6" providerId="ADAL" clId="{44B2CDD9-5D17-4C6F-A5B0-79EF1672881A}" dt="2026-02-24T19:19:17.056" v="12" actId="478"/>
          <ac:picMkLst>
            <pc:docMk/>
            <pc:sldMk cId="1483383119" sldId="313"/>
            <ac:picMk id="10" creationId="{16044D7D-6267-EE67-EF6B-8ABBAEFB0F22}"/>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SimpleTimelineDefaultColorVariant">
  <dgm:title val="Simple Timeline Default Color Variant"/>
  <dgm:desc val="Simple Timeline Default Color Variant"/>
  <dgm:catLst>
    <dgm:cat type="Other" pri="2"/>
  </dgm:catLst>
  <dgm:styleLbl name="node0">
    <dgm:fillClrLst meth="repeat">
      <a:schemeClr val="dk2"/>
    </dgm:fillClrLst>
    <dgm:linClrLst meth="repeat">
      <a:schemeClr val="lt1"/>
    </dgm:linClrLst>
    <dgm:effectClrLst/>
    <dgm:txLinClrLst/>
    <dgm:txFillClrLst/>
    <dgm:txEffectClrLst/>
  </dgm:styleLbl>
  <dgm:styleLbl name="alignNode1">
    <dgm:fillClrLst meth="repeat">
      <a:schemeClr val="accent1">
        <a:alpha val="0"/>
      </a:schemeClr>
    </dgm:fillClrLst>
    <dgm:linClrLst meth="repeat">
      <a:schemeClr val="accent1">
        <a:alpha val="0"/>
      </a:schemeClr>
    </dgm:linClrLst>
    <dgm:effectClrLst/>
    <dgm:txLinClrLst/>
    <dgm:txFillClrLst meth="repeat">
      <a:schemeClr val="accent1"/>
    </dgm:txFillClrLst>
    <dgm:txEffectClrLst/>
  </dgm:styleLbl>
  <dgm:styleLbl name="node1">
    <dgm:fillClrLst meth="repeat">
      <a:schemeClr val="dk2"/>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dk2">
        <a:alpha val="50000"/>
      </a:schemeClr>
    </dgm:fillClrLst>
    <dgm:linClrLst meth="repeat">
      <a:schemeClr val="lt1"/>
    </dgm:linClrLst>
    <dgm:effectClrLst/>
    <dgm:txLinClrLst/>
    <dgm:txFillClrLst/>
    <dgm:txEffectClrLst/>
  </dgm:styleLbl>
  <dgm:styleLbl name="node2">
    <dgm:fillClrLst meth="repeat">
      <a:schemeClr val="dk2"/>
    </dgm:fillClrLst>
    <dgm:linClrLst meth="repeat">
      <a:schemeClr val="lt1"/>
    </dgm:linClrLst>
    <dgm:effectClrLst/>
    <dgm:txLinClrLst/>
    <dgm:txFillClrLst/>
    <dgm:txEffectClrLst/>
  </dgm:styleLbl>
  <dgm:styleLbl name="node3">
    <dgm:fillClrLst meth="repeat">
      <a:schemeClr val="dk2"/>
    </dgm:fillClrLst>
    <dgm:linClrLst meth="repeat">
      <a:schemeClr val="lt1"/>
    </dgm:linClrLst>
    <dgm:effectClrLst/>
    <dgm:txLinClrLst/>
    <dgm:txFillClrLst/>
    <dgm:txEffectClrLst/>
  </dgm:styleLbl>
  <dgm:styleLbl name="node4">
    <dgm:fillClrLst meth="repeat">
      <a:schemeClr val="dk2"/>
    </dgm:fillClrLst>
    <dgm:linClrLst meth="repeat">
      <a:schemeClr val="lt1"/>
    </dgm:linClrLst>
    <dgm:effectClrLst/>
    <dgm:txLinClrLst/>
    <dgm:txFillClrLst/>
    <dgm:txEffectClrLst/>
  </dgm:styleLbl>
  <dgm:styleLbl name="fgImgPlace1">
    <dgm:fillClrLst meth="repeat">
      <a:schemeClr val="dk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dk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dk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tx1"/>
    </dgm:txFillClrLst>
    <dgm:txEffectClrLst/>
  </dgm:styleLbl>
  <dgm:styleLbl name="asst0">
    <dgm:fillClrLst meth="repeat">
      <a:schemeClr val="dk2"/>
    </dgm:fillClrLst>
    <dgm:linClrLst meth="repeat">
      <a:schemeClr val="lt1"/>
    </dgm:linClrLst>
    <dgm:effectClrLst/>
    <dgm:txLinClrLst/>
    <dgm:txFillClrLst/>
    <dgm:txEffectClrLst/>
  </dgm:styleLbl>
  <dgm:styleLbl name="asst1">
    <dgm:fillClrLst meth="repeat">
      <a:schemeClr val="dk2"/>
    </dgm:fillClrLst>
    <dgm:linClrLst meth="repeat">
      <a:schemeClr val="lt1"/>
    </dgm:linClrLst>
    <dgm:effectClrLst/>
    <dgm:txLinClrLst/>
    <dgm:txFillClrLst/>
    <dgm:txEffectClrLst/>
  </dgm:styleLbl>
  <dgm:styleLbl name="asst2">
    <dgm:fillClrLst meth="repeat">
      <a:schemeClr val="dk2"/>
    </dgm:fillClrLst>
    <dgm:linClrLst meth="repeat">
      <a:schemeClr val="lt1"/>
    </dgm:linClrLst>
    <dgm:effectClrLst/>
    <dgm:txLinClrLst/>
    <dgm:txFillClrLst/>
    <dgm:txEffectClrLst/>
  </dgm:styleLbl>
  <dgm:styleLbl name="asst3">
    <dgm:fillClrLst meth="repeat">
      <a:schemeClr val="dk2"/>
    </dgm:fillClrLst>
    <dgm:linClrLst meth="repeat">
      <a:schemeClr val="lt1"/>
    </dgm:linClrLst>
    <dgm:effectClrLst/>
    <dgm:txLinClrLst/>
    <dgm:txFillClrLst/>
    <dgm:txEffectClrLst/>
  </dgm:styleLbl>
  <dgm:styleLbl name="asst4">
    <dgm:fillClrLst meth="repeat">
      <a:schemeClr val="dk2"/>
    </dgm:fillClrLst>
    <dgm:linClrLst meth="repeat">
      <a:schemeClr val="lt1"/>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1"/>
    </dgm:txFillClrLst>
    <dgm:txEffectClrLst/>
  </dgm:styleLbl>
  <dgm:styleLbl name="parChTrans2D2">
    <dgm:fillClrLst meth="repeat">
      <a:schemeClr val="dk2"/>
    </dgm:fillClrLst>
    <dgm:linClrLst meth="repeat">
      <a:schemeClr val="dk2"/>
    </dgm:linClrLst>
    <dgm:effectClrLst/>
    <dgm:txLinClrLst/>
    <dgm:txFillClrLst meth="repeat">
      <a:schemeClr val="lt1"/>
    </dgm:txFillClrLst>
    <dgm:txEffectClrLst/>
  </dgm:styleLbl>
  <dgm:styleLbl name="parChTrans2D3">
    <dgm:fillClrLst meth="repeat">
      <a:schemeClr val="dk2"/>
    </dgm:fillClrLst>
    <dgm:linClrLst meth="repeat">
      <a:schemeClr val="dk2"/>
    </dgm:linClrLst>
    <dgm:effectClrLst/>
    <dgm:txLinClrLst/>
    <dgm:txFillClrLst meth="repeat">
      <a:schemeClr val="lt1"/>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accent1">
        <a:alpha val="90000"/>
      </a:schemeClr>
    </dgm:fillClrLst>
    <dgm:linClrLst meth="repeat">
      <a:schemeClr val="lt1"/>
    </dgm:linClrLst>
    <dgm:effectClrLst/>
    <dgm:txLinClrLst/>
    <dgm:txFillClrLst meth="repeat">
      <a:schemeClr val="accent1"/>
    </dgm:txFillClrLst>
    <dgm:txEffectClrLst/>
  </dgm:styleLbl>
  <dgm:styleLbl name="conFgAcc1">
    <dgm:fillClrLst meth="repeat">
      <a:schemeClr val="lt1">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dk2">
        <a:alpha val="90000"/>
      </a:schemeClr>
    </dgm:fillClrLst>
    <dgm:linClrLst meth="repeat">
      <a:schemeClr val="dk2"/>
    </dgm:linClrLst>
    <dgm:effectClrLst/>
    <dgm:txLinClrLst/>
    <dgm:txFillClrLst meth="repeat">
      <a:schemeClr val="dk2"/>
    </dgm:txFillClrLst>
    <dgm:txEffectClrLst/>
  </dgm:styleLbl>
  <dgm:styleLbl name="trAlignAcc1">
    <dgm:fillClrLst meth="repeat">
      <a:schemeClr val="lt1">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1"/>
    </dgm:fillClrLst>
    <dgm:linClrLst meth="repeat">
      <a:schemeClr val="dk2"/>
    </dgm:linClrLst>
    <dgm:effectClrLst/>
    <dgm:txLinClrLst/>
    <dgm:txFillClrLst meth="repeat">
      <a:schemeClr val="dk1"/>
    </dgm:txFillClrLst>
    <dgm:txEffectClrLst/>
  </dgm:styleLbl>
  <dgm:styleLbl name="solidAlignAcc1">
    <dgm:fillClrLst meth="repeat">
      <a:schemeClr val="lt1"/>
    </dgm:fillClrLst>
    <dgm:linClrLst meth="repeat">
      <a:schemeClr val="dk2"/>
    </dgm:linClrLst>
    <dgm:effectClrLst/>
    <dgm:txLinClrLst/>
    <dgm:txFillClrLst meth="repeat">
      <a:schemeClr val="dk1"/>
    </dgm:txFillClrLst>
    <dgm:txEffectClrLst/>
  </dgm:styleLbl>
  <dgm:styleLbl name="solidBgAcc1">
    <dgm:fillClrLst meth="repeat">
      <a:schemeClr val="lt1"/>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B1BE7A-CD5A-4A33-B95D-8B0D7508529E}" type="doc">
      <dgm:prSet loTypeId="urn:microsoft.com/office/officeart/2024/3/layout/SimpleTimelineDefaultVariant" loCatId="Timeline" qsTypeId="urn:microsoft.com/office/officeart/2005/8/quickstyle/simple1" qsCatId="simple" csTypeId="urn:microsoft.com/office/officeart/2005/8/colors/SimpleTimelineDefaultColorVariant" csCatId="other" phldr="1"/>
      <dgm:spPr/>
      <dgm:t>
        <a:bodyPr/>
        <a:lstStyle/>
        <a:p>
          <a:endParaRPr lang="en-US"/>
        </a:p>
      </dgm:t>
    </dgm:pt>
    <dgm:pt modelId="{51A279F5-4F76-4D46-BD8B-E9102B18F7C2}">
      <dgm:prSet/>
      <dgm:spPr/>
      <dgm:t>
        <a:bodyPr/>
        <a:lstStyle/>
        <a:p>
          <a:pPr>
            <a:defRPr b="1"/>
          </a:pPr>
          <a:r>
            <a:rPr lang="en-US"/>
            <a:t>Source Assembly &amp; Project Creation</a:t>
          </a:r>
        </a:p>
      </dgm:t>
    </dgm:pt>
    <dgm:pt modelId="{1B7C0C9B-3370-4DC7-A47D-54209CF3E140}" type="parTrans" cxnId="{19E8AB9C-277B-4B33-AFB8-87C24C0542C1}">
      <dgm:prSet/>
      <dgm:spPr/>
      <dgm:t>
        <a:bodyPr/>
        <a:lstStyle/>
        <a:p>
          <a:endParaRPr lang="en-US"/>
        </a:p>
      </dgm:t>
    </dgm:pt>
    <dgm:pt modelId="{A3CF6C6C-26BE-4860-9E8C-20A8DBC1AC5C}" type="sibTrans" cxnId="{19E8AB9C-277B-4B33-AFB8-87C24C0542C1}">
      <dgm:prSet/>
      <dgm:spPr/>
      <dgm:t>
        <a:bodyPr/>
        <a:lstStyle/>
        <a:p>
          <a:endParaRPr lang="en-US"/>
        </a:p>
      </dgm:t>
    </dgm:pt>
    <dgm:pt modelId="{DDE3E707-F38C-4C8A-98BC-B80EF96A1AD3}">
      <dgm:prSet/>
      <dgm:spPr/>
      <dgm:t>
        <a:bodyPr/>
        <a:lstStyle/>
        <a:p>
          <a:r>
            <a:rPr lang="en-US"/>
            <a:t>Initiate the process by creating the source assembly and setting up the project.</a:t>
          </a:r>
        </a:p>
      </dgm:t>
    </dgm:pt>
    <dgm:pt modelId="{09087099-B5BB-4595-8A9C-446438B06452}" type="parTrans" cxnId="{3C98B7CE-4ED9-4377-A8E5-36DAF4DE77EC}">
      <dgm:prSet/>
      <dgm:spPr/>
      <dgm:t>
        <a:bodyPr/>
        <a:lstStyle/>
        <a:p>
          <a:endParaRPr lang="en-US"/>
        </a:p>
      </dgm:t>
    </dgm:pt>
    <dgm:pt modelId="{A07CBC9F-2012-4F4D-B812-211D850E429F}" type="sibTrans" cxnId="{3C98B7CE-4ED9-4377-A8E5-36DAF4DE77EC}">
      <dgm:prSet/>
      <dgm:spPr/>
      <dgm:t>
        <a:bodyPr/>
        <a:lstStyle/>
        <a:p>
          <a:endParaRPr lang="en-US"/>
        </a:p>
      </dgm:t>
    </dgm:pt>
    <dgm:pt modelId="{071BEB15-E149-4EE3-95A9-58F3A1A3197B}">
      <dgm:prSet/>
      <dgm:spPr/>
      <dgm:t>
        <a:bodyPr/>
        <a:lstStyle/>
        <a:p>
          <a:pPr>
            <a:defRPr b="1"/>
          </a:pPr>
          <a:r>
            <a:rPr lang="en-US"/>
            <a:t>Run Build</a:t>
          </a:r>
        </a:p>
      </dgm:t>
    </dgm:pt>
    <dgm:pt modelId="{B5D1DCF3-658A-4B88-A3F6-17DD90E26187}" type="parTrans" cxnId="{1DB1A9A6-BEA6-4B9D-BADE-3848ED0C821D}">
      <dgm:prSet/>
      <dgm:spPr/>
      <dgm:t>
        <a:bodyPr/>
        <a:lstStyle/>
        <a:p>
          <a:endParaRPr lang="en-US"/>
        </a:p>
      </dgm:t>
    </dgm:pt>
    <dgm:pt modelId="{51C42CAF-EFE7-4203-9DD4-21BB1F5103CF}" type="sibTrans" cxnId="{1DB1A9A6-BEA6-4B9D-BADE-3848ED0C821D}">
      <dgm:prSet/>
      <dgm:spPr/>
      <dgm:t>
        <a:bodyPr/>
        <a:lstStyle/>
        <a:p>
          <a:endParaRPr lang="en-US"/>
        </a:p>
      </dgm:t>
    </dgm:pt>
    <dgm:pt modelId="{FEDDA84A-CA93-43FB-862D-F00BBD2CAB05}">
      <dgm:prSet/>
      <dgm:spPr/>
      <dgm:t>
        <a:bodyPr/>
        <a:lstStyle/>
        <a:p>
          <a:r>
            <a:rPr lang="en-US"/>
            <a:t>Compile and build the project to generate the necessary binaries.</a:t>
          </a:r>
        </a:p>
      </dgm:t>
    </dgm:pt>
    <dgm:pt modelId="{B25E518F-3025-4D31-B886-C9ACD4D6B9B6}" type="parTrans" cxnId="{CC6BDCB7-8A98-4873-A6F1-D5D62330FCA6}">
      <dgm:prSet/>
      <dgm:spPr/>
      <dgm:t>
        <a:bodyPr/>
        <a:lstStyle/>
        <a:p>
          <a:endParaRPr lang="en-US"/>
        </a:p>
      </dgm:t>
    </dgm:pt>
    <dgm:pt modelId="{50AD4DA0-C84E-4731-BD22-EE455389A349}" type="sibTrans" cxnId="{CC6BDCB7-8A98-4873-A6F1-D5D62330FCA6}">
      <dgm:prSet/>
      <dgm:spPr/>
      <dgm:t>
        <a:bodyPr/>
        <a:lstStyle/>
        <a:p>
          <a:endParaRPr lang="en-US"/>
        </a:p>
      </dgm:t>
    </dgm:pt>
    <dgm:pt modelId="{EB76A1F8-BDCD-4777-BE2A-2D0E8212DF69}">
      <dgm:prSet/>
      <dgm:spPr/>
      <dgm:t>
        <a:bodyPr/>
        <a:lstStyle/>
        <a:p>
          <a:pPr>
            <a:defRPr b="1"/>
          </a:pPr>
          <a:r>
            <a:rPr lang="en-US"/>
            <a:t>Collect Reports &amp; Logs</a:t>
          </a:r>
        </a:p>
      </dgm:t>
    </dgm:pt>
    <dgm:pt modelId="{DD58AD1F-E2CE-443D-8CE1-070398F7C1B1}" type="parTrans" cxnId="{94DCBB66-3FE0-44A9-A328-1B7E0BDCE020}">
      <dgm:prSet/>
      <dgm:spPr/>
      <dgm:t>
        <a:bodyPr/>
        <a:lstStyle/>
        <a:p>
          <a:endParaRPr lang="en-US"/>
        </a:p>
      </dgm:t>
    </dgm:pt>
    <dgm:pt modelId="{55DA1D28-F663-4FFC-90E4-BF72B12B6072}" type="sibTrans" cxnId="{94DCBB66-3FE0-44A9-A328-1B7E0BDCE020}">
      <dgm:prSet/>
      <dgm:spPr/>
      <dgm:t>
        <a:bodyPr/>
        <a:lstStyle/>
        <a:p>
          <a:endParaRPr lang="en-US"/>
        </a:p>
      </dgm:t>
    </dgm:pt>
    <dgm:pt modelId="{FECA6401-E7E5-4033-AAED-76529C32E15E}">
      <dgm:prSet/>
      <dgm:spPr/>
      <dgm:t>
        <a:bodyPr/>
        <a:lstStyle/>
        <a:p>
          <a:r>
            <a:rPr lang="en-US"/>
            <a:t>Gather build reports and logs for analysis and documentation.</a:t>
          </a:r>
        </a:p>
      </dgm:t>
    </dgm:pt>
    <dgm:pt modelId="{53EFEB4F-8B8E-4FEB-ADF5-5B4CF82E2DF3}" type="parTrans" cxnId="{F91E46FD-EAB6-4B06-A078-CBC65073BDF6}">
      <dgm:prSet/>
      <dgm:spPr/>
      <dgm:t>
        <a:bodyPr/>
        <a:lstStyle/>
        <a:p>
          <a:endParaRPr lang="en-US"/>
        </a:p>
      </dgm:t>
    </dgm:pt>
    <dgm:pt modelId="{AE14D9EC-EA60-4BD7-8351-DFA8A46DCD74}" type="sibTrans" cxnId="{F91E46FD-EAB6-4B06-A078-CBC65073BDF6}">
      <dgm:prSet/>
      <dgm:spPr/>
      <dgm:t>
        <a:bodyPr/>
        <a:lstStyle/>
        <a:p>
          <a:endParaRPr lang="en-US"/>
        </a:p>
      </dgm:t>
    </dgm:pt>
    <dgm:pt modelId="{DA529508-7940-4143-8F00-E60DC24ED949}">
      <dgm:prSet/>
      <dgm:spPr/>
      <dgm:t>
        <a:bodyPr/>
        <a:lstStyle/>
        <a:p>
          <a:pPr>
            <a:defRPr b="1"/>
          </a:pPr>
          <a:r>
            <a:rPr lang="en-US"/>
            <a:t>Report, Analyze, &amp; Sign</a:t>
          </a:r>
        </a:p>
      </dgm:t>
    </dgm:pt>
    <dgm:pt modelId="{696750B8-7CAB-469C-A6B4-C08467102C1E}" type="parTrans" cxnId="{7D15ED5A-2055-4659-A0C0-5F641C8B9364}">
      <dgm:prSet/>
      <dgm:spPr/>
      <dgm:t>
        <a:bodyPr/>
        <a:lstStyle/>
        <a:p>
          <a:endParaRPr lang="en-US"/>
        </a:p>
      </dgm:t>
    </dgm:pt>
    <dgm:pt modelId="{4AE9CCC8-D181-4579-9B29-9D272CAF8C3B}" type="sibTrans" cxnId="{7D15ED5A-2055-4659-A0C0-5F641C8B9364}">
      <dgm:prSet/>
      <dgm:spPr/>
      <dgm:t>
        <a:bodyPr/>
        <a:lstStyle/>
        <a:p>
          <a:endParaRPr lang="en-US"/>
        </a:p>
      </dgm:t>
    </dgm:pt>
    <dgm:pt modelId="{EC977529-CD97-44A9-A24A-61A87BA3E577}">
      <dgm:prSet/>
      <dgm:spPr/>
      <dgm:t>
        <a:bodyPr/>
        <a:lstStyle/>
        <a:p>
          <a:r>
            <a:rPr lang="en-US"/>
            <a:t>Review the reports, analyze the results, and sign off on the build.</a:t>
          </a:r>
        </a:p>
      </dgm:t>
    </dgm:pt>
    <dgm:pt modelId="{45ABDF2B-4B4F-4684-8E01-1FEE7C634BF2}" type="parTrans" cxnId="{521E1A75-9A13-4AE7-BEF4-007E4B566A3A}">
      <dgm:prSet/>
      <dgm:spPr/>
      <dgm:t>
        <a:bodyPr/>
        <a:lstStyle/>
        <a:p>
          <a:endParaRPr lang="en-US"/>
        </a:p>
      </dgm:t>
    </dgm:pt>
    <dgm:pt modelId="{8F2042D6-C157-45EB-8C04-95892CC9B923}" type="sibTrans" cxnId="{521E1A75-9A13-4AE7-BEF4-007E4B566A3A}">
      <dgm:prSet/>
      <dgm:spPr/>
      <dgm:t>
        <a:bodyPr/>
        <a:lstStyle/>
        <a:p>
          <a:endParaRPr lang="en-US"/>
        </a:p>
      </dgm:t>
    </dgm:pt>
    <dgm:pt modelId="{31855B7E-A8E2-4BE5-BE42-40C91C5A4E32}">
      <dgm:prSet/>
      <dgm:spPr/>
      <dgm:t>
        <a:bodyPr/>
        <a:lstStyle/>
        <a:p>
          <a:pPr>
            <a:defRPr b="1"/>
          </a:pPr>
          <a:r>
            <a:rPr lang="en-US"/>
            <a:t>Trigger Lab &amp; TiP Tests</a:t>
          </a:r>
        </a:p>
      </dgm:t>
    </dgm:pt>
    <dgm:pt modelId="{37906C99-61EC-4264-8605-CD74BF264F00}" type="parTrans" cxnId="{CD253995-1767-4DCD-B251-23ED54A20B1F}">
      <dgm:prSet/>
      <dgm:spPr/>
      <dgm:t>
        <a:bodyPr/>
        <a:lstStyle/>
        <a:p>
          <a:endParaRPr lang="en-US"/>
        </a:p>
      </dgm:t>
    </dgm:pt>
    <dgm:pt modelId="{7F6ADEE1-D119-4D23-9192-13162C15CDD1}" type="sibTrans" cxnId="{CD253995-1767-4DCD-B251-23ED54A20B1F}">
      <dgm:prSet/>
      <dgm:spPr/>
      <dgm:t>
        <a:bodyPr/>
        <a:lstStyle/>
        <a:p>
          <a:endParaRPr lang="en-US"/>
        </a:p>
      </dgm:t>
    </dgm:pt>
    <dgm:pt modelId="{2DBDD649-1D46-4652-B781-F34904D24170}">
      <dgm:prSet/>
      <dgm:spPr/>
      <dgm:t>
        <a:bodyPr/>
        <a:lstStyle/>
        <a:p>
          <a:r>
            <a:rPr lang="en-US"/>
            <a:t>Start the Lab and TiP tests to validate the build.</a:t>
          </a:r>
        </a:p>
      </dgm:t>
    </dgm:pt>
    <dgm:pt modelId="{F839EA50-261C-4449-AA70-A73E98741CD6}" type="parTrans" cxnId="{3DD0E6F9-1C02-412C-94AB-2B7789B7E9D9}">
      <dgm:prSet/>
      <dgm:spPr/>
      <dgm:t>
        <a:bodyPr/>
        <a:lstStyle/>
        <a:p>
          <a:endParaRPr lang="en-US"/>
        </a:p>
      </dgm:t>
    </dgm:pt>
    <dgm:pt modelId="{2E4E92F8-D0B0-416A-80C7-A71921F513E0}" type="sibTrans" cxnId="{3DD0E6F9-1C02-412C-94AB-2B7789B7E9D9}">
      <dgm:prSet/>
      <dgm:spPr/>
      <dgm:t>
        <a:bodyPr/>
        <a:lstStyle/>
        <a:p>
          <a:endParaRPr lang="en-US"/>
        </a:p>
      </dgm:t>
    </dgm:pt>
    <dgm:pt modelId="{12BEDC54-67DF-49D2-B2F4-DDBCB878BFAE}" type="pres">
      <dgm:prSet presAssocID="{A0B1BE7A-CD5A-4A33-B95D-8B0D7508529E}" presName="root" presStyleCnt="0">
        <dgm:presLayoutVars>
          <dgm:chMax/>
          <dgm:chPref/>
          <dgm:animLvl val="lvl"/>
        </dgm:presLayoutVars>
      </dgm:prSet>
      <dgm:spPr/>
    </dgm:pt>
    <dgm:pt modelId="{D7EB04F0-DC39-4C74-84BB-3EC1AD4025D1}" type="pres">
      <dgm:prSet presAssocID="{A0B1BE7A-CD5A-4A33-B95D-8B0D7508529E}" presName="divider" presStyleLbl="alignAcc1" presStyleIdx="0" presStyleCnt="1"/>
      <dgm:spPr>
        <a:solidFill>
          <a:schemeClr val="dk2">
            <a:alpha val="90000"/>
            <a:hueOff val="0"/>
            <a:satOff val="0"/>
            <a:lumOff val="0"/>
            <a:alphaOff val="0"/>
          </a:schemeClr>
        </a:solidFill>
        <a:ln w="12050" cap="flat" cmpd="sng" algn="ctr">
          <a:solidFill>
            <a:schemeClr val="dk2">
              <a:hueOff val="0"/>
              <a:satOff val="0"/>
              <a:lumOff val="0"/>
              <a:alphaOff val="0"/>
            </a:schemeClr>
          </a:solidFill>
          <a:prstDash val="solid"/>
          <a:tailEnd type="arrow" w="med" len="med"/>
        </a:ln>
        <a:effectLst/>
      </dgm:spPr>
    </dgm:pt>
    <dgm:pt modelId="{536E1C6B-0C11-4BEF-A87A-6A413F14D876}" type="pres">
      <dgm:prSet presAssocID="{A0B1BE7A-CD5A-4A33-B95D-8B0D7508529E}" presName="nodes" presStyleCnt="0">
        <dgm:presLayoutVars>
          <dgm:chMax/>
          <dgm:chPref/>
          <dgm:animLvl val="lvl"/>
        </dgm:presLayoutVars>
      </dgm:prSet>
      <dgm:spPr/>
    </dgm:pt>
    <dgm:pt modelId="{5D69A7F2-C8FB-4DDB-821B-0A0D4AF80FCA}" type="pres">
      <dgm:prSet presAssocID="{51A279F5-4F76-4D46-BD8B-E9102B18F7C2}" presName="composite" presStyleCnt="0"/>
      <dgm:spPr/>
    </dgm:pt>
    <dgm:pt modelId="{683E8F56-AEBF-40D8-8605-DB42FA8EEA91}" type="pres">
      <dgm:prSet presAssocID="{51A279F5-4F76-4D46-BD8B-E9102B18F7C2}" presName="ConnectorPoint" presStyleLbl="lnNode1" presStyleIdx="0"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gm:spPr>
    </dgm:pt>
    <dgm:pt modelId="{49F80300-077B-4545-B16A-1F1F6EE1C992}" type="pres">
      <dgm:prSet presAssocID="{51A279F5-4F76-4D46-BD8B-E9102B18F7C2}" presName="DropPinPlaceHolder" presStyleCnt="0"/>
      <dgm:spPr/>
    </dgm:pt>
    <dgm:pt modelId="{B8E0B65E-37C3-4F6B-AEBB-5D49941A9780}" type="pres">
      <dgm:prSet presAssocID="{51A279F5-4F76-4D46-BD8B-E9102B18F7C2}" presName="DropPin" presStyleLbl="alignNode1" presStyleIdx="0" presStyleCnt="10"/>
      <dgm:spPr/>
    </dgm:pt>
    <dgm:pt modelId="{47D15B54-5FB4-4BCD-9672-B286936945C1}" type="pres">
      <dgm:prSet presAssocID="{51A279F5-4F76-4D46-BD8B-E9102B18F7C2}" presName="Ellipse" presStyleLbl="fgAcc1" presStyleIdx="0" presStyleCnt="5"/>
      <dgm:spPr>
        <a:solidFill>
          <a:schemeClr val="accent1">
            <a:alpha val="90000"/>
            <a:hueOff val="0"/>
            <a:satOff val="0"/>
            <a:lumOff val="0"/>
            <a:alphaOff val="0"/>
          </a:schemeClr>
        </a:solidFill>
        <a:ln w="10795" cap="flat" cmpd="sng" algn="ctr">
          <a:noFill/>
          <a:prstDash val="solid"/>
        </a:ln>
        <a:effectLst/>
      </dgm:spPr>
    </dgm:pt>
    <dgm:pt modelId="{93804F07-2E5D-4D32-AF1E-E2E26A97F258}" type="pres">
      <dgm:prSet presAssocID="{51A279F5-4F76-4D46-BD8B-E9102B18F7C2}" presName="L2TextContainer" presStyleLbl="revTx" presStyleIdx="0" presStyleCnt="5">
        <dgm:presLayoutVars>
          <dgm:bulletEnabled val="1"/>
        </dgm:presLayoutVars>
      </dgm:prSet>
      <dgm:spPr/>
    </dgm:pt>
    <dgm:pt modelId="{AEF1E83E-4617-4726-869F-AEE3C9E51A11}" type="pres">
      <dgm:prSet presAssocID="{51A279F5-4F76-4D46-BD8B-E9102B18F7C2}" presName="L1TextContainer" presStyleLbl="alignNode1" presStyleIdx="1" presStyleCnt="10">
        <dgm:presLayoutVars>
          <dgm:chMax val="1"/>
          <dgm:chPref val="1"/>
          <dgm:bulletEnabled val="1"/>
        </dgm:presLayoutVars>
      </dgm:prSet>
      <dgm:spPr/>
    </dgm:pt>
    <dgm:pt modelId="{C8F06A53-F3E1-4350-AD1C-1CAC0608BD51}" type="pres">
      <dgm:prSet presAssocID="{51A279F5-4F76-4D46-BD8B-E9102B18F7C2}" presName="ConnectLine" presStyleLbl="sibTrans1D1" presStyleIdx="0" presStyleCnt="5"/>
      <dgm:spPr/>
    </dgm:pt>
    <dgm:pt modelId="{304513FF-4385-46C3-A5CB-7DBEB30F4326}" type="pres">
      <dgm:prSet presAssocID="{51A279F5-4F76-4D46-BD8B-E9102B18F7C2}" presName="EmptyPlaceHolder" presStyleCnt="0"/>
      <dgm:spPr/>
    </dgm:pt>
    <dgm:pt modelId="{E618725A-BD69-4A30-BF7C-D83D9FB18398}" type="pres">
      <dgm:prSet presAssocID="{A3CF6C6C-26BE-4860-9E8C-20A8DBC1AC5C}" presName="spaceBetweenRectangles" presStyleCnt="0"/>
      <dgm:spPr/>
    </dgm:pt>
    <dgm:pt modelId="{601A3808-74AC-4079-879D-4D5954809361}" type="pres">
      <dgm:prSet presAssocID="{071BEB15-E149-4EE3-95A9-58F3A1A3197B}" presName="composite" presStyleCnt="0"/>
      <dgm:spPr/>
    </dgm:pt>
    <dgm:pt modelId="{C51B2C5C-955C-420D-B036-2627539E91B8}" type="pres">
      <dgm:prSet presAssocID="{071BEB15-E149-4EE3-95A9-58F3A1A3197B}" presName="ConnectorPoint" presStyleLbl="lnNode1" presStyleIdx="1"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gm:spPr>
    </dgm:pt>
    <dgm:pt modelId="{59C94E19-9774-482F-8588-AF105AE757A5}" type="pres">
      <dgm:prSet presAssocID="{071BEB15-E149-4EE3-95A9-58F3A1A3197B}" presName="DropPinPlaceHolder" presStyleCnt="0"/>
      <dgm:spPr/>
    </dgm:pt>
    <dgm:pt modelId="{B3190582-B39C-4EE9-8B9A-7A4579A1AD13}" type="pres">
      <dgm:prSet presAssocID="{071BEB15-E149-4EE3-95A9-58F3A1A3197B}" presName="DropPin" presStyleLbl="alignNode1" presStyleIdx="2" presStyleCnt="10"/>
      <dgm:spPr/>
    </dgm:pt>
    <dgm:pt modelId="{2D0F59AD-032A-4726-9E46-9ACCF2371627}" type="pres">
      <dgm:prSet presAssocID="{071BEB15-E149-4EE3-95A9-58F3A1A3197B}" presName="Ellipse" presStyleLbl="fgAcc1" presStyleIdx="1" presStyleCnt="5"/>
      <dgm:spPr>
        <a:solidFill>
          <a:schemeClr val="accent1">
            <a:alpha val="90000"/>
            <a:hueOff val="0"/>
            <a:satOff val="0"/>
            <a:lumOff val="0"/>
            <a:alphaOff val="0"/>
          </a:schemeClr>
        </a:solidFill>
        <a:ln w="10795" cap="flat" cmpd="sng" algn="ctr">
          <a:noFill/>
          <a:prstDash val="solid"/>
        </a:ln>
        <a:effectLst/>
      </dgm:spPr>
    </dgm:pt>
    <dgm:pt modelId="{1EFFB0FE-5EB9-43EA-ABE7-7DFCB1A3F1C8}" type="pres">
      <dgm:prSet presAssocID="{071BEB15-E149-4EE3-95A9-58F3A1A3197B}" presName="L2TextContainer" presStyleLbl="revTx" presStyleIdx="1" presStyleCnt="5">
        <dgm:presLayoutVars>
          <dgm:bulletEnabled val="1"/>
        </dgm:presLayoutVars>
      </dgm:prSet>
      <dgm:spPr/>
    </dgm:pt>
    <dgm:pt modelId="{90D7CDAB-6076-4AB6-9430-C2A82CB7EF8F}" type="pres">
      <dgm:prSet presAssocID="{071BEB15-E149-4EE3-95A9-58F3A1A3197B}" presName="L1TextContainer" presStyleLbl="alignNode1" presStyleIdx="3" presStyleCnt="10">
        <dgm:presLayoutVars>
          <dgm:chMax val="1"/>
          <dgm:chPref val="1"/>
          <dgm:bulletEnabled val="1"/>
        </dgm:presLayoutVars>
      </dgm:prSet>
      <dgm:spPr/>
    </dgm:pt>
    <dgm:pt modelId="{C06F5418-B9D4-4F21-A211-FA5D73B8EFF7}" type="pres">
      <dgm:prSet presAssocID="{071BEB15-E149-4EE3-95A9-58F3A1A3197B}" presName="ConnectLine" presStyleLbl="sibTrans1D1" presStyleIdx="1" presStyleCnt="5"/>
      <dgm:spPr/>
    </dgm:pt>
    <dgm:pt modelId="{CABFA5E3-5BB9-4197-A4AC-9B2B0D832061}" type="pres">
      <dgm:prSet presAssocID="{071BEB15-E149-4EE3-95A9-58F3A1A3197B}" presName="EmptyPlaceHolder" presStyleCnt="0"/>
      <dgm:spPr/>
    </dgm:pt>
    <dgm:pt modelId="{CE7F7B5A-AF6F-4BEC-A709-40EDCB737CE8}" type="pres">
      <dgm:prSet presAssocID="{51C42CAF-EFE7-4203-9DD4-21BB1F5103CF}" presName="spaceBetweenRectangles" presStyleCnt="0"/>
      <dgm:spPr/>
    </dgm:pt>
    <dgm:pt modelId="{6A148973-334A-44F3-98BE-97848C3F58E2}" type="pres">
      <dgm:prSet presAssocID="{EB76A1F8-BDCD-4777-BE2A-2D0E8212DF69}" presName="composite" presStyleCnt="0"/>
      <dgm:spPr/>
    </dgm:pt>
    <dgm:pt modelId="{EBFA082E-A5C4-4851-8033-B93DD7675DFC}" type="pres">
      <dgm:prSet presAssocID="{EB76A1F8-BDCD-4777-BE2A-2D0E8212DF69}" presName="ConnectorPoint" presStyleLbl="lnNode1" presStyleIdx="2"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gm:spPr>
    </dgm:pt>
    <dgm:pt modelId="{0C63905A-4EBE-4C0B-AB4D-0FCD70C3784B}" type="pres">
      <dgm:prSet presAssocID="{EB76A1F8-BDCD-4777-BE2A-2D0E8212DF69}" presName="DropPinPlaceHolder" presStyleCnt="0"/>
      <dgm:spPr/>
    </dgm:pt>
    <dgm:pt modelId="{E7BBBBEB-94C8-472F-BE48-1F9552DF25A3}" type="pres">
      <dgm:prSet presAssocID="{EB76A1F8-BDCD-4777-BE2A-2D0E8212DF69}" presName="DropPin" presStyleLbl="alignNode1" presStyleIdx="4" presStyleCnt="10"/>
      <dgm:spPr/>
    </dgm:pt>
    <dgm:pt modelId="{A883907E-02BC-4665-9508-382E1627CFF8}" type="pres">
      <dgm:prSet presAssocID="{EB76A1F8-BDCD-4777-BE2A-2D0E8212DF69}" presName="Ellipse" presStyleLbl="fgAcc1" presStyleIdx="2" presStyleCnt="5"/>
      <dgm:spPr>
        <a:solidFill>
          <a:schemeClr val="accent1">
            <a:alpha val="90000"/>
            <a:hueOff val="0"/>
            <a:satOff val="0"/>
            <a:lumOff val="0"/>
            <a:alphaOff val="0"/>
          </a:schemeClr>
        </a:solidFill>
        <a:ln w="10795" cap="flat" cmpd="sng" algn="ctr">
          <a:noFill/>
          <a:prstDash val="solid"/>
        </a:ln>
        <a:effectLst/>
      </dgm:spPr>
    </dgm:pt>
    <dgm:pt modelId="{9CC9F568-4D24-46B9-A8F3-603374B76FA9}" type="pres">
      <dgm:prSet presAssocID="{EB76A1F8-BDCD-4777-BE2A-2D0E8212DF69}" presName="L2TextContainer" presStyleLbl="revTx" presStyleIdx="2" presStyleCnt="5">
        <dgm:presLayoutVars>
          <dgm:bulletEnabled val="1"/>
        </dgm:presLayoutVars>
      </dgm:prSet>
      <dgm:spPr/>
    </dgm:pt>
    <dgm:pt modelId="{06AB7514-6282-4180-9573-ED85F9F20DE5}" type="pres">
      <dgm:prSet presAssocID="{EB76A1F8-BDCD-4777-BE2A-2D0E8212DF69}" presName="L1TextContainer" presStyleLbl="alignNode1" presStyleIdx="5" presStyleCnt="10">
        <dgm:presLayoutVars>
          <dgm:chMax val="1"/>
          <dgm:chPref val="1"/>
          <dgm:bulletEnabled val="1"/>
        </dgm:presLayoutVars>
      </dgm:prSet>
      <dgm:spPr/>
    </dgm:pt>
    <dgm:pt modelId="{0ED18907-3013-4000-9C85-0E50BECD27FF}" type="pres">
      <dgm:prSet presAssocID="{EB76A1F8-BDCD-4777-BE2A-2D0E8212DF69}" presName="ConnectLine" presStyleLbl="sibTrans1D1" presStyleIdx="2" presStyleCnt="5"/>
      <dgm:spPr/>
    </dgm:pt>
    <dgm:pt modelId="{C9FCC021-1524-4677-8048-106B05E45564}" type="pres">
      <dgm:prSet presAssocID="{EB76A1F8-BDCD-4777-BE2A-2D0E8212DF69}" presName="EmptyPlaceHolder" presStyleCnt="0"/>
      <dgm:spPr/>
    </dgm:pt>
    <dgm:pt modelId="{83B30B3E-5D69-4780-B179-37CBC21B65ED}" type="pres">
      <dgm:prSet presAssocID="{55DA1D28-F663-4FFC-90E4-BF72B12B6072}" presName="spaceBetweenRectangles" presStyleCnt="0"/>
      <dgm:spPr/>
    </dgm:pt>
    <dgm:pt modelId="{7F6A1E83-1F2D-42A5-BF2A-51A70B30306D}" type="pres">
      <dgm:prSet presAssocID="{DA529508-7940-4143-8F00-E60DC24ED949}" presName="composite" presStyleCnt="0"/>
      <dgm:spPr/>
    </dgm:pt>
    <dgm:pt modelId="{B32CCAC0-5FF8-41CC-96D4-B69B3ABC2C9A}" type="pres">
      <dgm:prSet presAssocID="{DA529508-7940-4143-8F00-E60DC24ED949}" presName="ConnectorPoint" presStyleLbl="lnNode1" presStyleIdx="3"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gm:spPr>
    </dgm:pt>
    <dgm:pt modelId="{3C75C8C9-1DC4-4465-8E0D-820DB5225140}" type="pres">
      <dgm:prSet presAssocID="{DA529508-7940-4143-8F00-E60DC24ED949}" presName="DropPinPlaceHolder" presStyleCnt="0"/>
      <dgm:spPr/>
    </dgm:pt>
    <dgm:pt modelId="{26C32320-3A4B-47F0-A33F-A972DF497217}" type="pres">
      <dgm:prSet presAssocID="{DA529508-7940-4143-8F00-E60DC24ED949}" presName="DropPin" presStyleLbl="alignNode1" presStyleIdx="6" presStyleCnt="10"/>
      <dgm:spPr/>
    </dgm:pt>
    <dgm:pt modelId="{F983C9B7-FE98-4256-B1C7-DCDEFD6CEE0F}" type="pres">
      <dgm:prSet presAssocID="{DA529508-7940-4143-8F00-E60DC24ED949}" presName="Ellipse" presStyleLbl="fgAcc1" presStyleIdx="3" presStyleCnt="5"/>
      <dgm:spPr>
        <a:solidFill>
          <a:schemeClr val="accent1">
            <a:alpha val="90000"/>
            <a:hueOff val="0"/>
            <a:satOff val="0"/>
            <a:lumOff val="0"/>
            <a:alphaOff val="0"/>
          </a:schemeClr>
        </a:solidFill>
        <a:ln w="10795" cap="flat" cmpd="sng" algn="ctr">
          <a:noFill/>
          <a:prstDash val="solid"/>
        </a:ln>
        <a:effectLst/>
      </dgm:spPr>
    </dgm:pt>
    <dgm:pt modelId="{526566AE-3DFA-4C06-A70E-CAB03DB46B40}" type="pres">
      <dgm:prSet presAssocID="{DA529508-7940-4143-8F00-E60DC24ED949}" presName="L2TextContainer" presStyleLbl="revTx" presStyleIdx="3" presStyleCnt="5">
        <dgm:presLayoutVars>
          <dgm:bulletEnabled val="1"/>
        </dgm:presLayoutVars>
      </dgm:prSet>
      <dgm:spPr/>
    </dgm:pt>
    <dgm:pt modelId="{6954FACC-C1F6-4C0A-8ED4-D88F064F6622}" type="pres">
      <dgm:prSet presAssocID="{DA529508-7940-4143-8F00-E60DC24ED949}" presName="L1TextContainer" presStyleLbl="alignNode1" presStyleIdx="7" presStyleCnt="10">
        <dgm:presLayoutVars>
          <dgm:chMax val="1"/>
          <dgm:chPref val="1"/>
          <dgm:bulletEnabled val="1"/>
        </dgm:presLayoutVars>
      </dgm:prSet>
      <dgm:spPr/>
    </dgm:pt>
    <dgm:pt modelId="{90E309BD-BDCC-4066-9125-585870E64A80}" type="pres">
      <dgm:prSet presAssocID="{DA529508-7940-4143-8F00-E60DC24ED949}" presName="ConnectLine" presStyleLbl="sibTrans1D1" presStyleIdx="3" presStyleCnt="5"/>
      <dgm:spPr/>
    </dgm:pt>
    <dgm:pt modelId="{AD4578B1-8290-4FB1-B291-CEAD9F30E976}" type="pres">
      <dgm:prSet presAssocID="{DA529508-7940-4143-8F00-E60DC24ED949}" presName="EmptyPlaceHolder" presStyleCnt="0"/>
      <dgm:spPr/>
    </dgm:pt>
    <dgm:pt modelId="{60AAB85E-2104-4457-B8D7-1C0700939651}" type="pres">
      <dgm:prSet presAssocID="{4AE9CCC8-D181-4579-9B29-9D272CAF8C3B}" presName="spaceBetweenRectangles" presStyleCnt="0"/>
      <dgm:spPr/>
    </dgm:pt>
    <dgm:pt modelId="{3CA8D665-D886-4F03-9258-AE8445A1385B}" type="pres">
      <dgm:prSet presAssocID="{31855B7E-A8E2-4BE5-BE42-40C91C5A4E32}" presName="composite" presStyleCnt="0"/>
      <dgm:spPr/>
    </dgm:pt>
    <dgm:pt modelId="{2A977216-0452-47E1-A5CD-C59406829EB3}" type="pres">
      <dgm:prSet presAssocID="{31855B7E-A8E2-4BE5-BE42-40C91C5A4E32}" presName="ConnectorPoint" presStyleLbl="lnNode1" presStyleIdx="4"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gm:spPr>
    </dgm:pt>
    <dgm:pt modelId="{DE2E3E3A-8C2E-45B6-BD43-897AE0473A00}" type="pres">
      <dgm:prSet presAssocID="{31855B7E-A8E2-4BE5-BE42-40C91C5A4E32}" presName="DropPinPlaceHolder" presStyleCnt="0"/>
      <dgm:spPr/>
    </dgm:pt>
    <dgm:pt modelId="{0773F875-7E01-4BD8-B425-1C3E1EAC85BC}" type="pres">
      <dgm:prSet presAssocID="{31855B7E-A8E2-4BE5-BE42-40C91C5A4E32}" presName="DropPin" presStyleLbl="alignNode1" presStyleIdx="8" presStyleCnt="10"/>
      <dgm:spPr/>
    </dgm:pt>
    <dgm:pt modelId="{948490BE-12DA-4896-BE8B-D6E6CB9CF9F0}" type="pres">
      <dgm:prSet presAssocID="{31855B7E-A8E2-4BE5-BE42-40C91C5A4E32}" presName="Ellipse" presStyleLbl="fgAcc1" presStyleIdx="4" presStyleCnt="5"/>
      <dgm:spPr>
        <a:solidFill>
          <a:schemeClr val="accent1">
            <a:alpha val="90000"/>
            <a:hueOff val="0"/>
            <a:satOff val="0"/>
            <a:lumOff val="0"/>
            <a:alphaOff val="0"/>
          </a:schemeClr>
        </a:solidFill>
        <a:ln w="10795" cap="flat" cmpd="sng" algn="ctr">
          <a:noFill/>
          <a:prstDash val="solid"/>
        </a:ln>
        <a:effectLst/>
      </dgm:spPr>
    </dgm:pt>
    <dgm:pt modelId="{D7DC3BFA-AEAC-4EDF-A6DB-40E50F480F9A}" type="pres">
      <dgm:prSet presAssocID="{31855B7E-A8E2-4BE5-BE42-40C91C5A4E32}" presName="L2TextContainer" presStyleLbl="revTx" presStyleIdx="4" presStyleCnt="5">
        <dgm:presLayoutVars>
          <dgm:bulletEnabled val="1"/>
        </dgm:presLayoutVars>
      </dgm:prSet>
      <dgm:spPr/>
    </dgm:pt>
    <dgm:pt modelId="{437BCF95-6239-4914-BA0C-4B428E7BFD37}" type="pres">
      <dgm:prSet presAssocID="{31855B7E-A8E2-4BE5-BE42-40C91C5A4E32}" presName="L1TextContainer" presStyleLbl="alignNode1" presStyleIdx="9" presStyleCnt="10">
        <dgm:presLayoutVars>
          <dgm:chMax val="1"/>
          <dgm:chPref val="1"/>
          <dgm:bulletEnabled val="1"/>
        </dgm:presLayoutVars>
      </dgm:prSet>
      <dgm:spPr/>
    </dgm:pt>
    <dgm:pt modelId="{ED2A75AE-6302-405A-8D07-0AB03EF357C1}" type="pres">
      <dgm:prSet presAssocID="{31855B7E-A8E2-4BE5-BE42-40C91C5A4E32}" presName="ConnectLine" presStyleLbl="sibTrans1D1" presStyleIdx="4" presStyleCnt="5"/>
      <dgm:spPr/>
    </dgm:pt>
    <dgm:pt modelId="{D5E82496-FD4A-4FFC-8A00-1CE8FAA0FBDB}" type="pres">
      <dgm:prSet presAssocID="{31855B7E-A8E2-4BE5-BE42-40C91C5A4E32}" presName="EmptyPlaceHolder" presStyleCnt="0"/>
      <dgm:spPr/>
    </dgm:pt>
  </dgm:ptLst>
  <dgm:cxnLst>
    <dgm:cxn modelId="{2871A00D-7002-4FC7-8F94-3318A1BF4757}" type="presOf" srcId="{FEDDA84A-CA93-43FB-862D-F00BBD2CAB05}" destId="{1EFFB0FE-5EB9-43EA-ABE7-7DFCB1A3F1C8}" srcOrd="0" destOrd="0" presId="urn:microsoft.com/office/officeart/2024/3/layout/SimpleTimelineDefaultVariant"/>
    <dgm:cxn modelId="{3042505C-9835-4603-9B35-5989E2D7E5A7}" type="presOf" srcId="{EB76A1F8-BDCD-4777-BE2A-2D0E8212DF69}" destId="{06AB7514-6282-4180-9573-ED85F9F20DE5}" srcOrd="0" destOrd="0" presId="urn:microsoft.com/office/officeart/2024/3/layout/SimpleTimelineDefaultVariant"/>
    <dgm:cxn modelId="{94DCBB66-3FE0-44A9-A328-1B7E0BDCE020}" srcId="{A0B1BE7A-CD5A-4A33-B95D-8B0D7508529E}" destId="{EB76A1F8-BDCD-4777-BE2A-2D0E8212DF69}" srcOrd="2" destOrd="0" parTransId="{DD58AD1F-E2CE-443D-8CE1-070398F7C1B1}" sibTransId="{55DA1D28-F663-4FFC-90E4-BF72B12B6072}"/>
    <dgm:cxn modelId="{18085F4F-43FD-4DF3-A89D-75CA290FDBD3}" type="presOf" srcId="{EC977529-CD97-44A9-A24A-61A87BA3E577}" destId="{526566AE-3DFA-4C06-A70E-CAB03DB46B40}" srcOrd="0" destOrd="0" presId="urn:microsoft.com/office/officeart/2024/3/layout/SimpleTimelineDefaultVariant"/>
    <dgm:cxn modelId="{521E1A75-9A13-4AE7-BEF4-007E4B566A3A}" srcId="{DA529508-7940-4143-8F00-E60DC24ED949}" destId="{EC977529-CD97-44A9-A24A-61A87BA3E577}" srcOrd="0" destOrd="0" parTransId="{45ABDF2B-4B4F-4684-8E01-1FEE7C634BF2}" sibTransId="{8F2042D6-C157-45EB-8C04-95892CC9B923}"/>
    <dgm:cxn modelId="{7D15ED5A-2055-4659-A0C0-5F641C8B9364}" srcId="{A0B1BE7A-CD5A-4A33-B95D-8B0D7508529E}" destId="{DA529508-7940-4143-8F00-E60DC24ED949}" srcOrd="3" destOrd="0" parTransId="{696750B8-7CAB-469C-A6B4-C08467102C1E}" sibTransId="{4AE9CCC8-D181-4579-9B29-9D272CAF8C3B}"/>
    <dgm:cxn modelId="{4130257E-AF63-4F2E-B5D6-FC3B1C5706C0}" type="presOf" srcId="{51A279F5-4F76-4D46-BD8B-E9102B18F7C2}" destId="{AEF1E83E-4617-4726-869F-AEE3C9E51A11}" srcOrd="0" destOrd="0" presId="urn:microsoft.com/office/officeart/2024/3/layout/SimpleTimelineDefaultVariant"/>
    <dgm:cxn modelId="{4214A988-2AA5-4672-A575-830008FEC102}" type="presOf" srcId="{DA529508-7940-4143-8F00-E60DC24ED949}" destId="{6954FACC-C1F6-4C0A-8ED4-D88F064F6622}" srcOrd="0" destOrd="0" presId="urn:microsoft.com/office/officeart/2024/3/layout/SimpleTimelineDefaultVariant"/>
    <dgm:cxn modelId="{CD253995-1767-4DCD-B251-23ED54A20B1F}" srcId="{A0B1BE7A-CD5A-4A33-B95D-8B0D7508529E}" destId="{31855B7E-A8E2-4BE5-BE42-40C91C5A4E32}" srcOrd="4" destOrd="0" parTransId="{37906C99-61EC-4264-8605-CD74BF264F00}" sibTransId="{7F6ADEE1-D119-4D23-9192-13162C15CDD1}"/>
    <dgm:cxn modelId="{19E8AB9C-277B-4B33-AFB8-87C24C0542C1}" srcId="{A0B1BE7A-CD5A-4A33-B95D-8B0D7508529E}" destId="{51A279F5-4F76-4D46-BD8B-E9102B18F7C2}" srcOrd="0" destOrd="0" parTransId="{1B7C0C9B-3370-4DC7-A47D-54209CF3E140}" sibTransId="{A3CF6C6C-26BE-4860-9E8C-20A8DBC1AC5C}"/>
    <dgm:cxn modelId="{1DB1A9A6-BEA6-4B9D-BADE-3848ED0C821D}" srcId="{A0B1BE7A-CD5A-4A33-B95D-8B0D7508529E}" destId="{071BEB15-E149-4EE3-95A9-58F3A1A3197B}" srcOrd="1" destOrd="0" parTransId="{B5D1DCF3-658A-4B88-A3F6-17DD90E26187}" sibTransId="{51C42CAF-EFE7-4203-9DD4-21BB1F5103CF}"/>
    <dgm:cxn modelId="{488A70B7-DC5B-435D-AEFB-E650D51D3246}" type="presOf" srcId="{FECA6401-E7E5-4033-AAED-76529C32E15E}" destId="{9CC9F568-4D24-46B9-A8F3-603374B76FA9}" srcOrd="0" destOrd="0" presId="urn:microsoft.com/office/officeart/2024/3/layout/SimpleTimelineDefaultVariant"/>
    <dgm:cxn modelId="{CC6BDCB7-8A98-4873-A6F1-D5D62330FCA6}" srcId="{071BEB15-E149-4EE3-95A9-58F3A1A3197B}" destId="{FEDDA84A-CA93-43FB-862D-F00BBD2CAB05}" srcOrd="0" destOrd="0" parTransId="{B25E518F-3025-4D31-B886-C9ACD4D6B9B6}" sibTransId="{50AD4DA0-C84E-4731-BD22-EE455389A349}"/>
    <dgm:cxn modelId="{88A592BA-7CC3-4899-93CD-F60419BF946F}" type="presOf" srcId="{071BEB15-E149-4EE3-95A9-58F3A1A3197B}" destId="{90D7CDAB-6076-4AB6-9430-C2A82CB7EF8F}" srcOrd="0" destOrd="0" presId="urn:microsoft.com/office/officeart/2024/3/layout/SimpleTimelineDefaultVariant"/>
    <dgm:cxn modelId="{BB98C6BB-4D59-48BF-B259-6615B1E3B155}" type="presOf" srcId="{2DBDD649-1D46-4652-B781-F34904D24170}" destId="{D7DC3BFA-AEAC-4EDF-A6DB-40E50F480F9A}" srcOrd="0" destOrd="0" presId="urn:microsoft.com/office/officeart/2024/3/layout/SimpleTimelineDefaultVariant"/>
    <dgm:cxn modelId="{3C98B7CE-4ED9-4377-A8E5-36DAF4DE77EC}" srcId="{51A279F5-4F76-4D46-BD8B-E9102B18F7C2}" destId="{DDE3E707-F38C-4C8A-98BC-B80EF96A1AD3}" srcOrd="0" destOrd="0" parTransId="{09087099-B5BB-4595-8A9C-446438B06452}" sibTransId="{A07CBC9F-2012-4F4D-B812-211D850E429F}"/>
    <dgm:cxn modelId="{291465CF-8574-48FB-A77E-E0E3290D964D}" type="presOf" srcId="{31855B7E-A8E2-4BE5-BE42-40C91C5A4E32}" destId="{437BCF95-6239-4914-BA0C-4B428E7BFD37}" srcOrd="0" destOrd="0" presId="urn:microsoft.com/office/officeart/2024/3/layout/SimpleTimelineDefaultVariant"/>
    <dgm:cxn modelId="{9E1E27D0-7D70-48FD-ACB2-1C4AC5619211}" type="presOf" srcId="{DDE3E707-F38C-4C8A-98BC-B80EF96A1AD3}" destId="{93804F07-2E5D-4D32-AF1E-E2E26A97F258}" srcOrd="0" destOrd="0" presId="urn:microsoft.com/office/officeart/2024/3/layout/SimpleTimelineDefaultVariant"/>
    <dgm:cxn modelId="{8CD097EF-8887-4403-A358-22A294FAC2A0}" type="presOf" srcId="{A0B1BE7A-CD5A-4A33-B95D-8B0D7508529E}" destId="{12BEDC54-67DF-49D2-B2F4-DDBCB878BFAE}" srcOrd="0" destOrd="0" presId="urn:microsoft.com/office/officeart/2024/3/layout/SimpleTimelineDefaultVariant"/>
    <dgm:cxn modelId="{3DD0E6F9-1C02-412C-94AB-2B7789B7E9D9}" srcId="{31855B7E-A8E2-4BE5-BE42-40C91C5A4E32}" destId="{2DBDD649-1D46-4652-B781-F34904D24170}" srcOrd="0" destOrd="0" parTransId="{F839EA50-261C-4449-AA70-A73E98741CD6}" sibTransId="{2E4E92F8-D0B0-416A-80C7-A71921F513E0}"/>
    <dgm:cxn modelId="{F91E46FD-EAB6-4B06-A078-CBC65073BDF6}" srcId="{EB76A1F8-BDCD-4777-BE2A-2D0E8212DF69}" destId="{FECA6401-E7E5-4033-AAED-76529C32E15E}" srcOrd="0" destOrd="0" parTransId="{53EFEB4F-8B8E-4FEB-ADF5-5B4CF82E2DF3}" sibTransId="{AE14D9EC-EA60-4BD7-8351-DFA8A46DCD74}"/>
    <dgm:cxn modelId="{B166260E-883C-47D9-929D-ECAF2F9ADDA3}" type="presParOf" srcId="{12BEDC54-67DF-49D2-B2F4-DDBCB878BFAE}" destId="{D7EB04F0-DC39-4C74-84BB-3EC1AD4025D1}" srcOrd="0" destOrd="0" presId="urn:microsoft.com/office/officeart/2024/3/layout/SimpleTimelineDefaultVariant"/>
    <dgm:cxn modelId="{BDD74462-7E3C-4546-ADF2-D407F542D483}" type="presParOf" srcId="{12BEDC54-67DF-49D2-B2F4-DDBCB878BFAE}" destId="{536E1C6B-0C11-4BEF-A87A-6A413F14D876}" srcOrd="1" destOrd="0" presId="urn:microsoft.com/office/officeart/2024/3/layout/SimpleTimelineDefaultVariant"/>
    <dgm:cxn modelId="{315BA6D0-9CBC-4F14-8CA0-91FEDA8EC004}" type="presParOf" srcId="{536E1C6B-0C11-4BEF-A87A-6A413F14D876}" destId="{5D69A7F2-C8FB-4DDB-821B-0A0D4AF80FCA}" srcOrd="0" destOrd="0" presId="urn:microsoft.com/office/officeart/2024/3/layout/SimpleTimelineDefaultVariant"/>
    <dgm:cxn modelId="{5D8C4E35-FA9D-4D9D-99A7-65C3E59593E6}" type="presParOf" srcId="{5D69A7F2-C8FB-4DDB-821B-0A0D4AF80FCA}" destId="{683E8F56-AEBF-40D8-8605-DB42FA8EEA91}" srcOrd="0" destOrd="0" presId="urn:microsoft.com/office/officeart/2024/3/layout/SimpleTimelineDefaultVariant"/>
    <dgm:cxn modelId="{35DD2C8E-14C6-4C65-9150-67E55A5F8514}" type="presParOf" srcId="{5D69A7F2-C8FB-4DDB-821B-0A0D4AF80FCA}" destId="{49F80300-077B-4545-B16A-1F1F6EE1C992}" srcOrd="1" destOrd="0" presId="urn:microsoft.com/office/officeart/2024/3/layout/SimpleTimelineDefaultVariant"/>
    <dgm:cxn modelId="{6780BF79-36EB-4F8B-9B97-6B3D87DFCD18}" type="presParOf" srcId="{49F80300-077B-4545-B16A-1F1F6EE1C992}" destId="{B8E0B65E-37C3-4F6B-AEBB-5D49941A9780}" srcOrd="0" destOrd="0" presId="urn:microsoft.com/office/officeart/2024/3/layout/SimpleTimelineDefaultVariant"/>
    <dgm:cxn modelId="{B80F1091-1B38-46EF-8080-0940517B5AF3}" type="presParOf" srcId="{49F80300-077B-4545-B16A-1F1F6EE1C992}" destId="{47D15B54-5FB4-4BCD-9672-B286936945C1}" srcOrd="1" destOrd="0" presId="urn:microsoft.com/office/officeart/2024/3/layout/SimpleTimelineDefaultVariant"/>
    <dgm:cxn modelId="{A143C9E7-CF29-4B4E-A857-C7770CB8AFC1}" type="presParOf" srcId="{5D69A7F2-C8FB-4DDB-821B-0A0D4AF80FCA}" destId="{93804F07-2E5D-4D32-AF1E-E2E26A97F258}" srcOrd="2" destOrd="0" presId="urn:microsoft.com/office/officeart/2024/3/layout/SimpleTimelineDefaultVariant"/>
    <dgm:cxn modelId="{A6F7EDDF-BBD7-407C-ABDC-3723DF10E73B}" type="presParOf" srcId="{5D69A7F2-C8FB-4DDB-821B-0A0D4AF80FCA}" destId="{AEF1E83E-4617-4726-869F-AEE3C9E51A11}" srcOrd="3" destOrd="0" presId="urn:microsoft.com/office/officeart/2024/3/layout/SimpleTimelineDefaultVariant"/>
    <dgm:cxn modelId="{5C152A3B-6FBC-437C-81C8-EFD666FB3315}" type="presParOf" srcId="{5D69A7F2-C8FB-4DDB-821B-0A0D4AF80FCA}" destId="{C8F06A53-F3E1-4350-AD1C-1CAC0608BD51}" srcOrd="4" destOrd="0" presId="urn:microsoft.com/office/officeart/2024/3/layout/SimpleTimelineDefaultVariant"/>
    <dgm:cxn modelId="{6DDF1BA7-F5BF-4B95-8ECB-2C30F510F747}" type="presParOf" srcId="{5D69A7F2-C8FB-4DDB-821B-0A0D4AF80FCA}" destId="{304513FF-4385-46C3-A5CB-7DBEB30F4326}" srcOrd="5" destOrd="0" presId="urn:microsoft.com/office/officeart/2024/3/layout/SimpleTimelineDefaultVariant"/>
    <dgm:cxn modelId="{9A4B447E-9E44-40C0-A70D-105DA285F9F1}" type="presParOf" srcId="{536E1C6B-0C11-4BEF-A87A-6A413F14D876}" destId="{E618725A-BD69-4A30-BF7C-D83D9FB18398}" srcOrd="1" destOrd="0" presId="urn:microsoft.com/office/officeart/2024/3/layout/SimpleTimelineDefaultVariant"/>
    <dgm:cxn modelId="{2901C968-34B0-443E-94FF-21011AD95908}" type="presParOf" srcId="{536E1C6B-0C11-4BEF-A87A-6A413F14D876}" destId="{601A3808-74AC-4079-879D-4D5954809361}" srcOrd="2" destOrd="0" presId="urn:microsoft.com/office/officeart/2024/3/layout/SimpleTimelineDefaultVariant"/>
    <dgm:cxn modelId="{D76E7A2E-C3BD-4B3D-9570-224A91890F78}" type="presParOf" srcId="{601A3808-74AC-4079-879D-4D5954809361}" destId="{C51B2C5C-955C-420D-B036-2627539E91B8}" srcOrd="0" destOrd="0" presId="urn:microsoft.com/office/officeart/2024/3/layout/SimpleTimelineDefaultVariant"/>
    <dgm:cxn modelId="{6C0FDFBF-BDDE-4194-8D1B-377FBCD07540}" type="presParOf" srcId="{601A3808-74AC-4079-879D-4D5954809361}" destId="{59C94E19-9774-482F-8588-AF105AE757A5}" srcOrd="1" destOrd="0" presId="urn:microsoft.com/office/officeart/2024/3/layout/SimpleTimelineDefaultVariant"/>
    <dgm:cxn modelId="{92C0BAF2-279C-4162-A052-7A558DCB2E44}" type="presParOf" srcId="{59C94E19-9774-482F-8588-AF105AE757A5}" destId="{B3190582-B39C-4EE9-8B9A-7A4579A1AD13}" srcOrd="0" destOrd="0" presId="urn:microsoft.com/office/officeart/2024/3/layout/SimpleTimelineDefaultVariant"/>
    <dgm:cxn modelId="{327E9973-2529-4E71-84CD-11D7A054A54A}" type="presParOf" srcId="{59C94E19-9774-482F-8588-AF105AE757A5}" destId="{2D0F59AD-032A-4726-9E46-9ACCF2371627}" srcOrd="1" destOrd="0" presId="urn:microsoft.com/office/officeart/2024/3/layout/SimpleTimelineDefaultVariant"/>
    <dgm:cxn modelId="{C844A7CF-C515-4905-9B08-9FF72CC54187}" type="presParOf" srcId="{601A3808-74AC-4079-879D-4D5954809361}" destId="{1EFFB0FE-5EB9-43EA-ABE7-7DFCB1A3F1C8}" srcOrd="2" destOrd="0" presId="urn:microsoft.com/office/officeart/2024/3/layout/SimpleTimelineDefaultVariant"/>
    <dgm:cxn modelId="{7132E560-9335-4A2C-9666-539DAECF5ED6}" type="presParOf" srcId="{601A3808-74AC-4079-879D-4D5954809361}" destId="{90D7CDAB-6076-4AB6-9430-C2A82CB7EF8F}" srcOrd="3" destOrd="0" presId="urn:microsoft.com/office/officeart/2024/3/layout/SimpleTimelineDefaultVariant"/>
    <dgm:cxn modelId="{BCDB8121-8537-4416-A5D0-9FDF3D208D4F}" type="presParOf" srcId="{601A3808-74AC-4079-879D-4D5954809361}" destId="{C06F5418-B9D4-4F21-A211-FA5D73B8EFF7}" srcOrd="4" destOrd="0" presId="urn:microsoft.com/office/officeart/2024/3/layout/SimpleTimelineDefaultVariant"/>
    <dgm:cxn modelId="{414F4F95-B310-4397-81B6-11346CBE8DAC}" type="presParOf" srcId="{601A3808-74AC-4079-879D-4D5954809361}" destId="{CABFA5E3-5BB9-4197-A4AC-9B2B0D832061}" srcOrd="5" destOrd="0" presId="urn:microsoft.com/office/officeart/2024/3/layout/SimpleTimelineDefaultVariant"/>
    <dgm:cxn modelId="{3B1FDAFB-C25A-40F8-A7CA-B94F54A3E9AE}" type="presParOf" srcId="{536E1C6B-0C11-4BEF-A87A-6A413F14D876}" destId="{CE7F7B5A-AF6F-4BEC-A709-40EDCB737CE8}" srcOrd="3" destOrd="0" presId="urn:microsoft.com/office/officeart/2024/3/layout/SimpleTimelineDefaultVariant"/>
    <dgm:cxn modelId="{BCF13B86-A2B9-4645-A21A-1AF7D79482AD}" type="presParOf" srcId="{536E1C6B-0C11-4BEF-A87A-6A413F14D876}" destId="{6A148973-334A-44F3-98BE-97848C3F58E2}" srcOrd="4" destOrd="0" presId="urn:microsoft.com/office/officeart/2024/3/layout/SimpleTimelineDefaultVariant"/>
    <dgm:cxn modelId="{CC889364-A373-4E4F-A1AA-BF169301B3CD}" type="presParOf" srcId="{6A148973-334A-44F3-98BE-97848C3F58E2}" destId="{EBFA082E-A5C4-4851-8033-B93DD7675DFC}" srcOrd="0" destOrd="0" presId="urn:microsoft.com/office/officeart/2024/3/layout/SimpleTimelineDefaultVariant"/>
    <dgm:cxn modelId="{508B06BB-D9EE-4A54-B272-8D3D5C89E525}" type="presParOf" srcId="{6A148973-334A-44F3-98BE-97848C3F58E2}" destId="{0C63905A-4EBE-4C0B-AB4D-0FCD70C3784B}" srcOrd="1" destOrd="0" presId="urn:microsoft.com/office/officeart/2024/3/layout/SimpleTimelineDefaultVariant"/>
    <dgm:cxn modelId="{BAA68FB6-BE38-4164-9230-C8A31D550621}" type="presParOf" srcId="{0C63905A-4EBE-4C0B-AB4D-0FCD70C3784B}" destId="{E7BBBBEB-94C8-472F-BE48-1F9552DF25A3}" srcOrd="0" destOrd="0" presId="urn:microsoft.com/office/officeart/2024/3/layout/SimpleTimelineDefaultVariant"/>
    <dgm:cxn modelId="{BA939A14-7B35-48B8-B594-3327A65719C0}" type="presParOf" srcId="{0C63905A-4EBE-4C0B-AB4D-0FCD70C3784B}" destId="{A883907E-02BC-4665-9508-382E1627CFF8}" srcOrd="1" destOrd="0" presId="urn:microsoft.com/office/officeart/2024/3/layout/SimpleTimelineDefaultVariant"/>
    <dgm:cxn modelId="{40E80463-F29E-4BBC-856F-1CBC604CD1AE}" type="presParOf" srcId="{6A148973-334A-44F3-98BE-97848C3F58E2}" destId="{9CC9F568-4D24-46B9-A8F3-603374B76FA9}" srcOrd="2" destOrd="0" presId="urn:microsoft.com/office/officeart/2024/3/layout/SimpleTimelineDefaultVariant"/>
    <dgm:cxn modelId="{449F5DA3-45EE-4B2D-B942-F751D2E0652E}" type="presParOf" srcId="{6A148973-334A-44F3-98BE-97848C3F58E2}" destId="{06AB7514-6282-4180-9573-ED85F9F20DE5}" srcOrd="3" destOrd="0" presId="urn:microsoft.com/office/officeart/2024/3/layout/SimpleTimelineDefaultVariant"/>
    <dgm:cxn modelId="{1520CE85-E495-49C7-AAC4-327BC8D651E5}" type="presParOf" srcId="{6A148973-334A-44F3-98BE-97848C3F58E2}" destId="{0ED18907-3013-4000-9C85-0E50BECD27FF}" srcOrd="4" destOrd="0" presId="urn:microsoft.com/office/officeart/2024/3/layout/SimpleTimelineDefaultVariant"/>
    <dgm:cxn modelId="{7F65E838-2F36-408E-8E56-B9DC08847D01}" type="presParOf" srcId="{6A148973-334A-44F3-98BE-97848C3F58E2}" destId="{C9FCC021-1524-4677-8048-106B05E45564}" srcOrd="5" destOrd="0" presId="urn:microsoft.com/office/officeart/2024/3/layout/SimpleTimelineDefaultVariant"/>
    <dgm:cxn modelId="{3AAB1806-10A0-4289-91F3-75491A7A217F}" type="presParOf" srcId="{536E1C6B-0C11-4BEF-A87A-6A413F14D876}" destId="{83B30B3E-5D69-4780-B179-37CBC21B65ED}" srcOrd="5" destOrd="0" presId="urn:microsoft.com/office/officeart/2024/3/layout/SimpleTimelineDefaultVariant"/>
    <dgm:cxn modelId="{8417C8CF-8218-4DB3-BD83-DBABF4DB6A5E}" type="presParOf" srcId="{536E1C6B-0C11-4BEF-A87A-6A413F14D876}" destId="{7F6A1E83-1F2D-42A5-BF2A-51A70B30306D}" srcOrd="6" destOrd="0" presId="urn:microsoft.com/office/officeart/2024/3/layout/SimpleTimelineDefaultVariant"/>
    <dgm:cxn modelId="{85BDA4BC-248E-484F-BF06-3B5D7C93E1A2}" type="presParOf" srcId="{7F6A1E83-1F2D-42A5-BF2A-51A70B30306D}" destId="{B32CCAC0-5FF8-41CC-96D4-B69B3ABC2C9A}" srcOrd="0" destOrd="0" presId="urn:microsoft.com/office/officeart/2024/3/layout/SimpleTimelineDefaultVariant"/>
    <dgm:cxn modelId="{3C623352-FB45-411F-AA39-E56B63C918C0}" type="presParOf" srcId="{7F6A1E83-1F2D-42A5-BF2A-51A70B30306D}" destId="{3C75C8C9-1DC4-4465-8E0D-820DB5225140}" srcOrd="1" destOrd="0" presId="urn:microsoft.com/office/officeart/2024/3/layout/SimpleTimelineDefaultVariant"/>
    <dgm:cxn modelId="{C0413528-1863-443A-B404-3EE279D3A537}" type="presParOf" srcId="{3C75C8C9-1DC4-4465-8E0D-820DB5225140}" destId="{26C32320-3A4B-47F0-A33F-A972DF497217}" srcOrd="0" destOrd="0" presId="urn:microsoft.com/office/officeart/2024/3/layout/SimpleTimelineDefaultVariant"/>
    <dgm:cxn modelId="{5106E5F3-FBA3-49DA-BE0C-DA88602187AE}" type="presParOf" srcId="{3C75C8C9-1DC4-4465-8E0D-820DB5225140}" destId="{F983C9B7-FE98-4256-B1C7-DCDEFD6CEE0F}" srcOrd="1" destOrd="0" presId="urn:microsoft.com/office/officeart/2024/3/layout/SimpleTimelineDefaultVariant"/>
    <dgm:cxn modelId="{3947583C-D52C-4BBB-B3A2-605F91C096B4}" type="presParOf" srcId="{7F6A1E83-1F2D-42A5-BF2A-51A70B30306D}" destId="{526566AE-3DFA-4C06-A70E-CAB03DB46B40}" srcOrd="2" destOrd="0" presId="urn:microsoft.com/office/officeart/2024/3/layout/SimpleTimelineDefaultVariant"/>
    <dgm:cxn modelId="{1CF9BE1B-C206-4D31-A0B7-B8CCCF452255}" type="presParOf" srcId="{7F6A1E83-1F2D-42A5-BF2A-51A70B30306D}" destId="{6954FACC-C1F6-4C0A-8ED4-D88F064F6622}" srcOrd="3" destOrd="0" presId="urn:microsoft.com/office/officeart/2024/3/layout/SimpleTimelineDefaultVariant"/>
    <dgm:cxn modelId="{A947FD19-967B-4F93-80A3-0A8F49A8A722}" type="presParOf" srcId="{7F6A1E83-1F2D-42A5-BF2A-51A70B30306D}" destId="{90E309BD-BDCC-4066-9125-585870E64A80}" srcOrd="4" destOrd="0" presId="urn:microsoft.com/office/officeart/2024/3/layout/SimpleTimelineDefaultVariant"/>
    <dgm:cxn modelId="{562DD4D7-9DAE-44A4-BE15-354E84422FF3}" type="presParOf" srcId="{7F6A1E83-1F2D-42A5-BF2A-51A70B30306D}" destId="{AD4578B1-8290-4FB1-B291-CEAD9F30E976}" srcOrd="5" destOrd="0" presId="urn:microsoft.com/office/officeart/2024/3/layout/SimpleTimelineDefaultVariant"/>
    <dgm:cxn modelId="{5F0A46B2-D357-44C8-BA8C-EB2364D5AFC4}" type="presParOf" srcId="{536E1C6B-0C11-4BEF-A87A-6A413F14D876}" destId="{60AAB85E-2104-4457-B8D7-1C0700939651}" srcOrd="7" destOrd="0" presId="urn:microsoft.com/office/officeart/2024/3/layout/SimpleTimelineDefaultVariant"/>
    <dgm:cxn modelId="{DEC29BBB-B796-4C76-98FD-C5C160FD28DD}" type="presParOf" srcId="{536E1C6B-0C11-4BEF-A87A-6A413F14D876}" destId="{3CA8D665-D886-4F03-9258-AE8445A1385B}" srcOrd="8" destOrd="0" presId="urn:microsoft.com/office/officeart/2024/3/layout/SimpleTimelineDefaultVariant"/>
    <dgm:cxn modelId="{31D55BE1-09F5-4169-A5C7-4B00E0A1EB2A}" type="presParOf" srcId="{3CA8D665-D886-4F03-9258-AE8445A1385B}" destId="{2A977216-0452-47E1-A5CD-C59406829EB3}" srcOrd="0" destOrd="0" presId="urn:microsoft.com/office/officeart/2024/3/layout/SimpleTimelineDefaultVariant"/>
    <dgm:cxn modelId="{BDD9A66A-7E0F-4A76-8B0C-FEB19F152573}" type="presParOf" srcId="{3CA8D665-D886-4F03-9258-AE8445A1385B}" destId="{DE2E3E3A-8C2E-45B6-BD43-897AE0473A00}" srcOrd="1" destOrd="0" presId="urn:microsoft.com/office/officeart/2024/3/layout/SimpleTimelineDefaultVariant"/>
    <dgm:cxn modelId="{3E8190DC-46FC-4548-BB46-83F190EB8843}" type="presParOf" srcId="{DE2E3E3A-8C2E-45B6-BD43-897AE0473A00}" destId="{0773F875-7E01-4BD8-B425-1C3E1EAC85BC}" srcOrd="0" destOrd="0" presId="urn:microsoft.com/office/officeart/2024/3/layout/SimpleTimelineDefaultVariant"/>
    <dgm:cxn modelId="{16BD48A3-6AAF-47CB-A8F5-7AF54AF3D099}" type="presParOf" srcId="{DE2E3E3A-8C2E-45B6-BD43-897AE0473A00}" destId="{948490BE-12DA-4896-BE8B-D6E6CB9CF9F0}" srcOrd="1" destOrd="0" presId="urn:microsoft.com/office/officeart/2024/3/layout/SimpleTimelineDefaultVariant"/>
    <dgm:cxn modelId="{D9E7DE28-BB14-474E-AA73-F265A783A86B}" type="presParOf" srcId="{3CA8D665-D886-4F03-9258-AE8445A1385B}" destId="{D7DC3BFA-AEAC-4EDF-A6DB-40E50F480F9A}" srcOrd="2" destOrd="0" presId="urn:microsoft.com/office/officeart/2024/3/layout/SimpleTimelineDefaultVariant"/>
    <dgm:cxn modelId="{A18C7D66-99B3-4D9F-A64F-8C746F137388}" type="presParOf" srcId="{3CA8D665-D886-4F03-9258-AE8445A1385B}" destId="{437BCF95-6239-4914-BA0C-4B428E7BFD37}" srcOrd="3" destOrd="0" presId="urn:microsoft.com/office/officeart/2024/3/layout/SimpleTimelineDefaultVariant"/>
    <dgm:cxn modelId="{0485838C-DF54-4CFB-A940-853AD5A9056A}" type="presParOf" srcId="{3CA8D665-D886-4F03-9258-AE8445A1385B}" destId="{ED2A75AE-6302-405A-8D07-0AB03EF357C1}" srcOrd="4" destOrd="0" presId="urn:microsoft.com/office/officeart/2024/3/layout/SimpleTimelineDefaultVariant"/>
    <dgm:cxn modelId="{654A01E4-4609-4DC3-AB0F-F865D61B79C6}" type="presParOf" srcId="{3CA8D665-D886-4F03-9258-AE8445A1385B}" destId="{D5E82496-FD4A-4FFC-8A00-1CE8FAA0FBDB}" srcOrd="5" destOrd="0" presId="urn:microsoft.com/office/officeart/2024/3/layout/SimpleTimelineDefaultVarian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EB04F0-DC39-4C74-84BB-3EC1AD4025D1}">
      <dsp:nvSpPr>
        <dsp:cNvPr id="0" name=""/>
        <dsp:cNvSpPr/>
      </dsp:nvSpPr>
      <dsp:spPr>
        <a:xfrm>
          <a:off x="0" y="2416969"/>
          <a:ext cx="11018837" cy="0"/>
        </a:xfrm>
        <a:prstGeom prst="line">
          <a:avLst/>
        </a:prstGeom>
        <a:solidFill>
          <a:schemeClr val="dk2">
            <a:alpha val="90000"/>
            <a:hueOff val="0"/>
            <a:satOff val="0"/>
            <a:lumOff val="0"/>
            <a:alphaOff val="0"/>
          </a:schemeClr>
        </a:solidFill>
        <a:ln w="12050" cap="flat" cmpd="sng" algn="ctr">
          <a:solidFill>
            <a:schemeClr val="dk2">
              <a:hueOff val="0"/>
              <a:satOff val="0"/>
              <a:lumOff val="0"/>
              <a:alphaOff val="0"/>
            </a:schemeClr>
          </a:solidFill>
          <a:prstDash val="solid"/>
          <a:tailEnd type="arrow" w="med" len="med"/>
        </a:ln>
        <a:effectLst/>
      </dsp:spPr>
      <dsp:style>
        <a:lnRef idx="2">
          <a:scrgbClr r="0" g="0" b="0"/>
        </a:lnRef>
        <a:fillRef idx="1">
          <a:scrgbClr r="0" g="0" b="0"/>
        </a:fillRef>
        <a:effectRef idx="0">
          <a:scrgbClr r="0" g="0" b="0"/>
        </a:effectRef>
        <a:fontRef idx="minor"/>
      </dsp:style>
    </dsp:sp>
    <dsp:sp modelId="{93804F07-2E5D-4D32-AF1E-E2E26A97F258}">
      <dsp:nvSpPr>
        <dsp:cNvPr id="0" name=""/>
        <dsp:cNvSpPr/>
      </dsp:nvSpPr>
      <dsp:spPr>
        <a:xfrm>
          <a:off x="507988" y="1171746"/>
          <a:ext cx="3056325" cy="1245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a:t>Initiate the process by creating the source assembly and setting up the project.</a:t>
          </a:r>
        </a:p>
      </dsp:txBody>
      <dsp:txXfrm>
        <a:off x="507988" y="1171746"/>
        <a:ext cx="3056325" cy="1245222"/>
      </dsp:txXfrm>
    </dsp:sp>
    <dsp:sp modelId="{AEF1E83E-4617-4726-869F-AEE3C9E51A11}">
      <dsp:nvSpPr>
        <dsp:cNvPr id="0" name=""/>
        <dsp:cNvSpPr/>
      </dsp:nvSpPr>
      <dsp:spPr>
        <a:xfrm>
          <a:off x="507988" y="522065"/>
          <a:ext cx="3056325" cy="649681"/>
        </a:xfrm>
        <a:prstGeom prst="rect">
          <a:avLst/>
        </a:prstGeom>
        <a:solidFill>
          <a:schemeClr val="accent1">
            <a:alpha val="0"/>
            <a:hueOff val="0"/>
            <a:satOff val="0"/>
            <a:lumOff val="0"/>
            <a:alphaOff val="0"/>
          </a:schemeClr>
        </a:solidFill>
        <a:ln w="10795" cap="flat" cmpd="sng" algn="ctr">
          <a:solidFill>
            <a:schemeClr val="accen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a:t>Source Assembly &amp; Project Creation</a:t>
          </a:r>
        </a:p>
      </dsp:txBody>
      <dsp:txXfrm>
        <a:off x="507988" y="522065"/>
        <a:ext cx="3056325" cy="649681"/>
      </dsp:txXfrm>
    </dsp:sp>
    <dsp:sp modelId="{C8F06A53-F3E1-4350-AD1C-1CAC0608BD51}">
      <dsp:nvSpPr>
        <dsp:cNvPr id="0" name=""/>
        <dsp:cNvSpPr/>
      </dsp:nvSpPr>
      <dsp:spPr>
        <a:xfrm>
          <a:off x="256623" y="483393"/>
          <a:ext cx="0" cy="1933575"/>
        </a:xfrm>
        <a:prstGeom prst="line">
          <a:avLst/>
        </a:prstGeom>
        <a:noFill/>
        <a:ln w="9525" cap="flat"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83E8F56-AEBF-40D8-8605-DB42FA8EEA91}">
      <dsp:nvSpPr>
        <dsp:cNvPr id="0" name=""/>
        <dsp:cNvSpPr/>
      </dsp:nvSpPr>
      <dsp:spPr>
        <a:xfrm>
          <a:off x="197497" y="2359155"/>
          <a:ext cx="115627" cy="115627"/>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FFB0FE-5EB9-43EA-ABE7-7DFCB1A3F1C8}">
      <dsp:nvSpPr>
        <dsp:cNvPr id="0" name=""/>
        <dsp:cNvSpPr/>
      </dsp:nvSpPr>
      <dsp:spPr>
        <a:xfrm>
          <a:off x="2339488" y="3298679"/>
          <a:ext cx="3056325" cy="1051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a:t>Compile and build the project to generate the necessary binaries.</a:t>
          </a:r>
        </a:p>
      </dsp:txBody>
      <dsp:txXfrm>
        <a:off x="2339488" y="3298679"/>
        <a:ext cx="3056325" cy="1051864"/>
      </dsp:txXfrm>
    </dsp:sp>
    <dsp:sp modelId="{90D7CDAB-6076-4AB6-9430-C2A82CB7EF8F}">
      <dsp:nvSpPr>
        <dsp:cNvPr id="0" name=""/>
        <dsp:cNvSpPr/>
      </dsp:nvSpPr>
      <dsp:spPr>
        <a:xfrm>
          <a:off x="2339488" y="2610326"/>
          <a:ext cx="3056325" cy="688352"/>
        </a:xfrm>
        <a:prstGeom prst="rect">
          <a:avLst/>
        </a:prstGeom>
        <a:solidFill>
          <a:schemeClr val="accent1">
            <a:alpha val="0"/>
            <a:hueOff val="0"/>
            <a:satOff val="0"/>
            <a:lumOff val="0"/>
            <a:alphaOff val="0"/>
          </a:schemeClr>
        </a:solidFill>
        <a:ln w="10795" cap="flat" cmpd="sng" algn="ctr">
          <a:solidFill>
            <a:schemeClr val="accen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a:t>Run Build</a:t>
          </a:r>
        </a:p>
      </dsp:txBody>
      <dsp:txXfrm>
        <a:off x="2339488" y="2610326"/>
        <a:ext cx="3056325" cy="688352"/>
      </dsp:txXfrm>
    </dsp:sp>
    <dsp:sp modelId="{C06F5418-B9D4-4F21-A211-FA5D73B8EFF7}">
      <dsp:nvSpPr>
        <dsp:cNvPr id="0" name=""/>
        <dsp:cNvSpPr/>
      </dsp:nvSpPr>
      <dsp:spPr>
        <a:xfrm>
          <a:off x="2088123" y="2416969"/>
          <a:ext cx="0" cy="1933575"/>
        </a:xfrm>
        <a:prstGeom prst="line">
          <a:avLst/>
        </a:prstGeom>
        <a:noFill/>
        <a:ln w="9525" cap="flat"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51B2C5C-955C-420D-B036-2627539E91B8}">
      <dsp:nvSpPr>
        <dsp:cNvPr id="0" name=""/>
        <dsp:cNvSpPr/>
      </dsp:nvSpPr>
      <dsp:spPr>
        <a:xfrm>
          <a:off x="2028997" y="2359155"/>
          <a:ext cx="115627" cy="115627"/>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C9F568-4D24-46B9-A8F3-603374B76FA9}">
      <dsp:nvSpPr>
        <dsp:cNvPr id="0" name=""/>
        <dsp:cNvSpPr/>
      </dsp:nvSpPr>
      <dsp:spPr>
        <a:xfrm>
          <a:off x="4170988" y="1171746"/>
          <a:ext cx="3056325" cy="1245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a:t>Gather build reports and logs for analysis and documentation.</a:t>
          </a:r>
        </a:p>
      </dsp:txBody>
      <dsp:txXfrm>
        <a:off x="4170988" y="1171746"/>
        <a:ext cx="3056325" cy="1245222"/>
      </dsp:txXfrm>
    </dsp:sp>
    <dsp:sp modelId="{06AB7514-6282-4180-9573-ED85F9F20DE5}">
      <dsp:nvSpPr>
        <dsp:cNvPr id="0" name=""/>
        <dsp:cNvSpPr/>
      </dsp:nvSpPr>
      <dsp:spPr>
        <a:xfrm>
          <a:off x="4170988" y="522065"/>
          <a:ext cx="3056325" cy="649681"/>
        </a:xfrm>
        <a:prstGeom prst="rect">
          <a:avLst/>
        </a:prstGeom>
        <a:solidFill>
          <a:schemeClr val="accent1">
            <a:alpha val="0"/>
            <a:hueOff val="0"/>
            <a:satOff val="0"/>
            <a:lumOff val="0"/>
            <a:alphaOff val="0"/>
          </a:schemeClr>
        </a:solidFill>
        <a:ln w="10795" cap="flat" cmpd="sng" algn="ctr">
          <a:solidFill>
            <a:schemeClr val="accen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a:t>Collect Reports &amp; Logs</a:t>
          </a:r>
        </a:p>
      </dsp:txBody>
      <dsp:txXfrm>
        <a:off x="4170988" y="522065"/>
        <a:ext cx="3056325" cy="649681"/>
      </dsp:txXfrm>
    </dsp:sp>
    <dsp:sp modelId="{0ED18907-3013-4000-9C85-0E50BECD27FF}">
      <dsp:nvSpPr>
        <dsp:cNvPr id="0" name=""/>
        <dsp:cNvSpPr/>
      </dsp:nvSpPr>
      <dsp:spPr>
        <a:xfrm>
          <a:off x="3919623" y="483393"/>
          <a:ext cx="0" cy="1933575"/>
        </a:xfrm>
        <a:prstGeom prst="line">
          <a:avLst/>
        </a:prstGeom>
        <a:noFill/>
        <a:ln w="9525" cap="flat"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BFA082E-A5C4-4851-8033-B93DD7675DFC}">
      <dsp:nvSpPr>
        <dsp:cNvPr id="0" name=""/>
        <dsp:cNvSpPr/>
      </dsp:nvSpPr>
      <dsp:spPr>
        <a:xfrm>
          <a:off x="3860497" y="2359155"/>
          <a:ext cx="115627" cy="115627"/>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6566AE-3DFA-4C06-A70E-CAB03DB46B40}">
      <dsp:nvSpPr>
        <dsp:cNvPr id="0" name=""/>
        <dsp:cNvSpPr/>
      </dsp:nvSpPr>
      <dsp:spPr>
        <a:xfrm>
          <a:off x="6002488" y="3298679"/>
          <a:ext cx="3056325" cy="1051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a:t>Review the reports, analyze the results, and sign off on the build.</a:t>
          </a:r>
        </a:p>
      </dsp:txBody>
      <dsp:txXfrm>
        <a:off x="6002488" y="3298679"/>
        <a:ext cx="3056325" cy="1051864"/>
      </dsp:txXfrm>
    </dsp:sp>
    <dsp:sp modelId="{6954FACC-C1F6-4C0A-8ED4-D88F064F6622}">
      <dsp:nvSpPr>
        <dsp:cNvPr id="0" name=""/>
        <dsp:cNvSpPr/>
      </dsp:nvSpPr>
      <dsp:spPr>
        <a:xfrm>
          <a:off x="6002488" y="2610326"/>
          <a:ext cx="3056325" cy="688352"/>
        </a:xfrm>
        <a:prstGeom prst="rect">
          <a:avLst/>
        </a:prstGeom>
        <a:solidFill>
          <a:schemeClr val="accent1">
            <a:alpha val="0"/>
            <a:hueOff val="0"/>
            <a:satOff val="0"/>
            <a:lumOff val="0"/>
            <a:alphaOff val="0"/>
          </a:schemeClr>
        </a:solidFill>
        <a:ln w="10795" cap="flat" cmpd="sng" algn="ctr">
          <a:solidFill>
            <a:schemeClr val="accen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a:t>Report, Analyze, &amp; Sign</a:t>
          </a:r>
        </a:p>
      </dsp:txBody>
      <dsp:txXfrm>
        <a:off x="6002488" y="2610326"/>
        <a:ext cx="3056325" cy="688352"/>
      </dsp:txXfrm>
    </dsp:sp>
    <dsp:sp modelId="{90E309BD-BDCC-4066-9125-585870E64A80}">
      <dsp:nvSpPr>
        <dsp:cNvPr id="0" name=""/>
        <dsp:cNvSpPr/>
      </dsp:nvSpPr>
      <dsp:spPr>
        <a:xfrm>
          <a:off x="5751123" y="2416969"/>
          <a:ext cx="0" cy="1933575"/>
        </a:xfrm>
        <a:prstGeom prst="line">
          <a:avLst/>
        </a:prstGeom>
        <a:noFill/>
        <a:ln w="9525" cap="flat"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32CCAC0-5FF8-41CC-96D4-B69B3ABC2C9A}">
      <dsp:nvSpPr>
        <dsp:cNvPr id="0" name=""/>
        <dsp:cNvSpPr/>
      </dsp:nvSpPr>
      <dsp:spPr>
        <a:xfrm>
          <a:off x="5691997" y="2359155"/>
          <a:ext cx="115627" cy="115627"/>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DC3BFA-AEAC-4EDF-A6DB-40E50F480F9A}">
      <dsp:nvSpPr>
        <dsp:cNvPr id="0" name=""/>
        <dsp:cNvSpPr/>
      </dsp:nvSpPr>
      <dsp:spPr>
        <a:xfrm>
          <a:off x="7833988" y="1171746"/>
          <a:ext cx="3056325" cy="1245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a:t>Start the Lab and TiP tests to validate the build.</a:t>
          </a:r>
        </a:p>
      </dsp:txBody>
      <dsp:txXfrm>
        <a:off x="7833988" y="1171746"/>
        <a:ext cx="3056325" cy="1245222"/>
      </dsp:txXfrm>
    </dsp:sp>
    <dsp:sp modelId="{437BCF95-6239-4914-BA0C-4B428E7BFD37}">
      <dsp:nvSpPr>
        <dsp:cNvPr id="0" name=""/>
        <dsp:cNvSpPr/>
      </dsp:nvSpPr>
      <dsp:spPr>
        <a:xfrm>
          <a:off x="7833988" y="522065"/>
          <a:ext cx="3056325" cy="649681"/>
        </a:xfrm>
        <a:prstGeom prst="rect">
          <a:avLst/>
        </a:prstGeom>
        <a:solidFill>
          <a:schemeClr val="accent1">
            <a:alpha val="0"/>
            <a:hueOff val="0"/>
            <a:satOff val="0"/>
            <a:lumOff val="0"/>
            <a:alphaOff val="0"/>
          </a:schemeClr>
        </a:solidFill>
        <a:ln w="10795" cap="flat" cmpd="sng" algn="ctr">
          <a:solidFill>
            <a:schemeClr val="accen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a:t>Trigger Lab &amp; TiP Tests</a:t>
          </a:r>
        </a:p>
      </dsp:txBody>
      <dsp:txXfrm>
        <a:off x="7833988" y="522065"/>
        <a:ext cx="3056325" cy="649681"/>
      </dsp:txXfrm>
    </dsp:sp>
    <dsp:sp modelId="{ED2A75AE-6302-405A-8D07-0AB03EF357C1}">
      <dsp:nvSpPr>
        <dsp:cNvPr id="0" name=""/>
        <dsp:cNvSpPr/>
      </dsp:nvSpPr>
      <dsp:spPr>
        <a:xfrm>
          <a:off x="7582623" y="483393"/>
          <a:ext cx="0" cy="1933575"/>
        </a:xfrm>
        <a:prstGeom prst="line">
          <a:avLst/>
        </a:prstGeom>
        <a:noFill/>
        <a:ln w="9525" cap="flat"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A977216-0452-47E1-A5CD-C59406829EB3}">
      <dsp:nvSpPr>
        <dsp:cNvPr id="0" name=""/>
        <dsp:cNvSpPr/>
      </dsp:nvSpPr>
      <dsp:spPr>
        <a:xfrm>
          <a:off x="7523497" y="2359155"/>
          <a:ext cx="115627" cy="115627"/>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24/3/layout/SimpleTimelineDefaultVariant">
  <dgm:title val="Simple Timeline"/>
  <dgm:desc val="Displays events in chronological order. Each event should have a date or name up to medium length and the option to add a description that can be medium or a bit longer in length."/>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align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2050">
                    <a:solidFill>
                      <a:srgbClr val="000000"/>
                    </a:solidFill>
                    <a:tailEnd type="arrow" w="med" len="med"/>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arrow" w="med" len="med"/>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23"/>
                        <dgm:constr type="h" for="ch" forName="ConnectorPoint1" refType="h" refFor="ch" refForName="DropPinPlaceHolder1" fact="0.23"/>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78"/>
                        <dgm:constr type="b" for="ch" forName="L2TextContainer1" refType="h" fact="0.5"/>
                        <dgm:constr type="w" for="ch" forName="L1TextContainer1" refType="w" fact="0.83"/>
                        <dgm:constr type="l" for="ch" forName="L1TextContainer1" refType="r" refFor="ch" refForName="DropPinPlaceHolder1"/>
                        <dgm:constr type="t" for="ch" forName="L1TextContainer1" refType="h" fact="0.01"/>
                        <dgm:constr type="b" for="ch" forName="L1TextContainer1" refType="h" fact="0.178"/>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23"/>
                        <dgm:constr type="h" for="ch" forName="ConnectorPoint1" refType="h" refFor="ch" refForName="DropPinPlaceHolder1" fact="0.23"/>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728"/>
                        <dgm:constr type="t" for="ch" forName="L1TextContainer1" refType="h" fact="0.55"/>
                        <dgm:constr type="w" for="ch" forName="L2TextContainer1" refType="w" fact="0.83"/>
                        <dgm:constr type="l" for="ch" forName="L2TextContainer1" refType="r" refFor="ch" refForName="DropPinPlaceHolder1"/>
                        <dgm:constr type="b" for="ch" forName="L2TextContainer1" refType="b" refFor="ch" refForName="DropPinPlaceHolder1"/>
                        <dgm:constr type="t" for="ch" forName="L2TextContainer1" refType="h" fact="0.728"/>
                        <dgm:constr type="w" for="ch" forName="ConnectLine1"/>
                        <dgm:constr type="ctrX" for="ch" forName="ConnectLine1" refType="ctrX" refFor="ch" refForName="DropPinPlaceHolder1"/>
                        <dgm:constr type="t" for="ch" forName="ConnectLine1" refType="h" fact="0.5"/>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23"/>
                        <dgm:constr type="h" for="ch" forName="ConnectorPoint1" refType="h" refFor="ch" refForName="DropPinPlaceHolder1" fact="0.23"/>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78"/>
                        <dgm:constr type="b" for="ch" forName="L2TextContainer1" refType="h" fact="0.5"/>
                        <dgm:constr type="w" for="ch" forName="L1TextContainer1" refType="w" fact="0.83"/>
                        <dgm:constr type="l" for="ch" forName="L1TextContainer1" refType="r" refFor="ch" refForName="DropPinPlaceHolder1"/>
                        <dgm:constr type="t" for="ch" forName="L1TextContainer1" refType="h" fact="0.01"/>
                        <dgm:constr type="b" for="ch" forName="L1TextContainer1" refType="h" fact="0.178"/>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23"/>
                        <dgm:constr type="h" for="ch" forName="ConnectorPoint1" refType="h" refFor="ch" refForName="DropPinPlaceHolder1" fact="0.23"/>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728"/>
                        <dgm:constr type="t" for="ch" forName="L1TextContainer1" refType="h" fact="0.55"/>
                        <dgm:constr type="w" for="ch" forName="L2TextContainer1" refType="w" fact="0.83"/>
                        <dgm:constr type="l" for="ch" forName="L2TextContainer1" refType="r" refFor="ch" refForName="DropPinPlaceHolder1"/>
                        <dgm:constr type="b" for="ch" forName="L2TextContainer1" refType="b" refFor="ch" refForName="DropPinPlaceHolder1"/>
                        <dgm:constr type="t" for="ch" forName="L2TextContainer1" refType="h" fact="0.728"/>
                        <dgm:constr type="w" for="ch" forName="ConnectLine1"/>
                        <dgm:constr type="ctrX" for="ch" forName="ConnectLine1" refType="ctrX" refFor="ch" refForName="DropPinPlaceHolder1"/>
                        <dgm:constr type="t" for="ch" forName="ConnectLine1" refType="h" fact="0.5"/>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fact="0"/>
                  <dgm:constr type="h" for="ch" forName="DropPin1" refType="h" fact="0"/>
                  <dgm:constr type="ctrX" for="ch" forName="DropPin1" refType="w" fact="0"/>
                  <dgm:constr type="ctrY" for="ch" forName="DropPin1" refType="h" fact="0"/>
                  <dgm:constr type="w" for="ch" forName="Ellipse1" refType="w" refFor="ch" refForName="DropPin1" fact="0"/>
                  <dgm:constr type="h" for="ch" forName="Ellipse1" refType="w" refFor="ch" refForName="DropPin1" fact="0"/>
                  <dgm:constr type="ctrX" for="ch" forName="Ellipse1" refType="ctrX" refFor="ch" refForName="DropPin1" fact="0"/>
                  <dgm:constr type="ctrY" for="ch" forName="Ellipse1" refType="ctrY" refFor="ch" refForName="DropPin1" fact="0"/>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1" styleLbl="alignNode1">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1" styleLbl="sibTrans1D1">
                <dgm:alg type="sp"/>
                <dgm:shape xmlns:r="http://schemas.openxmlformats.org/officeDocument/2006/relationships" type="line" r:blip="">
                  <dgm:adj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23"/>
                        <dgm:constr type="h" for="ch" forName="ConnectorPoint" refType="h" refFor="ch" refForName="DropPinPlaceHolder" fact="0.23"/>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78"/>
                        <dgm:constr type="b" for="ch" forName="L2TextContainer" refType="h" fact="0.5"/>
                        <dgm:constr type="w" for="ch" forName="L1TextContainer" refType="w" fact="0.83"/>
                        <dgm:constr type="l" for="ch" forName="L1TextContainer" refType="r" refFor="ch" refForName="DropPinPlaceHolder"/>
                        <dgm:constr type="t" for="ch" forName="L1TextContainer" refType="h" fact="0.01"/>
                        <dgm:constr type="b" for="ch" forName="L1TextContainer" refType="h" fact="0.178"/>
                        <dgm:constr type="w" for="ch" forName="ConnectLine" fact="2"/>
                        <dgm:constr type="ctrX" for="ch" forName="ConnectLine" refType="ctrX" refFor="ch" refForName="DropPinPlaceHolder"/>
                        <dgm:constr type="b" for="ch" forName="ConnectLine" refType="h" fact="0.5"/>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23"/>
                        <dgm:constr type="h" for="ch" forName="ConnectorPoint" refType="h" refFor="ch" refForName="DropPinPlaceHolder" fact="0.23"/>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728"/>
                        <dgm:constr type="t" for="ch" forName="L1TextContainer" refType="h" fact="0.55"/>
                        <dgm:constr type="w" for="ch" forName="L2TextContainer" refType="w" fact="0.83"/>
                        <dgm:constr type="l" for="ch" forName="L2TextContainer" refType="r" refFor="ch" refForName="DropPinPlaceHolder"/>
                        <dgm:constr type="b" for="ch" forName="L2TextContainer" refType="b" refFor="ch" refForName="DropPinPlaceHolder"/>
                        <dgm:constr type="t" for="ch" forName="L2TextContainer" refType="h" fact="0.728"/>
                        <dgm:constr type="w" for="ch" forName="ConnectLine"/>
                        <dgm:constr type="ctrX" for="ch" forName="ConnectLine" refType="ctrX" refFor="ch" refForName="DropPinPlaceHolder"/>
                        <dgm:constr type="t" for="ch" forName="ConnectLine" refType="h" fact="0.5"/>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23"/>
                        <dgm:constr type="h" for="ch" forName="ConnectorPoint" refType="h" refFor="ch" refForName="DropPinPlaceHolder" fact="0.23"/>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78"/>
                        <dgm:constr type="b" for="ch" forName="L2TextContainer" refType="h" fact="0.5"/>
                        <dgm:constr type="w" for="ch" forName="L1TextContainer" refType="w" fact="0.83"/>
                        <dgm:constr type="l" for="ch" forName="L1TextContainer" refType="r" refFor="ch" refForName="DropPinPlaceHolder"/>
                        <dgm:constr type="t" for="ch" forName="L1TextContainer" refType="h" fact="0.01"/>
                        <dgm:constr type="b" for="ch" forName="L1TextContainer" refType="h" fact="0.178"/>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23"/>
                        <dgm:constr type="h" for="ch" forName="ConnectorPoint" refType="h" refFor="ch" refForName="DropPinPlaceHolder" fact="0.23"/>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728"/>
                        <dgm:constr type="t" for="ch" forName="L1TextContainer" refType="h" fact="0.55"/>
                        <dgm:constr type="w" for="ch" forName="L2TextContainer" refType="w" fact="0.83"/>
                        <dgm:constr type="l" for="ch" forName="L2TextContainer" refType="r" refFor="ch" refForName="DropPinPlaceHolder"/>
                        <dgm:constr type="b" for="ch" forName="L2TextContainer" refType="b" refFor="ch" refForName="DropPinPlaceHolder"/>
                        <dgm:constr type="t" for="ch" forName="L2TextContainer" refType="h" fact="0.728"/>
                        <dgm:constr type="w" for="ch" forName="ConnectLine"/>
                        <dgm:constr type="ctrX" for="ch" forName="ConnectLine" refType="ctrX" refFor="ch" refForName="DropPinPlaceHolder"/>
                        <dgm:constr type="t" for="ch" forName="ConnectLine" refType="h" fact="0.5"/>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fact="0"/>
                  <dgm:constr type="h" for="ch" forName="DropPin" refType="h" fact="0"/>
                  <dgm:constr type="ctrX" for="ch" forName="DropPin" refType="w" fact="0"/>
                  <dgm:constr type="ctrY" for="ch" forName="DropPin" refType="h" fact="0"/>
                  <dgm:constr type="w" for="ch" forName="Ellipse" refType="w" refFor="ch" refForName="DropPin" fact="0"/>
                  <dgm:constr type="h" for="ch" forName="Ellipse" refType="w" refFor="ch" refForName="DropPin" fact="0"/>
                  <dgm:constr type="ctrX" for="ch" forName="Ellipse" refType="ctrX" refFor="ch" refForName="DropPin" fact="0"/>
                  <dgm:constr type="ctrY" for="ch" forName="Ellipse" refType="ctrY" refFor="ch" refForName="DropPin" fact="0"/>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 styleLbl="alignNode1">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 styleLbl="sibTrans1D1">
                <dgm:alg type="sp"/>
                <dgm:shape xmlns:r="http://schemas.openxmlformats.org/officeDocument/2006/relationships" type="line" r:blip="">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5"/>
          <p:cNvSpPr>
            <a:spLocks noGrp="1"/>
          </p:cNvSpPr>
          <p:nvPr>
            <p:ph type="hdr" sz="quarter"/>
          </p:nvPr>
        </p:nvSpPr>
        <p:spPr>
          <a:xfrm>
            <a:off x="0" y="-11574"/>
            <a:ext cx="2971800" cy="457200"/>
          </a:xfrm>
          <a:prstGeom prst="rect">
            <a:avLst/>
          </a:prstGeom>
        </p:spPr>
        <p:txBody>
          <a:bodyPr vert="horz" lIns="91440" tIns="45720" rIns="91440" bIns="45720" rtlCol="0"/>
          <a:lstStyle>
            <a:lvl1pPr algn="l">
              <a:defRPr sz="1200"/>
            </a:lvl1pPr>
          </a:lstStyle>
          <a:p>
            <a:endParaRPr lang="en-US">
              <a:latin typeface="Segoe UI" pitchFamily="34" charset="0"/>
            </a:endParaRPr>
          </a:p>
        </p:txBody>
      </p:sp>
      <p:sp>
        <p:nvSpPr>
          <p:cNvPr id="7" name="Date Placeholder 6"/>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60F9EC6-89FF-47E1-8594-1A32E3B45134}" type="datetime8">
              <a:rPr lang="en-US" smtClean="0">
                <a:latin typeface="Segoe UI" pitchFamily="34" charset="0"/>
              </a:rPr>
              <a:t>2/24/2026 11:15 AM</a:t>
            </a:fld>
            <a:endParaRPr lang="en-US">
              <a:latin typeface="Segoe UI" pitchFamily="34" charset="0"/>
            </a:endParaRPr>
          </a:p>
        </p:txBody>
      </p:sp>
      <p:sp>
        <p:nvSpPr>
          <p:cNvPr id="8" name="Footer Placeholder 7"/>
          <p:cNvSpPr>
            <a:spLocks noGrp="1"/>
          </p:cNvSpPr>
          <p:nvPr>
            <p:ph type="ftr" sz="quarter" idx="2"/>
          </p:nvPr>
        </p:nvSpPr>
        <p:spPr>
          <a:xfrm>
            <a:off x="0" y="8685213"/>
            <a:ext cx="5795010" cy="332434"/>
          </a:xfrm>
          <a:prstGeom prst="rect">
            <a:avLst/>
          </a:prstGeom>
        </p:spPr>
        <p:txBody>
          <a:bodyPr vert="horz" lIns="91440" tIns="45720" rIns="91440" bIns="45720" rtlCol="0" anchor="b"/>
          <a:lstStyle>
            <a:lvl1pPr algn="l">
              <a:defRPr sz="1200"/>
            </a:lvl1pPr>
          </a:lstStyle>
          <a:p>
            <a:pPr marL="398463" defTabSz="914099" eaLnBrk="0" hangingPunct="0"/>
            <a:r>
              <a:rPr lang="en-US" sz="400">
                <a:gradFill>
                  <a:gsLst>
                    <a:gs pos="0">
                      <a:schemeClr val="tx1"/>
                    </a:gs>
                    <a:gs pos="100000">
                      <a:schemeClr val="tx1"/>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9" name="Slide Number Placeholder 8"/>
          <p:cNvSpPr>
            <a:spLocks noGrp="1"/>
          </p:cNvSpPr>
          <p:nvPr>
            <p:ph type="sldNum" sz="quarter" idx="3"/>
          </p:nvPr>
        </p:nvSpPr>
        <p:spPr>
          <a:xfrm>
            <a:off x="5783579" y="8685213"/>
            <a:ext cx="1072833" cy="457200"/>
          </a:xfrm>
          <a:prstGeom prst="rect">
            <a:avLst/>
          </a:prstGeom>
        </p:spPr>
        <p:txBody>
          <a:bodyPr vert="horz" lIns="91440" tIns="45720" rIns="91440" bIns="45720" rtlCol="0" anchor="b"/>
          <a:lstStyle>
            <a:lvl1pPr algn="r">
              <a:defRPr sz="1200"/>
            </a:lvl1pPr>
          </a:lstStyle>
          <a:p>
            <a:fld id="{0EC9E9D6-92A0-482B-A603-C9BA7FFB8190}" type="slidenum">
              <a:rPr lang="en-US" smtClean="0">
                <a:latin typeface="Segoe UI" pitchFamily="34" charset="0"/>
              </a:rPr>
              <a:t>‹#›</a:t>
            </a:fld>
            <a:endParaRPr lang="en-US">
              <a:latin typeface="Segoe UI" pitchFamily="34" charset="0"/>
            </a:endParaRPr>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egoe UI" pitchFamily="34" charset="0"/>
              </a:defRPr>
            </a:lvl1pPr>
          </a:lstStyle>
          <a:p>
            <a:endParaRPr lang="en-US"/>
          </a:p>
        </p:txBody>
      </p:sp>
      <p:sp>
        <p:nvSpPr>
          <p:cNvPr id="9" name="Slide Image Placeholder 8"/>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10" name="Footer Placeholder 9"/>
          <p:cNvSpPr>
            <a:spLocks noGrp="1"/>
          </p:cNvSpPr>
          <p:nvPr>
            <p:ph type="ftr" sz="quarter" idx="4"/>
          </p:nvPr>
        </p:nvSpPr>
        <p:spPr>
          <a:xfrm>
            <a:off x="0" y="8686800"/>
            <a:ext cx="5920740" cy="355964"/>
          </a:xfrm>
          <a:prstGeom prst="rect">
            <a:avLst/>
          </a:prstGeom>
        </p:spPr>
        <p:txBody>
          <a:bodyPr vert="horz" lIns="91440" tIns="45720" rIns="91440" bIns="45720" rtlCol="0" anchor="b"/>
          <a:lstStyle>
            <a:lvl1pPr marL="571500" indent="0" algn="l">
              <a:defRPr sz="1200"/>
            </a:lvl1p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11" name="Date Placeholder 10"/>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egoe UI" pitchFamily="34" charset="0"/>
              </a:defRPr>
            </a:lvl1pPr>
          </a:lstStyle>
          <a:p>
            <a:fld id="{386CE63F-9E7F-4C04-9D0D-FCA25A8E9E86}" type="datetime8">
              <a:rPr lang="en-US" smtClean="0"/>
              <a:t>2/24/2026 11:14 AM</a:t>
            </a:fld>
            <a:endParaRPr lang="en-US"/>
          </a:p>
        </p:txBody>
      </p:sp>
      <p:sp>
        <p:nvSpPr>
          <p:cNvPr id="12" name="Notes Placeholder 11"/>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p:cNvSpPr>
            <a:spLocks noGrp="1"/>
          </p:cNvSpPr>
          <p:nvPr>
            <p:ph type="sldNum" sz="quarter" idx="5"/>
          </p:nvPr>
        </p:nvSpPr>
        <p:spPr>
          <a:xfrm>
            <a:off x="5909309" y="8685213"/>
            <a:ext cx="947103" cy="457200"/>
          </a:xfrm>
          <a:prstGeom prst="rect">
            <a:avLst/>
          </a:prstGeom>
        </p:spPr>
        <p:txBody>
          <a:bodyPr vert="horz" lIns="91440" tIns="45720" rIns="91440" bIns="45720" rtlCol="0" anchor="b"/>
          <a:lstStyle>
            <a:lvl1pPr algn="r">
              <a:defRPr sz="1200">
                <a:latin typeface="Segoe UI" pitchFamily="34" charset="0"/>
              </a:defRPr>
            </a:lvl1pPr>
          </a:lstStyle>
          <a:p>
            <a:fld id="{B4008EB6-D09E-4580-8CD6-DDB14511944F}" type="slidenum">
              <a:rPr lang="en-US" smtClean="0"/>
              <a:pPr/>
              <a:t>‹#›</a:t>
            </a:fld>
            <a:endParaRPr lang="en-US"/>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p:notesStyle>
    <a:lvl1pPr marL="0" algn="l" defTabSz="914367" rtl="0" eaLnBrk="1" latinLnBrk="0" hangingPunct="1">
      <a:lnSpc>
        <a:spcPct val="90000"/>
      </a:lnSpc>
      <a:spcAft>
        <a:spcPts val="333"/>
      </a:spcAft>
      <a:defRPr sz="882" kern="1200">
        <a:solidFill>
          <a:schemeClr val="tx1"/>
        </a:solidFill>
        <a:latin typeface="Segoe UI" panose="020B0502040204020203" pitchFamily="34" charset="0"/>
        <a:ea typeface="+mn-ea"/>
        <a:cs typeface="+mn-cs"/>
      </a:defRPr>
    </a:lvl1pPr>
    <a:lvl2pPr marL="212982" indent="-105829"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2pPr>
    <a:lvl3pPr marL="328071"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3pPr>
    <a:lvl4pPr marL="482848" indent="-146838"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4pPr>
    <a:lvl5pPr marL="615134"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5pPr>
    <a:lvl6pPr marL="2285918" algn="l" defTabSz="914367" rtl="0" eaLnBrk="1" latinLnBrk="0" hangingPunct="1">
      <a:defRPr sz="1176" kern="1200">
        <a:solidFill>
          <a:schemeClr val="tx1"/>
        </a:solidFill>
        <a:latin typeface="+mn-lt"/>
        <a:ea typeface="+mn-ea"/>
        <a:cs typeface="+mn-cs"/>
      </a:defRPr>
    </a:lvl6pPr>
    <a:lvl7pPr marL="2743101" algn="l" defTabSz="914367" rtl="0" eaLnBrk="1" latinLnBrk="0" hangingPunct="1">
      <a:defRPr sz="1176" kern="1200">
        <a:solidFill>
          <a:schemeClr val="tx1"/>
        </a:solidFill>
        <a:latin typeface="+mn-lt"/>
        <a:ea typeface="+mn-ea"/>
        <a:cs typeface="+mn-cs"/>
      </a:defRPr>
    </a:lvl7pPr>
    <a:lvl8pPr marL="3200284" algn="l" defTabSz="914367" rtl="0" eaLnBrk="1" latinLnBrk="0" hangingPunct="1">
      <a:defRPr sz="1176" kern="1200">
        <a:solidFill>
          <a:schemeClr val="tx1"/>
        </a:solidFill>
        <a:latin typeface="+mn-lt"/>
        <a:ea typeface="+mn-ea"/>
        <a:cs typeface="+mn-cs"/>
      </a:defRPr>
    </a:lvl8pPr>
    <a:lvl9pPr marL="3657469" algn="l" defTabSz="914367" rtl="0" eaLnBrk="1" latinLnBrk="0" hangingPunct="1">
      <a:defRPr sz="117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2/24/2026 11:14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2</a:t>
            </a:fld>
            <a:endParaRPr lang="en-US"/>
          </a:p>
        </p:txBody>
      </p:sp>
    </p:spTree>
    <p:extLst>
      <p:ext uri="{BB962C8B-B14F-4D97-AF65-F5344CB8AC3E}">
        <p14:creationId xmlns:p14="http://schemas.microsoft.com/office/powerpoint/2010/main" val="1697932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2/24/2026 11:14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4</a:t>
            </a:fld>
            <a:endParaRPr lang="en-US"/>
          </a:p>
        </p:txBody>
      </p:sp>
    </p:spTree>
    <p:extLst>
      <p:ext uri="{BB962C8B-B14F-4D97-AF65-F5344CB8AC3E}">
        <p14:creationId xmlns:p14="http://schemas.microsoft.com/office/powerpoint/2010/main" val="557185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2/24/2026 11:14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10</a:t>
            </a:fld>
            <a:endParaRPr lang="en-US"/>
          </a:p>
        </p:txBody>
      </p:sp>
    </p:spTree>
    <p:extLst>
      <p:ext uri="{BB962C8B-B14F-4D97-AF65-F5344CB8AC3E}">
        <p14:creationId xmlns:p14="http://schemas.microsoft.com/office/powerpoint/2010/main" val="3184859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74AAF-58EF-4197-870D-FAA5D37B57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86818C-874C-B971-C5F9-3D1818AE90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74E884-2128-E998-FCE6-BB037DA57ECD}"/>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1D8EF265-38FE-C9FF-D6B4-722407BEF788}"/>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8153AD9C-645F-12BD-26AD-C06083F9576B}"/>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CF02D5FC-F5CF-B804-C22F-9AB8E69AACBD}"/>
              </a:ext>
            </a:extLst>
          </p:cNvPr>
          <p:cNvSpPr>
            <a:spLocks noGrp="1"/>
          </p:cNvSpPr>
          <p:nvPr>
            <p:ph type="dt" idx="1"/>
          </p:nvPr>
        </p:nvSpPr>
        <p:spPr/>
        <p:txBody>
          <a:bodyPr/>
          <a:lstStyle/>
          <a:p>
            <a:fld id="{386CE63F-9E7F-4C04-9D0D-FCA25A8E9E86}" type="datetime8">
              <a:rPr lang="en-US" smtClean="0"/>
              <a:t>2/24/2026 11:14 AM</a:t>
            </a:fld>
            <a:endParaRPr lang="en-US"/>
          </a:p>
        </p:txBody>
      </p:sp>
      <p:sp>
        <p:nvSpPr>
          <p:cNvPr id="7" name="Slide Number Placeholder 6">
            <a:extLst>
              <a:ext uri="{FF2B5EF4-FFF2-40B4-BE49-F238E27FC236}">
                <a16:creationId xmlns:a16="http://schemas.microsoft.com/office/drawing/2014/main" id="{38AEEF7F-62A3-5D87-B248-D9A2A332186E}"/>
              </a:ext>
            </a:extLst>
          </p:cNvPr>
          <p:cNvSpPr>
            <a:spLocks noGrp="1"/>
          </p:cNvSpPr>
          <p:nvPr>
            <p:ph type="sldNum" sz="quarter" idx="5"/>
          </p:nvPr>
        </p:nvSpPr>
        <p:spPr/>
        <p:txBody>
          <a:bodyPr/>
          <a:lstStyle/>
          <a:p>
            <a:fld id="{B4008EB6-D09E-4580-8CD6-DDB14511944F}" type="slidenum">
              <a:rPr lang="en-US" smtClean="0"/>
              <a:pPr/>
              <a:t>11</a:t>
            </a:fld>
            <a:endParaRPr lang="en-US"/>
          </a:p>
        </p:txBody>
      </p:sp>
    </p:spTree>
    <p:extLst>
      <p:ext uri="{BB962C8B-B14F-4D97-AF65-F5344CB8AC3E}">
        <p14:creationId xmlns:p14="http://schemas.microsoft.com/office/powerpoint/2010/main" val="14603247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9.jpe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40.pn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41.pn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42.pn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43.pn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44.pn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45.jpe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46.png"/><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49.png"/><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Master" Target="../slideMasters/slideMaster3.xml"/><Relationship Id="rId4" Type="http://schemas.openxmlformats.org/officeDocument/2006/relationships/image" Target="../media/image56.jpe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Master" Target="../slideMasters/slideMaster3.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8.jpeg"/><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9.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41.png"/><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42.png"/><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43.png"/><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44.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45.jpeg"/><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46.png"/><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49.png"/><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Master" Target="../slideMasters/slideMaster3.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Master" Target="../slideMasters/slideMaster3.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Master" Target="../slideMasters/slideMaster3.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Master" Target="../slideMasters/slideMaster3.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Master" Target="../slideMasters/slideMaster3.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Master" Target="../slideMasters/slideMaster3.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Master" Target="../slideMasters/slideMaster3.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3.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Master" Target="../slideMasters/slideMaster3.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Master" Target="../slideMasters/slideMaster3.xml"/></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9.jpeg"/><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40.png"/><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80.jpeg"/><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42.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43.png"/><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44.png"/><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45.jpeg"/><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46.png"/><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 Id="rId4" Type="http://schemas.openxmlformats.org/officeDocument/2006/relationships/image" Target="../media/image4.emf"/></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Master" Target="../slideMasters/slideMaster4.xml"/><Relationship Id="rId4" Type="http://schemas.openxmlformats.org/officeDocument/2006/relationships/image" Target="../media/image56.jpe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Master" Target="../slideMasters/slideMaster4.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png"/></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Master" Target="../slideMasters/slideMaster4.xml"/></Relationships>
</file>

<file path=ppt/slideLayouts/_rels/slideLayout24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Master" Target="../slideMasters/slideMaster4.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Master" Target="../slideMasters/slideMaster4.xml"/></Relationships>
</file>

<file path=ppt/slideLayouts/_rels/slideLayout24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Master" Target="../slideMasters/slideMaster4.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Master" Target="../slideMasters/slideMaster4.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Master" Target="../slideMasters/slideMaster4.xml"/></Relationships>
</file>

<file path=ppt/slideLayouts/_rels/slideLayout25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Master" Target="../slideMasters/slideMaster4.xml"/></Relationships>
</file>

<file path=ppt/slideLayouts/_rels/slideLayout25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4.xml"/></Relationships>
</file>

<file path=ppt/slideLayouts/_rels/slideLayout25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Master" Target="../slideMasters/slideMaster4.xml"/></Relationships>
</file>

<file path=ppt/slideLayouts/_rels/slideLayout25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Master" Target="../slideMasters/slideMaster4.xml"/></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Master" Target="../slideMasters/slideMaster4.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Master" Target="../slideMasters/slideMaster4.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Master" Target="../slideMasters/slideMaster4.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Master" Target="../slideMasters/slideMaster4.xml"/></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8.jpeg"/><Relationship Id="rId1" Type="http://schemas.openxmlformats.org/officeDocument/2006/relationships/slideMaster" Target="../slideMasters/slideMaster4.xml"/></Relationships>
</file>

<file path=ppt/slideLayouts/_rels/slideLayout26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9.png"/><Relationship Id="rId1" Type="http://schemas.openxmlformats.org/officeDocument/2006/relationships/slideMaster" Target="../slideMasters/slideMaster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5.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Master" Target="../slideMasters/slideMaster4.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jpeg"/></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1.xml"/><Relationship Id="rId5" Type="http://schemas.openxmlformats.org/officeDocument/2006/relationships/image" Target="../media/image22.jpeg"/><Relationship Id="rId4" Type="http://schemas.openxmlformats.org/officeDocument/2006/relationships/image" Target="../media/image21.jpeg"/></Relationships>
</file>

<file path=ppt/slideLayouts/_rels/slideLayout29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5.xml"/><Relationship Id="rId4" Type="http://schemas.openxmlformats.org/officeDocument/2006/relationships/image" Target="../media/image12.jpeg"/></Relationships>
</file>

<file path=ppt/slideLayouts/_rels/slideLayout29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5.xml"/><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29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Master" Target="../slideMasters/slideMaster5.xml"/><Relationship Id="rId4" Type="http://schemas.openxmlformats.org/officeDocument/2006/relationships/image" Target="../media/image18.jpeg"/></Relationships>
</file>

<file path=ppt/slideLayouts/_rels/slideLayout29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5.xml"/><Relationship Id="rId5" Type="http://schemas.openxmlformats.org/officeDocument/2006/relationships/image" Target="../media/image22.jpeg"/><Relationship Id="rId4" Type="http://schemas.openxmlformats.org/officeDocument/2006/relationships/image" Target="../media/image21.jpeg"/></Relationships>
</file>

<file path=ppt/slideLayouts/_rels/slideLayout29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5.xml"/><Relationship Id="rId6" Type="http://schemas.openxmlformats.org/officeDocument/2006/relationships/image" Target="../media/image23.jpeg"/><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29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5.xml"/><Relationship Id="rId4" Type="http://schemas.openxmlformats.org/officeDocument/2006/relationships/image" Target="../media/image12.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23.jpeg"/><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30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5.xml"/><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30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Master" Target="../slideMasters/slideMaster5.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5.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5.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Master" Target="../slideMasters/slideMaster5.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Master" Target="../slideMasters/slideMaster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5.jpe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5.jpe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12.jpe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2.xml"/><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Master" Target="../slideMasters/slideMaster2.xml"/><Relationship Id="rId4" Type="http://schemas.openxmlformats.org/officeDocument/2006/relationships/image" Target="../media/image18.jpe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2.xml"/><Relationship Id="rId5" Type="http://schemas.openxmlformats.org/officeDocument/2006/relationships/image" Target="../media/image22.jpeg"/><Relationship Id="rId4" Type="http://schemas.openxmlformats.org/officeDocument/2006/relationships/image" Target="../media/image21.jpe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2.xml"/><Relationship Id="rId6" Type="http://schemas.openxmlformats.org/officeDocument/2006/relationships/image" Target="../media/image23.jpeg"/><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12.jpe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2.xml"/><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Master" Target="../slideMasters/slideMaster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alkin">
    <p:spTree>
      <p:nvGrpSpPr>
        <p:cNvPr id="1" name=""/>
        <p:cNvGrpSpPr/>
        <p:nvPr/>
      </p:nvGrpSpPr>
      <p:grpSpPr>
        <a:xfrm>
          <a:off x="0" y="0"/>
          <a:ext cx="0" cy="0"/>
          <a:chOff x="0" y="0"/>
          <a:chExt cx="0" cy="0"/>
        </a:xfrm>
      </p:grpSpPr>
      <p:pic>
        <p:nvPicPr>
          <p:cNvPr id="2" name="Picture 1" descr="A colorful object with a blue and pink design&#10;&#10;AI-generated content may be incorrect.">
            <a:extLst>
              <a:ext uri="{FF2B5EF4-FFF2-40B4-BE49-F238E27FC236}">
                <a16:creationId xmlns:a16="http://schemas.microsoft.com/office/drawing/2014/main" id="{80F84BD0-616B-5158-BD28-96CA7BB51532}"/>
              </a:ext>
            </a:extLst>
          </p:cNvPr>
          <p:cNvPicPr>
            <a:picLocks noChangeAspect="1"/>
          </p:cNvPicPr>
          <p:nvPr userDrawn="1"/>
        </p:nvPicPr>
        <p:blipFill>
          <a:blip r:embed="rId2"/>
          <a:stretch>
            <a:fillRect/>
          </a:stretch>
        </p:blipFill>
        <p:spPr>
          <a:xfrm>
            <a:off x="0" y="0"/>
            <a:ext cx="12185982" cy="6858000"/>
          </a:xfrm>
          <a:prstGeom prst="rect">
            <a:avLst/>
          </a:prstGeom>
        </p:spPr>
      </p:pic>
      <p:pic>
        <p:nvPicPr>
          <p:cNvPr id="8" name="MS logo gray - EMF" descr="Microsoft logo, gray text version">
            <a:extLst>
              <a:ext uri="{FF2B5EF4-FFF2-40B4-BE49-F238E27FC236}">
                <a16:creationId xmlns:a16="http://schemas.microsoft.com/office/drawing/2014/main" id="{DFDC8B6A-3640-D600-39FD-41ADFBE1B58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3" name="Graphic 2">
            <a:extLst>
              <a:ext uri="{FF2B5EF4-FFF2-40B4-BE49-F238E27FC236}">
                <a16:creationId xmlns:a16="http://schemas.microsoft.com/office/drawing/2014/main" id="{E937196D-5DEA-7A23-E8EC-B71791A3680E}"/>
              </a:ext>
            </a:extLst>
          </p:cNvPr>
          <p:cNvSpPr/>
          <p:nvPr userDrawn="1"/>
        </p:nvSpPr>
        <p:spPr>
          <a:xfrm>
            <a:off x="584728" y="2517698"/>
            <a:ext cx="3633699" cy="1822605"/>
          </a:xfrm>
          <a:custGeom>
            <a:avLst/>
            <a:gdLst>
              <a:gd name="connsiteX0" fmla="*/ 452057 w 3246882"/>
              <a:gd name="connsiteY0" fmla="*/ 39338 h 1628584"/>
              <a:gd name="connsiteX1" fmla="*/ 576739 w 3246882"/>
              <a:gd name="connsiteY1" fmla="*/ 39338 h 1628584"/>
              <a:gd name="connsiteX2" fmla="*/ 576739 w 3246882"/>
              <a:gd name="connsiteY2" fmla="*/ 572929 h 1628584"/>
              <a:gd name="connsiteX3" fmla="*/ 486347 w 3246882"/>
              <a:gd name="connsiteY3" fmla="*/ 572929 h 1628584"/>
              <a:gd name="connsiteX4" fmla="*/ 486347 w 3246882"/>
              <a:gd name="connsiteY4" fmla="*/ 234315 h 1628584"/>
              <a:gd name="connsiteX5" fmla="*/ 486918 w 3246882"/>
              <a:gd name="connsiteY5" fmla="*/ 193548 h 1628584"/>
              <a:gd name="connsiteX6" fmla="*/ 487871 w 3246882"/>
              <a:gd name="connsiteY6" fmla="*/ 149066 h 1628584"/>
              <a:gd name="connsiteX7" fmla="*/ 485680 w 3246882"/>
              <a:gd name="connsiteY7" fmla="*/ 149066 h 1628584"/>
              <a:gd name="connsiteX8" fmla="*/ 479393 w 3246882"/>
              <a:gd name="connsiteY8" fmla="*/ 168593 h 1628584"/>
              <a:gd name="connsiteX9" fmla="*/ 472726 w 3246882"/>
              <a:gd name="connsiteY9" fmla="*/ 186309 h 1628584"/>
              <a:gd name="connsiteX10" fmla="*/ 319088 w 3246882"/>
              <a:gd name="connsiteY10" fmla="*/ 572929 h 1628584"/>
              <a:gd name="connsiteX11" fmla="*/ 254699 w 3246882"/>
              <a:gd name="connsiteY11" fmla="*/ 572929 h 1628584"/>
              <a:gd name="connsiteX12" fmla="*/ 99727 w 3246882"/>
              <a:gd name="connsiteY12" fmla="*/ 189643 h 1628584"/>
              <a:gd name="connsiteX13" fmla="*/ 93631 w 3246882"/>
              <a:gd name="connsiteY13" fmla="*/ 172307 h 1628584"/>
              <a:gd name="connsiteX14" fmla="*/ 85630 w 3246882"/>
              <a:gd name="connsiteY14" fmla="*/ 149066 h 1628584"/>
              <a:gd name="connsiteX15" fmla="*/ 83439 w 3246882"/>
              <a:gd name="connsiteY15" fmla="*/ 149066 h 1628584"/>
              <a:gd name="connsiteX16" fmla="*/ 84582 w 3246882"/>
              <a:gd name="connsiteY16" fmla="*/ 195739 h 1628584"/>
              <a:gd name="connsiteX17" fmla="*/ 84963 w 3246882"/>
              <a:gd name="connsiteY17" fmla="*/ 246507 h 1628584"/>
              <a:gd name="connsiteX18" fmla="*/ 84963 w 3246882"/>
              <a:gd name="connsiteY18" fmla="*/ 572834 h 1628584"/>
              <a:gd name="connsiteX19" fmla="*/ 0 w 3246882"/>
              <a:gd name="connsiteY19" fmla="*/ 572834 h 1628584"/>
              <a:gd name="connsiteX20" fmla="*/ 0 w 3246882"/>
              <a:gd name="connsiteY20" fmla="*/ 39338 h 1628584"/>
              <a:gd name="connsiteX21" fmla="*/ 129826 w 3246882"/>
              <a:gd name="connsiteY21" fmla="*/ 39338 h 1628584"/>
              <a:gd name="connsiteX22" fmla="*/ 266414 w 3246882"/>
              <a:gd name="connsiteY22" fmla="*/ 383477 h 1628584"/>
              <a:gd name="connsiteX23" fmla="*/ 278892 w 3246882"/>
              <a:gd name="connsiteY23" fmla="*/ 415671 h 1628584"/>
              <a:gd name="connsiteX24" fmla="*/ 288036 w 3246882"/>
              <a:gd name="connsiteY24" fmla="*/ 444913 h 1628584"/>
              <a:gd name="connsiteX25" fmla="*/ 290227 w 3246882"/>
              <a:gd name="connsiteY25" fmla="*/ 444913 h 1628584"/>
              <a:gd name="connsiteX26" fmla="*/ 302324 w 3246882"/>
              <a:gd name="connsiteY26" fmla="*/ 412528 h 1628584"/>
              <a:gd name="connsiteX27" fmla="*/ 313658 w 3246882"/>
              <a:gd name="connsiteY27" fmla="*/ 382429 h 1628584"/>
              <a:gd name="connsiteX28" fmla="*/ 452057 w 3246882"/>
              <a:gd name="connsiteY28" fmla="*/ 39338 h 1628584"/>
              <a:gd name="connsiteX29" fmla="*/ 712375 w 3246882"/>
              <a:gd name="connsiteY29" fmla="*/ 120872 h 1628584"/>
              <a:gd name="connsiteX30" fmla="*/ 752570 w 3246882"/>
              <a:gd name="connsiteY30" fmla="*/ 105632 h 1628584"/>
              <a:gd name="connsiteX31" fmla="*/ 767810 w 3246882"/>
              <a:gd name="connsiteY31" fmla="*/ 67723 h 1628584"/>
              <a:gd name="connsiteX32" fmla="*/ 752570 w 3246882"/>
              <a:gd name="connsiteY32" fmla="*/ 29813 h 1628584"/>
              <a:gd name="connsiteX33" fmla="*/ 712375 w 3246882"/>
              <a:gd name="connsiteY33" fmla="*/ 14573 h 1628584"/>
              <a:gd name="connsiteX34" fmla="*/ 672941 w 3246882"/>
              <a:gd name="connsiteY34" fmla="*/ 29813 h 1628584"/>
              <a:gd name="connsiteX35" fmla="*/ 657701 w 3246882"/>
              <a:gd name="connsiteY35" fmla="*/ 67437 h 1628584"/>
              <a:gd name="connsiteX36" fmla="*/ 672941 w 3246882"/>
              <a:gd name="connsiteY36" fmla="*/ 105156 h 1628584"/>
              <a:gd name="connsiteX37" fmla="*/ 712375 w 3246882"/>
              <a:gd name="connsiteY37" fmla="*/ 120968 h 1628584"/>
              <a:gd name="connsiteX38" fmla="*/ 667703 w 3246882"/>
              <a:gd name="connsiteY38" fmla="*/ 572929 h 1628584"/>
              <a:gd name="connsiteX39" fmla="*/ 756666 w 3246882"/>
              <a:gd name="connsiteY39" fmla="*/ 572929 h 1628584"/>
              <a:gd name="connsiteX40" fmla="*/ 756666 w 3246882"/>
              <a:gd name="connsiteY40" fmla="*/ 191929 h 1628584"/>
              <a:gd name="connsiteX41" fmla="*/ 667703 w 3246882"/>
              <a:gd name="connsiteY41" fmla="*/ 191929 h 1628584"/>
              <a:gd name="connsiteX42" fmla="*/ 667703 w 3246882"/>
              <a:gd name="connsiteY42" fmla="*/ 572929 h 1628584"/>
              <a:gd name="connsiteX43" fmla="*/ 1179100 w 3246882"/>
              <a:gd name="connsiteY43" fmla="*/ 500348 h 1628584"/>
              <a:gd name="connsiteX44" fmla="*/ 1110234 w 3246882"/>
              <a:gd name="connsiteY44" fmla="*/ 461677 h 1628584"/>
              <a:gd name="connsiteX45" fmla="*/ 1072325 w 3246882"/>
              <a:gd name="connsiteY45" fmla="*/ 497205 h 1628584"/>
              <a:gd name="connsiteX46" fmla="*/ 1025843 w 3246882"/>
              <a:gd name="connsiteY46" fmla="*/ 507778 h 1628584"/>
              <a:gd name="connsiteX47" fmla="*/ 948500 w 3246882"/>
              <a:gd name="connsiteY47" fmla="*/ 475393 h 1628584"/>
              <a:gd name="connsiteX48" fmla="*/ 919448 w 3246882"/>
              <a:gd name="connsiteY48" fmla="*/ 383096 h 1628584"/>
              <a:gd name="connsiteX49" fmla="*/ 948881 w 3246882"/>
              <a:gd name="connsiteY49" fmla="*/ 288608 h 1628584"/>
              <a:gd name="connsiteX50" fmla="*/ 1023652 w 3246882"/>
              <a:gd name="connsiteY50" fmla="*/ 254794 h 1628584"/>
              <a:gd name="connsiteX51" fmla="*/ 1069753 w 3246882"/>
              <a:gd name="connsiteY51" fmla="*/ 265557 h 1628584"/>
              <a:gd name="connsiteX52" fmla="*/ 1106996 w 3246882"/>
              <a:gd name="connsiteY52" fmla="*/ 302038 h 1628584"/>
              <a:gd name="connsiteX53" fmla="*/ 1176909 w 3246882"/>
              <a:gd name="connsiteY53" fmla="*/ 267462 h 1628584"/>
              <a:gd name="connsiteX54" fmla="*/ 1116806 w 3246882"/>
              <a:gd name="connsiteY54" fmla="*/ 204407 h 1628584"/>
              <a:gd name="connsiteX55" fmla="*/ 1026605 w 3246882"/>
              <a:gd name="connsiteY55" fmla="*/ 182975 h 1628584"/>
              <a:gd name="connsiteX56" fmla="*/ 883730 w 3246882"/>
              <a:gd name="connsiteY56" fmla="*/ 238220 h 1628584"/>
              <a:gd name="connsiteX57" fmla="*/ 828675 w 3246882"/>
              <a:gd name="connsiteY57" fmla="*/ 389096 h 1628584"/>
              <a:gd name="connsiteX58" fmla="*/ 880396 w 3246882"/>
              <a:gd name="connsiteY58" fmla="*/ 529019 h 1628584"/>
              <a:gd name="connsiteX59" fmla="*/ 1023652 w 3246882"/>
              <a:gd name="connsiteY59" fmla="*/ 581882 h 1628584"/>
              <a:gd name="connsiteX60" fmla="*/ 1113473 w 3246882"/>
              <a:gd name="connsiteY60" fmla="*/ 561785 h 1628584"/>
              <a:gd name="connsiteX61" fmla="*/ 1179100 w 3246882"/>
              <a:gd name="connsiteY61" fmla="*/ 500348 h 1628584"/>
              <a:gd name="connsiteX62" fmla="*/ 1438656 w 3246882"/>
              <a:gd name="connsiteY62" fmla="*/ 185166 h 1628584"/>
              <a:gd name="connsiteX63" fmla="*/ 1378363 w 3246882"/>
              <a:gd name="connsiteY63" fmla="*/ 204692 h 1628584"/>
              <a:gd name="connsiteX64" fmla="*/ 1338929 w 3246882"/>
              <a:gd name="connsiteY64" fmla="*/ 260699 h 1628584"/>
              <a:gd name="connsiteX65" fmla="*/ 1337405 w 3246882"/>
              <a:gd name="connsiteY65" fmla="*/ 260699 h 1628584"/>
              <a:gd name="connsiteX66" fmla="*/ 1337405 w 3246882"/>
              <a:gd name="connsiteY66" fmla="*/ 191834 h 1628584"/>
              <a:gd name="connsiteX67" fmla="*/ 1248442 w 3246882"/>
              <a:gd name="connsiteY67" fmla="*/ 191834 h 1628584"/>
              <a:gd name="connsiteX68" fmla="*/ 1248442 w 3246882"/>
              <a:gd name="connsiteY68" fmla="*/ 572834 h 1628584"/>
              <a:gd name="connsiteX69" fmla="*/ 1337405 w 3246882"/>
              <a:gd name="connsiteY69" fmla="*/ 572834 h 1628584"/>
              <a:gd name="connsiteX70" fmla="*/ 1337405 w 3246882"/>
              <a:gd name="connsiteY70" fmla="*/ 384524 h 1628584"/>
              <a:gd name="connsiteX71" fmla="*/ 1361027 w 3246882"/>
              <a:gd name="connsiteY71" fmla="*/ 296323 h 1628584"/>
              <a:gd name="connsiteX72" fmla="*/ 1422940 w 3246882"/>
              <a:gd name="connsiteY72" fmla="*/ 262795 h 1628584"/>
              <a:gd name="connsiteX73" fmla="*/ 1446181 w 3246882"/>
              <a:gd name="connsiteY73" fmla="*/ 265176 h 1628584"/>
              <a:gd name="connsiteX74" fmla="*/ 1467993 w 3246882"/>
              <a:gd name="connsiteY74" fmla="*/ 271653 h 1628584"/>
              <a:gd name="connsiteX75" fmla="*/ 1491806 w 3246882"/>
              <a:gd name="connsiteY75" fmla="*/ 195739 h 1628584"/>
              <a:gd name="connsiteX76" fmla="*/ 1465421 w 3246882"/>
              <a:gd name="connsiteY76" fmla="*/ 187166 h 1628584"/>
              <a:gd name="connsiteX77" fmla="*/ 1438656 w 3246882"/>
              <a:gd name="connsiteY77" fmla="*/ 184976 h 1628584"/>
              <a:gd name="connsiteX78" fmla="*/ 1855375 w 3246882"/>
              <a:gd name="connsiteY78" fmla="*/ 237649 h 1628584"/>
              <a:gd name="connsiteX79" fmla="*/ 1907667 w 3246882"/>
              <a:gd name="connsiteY79" fmla="*/ 379000 h 1628584"/>
              <a:gd name="connsiteX80" fmla="*/ 1852613 w 3246882"/>
              <a:gd name="connsiteY80" fmla="*/ 524637 h 1628584"/>
              <a:gd name="connsiteX81" fmla="*/ 1707166 w 3246882"/>
              <a:gd name="connsiteY81" fmla="*/ 581787 h 1628584"/>
              <a:gd name="connsiteX82" fmla="*/ 1562957 w 3246882"/>
              <a:gd name="connsiteY82" fmla="*/ 528542 h 1628584"/>
              <a:gd name="connsiteX83" fmla="*/ 1509522 w 3246882"/>
              <a:gd name="connsiteY83" fmla="*/ 385286 h 1628584"/>
              <a:gd name="connsiteX84" fmla="*/ 1566101 w 3246882"/>
              <a:gd name="connsiteY84" fmla="*/ 238506 h 1628584"/>
              <a:gd name="connsiteX85" fmla="*/ 1712309 w 3246882"/>
              <a:gd name="connsiteY85" fmla="*/ 182880 h 1628584"/>
              <a:gd name="connsiteX86" fmla="*/ 1855375 w 3246882"/>
              <a:gd name="connsiteY86" fmla="*/ 237554 h 1628584"/>
              <a:gd name="connsiteX87" fmla="*/ 1816513 w 3246882"/>
              <a:gd name="connsiteY87" fmla="*/ 381286 h 1628584"/>
              <a:gd name="connsiteX88" fmla="*/ 1788605 w 3246882"/>
              <a:gd name="connsiteY88" fmla="*/ 289751 h 1628584"/>
              <a:gd name="connsiteX89" fmla="*/ 1710118 w 3246882"/>
              <a:gd name="connsiteY89" fmla="*/ 255175 h 1628584"/>
              <a:gd name="connsiteX90" fmla="*/ 1630299 w 3246882"/>
              <a:gd name="connsiteY90" fmla="*/ 290894 h 1628584"/>
              <a:gd name="connsiteX91" fmla="*/ 1600391 w 3246882"/>
              <a:gd name="connsiteY91" fmla="*/ 383572 h 1628584"/>
              <a:gd name="connsiteX92" fmla="*/ 1630013 w 3246882"/>
              <a:gd name="connsiteY92" fmla="*/ 476250 h 1628584"/>
              <a:gd name="connsiteX93" fmla="*/ 1710595 w 3246882"/>
              <a:gd name="connsiteY93" fmla="*/ 510064 h 1628584"/>
              <a:gd name="connsiteX94" fmla="*/ 1788890 w 3246882"/>
              <a:gd name="connsiteY94" fmla="*/ 475107 h 1628584"/>
              <a:gd name="connsiteX95" fmla="*/ 1816608 w 3246882"/>
              <a:gd name="connsiteY95" fmla="*/ 381381 h 1628584"/>
              <a:gd name="connsiteX96" fmla="*/ 2123313 w 3246882"/>
              <a:gd name="connsiteY96" fmla="*/ 339566 h 1628584"/>
              <a:gd name="connsiteX97" fmla="*/ 2068068 w 3246882"/>
              <a:gd name="connsiteY97" fmla="*/ 321374 h 1628584"/>
              <a:gd name="connsiteX98" fmla="*/ 2053400 w 3246882"/>
              <a:gd name="connsiteY98" fmla="*/ 292322 h 1628584"/>
              <a:gd name="connsiteX99" fmla="*/ 2067497 w 3246882"/>
              <a:gd name="connsiteY99" fmla="*/ 261461 h 1628584"/>
              <a:gd name="connsiteX100" fmla="*/ 2108835 w 3246882"/>
              <a:gd name="connsiteY100" fmla="*/ 249555 h 1628584"/>
              <a:gd name="connsiteX101" fmla="*/ 2152555 w 3246882"/>
              <a:gd name="connsiteY101" fmla="*/ 258509 h 1628584"/>
              <a:gd name="connsiteX102" fmla="*/ 2188083 w 3246882"/>
              <a:gd name="connsiteY102" fmla="*/ 285274 h 1628584"/>
              <a:gd name="connsiteX103" fmla="*/ 2239804 w 3246882"/>
              <a:gd name="connsiteY103" fmla="*/ 238411 h 1628584"/>
              <a:gd name="connsiteX104" fmla="*/ 2184368 w 3246882"/>
              <a:gd name="connsiteY104" fmla="*/ 196691 h 1628584"/>
              <a:gd name="connsiteX105" fmla="*/ 2111407 w 3246882"/>
              <a:gd name="connsiteY105" fmla="*/ 182880 h 1628584"/>
              <a:gd name="connsiteX106" fmla="*/ 2010251 w 3246882"/>
              <a:gd name="connsiteY106" fmla="*/ 214694 h 1628584"/>
              <a:gd name="connsiteX107" fmla="*/ 1970056 w 3246882"/>
              <a:gd name="connsiteY107" fmla="*/ 302324 h 1628584"/>
              <a:gd name="connsiteX108" fmla="*/ 1999679 w 3246882"/>
              <a:gd name="connsiteY108" fmla="*/ 375476 h 1628584"/>
              <a:gd name="connsiteX109" fmla="*/ 2104073 w 3246882"/>
              <a:gd name="connsiteY109" fmla="*/ 418052 h 1628584"/>
              <a:gd name="connsiteX110" fmla="*/ 2149983 w 3246882"/>
              <a:gd name="connsiteY110" fmla="*/ 436055 h 1628584"/>
              <a:gd name="connsiteX111" fmla="*/ 2165414 w 3246882"/>
              <a:gd name="connsiteY111" fmla="*/ 467106 h 1628584"/>
              <a:gd name="connsiteX112" fmla="*/ 2149031 w 3246882"/>
              <a:gd name="connsiteY112" fmla="*/ 502253 h 1628584"/>
              <a:gd name="connsiteX113" fmla="*/ 2103311 w 3246882"/>
              <a:gd name="connsiteY113" fmla="*/ 514731 h 1628584"/>
              <a:gd name="connsiteX114" fmla="*/ 2053685 w 3246882"/>
              <a:gd name="connsiteY114" fmla="*/ 503015 h 1628584"/>
              <a:gd name="connsiteX115" fmla="*/ 2009204 w 3246882"/>
              <a:gd name="connsiteY115" fmla="*/ 463772 h 1628584"/>
              <a:gd name="connsiteX116" fmla="*/ 1955673 w 3246882"/>
              <a:gd name="connsiteY116" fmla="*/ 511778 h 1628584"/>
              <a:gd name="connsiteX117" fmla="*/ 2015966 w 3246882"/>
              <a:gd name="connsiteY117" fmla="*/ 563880 h 1628584"/>
              <a:gd name="connsiteX118" fmla="*/ 2102644 w 3246882"/>
              <a:gd name="connsiteY118" fmla="*/ 581787 h 1628584"/>
              <a:gd name="connsiteX119" fmla="*/ 2208657 w 3246882"/>
              <a:gd name="connsiteY119" fmla="*/ 547973 h 1628584"/>
              <a:gd name="connsiteX120" fmla="*/ 2249234 w 3246882"/>
              <a:gd name="connsiteY120" fmla="*/ 459010 h 1628584"/>
              <a:gd name="connsiteX121" fmla="*/ 2217992 w 3246882"/>
              <a:gd name="connsiteY121" fmla="*/ 380143 h 1628584"/>
              <a:gd name="connsiteX122" fmla="*/ 2123504 w 3246882"/>
              <a:gd name="connsiteY122" fmla="*/ 339566 h 1628584"/>
              <a:gd name="connsiteX123" fmla="*/ 2658332 w 3246882"/>
              <a:gd name="connsiteY123" fmla="*/ 237649 h 1628584"/>
              <a:gd name="connsiteX124" fmla="*/ 2710624 w 3246882"/>
              <a:gd name="connsiteY124" fmla="*/ 379000 h 1628584"/>
              <a:gd name="connsiteX125" fmla="*/ 2655570 w 3246882"/>
              <a:gd name="connsiteY125" fmla="*/ 524637 h 1628584"/>
              <a:gd name="connsiteX126" fmla="*/ 2510123 w 3246882"/>
              <a:gd name="connsiteY126" fmla="*/ 581787 h 1628584"/>
              <a:gd name="connsiteX127" fmla="*/ 2365915 w 3246882"/>
              <a:gd name="connsiteY127" fmla="*/ 528542 h 1628584"/>
              <a:gd name="connsiteX128" fmla="*/ 2312480 w 3246882"/>
              <a:gd name="connsiteY128" fmla="*/ 385286 h 1628584"/>
              <a:gd name="connsiteX129" fmla="*/ 2369058 w 3246882"/>
              <a:gd name="connsiteY129" fmla="*/ 238506 h 1628584"/>
              <a:gd name="connsiteX130" fmla="*/ 2515267 w 3246882"/>
              <a:gd name="connsiteY130" fmla="*/ 182880 h 1628584"/>
              <a:gd name="connsiteX131" fmla="*/ 2658332 w 3246882"/>
              <a:gd name="connsiteY131" fmla="*/ 237554 h 1628584"/>
              <a:gd name="connsiteX132" fmla="*/ 2619375 w 3246882"/>
              <a:gd name="connsiteY132" fmla="*/ 381286 h 1628584"/>
              <a:gd name="connsiteX133" fmla="*/ 2591467 w 3246882"/>
              <a:gd name="connsiteY133" fmla="*/ 289751 h 1628584"/>
              <a:gd name="connsiteX134" fmla="*/ 2512981 w 3246882"/>
              <a:gd name="connsiteY134" fmla="*/ 255175 h 1628584"/>
              <a:gd name="connsiteX135" fmla="*/ 2433161 w 3246882"/>
              <a:gd name="connsiteY135" fmla="*/ 290894 h 1628584"/>
              <a:gd name="connsiteX136" fmla="*/ 2403253 w 3246882"/>
              <a:gd name="connsiteY136" fmla="*/ 383572 h 1628584"/>
              <a:gd name="connsiteX137" fmla="*/ 2432876 w 3246882"/>
              <a:gd name="connsiteY137" fmla="*/ 476250 h 1628584"/>
              <a:gd name="connsiteX138" fmla="*/ 2513457 w 3246882"/>
              <a:gd name="connsiteY138" fmla="*/ 510064 h 1628584"/>
              <a:gd name="connsiteX139" fmla="*/ 2591753 w 3246882"/>
              <a:gd name="connsiteY139" fmla="*/ 475107 h 1628584"/>
              <a:gd name="connsiteX140" fmla="*/ 2619470 w 3246882"/>
              <a:gd name="connsiteY140" fmla="*/ 381381 h 1628584"/>
              <a:gd name="connsiteX141" fmla="*/ 3219260 w 3246882"/>
              <a:gd name="connsiteY141" fmla="*/ 494729 h 1628584"/>
              <a:gd name="connsiteX142" fmla="*/ 3196209 w 3246882"/>
              <a:gd name="connsiteY142" fmla="*/ 507397 h 1628584"/>
              <a:gd name="connsiteX143" fmla="*/ 3175349 w 3246882"/>
              <a:gd name="connsiteY143" fmla="*/ 511112 h 1628584"/>
              <a:gd name="connsiteX144" fmla="*/ 3144107 w 3246882"/>
              <a:gd name="connsiteY144" fmla="*/ 497872 h 1628584"/>
              <a:gd name="connsiteX145" fmla="*/ 3132963 w 3246882"/>
              <a:gd name="connsiteY145" fmla="*/ 456724 h 1628584"/>
              <a:gd name="connsiteX146" fmla="*/ 3132963 w 3246882"/>
              <a:gd name="connsiteY146" fmla="*/ 260985 h 1628584"/>
              <a:gd name="connsiteX147" fmla="*/ 3230118 w 3246882"/>
              <a:gd name="connsiteY147" fmla="*/ 260985 h 1628584"/>
              <a:gd name="connsiteX148" fmla="*/ 3230118 w 3246882"/>
              <a:gd name="connsiteY148" fmla="*/ 191738 h 1628584"/>
              <a:gd name="connsiteX149" fmla="*/ 3132963 w 3246882"/>
              <a:gd name="connsiteY149" fmla="*/ 191738 h 1628584"/>
              <a:gd name="connsiteX150" fmla="*/ 3132963 w 3246882"/>
              <a:gd name="connsiteY150" fmla="*/ 82677 h 1628584"/>
              <a:gd name="connsiteX151" fmla="*/ 3043999 w 3246882"/>
              <a:gd name="connsiteY151" fmla="*/ 98298 h 1628584"/>
              <a:gd name="connsiteX152" fmla="*/ 3043999 w 3246882"/>
              <a:gd name="connsiteY152" fmla="*/ 191643 h 1628584"/>
              <a:gd name="connsiteX153" fmla="*/ 2893028 w 3246882"/>
              <a:gd name="connsiteY153" fmla="*/ 191643 h 1628584"/>
              <a:gd name="connsiteX154" fmla="*/ 2893028 w 3246882"/>
              <a:gd name="connsiteY154" fmla="*/ 130969 h 1628584"/>
              <a:gd name="connsiteX155" fmla="*/ 2905887 w 3246882"/>
              <a:gd name="connsiteY155" fmla="*/ 86297 h 1628584"/>
              <a:gd name="connsiteX156" fmla="*/ 2942558 w 3246882"/>
              <a:gd name="connsiteY156" fmla="*/ 71438 h 1628584"/>
              <a:gd name="connsiteX157" fmla="*/ 2965037 w 3246882"/>
              <a:gd name="connsiteY157" fmla="*/ 74962 h 1628584"/>
              <a:gd name="connsiteX158" fmla="*/ 2984945 w 3246882"/>
              <a:gd name="connsiteY158" fmla="*/ 84868 h 1628584"/>
              <a:gd name="connsiteX159" fmla="*/ 3021425 w 3246882"/>
              <a:gd name="connsiteY159" fmla="*/ 20479 h 1628584"/>
              <a:gd name="connsiteX160" fmla="*/ 2981230 w 3246882"/>
              <a:gd name="connsiteY160" fmla="*/ 5048 h 1628584"/>
              <a:gd name="connsiteX161" fmla="*/ 2938844 w 3246882"/>
              <a:gd name="connsiteY161" fmla="*/ 0 h 1628584"/>
              <a:gd name="connsiteX162" fmla="*/ 2839688 w 3246882"/>
              <a:gd name="connsiteY162" fmla="*/ 34957 h 1628584"/>
              <a:gd name="connsiteX163" fmla="*/ 2804541 w 3246882"/>
              <a:gd name="connsiteY163" fmla="*/ 130207 h 1628584"/>
              <a:gd name="connsiteX164" fmla="*/ 2804541 w 3246882"/>
              <a:gd name="connsiteY164" fmla="*/ 191643 h 1628584"/>
              <a:gd name="connsiteX165" fmla="*/ 2739771 w 3246882"/>
              <a:gd name="connsiteY165" fmla="*/ 191643 h 1628584"/>
              <a:gd name="connsiteX166" fmla="*/ 2739771 w 3246882"/>
              <a:gd name="connsiteY166" fmla="*/ 260890 h 1628584"/>
              <a:gd name="connsiteX167" fmla="*/ 2804541 w 3246882"/>
              <a:gd name="connsiteY167" fmla="*/ 260890 h 1628584"/>
              <a:gd name="connsiteX168" fmla="*/ 2804541 w 3246882"/>
              <a:gd name="connsiteY168" fmla="*/ 572643 h 1628584"/>
              <a:gd name="connsiteX169" fmla="*/ 2893124 w 3246882"/>
              <a:gd name="connsiteY169" fmla="*/ 572643 h 1628584"/>
              <a:gd name="connsiteX170" fmla="*/ 2893124 w 3246882"/>
              <a:gd name="connsiteY170" fmla="*/ 261080 h 1628584"/>
              <a:gd name="connsiteX171" fmla="*/ 3044095 w 3246882"/>
              <a:gd name="connsiteY171" fmla="*/ 261080 h 1628584"/>
              <a:gd name="connsiteX172" fmla="*/ 3044095 w 3246882"/>
              <a:gd name="connsiteY172" fmla="*/ 469487 h 1628584"/>
              <a:gd name="connsiteX173" fmla="*/ 3072384 w 3246882"/>
              <a:gd name="connsiteY173" fmla="*/ 553212 h 1628584"/>
              <a:gd name="connsiteX174" fmla="*/ 3156871 w 3246882"/>
              <a:gd name="connsiteY174" fmla="*/ 581882 h 1628584"/>
              <a:gd name="connsiteX175" fmla="*/ 3208020 w 3246882"/>
              <a:gd name="connsiteY175" fmla="*/ 574643 h 1628584"/>
              <a:gd name="connsiteX176" fmla="*/ 3246882 w 3246882"/>
              <a:gd name="connsiteY176" fmla="*/ 555117 h 1628584"/>
              <a:gd name="connsiteX177" fmla="*/ 3219355 w 3246882"/>
              <a:gd name="connsiteY177" fmla="*/ 494824 h 1628584"/>
              <a:gd name="connsiteX178" fmla="*/ 0 w 3246882"/>
              <a:gd name="connsiteY178" fmla="*/ 1449229 h 1628584"/>
              <a:gd name="connsiteX179" fmla="*/ 91154 w 3246882"/>
              <a:gd name="connsiteY179" fmla="*/ 1449229 h 1628584"/>
              <a:gd name="connsiteX180" fmla="*/ 91154 w 3246882"/>
              <a:gd name="connsiteY180" fmla="*/ 915638 h 1628584"/>
              <a:gd name="connsiteX181" fmla="*/ 0 w 3246882"/>
              <a:gd name="connsiteY181" fmla="*/ 915638 h 1628584"/>
              <a:gd name="connsiteX182" fmla="*/ 0 w 3246882"/>
              <a:gd name="connsiteY182" fmla="*/ 1449229 h 1628584"/>
              <a:gd name="connsiteX183" fmla="*/ 463391 w 3246882"/>
              <a:gd name="connsiteY183" fmla="*/ 1068229 h 1628584"/>
              <a:gd name="connsiteX184" fmla="*/ 552355 w 3246882"/>
              <a:gd name="connsiteY184" fmla="*/ 1068229 h 1628584"/>
              <a:gd name="connsiteX185" fmla="*/ 552355 w 3246882"/>
              <a:gd name="connsiteY185" fmla="*/ 1426559 h 1628584"/>
              <a:gd name="connsiteX186" fmla="*/ 499682 w 3246882"/>
              <a:gd name="connsiteY186" fmla="*/ 1575721 h 1628584"/>
              <a:gd name="connsiteX187" fmla="*/ 354806 w 3246882"/>
              <a:gd name="connsiteY187" fmla="*/ 1628585 h 1628584"/>
              <a:gd name="connsiteX188" fmla="*/ 254318 w 3246882"/>
              <a:gd name="connsiteY188" fmla="*/ 1608677 h 1628584"/>
              <a:gd name="connsiteX189" fmla="*/ 176213 w 3246882"/>
              <a:gd name="connsiteY189" fmla="*/ 1547431 h 1628584"/>
              <a:gd name="connsiteX190" fmla="*/ 240983 w 3246882"/>
              <a:gd name="connsiteY190" fmla="*/ 1499426 h 1628584"/>
              <a:gd name="connsiteX191" fmla="*/ 290322 w 3246882"/>
              <a:gd name="connsiteY191" fmla="*/ 1543907 h 1628584"/>
              <a:gd name="connsiteX192" fmla="*/ 356330 w 3246882"/>
              <a:gd name="connsiteY192" fmla="*/ 1558576 h 1628584"/>
              <a:gd name="connsiteX193" fmla="*/ 434816 w 3246882"/>
              <a:gd name="connsiteY193" fmla="*/ 1529144 h 1628584"/>
              <a:gd name="connsiteX194" fmla="*/ 463487 w 3246882"/>
              <a:gd name="connsiteY194" fmla="*/ 1441704 h 1628584"/>
              <a:gd name="connsiteX195" fmla="*/ 463487 w 3246882"/>
              <a:gd name="connsiteY195" fmla="*/ 1398175 h 1628584"/>
              <a:gd name="connsiteX196" fmla="*/ 461963 w 3246882"/>
              <a:gd name="connsiteY196" fmla="*/ 1398175 h 1628584"/>
              <a:gd name="connsiteX197" fmla="*/ 411194 w 3246882"/>
              <a:gd name="connsiteY197" fmla="*/ 1442847 h 1628584"/>
              <a:gd name="connsiteX198" fmla="*/ 336995 w 3246882"/>
              <a:gd name="connsiteY198" fmla="*/ 1458087 h 1628584"/>
              <a:gd name="connsiteX199" fmla="*/ 217932 w 3246882"/>
              <a:gd name="connsiteY199" fmla="*/ 1408081 h 1628584"/>
              <a:gd name="connsiteX200" fmla="*/ 172879 w 3246882"/>
              <a:gd name="connsiteY200" fmla="*/ 1268730 h 1628584"/>
              <a:gd name="connsiteX201" fmla="*/ 224790 w 3246882"/>
              <a:gd name="connsiteY201" fmla="*/ 1114520 h 1628584"/>
              <a:gd name="connsiteX202" fmla="*/ 353759 w 3246882"/>
              <a:gd name="connsiteY202" fmla="*/ 1059275 h 1628584"/>
              <a:gd name="connsiteX203" fmla="*/ 416052 w 3246882"/>
              <a:gd name="connsiteY203" fmla="*/ 1071944 h 1628584"/>
              <a:gd name="connsiteX204" fmla="*/ 461963 w 3246882"/>
              <a:gd name="connsiteY204" fmla="*/ 1108043 h 1628584"/>
              <a:gd name="connsiteX205" fmla="*/ 463487 w 3246882"/>
              <a:gd name="connsiteY205" fmla="*/ 1108043 h 1628584"/>
              <a:gd name="connsiteX206" fmla="*/ 463487 w 3246882"/>
              <a:gd name="connsiteY206" fmla="*/ 1068229 h 1628584"/>
              <a:gd name="connsiteX207" fmla="*/ 464153 w 3246882"/>
              <a:gd name="connsiteY207" fmla="*/ 1228154 h 1628584"/>
              <a:gd name="connsiteX208" fmla="*/ 437007 w 3246882"/>
              <a:gd name="connsiteY208" fmla="*/ 1159478 h 1628584"/>
              <a:gd name="connsiteX209" fmla="*/ 367094 w 3246882"/>
              <a:gd name="connsiteY209" fmla="*/ 1130999 h 1628584"/>
              <a:gd name="connsiteX210" fmla="*/ 291560 w 3246882"/>
              <a:gd name="connsiteY210" fmla="*/ 1165765 h 1628584"/>
              <a:gd name="connsiteX211" fmla="*/ 263652 w 3246882"/>
              <a:gd name="connsiteY211" fmla="*/ 1263777 h 1628584"/>
              <a:gd name="connsiteX212" fmla="*/ 289465 w 3246882"/>
              <a:gd name="connsiteY212" fmla="*/ 1353407 h 1628584"/>
              <a:gd name="connsiteX213" fmla="*/ 361093 w 3246882"/>
              <a:gd name="connsiteY213" fmla="*/ 1386173 h 1628584"/>
              <a:gd name="connsiteX214" fmla="*/ 435483 w 3246882"/>
              <a:gd name="connsiteY214" fmla="*/ 1354360 h 1628584"/>
              <a:gd name="connsiteX215" fmla="*/ 464153 w 3246882"/>
              <a:gd name="connsiteY215" fmla="*/ 1271588 h 1628584"/>
              <a:gd name="connsiteX216" fmla="*/ 464153 w 3246882"/>
              <a:gd name="connsiteY216" fmla="*/ 1228058 h 1628584"/>
              <a:gd name="connsiteX217" fmla="*/ 860965 w 3246882"/>
              <a:gd name="connsiteY217" fmla="*/ 1059275 h 1628584"/>
              <a:gd name="connsiteX218" fmla="*/ 791432 w 3246882"/>
              <a:gd name="connsiteY218" fmla="*/ 1075087 h 1628584"/>
              <a:gd name="connsiteX219" fmla="*/ 738950 w 3246882"/>
              <a:gd name="connsiteY219" fmla="*/ 1119950 h 1628584"/>
              <a:gd name="connsiteX220" fmla="*/ 737426 w 3246882"/>
              <a:gd name="connsiteY220" fmla="*/ 1119950 h 1628584"/>
              <a:gd name="connsiteX221" fmla="*/ 737426 w 3246882"/>
              <a:gd name="connsiteY221" fmla="*/ 1068229 h 1628584"/>
              <a:gd name="connsiteX222" fmla="*/ 648462 w 3246882"/>
              <a:gd name="connsiteY222" fmla="*/ 1068229 h 1628584"/>
              <a:gd name="connsiteX223" fmla="*/ 648462 w 3246882"/>
              <a:gd name="connsiteY223" fmla="*/ 1449229 h 1628584"/>
              <a:gd name="connsiteX224" fmla="*/ 737426 w 3246882"/>
              <a:gd name="connsiteY224" fmla="*/ 1449229 h 1628584"/>
              <a:gd name="connsiteX225" fmla="*/ 737426 w 3246882"/>
              <a:gd name="connsiteY225" fmla="*/ 1231964 h 1628584"/>
              <a:gd name="connsiteX226" fmla="*/ 762572 w 3246882"/>
              <a:gd name="connsiteY226" fmla="*/ 1159764 h 1628584"/>
              <a:gd name="connsiteX227" fmla="*/ 827151 w 3246882"/>
              <a:gd name="connsiteY227" fmla="*/ 1131094 h 1628584"/>
              <a:gd name="connsiteX228" fmla="*/ 882968 w 3246882"/>
              <a:gd name="connsiteY228" fmla="*/ 1155668 h 1628584"/>
              <a:gd name="connsiteX229" fmla="*/ 901541 w 3246882"/>
              <a:gd name="connsiteY229" fmla="*/ 1226725 h 1628584"/>
              <a:gd name="connsiteX230" fmla="*/ 901541 w 3246882"/>
              <a:gd name="connsiteY230" fmla="*/ 1449229 h 1628584"/>
              <a:gd name="connsiteX231" fmla="*/ 990505 w 3246882"/>
              <a:gd name="connsiteY231" fmla="*/ 1449229 h 1628584"/>
              <a:gd name="connsiteX232" fmla="*/ 990505 w 3246882"/>
              <a:gd name="connsiteY232" fmla="*/ 1214819 h 1628584"/>
              <a:gd name="connsiteX233" fmla="*/ 957358 w 3246882"/>
              <a:gd name="connsiteY233" fmla="*/ 1099661 h 1628584"/>
              <a:gd name="connsiteX234" fmla="*/ 860965 w 3246882"/>
              <a:gd name="connsiteY234" fmla="*/ 1059275 h 1628584"/>
              <a:gd name="connsiteX235" fmla="*/ 1124236 w 3246882"/>
              <a:gd name="connsiteY235" fmla="*/ 890683 h 1628584"/>
              <a:gd name="connsiteX236" fmla="*/ 1084802 w 3246882"/>
              <a:gd name="connsiteY236" fmla="*/ 905923 h 1628584"/>
              <a:gd name="connsiteX237" fmla="*/ 1069562 w 3246882"/>
              <a:gd name="connsiteY237" fmla="*/ 943547 h 1628584"/>
              <a:gd name="connsiteX238" fmla="*/ 1084802 w 3246882"/>
              <a:gd name="connsiteY238" fmla="*/ 981266 h 1628584"/>
              <a:gd name="connsiteX239" fmla="*/ 1124236 w 3246882"/>
              <a:gd name="connsiteY239" fmla="*/ 997077 h 1628584"/>
              <a:gd name="connsiteX240" fmla="*/ 1164431 w 3246882"/>
              <a:gd name="connsiteY240" fmla="*/ 981837 h 1628584"/>
              <a:gd name="connsiteX241" fmla="*/ 1179671 w 3246882"/>
              <a:gd name="connsiteY241" fmla="*/ 943928 h 1628584"/>
              <a:gd name="connsiteX242" fmla="*/ 1164431 w 3246882"/>
              <a:gd name="connsiteY242" fmla="*/ 906018 h 1628584"/>
              <a:gd name="connsiteX243" fmla="*/ 1124236 w 3246882"/>
              <a:gd name="connsiteY243" fmla="*/ 890778 h 1628584"/>
              <a:gd name="connsiteX244" fmla="*/ 1079564 w 3246882"/>
              <a:gd name="connsiteY244" fmla="*/ 1449229 h 1628584"/>
              <a:gd name="connsiteX245" fmla="*/ 1168527 w 3246882"/>
              <a:gd name="connsiteY245" fmla="*/ 1449229 h 1628584"/>
              <a:gd name="connsiteX246" fmla="*/ 1168527 w 3246882"/>
              <a:gd name="connsiteY246" fmla="*/ 1068229 h 1628584"/>
              <a:gd name="connsiteX247" fmla="*/ 1079564 w 3246882"/>
              <a:gd name="connsiteY247" fmla="*/ 1068229 h 1628584"/>
              <a:gd name="connsiteX248" fmla="*/ 1079564 w 3246882"/>
              <a:gd name="connsiteY248" fmla="*/ 1449229 h 1628584"/>
              <a:gd name="connsiteX249" fmla="*/ 1440656 w 3246882"/>
              <a:gd name="connsiteY249" fmla="*/ 1383697 h 1628584"/>
              <a:gd name="connsiteX250" fmla="*/ 1419797 w 3246882"/>
              <a:gd name="connsiteY250" fmla="*/ 1387412 h 1628584"/>
              <a:gd name="connsiteX251" fmla="*/ 1388555 w 3246882"/>
              <a:gd name="connsiteY251" fmla="*/ 1374172 h 1628584"/>
              <a:gd name="connsiteX252" fmla="*/ 1377410 w 3246882"/>
              <a:gd name="connsiteY252" fmla="*/ 1333024 h 1628584"/>
              <a:gd name="connsiteX253" fmla="*/ 1377410 w 3246882"/>
              <a:gd name="connsiteY253" fmla="*/ 1137285 h 1628584"/>
              <a:gd name="connsiteX254" fmla="*/ 1474565 w 3246882"/>
              <a:gd name="connsiteY254" fmla="*/ 1137285 h 1628584"/>
              <a:gd name="connsiteX255" fmla="*/ 1474565 w 3246882"/>
              <a:gd name="connsiteY255" fmla="*/ 1068038 h 1628584"/>
              <a:gd name="connsiteX256" fmla="*/ 1377410 w 3246882"/>
              <a:gd name="connsiteY256" fmla="*/ 1068038 h 1628584"/>
              <a:gd name="connsiteX257" fmla="*/ 1377410 w 3246882"/>
              <a:gd name="connsiteY257" fmla="*/ 958977 h 1628584"/>
              <a:gd name="connsiteX258" fmla="*/ 1288447 w 3246882"/>
              <a:gd name="connsiteY258" fmla="*/ 974598 h 1628584"/>
              <a:gd name="connsiteX259" fmla="*/ 1288447 w 3246882"/>
              <a:gd name="connsiteY259" fmla="*/ 1067943 h 1628584"/>
              <a:gd name="connsiteX260" fmla="*/ 1224820 w 3246882"/>
              <a:gd name="connsiteY260" fmla="*/ 1067943 h 1628584"/>
              <a:gd name="connsiteX261" fmla="*/ 1224820 w 3246882"/>
              <a:gd name="connsiteY261" fmla="*/ 1137190 h 1628584"/>
              <a:gd name="connsiteX262" fmla="*/ 1288447 w 3246882"/>
              <a:gd name="connsiteY262" fmla="*/ 1137190 h 1628584"/>
              <a:gd name="connsiteX263" fmla="*/ 1288447 w 3246882"/>
              <a:gd name="connsiteY263" fmla="*/ 1345597 h 1628584"/>
              <a:gd name="connsiteX264" fmla="*/ 1316736 w 3246882"/>
              <a:gd name="connsiteY264" fmla="*/ 1429322 h 1628584"/>
              <a:gd name="connsiteX265" fmla="*/ 1401223 w 3246882"/>
              <a:gd name="connsiteY265" fmla="*/ 1457992 h 1628584"/>
              <a:gd name="connsiteX266" fmla="*/ 1452372 w 3246882"/>
              <a:gd name="connsiteY266" fmla="*/ 1450753 h 1628584"/>
              <a:gd name="connsiteX267" fmla="*/ 1491234 w 3246882"/>
              <a:gd name="connsiteY267" fmla="*/ 1431227 h 1628584"/>
              <a:gd name="connsiteX268" fmla="*/ 1463707 w 3246882"/>
              <a:gd name="connsiteY268" fmla="*/ 1370933 h 1628584"/>
              <a:gd name="connsiteX269" fmla="*/ 1440656 w 3246882"/>
              <a:gd name="connsiteY269" fmla="*/ 1383602 h 1628584"/>
              <a:gd name="connsiteX270" fmla="*/ 1829657 w 3246882"/>
              <a:gd name="connsiteY270" fmla="*/ 1107662 h 1628584"/>
              <a:gd name="connsiteX271" fmla="*/ 1873949 w 3246882"/>
              <a:gd name="connsiteY271" fmla="*/ 1247204 h 1628584"/>
              <a:gd name="connsiteX272" fmla="*/ 1873949 w 3246882"/>
              <a:gd name="connsiteY272" fmla="*/ 1280731 h 1628584"/>
              <a:gd name="connsiteX273" fmla="*/ 1612392 w 3246882"/>
              <a:gd name="connsiteY273" fmla="*/ 1280731 h 1628584"/>
              <a:gd name="connsiteX274" fmla="*/ 1641824 w 3246882"/>
              <a:gd name="connsiteY274" fmla="*/ 1362075 h 1628584"/>
              <a:gd name="connsiteX275" fmla="*/ 1711738 w 3246882"/>
              <a:gd name="connsiteY275" fmla="*/ 1389031 h 1628584"/>
              <a:gd name="connsiteX276" fmla="*/ 1763459 w 3246882"/>
              <a:gd name="connsiteY276" fmla="*/ 1375220 h 1628584"/>
              <a:gd name="connsiteX277" fmla="*/ 1802130 w 3246882"/>
              <a:gd name="connsiteY277" fmla="*/ 1334262 h 1628584"/>
              <a:gd name="connsiteX278" fmla="*/ 1870234 w 3246882"/>
              <a:gd name="connsiteY278" fmla="*/ 1371505 h 1628584"/>
              <a:gd name="connsiteX279" fmla="*/ 1803464 w 3246882"/>
              <a:gd name="connsiteY279" fmla="*/ 1435703 h 1628584"/>
              <a:gd name="connsiteX280" fmla="*/ 1708785 w 3246882"/>
              <a:gd name="connsiteY280" fmla="*/ 1458182 h 1628584"/>
              <a:gd name="connsiteX281" fmla="*/ 1573149 w 3246882"/>
              <a:gd name="connsiteY281" fmla="*/ 1407605 h 1628584"/>
              <a:gd name="connsiteX282" fmla="*/ 1522381 w 3246882"/>
              <a:gd name="connsiteY282" fmla="*/ 1262158 h 1628584"/>
              <a:gd name="connsiteX283" fmla="*/ 1574673 w 3246882"/>
              <a:gd name="connsiteY283" fmla="*/ 1115568 h 1628584"/>
              <a:gd name="connsiteX284" fmla="*/ 1705070 w 3246882"/>
              <a:gd name="connsiteY284" fmla="*/ 1059371 h 1628584"/>
              <a:gd name="connsiteX285" fmla="*/ 1829753 w 3246882"/>
              <a:gd name="connsiteY285" fmla="*/ 1107758 h 1628584"/>
              <a:gd name="connsiteX286" fmla="*/ 1788414 w 3246882"/>
              <a:gd name="connsiteY286" fmla="*/ 1218152 h 1628584"/>
              <a:gd name="connsiteX287" fmla="*/ 1766602 w 3246882"/>
              <a:gd name="connsiteY287" fmla="*/ 1149858 h 1628584"/>
              <a:gd name="connsiteX288" fmla="*/ 1706499 w 3246882"/>
              <a:gd name="connsiteY288" fmla="*/ 1125855 h 1628584"/>
              <a:gd name="connsiteX289" fmla="*/ 1641729 w 3246882"/>
              <a:gd name="connsiteY289" fmla="*/ 1152049 h 1628584"/>
              <a:gd name="connsiteX290" fmla="*/ 1612011 w 3246882"/>
              <a:gd name="connsiteY290" fmla="*/ 1218057 h 1628584"/>
              <a:gd name="connsiteX291" fmla="*/ 1788414 w 3246882"/>
              <a:gd name="connsiteY291" fmla="*/ 1218057 h 162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Lst>
            <a:rect l="l" t="t" r="r" b="b"/>
            <a:pathLst>
              <a:path w="3246882" h="1628584">
                <a:moveTo>
                  <a:pt x="452057" y="39338"/>
                </a:moveTo>
                <a:lnTo>
                  <a:pt x="576739" y="39338"/>
                </a:lnTo>
                <a:lnTo>
                  <a:pt x="576739" y="572929"/>
                </a:lnTo>
                <a:lnTo>
                  <a:pt x="486347" y="572929"/>
                </a:lnTo>
                <a:lnTo>
                  <a:pt x="486347" y="234315"/>
                </a:lnTo>
                <a:cubicBezTo>
                  <a:pt x="486347" y="220218"/>
                  <a:pt x="486537" y="206597"/>
                  <a:pt x="486918" y="193548"/>
                </a:cubicBezTo>
                <a:cubicBezTo>
                  <a:pt x="487299" y="180499"/>
                  <a:pt x="487585" y="165735"/>
                  <a:pt x="487871" y="149066"/>
                </a:cubicBezTo>
                <a:lnTo>
                  <a:pt x="485680" y="149066"/>
                </a:lnTo>
                <a:cubicBezTo>
                  <a:pt x="483489" y="156496"/>
                  <a:pt x="481298" y="162973"/>
                  <a:pt x="479393" y="168593"/>
                </a:cubicBezTo>
                <a:cubicBezTo>
                  <a:pt x="477393" y="174212"/>
                  <a:pt x="475202" y="180023"/>
                  <a:pt x="472726" y="186309"/>
                </a:cubicBezTo>
                <a:lnTo>
                  <a:pt x="319088" y="572929"/>
                </a:lnTo>
                <a:lnTo>
                  <a:pt x="254699" y="572929"/>
                </a:lnTo>
                <a:lnTo>
                  <a:pt x="99727" y="189643"/>
                </a:lnTo>
                <a:cubicBezTo>
                  <a:pt x="97727" y="183928"/>
                  <a:pt x="95726" y="178213"/>
                  <a:pt x="93631" y="172307"/>
                </a:cubicBezTo>
                <a:cubicBezTo>
                  <a:pt x="91535" y="166497"/>
                  <a:pt x="88868" y="158686"/>
                  <a:pt x="85630" y="149066"/>
                </a:cubicBezTo>
                <a:lnTo>
                  <a:pt x="83439" y="149066"/>
                </a:lnTo>
                <a:cubicBezTo>
                  <a:pt x="83915" y="164402"/>
                  <a:pt x="84296" y="180023"/>
                  <a:pt x="84582" y="195739"/>
                </a:cubicBezTo>
                <a:cubicBezTo>
                  <a:pt x="84868" y="211455"/>
                  <a:pt x="84963" y="228410"/>
                  <a:pt x="84963" y="246507"/>
                </a:cubicBezTo>
                <a:lnTo>
                  <a:pt x="84963" y="572834"/>
                </a:lnTo>
                <a:lnTo>
                  <a:pt x="0" y="572834"/>
                </a:lnTo>
                <a:lnTo>
                  <a:pt x="0" y="39338"/>
                </a:lnTo>
                <a:lnTo>
                  <a:pt x="129826" y="39338"/>
                </a:lnTo>
                <a:lnTo>
                  <a:pt x="266414" y="383477"/>
                </a:lnTo>
                <a:cubicBezTo>
                  <a:pt x="271653" y="396145"/>
                  <a:pt x="275749" y="406813"/>
                  <a:pt x="278892" y="415671"/>
                </a:cubicBezTo>
                <a:cubicBezTo>
                  <a:pt x="282035" y="424434"/>
                  <a:pt x="284988" y="434245"/>
                  <a:pt x="288036" y="444913"/>
                </a:cubicBezTo>
                <a:lnTo>
                  <a:pt x="290227" y="444913"/>
                </a:lnTo>
                <a:cubicBezTo>
                  <a:pt x="294704" y="433007"/>
                  <a:pt x="298704" y="422243"/>
                  <a:pt x="302324" y="412528"/>
                </a:cubicBezTo>
                <a:cubicBezTo>
                  <a:pt x="305943" y="402812"/>
                  <a:pt x="309658" y="392811"/>
                  <a:pt x="313658" y="382429"/>
                </a:cubicBezTo>
                <a:lnTo>
                  <a:pt x="452057" y="39338"/>
                </a:lnTo>
                <a:close/>
                <a:moveTo>
                  <a:pt x="712375" y="120872"/>
                </a:moveTo>
                <a:cubicBezTo>
                  <a:pt x="728948" y="120872"/>
                  <a:pt x="742379" y="115824"/>
                  <a:pt x="752570" y="105632"/>
                </a:cubicBezTo>
                <a:cubicBezTo>
                  <a:pt x="762762" y="95441"/>
                  <a:pt x="767810" y="82772"/>
                  <a:pt x="767810" y="67723"/>
                </a:cubicBezTo>
                <a:cubicBezTo>
                  <a:pt x="767810" y="52673"/>
                  <a:pt x="762762" y="39910"/>
                  <a:pt x="752570" y="29813"/>
                </a:cubicBezTo>
                <a:cubicBezTo>
                  <a:pt x="742379" y="19622"/>
                  <a:pt x="729044" y="14573"/>
                  <a:pt x="712375" y="14573"/>
                </a:cubicBezTo>
                <a:cubicBezTo>
                  <a:pt x="695706" y="14573"/>
                  <a:pt x="683133" y="19622"/>
                  <a:pt x="672941" y="29813"/>
                </a:cubicBezTo>
                <a:cubicBezTo>
                  <a:pt x="662750" y="40005"/>
                  <a:pt x="657701" y="52483"/>
                  <a:pt x="657701" y="67437"/>
                </a:cubicBezTo>
                <a:cubicBezTo>
                  <a:pt x="657701" y="82391"/>
                  <a:pt x="662750" y="94679"/>
                  <a:pt x="672941" y="105156"/>
                </a:cubicBezTo>
                <a:cubicBezTo>
                  <a:pt x="683133" y="115729"/>
                  <a:pt x="696278" y="120968"/>
                  <a:pt x="712375" y="120968"/>
                </a:cubicBezTo>
                <a:close/>
                <a:moveTo>
                  <a:pt x="667703" y="572929"/>
                </a:moveTo>
                <a:lnTo>
                  <a:pt x="756666" y="572929"/>
                </a:lnTo>
                <a:lnTo>
                  <a:pt x="756666" y="191929"/>
                </a:lnTo>
                <a:lnTo>
                  <a:pt x="667703" y="191929"/>
                </a:lnTo>
                <a:lnTo>
                  <a:pt x="667703" y="572929"/>
                </a:lnTo>
                <a:close/>
                <a:moveTo>
                  <a:pt x="1179100" y="500348"/>
                </a:moveTo>
                <a:lnTo>
                  <a:pt x="1110234" y="461677"/>
                </a:lnTo>
                <a:cubicBezTo>
                  <a:pt x="1099090" y="478346"/>
                  <a:pt x="1086422" y="490157"/>
                  <a:pt x="1072325" y="497205"/>
                </a:cubicBezTo>
                <a:cubicBezTo>
                  <a:pt x="1058228" y="504254"/>
                  <a:pt x="1042702" y="507778"/>
                  <a:pt x="1025843" y="507778"/>
                </a:cubicBezTo>
                <a:cubicBezTo>
                  <a:pt x="993553" y="507778"/>
                  <a:pt x="967835" y="497015"/>
                  <a:pt x="948500" y="475393"/>
                </a:cubicBezTo>
                <a:cubicBezTo>
                  <a:pt x="929164" y="453771"/>
                  <a:pt x="919448" y="423101"/>
                  <a:pt x="919448" y="383096"/>
                </a:cubicBezTo>
                <a:cubicBezTo>
                  <a:pt x="919448" y="343091"/>
                  <a:pt x="929259" y="311182"/>
                  <a:pt x="948881" y="288608"/>
                </a:cubicBezTo>
                <a:cubicBezTo>
                  <a:pt x="968502" y="266033"/>
                  <a:pt x="993362" y="254794"/>
                  <a:pt x="1023652" y="254794"/>
                </a:cubicBezTo>
                <a:cubicBezTo>
                  <a:pt x="1040987" y="254794"/>
                  <a:pt x="1056418" y="258413"/>
                  <a:pt x="1069753" y="265557"/>
                </a:cubicBezTo>
                <a:cubicBezTo>
                  <a:pt x="1083183" y="272796"/>
                  <a:pt x="1095566" y="284893"/>
                  <a:pt x="1106996" y="302038"/>
                </a:cubicBezTo>
                <a:lnTo>
                  <a:pt x="1176909" y="267462"/>
                </a:lnTo>
                <a:cubicBezTo>
                  <a:pt x="1163479" y="239649"/>
                  <a:pt x="1143476" y="218694"/>
                  <a:pt x="1116806" y="204407"/>
                </a:cubicBezTo>
                <a:cubicBezTo>
                  <a:pt x="1090136" y="190119"/>
                  <a:pt x="1060037" y="182975"/>
                  <a:pt x="1026605" y="182975"/>
                </a:cubicBezTo>
                <a:cubicBezTo>
                  <a:pt x="968026" y="182975"/>
                  <a:pt x="920401" y="201359"/>
                  <a:pt x="883730" y="238220"/>
                </a:cubicBezTo>
                <a:cubicBezTo>
                  <a:pt x="847058" y="275082"/>
                  <a:pt x="828675" y="325374"/>
                  <a:pt x="828675" y="389096"/>
                </a:cubicBezTo>
                <a:cubicBezTo>
                  <a:pt x="828675" y="447104"/>
                  <a:pt x="845915" y="493776"/>
                  <a:pt x="880396" y="529019"/>
                </a:cubicBezTo>
                <a:cubicBezTo>
                  <a:pt x="914876" y="564261"/>
                  <a:pt x="962597" y="581882"/>
                  <a:pt x="1023652" y="581882"/>
                </a:cubicBezTo>
                <a:cubicBezTo>
                  <a:pt x="1056608" y="581882"/>
                  <a:pt x="1086612" y="575215"/>
                  <a:pt x="1113473" y="561785"/>
                </a:cubicBezTo>
                <a:cubicBezTo>
                  <a:pt x="1140333" y="548354"/>
                  <a:pt x="1162241" y="527971"/>
                  <a:pt x="1179100" y="500348"/>
                </a:cubicBezTo>
                <a:close/>
                <a:moveTo>
                  <a:pt x="1438656" y="185166"/>
                </a:moveTo>
                <a:cubicBezTo>
                  <a:pt x="1415796" y="185166"/>
                  <a:pt x="1395698" y="191643"/>
                  <a:pt x="1378363" y="204692"/>
                </a:cubicBezTo>
                <a:cubicBezTo>
                  <a:pt x="1361027" y="217742"/>
                  <a:pt x="1347883" y="236411"/>
                  <a:pt x="1338929" y="260699"/>
                </a:cubicBezTo>
                <a:lnTo>
                  <a:pt x="1337405" y="260699"/>
                </a:lnTo>
                <a:lnTo>
                  <a:pt x="1337405" y="191834"/>
                </a:lnTo>
                <a:lnTo>
                  <a:pt x="1248442" y="191834"/>
                </a:lnTo>
                <a:lnTo>
                  <a:pt x="1248442" y="572834"/>
                </a:lnTo>
                <a:lnTo>
                  <a:pt x="1337405" y="572834"/>
                </a:lnTo>
                <a:lnTo>
                  <a:pt x="1337405" y="384524"/>
                </a:lnTo>
                <a:cubicBezTo>
                  <a:pt x="1337405" y="348043"/>
                  <a:pt x="1345311" y="318707"/>
                  <a:pt x="1361027" y="296323"/>
                </a:cubicBezTo>
                <a:cubicBezTo>
                  <a:pt x="1376743" y="274034"/>
                  <a:pt x="1397413" y="262795"/>
                  <a:pt x="1422940" y="262795"/>
                </a:cubicBezTo>
                <a:cubicBezTo>
                  <a:pt x="1431131" y="262795"/>
                  <a:pt x="1438847" y="263557"/>
                  <a:pt x="1446181" y="265176"/>
                </a:cubicBezTo>
                <a:cubicBezTo>
                  <a:pt x="1453515" y="266795"/>
                  <a:pt x="1460754" y="268986"/>
                  <a:pt x="1467993" y="271653"/>
                </a:cubicBezTo>
                <a:lnTo>
                  <a:pt x="1491806" y="195739"/>
                </a:lnTo>
                <a:cubicBezTo>
                  <a:pt x="1482376" y="191548"/>
                  <a:pt x="1473613" y="188690"/>
                  <a:pt x="1465421" y="187166"/>
                </a:cubicBezTo>
                <a:cubicBezTo>
                  <a:pt x="1457230" y="185642"/>
                  <a:pt x="1448276" y="184976"/>
                  <a:pt x="1438656" y="184976"/>
                </a:cubicBezTo>
                <a:close/>
                <a:moveTo>
                  <a:pt x="1855375" y="237649"/>
                </a:moveTo>
                <a:cubicBezTo>
                  <a:pt x="1890236" y="274130"/>
                  <a:pt x="1907667" y="321278"/>
                  <a:pt x="1907667" y="379000"/>
                </a:cubicBezTo>
                <a:cubicBezTo>
                  <a:pt x="1907667" y="436721"/>
                  <a:pt x="1889284" y="486632"/>
                  <a:pt x="1852613" y="524637"/>
                </a:cubicBezTo>
                <a:cubicBezTo>
                  <a:pt x="1815941" y="562737"/>
                  <a:pt x="1767364" y="581787"/>
                  <a:pt x="1707166" y="581787"/>
                </a:cubicBezTo>
                <a:cubicBezTo>
                  <a:pt x="1646968" y="581787"/>
                  <a:pt x="1598581" y="564071"/>
                  <a:pt x="1562957" y="528542"/>
                </a:cubicBezTo>
                <a:cubicBezTo>
                  <a:pt x="1527334" y="493109"/>
                  <a:pt x="1509522" y="445294"/>
                  <a:pt x="1509522" y="385286"/>
                </a:cubicBezTo>
                <a:cubicBezTo>
                  <a:pt x="1509808" y="324517"/>
                  <a:pt x="1528667" y="275558"/>
                  <a:pt x="1566101" y="238506"/>
                </a:cubicBezTo>
                <a:cubicBezTo>
                  <a:pt x="1603534" y="201454"/>
                  <a:pt x="1652302" y="182880"/>
                  <a:pt x="1712309" y="182880"/>
                </a:cubicBezTo>
                <a:cubicBezTo>
                  <a:pt x="1772317" y="182880"/>
                  <a:pt x="1820513" y="201073"/>
                  <a:pt x="1855375" y="237554"/>
                </a:cubicBezTo>
                <a:close/>
                <a:moveTo>
                  <a:pt x="1816513" y="381286"/>
                </a:moveTo>
                <a:cubicBezTo>
                  <a:pt x="1816513" y="343376"/>
                  <a:pt x="1807178" y="312801"/>
                  <a:pt x="1788605" y="289751"/>
                </a:cubicBezTo>
                <a:cubicBezTo>
                  <a:pt x="1770031" y="266700"/>
                  <a:pt x="1743837" y="255175"/>
                  <a:pt x="1710118" y="255175"/>
                </a:cubicBezTo>
                <a:cubicBezTo>
                  <a:pt x="1676400" y="255175"/>
                  <a:pt x="1650302" y="267081"/>
                  <a:pt x="1630299" y="290894"/>
                </a:cubicBezTo>
                <a:cubicBezTo>
                  <a:pt x="1610297" y="314706"/>
                  <a:pt x="1600391" y="345567"/>
                  <a:pt x="1600391" y="383572"/>
                </a:cubicBezTo>
                <a:cubicBezTo>
                  <a:pt x="1600391" y="421577"/>
                  <a:pt x="1610297" y="453676"/>
                  <a:pt x="1630013" y="476250"/>
                </a:cubicBezTo>
                <a:cubicBezTo>
                  <a:pt x="1649730" y="498824"/>
                  <a:pt x="1676591" y="510064"/>
                  <a:pt x="1710595" y="510064"/>
                </a:cubicBezTo>
                <a:cubicBezTo>
                  <a:pt x="1744599" y="510064"/>
                  <a:pt x="1770412" y="498443"/>
                  <a:pt x="1788890" y="475107"/>
                </a:cubicBezTo>
                <a:cubicBezTo>
                  <a:pt x="1807369" y="451771"/>
                  <a:pt x="1816608" y="420529"/>
                  <a:pt x="1816608" y="381381"/>
                </a:cubicBezTo>
                <a:close/>
                <a:moveTo>
                  <a:pt x="2123313" y="339566"/>
                </a:moveTo>
                <a:cubicBezTo>
                  <a:pt x="2096262" y="334328"/>
                  <a:pt x="2077879" y="328327"/>
                  <a:pt x="2068068" y="321374"/>
                </a:cubicBezTo>
                <a:cubicBezTo>
                  <a:pt x="2058257" y="314420"/>
                  <a:pt x="2053400" y="304800"/>
                  <a:pt x="2053400" y="292322"/>
                </a:cubicBezTo>
                <a:cubicBezTo>
                  <a:pt x="2053400" y="279845"/>
                  <a:pt x="2058067" y="269367"/>
                  <a:pt x="2067497" y="261461"/>
                </a:cubicBezTo>
                <a:cubicBezTo>
                  <a:pt x="2076926" y="253556"/>
                  <a:pt x="2090642" y="249555"/>
                  <a:pt x="2108835" y="249555"/>
                </a:cubicBezTo>
                <a:cubicBezTo>
                  <a:pt x="2125694" y="249555"/>
                  <a:pt x="2140268" y="252508"/>
                  <a:pt x="2152555" y="258509"/>
                </a:cubicBezTo>
                <a:cubicBezTo>
                  <a:pt x="2164842" y="264509"/>
                  <a:pt x="2176653" y="273368"/>
                  <a:pt x="2188083" y="285274"/>
                </a:cubicBezTo>
                <a:lnTo>
                  <a:pt x="2239804" y="238411"/>
                </a:lnTo>
                <a:cubicBezTo>
                  <a:pt x="2225421" y="219837"/>
                  <a:pt x="2206943" y="205931"/>
                  <a:pt x="2184368" y="196691"/>
                </a:cubicBezTo>
                <a:cubicBezTo>
                  <a:pt x="2161794" y="187547"/>
                  <a:pt x="2137505" y="182880"/>
                  <a:pt x="2111407" y="182880"/>
                </a:cubicBezTo>
                <a:cubicBezTo>
                  <a:pt x="2070735" y="182880"/>
                  <a:pt x="2037017" y="193453"/>
                  <a:pt x="2010251" y="214694"/>
                </a:cubicBezTo>
                <a:cubicBezTo>
                  <a:pt x="1983486" y="235934"/>
                  <a:pt x="1970056" y="265081"/>
                  <a:pt x="1970056" y="302324"/>
                </a:cubicBezTo>
                <a:cubicBezTo>
                  <a:pt x="1970056" y="331375"/>
                  <a:pt x="1979962" y="355759"/>
                  <a:pt x="1999679" y="375476"/>
                </a:cubicBezTo>
                <a:cubicBezTo>
                  <a:pt x="2019395" y="395192"/>
                  <a:pt x="2054162" y="409385"/>
                  <a:pt x="2104073" y="418052"/>
                </a:cubicBezTo>
                <a:cubicBezTo>
                  <a:pt x="2124361" y="421767"/>
                  <a:pt x="2139696" y="427768"/>
                  <a:pt x="2149983" y="436055"/>
                </a:cubicBezTo>
                <a:cubicBezTo>
                  <a:pt x="2160270" y="444341"/>
                  <a:pt x="2165414" y="454724"/>
                  <a:pt x="2165414" y="467106"/>
                </a:cubicBezTo>
                <a:cubicBezTo>
                  <a:pt x="2165414" y="482251"/>
                  <a:pt x="2159984" y="493967"/>
                  <a:pt x="2149031" y="502253"/>
                </a:cubicBezTo>
                <a:cubicBezTo>
                  <a:pt x="2138077" y="510540"/>
                  <a:pt x="2122837" y="514731"/>
                  <a:pt x="2103311" y="514731"/>
                </a:cubicBezTo>
                <a:cubicBezTo>
                  <a:pt x="2085975" y="514731"/>
                  <a:pt x="2069402" y="510826"/>
                  <a:pt x="2053685" y="503015"/>
                </a:cubicBezTo>
                <a:cubicBezTo>
                  <a:pt x="2037969" y="495205"/>
                  <a:pt x="2023110" y="482156"/>
                  <a:pt x="2009204" y="463772"/>
                </a:cubicBezTo>
                <a:lnTo>
                  <a:pt x="1955673" y="511778"/>
                </a:lnTo>
                <a:cubicBezTo>
                  <a:pt x="1969770" y="534638"/>
                  <a:pt x="1989868" y="551974"/>
                  <a:pt x="2015966" y="563880"/>
                </a:cubicBezTo>
                <a:cubicBezTo>
                  <a:pt x="2042065" y="575786"/>
                  <a:pt x="2070926" y="581787"/>
                  <a:pt x="2102644" y="581787"/>
                </a:cubicBezTo>
                <a:cubicBezTo>
                  <a:pt x="2146268" y="581787"/>
                  <a:pt x="2181606" y="570548"/>
                  <a:pt x="2208657" y="547973"/>
                </a:cubicBezTo>
                <a:cubicBezTo>
                  <a:pt x="2235708" y="525399"/>
                  <a:pt x="2249234" y="495776"/>
                  <a:pt x="2249234" y="459010"/>
                </a:cubicBezTo>
                <a:cubicBezTo>
                  <a:pt x="2249234" y="426244"/>
                  <a:pt x="2238851" y="399955"/>
                  <a:pt x="2217992" y="380143"/>
                </a:cubicBezTo>
                <a:cubicBezTo>
                  <a:pt x="2197132" y="360331"/>
                  <a:pt x="2165604" y="346805"/>
                  <a:pt x="2123504" y="339566"/>
                </a:cubicBezTo>
                <a:close/>
                <a:moveTo>
                  <a:pt x="2658332" y="237649"/>
                </a:moveTo>
                <a:cubicBezTo>
                  <a:pt x="2693194" y="274130"/>
                  <a:pt x="2710624" y="321278"/>
                  <a:pt x="2710624" y="379000"/>
                </a:cubicBezTo>
                <a:cubicBezTo>
                  <a:pt x="2710624" y="436721"/>
                  <a:pt x="2692241" y="486632"/>
                  <a:pt x="2655570" y="524637"/>
                </a:cubicBezTo>
                <a:cubicBezTo>
                  <a:pt x="2618899" y="562737"/>
                  <a:pt x="2570321" y="581787"/>
                  <a:pt x="2510123" y="581787"/>
                </a:cubicBezTo>
                <a:cubicBezTo>
                  <a:pt x="2449925" y="581787"/>
                  <a:pt x="2401538" y="564071"/>
                  <a:pt x="2365915" y="528542"/>
                </a:cubicBezTo>
                <a:cubicBezTo>
                  <a:pt x="2330291" y="493109"/>
                  <a:pt x="2312480" y="445294"/>
                  <a:pt x="2312480" y="385286"/>
                </a:cubicBezTo>
                <a:cubicBezTo>
                  <a:pt x="2312765" y="324517"/>
                  <a:pt x="2331625" y="275558"/>
                  <a:pt x="2369058" y="238506"/>
                </a:cubicBezTo>
                <a:cubicBezTo>
                  <a:pt x="2406491" y="201454"/>
                  <a:pt x="2455259" y="182880"/>
                  <a:pt x="2515267" y="182880"/>
                </a:cubicBezTo>
                <a:cubicBezTo>
                  <a:pt x="2575274" y="182880"/>
                  <a:pt x="2623471" y="201073"/>
                  <a:pt x="2658332" y="237554"/>
                </a:cubicBezTo>
                <a:close/>
                <a:moveTo>
                  <a:pt x="2619375" y="381286"/>
                </a:moveTo>
                <a:cubicBezTo>
                  <a:pt x="2619375" y="343376"/>
                  <a:pt x="2610041" y="312801"/>
                  <a:pt x="2591467" y="289751"/>
                </a:cubicBezTo>
                <a:cubicBezTo>
                  <a:pt x="2572893" y="266700"/>
                  <a:pt x="2546699" y="255175"/>
                  <a:pt x="2512981" y="255175"/>
                </a:cubicBezTo>
                <a:cubicBezTo>
                  <a:pt x="2479262" y="255175"/>
                  <a:pt x="2453164" y="267081"/>
                  <a:pt x="2433161" y="290894"/>
                </a:cubicBezTo>
                <a:cubicBezTo>
                  <a:pt x="2413159" y="314706"/>
                  <a:pt x="2403253" y="345567"/>
                  <a:pt x="2403253" y="383572"/>
                </a:cubicBezTo>
                <a:cubicBezTo>
                  <a:pt x="2403253" y="421577"/>
                  <a:pt x="2413159" y="453676"/>
                  <a:pt x="2432876" y="476250"/>
                </a:cubicBezTo>
                <a:cubicBezTo>
                  <a:pt x="2452592" y="498824"/>
                  <a:pt x="2479453" y="510064"/>
                  <a:pt x="2513457" y="510064"/>
                </a:cubicBezTo>
                <a:cubicBezTo>
                  <a:pt x="2547461" y="510064"/>
                  <a:pt x="2573274" y="498443"/>
                  <a:pt x="2591753" y="475107"/>
                </a:cubicBezTo>
                <a:cubicBezTo>
                  <a:pt x="2610231" y="451771"/>
                  <a:pt x="2619470" y="420529"/>
                  <a:pt x="2619470" y="381381"/>
                </a:cubicBezTo>
                <a:close/>
                <a:moveTo>
                  <a:pt x="3219260" y="494729"/>
                </a:moveTo>
                <a:cubicBezTo>
                  <a:pt x="3210782" y="500634"/>
                  <a:pt x="3203162" y="504920"/>
                  <a:pt x="3196209" y="507397"/>
                </a:cubicBezTo>
                <a:cubicBezTo>
                  <a:pt x="3189256" y="509873"/>
                  <a:pt x="3182303" y="511112"/>
                  <a:pt x="3175349" y="511112"/>
                </a:cubicBezTo>
                <a:cubicBezTo>
                  <a:pt x="3161919" y="511112"/>
                  <a:pt x="3151537" y="506730"/>
                  <a:pt x="3144107" y="497872"/>
                </a:cubicBezTo>
                <a:cubicBezTo>
                  <a:pt x="3136678" y="489109"/>
                  <a:pt x="3132963" y="475393"/>
                  <a:pt x="3132963" y="456724"/>
                </a:cubicBezTo>
                <a:lnTo>
                  <a:pt x="3132963" y="260985"/>
                </a:lnTo>
                <a:lnTo>
                  <a:pt x="3230118" y="260985"/>
                </a:lnTo>
                <a:lnTo>
                  <a:pt x="3230118" y="191738"/>
                </a:lnTo>
                <a:lnTo>
                  <a:pt x="3132963" y="191738"/>
                </a:lnTo>
                <a:lnTo>
                  <a:pt x="3132963" y="82677"/>
                </a:lnTo>
                <a:lnTo>
                  <a:pt x="3043999" y="98298"/>
                </a:lnTo>
                <a:lnTo>
                  <a:pt x="3043999" y="191643"/>
                </a:lnTo>
                <a:lnTo>
                  <a:pt x="2893028" y="191643"/>
                </a:lnTo>
                <a:lnTo>
                  <a:pt x="2893028" y="130969"/>
                </a:lnTo>
                <a:cubicBezTo>
                  <a:pt x="2893028" y="111157"/>
                  <a:pt x="2897315" y="96203"/>
                  <a:pt x="2905887" y="86297"/>
                </a:cubicBezTo>
                <a:cubicBezTo>
                  <a:pt x="2914460" y="76391"/>
                  <a:pt x="2926652" y="71438"/>
                  <a:pt x="2942558" y="71438"/>
                </a:cubicBezTo>
                <a:cubicBezTo>
                  <a:pt x="2950750" y="71438"/>
                  <a:pt x="2958274" y="72581"/>
                  <a:pt x="2965037" y="74962"/>
                </a:cubicBezTo>
                <a:cubicBezTo>
                  <a:pt x="2971895" y="77343"/>
                  <a:pt x="2978468" y="80582"/>
                  <a:pt x="2984945" y="84868"/>
                </a:cubicBezTo>
                <a:lnTo>
                  <a:pt x="3021425" y="20479"/>
                </a:lnTo>
                <a:cubicBezTo>
                  <a:pt x="3008281" y="13526"/>
                  <a:pt x="2994851" y="8382"/>
                  <a:pt x="2981230" y="5048"/>
                </a:cubicBezTo>
                <a:cubicBezTo>
                  <a:pt x="2967609" y="1715"/>
                  <a:pt x="2953417" y="0"/>
                  <a:pt x="2938844" y="0"/>
                </a:cubicBezTo>
                <a:cubicBezTo>
                  <a:pt x="2896172" y="0"/>
                  <a:pt x="2863120" y="11621"/>
                  <a:pt x="2839688" y="34957"/>
                </a:cubicBezTo>
                <a:cubicBezTo>
                  <a:pt x="2816257" y="58293"/>
                  <a:pt x="2804541" y="90011"/>
                  <a:pt x="2804541" y="130207"/>
                </a:cubicBezTo>
                <a:lnTo>
                  <a:pt x="2804541" y="191643"/>
                </a:lnTo>
                <a:lnTo>
                  <a:pt x="2739771" y="191643"/>
                </a:lnTo>
                <a:lnTo>
                  <a:pt x="2739771" y="260890"/>
                </a:lnTo>
                <a:lnTo>
                  <a:pt x="2804541" y="260890"/>
                </a:lnTo>
                <a:lnTo>
                  <a:pt x="2804541" y="572643"/>
                </a:lnTo>
                <a:lnTo>
                  <a:pt x="2893124" y="572643"/>
                </a:lnTo>
                <a:lnTo>
                  <a:pt x="2893124" y="261080"/>
                </a:lnTo>
                <a:lnTo>
                  <a:pt x="3044095" y="261080"/>
                </a:lnTo>
                <a:lnTo>
                  <a:pt x="3044095" y="469487"/>
                </a:lnTo>
                <a:cubicBezTo>
                  <a:pt x="3044095" y="506159"/>
                  <a:pt x="3053524" y="534067"/>
                  <a:pt x="3072384" y="553212"/>
                </a:cubicBezTo>
                <a:cubicBezTo>
                  <a:pt x="3091244" y="572357"/>
                  <a:pt x="3119342" y="581882"/>
                  <a:pt x="3156871" y="581882"/>
                </a:cubicBezTo>
                <a:cubicBezTo>
                  <a:pt x="3175254" y="581882"/>
                  <a:pt x="3192304" y="579501"/>
                  <a:pt x="3208020" y="574643"/>
                </a:cubicBezTo>
                <a:cubicBezTo>
                  <a:pt x="3223736" y="569786"/>
                  <a:pt x="3236690" y="563309"/>
                  <a:pt x="3246882" y="555117"/>
                </a:cubicBezTo>
                <a:lnTo>
                  <a:pt x="3219355" y="494824"/>
                </a:lnTo>
                <a:close/>
                <a:moveTo>
                  <a:pt x="0" y="1449229"/>
                </a:moveTo>
                <a:lnTo>
                  <a:pt x="91154" y="1449229"/>
                </a:lnTo>
                <a:lnTo>
                  <a:pt x="91154" y="915638"/>
                </a:lnTo>
                <a:lnTo>
                  <a:pt x="0" y="915638"/>
                </a:lnTo>
                <a:lnTo>
                  <a:pt x="0" y="1449229"/>
                </a:lnTo>
                <a:close/>
                <a:moveTo>
                  <a:pt x="463391" y="1068229"/>
                </a:moveTo>
                <a:lnTo>
                  <a:pt x="552355" y="1068229"/>
                </a:lnTo>
                <a:lnTo>
                  <a:pt x="552355" y="1426559"/>
                </a:lnTo>
                <a:cubicBezTo>
                  <a:pt x="552355" y="1490758"/>
                  <a:pt x="534829" y="1540574"/>
                  <a:pt x="499682" y="1575721"/>
                </a:cubicBezTo>
                <a:cubicBezTo>
                  <a:pt x="464534" y="1610963"/>
                  <a:pt x="416243" y="1628585"/>
                  <a:pt x="354806" y="1628585"/>
                </a:cubicBezTo>
                <a:cubicBezTo>
                  <a:pt x="318325" y="1628585"/>
                  <a:pt x="284893" y="1621917"/>
                  <a:pt x="254318" y="1608677"/>
                </a:cubicBezTo>
                <a:cubicBezTo>
                  <a:pt x="223838" y="1595438"/>
                  <a:pt x="197739" y="1574959"/>
                  <a:pt x="176213" y="1547431"/>
                </a:cubicBezTo>
                <a:lnTo>
                  <a:pt x="240983" y="1499426"/>
                </a:lnTo>
                <a:cubicBezTo>
                  <a:pt x="255365" y="1519238"/>
                  <a:pt x="271844" y="1534097"/>
                  <a:pt x="290322" y="1543907"/>
                </a:cubicBezTo>
                <a:cubicBezTo>
                  <a:pt x="308800" y="1553718"/>
                  <a:pt x="330803" y="1558576"/>
                  <a:pt x="356330" y="1558576"/>
                </a:cubicBezTo>
                <a:cubicBezTo>
                  <a:pt x="389573" y="1558576"/>
                  <a:pt x="415766" y="1548765"/>
                  <a:pt x="434816" y="1529144"/>
                </a:cubicBezTo>
                <a:cubicBezTo>
                  <a:pt x="453962" y="1509522"/>
                  <a:pt x="463487" y="1480376"/>
                  <a:pt x="463487" y="1441704"/>
                </a:cubicBezTo>
                <a:lnTo>
                  <a:pt x="463487" y="1398175"/>
                </a:lnTo>
                <a:lnTo>
                  <a:pt x="461963" y="1398175"/>
                </a:lnTo>
                <a:cubicBezTo>
                  <a:pt x="448056" y="1417796"/>
                  <a:pt x="431101" y="1432655"/>
                  <a:pt x="411194" y="1442847"/>
                </a:cubicBezTo>
                <a:cubicBezTo>
                  <a:pt x="391287" y="1453039"/>
                  <a:pt x="366522" y="1458087"/>
                  <a:pt x="336995" y="1458087"/>
                </a:cubicBezTo>
                <a:cubicBezTo>
                  <a:pt x="287655" y="1458087"/>
                  <a:pt x="247936" y="1441418"/>
                  <a:pt x="217932" y="1408081"/>
                </a:cubicBezTo>
                <a:cubicBezTo>
                  <a:pt x="187928" y="1374743"/>
                  <a:pt x="172879" y="1328261"/>
                  <a:pt x="172879" y="1268730"/>
                </a:cubicBezTo>
                <a:cubicBezTo>
                  <a:pt x="172879" y="1202722"/>
                  <a:pt x="190214" y="1151382"/>
                  <a:pt x="224790" y="1114520"/>
                </a:cubicBezTo>
                <a:cubicBezTo>
                  <a:pt x="259366" y="1077659"/>
                  <a:pt x="302324" y="1059275"/>
                  <a:pt x="353759" y="1059275"/>
                </a:cubicBezTo>
                <a:cubicBezTo>
                  <a:pt x="376333" y="1059275"/>
                  <a:pt x="397097" y="1063466"/>
                  <a:pt x="416052" y="1071944"/>
                </a:cubicBezTo>
                <a:cubicBezTo>
                  <a:pt x="435007" y="1080421"/>
                  <a:pt x="450342" y="1092422"/>
                  <a:pt x="461963" y="1108043"/>
                </a:cubicBezTo>
                <a:lnTo>
                  <a:pt x="463487" y="1108043"/>
                </a:lnTo>
                <a:lnTo>
                  <a:pt x="463487" y="1068229"/>
                </a:lnTo>
                <a:close/>
                <a:moveTo>
                  <a:pt x="464153" y="1228154"/>
                </a:moveTo>
                <a:cubicBezTo>
                  <a:pt x="464153" y="1201388"/>
                  <a:pt x="455105" y="1178528"/>
                  <a:pt x="437007" y="1159478"/>
                </a:cubicBezTo>
                <a:cubicBezTo>
                  <a:pt x="418910" y="1140428"/>
                  <a:pt x="395573" y="1130999"/>
                  <a:pt x="367094" y="1130999"/>
                </a:cubicBezTo>
                <a:cubicBezTo>
                  <a:pt x="335375" y="1130999"/>
                  <a:pt x="310134" y="1142619"/>
                  <a:pt x="291560" y="1165765"/>
                </a:cubicBezTo>
                <a:cubicBezTo>
                  <a:pt x="272987" y="1189006"/>
                  <a:pt x="263652" y="1221677"/>
                  <a:pt x="263652" y="1263777"/>
                </a:cubicBezTo>
                <a:cubicBezTo>
                  <a:pt x="263652" y="1301687"/>
                  <a:pt x="272225" y="1331595"/>
                  <a:pt x="289465" y="1353407"/>
                </a:cubicBezTo>
                <a:cubicBezTo>
                  <a:pt x="306705" y="1375220"/>
                  <a:pt x="330613" y="1386173"/>
                  <a:pt x="361093" y="1386173"/>
                </a:cubicBezTo>
                <a:cubicBezTo>
                  <a:pt x="391573" y="1386173"/>
                  <a:pt x="416433" y="1375601"/>
                  <a:pt x="435483" y="1354360"/>
                </a:cubicBezTo>
                <a:cubicBezTo>
                  <a:pt x="454533" y="1333119"/>
                  <a:pt x="464153" y="1305592"/>
                  <a:pt x="464153" y="1271588"/>
                </a:cubicBezTo>
                <a:lnTo>
                  <a:pt x="464153" y="1228058"/>
                </a:lnTo>
                <a:close/>
                <a:moveTo>
                  <a:pt x="860965" y="1059275"/>
                </a:moveTo>
                <a:cubicBezTo>
                  <a:pt x="835914" y="1059275"/>
                  <a:pt x="812673" y="1064514"/>
                  <a:pt x="791432" y="1075087"/>
                </a:cubicBezTo>
                <a:cubicBezTo>
                  <a:pt x="770096" y="1085660"/>
                  <a:pt x="752570" y="1100614"/>
                  <a:pt x="738950" y="1119950"/>
                </a:cubicBezTo>
                <a:lnTo>
                  <a:pt x="737426" y="1119950"/>
                </a:lnTo>
                <a:lnTo>
                  <a:pt x="737426" y="1068229"/>
                </a:lnTo>
                <a:lnTo>
                  <a:pt x="648462" y="1068229"/>
                </a:lnTo>
                <a:lnTo>
                  <a:pt x="648462" y="1449229"/>
                </a:lnTo>
                <a:lnTo>
                  <a:pt x="737426" y="1449229"/>
                </a:lnTo>
                <a:lnTo>
                  <a:pt x="737426" y="1231964"/>
                </a:lnTo>
                <a:cubicBezTo>
                  <a:pt x="737426" y="1202912"/>
                  <a:pt x="745808" y="1178909"/>
                  <a:pt x="762572" y="1159764"/>
                </a:cubicBezTo>
                <a:cubicBezTo>
                  <a:pt x="779336" y="1140714"/>
                  <a:pt x="800862" y="1131094"/>
                  <a:pt x="827151" y="1131094"/>
                </a:cubicBezTo>
                <a:cubicBezTo>
                  <a:pt x="851916" y="1131094"/>
                  <a:pt x="870585" y="1139285"/>
                  <a:pt x="882968" y="1155668"/>
                </a:cubicBezTo>
                <a:cubicBezTo>
                  <a:pt x="895350" y="1172051"/>
                  <a:pt x="901541" y="1195769"/>
                  <a:pt x="901541" y="1226725"/>
                </a:cubicBezTo>
                <a:lnTo>
                  <a:pt x="901541" y="1449229"/>
                </a:lnTo>
                <a:lnTo>
                  <a:pt x="990505" y="1449229"/>
                </a:lnTo>
                <a:lnTo>
                  <a:pt x="990505" y="1214819"/>
                </a:lnTo>
                <a:cubicBezTo>
                  <a:pt x="990505" y="1165003"/>
                  <a:pt x="979456" y="1126617"/>
                  <a:pt x="957358" y="1099661"/>
                </a:cubicBezTo>
                <a:cubicBezTo>
                  <a:pt x="935260" y="1072706"/>
                  <a:pt x="903161" y="1059275"/>
                  <a:pt x="860965" y="1059275"/>
                </a:cubicBezTo>
                <a:close/>
                <a:moveTo>
                  <a:pt x="1124236" y="890683"/>
                </a:moveTo>
                <a:cubicBezTo>
                  <a:pt x="1108139" y="890683"/>
                  <a:pt x="1094994" y="895731"/>
                  <a:pt x="1084802" y="905923"/>
                </a:cubicBezTo>
                <a:cubicBezTo>
                  <a:pt x="1074611" y="916115"/>
                  <a:pt x="1069562" y="928592"/>
                  <a:pt x="1069562" y="943547"/>
                </a:cubicBezTo>
                <a:cubicBezTo>
                  <a:pt x="1069562" y="958501"/>
                  <a:pt x="1074611" y="970788"/>
                  <a:pt x="1084802" y="981266"/>
                </a:cubicBezTo>
                <a:cubicBezTo>
                  <a:pt x="1094994" y="991838"/>
                  <a:pt x="1108139" y="997077"/>
                  <a:pt x="1124236" y="997077"/>
                </a:cubicBezTo>
                <a:cubicBezTo>
                  <a:pt x="1140333" y="997077"/>
                  <a:pt x="1154240" y="992029"/>
                  <a:pt x="1164431" y="981837"/>
                </a:cubicBezTo>
                <a:cubicBezTo>
                  <a:pt x="1174623" y="971645"/>
                  <a:pt x="1179671" y="958977"/>
                  <a:pt x="1179671" y="943928"/>
                </a:cubicBezTo>
                <a:cubicBezTo>
                  <a:pt x="1179671" y="928878"/>
                  <a:pt x="1174623" y="916115"/>
                  <a:pt x="1164431" y="906018"/>
                </a:cubicBezTo>
                <a:cubicBezTo>
                  <a:pt x="1154240" y="895826"/>
                  <a:pt x="1140905" y="890778"/>
                  <a:pt x="1124236" y="890778"/>
                </a:cubicBezTo>
                <a:close/>
                <a:moveTo>
                  <a:pt x="1079564" y="1449229"/>
                </a:moveTo>
                <a:lnTo>
                  <a:pt x="1168527" y="1449229"/>
                </a:lnTo>
                <a:lnTo>
                  <a:pt x="1168527" y="1068229"/>
                </a:lnTo>
                <a:lnTo>
                  <a:pt x="1079564" y="1068229"/>
                </a:lnTo>
                <a:lnTo>
                  <a:pt x="1079564" y="1449229"/>
                </a:lnTo>
                <a:close/>
                <a:moveTo>
                  <a:pt x="1440656" y="1383697"/>
                </a:moveTo>
                <a:cubicBezTo>
                  <a:pt x="1433703" y="1386173"/>
                  <a:pt x="1426750" y="1387412"/>
                  <a:pt x="1419797" y="1387412"/>
                </a:cubicBezTo>
                <a:cubicBezTo>
                  <a:pt x="1406366" y="1387412"/>
                  <a:pt x="1395984" y="1383030"/>
                  <a:pt x="1388555" y="1374172"/>
                </a:cubicBezTo>
                <a:cubicBezTo>
                  <a:pt x="1381125" y="1365409"/>
                  <a:pt x="1377410" y="1351693"/>
                  <a:pt x="1377410" y="1333024"/>
                </a:cubicBezTo>
                <a:lnTo>
                  <a:pt x="1377410" y="1137285"/>
                </a:lnTo>
                <a:lnTo>
                  <a:pt x="1474565" y="1137285"/>
                </a:lnTo>
                <a:lnTo>
                  <a:pt x="1474565" y="1068038"/>
                </a:lnTo>
                <a:lnTo>
                  <a:pt x="1377410" y="1068038"/>
                </a:lnTo>
                <a:lnTo>
                  <a:pt x="1377410" y="958977"/>
                </a:lnTo>
                <a:lnTo>
                  <a:pt x="1288447" y="974598"/>
                </a:lnTo>
                <a:lnTo>
                  <a:pt x="1288447" y="1067943"/>
                </a:lnTo>
                <a:lnTo>
                  <a:pt x="1224820" y="1067943"/>
                </a:lnTo>
                <a:lnTo>
                  <a:pt x="1224820" y="1137190"/>
                </a:lnTo>
                <a:lnTo>
                  <a:pt x="1288447" y="1137190"/>
                </a:lnTo>
                <a:lnTo>
                  <a:pt x="1288447" y="1345597"/>
                </a:lnTo>
                <a:cubicBezTo>
                  <a:pt x="1288447" y="1382268"/>
                  <a:pt x="1297877" y="1410176"/>
                  <a:pt x="1316736" y="1429322"/>
                </a:cubicBezTo>
                <a:cubicBezTo>
                  <a:pt x="1335596" y="1448467"/>
                  <a:pt x="1363789" y="1457992"/>
                  <a:pt x="1401223" y="1457992"/>
                </a:cubicBezTo>
                <a:cubicBezTo>
                  <a:pt x="1419606" y="1457992"/>
                  <a:pt x="1436656" y="1455610"/>
                  <a:pt x="1452372" y="1450753"/>
                </a:cubicBezTo>
                <a:cubicBezTo>
                  <a:pt x="1468088" y="1445895"/>
                  <a:pt x="1481042" y="1439418"/>
                  <a:pt x="1491234" y="1431227"/>
                </a:cubicBezTo>
                <a:lnTo>
                  <a:pt x="1463707" y="1370933"/>
                </a:lnTo>
                <a:cubicBezTo>
                  <a:pt x="1455230" y="1376839"/>
                  <a:pt x="1447610" y="1381125"/>
                  <a:pt x="1440656" y="1383602"/>
                </a:cubicBezTo>
                <a:close/>
                <a:moveTo>
                  <a:pt x="1829657" y="1107662"/>
                </a:moveTo>
                <a:cubicBezTo>
                  <a:pt x="1859185" y="1139952"/>
                  <a:pt x="1873949" y="1186434"/>
                  <a:pt x="1873949" y="1247204"/>
                </a:cubicBezTo>
                <a:lnTo>
                  <a:pt x="1873949" y="1280731"/>
                </a:lnTo>
                <a:lnTo>
                  <a:pt x="1612392" y="1280731"/>
                </a:lnTo>
                <a:cubicBezTo>
                  <a:pt x="1613154" y="1316927"/>
                  <a:pt x="1622965" y="1344073"/>
                  <a:pt x="1641824" y="1362075"/>
                </a:cubicBezTo>
                <a:cubicBezTo>
                  <a:pt x="1660684" y="1380077"/>
                  <a:pt x="1684020" y="1389031"/>
                  <a:pt x="1711738" y="1389031"/>
                </a:cubicBezTo>
                <a:cubicBezTo>
                  <a:pt x="1731074" y="1389031"/>
                  <a:pt x="1748314" y="1384459"/>
                  <a:pt x="1763459" y="1375220"/>
                </a:cubicBezTo>
                <a:cubicBezTo>
                  <a:pt x="1778603" y="1366076"/>
                  <a:pt x="1791462" y="1352360"/>
                  <a:pt x="1802130" y="1334262"/>
                </a:cubicBezTo>
                <a:lnTo>
                  <a:pt x="1870234" y="1371505"/>
                </a:lnTo>
                <a:cubicBezTo>
                  <a:pt x="1852613" y="1399318"/>
                  <a:pt x="1830324" y="1420654"/>
                  <a:pt x="1803464" y="1435703"/>
                </a:cubicBezTo>
                <a:cubicBezTo>
                  <a:pt x="1776508" y="1450753"/>
                  <a:pt x="1744980" y="1458182"/>
                  <a:pt x="1708785" y="1458182"/>
                </a:cubicBezTo>
                <a:cubicBezTo>
                  <a:pt x="1652207" y="1458182"/>
                  <a:pt x="1607058" y="1441323"/>
                  <a:pt x="1573149" y="1407605"/>
                </a:cubicBezTo>
                <a:cubicBezTo>
                  <a:pt x="1539335" y="1373886"/>
                  <a:pt x="1522381" y="1325404"/>
                  <a:pt x="1522381" y="1262158"/>
                </a:cubicBezTo>
                <a:cubicBezTo>
                  <a:pt x="1522667" y="1201865"/>
                  <a:pt x="1540097" y="1153001"/>
                  <a:pt x="1574673" y="1115568"/>
                </a:cubicBezTo>
                <a:cubicBezTo>
                  <a:pt x="1609249" y="1078135"/>
                  <a:pt x="1652778" y="1059371"/>
                  <a:pt x="1705070" y="1059371"/>
                </a:cubicBezTo>
                <a:cubicBezTo>
                  <a:pt x="1757363" y="1059371"/>
                  <a:pt x="1800225" y="1075468"/>
                  <a:pt x="1829753" y="1107758"/>
                </a:cubicBezTo>
                <a:close/>
                <a:moveTo>
                  <a:pt x="1788414" y="1218152"/>
                </a:moveTo>
                <a:cubicBezTo>
                  <a:pt x="1788414" y="1188625"/>
                  <a:pt x="1781175" y="1165860"/>
                  <a:pt x="1766602" y="1149858"/>
                </a:cubicBezTo>
                <a:cubicBezTo>
                  <a:pt x="1752029" y="1133856"/>
                  <a:pt x="1732026" y="1125855"/>
                  <a:pt x="1706499" y="1125855"/>
                </a:cubicBezTo>
                <a:cubicBezTo>
                  <a:pt x="1680972" y="1125855"/>
                  <a:pt x="1658398" y="1134618"/>
                  <a:pt x="1641729" y="1152049"/>
                </a:cubicBezTo>
                <a:cubicBezTo>
                  <a:pt x="1625060" y="1169575"/>
                  <a:pt x="1615154" y="1191578"/>
                  <a:pt x="1612011" y="1218057"/>
                </a:cubicBezTo>
                <a:lnTo>
                  <a:pt x="1788414" y="1218057"/>
                </a:lnTo>
                <a:close/>
              </a:path>
            </a:pathLst>
          </a:custGeom>
          <a:gradFill>
            <a:gsLst>
              <a:gs pos="0">
                <a:srgbClr val="0078D4"/>
              </a:gs>
              <a:gs pos="43000">
                <a:srgbClr val="8661C5"/>
              </a:gs>
              <a:gs pos="99000">
                <a:srgbClr val="C03BC4"/>
              </a:gs>
            </a:gsLst>
            <a:lin ang="0" scaled="1"/>
          </a:gra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717829122"/>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7113435"/>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192458089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Black Notes slide Layout">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4052310958"/>
      </p:ext>
    </p:extLst>
  </p:cSld>
  <p:clrMapOvr>
    <a:masterClrMapping/>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est patter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530C24-163F-15BF-3D01-A8CA8BF2688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832929718"/>
      </p:ext>
    </p:extLst>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Walki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MS logo white - EMF" descr="Microsoft logo white text version">
            <a:extLst>
              <a:ext uri="{FF2B5EF4-FFF2-40B4-BE49-F238E27FC236}">
                <a16:creationId xmlns:a16="http://schemas.microsoft.com/office/drawing/2014/main" id="{F7CD6B1F-AE52-08A4-59DD-ADA3920FEFA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
        <p:nvSpPr>
          <p:cNvPr id="7" name="TextBox 6">
            <a:extLst>
              <a:ext uri="{FF2B5EF4-FFF2-40B4-BE49-F238E27FC236}">
                <a16:creationId xmlns:a16="http://schemas.microsoft.com/office/drawing/2014/main" id="{53B4BC62-442D-D07F-D062-B23F459AF590}"/>
              </a:ext>
            </a:extLst>
          </p:cNvPr>
          <p:cNvSpPr txBox="1"/>
          <p:nvPr userDrawn="1"/>
        </p:nvSpPr>
        <p:spPr>
          <a:xfrm>
            <a:off x="584200" y="2841172"/>
            <a:ext cx="3790950" cy="1495794"/>
          </a:xfrm>
          <a:prstGeom prst="rect">
            <a:avLst/>
          </a:prstGeom>
          <a:noFill/>
        </p:spPr>
        <p:txBody>
          <a:bodyPr wrap="square" lIns="0" tIns="0" rIns="0" bIns="0" rtlCol="0">
            <a:spAutoFit/>
          </a:bodyPr>
          <a:lstStyle/>
          <a:p>
            <a:pPr algn="l">
              <a:lnSpc>
                <a:spcPct val="90000"/>
              </a:lnSpc>
            </a:pPr>
            <a:r>
              <a:rPr lang="en-US" sz="5400" b="0">
                <a:solidFill>
                  <a:schemeClr val="bg1"/>
                </a:solidFill>
                <a:latin typeface="+mj-lt"/>
              </a:rPr>
              <a:t>Microsoft Azure</a:t>
            </a:r>
          </a:p>
        </p:txBody>
      </p:sp>
    </p:spTree>
    <p:extLst>
      <p:ext uri="{BB962C8B-B14F-4D97-AF65-F5344CB8AC3E}">
        <p14:creationId xmlns:p14="http://schemas.microsoft.com/office/powerpoint/2010/main" val="1078457942"/>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Walkin">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3B4BC62-442D-D07F-D062-B23F459AF590}"/>
              </a:ext>
            </a:extLst>
          </p:cNvPr>
          <p:cNvSpPr txBox="1"/>
          <p:nvPr userDrawn="1"/>
        </p:nvSpPr>
        <p:spPr>
          <a:xfrm>
            <a:off x="584200" y="2841172"/>
            <a:ext cx="3790950" cy="1495794"/>
          </a:xfrm>
          <a:prstGeom prst="rect">
            <a:avLst/>
          </a:prstGeom>
          <a:noFill/>
        </p:spPr>
        <p:txBody>
          <a:bodyPr wrap="square" lIns="0" tIns="0" rIns="0" bIns="0" rtlCol="0">
            <a:spAutoFit/>
          </a:bodyPr>
          <a:lstStyle/>
          <a:p>
            <a:pPr algn="l">
              <a:lnSpc>
                <a:spcPct val="90000"/>
              </a:lnSpc>
            </a:pPr>
            <a:r>
              <a:rPr lang="en-US" sz="5400" b="0">
                <a:solidFill>
                  <a:schemeClr val="tx1"/>
                </a:solidFill>
                <a:latin typeface="+mj-lt"/>
              </a:rPr>
              <a:t>Microsoft Azure</a:t>
            </a:r>
          </a:p>
        </p:txBody>
      </p:sp>
      <p:pic>
        <p:nvPicPr>
          <p:cNvPr id="5" name="MS logo gray - EMF" descr="Microsoft logo, gray text version">
            <a:extLst>
              <a:ext uri="{FF2B5EF4-FFF2-40B4-BE49-F238E27FC236}">
                <a16:creationId xmlns:a16="http://schemas.microsoft.com/office/drawing/2014/main" id="{8672AF12-6140-9E72-C268-A8ED4080CAD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2939981034"/>
      </p:ext>
    </p:extLst>
  </p:cSld>
  <p:clrMapOvr>
    <a:masterClrMapping/>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6" name="MS logo gray - EMF" descr="Microsoft logo, gray text version">
            <a:extLst>
              <a:ext uri="{FF2B5EF4-FFF2-40B4-BE49-F238E27FC236}">
                <a16:creationId xmlns:a16="http://schemas.microsoft.com/office/drawing/2014/main" id="{C6B9E508-E424-C5B2-1415-EF47F2EDB13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3658560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C6B9E508-E424-C5B2-1415-EF47F2EDB13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34157324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0" baseline="0">
                <a:solidFill>
                  <a:schemeClr val="bg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978400" cy="246221"/>
          </a:xfrm>
          <a:noFill/>
        </p:spPr>
        <p:txBody>
          <a:bodyPr wrap="square" lIns="0" tIns="0" rIns="0" bIns="0">
            <a:spAutoFit/>
          </a:bodyPr>
          <a:lstStyle>
            <a:lvl1pPr marL="0" indent="0">
              <a:spcBef>
                <a:spcPts val="0"/>
              </a:spcBef>
              <a:buNone/>
              <a:defRPr sz="1600" spc="0" baseline="0">
                <a:solidFill>
                  <a:schemeClr val="bg1"/>
                </a:solidFill>
                <a:latin typeface="+mn-lt"/>
                <a:cs typeface="Segoe UI" panose="020B0502040204020203" pitchFamily="34" charset="0"/>
              </a:defRPr>
            </a:lvl1pPr>
          </a:lstStyle>
          <a:p>
            <a:pPr lvl="0"/>
            <a:r>
              <a:rPr lang="en-US"/>
              <a:t>Speaker name or subtitle text</a:t>
            </a:r>
          </a:p>
        </p:txBody>
      </p:sp>
      <p:pic>
        <p:nvPicPr>
          <p:cNvPr id="4" name="MS logo white - EMF" descr="Microsoft logo white text version">
            <a:extLst>
              <a:ext uri="{FF2B5EF4-FFF2-40B4-BE49-F238E27FC236}">
                <a16:creationId xmlns:a16="http://schemas.microsoft.com/office/drawing/2014/main" id="{0BB37EE3-73AC-5546-F43B-FE5420C7D02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14353900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0" baseline="0">
                <a:solidFill>
                  <a:schemeClr val="bg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978400" cy="246221"/>
          </a:xfrm>
          <a:noFill/>
        </p:spPr>
        <p:txBody>
          <a:bodyPr wrap="square" lIns="0" tIns="0" rIns="0" bIns="0">
            <a:spAutoFit/>
          </a:bodyPr>
          <a:lstStyle>
            <a:lvl1pPr marL="0" indent="0">
              <a:spcBef>
                <a:spcPts val="0"/>
              </a:spcBef>
              <a:buNone/>
              <a:defRPr sz="1600" spc="0" baseline="0">
                <a:solidFill>
                  <a:schemeClr val="bg1"/>
                </a:solidFill>
                <a:latin typeface="+mn-lt"/>
                <a:cs typeface="Segoe UI" panose="020B0502040204020203" pitchFamily="34" charset="0"/>
              </a:defRPr>
            </a:lvl1pPr>
          </a:lstStyle>
          <a:p>
            <a:pPr lvl="0"/>
            <a:r>
              <a:rPr lang="en-US"/>
              <a:t>Speaker name or subtitle text</a:t>
            </a:r>
          </a:p>
        </p:txBody>
      </p:sp>
      <p:pic>
        <p:nvPicPr>
          <p:cNvPr id="4" name="MS logo white - EMF" descr="Microsoft logo white text version">
            <a:extLst>
              <a:ext uri="{FF2B5EF4-FFF2-40B4-BE49-F238E27FC236}">
                <a16:creationId xmlns:a16="http://schemas.microsoft.com/office/drawing/2014/main" id="{0BB37EE3-73AC-5546-F43B-FE5420C7D02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3636838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MS logo gray - EMF" descr="Microsoft logo, gray text version">
            <a:extLst>
              <a:ext uri="{FF2B5EF4-FFF2-40B4-BE49-F238E27FC236}">
                <a16:creationId xmlns:a16="http://schemas.microsoft.com/office/drawing/2014/main" id="{BBFAAA10-F521-410E-1BB5-6D77902DD0C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29472165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5265676"/>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1_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MS logo gray - EMF" descr="Microsoft logo, gray text version">
            <a:extLst>
              <a:ext uri="{FF2B5EF4-FFF2-40B4-BE49-F238E27FC236}">
                <a16:creationId xmlns:a16="http://schemas.microsoft.com/office/drawing/2014/main" id="{BBFAAA10-F521-410E-1BB5-6D77902DD0C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41987525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Title Slide 3">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C6B9E508-E424-C5B2-1415-EF47F2EDB137}"/>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8775703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1_Title Slide 3">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C6B9E508-E424-C5B2-1415-EF47F2EDB13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3429508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Blank title">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18223"/>
            <a:ext cx="9144000" cy="615553"/>
          </a:xfrm>
          <a:noFill/>
        </p:spPr>
        <p:txBody>
          <a:bodyPr lIns="0" tIns="0" rIns="0" bIns="0" anchor="b" anchorCtr="0">
            <a:spAutoFit/>
          </a:bodyPr>
          <a:lstStyle>
            <a:lvl1pPr>
              <a:defRPr sz="4000" spc="-50" baseline="0">
                <a:solidFill>
                  <a:schemeClr val="tx2"/>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3B0D12AE-ADCF-1091-117F-BB03F7EC506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25316839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8CE50-46CE-0973-AC08-7477BEAD00F3}"/>
              </a:ext>
            </a:extLst>
          </p:cNvPr>
          <p:cNvSpPr>
            <a:spLocks noGrp="1"/>
          </p:cNvSpPr>
          <p:nvPr>
            <p:ph type="title"/>
          </p:nvPr>
        </p:nvSpPr>
        <p:spPr/>
        <p:txBody>
          <a:bodyPr/>
          <a:lstStyle/>
          <a:p>
            <a:r>
              <a:rPr lang="en-US"/>
              <a:t>Click to edit Master title style</a:t>
            </a:r>
          </a:p>
        </p:txBody>
      </p:sp>
      <p:sp>
        <p:nvSpPr>
          <p:cNvPr id="3" name="Text Placeholder 11">
            <a:extLst>
              <a:ext uri="{FF2B5EF4-FFF2-40B4-BE49-F238E27FC236}">
                <a16:creationId xmlns:a16="http://schemas.microsoft.com/office/drawing/2014/main" id="{03424D10-01E7-37F9-6091-2C95487D9F73}"/>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b="0">
                <a:solidFill>
                  <a:schemeClr val="tx2"/>
                </a:solidFill>
                <a:latin typeface="+mj-lt"/>
              </a:defRPr>
            </a:lvl1pPr>
          </a:lstStyle>
          <a:p>
            <a:pPr lvl="0"/>
            <a:r>
              <a:rPr lang="en-US"/>
              <a:t>Click to edit Master text styles</a:t>
            </a:r>
          </a:p>
        </p:txBody>
      </p:sp>
      <p:sp>
        <p:nvSpPr>
          <p:cNvPr id="4" name="Text Placeholder 7">
            <a:extLst>
              <a:ext uri="{FF2B5EF4-FFF2-40B4-BE49-F238E27FC236}">
                <a16:creationId xmlns:a16="http://schemas.microsoft.com/office/drawing/2014/main" id="{FDFE8ED1-0EC9-B339-1813-0B4260A0A2DA}"/>
              </a:ext>
            </a:extLst>
          </p:cNvPr>
          <p:cNvSpPr>
            <a:spLocks noGrp="1"/>
          </p:cNvSpPr>
          <p:nvPr>
            <p:ph type="body" sz="quarter" idx="14"/>
          </p:nvPr>
        </p:nvSpPr>
        <p:spPr>
          <a:xfrm>
            <a:off x="584200" y="2283115"/>
            <a:ext cx="2532063" cy="1600438"/>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0" dirty="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5" name="Text Placeholder 11">
            <a:extLst>
              <a:ext uri="{FF2B5EF4-FFF2-40B4-BE49-F238E27FC236}">
                <a16:creationId xmlns:a16="http://schemas.microsoft.com/office/drawing/2014/main" id="{823006D8-810A-DCBB-7E79-17F6322E2FFC}"/>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b="0">
                <a:solidFill>
                  <a:schemeClr val="tx2"/>
                </a:solidFill>
                <a:latin typeface="+mj-lt"/>
              </a:defRPr>
            </a:lvl1pPr>
          </a:lstStyle>
          <a:p>
            <a:pPr lvl="0"/>
            <a:r>
              <a:rPr lang="en-US"/>
              <a:t>Click to edit Master text styles</a:t>
            </a:r>
          </a:p>
        </p:txBody>
      </p:sp>
      <p:sp>
        <p:nvSpPr>
          <p:cNvPr id="6" name="Text Placeholder 9">
            <a:extLst>
              <a:ext uri="{FF2B5EF4-FFF2-40B4-BE49-F238E27FC236}">
                <a16:creationId xmlns:a16="http://schemas.microsoft.com/office/drawing/2014/main" id="{ADAAB847-57CB-2458-2ADA-6D7770794074}"/>
              </a:ext>
            </a:extLst>
          </p:cNvPr>
          <p:cNvSpPr>
            <a:spLocks noGrp="1"/>
          </p:cNvSpPr>
          <p:nvPr>
            <p:ph type="body" sz="quarter" idx="15"/>
          </p:nvPr>
        </p:nvSpPr>
        <p:spPr>
          <a:xfrm>
            <a:off x="3413125" y="2276475"/>
            <a:ext cx="2532063" cy="1600438"/>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0" dirty="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7" name="Text Placeholder 11">
            <a:extLst>
              <a:ext uri="{FF2B5EF4-FFF2-40B4-BE49-F238E27FC236}">
                <a16:creationId xmlns:a16="http://schemas.microsoft.com/office/drawing/2014/main" id="{6B655A31-FF73-73EA-1EA8-00F13891AB94}"/>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b="0">
                <a:solidFill>
                  <a:schemeClr val="tx2"/>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E819634A-80BB-C620-3C16-1EA80A7B1C18}"/>
              </a:ext>
            </a:extLst>
          </p:cNvPr>
          <p:cNvSpPr>
            <a:spLocks noGrp="1"/>
          </p:cNvSpPr>
          <p:nvPr>
            <p:ph type="body" sz="quarter" idx="19"/>
          </p:nvPr>
        </p:nvSpPr>
        <p:spPr>
          <a:xfrm>
            <a:off x="6244208" y="2283115"/>
            <a:ext cx="2532063" cy="1600438"/>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0" dirty="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9" name="Text Placeholder 11">
            <a:extLst>
              <a:ext uri="{FF2B5EF4-FFF2-40B4-BE49-F238E27FC236}">
                <a16:creationId xmlns:a16="http://schemas.microsoft.com/office/drawing/2014/main" id="{05E7CC6D-40F5-C58C-FC44-793B1A98AC5D}"/>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b="0">
                <a:solidFill>
                  <a:schemeClr val="tx2"/>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E6B93ED5-5CA7-C983-373E-E42D7424C7CB}"/>
              </a:ext>
            </a:extLst>
          </p:cNvPr>
          <p:cNvSpPr>
            <a:spLocks noGrp="1"/>
          </p:cNvSpPr>
          <p:nvPr>
            <p:ph type="body" sz="quarter" idx="21"/>
          </p:nvPr>
        </p:nvSpPr>
        <p:spPr>
          <a:xfrm>
            <a:off x="9073133" y="2276475"/>
            <a:ext cx="2532063" cy="1600438"/>
          </a:xfrm>
        </p:spPr>
        <p:txBody>
          <a:bodyPr vert="horz" wrap="square" lIns="0" tIns="0" rIns="0" bIns="0" rtlCol="0">
            <a:spAutoFit/>
          </a:bodyPr>
          <a:lstStyle>
            <a:lvl1pPr>
              <a:defRPr lang="en-US" sz="1600"/>
            </a:lvl1pPr>
            <a:lvl2pPr>
              <a:defRPr lang="en-US" sz="1600"/>
            </a:lvl2pPr>
            <a:lvl3pPr>
              <a:defRPr lang="en-US" sz="1600"/>
            </a:lvl3pPr>
            <a:lvl4pPr>
              <a:defRPr lang="en-US" sz="140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Tree>
    <p:extLst>
      <p:ext uri="{BB962C8B-B14F-4D97-AF65-F5344CB8AC3E}">
        <p14:creationId xmlns:p14="http://schemas.microsoft.com/office/powerpoint/2010/main" val="508821219"/>
      </p:ext>
    </p:extLst>
  </p:cSld>
  <p:clrMapOvr>
    <a:masterClrMapping/>
  </p:clrMapOvr>
  <p:transition>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080539667"/>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5534289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06540957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334103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b="1">
                <a:solidFill>
                  <a:schemeClr val="tx2"/>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b="1">
                <a:solidFill>
                  <a:schemeClr val="tx2"/>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21953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80324421"/>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b="1">
                <a:solidFill>
                  <a:schemeClr val="tx2"/>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b="1">
                <a:solidFill>
                  <a:schemeClr val="tx2"/>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CFADFBB8-E1C1-D5AB-8154-CBA2D9EFB6B9}"/>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1131321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b="1">
                <a:solidFill>
                  <a:schemeClr val="tx2"/>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b="1">
                <a:solidFill>
                  <a:schemeClr val="tx2"/>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b="1">
                <a:solidFill>
                  <a:schemeClr val="tx2"/>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37906742"/>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32">
          <p15:clr>
            <a:srgbClr val="5ACBF0"/>
          </p15:clr>
        </p15:guide>
        <p15:guide id="8" pos="4871">
          <p15:clr>
            <a:srgbClr val="5ACBF0"/>
          </p15:clr>
        </p15:guide>
        <p15:guide id="9" pos="5251">
          <p15:clr>
            <a:srgbClr val="5ACBF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553998"/>
          </a:xfrm>
        </p:spPr>
        <p:txBody>
          <a:bodyPr anchor="t"/>
          <a:lstStyle>
            <a:lvl1pPr marL="0" indent="0">
              <a:spcBef>
                <a:spcPts val="0"/>
              </a:spcBef>
              <a:buNone/>
              <a:defRPr sz="1800" b="1">
                <a:gradFill>
                  <a:gsLst>
                    <a:gs pos="0">
                      <a:srgbClr val="31ACBD"/>
                    </a:gs>
                    <a:gs pos="68000">
                      <a:schemeClr val="tx2"/>
                    </a:gs>
                  </a:gsLst>
                  <a:lin ang="10800000" scaled="1"/>
                </a:gra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553998"/>
          </a:xfrm>
        </p:spPr>
        <p:txBody>
          <a:bodyPr vert="horz" wrap="square" lIns="0" tIns="0" rIns="0" bIns="0" rtlCol="0" anchor="t">
            <a:spAutoFit/>
          </a:bodyPr>
          <a:lstStyle>
            <a:lvl1pPr>
              <a:defRPr lang="en-US" sz="1800" b="1">
                <a:gradFill>
                  <a:gsLst>
                    <a:gs pos="100000">
                      <a:srgbClr val="3EA89B"/>
                    </a:gs>
                    <a:gs pos="0">
                      <a:srgbClr val="225B62"/>
                    </a:gs>
                  </a:gsLst>
                  <a:lin ang="10800000" scaled="1"/>
                </a:gradFill>
                <a:latin typeface="+mj-lt"/>
              </a:defRPr>
            </a:lvl1pPr>
          </a:lstStyle>
          <a:p>
            <a:pPr marL="0" lvl="0" indent="0">
              <a:spcBef>
                <a:spcPts val="0"/>
              </a:spcBef>
              <a:buNone/>
            </a:pPr>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553998"/>
          </a:xfrm>
        </p:spPr>
        <p:txBody>
          <a:bodyPr vert="horz" wrap="square" lIns="0" tIns="0" rIns="0" bIns="0" rtlCol="0" anchor="t">
            <a:spAutoFit/>
          </a:bodyPr>
          <a:lstStyle>
            <a:lvl1pPr>
              <a:defRPr lang="en-US" sz="1800" b="1" dirty="0">
                <a:gradFill>
                  <a:gsLst>
                    <a:gs pos="0">
                      <a:srgbClr val="F4364C"/>
                    </a:gs>
                    <a:gs pos="68000">
                      <a:srgbClr val="C03BC4"/>
                    </a:gs>
                  </a:gsLst>
                  <a:lin ang="10800000" scaled="1"/>
                </a:gradFill>
                <a:latin typeface="+mj-lt"/>
              </a:defRPr>
            </a:lvl1pPr>
          </a:lstStyle>
          <a:p>
            <a:pPr marL="0" lvl="0" indent="0">
              <a:spcBef>
                <a:spcPts val="0"/>
              </a:spcBef>
              <a:buNone/>
            </a:pPr>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553998"/>
          </a:xfrm>
        </p:spPr>
        <p:txBody>
          <a:bodyPr vert="horz" wrap="square" lIns="0" tIns="0" rIns="0" bIns="0" rtlCol="0" anchor="t">
            <a:spAutoFit/>
          </a:bodyPr>
          <a:lstStyle>
            <a:lvl1pPr>
              <a:defRPr lang="en-US" sz="1800" b="1">
                <a:gradFill>
                  <a:gsLst>
                    <a:gs pos="0">
                      <a:srgbClr val="FF9318"/>
                    </a:gs>
                    <a:gs pos="44000">
                      <a:srgbClr val="FF5C39"/>
                    </a:gs>
                  </a:gsLst>
                  <a:lin ang="10800000" scaled="1"/>
                </a:gradFill>
                <a:latin typeface="+mj-lt"/>
              </a:defRPr>
            </a:lvl1pPr>
          </a:lstStyle>
          <a:p>
            <a:pPr marL="0" lvl="0" indent="0">
              <a:spcBef>
                <a:spcPts val="0"/>
              </a:spcBef>
              <a:buNone/>
            </a:pPr>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72674559"/>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b="1">
                <a:solidFill>
                  <a:schemeClr val="tx2"/>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b="1">
                <a:solidFill>
                  <a:schemeClr val="tx2"/>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b="1">
                <a:solidFill>
                  <a:schemeClr val="tx2"/>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b="1">
                <a:solidFill>
                  <a:schemeClr val="tx2"/>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b="1">
                <a:solidFill>
                  <a:schemeClr val="tx2"/>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70269105"/>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1993155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13865451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415716409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chemeClr val="bg1"/>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239946303"/>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chemeClr val="bg1"/>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782697009"/>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gradFill flip="none" rotWithShape="1">
            <a:gsLst>
              <a:gs pos="47706">
                <a:schemeClr val="accent1"/>
              </a:gs>
              <a:gs pos="100000">
                <a:schemeClr val="accent3"/>
              </a:gs>
              <a:gs pos="60000">
                <a:schemeClr val="accent1"/>
              </a:gs>
            </a:gsLst>
            <a:lin ang="18900000" scaled="1"/>
            <a:tileRect/>
          </a:gradFill>
        </p:spPr>
        <p:txBody>
          <a:bodyPr lIns="0" tIns="2377440" rIns="0" anchor="t" anchorCtr="0">
            <a:noAutofit/>
          </a:bodyPr>
          <a:lstStyle>
            <a:lvl1pPr marL="0" indent="0" algn="ctr">
              <a:lnSpc>
                <a:spcPct val="100000"/>
              </a:lnSpc>
              <a:buNone/>
              <a:defRPr sz="1400" b="1">
                <a:solidFill>
                  <a:schemeClr val="bg1"/>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155296556"/>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0317252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Photo full bleed lower title">
    <p:bg>
      <p:bgRef idx="1001">
        <a:schemeClr val="bg1"/>
      </p:bgRef>
    </p:bg>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chemeClr val="tx1"/>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9" name="TextBox 8">
            <a:extLst>
              <a:ext uri="{FF2B5EF4-FFF2-40B4-BE49-F238E27FC236}">
                <a16:creationId xmlns:a16="http://schemas.microsoft.com/office/drawing/2014/main" id="{7609554D-CD2C-F836-9A2C-88CABE57658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54889349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gradFill>
            <a:gsLst>
              <a:gs pos="100000">
                <a:schemeClr val="accent3"/>
              </a:gs>
              <a:gs pos="8000">
                <a:schemeClr val="accent1"/>
              </a:gs>
            </a:gsLst>
            <a:lin ang="18900000" scaled="1"/>
          </a:gradFill>
        </p:spPr>
        <p:txBody>
          <a:bodyPr wrap="none" bIns="1554480" anchor="ctr">
            <a:noAutofit/>
          </a:bodyPr>
          <a:lstStyle>
            <a:lvl1pPr marL="0" indent="0" algn="ctr">
              <a:buNone/>
              <a:defRPr sz="1400" b="1">
                <a:solidFill>
                  <a:schemeClr val="bg1"/>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651192213"/>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gradFill>
            <a:gsLst>
              <a:gs pos="100000">
                <a:schemeClr val="accent3"/>
              </a:gs>
              <a:gs pos="8000">
                <a:schemeClr val="accent1"/>
              </a:gs>
            </a:gsLst>
            <a:lin ang="18900000" scaled="1"/>
          </a:gradFill>
        </p:spPr>
        <p:txBody>
          <a:bodyPr wrap="none" bIns="1554480" anchor="ctr">
            <a:noAutofit/>
          </a:bodyPr>
          <a:lstStyle>
            <a:lvl1pPr marL="0" indent="0" algn="ctr">
              <a:buNone/>
              <a:defRPr sz="1400" b="1">
                <a:solidFill>
                  <a:schemeClr val="bg1"/>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115267467"/>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gradFill>
            <a:gsLst>
              <a:gs pos="100000">
                <a:schemeClr val="accent3"/>
              </a:gs>
              <a:gs pos="8000">
                <a:schemeClr val="accent1"/>
              </a:gs>
            </a:gsLst>
            <a:lin ang="18900000" scaled="1"/>
          </a:gradFill>
        </p:spPr>
        <p:txBody>
          <a:bodyPr vert="horz" wrap="square" lIns="0" tIns="1280160" rIns="0" bIns="0" rtlCol="0" anchor="t" anchorCtr="0">
            <a:noAutofit/>
          </a:bodyPr>
          <a:lstStyle>
            <a:lvl1pPr marL="0" indent="0" algn="ctr">
              <a:buNone/>
              <a:defRPr lang="en-US" sz="1400" b="1" dirty="0">
                <a:solidFill>
                  <a:schemeClr val="bg1"/>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78378777"/>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gradFill>
            <a:gsLst>
              <a:gs pos="100000">
                <a:schemeClr val="accent3"/>
              </a:gs>
              <a:gs pos="8000">
                <a:schemeClr val="accent1"/>
              </a:gs>
            </a:gsLst>
            <a:lin ang="18900000" scaled="1"/>
          </a:gradFill>
        </p:spPr>
        <p:txBody>
          <a:bodyPr vert="horz" wrap="square" lIns="0" tIns="1371600" rIns="0" bIns="0" rtlCol="0" anchor="t" anchorCtr="0">
            <a:noAutofit/>
          </a:bodyPr>
          <a:lstStyle>
            <a:lvl1pPr marL="0" indent="0" algn="ctr">
              <a:buNone/>
              <a:defRPr lang="en-US" sz="1400" b="1" dirty="0">
                <a:solidFill>
                  <a:schemeClr val="bg1"/>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209859642"/>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chemeClr val="bg1"/>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143118409"/>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312">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chemeClr val="bg1"/>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chemeClr val="bg1"/>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97314699"/>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chemeClr val="bg1"/>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chemeClr val="bg1"/>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extLst>
                <a:ext uri="{96DAC541-7B7A-43D3-8B79-37D633B846F1}">
                  <asvg:svgBlip xmlns:asvg="http://schemas.microsoft.com/office/drawing/2016/SVG/main" r:embed="rId6"/>
                </a:ext>
              </a:extLst>
            </a:blip>
            <a:stretch>
              <a:fillRect/>
            </a:stretch>
          </a:blipFill>
        </p:spPr>
        <p:txBody>
          <a:bodyPr lIns="0" tIns="0" rIns="0" bIns="731520" anchor="ctr" anchorCtr="0">
            <a:noAutofit/>
          </a:bodyPr>
          <a:lstStyle>
            <a:lvl1pPr marL="0" indent="0" algn="ctr">
              <a:lnSpc>
                <a:spcPct val="100000"/>
              </a:lnSpc>
              <a:buNone/>
              <a:defRPr sz="600" b="1">
                <a:solidFill>
                  <a:schemeClr val="bg1"/>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121076377"/>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gradFill>
            <a:gsLst>
              <a:gs pos="100000">
                <a:schemeClr val="accent3"/>
              </a:gs>
              <a:gs pos="8000">
                <a:schemeClr val="accent1"/>
              </a:gs>
            </a:gsLst>
            <a:lin ang="18900000" scaled="1"/>
          </a:gradFill>
        </p:spPr>
        <p:txBody>
          <a:bodyPr lIns="0" tIns="0" rIns="0" bIns="731520" anchor="ctr" anchorCtr="0">
            <a:noAutofit/>
          </a:bodyPr>
          <a:lstStyle>
            <a:lvl1pPr marL="0" indent="0" algn="ctr">
              <a:lnSpc>
                <a:spcPct val="100000"/>
              </a:lnSpc>
              <a:buNone/>
              <a:defRPr sz="800" b="1">
                <a:solidFill>
                  <a:schemeClr val="bg1"/>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gradFill>
            <a:gsLst>
              <a:gs pos="100000">
                <a:srgbClr val="FFB900"/>
              </a:gs>
              <a:gs pos="0">
                <a:srgbClr val="FFB3BB"/>
              </a:gs>
            </a:gsLst>
            <a:lin ang="18900000" scaled="1"/>
          </a:grad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4" name="TextBox 3">
            <a:extLst>
              <a:ext uri="{FF2B5EF4-FFF2-40B4-BE49-F238E27FC236}">
                <a16:creationId xmlns:a16="http://schemas.microsoft.com/office/drawing/2014/main" id="{6AAE597A-BE1E-6B1F-960D-A90DC95443A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683247335"/>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gradFill>
            <a:gsLst>
              <a:gs pos="100000">
                <a:schemeClr val="accent3"/>
              </a:gs>
              <a:gs pos="8000">
                <a:schemeClr val="accent1"/>
              </a:gs>
            </a:gsLst>
            <a:lin ang="18900000" scaled="1"/>
          </a:gradFill>
        </p:spPr>
        <p:txBody>
          <a:bodyPr lIns="0" tIns="0" rIns="0" bIns="731520" anchor="ctr" anchorCtr="0">
            <a:noAutofit/>
          </a:bodyPr>
          <a:lstStyle>
            <a:lvl1pPr marL="0" indent="0" algn="ctr">
              <a:lnSpc>
                <a:spcPct val="100000"/>
              </a:lnSpc>
              <a:buNone/>
              <a:defRPr sz="600" b="1">
                <a:solidFill>
                  <a:schemeClr val="bg1"/>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gradFill>
            <a:gsLst>
              <a:gs pos="100000">
                <a:srgbClr val="FFB900"/>
              </a:gs>
              <a:gs pos="0">
                <a:srgbClr val="FFB3BB"/>
              </a:gs>
            </a:gsLst>
            <a:lin ang="18900000" scaled="1"/>
          </a:grad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gradFill>
            <a:gsLst>
              <a:gs pos="100000">
                <a:srgbClr val="F4364C"/>
              </a:gs>
              <a:gs pos="0">
                <a:srgbClr val="8661C5"/>
              </a:gs>
            </a:gsLst>
            <a:lin ang="18900000" scaled="1"/>
          </a:gradFill>
        </p:spPr>
        <p:txBody>
          <a:bodyPr lIns="0" tIns="0" rIns="0" bIns="731520" anchor="ctr" anchorCtr="0">
            <a:noAutofit/>
          </a:bodyPr>
          <a:lstStyle>
            <a:lvl1pPr marL="0" indent="0" algn="ctr">
              <a:lnSpc>
                <a:spcPct val="100000"/>
              </a:lnSpc>
              <a:buNone/>
              <a:defRPr sz="600" b="1">
                <a:solidFill>
                  <a:schemeClr val="bg1"/>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40639713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428162674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gradFill>
            <a:gsLst>
              <a:gs pos="100000">
                <a:schemeClr val="accent3"/>
              </a:gs>
              <a:gs pos="8000">
                <a:schemeClr val="accent1"/>
              </a:gs>
            </a:gsLst>
            <a:lin ang="18900000" scaled="1"/>
          </a:gradFill>
        </p:spPr>
        <p:txBody>
          <a:bodyPr lIns="0" tIns="0" rIns="0" bIns="731520" anchor="ctr" anchorCtr="0">
            <a:noAutofit/>
          </a:bodyPr>
          <a:lstStyle>
            <a:lvl1pPr marL="0" indent="0" algn="ctr">
              <a:lnSpc>
                <a:spcPct val="100000"/>
              </a:lnSpc>
              <a:buNone/>
              <a:defRPr sz="600" b="1">
                <a:solidFill>
                  <a:schemeClr val="bg1"/>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gradFill>
            <a:gsLst>
              <a:gs pos="100000">
                <a:srgbClr val="FFB900"/>
              </a:gs>
              <a:gs pos="0">
                <a:srgbClr val="FFB3BB"/>
              </a:gs>
            </a:gsLst>
            <a:lin ang="18900000" scaled="1"/>
          </a:grad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gradFill>
            <a:gsLst>
              <a:gs pos="100000">
                <a:srgbClr val="F4364C"/>
              </a:gs>
              <a:gs pos="0">
                <a:srgbClr val="8661C5"/>
              </a:gs>
            </a:gsLst>
            <a:lin ang="18900000" scaled="1"/>
          </a:gradFill>
        </p:spPr>
        <p:txBody>
          <a:bodyPr lIns="0" tIns="0" rIns="0" bIns="731520" anchor="ctr" anchorCtr="0">
            <a:noAutofit/>
          </a:bodyPr>
          <a:lstStyle>
            <a:lvl1pPr marL="0" indent="0" algn="ctr">
              <a:lnSpc>
                <a:spcPct val="100000"/>
              </a:lnSpc>
              <a:buNone/>
              <a:defRPr sz="600" b="1">
                <a:solidFill>
                  <a:schemeClr val="bg1"/>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gradFill>
            <a:gsLst>
              <a:gs pos="0">
                <a:srgbClr val="E8E6DF"/>
              </a:gs>
              <a:gs pos="100000">
                <a:srgbClr val="FFA38B"/>
              </a:gs>
            </a:gsLst>
            <a:lin ang="18900000" scaled="1"/>
          </a:grad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59408476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gradFill>
            <a:gsLst>
              <a:gs pos="100000">
                <a:schemeClr val="accent3"/>
              </a:gs>
              <a:gs pos="8000">
                <a:schemeClr val="accent1"/>
              </a:gs>
            </a:gsLst>
            <a:lin ang="18900000" scaled="1"/>
          </a:gradFill>
        </p:spPr>
        <p:txBody>
          <a:bodyPr lIns="0" tIns="0" rIns="0" bIns="731520" anchor="ctr" anchorCtr="0">
            <a:noAutofit/>
          </a:bodyPr>
          <a:lstStyle>
            <a:lvl1pPr marL="0" indent="0" algn="ctr">
              <a:lnSpc>
                <a:spcPct val="100000"/>
              </a:lnSpc>
              <a:buNone/>
              <a:defRPr sz="600" b="1">
                <a:solidFill>
                  <a:schemeClr val="bg1"/>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gradFill>
            <a:gsLst>
              <a:gs pos="100000">
                <a:srgbClr val="FFB900"/>
              </a:gs>
              <a:gs pos="0">
                <a:srgbClr val="FFB3BB"/>
              </a:gs>
            </a:gsLst>
            <a:lin ang="18900000" scaled="1"/>
          </a:grad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gradFill>
            <a:gsLst>
              <a:gs pos="100000">
                <a:srgbClr val="F4364C"/>
              </a:gs>
              <a:gs pos="0">
                <a:srgbClr val="8661C5"/>
              </a:gs>
            </a:gsLst>
            <a:lin ang="18900000" scaled="1"/>
          </a:gradFill>
        </p:spPr>
        <p:txBody>
          <a:bodyPr lIns="0" tIns="0" rIns="0" bIns="731520" anchor="ctr" anchorCtr="0">
            <a:noAutofit/>
          </a:bodyPr>
          <a:lstStyle>
            <a:lvl1pPr marL="0" indent="0" algn="ctr">
              <a:lnSpc>
                <a:spcPct val="100000"/>
              </a:lnSpc>
              <a:buNone/>
              <a:defRPr sz="600" b="1">
                <a:solidFill>
                  <a:schemeClr val="bg1"/>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gradFill>
            <a:gsLst>
              <a:gs pos="0">
                <a:srgbClr val="E8E6DF"/>
              </a:gs>
              <a:gs pos="100000">
                <a:srgbClr val="FFA38B"/>
              </a:gs>
            </a:gsLst>
            <a:lin ang="18900000" scaled="1"/>
          </a:grad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gradFill>
            <a:gsLst>
              <a:gs pos="0">
                <a:srgbClr val="E8E6DF"/>
              </a:gs>
              <a:gs pos="100000">
                <a:srgbClr val="D4EC8E"/>
              </a:gs>
            </a:gsLst>
            <a:lin ang="18900000" scaled="1"/>
          </a:grad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02779106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gradFill>
            <a:gsLst>
              <a:gs pos="100000">
                <a:schemeClr val="accent3"/>
              </a:gs>
              <a:gs pos="8000">
                <a:schemeClr val="accent1"/>
              </a:gs>
            </a:gsLst>
            <a:lin ang="18900000" scaled="1"/>
          </a:gradFill>
        </p:spPr>
        <p:txBody>
          <a:bodyPr lIns="0" tIns="0" rIns="0" bIns="594360" anchor="ctr" anchorCtr="0">
            <a:noAutofit/>
          </a:bodyPr>
          <a:lstStyle>
            <a:lvl1pPr marL="0" indent="0" algn="ctr">
              <a:lnSpc>
                <a:spcPct val="100000"/>
              </a:lnSpc>
              <a:buNone/>
              <a:defRPr sz="600" b="1">
                <a:solidFill>
                  <a:schemeClr val="bg1"/>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gradFill>
            <a:gsLst>
              <a:gs pos="100000">
                <a:srgbClr val="FFB900"/>
              </a:gs>
              <a:gs pos="0">
                <a:srgbClr val="FFB3BB"/>
              </a:gs>
            </a:gsLst>
            <a:lin ang="18900000" scaled="1"/>
          </a:gra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gradFill>
            <a:gsLst>
              <a:gs pos="100000">
                <a:srgbClr val="F4364C"/>
              </a:gs>
              <a:gs pos="0">
                <a:srgbClr val="8661C5"/>
              </a:gs>
            </a:gsLst>
            <a:lin ang="18900000" scaled="1"/>
          </a:gradFill>
        </p:spPr>
        <p:txBody>
          <a:bodyPr lIns="0" tIns="0" rIns="0" bIns="594360" anchor="ctr" anchorCtr="0">
            <a:noAutofit/>
          </a:bodyPr>
          <a:lstStyle>
            <a:lvl1pPr marL="0" indent="0" algn="ctr">
              <a:lnSpc>
                <a:spcPct val="100000"/>
              </a:lnSpc>
              <a:buNone/>
              <a:defRPr sz="600" b="1">
                <a:solidFill>
                  <a:schemeClr val="bg1"/>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18840172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gradFill>
            <a:gsLst>
              <a:gs pos="100000">
                <a:schemeClr val="accent3"/>
              </a:gs>
              <a:gs pos="8000">
                <a:schemeClr val="accent1"/>
              </a:gs>
            </a:gsLst>
            <a:lin ang="18900000" scaled="1"/>
          </a:gradFill>
        </p:spPr>
        <p:txBody>
          <a:bodyPr lIns="0" tIns="0" rIns="0" bIns="594360" anchor="ctr" anchorCtr="0">
            <a:noAutofit/>
          </a:bodyPr>
          <a:lstStyle>
            <a:lvl1pPr marL="0" indent="0" algn="ctr">
              <a:lnSpc>
                <a:spcPct val="100000"/>
              </a:lnSpc>
              <a:buNone/>
              <a:defRPr sz="600" b="1">
                <a:solidFill>
                  <a:schemeClr val="bg1"/>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gradFill>
            <a:gsLst>
              <a:gs pos="100000">
                <a:srgbClr val="FFB900"/>
              </a:gs>
              <a:gs pos="0">
                <a:srgbClr val="FFB3BB"/>
              </a:gs>
            </a:gsLst>
            <a:lin ang="18900000" scaled="1"/>
          </a:gra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gradFill>
            <a:gsLst>
              <a:gs pos="100000">
                <a:srgbClr val="F4364C"/>
              </a:gs>
              <a:gs pos="0">
                <a:srgbClr val="8661C5"/>
              </a:gs>
            </a:gsLst>
            <a:lin ang="18900000" scaled="1"/>
          </a:gradFill>
        </p:spPr>
        <p:txBody>
          <a:bodyPr lIns="0" tIns="0" rIns="0" bIns="594360" anchor="ctr" anchorCtr="0">
            <a:noAutofit/>
          </a:bodyPr>
          <a:lstStyle>
            <a:lvl1pPr marL="0" indent="0" algn="ctr">
              <a:lnSpc>
                <a:spcPct val="100000"/>
              </a:lnSpc>
              <a:buNone/>
              <a:defRPr sz="600" b="1">
                <a:solidFill>
                  <a:schemeClr val="bg1"/>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gradFill>
            <a:gsLst>
              <a:gs pos="0">
                <a:srgbClr val="E8E6DF"/>
              </a:gs>
              <a:gs pos="100000">
                <a:srgbClr val="FFA38B"/>
              </a:gs>
            </a:gsLst>
            <a:lin ang="18900000" scaled="1"/>
          </a:gra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173181491"/>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gradFill>
            <a:gsLst>
              <a:gs pos="100000">
                <a:schemeClr val="accent3"/>
              </a:gs>
              <a:gs pos="8000">
                <a:schemeClr val="accent1"/>
              </a:gs>
            </a:gsLst>
            <a:lin ang="18900000" scaled="1"/>
          </a:gradFill>
        </p:spPr>
        <p:txBody>
          <a:bodyPr lIns="0" tIns="0" rIns="0" bIns="594360" anchor="ctr" anchorCtr="0">
            <a:noAutofit/>
          </a:bodyPr>
          <a:lstStyle>
            <a:lvl1pPr marL="0" indent="0" algn="ctr">
              <a:lnSpc>
                <a:spcPct val="100000"/>
              </a:lnSpc>
              <a:buNone/>
              <a:defRPr sz="500" b="1">
                <a:solidFill>
                  <a:schemeClr val="bg1"/>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gradFill>
            <a:gsLst>
              <a:gs pos="100000">
                <a:srgbClr val="FFB900"/>
              </a:gs>
              <a:gs pos="0">
                <a:srgbClr val="FFB3BB"/>
              </a:gs>
            </a:gsLst>
            <a:lin ang="18900000" scaled="1"/>
          </a:grad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gradFill>
            <a:gsLst>
              <a:gs pos="100000">
                <a:srgbClr val="F4364C"/>
              </a:gs>
              <a:gs pos="0">
                <a:srgbClr val="8661C5"/>
              </a:gs>
            </a:gsLst>
            <a:lin ang="18900000" scaled="1"/>
          </a:gradFill>
        </p:spPr>
        <p:txBody>
          <a:bodyPr lIns="0" tIns="0" rIns="0" bIns="594360" anchor="ctr" anchorCtr="0">
            <a:noAutofit/>
          </a:bodyPr>
          <a:lstStyle>
            <a:lvl1pPr marL="0" indent="0" algn="ctr">
              <a:lnSpc>
                <a:spcPct val="100000"/>
              </a:lnSpc>
              <a:buNone/>
              <a:defRPr sz="500" b="1">
                <a:solidFill>
                  <a:schemeClr val="bg1"/>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gradFill>
            <a:gsLst>
              <a:gs pos="0">
                <a:srgbClr val="E8E6DF"/>
              </a:gs>
              <a:gs pos="100000">
                <a:srgbClr val="FFA38B"/>
              </a:gs>
            </a:gsLst>
            <a:lin ang="18900000" scaled="1"/>
          </a:grad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gradFill>
            <a:gsLst>
              <a:gs pos="0">
                <a:srgbClr val="E8E6DF"/>
              </a:gs>
              <a:gs pos="100000">
                <a:srgbClr val="D4EC8E"/>
              </a:gs>
            </a:gsLst>
            <a:lin ang="18900000" scaled="1"/>
          </a:grad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36150241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1"/>
            <a:ext cx="3182027" cy="3959217"/>
          </a:xfrm>
        </p:spPr>
        <p:txBody>
          <a:bodyPr anchor="t"/>
          <a:lstStyle>
            <a:lvl1pPr>
              <a:defRPr>
                <a:solidFill>
                  <a:schemeClr val="tx2"/>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532429"/>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090155635"/>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Developer Code Layou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145455907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Code Bottom">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251798571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Code Top">
    <p:bg>
      <p:bgPr>
        <a:solidFill>
          <a:schemeClr val="bg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2"/>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382212967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33033344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Code Right sid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2"/>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84590268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Code Left sd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2"/>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297513871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Dem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77823"/>
            <a:ext cx="9144000" cy="553998"/>
          </a:xfrm>
          <a:noFill/>
        </p:spPr>
        <p:txBody>
          <a:bodyPr vert="horz" wrap="square" lIns="0" tIns="0" rIns="0" bIns="0" rtlCol="0" anchor="b" anchorCtr="0">
            <a:spAutoFit/>
          </a:bodyPr>
          <a:lstStyle>
            <a:lvl1pPr>
              <a:defRPr lang="en-US" sz="4000" dirty="0"/>
            </a:lvl1pPr>
          </a:lstStyle>
          <a:p>
            <a:pPr lvl="0">
              <a:lnSpc>
                <a:spcPct val="90000"/>
              </a:lnSpc>
            </a:pPr>
            <a:r>
              <a:rPr lang="en-US"/>
              <a:t>Demo title</a:t>
            </a:r>
          </a:p>
        </p:txBody>
      </p:sp>
      <p:sp>
        <p:nvSpPr>
          <p:cNvPr id="5" name="Text Placeholder 4"/>
          <p:cNvSpPr>
            <a:spLocks noGrp="1"/>
          </p:cNvSpPr>
          <p:nvPr>
            <p:ph type="body" sz="quarter" idx="12" hasCustomPrompt="1"/>
          </p:nvPr>
        </p:nvSpPr>
        <p:spPr>
          <a:xfrm>
            <a:off x="585216" y="3977319"/>
            <a:ext cx="91440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7169496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Section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vert="horz" wrap="square" lIns="0" tIns="0" rIns="0" bIns="0" rtlCol="0" anchor="b" anchorCtr="0">
            <a:spAutoFit/>
          </a:bodyPr>
          <a:lstStyle>
            <a:lvl1pPr>
              <a:defRPr lang="en-US" sz="4000" b="0" dirty="0">
                <a:latin typeface="+mj-lt"/>
              </a:defRPr>
            </a:lvl1pPr>
          </a:lstStyle>
          <a:p>
            <a:pPr lvl="0">
              <a:lnSpc>
                <a:spcPct val="90000"/>
              </a:lnSpc>
            </a:pPr>
            <a:r>
              <a:rPr lang="en-US"/>
              <a:t>Section title</a:t>
            </a:r>
          </a:p>
        </p:txBody>
      </p:sp>
    </p:spTree>
    <p:extLst>
      <p:ext uri="{BB962C8B-B14F-4D97-AF65-F5344CB8AC3E}">
        <p14:creationId xmlns:p14="http://schemas.microsoft.com/office/powerpoint/2010/main" val="285309021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1_Section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vert="horz" wrap="square" lIns="0" tIns="0" rIns="0" bIns="0" rtlCol="0" anchor="b" anchorCtr="0">
            <a:spAutoFit/>
          </a:bodyPr>
          <a:lstStyle>
            <a:lvl1pPr>
              <a:defRPr lang="en-US" sz="4000" b="0" dirty="0">
                <a:solidFill>
                  <a:schemeClr val="bg1"/>
                </a:solidFill>
                <a:latin typeface="+mj-lt"/>
              </a:defRPr>
            </a:lvl1pPr>
          </a:lstStyle>
          <a:p>
            <a:pPr lvl="0">
              <a:lnSpc>
                <a:spcPct val="90000"/>
              </a:lnSpc>
            </a:pPr>
            <a:r>
              <a:rPr lang="en-US"/>
              <a:t>Section title</a:t>
            </a:r>
          </a:p>
        </p:txBody>
      </p:sp>
    </p:spTree>
    <p:extLst>
      <p:ext uri="{BB962C8B-B14F-4D97-AF65-F5344CB8AC3E}">
        <p14:creationId xmlns:p14="http://schemas.microsoft.com/office/powerpoint/2010/main" val="20791443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2_Section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vert="horz" wrap="square" lIns="0" tIns="0" rIns="0" bIns="0" rtlCol="0" anchor="b" anchorCtr="0">
            <a:spAutoFit/>
          </a:bodyPr>
          <a:lstStyle>
            <a:lvl1pPr>
              <a:defRPr lang="en-US" sz="4000" b="0" dirty="0">
                <a:solidFill>
                  <a:schemeClr val="bg1"/>
                </a:solidFill>
                <a:latin typeface="+mj-lt"/>
              </a:defRPr>
            </a:lvl1pPr>
          </a:lstStyle>
          <a:p>
            <a:pPr lvl="0">
              <a:lnSpc>
                <a:spcPct val="90000"/>
              </a:lnSpc>
            </a:pPr>
            <a:r>
              <a:rPr lang="en-US"/>
              <a:t>Section title</a:t>
            </a:r>
          </a:p>
        </p:txBody>
      </p:sp>
    </p:spTree>
    <p:extLst>
      <p:ext uri="{BB962C8B-B14F-4D97-AF65-F5344CB8AC3E}">
        <p14:creationId xmlns:p14="http://schemas.microsoft.com/office/powerpoint/2010/main" val="9851591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3_Section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vert="horz" wrap="square" lIns="0" tIns="0" rIns="0" bIns="0" rtlCol="0" anchor="b" anchorCtr="0">
            <a:spAutoFit/>
          </a:bodyPr>
          <a:lstStyle>
            <a:lvl1pPr>
              <a:defRPr lang="en-US" sz="4000" b="0" dirty="0">
                <a:solidFill>
                  <a:schemeClr val="bg1"/>
                </a:solidFill>
                <a:latin typeface="+mj-lt"/>
              </a:defRPr>
            </a:lvl1pPr>
          </a:lstStyle>
          <a:p>
            <a:pPr lvl="0">
              <a:lnSpc>
                <a:spcPct val="90000"/>
              </a:lnSpc>
            </a:pPr>
            <a:r>
              <a:rPr lang="en-US"/>
              <a:t>Section title</a:t>
            </a:r>
          </a:p>
        </p:txBody>
      </p:sp>
    </p:spTree>
    <p:extLst>
      <p:ext uri="{BB962C8B-B14F-4D97-AF65-F5344CB8AC3E}">
        <p14:creationId xmlns:p14="http://schemas.microsoft.com/office/powerpoint/2010/main" val="156147843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Section Titl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vert="horz" wrap="square" lIns="0" tIns="0" rIns="0" bIns="0" rtlCol="0" anchor="b" anchorCtr="0">
            <a:spAutoFit/>
          </a:bodyPr>
          <a:lstStyle>
            <a:lvl1pPr>
              <a:defRPr lang="en-US" sz="4000" b="0" dirty="0">
                <a:latin typeface="+mj-lt"/>
              </a:defRPr>
            </a:lvl1pPr>
          </a:lstStyle>
          <a:p>
            <a:pPr lvl="0">
              <a:lnSpc>
                <a:spcPct val="90000"/>
              </a:lnSpc>
            </a:pPr>
            <a:r>
              <a:rPr lang="en-US"/>
              <a:t>Section title</a:t>
            </a:r>
          </a:p>
        </p:txBody>
      </p:sp>
    </p:spTree>
    <p:extLst>
      <p:ext uri="{BB962C8B-B14F-4D97-AF65-F5344CB8AC3E}">
        <p14:creationId xmlns:p14="http://schemas.microsoft.com/office/powerpoint/2010/main" val="38222518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1_Section Titl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vert="horz" wrap="square" lIns="0" tIns="0" rIns="0" bIns="0" rtlCol="0" anchor="b" anchorCtr="0">
            <a:spAutoFit/>
          </a:bodyPr>
          <a:lstStyle>
            <a:lvl1pPr>
              <a:defRPr lang="en-US" sz="4000" b="0" dirty="0">
                <a:latin typeface="+mj-lt"/>
              </a:defRPr>
            </a:lvl1pPr>
          </a:lstStyle>
          <a:p>
            <a:pPr lvl="0">
              <a:lnSpc>
                <a:spcPct val="90000"/>
              </a:lnSpc>
            </a:pPr>
            <a:r>
              <a:rPr lang="en-US"/>
              <a:t>Section title</a:t>
            </a:r>
          </a:p>
        </p:txBody>
      </p:sp>
    </p:spTree>
    <p:extLst>
      <p:ext uri="{BB962C8B-B14F-4D97-AF65-F5344CB8AC3E}">
        <p14:creationId xmlns:p14="http://schemas.microsoft.com/office/powerpoint/2010/main" val="684565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Section Titl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41943575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27447213"/>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1_Section Titl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1894523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2_Section Titl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bg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4094133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3_Section Titl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bg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7259718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Quot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0D155-47E8-D819-5FA4-748607570A1C}"/>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3" name="Picture Placeholder 9">
            <a:extLst>
              <a:ext uri="{FF2B5EF4-FFF2-40B4-BE49-F238E27FC236}">
                <a16:creationId xmlns:a16="http://schemas.microsoft.com/office/drawing/2014/main" id="{5022EE65-FBB2-C961-B89F-9DADBDB2DB30}"/>
              </a:ext>
            </a:extLst>
          </p:cNvPr>
          <p:cNvSpPr>
            <a:spLocks noGrp="1"/>
          </p:cNvSpPr>
          <p:nvPr>
            <p:ph type="pic" sz="quarter" idx="14" hasCustomPrompt="1"/>
          </p:nvPr>
        </p:nvSpPr>
        <p:spPr>
          <a:xfrm>
            <a:off x="7827263" y="2199576"/>
            <a:ext cx="3760470" cy="3760470"/>
          </a:xfrm>
          <a:prstGeom prst="rect">
            <a:avLst/>
          </a:prstGeom>
          <a:blipFill>
            <a:blip r:embed="rId3"/>
            <a:stretch>
              <a:fillRect/>
            </a:stretch>
          </a:blipFill>
          <a:effectLst>
            <a:outerShdw blurRad="215900" dist="190500" dir="2700000" sx="101000" sy="101000" algn="ctr" rotWithShape="0">
              <a:srgbClr val="000000">
                <a:alpha val="23000"/>
              </a:srgbClr>
            </a:outerShdw>
          </a:effectLst>
        </p:spPr>
        <p:txBody>
          <a:bodyPr vert="horz" wrap="square" lIns="0" tIns="0" rIns="0" bIns="0" rtlCol="0" anchor="ctr" anchorCtr="0">
            <a:normAutofit/>
          </a:bodyPr>
          <a:lstStyle>
            <a:lvl1pPr marL="228600" indent="-228600" algn="ctr">
              <a:buNone/>
              <a:defRPr lang="en-US" sz="1800" b="1">
                <a:solidFill>
                  <a:schemeClr val="tx1"/>
                </a:solidFill>
                <a:latin typeface="+mn-lt"/>
              </a:defRPr>
            </a:lvl1pPr>
          </a:lstStyle>
          <a:p>
            <a:pPr marL="228600" lvl="0" indent="-228600" algn="ctr"/>
            <a:r>
              <a:rPr lang="en-US"/>
              <a:t>Click to insert photo</a:t>
            </a:r>
          </a:p>
        </p:txBody>
      </p:sp>
      <p:sp>
        <p:nvSpPr>
          <p:cNvPr id="5" name="Text Placeholder 11">
            <a:extLst>
              <a:ext uri="{FF2B5EF4-FFF2-40B4-BE49-F238E27FC236}">
                <a16:creationId xmlns:a16="http://schemas.microsoft.com/office/drawing/2014/main" id="{4B878651-6EA0-F1DE-DDB3-D4C07A4E5942}"/>
              </a:ext>
            </a:extLst>
          </p:cNvPr>
          <p:cNvSpPr>
            <a:spLocks noGrp="1"/>
          </p:cNvSpPr>
          <p:nvPr>
            <p:ph type="body" sz="quarter" idx="17"/>
          </p:nvPr>
        </p:nvSpPr>
        <p:spPr>
          <a:xfrm>
            <a:off x="1245931" y="3206751"/>
            <a:ext cx="2706480" cy="1477328"/>
          </a:xfrm>
        </p:spPr>
        <p:txBody>
          <a:bodyPr anchor="t"/>
          <a:lstStyle>
            <a:lvl1pPr marL="0" indent="0">
              <a:spcBef>
                <a:spcPts val="0"/>
              </a:spcBef>
              <a:buNone/>
              <a:defRPr sz="3200">
                <a:solidFill>
                  <a:schemeClr val="tx1"/>
                </a:solidFill>
                <a:latin typeface="+mj-lt"/>
              </a:defRPr>
            </a:lvl1pPr>
          </a:lstStyle>
          <a:p>
            <a:pPr lvl="0"/>
            <a:r>
              <a:rPr lang="en-US"/>
              <a:t>Click to edit Master text styles</a:t>
            </a:r>
          </a:p>
        </p:txBody>
      </p:sp>
      <p:sp>
        <p:nvSpPr>
          <p:cNvPr id="10" name="Freeform: Shape 9">
            <a:extLst>
              <a:ext uri="{FF2B5EF4-FFF2-40B4-BE49-F238E27FC236}">
                <a16:creationId xmlns:a16="http://schemas.microsoft.com/office/drawing/2014/main" id="{52A3F807-DEFB-6026-D7BD-82284EB7FB76}"/>
              </a:ext>
            </a:extLst>
          </p:cNvPr>
          <p:cNvSpPr/>
          <p:nvPr/>
        </p:nvSpPr>
        <p:spPr>
          <a:xfrm>
            <a:off x="552732" y="2199576"/>
            <a:ext cx="693200" cy="604267"/>
          </a:xfrm>
          <a:custGeom>
            <a:avLst/>
            <a:gdLst>
              <a:gd name="connsiteX0" fmla="*/ 393237 w 674431"/>
              <a:gd name="connsiteY0" fmla="*/ 0 h 587906"/>
              <a:gd name="connsiteX1" fmla="*/ 616089 w 674431"/>
              <a:gd name="connsiteY1" fmla="*/ 0 h 587906"/>
              <a:gd name="connsiteX2" fmla="*/ 616151 w 674431"/>
              <a:gd name="connsiteY2" fmla="*/ 0 h 587906"/>
              <a:gd name="connsiteX3" fmla="*/ 674431 w 674431"/>
              <a:gd name="connsiteY3" fmla="*/ 58280 h 587906"/>
              <a:gd name="connsiteX4" fmla="*/ 674431 w 674431"/>
              <a:gd name="connsiteY4" fmla="*/ 221738 h 587906"/>
              <a:gd name="connsiteX5" fmla="*/ 597219 w 674431"/>
              <a:gd name="connsiteY5" fmla="*/ 471750 h 587906"/>
              <a:gd name="connsiteX6" fmla="*/ 393361 w 674431"/>
              <a:gd name="connsiteY6" fmla="*/ 587630 h 587906"/>
              <a:gd name="connsiteX7" fmla="*/ 380245 w 674431"/>
              <a:gd name="connsiteY7" fmla="*/ 577174 h 587906"/>
              <a:gd name="connsiteX8" fmla="*/ 380245 w 674431"/>
              <a:gd name="connsiteY8" fmla="*/ 489011 h 587906"/>
              <a:gd name="connsiteX9" fmla="*/ 387484 w 674431"/>
              <a:gd name="connsiteY9" fmla="*/ 478865 h 587906"/>
              <a:gd name="connsiteX10" fmla="*/ 523100 w 674431"/>
              <a:gd name="connsiteY10" fmla="*/ 363541 h 587906"/>
              <a:gd name="connsiteX11" fmla="*/ 540423 w 674431"/>
              <a:gd name="connsiteY11" fmla="*/ 283112 h 587906"/>
              <a:gd name="connsiteX12" fmla="*/ 533308 w 674431"/>
              <a:gd name="connsiteY12" fmla="*/ 276306 h 587906"/>
              <a:gd name="connsiteX13" fmla="*/ 393361 w 674431"/>
              <a:gd name="connsiteY13" fmla="*/ 276306 h 587906"/>
              <a:gd name="connsiteX14" fmla="*/ 374986 w 674431"/>
              <a:gd name="connsiteY14" fmla="*/ 257931 h 587906"/>
              <a:gd name="connsiteX15" fmla="*/ 374986 w 674431"/>
              <a:gd name="connsiteY15" fmla="*/ 18251 h 587906"/>
              <a:gd name="connsiteX16" fmla="*/ 393237 w 674431"/>
              <a:gd name="connsiteY16" fmla="*/ 0 h 587906"/>
              <a:gd name="connsiteX17" fmla="*/ 58466 w 674431"/>
              <a:gd name="connsiteY17" fmla="*/ 0 h 587906"/>
              <a:gd name="connsiteX18" fmla="*/ 281070 w 674431"/>
              <a:gd name="connsiteY18" fmla="*/ 0 h 587906"/>
              <a:gd name="connsiteX19" fmla="*/ 299445 w 674431"/>
              <a:gd name="connsiteY19" fmla="*/ 18375 h 587906"/>
              <a:gd name="connsiteX20" fmla="*/ 299445 w 674431"/>
              <a:gd name="connsiteY20" fmla="*/ 221738 h 587906"/>
              <a:gd name="connsiteX21" fmla="*/ 222233 w 674431"/>
              <a:gd name="connsiteY21" fmla="*/ 471750 h 587906"/>
              <a:gd name="connsiteX22" fmla="*/ 18375 w 674431"/>
              <a:gd name="connsiteY22" fmla="*/ 587630 h 587906"/>
              <a:gd name="connsiteX23" fmla="*/ 5259 w 674431"/>
              <a:gd name="connsiteY23" fmla="*/ 577174 h 587906"/>
              <a:gd name="connsiteX24" fmla="*/ 5259 w 674431"/>
              <a:gd name="connsiteY24" fmla="*/ 489011 h 587906"/>
              <a:gd name="connsiteX25" fmla="*/ 12497 w 674431"/>
              <a:gd name="connsiteY25" fmla="*/ 478865 h 587906"/>
              <a:gd name="connsiteX26" fmla="*/ 148114 w 674431"/>
              <a:gd name="connsiteY26" fmla="*/ 363541 h 587906"/>
              <a:gd name="connsiteX27" fmla="*/ 165437 w 674431"/>
              <a:gd name="connsiteY27" fmla="*/ 283112 h 587906"/>
              <a:gd name="connsiteX28" fmla="*/ 158322 w 674431"/>
              <a:gd name="connsiteY28" fmla="*/ 276306 h 587906"/>
              <a:gd name="connsiteX29" fmla="*/ 18375 w 674431"/>
              <a:gd name="connsiteY29" fmla="*/ 276306 h 587906"/>
              <a:gd name="connsiteX30" fmla="*/ 0 w 674431"/>
              <a:gd name="connsiteY30" fmla="*/ 257931 h 587906"/>
              <a:gd name="connsiteX31" fmla="*/ 0 w 674431"/>
              <a:gd name="connsiteY31" fmla="*/ 58466 h 587906"/>
              <a:gd name="connsiteX32" fmla="*/ 58466 w 674431"/>
              <a:gd name="connsiteY32" fmla="*/ 0 h 587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74431" h="587906">
                <a:moveTo>
                  <a:pt x="393237" y="0"/>
                </a:moveTo>
                <a:lnTo>
                  <a:pt x="616089" y="0"/>
                </a:lnTo>
                <a:lnTo>
                  <a:pt x="616151" y="0"/>
                </a:lnTo>
                <a:cubicBezTo>
                  <a:pt x="648322" y="0"/>
                  <a:pt x="674431" y="26109"/>
                  <a:pt x="674431" y="58280"/>
                </a:cubicBezTo>
                <a:lnTo>
                  <a:pt x="674431" y="221738"/>
                </a:lnTo>
                <a:cubicBezTo>
                  <a:pt x="674431" y="328152"/>
                  <a:pt x="648694" y="411490"/>
                  <a:pt x="597219" y="471750"/>
                </a:cubicBezTo>
                <a:cubicBezTo>
                  <a:pt x="548157" y="529102"/>
                  <a:pt x="480225" y="567770"/>
                  <a:pt x="393361" y="587630"/>
                </a:cubicBezTo>
                <a:cubicBezTo>
                  <a:pt x="386679" y="589177"/>
                  <a:pt x="380245" y="584042"/>
                  <a:pt x="380245" y="577174"/>
                </a:cubicBezTo>
                <a:lnTo>
                  <a:pt x="380245" y="489011"/>
                </a:lnTo>
                <a:cubicBezTo>
                  <a:pt x="380245" y="484433"/>
                  <a:pt x="383153" y="480288"/>
                  <a:pt x="387484" y="478865"/>
                </a:cubicBezTo>
                <a:cubicBezTo>
                  <a:pt x="454240" y="456778"/>
                  <a:pt x="499466" y="418295"/>
                  <a:pt x="523100" y="363541"/>
                </a:cubicBezTo>
                <a:cubicBezTo>
                  <a:pt x="535969" y="335824"/>
                  <a:pt x="541784" y="309035"/>
                  <a:pt x="540423" y="283112"/>
                </a:cubicBezTo>
                <a:cubicBezTo>
                  <a:pt x="540238" y="279276"/>
                  <a:pt x="537082" y="276306"/>
                  <a:pt x="533308" y="276306"/>
                </a:cubicBezTo>
                <a:lnTo>
                  <a:pt x="393361" y="276306"/>
                </a:lnTo>
                <a:cubicBezTo>
                  <a:pt x="383215" y="276306"/>
                  <a:pt x="374986" y="268078"/>
                  <a:pt x="374986" y="257931"/>
                </a:cubicBezTo>
                <a:lnTo>
                  <a:pt x="374986" y="18251"/>
                </a:lnTo>
                <a:cubicBezTo>
                  <a:pt x="374986" y="8167"/>
                  <a:pt x="383153" y="0"/>
                  <a:pt x="393237" y="0"/>
                </a:cubicBezTo>
                <a:close/>
                <a:moveTo>
                  <a:pt x="58466" y="0"/>
                </a:moveTo>
                <a:lnTo>
                  <a:pt x="281070" y="0"/>
                </a:lnTo>
                <a:cubicBezTo>
                  <a:pt x="291216" y="0"/>
                  <a:pt x="299445" y="8229"/>
                  <a:pt x="299445" y="18375"/>
                </a:cubicBezTo>
                <a:lnTo>
                  <a:pt x="299445" y="221738"/>
                </a:lnTo>
                <a:cubicBezTo>
                  <a:pt x="299445" y="328152"/>
                  <a:pt x="273708" y="411490"/>
                  <a:pt x="222233" y="471750"/>
                </a:cubicBezTo>
                <a:cubicBezTo>
                  <a:pt x="173171" y="529102"/>
                  <a:pt x="105239" y="567770"/>
                  <a:pt x="18375" y="587630"/>
                </a:cubicBezTo>
                <a:cubicBezTo>
                  <a:pt x="11631" y="589177"/>
                  <a:pt x="5259" y="584042"/>
                  <a:pt x="5259" y="577174"/>
                </a:cubicBezTo>
                <a:lnTo>
                  <a:pt x="5259" y="489011"/>
                </a:lnTo>
                <a:cubicBezTo>
                  <a:pt x="5259" y="484433"/>
                  <a:pt x="8167" y="480288"/>
                  <a:pt x="12497" y="478865"/>
                </a:cubicBezTo>
                <a:cubicBezTo>
                  <a:pt x="79254" y="456778"/>
                  <a:pt x="124480" y="418295"/>
                  <a:pt x="148114" y="363541"/>
                </a:cubicBezTo>
                <a:cubicBezTo>
                  <a:pt x="160983" y="335824"/>
                  <a:pt x="166798" y="309035"/>
                  <a:pt x="165437" y="283112"/>
                </a:cubicBezTo>
                <a:cubicBezTo>
                  <a:pt x="165252" y="279276"/>
                  <a:pt x="162096" y="276306"/>
                  <a:pt x="158322" y="276306"/>
                </a:cubicBezTo>
                <a:lnTo>
                  <a:pt x="18375" y="276306"/>
                </a:lnTo>
                <a:cubicBezTo>
                  <a:pt x="8229" y="276306"/>
                  <a:pt x="0" y="268078"/>
                  <a:pt x="0" y="257931"/>
                </a:cubicBezTo>
                <a:lnTo>
                  <a:pt x="0" y="58466"/>
                </a:lnTo>
                <a:cubicBezTo>
                  <a:pt x="0" y="26171"/>
                  <a:pt x="26171" y="0"/>
                  <a:pt x="58466" y="0"/>
                </a:cubicBezTo>
                <a:close/>
              </a:path>
            </a:pathLst>
          </a:custGeom>
          <a:solidFill>
            <a:schemeClr val="tx1"/>
          </a:solidFill>
          <a:ln w="6117" cap="flat">
            <a:noFill/>
            <a:prstDash val="solid"/>
            <a:miter/>
          </a:ln>
        </p:spPr>
        <p:txBody>
          <a:bodyPr rtlCol="0" anchor="ctr"/>
          <a:lstStyle/>
          <a:p>
            <a:endParaRPr lang="en-US"/>
          </a:p>
        </p:txBody>
      </p:sp>
      <p:sp>
        <p:nvSpPr>
          <p:cNvPr id="11" name="Text Placeholder 4">
            <a:extLst>
              <a:ext uri="{FF2B5EF4-FFF2-40B4-BE49-F238E27FC236}">
                <a16:creationId xmlns:a16="http://schemas.microsoft.com/office/drawing/2014/main" id="{6B8F6EDE-3287-C98A-2287-E97E9546E9E1}"/>
              </a:ext>
            </a:extLst>
          </p:cNvPr>
          <p:cNvSpPr>
            <a:spLocks noGrp="1"/>
          </p:cNvSpPr>
          <p:nvPr>
            <p:ph type="body" sz="quarter" idx="12" hasCustomPrompt="1"/>
          </p:nvPr>
        </p:nvSpPr>
        <p:spPr>
          <a:xfrm>
            <a:off x="1245931" y="4963876"/>
            <a:ext cx="270648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Quote author</a:t>
            </a:r>
          </a:p>
        </p:txBody>
      </p:sp>
    </p:spTree>
    <p:extLst>
      <p:ext uri="{BB962C8B-B14F-4D97-AF65-F5344CB8AC3E}">
        <p14:creationId xmlns:p14="http://schemas.microsoft.com/office/powerpoint/2010/main" val="57069558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Screensho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E7235-22DD-1125-FF85-028A2E641445}"/>
              </a:ext>
            </a:extLst>
          </p:cNvPr>
          <p:cNvSpPr>
            <a:spLocks noGrp="1"/>
          </p:cNvSpPr>
          <p:nvPr>
            <p:ph type="title"/>
          </p:nvPr>
        </p:nvSpPr>
        <p:spPr>
          <a:xfrm>
            <a:off x="588263" y="457200"/>
            <a:ext cx="6359434" cy="553998"/>
          </a:xfrm>
        </p:spPr>
        <p:txBody>
          <a:bodyPr/>
          <a:lstStyle/>
          <a:p>
            <a:r>
              <a:rPr lang="en-US"/>
              <a:t>Click to edit Master title style</a:t>
            </a:r>
          </a:p>
        </p:txBody>
      </p:sp>
      <p:sp>
        <p:nvSpPr>
          <p:cNvPr id="3" name="Rectangle 2">
            <a:extLst>
              <a:ext uri="{FF2B5EF4-FFF2-40B4-BE49-F238E27FC236}">
                <a16:creationId xmlns:a16="http://schemas.microsoft.com/office/drawing/2014/main" id="{D565C022-5A4E-84F5-B51B-1431B6A0AE21}"/>
              </a:ext>
            </a:extLst>
          </p:cNvPr>
          <p:cNvSpPr/>
          <p:nvPr userDrawn="1"/>
        </p:nvSpPr>
        <p:spPr bwMode="auto">
          <a:xfrm>
            <a:off x="7228114" y="292100"/>
            <a:ext cx="4659086" cy="6272213"/>
          </a:xfrm>
          <a:prstGeom prst="rect">
            <a:avLst/>
          </a:prstGeom>
          <a:gradFill>
            <a:gsLst>
              <a:gs pos="0">
                <a:srgbClr val="FFB3BB"/>
              </a:gs>
              <a:gs pos="100000">
                <a:srgbClr val="FFB900"/>
              </a:gs>
            </a:gsLst>
            <a:lin ang="81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6" name="Picture Placeholder 15">
            <a:extLst>
              <a:ext uri="{FF2B5EF4-FFF2-40B4-BE49-F238E27FC236}">
                <a16:creationId xmlns:a16="http://schemas.microsoft.com/office/drawing/2014/main" id="{B5068233-F46E-B659-0799-22A45E3DA223}"/>
              </a:ext>
            </a:extLst>
          </p:cNvPr>
          <p:cNvSpPr>
            <a:spLocks noGrp="1"/>
          </p:cNvSpPr>
          <p:nvPr>
            <p:ph type="pic" sz="quarter" idx="10" hasCustomPrompt="1"/>
          </p:nvPr>
        </p:nvSpPr>
        <p:spPr>
          <a:xfrm>
            <a:off x="6076380" y="1866864"/>
            <a:ext cx="5544120" cy="3124272"/>
          </a:xfrm>
          <a:blipFill>
            <a:blip r:embed="rId2" cstate="email">
              <a:extLst>
                <a:ext uri="{28A0092B-C50C-407E-A947-70E740481C1C}">
                  <a14:useLocalDpi xmlns:a14="http://schemas.microsoft.com/office/drawing/2010/main"/>
                </a:ext>
              </a:extLst>
            </a:blip>
            <a:stretch>
              <a:fillRect/>
            </a:stretch>
          </a:blipFill>
          <a:effectLst>
            <a:outerShdw blurRad="241300" dist="304800" dir="2700000" sx="101000" sy="101000" algn="ctr" rotWithShape="0">
              <a:srgbClr val="000000">
                <a:alpha val="17000"/>
              </a:srgbClr>
            </a:outerShdw>
          </a:effectLst>
        </p:spPr>
        <p:txBody>
          <a:bodyPr lIns="731520" rIns="731520" bIns="1097280" anchor="ctr" anchorCtr="0">
            <a:normAutofit/>
          </a:bodyPr>
          <a:lstStyle>
            <a:lvl1pPr marL="0" indent="0" algn="ctr">
              <a:buFont typeface="Arial" panose="020B0604020202020204" pitchFamily="34" charset="0"/>
              <a:buNone/>
              <a:defRPr sz="2000" b="1">
                <a:solidFill>
                  <a:schemeClr val="tx1"/>
                </a:solidFill>
              </a:defRPr>
            </a:lvl1pPr>
          </a:lstStyle>
          <a:p>
            <a:r>
              <a:rPr lang="en-US"/>
              <a:t>Drag &amp; drop your photo here or click or tap icon below to insert</a:t>
            </a:r>
          </a:p>
        </p:txBody>
      </p:sp>
      <p:sp>
        <p:nvSpPr>
          <p:cNvPr id="17" name="Content Placeholder 4">
            <a:extLst>
              <a:ext uri="{FF2B5EF4-FFF2-40B4-BE49-F238E27FC236}">
                <a16:creationId xmlns:a16="http://schemas.microsoft.com/office/drawing/2014/main" id="{1020F17E-67BE-FC02-AF7B-709A3923C231}"/>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0772496"/>
      </p:ext>
    </p:extLst>
  </p:cSld>
  <p:clrMapOvr>
    <a:masterClrMapping/>
  </p:clrMapOvr>
  <p:transition>
    <p:fade/>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Screenshot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565C022-5A4E-84F5-B51B-1431B6A0AE21}"/>
              </a:ext>
            </a:extLst>
          </p:cNvPr>
          <p:cNvSpPr/>
          <p:nvPr userDrawn="1"/>
        </p:nvSpPr>
        <p:spPr bwMode="auto">
          <a:xfrm>
            <a:off x="304800" y="292100"/>
            <a:ext cx="11582400" cy="6272213"/>
          </a:xfrm>
          <a:prstGeom prst="rect">
            <a:avLst/>
          </a:prstGeom>
          <a:gradFill>
            <a:gsLst>
              <a:gs pos="64000">
                <a:srgbClr val="0D82CB"/>
              </a:gs>
              <a:gs pos="0">
                <a:srgbClr val="7FDE7B"/>
              </a:gs>
            </a:gsLst>
            <a:lin ang="81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F83E7235-22DD-1125-FF85-028A2E641445}"/>
              </a:ext>
            </a:extLst>
          </p:cNvPr>
          <p:cNvSpPr>
            <a:spLocks noGrp="1"/>
          </p:cNvSpPr>
          <p:nvPr>
            <p:ph type="title"/>
          </p:nvPr>
        </p:nvSpPr>
        <p:spPr>
          <a:xfrm>
            <a:off x="588263" y="2896801"/>
            <a:ext cx="3590037" cy="1661993"/>
          </a:xfrm>
        </p:spPr>
        <p:txBody>
          <a:bodyPr/>
          <a:lstStyle>
            <a:lvl1pPr algn="l">
              <a:defRPr>
                <a:solidFill>
                  <a:schemeClr val="tx1"/>
                </a:solidFill>
              </a:defRPr>
            </a:lvl1pPr>
          </a:lstStyle>
          <a:p>
            <a:r>
              <a:rPr lang="en-US"/>
              <a:t>Click to edit Master title style</a:t>
            </a:r>
          </a:p>
        </p:txBody>
      </p:sp>
      <p:sp>
        <p:nvSpPr>
          <p:cNvPr id="16" name="Picture Placeholder 15">
            <a:extLst>
              <a:ext uri="{FF2B5EF4-FFF2-40B4-BE49-F238E27FC236}">
                <a16:creationId xmlns:a16="http://schemas.microsoft.com/office/drawing/2014/main" id="{B5068233-F46E-B659-0799-22A45E3DA223}"/>
              </a:ext>
            </a:extLst>
          </p:cNvPr>
          <p:cNvSpPr>
            <a:spLocks noGrp="1"/>
          </p:cNvSpPr>
          <p:nvPr>
            <p:ph type="pic" sz="quarter" idx="10" hasCustomPrompt="1"/>
          </p:nvPr>
        </p:nvSpPr>
        <p:spPr>
          <a:xfrm>
            <a:off x="4461762" y="1490647"/>
            <a:ext cx="6879337" cy="3876706"/>
          </a:xfrm>
          <a:blipFill>
            <a:blip r:embed="rId2" cstate="email">
              <a:extLst>
                <a:ext uri="{28A0092B-C50C-407E-A947-70E740481C1C}">
                  <a14:useLocalDpi xmlns:a14="http://schemas.microsoft.com/office/drawing/2010/main"/>
                </a:ext>
              </a:extLst>
            </a:blip>
            <a:stretch>
              <a:fillRect/>
            </a:stretch>
          </a:blipFill>
          <a:effectLst>
            <a:outerShdw blurRad="241300" dist="304800" dir="2700000" sx="101000" sy="101000" algn="ctr" rotWithShape="0">
              <a:srgbClr val="000000">
                <a:alpha val="17000"/>
              </a:srgbClr>
            </a:outerShdw>
          </a:effectLst>
        </p:spPr>
        <p:txBody>
          <a:bodyPr lIns="1097280" rIns="1097280" bIns="1097280" anchor="ctr" anchorCtr="0">
            <a:normAutofit/>
          </a:bodyPr>
          <a:lstStyle>
            <a:lvl1pPr marL="0" indent="0" algn="ctr">
              <a:buFont typeface="Arial" panose="020B0604020202020204" pitchFamily="34" charset="0"/>
              <a:buNone/>
              <a:defRPr sz="2000" b="1">
                <a:solidFill>
                  <a:schemeClr val="bg1"/>
                </a:solidFill>
              </a:defRPr>
            </a:lvl1pPr>
          </a:lstStyle>
          <a:p>
            <a:r>
              <a:rPr lang="en-US"/>
              <a:t>Drag &amp; drop your photo here or click or tap icon below to insert</a:t>
            </a:r>
          </a:p>
        </p:txBody>
      </p:sp>
    </p:spTree>
    <p:extLst>
      <p:ext uri="{BB962C8B-B14F-4D97-AF65-F5344CB8AC3E}">
        <p14:creationId xmlns:p14="http://schemas.microsoft.com/office/powerpoint/2010/main" val="326850032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Photoslide 1">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B0FE6-6EE4-72F6-EE0C-E481F72F7DFB}"/>
              </a:ext>
            </a:extLst>
          </p:cNvPr>
          <p:cNvSpPr>
            <a:spLocks noGrp="1"/>
          </p:cNvSpPr>
          <p:nvPr>
            <p:ph type="title"/>
          </p:nvPr>
        </p:nvSpPr>
        <p:spPr>
          <a:xfrm>
            <a:off x="588263" y="457200"/>
            <a:ext cx="4910837" cy="1107996"/>
          </a:xfrm>
        </p:spPr>
        <p:txBody>
          <a:bodyPr/>
          <a:lstStyle>
            <a:lvl1pPr>
              <a:defRPr>
                <a:solidFill>
                  <a:schemeClr val="tx1"/>
                </a:solidFill>
              </a:defRPr>
            </a:lvl1pPr>
          </a:lstStyle>
          <a:p>
            <a:r>
              <a:rPr lang="en-US"/>
              <a:t>Click to edit Master title style</a:t>
            </a:r>
          </a:p>
        </p:txBody>
      </p:sp>
      <p:sp>
        <p:nvSpPr>
          <p:cNvPr id="5" name="Content Placeholder 4">
            <a:extLst>
              <a:ext uri="{FF2B5EF4-FFF2-40B4-BE49-F238E27FC236}">
                <a16:creationId xmlns:a16="http://schemas.microsoft.com/office/drawing/2014/main" id="{DBEC160D-0F95-E237-7287-43174DA4A3F3}"/>
              </a:ext>
            </a:extLst>
          </p:cNvPr>
          <p:cNvSpPr>
            <a:spLocks noGrp="1"/>
          </p:cNvSpPr>
          <p:nvPr>
            <p:ph sz="quarter" idx="12"/>
          </p:nvPr>
        </p:nvSpPr>
        <p:spPr>
          <a:xfrm>
            <a:off x="584201" y="1816100"/>
            <a:ext cx="4910838" cy="204363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15">
            <a:extLst>
              <a:ext uri="{FF2B5EF4-FFF2-40B4-BE49-F238E27FC236}">
                <a16:creationId xmlns:a16="http://schemas.microsoft.com/office/drawing/2014/main" id="{90C592A4-DBC6-A7A9-63D9-5020A47499F3}"/>
              </a:ext>
            </a:extLst>
          </p:cNvPr>
          <p:cNvSpPr>
            <a:spLocks noGrp="1"/>
          </p:cNvSpPr>
          <p:nvPr>
            <p:ph type="pic" sz="quarter" idx="10" hasCustomPrompt="1"/>
          </p:nvPr>
        </p:nvSpPr>
        <p:spPr>
          <a:xfrm>
            <a:off x="6096000" y="0"/>
            <a:ext cx="6096000" cy="6858000"/>
          </a:xfrm>
          <a:blipFill>
            <a:blip r:embed="rId2"/>
            <a:stretch>
              <a:fillRect/>
            </a:stretch>
          </a:blipFill>
          <a:effectLst/>
        </p:spPr>
        <p:txBody>
          <a:bodyPr lIns="1097280" rIns="1097280" bIns="1097280" anchor="ctr" anchorCtr="0">
            <a:normAutofit/>
          </a:bodyPr>
          <a:lstStyle>
            <a:lvl1pPr marL="0" indent="0" algn="ctr">
              <a:buFont typeface="Arial" panose="020B0604020202020204" pitchFamily="34" charset="0"/>
              <a:buNone/>
              <a:defRPr sz="2000" b="1">
                <a:solidFill>
                  <a:schemeClr val="tx1"/>
                </a:solidFill>
              </a:defRPr>
            </a:lvl1pPr>
          </a:lstStyle>
          <a:p>
            <a:r>
              <a:rPr lang="en-US"/>
              <a:t>Drag &amp; drop your photo here or click or tap icon below to insert</a:t>
            </a:r>
          </a:p>
        </p:txBody>
      </p:sp>
    </p:spTree>
    <p:extLst>
      <p:ext uri="{BB962C8B-B14F-4D97-AF65-F5344CB8AC3E}">
        <p14:creationId xmlns:p14="http://schemas.microsoft.com/office/powerpoint/2010/main" val="161172159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B0FE6-6EE4-72F6-EE0C-E481F72F7DFB}"/>
              </a:ext>
            </a:extLst>
          </p:cNvPr>
          <p:cNvSpPr>
            <a:spLocks noGrp="1"/>
          </p:cNvSpPr>
          <p:nvPr>
            <p:ph type="title"/>
          </p:nvPr>
        </p:nvSpPr>
        <p:spPr>
          <a:xfrm>
            <a:off x="588263" y="457200"/>
            <a:ext cx="4910837" cy="1107996"/>
          </a:xfrm>
        </p:spPr>
        <p:txBody>
          <a:bodyPr/>
          <a:lstStyle>
            <a:lvl1pPr>
              <a:defRPr>
                <a:solidFill>
                  <a:schemeClr val="tx2"/>
                </a:solidFill>
              </a:defRPr>
            </a:lvl1pPr>
          </a:lstStyle>
          <a:p>
            <a:r>
              <a:rPr lang="en-US"/>
              <a:t>Click to edit Master title style</a:t>
            </a:r>
          </a:p>
        </p:txBody>
      </p:sp>
      <p:sp>
        <p:nvSpPr>
          <p:cNvPr id="5" name="Content Placeholder 4">
            <a:extLst>
              <a:ext uri="{FF2B5EF4-FFF2-40B4-BE49-F238E27FC236}">
                <a16:creationId xmlns:a16="http://schemas.microsoft.com/office/drawing/2014/main" id="{DBEC160D-0F95-E237-7287-43174DA4A3F3}"/>
              </a:ext>
            </a:extLst>
          </p:cNvPr>
          <p:cNvSpPr>
            <a:spLocks noGrp="1"/>
          </p:cNvSpPr>
          <p:nvPr>
            <p:ph sz="quarter" idx="12"/>
          </p:nvPr>
        </p:nvSpPr>
        <p:spPr>
          <a:xfrm>
            <a:off x="584201" y="1816100"/>
            <a:ext cx="4910838" cy="161274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15">
            <a:extLst>
              <a:ext uri="{FF2B5EF4-FFF2-40B4-BE49-F238E27FC236}">
                <a16:creationId xmlns:a16="http://schemas.microsoft.com/office/drawing/2014/main" id="{830D09FD-2495-FD73-64EA-14E484039EF8}"/>
              </a:ext>
            </a:extLst>
          </p:cNvPr>
          <p:cNvSpPr>
            <a:spLocks noGrp="1"/>
          </p:cNvSpPr>
          <p:nvPr>
            <p:ph type="pic" sz="quarter" idx="10" hasCustomPrompt="1"/>
          </p:nvPr>
        </p:nvSpPr>
        <p:spPr>
          <a:xfrm>
            <a:off x="6096000" y="0"/>
            <a:ext cx="6096000" cy="6858000"/>
          </a:xfrm>
          <a:blipFill>
            <a:blip r:embed="rId2"/>
            <a:stretch>
              <a:fillRect/>
            </a:stretch>
          </a:blipFill>
          <a:effectLst/>
        </p:spPr>
        <p:txBody>
          <a:bodyPr lIns="1097280" rIns="1097280" bIns="1097280" anchor="ctr" anchorCtr="0">
            <a:normAutofit/>
          </a:bodyPr>
          <a:lstStyle>
            <a:lvl1pPr marL="0" indent="0" algn="ctr">
              <a:buFont typeface="Arial" panose="020B0604020202020204" pitchFamily="34" charset="0"/>
              <a:buNone/>
              <a:defRPr sz="2000" b="1">
                <a:solidFill>
                  <a:schemeClr val="bg1"/>
                </a:solidFill>
              </a:defRPr>
            </a:lvl1pPr>
          </a:lstStyle>
          <a:p>
            <a:r>
              <a:rPr lang="en-US"/>
              <a:t>Drag &amp; drop your photo here or click or tap icon below to insert</a:t>
            </a:r>
          </a:p>
        </p:txBody>
      </p:sp>
    </p:spTree>
    <p:extLst>
      <p:ext uri="{BB962C8B-B14F-4D97-AF65-F5344CB8AC3E}">
        <p14:creationId xmlns:p14="http://schemas.microsoft.com/office/powerpoint/2010/main" val="1671552646"/>
      </p:ext>
    </p:extLst>
  </p:cSld>
  <p:clrMapOvr>
    <a:masterClrMapping/>
  </p:clrMapOvr>
  <p:transition>
    <p:fade/>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hank you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655B182-C5FF-81E8-8156-470DF32495DC}"/>
              </a:ext>
            </a:extLst>
          </p:cNvPr>
          <p:cNvSpPr>
            <a:spLocks noGrp="1"/>
          </p:cNvSpPr>
          <p:nvPr>
            <p:ph type="title" hasCustomPrompt="1"/>
          </p:nvPr>
        </p:nvSpPr>
        <p:spPr>
          <a:xfrm>
            <a:off x="584200" y="2798286"/>
            <a:ext cx="4663440" cy="738664"/>
          </a:xfrm>
          <a:noFill/>
        </p:spPr>
        <p:txBody>
          <a:bodyPr wrap="square" lIns="0" tIns="0" rIns="0" bIns="0" anchor="b" anchorCtr="0">
            <a:spAutoFit/>
          </a:bodyPr>
          <a:lstStyle>
            <a:lvl1pPr>
              <a:defRPr sz="4800" spc="-50" baseline="0">
                <a:solidFill>
                  <a:schemeClr val="tx2"/>
                </a:solidFill>
                <a:latin typeface="+mj-lt"/>
                <a:cs typeface="Segoe UI" panose="020B0502040204020203" pitchFamily="34" charset="0"/>
              </a:defRPr>
            </a:lvl1pPr>
          </a:lstStyle>
          <a:p>
            <a:r>
              <a:rPr lang="en-US"/>
              <a:t>Thank you</a:t>
            </a:r>
          </a:p>
        </p:txBody>
      </p:sp>
      <p:sp>
        <p:nvSpPr>
          <p:cNvPr id="4" name="Text Placeholder 4">
            <a:extLst>
              <a:ext uri="{FF2B5EF4-FFF2-40B4-BE49-F238E27FC236}">
                <a16:creationId xmlns:a16="http://schemas.microsoft.com/office/drawing/2014/main" id="{BC71D650-3B87-D82E-F786-ADD5DDCE4C70}"/>
              </a:ext>
            </a:extLst>
          </p:cNvPr>
          <p:cNvSpPr>
            <a:spLocks noGrp="1"/>
          </p:cNvSpPr>
          <p:nvPr>
            <p:ph type="body" sz="quarter" idx="12" hasCustomPrompt="1"/>
          </p:nvPr>
        </p:nvSpPr>
        <p:spPr>
          <a:xfrm>
            <a:off x="584199" y="4847464"/>
            <a:ext cx="3898901" cy="246221"/>
          </a:xfrm>
          <a:noFill/>
        </p:spPr>
        <p:txBody>
          <a:bodyPr wrap="square" lIns="0" tIns="0" rIns="0" bIns="0" anchor="b" anchorCtr="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a:t>
            </a:r>
          </a:p>
        </p:txBody>
      </p:sp>
      <p:sp>
        <p:nvSpPr>
          <p:cNvPr id="5" name="Text Placeholder 4">
            <a:extLst>
              <a:ext uri="{FF2B5EF4-FFF2-40B4-BE49-F238E27FC236}">
                <a16:creationId xmlns:a16="http://schemas.microsoft.com/office/drawing/2014/main" id="{735A3663-712F-A49D-172F-24B861511350}"/>
              </a:ext>
            </a:extLst>
          </p:cNvPr>
          <p:cNvSpPr>
            <a:spLocks noGrp="1"/>
          </p:cNvSpPr>
          <p:nvPr>
            <p:ph type="body" sz="quarter" idx="13" hasCustomPrompt="1"/>
          </p:nvPr>
        </p:nvSpPr>
        <p:spPr>
          <a:xfrm>
            <a:off x="584199" y="5106140"/>
            <a:ext cx="3898901" cy="184666"/>
          </a:xfrm>
          <a:noFill/>
        </p:spPr>
        <p:txBody>
          <a:bodyPr wrap="square" lIns="0" tIns="0" rIns="0" bIns="0">
            <a:spAutoFit/>
          </a:bodyPr>
          <a:lstStyle>
            <a:lvl1pPr marL="0" indent="0">
              <a:spcBef>
                <a:spcPts val="0"/>
              </a:spcBef>
              <a:buNone/>
              <a:defRPr sz="1200" spc="0" baseline="0">
                <a:solidFill>
                  <a:schemeClr val="tx1"/>
                </a:solidFill>
                <a:latin typeface="+mn-lt"/>
                <a:cs typeface="Segoe UI" panose="020B0502040204020203" pitchFamily="34" charset="0"/>
              </a:defRPr>
            </a:lvl1pPr>
          </a:lstStyle>
          <a:p>
            <a:pPr lvl="0"/>
            <a:r>
              <a:rPr lang="en-US"/>
              <a:t>Contact information</a:t>
            </a:r>
          </a:p>
        </p:txBody>
      </p:sp>
      <p:pic>
        <p:nvPicPr>
          <p:cNvPr id="8" name="MS logo gray - EMF" descr="Microsoft logo, gray text version">
            <a:extLst>
              <a:ext uri="{FF2B5EF4-FFF2-40B4-BE49-F238E27FC236}">
                <a16:creationId xmlns:a16="http://schemas.microsoft.com/office/drawing/2014/main" id="{4B828D67-4891-FD7F-4AA2-E9E4A652519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2697953288"/>
      </p:ext>
    </p:extLst>
  </p:cSld>
  <p:clrMapOvr>
    <a:masterClrMapping/>
  </p:clrMapOvr>
  <p:transition>
    <p:fade/>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1_Thank you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655B182-C5FF-81E8-8156-470DF32495DC}"/>
              </a:ext>
            </a:extLst>
          </p:cNvPr>
          <p:cNvSpPr>
            <a:spLocks noGrp="1"/>
          </p:cNvSpPr>
          <p:nvPr>
            <p:ph type="title" hasCustomPrompt="1"/>
          </p:nvPr>
        </p:nvSpPr>
        <p:spPr>
          <a:xfrm>
            <a:off x="584200" y="2798286"/>
            <a:ext cx="4663440" cy="738664"/>
          </a:xfrm>
          <a:noFill/>
        </p:spPr>
        <p:txBody>
          <a:bodyPr wrap="square" lIns="0" tIns="0" rIns="0" bIns="0" anchor="b" anchorCtr="0">
            <a:spAutoFit/>
          </a:bodyPr>
          <a:lstStyle>
            <a:lvl1pPr>
              <a:defRPr sz="4800" spc="-50" baseline="0">
                <a:solidFill>
                  <a:schemeClr val="tx2"/>
                </a:solidFill>
                <a:latin typeface="+mj-lt"/>
                <a:cs typeface="Segoe UI" panose="020B0502040204020203" pitchFamily="34" charset="0"/>
              </a:defRPr>
            </a:lvl1pPr>
          </a:lstStyle>
          <a:p>
            <a:r>
              <a:rPr lang="en-US"/>
              <a:t>Thank you</a:t>
            </a:r>
          </a:p>
        </p:txBody>
      </p:sp>
      <p:sp>
        <p:nvSpPr>
          <p:cNvPr id="4" name="Text Placeholder 4">
            <a:extLst>
              <a:ext uri="{FF2B5EF4-FFF2-40B4-BE49-F238E27FC236}">
                <a16:creationId xmlns:a16="http://schemas.microsoft.com/office/drawing/2014/main" id="{BC71D650-3B87-D82E-F786-ADD5DDCE4C70}"/>
              </a:ext>
            </a:extLst>
          </p:cNvPr>
          <p:cNvSpPr>
            <a:spLocks noGrp="1"/>
          </p:cNvSpPr>
          <p:nvPr>
            <p:ph type="body" sz="quarter" idx="12" hasCustomPrompt="1"/>
          </p:nvPr>
        </p:nvSpPr>
        <p:spPr>
          <a:xfrm>
            <a:off x="584199" y="4847464"/>
            <a:ext cx="3898901" cy="246221"/>
          </a:xfrm>
          <a:noFill/>
        </p:spPr>
        <p:txBody>
          <a:bodyPr wrap="square" lIns="0" tIns="0" rIns="0" bIns="0" anchor="b" anchorCtr="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a:t>
            </a:r>
          </a:p>
        </p:txBody>
      </p:sp>
      <p:sp>
        <p:nvSpPr>
          <p:cNvPr id="5" name="Text Placeholder 4">
            <a:extLst>
              <a:ext uri="{FF2B5EF4-FFF2-40B4-BE49-F238E27FC236}">
                <a16:creationId xmlns:a16="http://schemas.microsoft.com/office/drawing/2014/main" id="{735A3663-712F-A49D-172F-24B861511350}"/>
              </a:ext>
            </a:extLst>
          </p:cNvPr>
          <p:cNvSpPr>
            <a:spLocks noGrp="1"/>
          </p:cNvSpPr>
          <p:nvPr>
            <p:ph type="body" sz="quarter" idx="13" hasCustomPrompt="1"/>
          </p:nvPr>
        </p:nvSpPr>
        <p:spPr>
          <a:xfrm>
            <a:off x="584199" y="5106140"/>
            <a:ext cx="3898901" cy="184666"/>
          </a:xfrm>
          <a:noFill/>
        </p:spPr>
        <p:txBody>
          <a:bodyPr wrap="square" lIns="0" tIns="0" rIns="0" bIns="0">
            <a:spAutoFit/>
          </a:bodyPr>
          <a:lstStyle>
            <a:lvl1pPr marL="0" indent="0">
              <a:spcBef>
                <a:spcPts val="0"/>
              </a:spcBef>
              <a:buNone/>
              <a:defRPr sz="1200" spc="0" baseline="0">
                <a:solidFill>
                  <a:schemeClr val="tx1"/>
                </a:solidFill>
                <a:latin typeface="+mn-lt"/>
                <a:cs typeface="Segoe UI" panose="020B0502040204020203" pitchFamily="34" charset="0"/>
              </a:defRPr>
            </a:lvl1pPr>
          </a:lstStyle>
          <a:p>
            <a:pPr lvl="0"/>
            <a:r>
              <a:rPr lang="en-US"/>
              <a:t>Contact information</a:t>
            </a:r>
          </a:p>
        </p:txBody>
      </p:sp>
      <p:pic>
        <p:nvPicPr>
          <p:cNvPr id="8" name="MS logo gray - EMF" descr="Microsoft logo, gray text version">
            <a:extLst>
              <a:ext uri="{FF2B5EF4-FFF2-40B4-BE49-F238E27FC236}">
                <a16:creationId xmlns:a16="http://schemas.microsoft.com/office/drawing/2014/main" id="{4B828D67-4891-FD7F-4AA2-E9E4A652519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232376862"/>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925968167"/>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877265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6709818"/>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199000804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Black Notes slide Layout">
    <p:bg bwMode="gray">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mj-lt"/>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190451367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6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5150066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7_Section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vert="horz" wrap="square" lIns="0" tIns="0" rIns="0" bIns="0" rtlCol="0" anchor="b" anchorCtr="0">
            <a:spAutoFit/>
          </a:bodyPr>
          <a:lstStyle>
            <a:lvl1pPr>
              <a:defRPr lang="en-US" sz="4000" b="0" dirty="0">
                <a:solidFill>
                  <a:schemeClr val="tx1"/>
                </a:solidFill>
                <a:latin typeface="+mj-lt"/>
              </a:defRPr>
            </a:lvl1pPr>
          </a:lstStyle>
          <a:p>
            <a:pPr lvl="0">
              <a:lnSpc>
                <a:spcPct val="90000"/>
              </a:lnSpc>
            </a:pPr>
            <a:r>
              <a:rPr lang="en-US"/>
              <a:t>Section title</a:t>
            </a:r>
          </a:p>
        </p:txBody>
      </p:sp>
    </p:spTree>
    <p:extLst>
      <p:ext uri="{BB962C8B-B14F-4D97-AF65-F5344CB8AC3E}">
        <p14:creationId xmlns:p14="http://schemas.microsoft.com/office/powerpoint/2010/main" val="36552083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7_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6" name="MS logo gray - EMF" descr="Microsoft logo, gray text version">
            <a:extLst>
              <a:ext uri="{FF2B5EF4-FFF2-40B4-BE49-F238E27FC236}">
                <a16:creationId xmlns:a16="http://schemas.microsoft.com/office/drawing/2014/main" id="{C6B9E508-E424-C5B2-1415-EF47F2EDB13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329813893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232">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C6B9E508-E424-C5B2-1415-EF47F2EDB13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139336638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232">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0" baseline="0">
                <a:solidFill>
                  <a:schemeClr val="bg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978400" cy="246221"/>
          </a:xfrm>
          <a:noFill/>
        </p:spPr>
        <p:txBody>
          <a:bodyPr wrap="square" lIns="0" tIns="0" rIns="0" bIns="0">
            <a:spAutoFit/>
          </a:bodyPr>
          <a:lstStyle>
            <a:lvl1pPr marL="0" indent="0">
              <a:spcBef>
                <a:spcPts val="0"/>
              </a:spcBef>
              <a:buNone/>
              <a:defRPr sz="1600" spc="0" baseline="0">
                <a:solidFill>
                  <a:schemeClr val="bg1"/>
                </a:solidFill>
                <a:latin typeface="+mn-lt"/>
                <a:cs typeface="Segoe UI" panose="020B0502040204020203" pitchFamily="34" charset="0"/>
              </a:defRPr>
            </a:lvl1pPr>
          </a:lstStyle>
          <a:p>
            <a:pPr lvl="0"/>
            <a:r>
              <a:rPr lang="en-US"/>
              <a:t>Speaker name or subtitle text</a:t>
            </a:r>
          </a:p>
        </p:txBody>
      </p:sp>
      <p:pic>
        <p:nvPicPr>
          <p:cNvPr id="4" name="MS logo white - EMF" descr="Microsoft logo white text version">
            <a:extLst>
              <a:ext uri="{FF2B5EF4-FFF2-40B4-BE49-F238E27FC236}">
                <a16:creationId xmlns:a16="http://schemas.microsoft.com/office/drawing/2014/main" id="{0BB37EE3-73AC-5546-F43B-FE5420C7D02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61126383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232">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0" baseline="0">
                <a:solidFill>
                  <a:schemeClr val="bg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978400" cy="246221"/>
          </a:xfrm>
          <a:noFill/>
        </p:spPr>
        <p:txBody>
          <a:bodyPr wrap="square" lIns="0" tIns="0" rIns="0" bIns="0">
            <a:spAutoFit/>
          </a:bodyPr>
          <a:lstStyle>
            <a:lvl1pPr marL="0" indent="0">
              <a:spcBef>
                <a:spcPts val="0"/>
              </a:spcBef>
              <a:buNone/>
              <a:defRPr sz="1600" spc="0" baseline="0">
                <a:solidFill>
                  <a:schemeClr val="bg1"/>
                </a:solidFill>
                <a:latin typeface="+mn-lt"/>
                <a:cs typeface="Segoe UI" panose="020B0502040204020203" pitchFamily="34" charset="0"/>
              </a:defRPr>
            </a:lvl1pPr>
          </a:lstStyle>
          <a:p>
            <a:pPr lvl="0"/>
            <a:r>
              <a:rPr lang="en-US"/>
              <a:t>Speaker name or subtitle text</a:t>
            </a:r>
          </a:p>
        </p:txBody>
      </p:sp>
      <p:pic>
        <p:nvPicPr>
          <p:cNvPr id="4" name="MS logo white - EMF" descr="Microsoft logo white text version">
            <a:extLst>
              <a:ext uri="{FF2B5EF4-FFF2-40B4-BE49-F238E27FC236}">
                <a16:creationId xmlns:a16="http://schemas.microsoft.com/office/drawing/2014/main" id="{0BB37EE3-73AC-5546-F43B-FE5420C7D02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3827938328"/>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232">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63888581"/>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3_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MS logo gray - EMF" descr="Microsoft logo, gray text version">
            <a:extLst>
              <a:ext uri="{FF2B5EF4-FFF2-40B4-BE49-F238E27FC236}">
                <a16:creationId xmlns:a16="http://schemas.microsoft.com/office/drawing/2014/main" id="{BBFAAA10-F521-410E-1BB5-6D77902DD0C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205889943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228">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2_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MS logo gray - EMF" descr="Microsoft logo, gray text version">
            <a:extLst>
              <a:ext uri="{FF2B5EF4-FFF2-40B4-BE49-F238E27FC236}">
                <a16:creationId xmlns:a16="http://schemas.microsoft.com/office/drawing/2014/main" id="{BBFAAA10-F521-410E-1BB5-6D77902DD0C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298549522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228">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3_Title Slide 3">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C6B9E508-E424-C5B2-1415-EF47F2EDB137}"/>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273277401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228">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2_Title Slide 3">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C6B9E508-E424-C5B2-1415-EF47F2EDB13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266353862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228">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1_Blank title">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18223"/>
            <a:ext cx="9144000" cy="615553"/>
          </a:xfrm>
          <a:noFill/>
        </p:spPr>
        <p:txBody>
          <a:bodyPr lIns="0" tIns="0" rIns="0" bIns="0" anchor="b" anchorCtr="0">
            <a:spAutoFit/>
          </a:bodyPr>
          <a:lstStyle>
            <a:lvl1pPr>
              <a:defRPr sz="4000" spc="-50" baseline="0">
                <a:solidFill>
                  <a:schemeClr val="tx2"/>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3B0D12AE-ADCF-1091-117F-BB03F7EC506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366163968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1_Dem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77823"/>
            <a:ext cx="9144000" cy="553998"/>
          </a:xfrm>
          <a:noFill/>
        </p:spPr>
        <p:txBody>
          <a:bodyPr vert="horz" wrap="square" lIns="0" tIns="0" rIns="0" bIns="0" rtlCol="0" anchor="b" anchorCtr="0">
            <a:spAutoFit/>
          </a:bodyPr>
          <a:lstStyle>
            <a:lvl1pPr>
              <a:defRPr lang="en-US" sz="4000" dirty="0"/>
            </a:lvl1pPr>
          </a:lstStyle>
          <a:p>
            <a:pPr lvl="0">
              <a:lnSpc>
                <a:spcPct val="90000"/>
              </a:lnSpc>
            </a:pPr>
            <a:r>
              <a:rPr lang="en-US"/>
              <a:t>Demo title</a:t>
            </a:r>
          </a:p>
        </p:txBody>
      </p:sp>
      <p:sp>
        <p:nvSpPr>
          <p:cNvPr id="5" name="Text Placeholder 4"/>
          <p:cNvSpPr>
            <a:spLocks noGrp="1"/>
          </p:cNvSpPr>
          <p:nvPr>
            <p:ph type="body" sz="quarter" idx="12" hasCustomPrompt="1"/>
          </p:nvPr>
        </p:nvSpPr>
        <p:spPr>
          <a:xfrm>
            <a:off x="585216" y="3977319"/>
            <a:ext cx="91440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13702570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8_Section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vert="horz" wrap="square" lIns="0" tIns="0" rIns="0" bIns="0" rtlCol="0" anchor="b" anchorCtr="0">
            <a:spAutoFit/>
          </a:bodyPr>
          <a:lstStyle>
            <a:lvl1pPr>
              <a:defRPr lang="en-US" sz="4000" b="0" dirty="0">
                <a:solidFill>
                  <a:schemeClr val="tx1"/>
                </a:solidFill>
                <a:latin typeface="+mj-lt"/>
              </a:defRPr>
            </a:lvl1pPr>
          </a:lstStyle>
          <a:p>
            <a:pPr lvl="0">
              <a:lnSpc>
                <a:spcPct val="90000"/>
              </a:lnSpc>
            </a:pPr>
            <a:r>
              <a:rPr lang="en-US"/>
              <a:t>Section title</a:t>
            </a:r>
          </a:p>
        </p:txBody>
      </p:sp>
    </p:spTree>
    <p:extLst>
      <p:ext uri="{BB962C8B-B14F-4D97-AF65-F5344CB8AC3E}">
        <p14:creationId xmlns:p14="http://schemas.microsoft.com/office/powerpoint/2010/main" val="135991439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6_Section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vert="horz" wrap="square" lIns="0" tIns="0" rIns="0" bIns="0" rtlCol="0" anchor="b" anchorCtr="0">
            <a:spAutoFit/>
          </a:bodyPr>
          <a:lstStyle>
            <a:lvl1pPr>
              <a:defRPr lang="en-US" sz="4000" b="0" dirty="0">
                <a:solidFill>
                  <a:schemeClr val="bg1"/>
                </a:solidFill>
                <a:latin typeface="+mj-lt"/>
              </a:defRPr>
            </a:lvl1pPr>
          </a:lstStyle>
          <a:p>
            <a:pPr lvl="0">
              <a:lnSpc>
                <a:spcPct val="90000"/>
              </a:lnSpc>
            </a:pPr>
            <a:r>
              <a:rPr lang="en-US"/>
              <a:t>Section title</a:t>
            </a:r>
          </a:p>
        </p:txBody>
      </p:sp>
    </p:spTree>
    <p:extLst>
      <p:ext uri="{BB962C8B-B14F-4D97-AF65-F5344CB8AC3E}">
        <p14:creationId xmlns:p14="http://schemas.microsoft.com/office/powerpoint/2010/main" val="3898743829"/>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5_Section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vert="horz" wrap="square" lIns="0" tIns="0" rIns="0" bIns="0" rtlCol="0" anchor="b" anchorCtr="0">
            <a:spAutoFit/>
          </a:bodyPr>
          <a:lstStyle>
            <a:lvl1pPr>
              <a:defRPr lang="en-US" sz="4000" b="0" dirty="0">
                <a:solidFill>
                  <a:schemeClr val="bg1"/>
                </a:solidFill>
                <a:latin typeface="+mj-lt"/>
              </a:defRPr>
            </a:lvl1pPr>
          </a:lstStyle>
          <a:p>
            <a:pPr lvl="0">
              <a:lnSpc>
                <a:spcPct val="90000"/>
              </a:lnSpc>
            </a:pPr>
            <a:r>
              <a:rPr lang="en-US"/>
              <a:t>Section title</a:t>
            </a:r>
          </a:p>
        </p:txBody>
      </p:sp>
    </p:spTree>
    <p:extLst>
      <p:ext uri="{BB962C8B-B14F-4D97-AF65-F5344CB8AC3E}">
        <p14:creationId xmlns:p14="http://schemas.microsoft.com/office/powerpoint/2010/main" val="3577750521"/>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4_Section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vert="horz" wrap="square" lIns="0" tIns="0" rIns="0" bIns="0" rtlCol="0" anchor="b" anchorCtr="0">
            <a:spAutoFit/>
          </a:bodyPr>
          <a:lstStyle>
            <a:lvl1pPr>
              <a:defRPr lang="en-US" sz="4000" b="0" dirty="0">
                <a:solidFill>
                  <a:schemeClr val="bg1"/>
                </a:solidFill>
                <a:latin typeface="+mj-lt"/>
              </a:defRPr>
            </a:lvl1pPr>
          </a:lstStyle>
          <a:p>
            <a:pPr lvl="0">
              <a:lnSpc>
                <a:spcPct val="90000"/>
              </a:lnSpc>
            </a:pPr>
            <a:r>
              <a:rPr lang="en-US"/>
              <a:t>Section title</a:t>
            </a:r>
          </a:p>
        </p:txBody>
      </p:sp>
    </p:spTree>
    <p:extLst>
      <p:ext uri="{BB962C8B-B14F-4D97-AF65-F5344CB8AC3E}">
        <p14:creationId xmlns:p14="http://schemas.microsoft.com/office/powerpoint/2010/main" val="162387461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446173974"/>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3_Section Titl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vert="horz" wrap="square" lIns="0" tIns="0" rIns="0" bIns="0" rtlCol="0" anchor="b" anchorCtr="0">
            <a:spAutoFit/>
          </a:bodyPr>
          <a:lstStyle>
            <a:lvl1pPr>
              <a:defRPr lang="en-US" sz="4000" b="0" dirty="0">
                <a:latin typeface="+mj-lt"/>
              </a:defRPr>
            </a:lvl1pPr>
          </a:lstStyle>
          <a:p>
            <a:pPr lvl="0">
              <a:lnSpc>
                <a:spcPct val="90000"/>
              </a:lnSpc>
            </a:pPr>
            <a:r>
              <a:rPr lang="en-US"/>
              <a:t>Section title</a:t>
            </a:r>
          </a:p>
        </p:txBody>
      </p:sp>
    </p:spTree>
    <p:extLst>
      <p:ext uri="{BB962C8B-B14F-4D97-AF65-F5344CB8AC3E}">
        <p14:creationId xmlns:p14="http://schemas.microsoft.com/office/powerpoint/2010/main" val="312686847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2_Section Titl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vert="horz" wrap="square" lIns="0" tIns="0" rIns="0" bIns="0" rtlCol="0" anchor="b" anchorCtr="0">
            <a:spAutoFit/>
          </a:bodyPr>
          <a:lstStyle>
            <a:lvl1pPr>
              <a:defRPr lang="en-US" sz="4000" b="0" dirty="0">
                <a:latin typeface="+mj-lt"/>
              </a:defRPr>
            </a:lvl1pPr>
          </a:lstStyle>
          <a:p>
            <a:pPr lvl="0">
              <a:lnSpc>
                <a:spcPct val="90000"/>
              </a:lnSpc>
            </a:pPr>
            <a:r>
              <a:rPr lang="en-US"/>
              <a:t>Section title</a:t>
            </a:r>
          </a:p>
        </p:txBody>
      </p:sp>
    </p:spTree>
    <p:extLst>
      <p:ext uri="{BB962C8B-B14F-4D97-AF65-F5344CB8AC3E}">
        <p14:creationId xmlns:p14="http://schemas.microsoft.com/office/powerpoint/2010/main" val="137020645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7_Section Titl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131154479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6_Section Titl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06923224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p:cSld name="5_Section Titl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bg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46651720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4_Section Titl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bg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16247188"/>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Walki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MS logo white - EMF" descr="Microsoft logo white text version">
            <a:extLst>
              <a:ext uri="{FF2B5EF4-FFF2-40B4-BE49-F238E27FC236}">
                <a16:creationId xmlns:a16="http://schemas.microsoft.com/office/drawing/2014/main" id="{F7CD6B1F-AE52-08A4-59DD-ADA3920FEFA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
        <p:nvSpPr>
          <p:cNvPr id="7" name="TextBox 6">
            <a:extLst>
              <a:ext uri="{FF2B5EF4-FFF2-40B4-BE49-F238E27FC236}">
                <a16:creationId xmlns:a16="http://schemas.microsoft.com/office/drawing/2014/main" id="{53B4BC62-442D-D07F-D062-B23F459AF590}"/>
              </a:ext>
            </a:extLst>
          </p:cNvPr>
          <p:cNvSpPr txBox="1"/>
          <p:nvPr userDrawn="1"/>
        </p:nvSpPr>
        <p:spPr>
          <a:xfrm>
            <a:off x="584200" y="2841172"/>
            <a:ext cx="3790950" cy="1495794"/>
          </a:xfrm>
          <a:prstGeom prst="rect">
            <a:avLst/>
          </a:prstGeom>
          <a:noFill/>
        </p:spPr>
        <p:txBody>
          <a:bodyPr wrap="square" lIns="0" tIns="0" rIns="0" bIns="0" rtlCol="0">
            <a:spAutoFit/>
          </a:bodyPr>
          <a:lstStyle/>
          <a:p>
            <a:pPr algn="l">
              <a:lnSpc>
                <a:spcPct val="90000"/>
              </a:lnSpc>
            </a:pPr>
            <a:r>
              <a:rPr lang="en-US" sz="5400" b="0">
                <a:solidFill>
                  <a:schemeClr val="bg1"/>
                </a:solidFill>
                <a:latin typeface="+mj-lt"/>
              </a:rPr>
              <a:t>Microsoft Azure</a:t>
            </a:r>
          </a:p>
        </p:txBody>
      </p:sp>
    </p:spTree>
    <p:extLst>
      <p:ext uri="{BB962C8B-B14F-4D97-AF65-F5344CB8AC3E}">
        <p14:creationId xmlns:p14="http://schemas.microsoft.com/office/powerpoint/2010/main" val="2932437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1_Walkin">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3B4BC62-442D-D07F-D062-B23F459AF590}"/>
              </a:ext>
            </a:extLst>
          </p:cNvPr>
          <p:cNvSpPr txBox="1"/>
          <p:nvPr userDrawn="1"/>
        </p:nvSpPr>
        <p:spPr>
          <a:xfrm>
            <a:off x="584200" y="2841172"/>
            <a:ext cx="3790950" cy="1495794"/>
          </a:xfrm>
          <a:prstGeom prst="rect">
            <a:avLst/>
          </a:prstGeom>
          <a:noFill/>
        </p:spPr>
        <p:txBody>
          <a:bodyPr wrap="square" lIns="0" tIns="0" rIns="0" bIns="0" rtlCol="0">
            <a:spAutoFit/>
          </a:bodyPr>
          <a:lstStyle/>
          <a:p>
            <a:pPr algn="l">
              <a:lnSpc>
                <a:spcPct val="90000"/>
              </a:lnSpc>
            </a:pPr>
            <a:r>
              <a:rPr lang="en-US" sz="5400" b="0">
                <a:solidFill>
                  <a:schemeClr val="tx1"/>
                </a:solidFill>
                <a:latin typeface="+mj-lt"/>
              </a:rPr>
              <a:t>Microsoft Azure</a:t>
            </a:r>
          </a:p>
        </p:txBody>
      </p:sp>
      <p:pic>
        <p:nvPicPr>
          <p:cNvPr id="5" name="MS logo gray - EMF" descr="Microsoft logo, gray text version">
            <a:extLst>
              <a:ext uri="{FF2B5EF4-FFF2-40B4-BE49-F238E27FC236}">
                <a16:creationId xmlns:a16="http://schemas.microsoft.com/office/drawing/2014/main" id="{8672AF12-6140-9E72-C268-A8ED4080CAD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1447842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0" baseline="0">
                <a:solidFill>
                  <a:schemeClr val="tx1"/>
                </a:solidFill>
                <a:latin typeface="+mj-lt"/>
                <a:cs typeface="Segoe Sans Text" pitchFamily="2"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Text" pitchFamily="2"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C6B9E508-E424-C5B2-1415-EF47F2EDB13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7726967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0" baseline="0">
                <a:solidFill>
                  <a:schemeClr val="tx1"/>
                </a:solidFill>
                <a:latin typeface="+mj-lt"/>
                <a:cs typeface="Segoe Sans Text" pitchFamily="2"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Text" pitchFamily="2"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C6B9E508-E424-C5B2-1415-EF47F2EDB13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29038236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2"/>
      </p:bgRef>
    </p:bg>
    <p:spTree>
      <p:nvGrpSpPr>
        <p:cNvPr id="1" name=""/>
        <p:cNvGrpSpPr/>
        <p:nvPr/>
      </p:nvGrpSpPr>
      <p:grpSpPr>
        <a:xfrm>
          <a:off x="0" y="0"/>
          <a:ext cx="0" cy="0"/>
          <a:chOff x="0" y="0"/>
          <a:chExt cx="0" cy="0"/>
        </a:xfrm>
      </p:grpSpPr>
      <p:pic>
        <p:nvPicPr>
          <p:cNvPr id="7" name="Picture 6" descr="A colorful object with a blue and pink design&#10;&#10;AI-generated content may be incorrect.">
            <a:extLst>
              <a:ext uri="{FF2B5EF4-FFF2-40B4-BE49-F238E27FC236}">
                <a16:creationId xmlns:a16="http://schemas.microsoft.com/office/drawing/2014/main" id="{FC91398B-F48C-747C-BA1A-9C49CDE31DD1}"/>
              </a:ext>
            </a:extLst>
          </p:cNvPr>
          <p:cNvPicPr>
            <a:picLocks noChangeAspect="1"/>
          </p:cNvPicPr>
          <p:nvPr userDrawn="1"/>
        </p:nvPicPr>
        <p:blipFill>
          <a:blip r:embed="rId2"/>
          <a:stretch>
            <a:fillRect/>
          </a:stretch>
        </p:blipFill>
        <p:spPr>
          <a:xfrm>
            <a:off x="3009" y="0"/>
            <a:ext cx="12185982" cy="6858000"/>
          </a:xfrm>
          <a:prstGeom prst="rect">
            <a:avLst/>
          </a:prstGeom>
        </p:spPr>
      </p:pic>
      <p:sp>
        <p:nvSpPr>
          <p:cNvPr id="9" name="Title 1"/>
          <p:cNvSpPr>
            <a:spLocks noGrp="1"/>
          </p:cNvSpPr>
          <p:nvPr>
            <p:ph type="title" hasCustomPrompt="1"/>
          </p:nvPr>
        </p:nvSpPr>
        <p:spPr bwMode="white">
          <a:xfrm>
            <a:off x="584200" y="2425780"/>
            <a:ext cx="5577840" cy="1107996"/>
          </a:xfrm>
          <a:noFill/>
        </p:spPr>
        <p:txBody>
          <a:bodyPr lIns="0" tIns="0" rIns="0" bIns="0" anchor="b" anchorCtr="0">
            <a:spAutoFit/>
          </a:bodyPr>
          <a:lstStyle>
            <a:lvl1pPr algn="l" defTabSz="932742" rtl="0" eaLnBrk="1" latinLnBrk="0" hangingPunct="1">
              <a:lnSpc>
                <a:spcPct val="100000"/>
              </a:lnSpc>
              <a:spcBef>
                <a:spcPct val="0"/>
              </a:spcBef>
              <a:buNone/>
              <a:defRPr lang="en-US" sz="4000" b="0" kern="1200" cap="none" spc="-50" baseline="0" dirty="0">
                <a:ln w="3175">
                  <a:noFill/>
                </a:ln>
                <a:solidFill>
                  <a:srgbClr val="0577D3"/>
                </a:solidFill>
                <a:effectLst/>
                <a:latin typeface="Segoe Sans Display Semibold" pitchFamily="2" charset="0"/>
                <a:ea typeface="+mn-ea"/>
                <a:cs typeface="Segoe Sans Display Semibold" pitchFamily="2" charset="0"/>
              </a:defRPr>
            </a:lvl1pPr>
          </a:lstStyle>
          <a:p>
            <a:pPr marL="0" marR="0" lvl="0" indent="0" algn="l" defTabSz="932742" rtl="0" eaLnBrk="1" fontAlgn="auto" latinLnBrk="0" hangingPunct="1">
              <a:lnSpc>
                <a:spcPct val="90000"/>
              </a:lnSpc>
              <a:spcBef>
                <a:spcPct val="0"/>
              </a:spcBef>
              <a:spcAft>
                <a:spcPts val="0"/>
              </a:spcAft>
              <a:buClrTx/>
              <a:buSzPct val="90000"/>
              <a:buFont typeface="Wingdings" panose="05000000000000000000" pitchFamily="2" charset="2"/>
              <a:buNone/>
              <a:tabLst/>
            </a:pPr>
            <a:r>
              <a:rPr lang="en-US"/>
              <a:t>Event name or presentation title </a:t>
            </a:r>
          </a:p>
        </p:txBody>
      </p:sp>
      <p:sp>
        <p:nvSpPr>
          <p:cNvPr id="5" name="Text Placeholder 4"/>
          <p:cNvSpPr>
            <a:spLocks noGrp="1"/>
          </p:cNvSpPr>
          <p:nvPr>
            <p:ph type="body" sz="quarter" idx="12" hasCustomPrompt="1"/>
          </p:nvPr>
        </p:nvSpPr>
        <p:spPr bwMode="white">
          <a:xfrm>
            <a:off x="584199" y="3962399"/>
            <a:ext cx="5577839" cy="276999"/>
          </a:xfrm>
          <a:noFill/>
        </p:spPr>
        <p:txBody>
          <a:bodyPr wrap="square" lIns="0" tIns="0" rIns="0" bIns="0">
            <a:spAutoFit/>
          </a:bodyPr>
          <a:lstStyle>
            <a:lvl1pPr marL="0" indent="0">
              <a:spcBef>
                <a:spcPts val="0"/>
              </a:spcBef>
              <a:buNone/>
              <a:defRPr sz="1800" spc="0" baseline="0">
                <a:solidFill>
                  <a:schemeClr val="bg1"/>
                </a:solidFill>
                <a:latin typeface="+mn-lt"/>
                <a:cs typeface="Segoe UI" panose="020B0502040204020203" pitchFamily="34" charset="0"/>
              </a:defRPr>
            </a:lvl1pPr>
          </a:lstStyle>
          <a:p>
            <a:pPr lvl="0"/>
            <a:r>
              <a:rPr lang="en-US"/>
              <a:t>Speaker name or subtitle text</a:t>
            </a:r>
          </a:p>
        </p:txBody>
      </p:sp>
      <p:pic>
        <p:nvPicPr>
          <p:cNvPr id="10" name="MS logo gray - EMF" descr="Microsoft logo, gray text version">
            <a:extLst>
              <a:ext uri="{FF2B5EF4-FFF2-40B4-BE49-F238E27FC236}">
                <a16:creationId xmlns:a16="http://schemas.microsoft.com/office/drawing/2014/main" id="{0B239259-0303-68D8-B73B-ADBE8E17A70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16331385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44">
          <p15:clr>
            <a:srgbClr val="5ACBF0"/>
          </p15:clr>
        </p15:guide>
        <p15:guide id="4" orient="horz" pos="216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340605611"/>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0" baseline="0">
                <a:solidFill>
                  <a:schemeClr val="bg1"/>
                </a:solidFill>
                <a:latin typeface="+mj-lt"/>
                <a:cs typeface="Segoe Sans Text" pitchFamily="2"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978400" cy="246221"/>
          </a:xfrm>
          <a:noFill/>
        </p:spPr>
        <p:txBody>
          <a:bodyPr wrap="square" lIns="0" tIns="0" rIns="0" bIns="0">
            <a:spAutoFit/>
          </a:bodyPr>
          <a:lstStyle>
            <a:lvl1pPr marL="0" indent="0">
              <a:spcBef>
                <a:spcPts val="0"/>
              </a:spcBef>
              <a:buNone/>
              <a:defRPr sz="1600" spc="0" baseline="0">
                <a:solidFill>
                  <a:schemeClr val="bg1"/>
                </a:solidFill>
                <a:latin typeface="+mn-lt"/>
                <a:cs typeface="Segoe Sans Text" pitchFamily="2" charset="0"/>
              </a:defRPr>
            </a:lvl1pPr>
          </a:lstStyle>
          <a:p>
            <a:pPr lvl="0"/>
            <a:r>
              <a:rPr lang="en-US"/>
              <a:t>Speaker name or subtitle text</a:t>
            </a:r>
          </a:p>
        </p:txBody>
      </p:sp>
      <p:pic>
        <p:nvPicPr>
          <p:cNvPr id="4" name="MS logo white - EMF" descr="Microsoft logo white text version">
            <a:extLst>
              <a:ext uri="{FF2B5EF4-FFF2-40B4-BE49-F238E27FC236}">
                <a16:creationId xmlns:a16="http://schemas.microsoft.com/office/drawing/2014/main" id="{0BB37EE3-73AC-5546-F43B-FE5420C7D02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4158960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0" baseline="0">
                <a:solidFill>
                  <a:schemeClr val="bg1"/>
                </a:solidFill>
                <a:latin typeface="+mj-lt"/>
                <a:cs typeface="Segoe Sans Text" pitchFamily="2"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978400" cy="246221"/>
          </a:xfrm>
          <a:noFill/>
        </p:spPr>
        <p:txBody>
          <a:bodyPr wrap="square" lIns="0" tIns="0" rIns="0" bIns="0">
            <a:spAutoFit/>
          </a:bodyPr>
          <a:lstStyle>
            <a:lvl1pPr marL="0" indent="0">
              <a:spcBef>
                <a:spcPts val="0"/>
              </a:spcBef>
              <a:buNone/>
              <a:defRPr sz="1600" spc="0" baseline="0">
                <a:solidFill>
                  <a:schemeClr val="bg1"/>
                </a:solidFill>
                <a:latin typeface="+mn-lt"/>
                <a:cs typeface="Segoe Sans Text" pitchFamily="2" charset="0"/>
              </a:defRPr>
            </a:lvl1pPr>
          </a:lstStyle>
          <a:p>
            <a:pPr lvl="0"/>
            <a:r>
              <a:rPr lang="en-US"/>
              <a:t>Speaker name or subtitle text</a:t>
            </a:r>
          </a:p>
        </p:txBody>
      </p:sp>
      <p:pic>
        <p:nvPicPr>
          <p:cNvPr id="4" name="MS logo white - EMF" descr="Microsoft logo white text version">
            <a:extLst>
              <a:ext uri="{FF2B5EF4-FFF2-40B4-BE49-F238E27FC236}">
                <a16:creationId xmlns:a16="http://schemas.microsoft.com/office/drawing/2014/main" id="{0BB37EE3-73AC-5546-F43B-FE5420C7D02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7379934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0" baseline="0">
                <a:solidFill>
                  <a:schemeClr val="tx1"/>
                </a:solidFill>
                <a:latin typeface="+mj-lt"/>
                <a:cs typeface="Segoe Sans Text" pitchFamily="2"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Text" pitchFamily="2" charset="0"/>
              </a:defRPr>
            </a:lvl1pPr>
          </a:lstStyle>
          <a:p>
            <a:pPr lvl="0"/>
            <a:r>
              <a:rPr lang="en-US"/>
              <a:t>Speaker name or subtitle text</a:t>
            </a:r>
          </a:p>
        </p:txBody>
      </p:sp>
      <p:pic>
        <p:nvPicPr>
          <p:cNvPr id="2" name="MS logo gray - EMF" descr="Microsoft logo, gray text version">
            <a:extLst>
              <a:ext uri="{FF2B5EF4-FFF2-40B4-BE49-F238E27FC236}">
                <a16:creationId xmlns:a16="http://schemas.microsoft.com/office/drawing/2014/main" id="{BBFAAA10-F521-410E-1BB5-6D77902DD0C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32991252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p:cSld name="1_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0" baseline="0">
                <a:solidFill>
                  <a:schemeClr val="tx1"/>
                </a:solidFill>
                <a:latin typeface="+mj-lt"/>
                <a:cs typeface="Segoe Sans Text" pitchFamily="2"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Text" pitchFamily="2" charset="0"/>
              </a:defRPr>
            </a:lvl1pPr>
          </a:lstStyle>
          <a:p>
            <a:pPr lvl="0"/>
            <a:r>
              <a:rPr lang="en-US"/>
              <a:t>Speaker name or subtitle text</a:t>
            </a:r>
          </a:p>
        </p:txBody>
      </p:sp>
      <p:pic>
        <p:nvPicPr>
          <p:cNvPr id="2" name="MS logo gray - EMF" descr="Microsoft logo, gray text version">
            <a:extLst>
              <a:ext uri="{FF2B5EF4-FFF2-40B4-BE49-F238E27FC236}">
                <a16:creationId xmlns:a16="http://schemas.microsoft.com/office/drawing/2014/main" id="{BBFAAA10-F521-410E-1BB5-6D77902DD0C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17282364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p:cSld name="Title Slide 3">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0" baseline="0">
                <a:solidFill>
                  <a:schemeClr val="tx1"/>
                </a:solidFill>
                <a:latin typeface="+mj-lt"/>
                <a:cs typeface="Segoe Sans Text" pitchFamily="2"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Text" pitchFamily="2"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C6B9E508-E424-C5B2-1415-EF47F2EDB137}"/>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20406957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1_Title Slide 3">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978400" cy="1231106"/>
          </a:xfrm>
          <a:noFill/>
        </p:spPr>
        <p:txBody>
          <a:bodyPr wrap="square" lIns="0" tIns="0" rIns="0" bIns="0" anchor="b" anchorCtr="0">
            <a:spAutoFit/>
          </a:bodyPr>
          <a:lstStyle>
            <a:lvl1pPr>
              <a:defRPr sz="4000" spc="-50" baseline="0">
                <a:solidFill>
                  <a:schemeClr val="tx1"/>
                </a:solidFill>
                <a:latin typeface="+mj-lt"/>
                <a:cs typeface="Segoe Sans Text" pitchFamily="2"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9784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Text" pitchFamily="2"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C6B9E508-E424-C5B2-1415-EF47F2EDB13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32564856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520">
          <p15:clr>
            <a:srgbClr val="5ACBF0"/>
          </p15:clr>
        </p15:guide>
        <p15:guide id="3" pos="6144">
          <p15:clr>
            <a:srgbClr val="5ACBF0"/>
          </p15:clr>
        </p15:guide>
        <p15:guide id="4" orient="horz" pos="2160">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p:cSld name="Blank title">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18223"/>
            <a:ext cx="9144000" cy="615553"/>
          </a:xfrm>
          <a:noFill/>
        </p:spPr>
        <p:txBody>
          <a:bodyPr lIns="0" tIns="0" rIns="0" bIns="0" anchor="b" anchorCtr="0">
            <a:spAutoFit/>
          </a:bodyPr>
          <a:lstStyle>
            <a:lvl1pPr>
              <a:defRPr sz="4000" spc="-50" baseline="0">
                <a:solidFill>
                  <a:schemeClr val="tx2"/>
                </a:solidFill>
                <a:latin typeface="+mj-lt"/>
                <a:cs typeface="Segoe Sans Text" pitchFamily="2"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Text" pitchFamily="2"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3B0D12AE-ADCF-1091-117F-BB03F7EC506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21273970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8CE50-46CE-0973-AC08-7477BEAD00F3}"/>
              </a:ext>
            </a:extLst>
          </p:cNvPr>
          <p:cNvSpPr>
            <a:spLocks noGrp="1"/>
          </p:cNvSpPr>
          <p:nvPr>
            <p:ph type="title"/>
          </p:nvPr>
        </p:nvSpPr>
        <p:spPr/>
        <p:txBody>
          <a:bodyPr/>
          <a:lstStyle/>
          <a:p>
            <a:r>
              <a:rPr lang="en-US"/>
              <a:t>Click to edit Master title style</a:t>
            </a:r>
          </a:p>
        </p:txBody>
      </p:sp>
      <p:sp>
        <p:nvSpPr>
          <p:cNvPr id="3" name="Text Placeholder 11">
            <a:extLst>
              <a:ext uri="{FF2B5EF4-FFF2-40B4-BE49-F238E27FC236}">
                <a16:creationId xmlns:a16="http://schemas.microsoft.com/office/drawing/2014/main" id="{03424D10-01E7-37F9-6091-2C95487D9F73}"/>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b="0">
                <a:solidFill>
                  <a:schemeClr val="tx2"/>
                </a:solidFill>
                <a:latin typeface="+mj-lt"/>
              </a:defRPr>
            </a:lvl1pPr>
          </a:lstStyle>
          <a:p>
            <a:pPr lvl="0"/>
            <a:r>
              <a:rPr lang="en-US"/>
              <a:t>Click to edit Master text styles</a:t>
            </a:r>
          </a:p>
        </p:txBody>
      </p:sp>
      <p:sp>
        <p:nvSpPr>
          <p:cNvPr id="4" name="Text Placeholder 7">
            <a:extLst>
              <a:ext uri="{FF2B5EF4-FFF2-40B4-BE49-F238E27FC236}">
                <a16:creationId xmlns:a16="http://schemas.microsoft.com/office/drawing/2014/main" id="{FDFE8ED1-0EC9-B339-1813-0B4260A0A2DA}"/>
              </a:ext>
            </a:extLst>
          </p:cNvPr>
          <p:cNvSpPr>
            <a:spLocks noGrp="1"/>
          </p:cNvSpPr>
          <p:nvPr>
            <p:ph type="body" sz="quarter" idx="14"/>
          </p:nvPr>
        </p:nvSpPr>
        <p:spPr>
          <a:xfrm>
            <a:off x="584200" y="2283115"/>
            <a:ext cx="2532063" cy="1600438"/>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0" dirty="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5" name="Text Placeholder 11">
            <a:extLst>
              <a:ext uri="{FF2B5EF4-FFF2-40B4-BE49-F238E27FC236}">
                <a16:creationId xmlns:a16="http://schemas.microsoft.com/office/drawing/2014/main" id="{823006D8-810A-DCBB-7E79-17F6322E2FFC}"/>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b="0">
                <a:solidFill>
                  <a:schemeClr val="tx2"/>
                </a:solidFill>
                <a:latin typeface="+mj-lt"/>
              </a:defRPr>
            </a:lvl1pPr>
          </a:lstStyle>
          <a:p>
            <a:pPr lvl="0"/>
            <a:r>
              <a:rPr lang="en-US"/>
              <a:t>Click to edit Master text styles</a:t>
            </a:r>
          </a:p>
        </p:txBody>
      </p:sp>
      <p:sp>
        <p:nvSpPr>
          <p:cNvPr id="6" name="Text Placeholder 9">
            <a:extLst>
              <a:ext uri="{FF2B5EF4-FFF2-40B4-BE49-F238E27FC236}">
                <a16:creationId xmlns:a16="http://schemas.microsoft.com/office/drawing/2014/main" id="{ADAAB847-57CB-2458-2ADA-6D7770794074}"/>
              </a:ext>
            </a:extLst>
          </p:cNvPr>
          <p:cNvSpPr>
            <a:spLocks noGrp="1"/>
          </p:cNvSpPr>
          <p:nvPr>
            <p:ph type="body" sz="quarter" idx="15"/>
          </p:nvPr>
        </p:nvSpPr>
        <p:spPr>
          <a:xfrm>
            <a:off x="3413125" y="2276475"/>
            <a:ext cx="2532063" cy="1600438"/>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0" dirty="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7" name="Text Placeholder 11">
            <a:extLst>
              <a:ext uri="{FF2B5EF4-FFF2-40B4-BE49-F238E27FC236}">
                <a16:creationId xmlns:a16="http://schemas.microsoft.com/office/drawing/2014/main" id="{6B655A31-FF73-73EA-1EA8-00F13891AB94}"/>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b="0">
                <a:solidFill>
                  <a:schemeClr val="tx2"/>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E819634A-80BB-C620-3C16-1EA80A7B1C18}"/>
              </a:ext>
            </a:extLst>
          </p:cNvPr>
          <p:cNvSpPr>
            <a:spLocks noGrp="1"/>
          </p:cNvSpPr>
          <p:nvPr>
            <p:ph type="body" sz="quarter" idx="19"/>
          </p:nvPr>
        </p:nvSpPr>
        <p:spPr>
          <a:xfrm>
            <a:off x="6244208" y="2283115"/>
            <a:ext cx="2532063" cy="1600438"/>
          </a:xfrm>
        </p:spPr>
        <p:txBody>
          <a:bodyPr vert="horz" wrap="square" lIns="0" tIns="0" rIns="0" bIns="0" rtlCol="0">
            <a:spAutoFit/>
          </a:bodyPr>
          <a:lstStyle>
            <a:lvl1pPr>
              <a:defRPr lang="en-US" sz="1600" dirty="0"/>
            </a:lvl1pPr>
            <a:lvl2pPr>
              <a:defRPr lang="en-US" sz="1600" dirty="0"/>
            </a:lvl2pPr>
            <a:lvl3pPr>
              <a:defRPr lang="en-US" sz="1600" dirty="0"/>
            </a:lvl3pPr>
            <a:lvl4pPr>
              <a:defRPr lang="en-US" sz="1400" dirty="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
        <p:nvSpPr>
          <p:cNvPr id="9" name="Text Placeholder 11">
            <a:extLst>
              <a:ext uri="{FF2B5EF4-FFF2-40B4-BE49-F238E27FC236}">
                <a16:creationId xmlns:a16="http://schemas.microsoft.com/office/drawing/2014/main" id="{05E7CC6D-40F5-C58C-FC44-793B1A98AC5D}"/>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b="0">
                <a:solidFill>
                  <a:schemeClr val="tx2"/>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E6B93ED5-5CA7-C983-373E-E42D7424C7CB}"/>
              </a:ext>
            </a:extLst>
          </p:cNvPr>
          <p:cNvSpPr>
            <a:spLocks noGrp="1"/>
          </p:cNvSpPr>
          <p:nvPr>
            <p:ph type="body" sz="quarter" idx="21"/>
          </p:nvPr>
        </p:nvSpPr>
        <p:spPr>
          <a:xfrm>
            <a:off x="9073133" y="2276475"/>
            <a:ext cx="2532063" cy="1600438"/>
          </a:xfrm>
        </p:spPr>
        <p:txBody>
          <a:bodyPr vert="horz" wrap="square" lIns="0" tIns="0" rIns="0" bIns="0" rtlCol="0">
            <a:spAutoFit/>
          </a:bodyPr>
          <a:lstStyle>
            <a:lvl1pPr>
              <a:defRPr lang="en-US" sz="1600"/>
            </a:lvl1pPr>
            <a:lvl2pPr>
              <a:defRPr lang="en-US" sz="1600"/>
            </a:lvl2pPr>
            <a:lvl3pPr>
              <a:defRPr lang="en-US" sz="1600"/>
            </a:lvl3pPr>
            <a:lvl4pPr>
              <a:defRPr lang="en-US" sz="1400"/>
            </a:lvl4pPr>
            <a:lvl5pPr>
              <a:defRPr lang="en-US" sz="1400" dirty="0"/>
            </a:lvl5pPr>
          </a:lstStyle>
          <a:p>
            <a:pPr marL="141288" lvl="0" indent="-141288"/>
            <a:r>
              <a:rPr lang="en-US"/>
              <a:t>Click to edit Master text styles</a:t>
            </a:r>
          </a:p>
          <a:p>
            <a:pPr marL="141288" lvl="1" indent="-141288"/>
            <a:r>
              <a:rPr lang="en-US"/>
              <a:t>Second level</a:t>
            </a:r>
          </a:p>
          <a:p>
            <a:pPr marL="141288" lvl="2" indent="-141288"/>
            <a:r>
              <a:rPr lang="en-US"/>
              <a:t>Third level</a:t>
            </a:r>
          </a:p>
          <a:p>
            <a:pPr marL="141288" lvl="3" indent="-141288"/>
            <a:r>
              <a:rPr lang="en-US"/>
              <a:t>Fourth level</a:t>
            </a:r>
          </a:p>
          <a:p>
            <a:pPr marL="141288" lvl="4" indent="-141288"/>
            <a:r>
              <a:rPr lang="en-US"/>
              <a:t>Fifth level</a:t>
            </a:r>
          </a:p>
        </p:txBody>
      </p:sp>
    </p:spTree>
    <p:extLst>
      <p:ext uri="{BB962C8B-B14F-4D97-AF65-F5344CB8AC3E}">
        <p14:creationId xmlns:p14="http://schemas.microsoft.com/office/powerpoint/2010/main" val="213164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819150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1874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28480577"/>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900166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Sans Text" pitchFamily="2" charset="0"/>
                <a:cs typeface="Segoe Sans Text" pitchFamily="2"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Sans Text" pitchFamily="2" charset="0"/>
                <a:cs typeface="Segoe Sans Text" pitchFamily="2"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46030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b="1">
                <a:solidFill>
                  <a:schemeClr val="tx2"/>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b="1">
                <a:solidFill>
                  <a:schemeClr val="tx2"/>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4944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b="1">
                <a:solidFill>
                  <a:schemeClr val="tx2"/>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b="1">
                <a:solidFill>
                  <a:schemeClr val="tx2"/>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CFADFBB8-E1C1-D5AB-8154-CBA2D9EFB6B9}"/>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003106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b="1">
                <a:solidFill>
                  <a:schemeClr val="tx2"/>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b="1">
                <a:solidFill>
                  <a:schemeClr val="tx2"/>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b="1">
                <a:solidFill>
                  <a:schemeClr val="tx2"/>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2822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32">
          <p15:clr>
            <a:srgbClr val="5ACBF0"/>
          </p15:clr>
        </p15:guide>
        <p15:guide id="8" pos="4871">
          <p15:clr>
            <a:srgbClr val="5ACBF0"/>
          </p15:clr>
        </p15:guide>
        <p15:guide id="9" pos="5251">
          <p15:clr>
            <a:srgbClr val="5ACBF0"/>
          </p15:clr>
        </p15:guide>
      </p15:sldGuideLst>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553998"/>
          </a:xfrm>
        </p:spPr>
        <p:txBody>
          <a:bodyPr anchor="t"/>
          <a:lstStyle>
            <a:lvl1pPr marL="0" indent="0">
              <a:spcBef>
                <a:spcPts val="0"/>
              </a:spcBef>
              <a:buNone/>
              <a:defRPr sz="1800" b="1">
                <a:gradFill>
                  <a:gsLst>
                    <a:gs pos="0">
                      <a:srgbClr val="31ACBD"/>
                    </a:gs>
                    <a:gs pos="68000">
                      <a:schemeClr val="tx2"/>
                    </a:gs>
                  </a:gsLst>
                  <a:lin ang="10800000" scaled="1"/>
                </a:gra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553998"/>
          </a:xfrm>
        </p:spPr>
        <p:txBody>
          <a:bodyPr vert="horz" wrap="square" lIns="0" tIns="0" rIns="0" bIns="0" rtlCol="0" anchor="t">
            <a:spAutoFit/>
          </a:bodyPr>
          <a:lstStyle>
            <a:lvl1pPr>
              <a:defRPr lang="en-US" sz="1800" b="1">
                <a:gradFill>
                  <a:gsLst>
                    <a:gs pos="100000">
                      <a:srgbClr val="3EA89B"/>
                    </a:gs>
                    <a:gs pos="0">
                      <a:srgbClr val="225B62"/>
                    </a:gs>
                  </a:gsLst>
                  <a:lin ang="10800000" scaled="1"/>
                </a:gradFill>
                <a:latin typeface="+mj-lt"/>
              </a:defRPr>
            </a:lvl1pPr>
          </a:lstStyle>
          <a:p>
            <a:pPr marL="0" lvl="0" indent="0">
              <a:spcBef>
                <a:spcPts val="0"/>
              </a:spcBef>
              <a:buNone/>
            </a:pPr>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553998"/>
          </a:xfrm>
        </p:spPr>
        <p:txBody>
          <a:bodyPr vert="horz" wrap="square" lIns="0" tIns="0" rIns="0" bIns="0" rtlCol="0" anchor="t">
            <a:spAutoFit/>
          </a:bodyPr>
          <a:lstStyle>
            <a:lvl1pPr>
              <a:defRPr lang="en-US" sz="1800" b="1" dirty="0">
                <a:gradFill>
                  <a:gsLst>
                    <a:gs pos="0">
                      <a:srgbClr val="F4364C"/>
                    </a:gs>
                    <a:gs pos="68000">
                      <a:srgbClr val="C03BC4"/>
                    </a:gs>
                  </a:gsLst>
                  <a:lin ang="10800000" scaled="1"/>
                </a:gradFill>
                <a:latin typeface="+mj-lt"/>
              </a:defRPr>
            </a:lvl1pPr>
          </a:lstStyle>
          <a:p>
            <a:pPr marL="0" lvl="0" indent="0">
              <a:spcBef>
                <a:spcPts val="0"/>
              </a:spcBef>
              <a:buNone/>
            </a:pPr>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553998"/>
          </a:xfrm>
        </p:spPr>
        <p:txBody>
          <a:bodyPr vert="horz" wrap="square" lIns="0" tIns="0" rIns="0" bIns="0" rtlCol="0" anchor="t">
            <a:spAutoFit/>
          </a:bodyPr>
          <a:lstStyle>
            <a:lvl1pPr>
              <a:defRPr lang="en-US" sz="1800" b="1">
                <a:gradFill>
                  <a:gsLst>
                    <a:gs pos="0">
                      <a:srgbClr val="FF9318"/>
                    </a:gs>
                    <a:gs pos="44000">
                      <a:srgbClr val="FF5C39"/>
                    </a:gs>
                  </a:gsLst>
                  <a:lin ang="10800000" scaled="1"/>
                </a:gradFill>
                <a:latin typeface="+mj-lt"/>
              </a:defRPr>
            </a:lvl1pPr>
          </a:lstStyle>
          <a:p>
            <a:pPr marL="0" lvl="0" indent="0">
              <a:spcBef>
                <a:spcPts val="0"/>
              </a:spcBef>
              <a:buNone/>
            </a:pPr>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92260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b="1">
                <a:solidFill>
                  <a:schemeClr val="tx2"/>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b="1">
                <a:solidFill>
                  <a:schemeClr val="tx2"/>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b="1">
                <a:solidFill>
                  <a:schemeClr val="tx2"/>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b="1">
                <a:solidFill>
                  <a:schemeClr val="tx2"/>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b="1">
                <a:solidFill>
                  <a:schemeClr val="tx2"/>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9420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11018520" cy="492443"/>
          </a:xfrm>
        </p:spPr>
        <p:txBody>
          <a:bodyPr/>
          <a:lstStyle>
            <a:lvl1pPr>
              <a:defRPr sz="3200"/>
            </a:lvl1pPr>
          </a:lstStyle>
          <a:p>
            <a:r>
              <a:rPr lang="en-US"/>
              <a:t>Click to edit Master title style</a:t>
            </a:r>
          </a:p>
        </p:txBody>
      </p:sp>
    </p:spTree>
    <p:extLst>
      <p:ext uri="{BB962C8B-B14F-4D97-AF65-F5344CB8AC3E}">
        <p14:creationId xmlns:p14="http://schemas.microsoft.com/office/powerpoint/2010/main" val="523907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518644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Sans Text" pitchFamily="2" charset="0"/>
              </a:defRPr>
            </a:lvl1pPr>
          </a:lstStyle>
          <a:p>
            <a:r>
              <a:rPr lang="en-US"/>
              <a:t>Click to edit Master title style</a:t>
            </a:r>
          </a:p>
        </p:txBody>
      </p:sp>
    </p:spTree>
    <p:extLst>
      <p:ext uri="{BB962C8B-B14F-4D97-AF65-F5344CB8AC3E}">
        <p14:creationId xmlns:p14="http://schemas.microsoft.com/office/powerpoint/2010/main" val="2077920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54328601"/>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chemeClr val="bg1"/>
                </a:solidFill>
                <a:latin typeface="+mn-lt"/>
                <a:cs typeface="Segoe Sans Text" pitchFamily="2"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005694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chemeClr val="bg1"/>
                </a:solidFill>
                <a:latin typeface="+mn-lt"/>
                <a:cs typeface="Segoe Sans Text" pitchFamily="2"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924859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gradFill flip="none" rotWithShape="1">
            <a:gsLst>
              <a:gs pos="47706">
                <a:schemeClr val="accent1"/>
              </a:gs>
              <a:gs pos="100000">
                <a:schemeClr val="accent3"/>
              </a:gs>
              <a:gs pos="60000">
                <a:schemeClr val="accent1"/>
              </a:gs>
            </a:gsLst>
            <a:lin ang="18900000" scaled="1"/>
            <a:tileRect/>
          </a:gradFill>
        </p:spPr>
        <p:txBody>
          <a:bodyPr lIns="0" tIns="2377440" rIns="0" anchor="t" anchorCtr="0">
            <a:noAutofit/>
          </a:bodyPr>
          <a:lstStyle>
            <a:lvl1pPr marL="0" indent="0" algn="ctr">
              <a:lnSpc>
                <a:spcPct val="100000"/>
              </a:lnSpc>
              <a:buNone/>
              <a:defRPr sz="1400" b="1">
                <a:solidFill>
                  <a:schemeClr val="bg1"/>
                </a:solidFill>
                <a:latin typeface="+mn-lt"/>
                <a:cs typeface="Segoe Sans Text" pitchFamily="2"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408387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Photo full bleed lower title">
    <p:bg>
      <p:bgRef idx="1001">
        <a:schemeClr val="bg1"/>
      </p:bgRef>
    </p:bg>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chemeClr val="tx1"/>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9" name="TextBox 8">
            <a:extLst>
              <a:ext uri="{FF2B5EF4-FFF2-40B4-BE49-F238E27FC236}">
                <a16:creationId xmlns:a16="http://schemas.microsoft.com/office/drawing/2014/main" id="{7609554D-CD2C-F836-9A2C-88CABE57658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5643398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304">
          <p15:clr>
            <a:srgbClr val="5ACBF0"/>
          </p15:clr>
        </p15:guide>
      </p15:sldGuideLst>
    </p:ext>
  </p:extLst>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gradFill>
            <a:gsLst>
              <a:gs pos="100000">
                <a:schemeClr val="accent3"/>
              </a:gs>
              <a:gs pos="8000">
                <a:schemeClr val="accent1"/>
              </a:gs>
            </a:gsLst>
            <a:lin ang="18900000" scaled="1"/>
          </a:gradFill>
        </p:spPr>
        <p:txBody>
          <a:bodyPr wrap="none" bIns="1554480" anchor="ctr">
            <a:noAutofit/>
          </a:bodyPr>
          <a:lstStyle>
            <a:lvl1pPr marL="0" indent="0" algn="ctr">
              <a:buNone/>
              <a:defRPr sz="1400" b="1">
                <a:solidFill>
                  <a:schemeClr val="bg1"/>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859855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gradFill>
            <a:gsLst>
              <a:gs pos="100000">
                <a:schemeClr val="accent3"/>
              </a:gs>
              <a:gs pos="8000">
                <a:schemeClr val="accent1"/>
              </a:gs>
            </a:gsLst>
            <a:lin ang="18900000" scaled="1"/>
          </a:gradFill>
        </p:spPr>
        <p:txBody>
          <a:bodyPr wrap="none" bIns="1554480" anchor="ctr">
            <a:noAutofit/>
          </a:bodyPr>
          <a:lstStyle>
            <a:lvl1pPr marL="0" indent="0" algn="ctr">
              <a:buNone/>
              <a:defRPr sz="1400" b="1">
                <a:solidFill>
                  <a:schemeClr val="bg1"/>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02750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gradFill>
            <a:gsLst>
              <a:gs pos="100000">
                <a:schemeClr val="accent3"/>
              </a:gs>
              <a:gs pos="8000">
                <a:schemeClr val="accent1"/>
              </a:gs>
            </a:gsLst>
            <a:lin ang="18900000" scaled="1"/>
          </a:gradFill>
        </p:spPr>
        <p:txBody>
          <a:bodyPr vert="horz" wrap="square" lIns="0" tIns="1280160" rIns="0" bIns="0" rtlCol="0" anchor="t" anchorCtr="0">
            <a:noAutofit/>
          </a:bodyPr>
          <a:lstStyle>
            <a:lvl1pPr marL="0" indent="0" algn="ctr">
              <a:buNone/>
              <a:defRPr lang="en-US" sz="1400" b="1" dirty="0">
                <a:solidFill>
                  <a:schemeClr val="bg1"/>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934698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gradFill>
            <a:gsLst>
              <a:gs pos="100000">
                <a:schemeClr val="accent3"/>
              </a:gs>
              <a:gs pos="8000">
                <a:schemeClr val="accent1"/>
              </a:gs>
            </a:gsLst>
            <a:lin ang="18900000" scaled="1"/>
          </a:gradFill>
        </p:spPr>
        <p:txBody>
          <a:bodyPr vert="horz" wrap="square" lIns="0" tIns="1371600" rIns="0" bIns="0" rtlCol="0" anchor="t" anchorCtr="0">
            <a:noAutofit/>
          </a:bodyPr>
          <a:lstStyle>
            <a:lvl1pPr marL="0" indent="0" algn="ctr">
              <a:buNone/>
              <a:defRPr lang="en-US" sz="1400" b="1" dirty="0">
                <a:solidFill>
                  <a:schemeClr val="bg1"/>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082757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chemeClr val="bg1"/>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540335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312">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chemeClr val="bg1"/>
                </a:solidFill>
                <a:latin typeface="+mn-lt"/>
                <a:cs typeface="Segoe Sans Text" pitchFamily="2"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Sans Text" pitchFamily="2"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chemeClr val="bg1"/>
                </a:solidFill>
                <a:latin typeface="+mn-lt"/>
                <a:cs typeface="Segoe Sans Text" pitchFamily="2"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115053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122900082"/>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chemeClr val="bg1"/>
                </a:solidFill>
                <a:latin typeface="+mn-lt"/>
                <a:cs typeface="Segoe Sans Text" pitchFamily="2"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Sans Text" pitchFamily="2"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chemeClr val="bg1"/>
                </a:solidFill>
                <a:latin typeface="+mn-lt"/>
                <a:cs typeface="Segoe Sans Text" pitchFamily="2"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extLst>
                <a:ext uri="{96DAC541-7B7A-43D3-8B79-37D633B846F1}">
                  <asvg:svgBlip xmlns:asvg="http://schemas.microsoft.com/office/drawing/2016/SVG/main" r:embed="rId6"/>
                </a:ext>
              </a:extLst>
            </a:blip>
            <a:stretch>
              <a:fillRect/>
            </a:stretch>
          </a:blipFill>
        </p:spPr>
        <p:txBody>
          <a:bodyPr lIns="0" tIns="0" rIns="0" bIns="731520" anchor="ctr" anchorCtr="0">
            <a:noAutofit/>
          </a:bodyPr>
          <a:lstStyle>
            <a:lvl1pPr marL="0" indent="0" algn="ctr">
              <a:lnSpc>
                <a:spcPct val="100000"/>
              </a:lnSpc>
              <a:buNone/>
              <a:defRPr sz="600" b="1">
                <a:solidFill>
                  <a:schemeClr val="bg1"/>
                </a:solidFill>
                <a:latin typeface="+mn-lt"/>
                <a:cs typeface="Segoe Sans Text" pitchFamily="2"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735826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gradFill>
            <a:gsLst>
              <a:gs pos="100000">
                <a:schemeClr val="accent3"/>
              </a:gs>
              <a:gs pos="8000">
                <a:schemeClr val="accent1"/>
              </a:gs>
            </a:gsLst>
            <a:lin ang="18900000" scaled="1"/>
          </a:gradFill>
        </p:spPr>
        <p:txBody>
          <a:bodyPr lIns="0" tIns="0" rIns="0" bIns="731520" anchor="ctr" anchorCtr="0">
            <a:noAutofit/>
          </a:bodyPr>
          <a:lstStyle>
            <a:lvl1pPr marL="0" indent="0" algn="ctr">
              <a:lnSpc>
                <a:spcPct val="100000"/>
              </a:lnSpc>
              <a:buNone/>
              <a:defRPr sz="800" b="1">
                <a:solidFill>
                  <a:schemeClr val="bg1"/>
                </a:solidFill>
                <a:latin typeface="+mn-lt"/>
                <a:cs typeface="Segoe Sans Text" pitchFamily="2"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gradFill>
            <a:gsLst>
              <a:gs pos="100000">
                <a:srgbClr val="FFB900"/>
              </a:gs>
              <a:gs pos="0">
                <a:srgbClr val="FFB3BB"/>
              </a:gs>
            </a:gsLst>
            <a:lin ang="18900000" scaled="1"/>
          </a:gradFill>
        </p:spPr>
        <p:txBody>
          <a:bodyPr lIns="0" tIns="0" rIns="0" bIns="731520" anchor="ctr" anchorCtr="0">
            <a:noAutofit/>
          </a:bodyPr>
          <a:lstStyle>
            <a:lvl1pPr marL="0" indent="0" algn="ctr">
              <a:lnSpc>
                <a:spcPct val="100000"/>
              </a:lnSpc>
              <a:buNone/>
              <a:defRPr sz="800" b="1">
                <a:solidFill>
                  <a:srgbClr val="000000"/>
                </a:solidFill>
                <a:latin typeface="+mn-lt"/>
                <a:cs typeface="Segoe Sans Text" pitchFamily="2" charset="0"/>
              </a:defRPr>
            </a:lvl1pPr>
          </a:lstStyle>
          <a:p>
            <a:r>
              <a:rPr lang="en-US"/>
              <a:t>Drag &amp; drop your photo here </a:t>
            </a:r>
            <a:br>
              <a:rPr lang="en-US"/>
            </a:br>
            <a:r>
              <a:rPr lang="en-US"/>
              <a:t>or click or tap icon below </a:t>
            </a:r>
            <a:br>
              <a:rPr lang="en-US"/>
            </a:br>
            <a:r>
              <a:rPr lang="en-US"/>
              <a:t>to insert</a:t>
            </a:r>
          </a:p>
        </p:txBody>
      </p:sp>
      <p:sp>
        <p:nvSpPr>
          <p:cNvPr id="4" name="TextBox 3">
            <a:extLst>
              <a:ext uri="{FF2B5EF4-FFF2-40B4-BE49-F238E27FC236}">
                <a16:creationId xmlns:a16="http://schemas.microsoft.com/office/drawing/2014/main" id="{6AAE597A-BE1E-6B1F-960D-A90DC95443A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017628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gradFill>
            <a:gsLst>
              <a:gs pos="100000">
                <a:schemeClr val="accent3"/>
              </a:gs>
              <a:gs pos="8000">
                <a:schemeClr val="accent1"/>
              </a:gs>
            </a:gsLst>
            <a:lin ang="18900000" scaled="1"/>
          </a:gradFill>
        </p:spPr>
        <p:txBody>
          <a:bodyPr lIns="0" tIns="0" rIns="0" bIns="731520" anchor="ctr" anchorCtr="0">
            <a:noAutofit/>
          </a:bodyPr>
          <a:lstStyle>
            <a:lvl1pPr marL="0" indent="0" algn="ctr">
              <a:lnSpc>
                <a:spcPct val="100000"/>
              </a:lnSpc>
              <a:buNone/>
              <a:defRPr sz="600" b="1">
                <a:solidFill>
                  <a:schemeClr val="bg1"/>
                </a:solidFill>
                <a:latin typeface="+mn-lt"/>
                <a:cs typeface="Segoe Sans Text" pitchFamily="2"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gradFill>
            <a:gsLst>
              <a:gs pos="100000">
                <a:srgbClr val="FFB900"/>
              </a:gs>
              <a:gs pos="0">
                <a:srgbClr val="FFB3BB"/>
              </a:gs>
            </a:gsLst>
            <a:lin ang="18900000" scaled="1"/>
          </a:gradFill>
        </p:spPr>
        <p:txBody>
          <a:bodyPr lIns="0" tIns="0" rIns="0" bIns="731520" anchor="ctr" anchorCtr="0">
            <a:noAutofit/>
          </a:bodyPr>
          <a:lstStyle>
            <a:lvl1pPr marL="0" indent="0" algn="ctr">
              <a:lnSpc>
                <a:spcPct val="100000"/>
              </a:lnSpc>
              <a:buNone/>
              <a:defRPr sz="600" b="1">
                <a:solidFill>
                  <a:srgbClr val="000000"/>
                </a:solidFill>
                <a:latin typeface="+mn-lt"/>
                <a:cs typeface="Segoe Sans Text" pitchFamily="2"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gradFill>
            <a:gsLst>
              <a:gs pos="100000">
                <a:srgbClr val="F4364C"/>
              </a:gs>
              <a:gs pos="0">
                <a:srgbClr val="8661C5"/>
              </a:gs>
            </a:gsLst>
            <a:lin ang="18900000" scaled="1"/>
          </a:gradFill>
        </p:spPr>
        <p:txBody>
          <a:bodyPr lIns="0" tIns="0" rIns="0" bIns="731520" anchor="ctr" anchorCtr="0">
            <a:noAutofit/>
          </a:bodyPr>
          <a:lstStyle>
            <a:lvl1pPr marL="0" indent="0" algn="ctr">
              <a:lnSpc>
                <a:spcPct val="100000"/>
              </a:lnSpc>
              <a:buNone/>
              <a:defRPr sz="600" b="1">
                <a:solidFill>
                  <a:schemeClr val="bg1"/>
                </a:solidFill>
                <a:latin typeface="+mn-lt"/>
                <a:cs typeface="Segoe Sans Text" pitchFamily="2"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14509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gradFill>
            <a:gsLst>
              <a:gs pos="100000">
                <a:schemeClr val="accent3"/>
              </a:gs>
              <a:gs pos="8000">
                <a:schemeClr val="accent1"/>
              </a:gs>
            </a:gsLst>
            <a:lin ang="18900000" scaled="1"/>
          </a:gradFill>
        </p:spPr>
        <p:txBody>
          <a:bodyPr lIns="0" tIns="0" rIns="0" bIns="731520" anchor="ctr" anchorCtr="0">
            <a:noAutofit/>
          </a:bodyPr>
          <a:lstStyle>
            <a:lvl1pPr marL="0" indent="0" algn="ctr">
              <a:lnSpc>
                <a:spcPct val="100000"/>
              </a:lnSpc>
              <a:buNone/>
              <a:defRPr sz="600" b="1">
                <a:solidFill>
                  <a:schemeClr val="bg1"/>
                </a:solidFill>
                <a:latin typeface="+mn-lt"/>
                <a:cs typeface="Segoe Sans Text" pitchFamily="2"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gradFill>
            <a:gsLst>
              <a:gs pos="100000">
                <a:srgbClr val="FFB900"/>
              </a:gs>
              <a:gs pos="0">
                <a:srgbClr val="FFB3BB"/>
              </a:gs>
            </a:gsLst>
            <a:lin ang="18900000" scaled="1"/>
          </a:gradFill>
        </p:spPr>
        <p:txBody>
          <a:bodyPr lIns="0" tIns="0" rIns="0" bIns="731520" anchor="ctr" anchorCtr="0">
            <a:noAutofit/>
          </a:bodyPr>
          <a:lstStyle>
            <a:lvl1pPr marL="0" indent="0" algn="ctr">
              <a:lnSpc>
                <a:spcPct val="100000"/>
              </a:lnSpc>
              <a:buNone/>
              <a:defRPr sz="600" b="1">
                <a:solidFill>
                  <a:srgbClr val="000000"/>
                </a:solidFill>
                <a:latin typeface="+mn-lt"/>
                <a:cs typeface="Segoe Sans Text" pitchFamily="2"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gradFill>
            <a:gsLst>
              <a:gs pos="100000">
                <a:srgbClr val="F4364C"/>
              </a:gs>
              <a:gs pos="0">
                <a:srgbClr val="8661C5"/>
              </a:gs>
            </a:gsLst>
            <a:lin ang="18900000" scaled="1"/>
          </a:gradFill>
        </p:spPr>
        <p:txBody>
          <a:bodyPr lIns="0" tIns="0" rIns="0" bIns="731520" anchor="ctr" anchorCtr="0">
            <a:noAutofit/>
          </a:bodyPr>
          <a:lstStyle>
            <a:lvl1pPr marL="0" indent="0" algn="ctr">
              <a:lnSpc>
                <a:spcPct val="100000"/>
              </a:lnSpc>
              <a:buNone/>
              <a:defRPr sz="600" b="1">
                <a:solidFill>
                  <a:schemeClr val="bg1"/>
                </a:solidFill>
                <a:latin typeface="+mn-lt"/>
                <a:cs typeface="Segoe Sans Text" pitchFamily="2"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gradFill>
            <a:gsLst>
              <a:gs pos="0">
                <a:srgbClr val="E8E6DF"/>
              </a:gs>
              <a:gs pos="100000">
                <a:srgbClr val="FFA38B"/>
              </a:gs>
            </a:gsLst>
            <a:lin ang="18900000" scaled="1"/>
          </a:gradFill>
        </p:spPr>
        <p:txBody>
          <a:bodyPr lIns="0" tIns="0" rIns="0" bIns="731520" anchor="ctr" anchorCtr="0">
            <a:noAutofit/>
          </a:bodyPr>
          <a:lstStyle>
            <a:lvl1pPr marL="0" indent="0" algn="ctr">
              <a:lnSpc>
                <a:spcPct val="100000"/>
              </a:lnSpc>
              <a:buNone/>
              <a:defRPr sz="600" b="1">
                <a:solidFill>
                  <a:srgbClr val="000000"/>
                </a:solidFill>
                <a:latin typeface="+mn-lt"/>
                <a:cs typeface="Segoe Sans Text" pitchFamily="2"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973618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gradFill>
            <a:gsLst>
              <a:gs pos="100000">
                <a:schemeClr val="accent3"/>
              </a:gs>
              <a:gs pos="8000">
                <a:schemeClr val="accent1"/>
              </a:gs>
            </a:gsLst>
            <a:lin ang="18900000" scaled="1"/>
          </a:gradFill>
        </p:spPr>
        <p:txBody>
          <a:bodyPr lIns="0" tIns="0" rIns="0" bIns="731520" anchor="ctr" anchorCtr="0">
            <a:noAutofit/>
          </a:bodyPr>
          <a:lstStyle>
            <a:lvl1pPr marL="0" indent="0" algn="ctr">
              <a:lnSpc>
                <a:spcPct val="100000"/>
              </a:lnSpc>
              <a:buNone/>
              <a:defRPr sz="600" b="1">
                <a:solidFill>
                  <a:schemeClr val="bg1"/>
                </a:solidFill>
                <a:latin typeface="+mn-lt"/>
                <a:cs typeface="Segoe Sans Text" pitchFamily="2"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gradFill>
            <a:gsLst>
              <a:gs pos="100000">
                <a:srgbClr val="FFB900"/>
              </a:gs>
              <a:gs pos="0">
                <a:srgbClr val="FFB3BB"/>
              </a:gs>
            </a:gsLst>
            <a:lin ang="18900000" scaled="1"/>
          </a:gradFill>
        </p:spPr>
        <p:txBody>
          <a:bodyPr lIns="0" tIns="0" rIns="0" bIns="731520" anchor="ctr" anchorCtr="0">
            <a:noAutofit/>
          </a:bodyPr>
          <a:lstStyle>
            <a:lvl1pPr marL="0" indent="0" algn="ctr">
              <a:lnSpc>
                <a:spcPct val="100000"/>
              </a:lnSpc>
              <a:buNone/>
              <a:defRPr sz="600" b="1">
                <a:solidFill>
                  <a:srgbClr val="000000"/>
                </a:solidFill>
                <a:latin typeface="+mn-lt"/>
                <a:cs typeface="Segoe Sans Text" pitchFamily="2"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gradFill>
            <a:gsLst>
              <a:gs pos="100000">
                <a:srgbClr val="F4364C"/>
              </a:gs>
              <a:gs pos="0">
                <a:srgbClr val="8661C5"/>
              </a:gs>
            </a:gsLst>
            <a:lin ang="18900000" scaled="1"/>
          </a:gradFill>
        </p:spPr>
        <p:txBody>
          <a:bodyPr lIns="0" tIns="0" rIns="0" bIns="731520" anchor="ctr" anchorCtr="0">
            <a:noAutofit/>
          </a:bodyPr>
          <a:lstStyle>
            <a:lvl1pPr marL="0" indent="0" algn="ctr">
              <a:lnSpc>
                <a:spcPct val="100000"/>
              </a:lnSpc>
              <a:buNone/>
              <a:defRPr sz="600" b="1">
                <a:solidFill>
                  <a:schemeClr val="bg1"/>
                </a:solidFill>
                <a:latin typeface="+mn-lt"/>
                <a:cs typeface="Segoe Sans Text" pitchFamily="2"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gradFill>
            <a:gsLst>
              <a:gs pos="0">
                <a:srgbClr val="E8E6DF"/>
              </a:gs>
              <a:gs pos="100000">
                <a:srgbClr val="FFA38B"/>
              </a:gs>
            </a:gsLst>
            <a:lin ang="18900000" scaled="1"/>
          </a:gradFill>
        </p:spPr>
        <p:txBody>
          <a:bodyPr lIns="0" tIns="0" rIns="0" bIns="731520" anchor="ctr" anchorCtr="0">
            <a:noAutofit/>
          </a:bodyPr>
          <a:lstStyle>
            <a:lvl1pPr marL="0" indent="0" algn="ctr">
              <a:lnSpc>
                <a:spcPct val="100000"/>
              </a:lnSpc>
              <a:buNone/>
              <a:defRPr sz="600" b="1">
                <a:solidFill>
                  <a:srgbClr val="000000"/>
                </a:solidFill>
                <a:latin typeface="+mn-lt"/>
                <a:cs typeface="Segoe Sans Text" pitchFamily="2"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gradFill>
            <a:gsLst>
              <a:gs pos="0">
                <a:srgbClr val="E8E6DF"/>
              </a:gs>
              <a:gs pos="100000">
                <a:srgbClr val="D4EC8E"/>
              </a:gs>
            </a:gsLst>
            <a:lin ang="18900000" scaled="1"/>
          </a:gradFill>
        </p:spPr>
        <p:txBody>
          <a:bodyPr lIns="0" tIns="0" rIns="0" bIns="731520" anchor="ctr" anchorCtr="0">
            <a:noAutofit/>
          </a:bodyPr>
          <a:lstStyle>
            <a:lvl1pPr marL="0" indent="0" algn="ctr">
              <a:lnSpc>
                <a:spcPct val="100000"/>
              </a:lnSpc>
              <a:buNone/>
              <a:defRPr sz="600" b="1">
                <a:solidFill>
                  <a:srgbClr val="000000"/>
                </a:solidFill>
                <a:latin typeface="+mn-lt"/>
                <a:cs typeface="Segoe Sans Text" pitchFamily="2"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73943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gradFill>
            <a:gsLst>
              <a:gs pos="100000">
                <a:schemeClr val="accent3"/>
              </a:gs>
              <a:gs pos="8000">
                <a:schemeClr val="accent1"/>
              </a:gs>
            </a:gsLst>
            <a:lin ang="18900000" scaled="1"/>
          </a:gradFill>
        </p:spPr>
        <p:txBody>
          <a:bodyPr lIns="0" tIns="0" rIns="0" bIns="594360" anchor="ctr" anchorCtr="0">
            <a:noAutofit/>
          </a:bodyPr>
          <a:lstStyle>
            <a:lvl1pPr marL="0" indent="0" algn="ctr">
              <a:lnSpc>
                <a:spcPct val="100000"/>
              </a:lnSpc>
              <a:buNone/>
              <a:defRPr sz="600" b="1">
                <a:solidFill>
                  <a:schemeClr val="bg1"/>
                </a:solidFill>
                <a:latin typeface="+mn-lt"/>
                <a:cs typeface="Segoe Sans Text" pitchFamily="2"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gradFill>
            <a:gsLst>
              <a:gs pos="100000">
                <a:srgbClr val="FFB900"/>
              </a:gs>
              <a:gs pos="0">
                <a:srgbClr val="FFB3BB"/>
              </a:gs>
            </a:gsLst>
            <a:lin ang="18900000" scaled="1"/>
          </a:gradFill>
        </p:spPr>
        <p:txBody>
          <a:bodyPr lIns="0" tIns="0" rIns="0" bIns="594360" anchor="ctr" anchorCtr="0">
            <a:noAutofit/>
          </a:bodyPr>
          <a:lstStyle>
            <a:lvl1pPr marL="0" indent="0" algn="ctr">
              <a:lnSpc>
                <a:spcPct val="100000"/>
              </a:lnSpc>
              <a:buNone/>
              <a:defRPr sz="600" b="1">
                <a:solidFill>
                  <a:srgbClr val="000000"/>
                </a:solidFill>
                <a:latin typeface="+mn-lt"/>
                <a:cs typeface="Segoe Sans Text" pitchFamily="2"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gradFill>
            <a:gsLst>
              <a:gs pos="100000">
                <a:srgbClr val="F4364C"/>
              </a:gs>
              <a:gs pos="0">
                <a:srgbClr val="8661C5"/>
              </a:gs>
            </a:gsLst>
            <a:lin ang="18900000" scaled="1"/>
          </a:gradFill>
        </p:spPr>
        <p:txBody>
          <a:bodyPr lIns="0" tIns="0" rIns="0" bIns="594360" anchor="ctr" anchorCtr="0">
            <a:noAutofit/>
          </a:bodyPr>
          <a:lstStyle>
            <a:lvl1pPr marL="0" indent="0" algn="ctr">
              <a:lnSpc>
                <a:spcPct val="100000"/>
              </a:lnSpc>
              <a:buNone/>
              <a:defRPr sz="600" b="1">
                <a:solidFill>
                  <a:schemeClr val="bg1"/>
                </a:solidFill>
                <a:latin typeface="+mn-lt"/>
                <a:cs typeface="Segoe Sans Text" pitchFamily="2"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238259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gradFill>
            <a:gsLst>
              <a:gs pos="100000">
                <a:schemeClr val="accent3"/>
              </a:gs>
              <a:gs pos="8000">
                <a:schemeClr val="accent1"/>
              </a:gs>
            </a:gsLst>
            <a:lin ang="18900000" scaled="1"/>
          </a:gradFill>
        </p:spPr>
        <p:txBody>
          <a:bodyPr lIns="0" tIns="0" rIns="0" bIns="594360" anchor="ctr" anchorCtr="0">
            <a:noAutofit/>
          </a:bodyPr>
          <a:lstStyle>
            <a:lvl1pPr marL="0" indent="0" algn="ctr">
              <a:lnSpc>
                <a:spcPct val="100000"/>
              </a:lnSpc>
              <a:buNone/>
              <a:defRPr sz="600" b="1">
                <a:solidFill>
                  <a:schemeClr val="bg1"/>
                </a:solidFill>
                <a:latin typeface="+mn-lt"/>
                <a:cs typeface="Segoe Sans Text" pitchFamily="2"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gradFill>
            <a:gsLst>
              <a:gs pos="100000">
                <a:srgbClr val="FFB900"/>
              </a:gs>
              <a:gs pos="0">
                <a:srgbClr val="FFB3BB"/>
              </a:gs>
            </a:gsLst>
            <a:lin ang="18900000" scaled="1"/>
          </a:gradFill>
        </p:spPr>
        <p:txBody>
          <a:bodyPr lIns="0" tIns="0" rIns="0" bIns="594360" anchor="ctr" anchorCtr="0">
            <a:noAutofit/>
          </a:bodyPr>
          <a:lstStyle>
            <a:lvl1pPr marL="0" indent="0" algn="ctr">
              <a:lnSpc>
                <a:spcPct val="100000"/>
              </a:lnSpc>
              <a:buNone/>
              <a:defRPr sz="600" b="1">
                <a:solidFill>
                  <a:srgbClr val="000000"/>
                </a:solidFill>
                <a:latin typeface="+mn-lt"/>
                <a:cs typeface="Segoe Sans Text" pitchFamily="2"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gradFill>
            <a:gsLst>
              <a:gs pos="100000">
                <a:srgbClr val="F4364C"/>
              </a:gs>
              <a:gs pos="0">
                <a:srgbClr val="8661C5"/>
              </a:gs>
            </a:gsLst>
            <a:lin ang="18900000" scaled="1"/>
          </a:gradFill>
        </p:spPr>
        <p:txBody>
          <a:bodyPr lIns="0" tIns="0" rIns="0" bIns="594360" anchor="ctr" anchorCtr="0">
            <a:noAutofit/>
          </a:bodyPr>
          <a:lstStyle>
            <a:lvl1pPr marL="0" indent="0" algn="ctr">
              <a:lnSpc>
                <a:spcPct val="100000"/>
              </a:lnSpc>
              <a:buNone/>
              <a:defRPr sz="600" b="1">
                <a:solidFill>
                  <a:schemeClr val="bg1"/>
                </a:solidFill>
                <a:latin typeface="+mn-lt"/>
                <a:cs typeface="Segoe Sans Text" pitchFamily="2"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gradFill>
            <a:gsLst>
              <a:gs pos="0">
                <a:srgbClr val="E8E6DF"/>
              </a:gs>
              <a:gs pos="100000">
                <a:srgbClr val="FFA38B"/>
              </a:gs>
            </a:gsLst>
            <a:lin ang="18900000" scaled="1"/>
          </a:gradFill>
        </p:spPr>
        <p:txBody>
          <a:bodyPr lIns="0" tIns="0" rIns="0" bIns="594360" anchor="ctr" anchorCtr="0">
            <a:noAutofit/>
          </a:bodyPr>
          <a:lstStyle>
            <a:lvl1pPr marL="0" indent="0" algn="ctr">
              <a:lnSpc>
                <a:spcPct val="100000"/>
              </a:lnSpc>
              <a:buNone/>
              <a:defRPr sz="600" b="1">
                <a:solidFill>
                  <a:srgbClr val="000000"/>
                </a:solidFill>
                <a:latin typeface="+mn-lt"/>
                <a:cs typeface="Segoe Sans Text" pitchFamily="2"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210855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gradFill>
            <a:gsLst>
              <a:gs pos="100000">
                <a:schemeClr val="accent3"/>
              </a:gs>
              <a:gs pos="8000">
                <a:schemeClr val="accent1"/>
              </a:gs>
            </a:gsLst>
            <a:lin ang="18900000" scaled="1"/>
          </a:gradFill>
        </p:spPr>
        <p:txBody>
          <a:bodyPr lIns="0" tIns="0" rIns="0" bIns="594360" anchor="ctr" anchorCtr="0">
            <a:noAutofit/>
          </a:bodyPr>
          <a:lstStyle>
            <a:lvl1pPr marL="0" indent="0" algn="ctr">
              <a:lnSpc>
                <a:spcPct val="100000"/>
              </a:lnSpc>
              <a:buNone/>
              <a:defRPr sz="500" b="1">
                <a:solidFill>
                  <a:schemeClr val="bg1"/>
                </a:solidFill>
                <a:latin typeface="+mn-lt"/>
                <a:cs typeface="Segoe Sans Text" pitchFamily="2"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gradFill>
            <a:gsLst>
              <a:gs pos="100000">
                <a:srgbClr val="FFB900"/>
              </a:gs>
              <a:gs pos="0">
                <a:srgbClr val="FFB3BB"/>
              </a:gs>
            </a:gsLst>
            <a:lin ang="18900000" scaled="1"/>
          </a:gradFill>
        </p:spPr>
        <p:txBody>
          <a:bodyPr lIns="0" tIns="0" rIns="0" bIns="594360" anchor="ctr" anchorCtr="0">
            <a:noAutofit/>
          </a:bodyPr>
          <a:lstStyle>
            <a:lvl1pPr marL="0" indent="0" algn="ctr">
              <a:lnSpc>
                <a:spcPct val="100000"/>
              </a:lnSpc>
              <a:buNone/>
              <a:defRPr sz="500" b="1">
                <a:solidFill>
                  <a:srgbClr val="000000"/>
                </a:solidFill>
                <a:latin typeface="+mn-lt"/>
                <a:cs typeface="Segoe Sans Text" pitchFamily="2"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gradFill>
            <a:gsLst>
              <a:gs pos="100000">
                <a:srgbClr val="F4364C"/>
              </a:gs>
              <a:gs pos="0">
                <a:srgbClr val="8661C5"/>
              </a:gs>
            </a:gsLst>
            <a:lin ang="18900000" scaled="1"/>
          </a:gradFill>
        </p:spPr>
        <p:txBody>
          <a:bodyPr lIns="0" tIns="0" rIns="0" bIns="594360" anchor="ctr" anchorCtr="0">
            <a:noAutofit/>
          </a:bodyPr>
          <a:lstStyle>
            <a:lvl1pPr marL="0" indent="0" algn="ctr">
              <a:lnSpc>
                <a:spcPct val="100000"/>
              </a:lnSpc>
              <a:buNone/>
              <a:defRPr sz="500" b="1">
                <a:solidFill>
                  <a:schemeClr val="bg1"/>
                </a:solidFill>
                <a:latin typeface="+mn-lt"/>
                <a:cs typeface="Segoe Sans Text" pitchFamily="2"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gradFill>
            <a:gsLst>
              <a:gs pos="0">
                <a:srgbClr val="E8E6DF"/>
              </a:gs>
              <a:gs pos="100000">
                <a:srgbClr val="FFA38B"/>
              </a:gs>
            </a:gsLst>
            <a:lin ang="18900000" scaled="1"/>
          </a:gradFill>
        </p:spPr>
        <p:txBody>
          <a:bodyPr lIns="0" tIns="0" rIns="0" bIns="594360" anchor="ctr" anchorCtr="0">
            <a:noAutofit/>
          </a:bodyPr>
          <a:lstStyle>
            <a:lvl1pPr marL="0" indent="0" algn="ctr">
              <a:lnSpc>
                <a:spcPct val="100000"/>
              </a:lnSpc>
              <a:buNone/>
              <a:defRPr sz="500" b="1">
                <a:solidFill>
                  <a:srgbClr val="000000"/>
                </a:solidFill>
                <a:latin typeface="+mn-lt"/>
                <a:cs typeface="Segoe Sans Text" pitchFamily="2"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gradFill>
            <a:gsLst>
              <a:gs pos="0">
                <a:srgbClr val="E8E6DF"/>
              </a:gs>
              <a:gs pos="100000">
                <a:srgbClr val="D4EC8E"/>
              </a:gs>
            </a:gsLst>
            <a:lin ang="18900000" scaled="1"/>
          </a:gradFill>
        </p:spPr>
        <p:txBody>
          <a:bodyPr lIns="0" tIns="0" rIns="0" bIns="594360" anchor="ctr" anchorCtr="0">
            <a:noAutofit/>
          </a:bodyPr>
          <a:lstStyle>
            <a:lvl1pPr marL="0" indent="0" algn="ctr">
              <a:lnSpc>
                <a:spcPct val="100000"/>
              </a:lnSpc>
              <a:buNone/>
              <a:defRPr sz="500" b="1">
                <a:solidFill>
                  <a:srgbClr val="000000"/>
                </a:solidFill>
                <a:latin typeface="+mn-lt"/>
                <a:cs typeface="Segoe Sans Text" pitchFamily="2"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65786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1"/>
            <a:ext cx="3182027" cy="3959217"/>
          </a:xfrm>
        </p:spPr>
        <p:txBody>
          <a:bodyPr anchor="t"/>
          <a:lstStyle>
            <a:lvl1pPr>
              <a:defRPr>
                <a:solidFill>
                  <a:schemeClr val="tx2"/>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5597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187557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56823867"/>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p:cSld name="Developer Code Layout">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Sans Text" pitchFamily="2"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5037868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p:cSld name="Code Bottom">
    <p:bg>
      <p:bgPr>
        <a:solidFill>
          <a:schemeClr val="bg1">
            <a:lumMod val="95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Sans Text" pitchFamily="2"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Sans Text" pitchFamily="2"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115081548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p:cSld name="Code Top">
    <p:bg>
      <p:bgPr>
        <a:solidFill>
          <a:schemeClr val="bg1">
            <a:lumMod val="9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Sans Text" pitchFamily="2"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2"/>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Sans Text" pitchFamily="2"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16420418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p:cSld name="Code Right sid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bg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bg1"/>
                </a:solidFill>
                <a:latin typeface="Segoe Sans Text" pitchFamily="2" charset="0"/>
                <a:cs typeface="Segoe Sans Text" pitchFamily="2"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Sans Text" pitchFamily="2"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6419654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p:cSld name="Code Left sde">
    <p:bg>
      <p:bgPr>
        <a:solidFill>
          <a:schemeClr val="bg1">
            <a:lumMod val="95000"/>
          </a:scheme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Sans Text" pitchFamily="2"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2"/>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Sans Text" pitchFamily="2" charset="0"/>
                <a:cs typeface="Segoe Sans Text" pitchFamily="2"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22475596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p:cSld name="Dem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77823"/>
            <a:ext cx="9144000" cy="553998"/>
          </a:xfrm>
          <a:noFill/>
        </p:spPr>
        <p:txBody>
          <a:bodyPr vert="horz" wrap="square" lIns="0" tIns="0" rIns="0" bIns="0" rtlCol="0" anchor="b" anchorCtr="0">
            <a:spAutoFit/>
          </a:bodyPr>
          <a:lstStyle>
            <a:lvl1pPr>
              <a:defRPr lang="en-US" sz="4000" dirty="0"/>
            </a:lvl1pPr>
          </a:lstStyle>
          <a:p>
            <a:pPr lvl="0">
              <a:lnSpc>
                <a:spcPct val="90000"/>
              </a:lnSpc>
            </a:pPr>
            <a:r>
              <a:rPr lang="en-US"/>
              <a:t>Demo title</a:t>
            </a:r>
          </a:p>
        </p:txBody>
      </p:sp>
      <p:sp>
        <p:nvSpPr>
          <p:cNvPr id="5" name="Text Placeholder 4"/>
          <p:cNvSpPr>
            <a:spLocks noGrp="1"/>
          </p:cNvSpPr>
          <p:nvPr>
            <p:ph type="body" sz="quarter" idx="12" hasCustomPrompt="1"/>
          </p:nvPr>
        </p:nvSpPr>
        <p:spPr>
          <a:xfrm>
            <a:off x="585216" y="3977319"/>
            <a:ext cx="91440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518579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p:cSld name="Section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vert="horz" wrap="square" lIns="0" tIns="0" rIns="0" bIns="0" rtlCol="0" anchor="b" anchorCtr="0">
            <a:spAutoFit/>
          </a:bodyPr>
          <a:lstStyle>
            <a:lvl1pPr>
              <a:defRPr lang="en-US" sz="4000" b="0" dirty="0">
                <a:latin typeface="+mj-lt"/>
              </a:defRPr>
            </a:lvl1pPr>
          </a:lstStyle>
          <a:p>
            <a:pPr lvl="0">
              <a:lnSpc>
                <a:spcPct val="90000"/>
              </a:lnSpc>
            </a:pPr>
            <a:r>
              <a:rPr lang="en-US"/>
              <a:t>Section title</a:t>
            </a:r>
          </a:p>
        </p:txBody>
      </p:sp>
    </p:spTree>
    <p:extLst>
      <p:ext uri="{BB962C8B-B14F-4D97-AF65-F5344CB8AC3E}">
        <p14:creationId xmlns:p14="http://schemas.microsoft.com/office/powerpoint/2010/main" val="29983106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p:cSld name="1_Section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vert="horz" wrap="square" lIns="0" tIns="0" rIns="0" bIns="0" rtlCol="0" anchor="b" anchorCtr="0">
            <a:spAutoFit/>
          </a:bodyPr>
          <a:lstStyle>
            <a:lvl1pPr>
              <a:defRPr lang="en-US" sz="4000" b="0" dirty="0">
                <a:solidFill>
                  <a:schemeClr val="bg1"/>
                </a:solidFill>
                <a:latin typeface="+mj-lt"/>
              </a:defRPr>
            </a:lvl1pPr>
          </a:lstStyle>
          <a:p>
            <a:pPr lvl="0">
              <a:lnSpc>
                <a:spcPct val="90000"/>
              </a:lnSpc>
            </a:pPr>
            <a:r>
              <a:rPr lang="en-US"/>
              <a:t>Section title</a:t>
            </a:r>
          </a:p>
        </p:txBody>
      </p:sp>
    </p:spTree>
    <p:extLst>
      <p:ext uri="{BB962C8B-B14F-4D97-AF65-F5344CB8AC3E}">
        <p14:creationId xmlns:p14="http://schemas.microsoft.com/office/powerpoint/2010/main" val="5607738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p:cSld name="2_Section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vert="horz" wrap="square" lIns="0" tIns="0" rIns="0" bIns="0" rtlCol="0" anchor="b" anchorCtr="0">
            <a:spAutoFit/>
          </a:bodyPr>
          <a:lstStyle>
            <a:lvl1pPr>
              <a:defRPr lang="en-US" sz="4000" b="0" dirty="0">
                <a:solidFill>
                  <a:schemeClr val="bg1"/>
                </a:solidFill>
                <a:latin typeface="+mj-lt"/>
              </a:defRPr>
            </a:lvl1pPr>
          </a:lstStyle>
          <a:p>
            <a:pPr lvl="0">
              <a:lnSpc>
                <a:spcPct val="90000"/>
              </a:lnSpc>
            </a:pPr>
            <a:r>
              <a:rPr lang="en-US"/>
              <a:t>Section title</a:t>
            </a:r>
          </a:p>
        </p:txBody>
      </p:sp>
    </p:spTree>
    <p:extLst>
      <p:ext uri="{BB962C8B-B14F-4D97-AF65-F5344CB8AC3E}">
        <p14:creationId xmlns:p14="http://schemas.microsoft.com/office/powerpoint/2010/main" val="32142676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p:cSld name="3_Section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vert="horz" wrap="square" lIns="0" tIns="0" rIns="0" bIns="0" rtlCol="0" anchor="b" anchorCtr="0">
            <a:spAutoFit/>
          </a:bodyPr>
          <a:lstStyle>
            <a:lvl1pPr>
              <a:defRPr lang="en-US" sz="4000" b="0" dirty="0">
                <a:solidFill>
                  <a:schemeClr val="bg1"/>
                </a:solidFill>
                <a:latin typeface="+mj-lt"/>
              </a:defRPr>
            </a:lvl1pPr>
          </a:lstStyle>
          <a:p>
            <a:pPr lvl="0">
              <a:lnSpc>
                <a:spcPct val="90000"/>
              </a:lnSpc>
            </a:pPr>
            <a:r>
              <a:rPr lang="en-US"/>
              <a:t>Section title</a:t>
            </a:r>
          </a:p>
        </p:txBody>
      </p:sp>
    </p:spTree>
    <p:extLst>
      <p:ext uri="{BB962C8B-B14F-4D97-AF65-F5344CB8AC3E}">
        <p14:creationId xmlns:p14="http://schemas.microsoft.com/office/powerpoint/2010/main" val="377581150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1357119"/>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p:cSld name="Section Titl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vert="horz" wrap="square" lIns="0" tIns="0" rIns="0" bIns="0" rtlCol="0" anchor="b" anchorCtr="0">
            <a:spAutoFit/>
          </a:bodyPr>
          <a:lstStyle>
            <a:lvl1pPr>
              <a:defRPr lang="en-US" sz="4000" b="0" dirty="0">
                <a:latin typeface="+mj-lt"/>
              </a:defRPr>
            </a:lvl1pPr>
          </a:lstStyle>
          <a:p>
            <a:pPr lvl="0">
              <a:lnSpc>
                <a:spcPct val="90000"/>
              </a:lnSpc>
            </a:pPr>
            <a:r>
              <a:rPr lang="en-US"/>
              <a:t>Section title</a:t>
            </a:r>
          </a:p>
        </p:txBody>
      </p:sp>
    </p:spTree>
    <p:extLst>
      <p:ext uri="{BB962C8B-B14F-4D97-AF65-F5344CB8AC3E}">
        <p14:creationId xmlns:p14="http://schemas.microsoft.com/office/powerpoint/2010/main" val="36226104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p:cSld name="1_Section Titl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vert="horz" wrap="square" lIns="0" tIns="0" rIns="0" bIns="0" rtlCol="0" anchor="b" anchorCtr="0">
            <a:spAutoFit/>
          </a:bodyPr>
          <a:lstStyle>
            <a:lvl1pPr>
              <a:defRPr lang="en-US" sz="4000" b="0" dirty="0">
                <a:latin typeface="+mj-lt"/>
              </a:defRPr>
            </a:lvl1pPr>
          </a:lstStyle>
          <a:p>
            <a:pPr lvl="0">
              <a:lnSpc>
                <a:spcPct val="90000"/>
              </a:lnSpc>
            </a:pPr>
            <a:r>
              <a:rPr lang="en-US"/>
              <a:t>Section title</a:t>
            </a:r>
          </a:p>
        </p:txBody>
      </p:sp>
    </p:spTree>
    <p:extLst>
      <p:ext uri="{BB962C8B-B14F-4D97-AF65-F5344CB8AC3E}">
        <p14:creationId xmlns:p14="http://schemas.microsoft.com/office/powerpoint/2010/main" val="37600402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p:cSld name="Section Titl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Sans Text" pitchFamily="2" charset="0"/>
              </a:defRPr>
            </a:lvl1pPr>
          </a:lstStyle>
          <a:p>
            <a:r>
              <a:rPr lang="en-US"/>
              <a:t>Section title</a:t>
            </a:r>
          </a:p>
        </p:txBody>
      </p:sp>
    </p:spTree>
    <p:extLst>
      <p:ext uri="{BB962C8B-B14F-4D97-AF65-F5344CB8AC3E}">
        <p14:creationId xmlns:p14="http://schemas.microsoft.com/office/powerpoint/2010/main" val="14803047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p:cSld name="1_Section Titl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Sans Text" pitchFamily="2" charset="0"/>
              </a:defRPr>
            </a:lvl1pPr>
          </a:lstStyle>
          <a:p>
            <a:r>
              <a:rPr lang="en-US"/>
              <a:t>Section title</a:t>
            </a:r>
          </a:p>
        </p:txBody>
      </p:sp>
    </p:spTree>
    <p:extLst>
      <p:ext uri="{BB962C8B-B14F-4D97-AF65-F5344CB8AC3E}">
        <p14:creationId xmlns:p14="http://schemas.microsoft.com/office/powerpoint/2010/main" val="33474666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p:cSld name="2_Section Titl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bg1"/>
                </a:solidFill>
                <a:effectLst/>
                <a:latin typeface="+mj-lt"/>
                <a:ea typeface="+mn-ea"/>
                <a:cs typeface="Segoe Sans Text" pitchFamily="2" charset="0"/>
              </a:defRPr>
            </a:lvl1pPr>
          </a:lstStyle>
          <a:p>
            <a:r>
              <a:rPr lang="en-US"/>
              <a:t>Section title</a:t>
            </a:r>
          </a:p>
        </p:txBody>
      </p:sp>
    </p:spTree>
    <p:extLst>
      <p:ext uri="{BB962C8B-B14F-4D97-AF65-F5344CB8AC3E}">
        <p14:creationId xmlns:p14="http://schemas.microsoft.com/office/powerpoint/2010/main" val="18455288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p:cSld name="3_Section Titl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bg1"/>
                </a:solidFill>
                <a:effectLst/>
                <a:latin typeface="+mj-lt"/>
                <a:ea typeface="+mn-ea"/>
                <a:cs typeface="Segoe Sans Text" pitchFamily="2" charset="0"/>
              </a:defRPr>
            </a:lvl1pPr>
          </a:lstStyle>
          <a:p>
            <a:r>
              <a:rPr lang="en-US"/>
              <a:t>Section title</a:t>
            </a:r>
          </a:p>
        </p:txBody>
      </p:sp>
    </p:spTree>
    <p:extLst>
      <p:ext uri="{BB962C8B-B14F-4D97-AF65-F5344CB8AC3E}">
        <p14:creationId xmlns:p14="http://schemas.microsoft.com/office/powerpoint/2010/main" val="15141245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Quot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0D155-47E8-D819-5FA4-748607570A1C}"/>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3" name="Picture Placeholder 9">
            <a:extLst>
              <a:ext uri="{FF2B5EF4-FFF2-40B4-BE49-F238E27FC236}">
                <a16:creationId xmlns:a16="http://schemas.microsoft.com/office/drawing/2014/main" id="{5022EE65-FBB2-C961-B89F-9DADBDB2DB30}"/>
              </a:ext>
            </a:extLst>
          </p:cNvPr>
          <p:cNvSpPr>
            <a:spLocks noGrp="1"/>
          </p:cNvSpPr>
          <p:nvPr>
            <p:ph type="pic" sz="quarter" idx="14" hasCustomPrompt="1"/>
          </p:nvPr>
        </p:nvSpPr>
        <p:spPr>
          <a:xfrm>
            <a:off x="7827263" y="2199576"/>
            <a:ext cx="3760470" cy="3760470"/>
          </a:xfrm>
          <a:prstGeom prst="rect">
            <a:avLst/>
          </a:prstGeom>
          <a:blipFill>
            <a:blip r:embed="rId3"/>
            <a:stretch>
              <a:fillRect/>
            </a:stretch>
          </a:blipFill>
          <a:effectLst>
            <a:outerShdw blurRad="215900" dist="190500" dir="2700000" sx="101000" sy="101000" algn="ctr" rotWithShape="0">
              <a:srgbClr val="000000">
                <a:alpha val="23000"/>
              </a:srgbClr>
            </a:outerShdw>
          </a:effectLst>
        </p:spPr>
        <p:txBody>
          <a:bodyPr vert="horz" wrap="square" lIns="0" tIns="0" rIns="0" bIns="0" rtlCol="0" anchor="ctr" anchorCtr="0">
            <a:normAutofit/>
          </a:bodyPr>
          <a:lstStyle>
            <a:lvl1pPr marL="228600" indent="-228600" algn="ctr">
              <a:buNone/>
              <a:defRPr lang="en-US" sz="1800" b="1">
                <a:solidFill>
                  <a:schemeClr val="tx1"/>
                </a:solidFill>
                <a:latin typeface="+mn-lt"/>
              </a:defRPr>
            </a:lvl1pPr>
          </a:lstStyle>
          <a:p>
            <a:pPr marL="228600" lvl="0" indent="-228600" algn="ctr"/>
            <a:r>
              <a:rPr lang="en-US"/>
              <a:t>Click to insert photo</a:t>
            </a:r>
          </a:p>
        </p:txBody>
      </p:sp>
      <p:sp>
        <p:nvSpPr>
          <p:cNvPr id="5" name="Text Placeholder 11">
            <a:extLst>
              <a:ext uri="{FF2B5EF4-FFF2-40B4-BE49-F238E27FC236}">
                <a16:creationId xmlns:a16="http://schemas.microsoft.com/office/drawing/2014/main" id="{4B878651-6EA0-F1DE-DDB3-D4C07A4E5942}"/>
              </a:ext>
            </a:extLst>
          </p:cNvPr>
          <p:cNvSpPr>
            <a:spLocks noGrp="1"/>
          </p:cNvSpPr>
          <p:nvPr>
            <p:ph type="body" sz="quarter" idx="17"/>
          </p:nvPr>
        </p:nvSpPr>
        <p:spPr>
          <a:xfrm>
            <a:off x="1245931" y="3206751"/>
            <a:ext cx="2706480" cy="1477328"/>
          </a:xfrm>
        </p:spPr>
        <p:txBody>
          <a:bodyPr anchor="t"/>
          <a:lstStyle>
            <a:lvl1pPr marL="0" indent="0">
              <a:spcBef>
                <a:spcPts val="0"/>
              </a:spcBef>
              <a:buNone/>
              <a:defRPr sz="3200">
                <a:solidFill>
                  <a:schemeClr val="tx1"/>
                </a:solidFill>
                <a:latin typeface="+mj-lt"/>
              </a:defRPr>
            </a:lvl1pPr>
          </a:lstStyle>
          <a:p>
            <a:pPr lvl="0"/>
            <a:r>
              <a:rPr lang="en-US"/>
              <a:t>Click to edit Master text styles</a:t>
            </a:r>
          </a:p>
        </p:txBody>
      </p:sp>
      <p:sp>
        <p:nvSpPr>
          <p:cNvPr id="10" name="Freeform: Shape 9">
            <a:extLst>
              <a:ext uri="{FF2B5EF4-FFF2-40B4-BE49-F238E27FC236}">
                <a16:creationId xmlns:a16="http://schemas.microsoft.com/office/drawing/2014/main" id="{52A3F807-DEFB-6026-D7BD-82284EB7FB76}"/>
              </a:ext>
            </a:extLst>
          </p:cNvPr>
          <p:cNvSpPr/>
          <p:nvPr/>
        </p:nvSpPr>
        <p:spPr>
          <a:xfrm>
            <a:off x="552732" y="2199576"/>
            <a:ext cx="693200" cy="604267"/>
          </a:xfrm>
          <a:custGeom>
            <a:avLst/>
            <a:gdLst>
              <a:gd name="connsiteX0" fmla="*/ 393237 w 674431"/>
              <a:gd name="connsiteY0" fmla="*/ 0 h 587906"/>
              <a:gd name="connsiteX1" fmla="*/ 616089 w 674431"/>
              <a:gd name="connsiteY1" fmla="*/ 0 h 587906"/>
              <a:gd name="connsiteX2" fmla="*/ 616151 w 674431"/>
              <a:gd name="connsiteY2" fmla="*/ 0 h 587906"/>
              <a:gd name="connsiteX3" fmla="*/ 674431 w 674431"/>
              <a:gd name="connsiteY3" fmla="*/ 58280 h 587906"/>
              <a:gd name="connsiteX4" fmla="*/ 674431 w 674431"/>
              <a:gd name="connsiteY4" fmla="*/ 221738 h 587906"/>
              <a:gd name="connsiteX5" fmla="*/ 597219 w 674431"/>
              <a:gd name="connsiteY5" fmla="*/ 471750 h 587906"/>
              <a:gd name="connsiteX6" fmla="*/ 393361 w 674431"/>
              <a:gd name="connsiteY6" fmla="*/ 587630 h 587906"/>
              <a:gd name="connsiteX7" fmla="*/ 380245 w 674431"/>
              <a:gd name="connsiteY7" fmla="*/ 577174 h 587906"/>
              <a:gd name="connsiteX8" fmla="*/ 380245 w 674431"/>
              <a:gd name="connsiteY8" fmla="*/ 489011 h 587906"/>
              <a:gd name="connsiteX9" fmla="*/ 387484 w 674431"/>
              <a:gd name="connsiteY9" fmla="*/ 478865 h 587906"/>
              <a:gd name="connsiteX10" fmla="*/ 523100 w 674431"/>
              <a:gd name="connsiteY10" fmla="*/ 363541 h 587906"/>
              <a:gd name="connsiteX11" fmla="*/ 540423 w 674431"/>
              <a:gd name="connsiteY11" fmla="*/ 283112 h 587906"/>
              <a:gd name="connsiteX12" fmla="*/ 533308 w 674431"/>
              <a:gd name="connsiteY12" fmla="*/ 276306 h 587906"/>
              <a:gd name="connsiteX13" fmla="*/ 393361 w 674431"/>
              <a:gd name="connsiteY13" fmla="*/ 276306 h 587906"/>
              <a:gd name="connsiteX14" fmla="*/ 374986 w 674431"/>
              <a:gd name="connsiteY14" fmla="*/ 257931 h 587906"/>
              <a:gd name="connsiteX15" fmla="*/ 374986 w 674431"/>
              <a:gd name="connsiteY15" fmla="*/ 18251 h 587906"/>
              <a:gd name="connsiteX16" fmla="*/ 393237 w 674431"/>
              <a:gd name="connsiteY16" fmla="*/ 0 h 587906"/>
              <a:gd name="connsiteX17" fmla="*/ 58466 w 674431"/>
              <a:gd name="connsiteY17" fmla="*/ 0 h 587906"/>
              <a:gd name="connsiteX18" fmla="*/ 281070 w 674431"/>
              <a:gd name="connsiteY18" fmla="*/ 0 h 587906"/>
              <a:gd name="connsiteX19" fmla="*/ 299445 w 674431"/>
              <a:gd name="connsiteY19" fmla="*/ 18375 h 587906"/>
              <a:gd name="connsiteX20" fmla="*/ 299445 w 674431"/>
              <a:gd name="connsiteY20" fmla="*/ 221738 h 587906"/>
              <a:gd name="connsiteX21" fmla="*/ 222233 w 674431"/>
              <a:gd name="connsiteY21" fmla="*/ 471750 h 587906"/>
              <a:gd name="connsiteX22" fmla="*/ 18375 w 674431"/>
              <a:gd name="connsiteY22" fmla="*/ 587630 h 587906"/>
              <a:gd name="connsiteX23" fmla="*/ 5259 w 674431"/>
              <a:gd name="connsiteY23" fmla="*/ 577174 h 587906"/>
              <a:gd name="connsiteX24" fmla="*/ 5259 w 674431"/>
              <a:gd name="connsiteY24" fmla="*/ 489011 h 587906"/>
              <a:gd name="connsiteX25" fmla="*/ 12497 w 674431"/>
              <a:gd name="connsiteY25" fmla="*/ 478865 h 587906"/>
              <a:gd name="connsiteX26" fmla="*/ 148114 w 674431"/>
              <a:gd name="connsiteY26" fmla="*/ 363541 h 587906"/>
              <a:gd name="connsiteX27" fmla="*/ 165437 w 674431"/>
              <a:gd name="connsiteY27" fmla="*/ 283112 h 587906"/>
              <a:gd name="connsiteX28" fmla="*/ 158322 w 674431"/>
              <a:gd name="connsiteY28" fmla="*/ 276306 h 587906"/>
              <a:gd name="connsiteX29" fmla="*/ 18375 w 674431"/>
              <a:gd name="connsiteY29" fmla="*/ 276306 h 587906"/>
              <a:gd name="connsiteX30" fmla="*/ 0 w 674431"/>
              <a:gd name="connsiteY30" fmla="*/ 257931 h 587906"/>
              <a:gd name="connsiteX31" fmla="*/ 0 w 674431"/>
              <a:gd name="connsiteY31" fmla="*/ 58466 h 587906"/>
              <a:gd name="connsiteX32" fmla="*/ 58466 w 674431"/>
              <a:gd name="connsiteY32" fmla="*/ 0 h 587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74431" h="587906">
                <a:moveTo>
                  <a:pt x="393237" y="0"/>
                </a:moveTo>
                <a:lnTo>
                  <a:pt x="616089" y="0"/>
                </a:lnTo>
                <a:lnTo>
                  <a:pt x="616151" y="0"/>
                </a:lnTo>
                <a:cubicBezTo>
                  <a:pt x="648322" y="0"/>
                  <a:pt x="674431" y="26109"/>
                  <a:pt x="674431" y="58280"/>
                </a:cubicBezTo>
                <a:lnTo>
                  <a:pt x="674431" y="221738"/>
                </a:lnTo>
                <a:cubicBezTo>
                  <a:pt x="674431" y="328152"/>
                  <a:pt x="648694" y="411490"/>
                  <a:pt x="597219" y="471750"/>
                </a:cubicBezTo>
                <a:cubicBezTo>
                  <a:pt x="548157" y="529102"/>
                  <a:pt x="480225" y="567770"/>
                  <a:pt x="393361" y="587630"/>
                </a:cubicBezTo>
                <a:cubicBezTo>
                  <a:pt x="386679" y="589177"/>
                  <a:pt x="380245" y="584042"/>
                  <a:pt x="380245" y="577174"/>
                </a:cubicBezTo>
                <a:lnTo>
                  <a:pt x="380245" y="489011"/>
                </a:lnTo>
                <a:cubicBezTo>
                  <a:pt x="380245" y="484433"/>
                  <a:pt x="383153" y="480288"/>
                  <a:pt x="387484" y="478865"/>
                </a:cubicBezTo>
                <a:cubicBezTo>
                  <a:pt x="454240" y="456778"/>
                  <a:pt x="499466" y="418295"/>
                  <a:pt x="523100" y="363541"/>
                </a:cubicBezTo>
                <a:cubicBezTo>
                  <a:pt x="535969" y="335824"/>
                  <a:pt x="541784" y="309035"/>
                  <a:pt x="540423" y="283112"/>
                </a:cubicBezTo>
                <a:cubicBezTo>
                  <a:pt x="540238" y="279276"/>
                  <a:pt x="537082" y="276306"/>
                  <a:pt x="533308" y="276306"/>
                </a:cubicBezTo>
                <a:lnTo>
                  <a:pt x="393361" y="276306"/>
                </a:lnTo>
                <a:cubicBezTo>
                  <a:pt x="383215" y="276306"/>
                  <a:pt x="374986" y="268078"/>
                  <a:pt x="374986" y="257931"/>
                </a:cubicBezTo>
                <a:lnTo>
                  <a:pt x="374986" y="18251"/>
                </a:lnTo>
                <a:cubicBezTo>
                  <a:pt x="374986" y="8167"/>
                  <a:pt x="383153" y="0"/>
                  <a:pt x="393237" y="0"/>
                </a:cubicBezTo>
                <a:close/>
                <a:moveTo>
                  <a:pt x="58466" y="0"/>
                </a:moveTo>
                <a:lnTo>
                  <a:pt x="281070" y="0"/>
                </a:lnTo>
                <a:cubicBezTo>
                  <a:pt x="291216" y="0"/>
                  <a:pt x="299445" y="8229"/>
                  <a:pt x="299445" y="18375"/>
                </a:cubicBezTo>
                <a:lnTo>
                  <a:pt x="299445" y="221738"/>
                </a:lnTo>
                <a:cubicBezTo>
                  <a:pt x="299445" y="328152"/>
                  <a:pt x="273708" y="411490"/>
                  <a:pt x="222233" y="471750"/>
                </a:cubicBezTo>
                <a:cubicBezTo>
                  <a:pt x="173171" y="529102"/>
                  <a:pt x="105239" y="567770"/>
                  <a:pt x="18375" y="587630"/>
                </a:cubicBezTo>
                <a:cubicBezTo>
                  <a:pt x="11631" y="589177"/>
                  <a:pt x="5259" y="584042"/>
                  <a:pt x="5259" y="577174"/>
                </a:cubicBezTo>
                <a:lnTo>
                  <a:pt x="5259" y="489011"/>
                </a:lnTo>
                <a:cubicBezTo>
                  <a:pt x="5259" y="484433"/>
                  <a:pt x="8167" y="480288"/>
                  <a:pt x="12497" y="478865"/>
                </a:cubicBezTo>
                <a:cubicBezTo>
                  <a:pt x="79254" y="456778"/>
                  <a:pt x="124480" y="418295"/>
                  <a:pt x="148114" y="363541"/>
                </a:cubicBezTo>
                <a:cubicBezTo>
                  <a:pt x="160983" y="335824"/>
                  <a:pt x="166798" y="309035"/>
                  <a:pt x="165437" y="283112"/>
                </a:cubicBezTo>
                <a:cubicBezTo>
                  <a:pt x="165252" y="279276"/>
                  <a:pt x="162096" y="276306"/>
                  <a:pt x="158322" y="276306"/>
                </a:cubicBezTo>
                <a:lnTo>
                  <a:pt x="18375" y="276306"/>
                </a:lnTo>
                <a:cubicBezTo>
                  <a:pt x="8229" y="276306"/>
                  <a:pt x="0" y="268078"/>
                  <a:pt x="0" y="257931"/>
                </a:cubicBezTo>
                <a:lnTo>
                  <a:pt x="0" y="58466"/>
                </a:lnTo>
                <a:cubicBezTo>
                  <a:pt x="0" y="26171"/>
                  <a:pt x="26171" y="0"/>
                  <a:pt x="58466" y="0"/>
                </a:cubicBezTo>
                <a:close/>
              </a:path>
            </a:pathLst>
          </a:custGeom>
          <a:solidFill>
            <a:schemeClr val="tx1"/>
          </a:solidFill>
          <a:ln w="6117" cap="flat">
            <a:noFill/>
            <a:prstDash val="solid"/>
            <a:miter/>
          </a:ln>
        </p:spPr>
        <p:txBody>
          <a:bodyPr rtlCol="0" anchor="ctr"/>
          <a:lstStyle/>
          <a:p>
            <a:endParaRPr lang="en-US"/>
          </a:p>
        </p:txBody>
      </p:sp>
      <p:sp>
        <p:nvSpPr>
          <p:cNvPr id="11" name="Text Placeholder 4">
            <a:extLst>
              <a:ext uri="{FF2B5EF4-FFF2-40B4-BE49-F238E27FC236}">
                <a16:creationId xmlns:a16="http://schemas.microsoft.com/office/drawing/2014/main" id="{6B8F6EDE-3287-C98A-2287-E97E9546E9E1}"/>
              </a:ext>
            </a:extLst>
          </p:cNvPr>
          <p:cNvSpPr>
            <a:spLocks noGrp="1"/>
          </p:cNvSpPr>
          <p:nvPr>
            <p:ph type="body" sz="quarter" idx="12" hasCustomPrompt="1"/>
          </p:nvPr>
        </p:nvSpPr>
        <p:spPr>
          <a:xfrm>
            <a:off x="1245931" y="4963876"/>
            <a:ext cx="2706480"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Text" pitchFamily="2" charset="0"/>
              </a:defRPr>
            </a:lvl1pPr>
          </a:lstStyle>
          <a:p>
            <a:pPr lvl="0"/>
            <a:r>
              <a:rPr lang="en-US"/>
              <a:t>Quote author</a:t>
            </a:r>
          </a:p>
        </p:txBody>
      </p:sp>
    </p:spTree>
    <p:extLst>
      <p:ext uri="{BB962C8B-B14F-4D97-AF65-F5344CB8AC3E}">
        <p14:creationId xmlns:p14="http://schemas.microsoft.com/office/powerpoint/2010/main" val="9850994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Screensho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E7235-22DD-1125-FF85-028A2E641445}"/>
              </a:ext>
            </a:extLst>
          </p:cNvPr>
          <p:cNvSpPr>
            <a:spLocks noGrp="1"/>
          </p:cNvSpPr>
          <p:nvPr>
            <p:ph type="title"/>
          </p:nvPr>
        </p:nvSpPr>
        <p:spPr>
          <a:xfrm>
            <a:off x="588263" y="457200"/>
            <a:ext cx="6359434" cy="553998"/>
          </a:xfrm>
        </p:spPr>
        <p:txBody>
          <a:bodyPr/>
          <a:lstStyle/>
          <a:p>
            <a:r>
              <a:rPr lang="en-US"/>
              <a:t>Click to edit Master title style</a:t>
            </a:r>
          </a:p>
        </p:txBody>
      </p:sp>
      <p:sp>
        <p:nvSpPr>
          <p:cNvPr id="3" name="Rectangle 2">
            <a:extLst>
              <a:ext uri="{FF2B5EF4-FFF2-40B4-BE49-F238E27FC236}">
                <a16:creationId xmlns:a16="http://schemas.microsoft.com/office/drawing/2014/main" id="{D565C022-5A4E-84F5-B51B-1431B6A0AE21}"/>
              </a:ext>
            </a:extLst>
          </p:cNvPr>
          <p:cNvSpPr/>
          <p:nvPr userDrawn="1"/>
        </p:nvSpPr>
        <p:spPr bwMode="auto">
          <a:xfrm>
            <a:off x="7228114" y="292100"/>
            <a:ext cx="4659086" cy="6272213"/>
          </a:xfrm>
          <a:prstGeom prst="rect">
            <a:avLst/>
          </a:prstGeom>
          <a:gradFill>
            <a:gsLst>
              <a:gs pos="0">
                <a:srgbClr val="FFB3BB"/>
              </a:gs>
              <a:gs pos="100000">
                <a:srgbClr val="FFB900"/>
              </a:gs>
            </a:gsLst>
            <a:lin ang="81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Sans Text" pitchFamily="2" charset="0"/>
            </a:endParaRPr>
          </a:p>
        </p:txBody>
      </p:sp>
      <p:sp>
        <p:nvSpPr>
          <p:cNvPr id="16" name="Picture Placeholder 15">
            <a:extLst>
              <a:ext uri="{FF2B5EF4-FFF2-40B4-BE49-F238E27FC236}">
                <a16:creationId xmlns:a16="http://schemas.microsoft.com/office/drawing/2014/main" id="{B5068233-F46E-B659-0799-22A45E3DA223}"/>
              </a:ext>
            </a:extLst>
          </p:cNvPr>
          <p:cNvSpPr>
            <a:spLocks noGrp="1"/>
          </p:cNvSpPr>
          <p:nvPr>
            <p:ph type="pic" sz="quarter" idx="10" hasCustomPrompt="1"/>
          </p:nvPr>
        </p:nvSpPr>
        <p:spPr>
          <a:xfrm>
            <a:off x="6076380" y="1866864"/>
            <a:ext cx="5544120" cy="3124272"/>
          </a:xfrm>
          <a:blipFill>
            <a:blip r:embed="rId2" cstate="email">
              <a:extLst>
                <a:ext uri="{28A0092B-C50C-407E-A947-70E740481C1C}">
                  <a14:useLocalDpi xmlns:a14="http://schemas.microsoft.com/office/drawing/2010/main"/>
                </a:ext>
              </a:extLst>
            </a:blip>
            <a:stretch>
              <a:fillRect/>
            </a:stretch>
          </a:blipFill>
          <a:effectLst>
            <a:outerShdw blurRad="241300" dist="304800" dir="2700000" sx="101000" sy="101000" algn="ctr" rotWithShape="0">
              <a:srgbClr val="000000">
                <a:alpha val="17000"/>
              </a:srgbClr>
            </a:outerShdw>
          </a:effectLst>
        </p:spPr>
        <p:txBody>
          <a:bodyPr lIns="731520" rIns="731520" bIns="1097280" anchor="ctr" anchorCtr="0">
            <a:normAutofit/>
          </a:bodyPr>
          <a:lstStyle>
            <a:lvl1pPr marL="0" indent="0" algn="ctr">
              <a:buFont typeface="Arial" panose="020B0604020202020204" pitchFamily="34" charset="0"/>
              <a:buNone/>
              <a:defRPr sz="2000" b="1">
                <a:solidFill>
                  <a:schemeClr val="tx1"/>
                </a:solidFill>
              </a:defRPr>
            </a:lvl1pPr>
          </a:lstStyle>
          <a:p>
            <a:r>
              <a:rPr lang="en-US"/>
              <a:t>Drag &amp; drop your photo here or click or tap icon below to insert</a:t>
            </a:r>
          </a:p>
        </p:txBody>
      </p:sp>
      <p:sp>
        <p:nvSpPr>
          <p:cNvPr id="17" name="Content Placeholder 4">
            <a:extLst>
              <a:ext uri="{FF2B5EF4-FFF2-40B4-BE49-F238E27FC236}">
                <a16:creationId xmlns:a16="http://schemas.microsoft.com/office/drawing/2014/main" id="{1020F17E-67BE-FC02-AF7B-709A3923C231}"/>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0242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Screenshot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565C022-5A4E-84F5-B51B-1431B6A0AE21}"/>
              </a:ext>
            </a:extLst>
          </p:cNvPr>
          <p:cNvSpPr/>
          <p:nvPr userDrawn="1"/>
        </p:nvSpPr>
        <p:spPr bwMode="auto">
          <a:xfrm>
            <a:off x="304800" y="292100"/>
            <a:ext cx="11582400" cy="6272213"/>
          </a:xfrm>
          <a:prstGeom prst="rect">
            <a:avLst/>
          </a:prstGeom>
          <a:gradFill>
            <a:gsLst>
              <a:gs pos="64000">
                <a:srgbClr val="0D82CB"/>
              </a:gs>
              <a:gs pos="0">
                <a:srgbClr val="7FDE7B"/>
              </a:gs>
            </a:gsLst>
            <a:lin ang="81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Sans Text" pitchFamily="2" charset="0"/>
            </a:endParaRPr>
          </a:p>
        </p:txBody>
      </p:sp>
      <p:sp>
        <p:nvSpPr>
          <p:cNvPr id="2" name="Title 1">
            <a:extLst>
              <a:ext uri="{FF2B5EF4-FFF2-40B4-BE49-F238E27FC236}">
                <a16:creationId xmlns:a16="http://schemas.microsoft.com/office/drawing/2014/main" id="{F83E7235-22DD-1125-FF85-028A2E641445}"/>
              </a:ext>
            </a:extLst>
          </p:cNvPr>
          <p:cNvSpPr>
            <a:spLocks noGrp="1"/>
          </p:cNvSpPr>
          <p:nvPr>
            <p:ph type="title"/>
          </p:nvPr>
        </p:nvSpPr>
        <p:spPr>
          <a:xfrm>
            <a:off x="588263" y="2896801"/>
            <a:ext cx="3590037" cy="1661993"/>
          </a:xfrm>
        </p:spPr>
        <p:txBody>
          <a:bodyPr/>
          <a:lstStyle>
            <a:lvl1pPr algn="l">
              <a:defRPr>
                <a:solidFill>
                  <a:schemeClr val="tx1"/>
                </a:solidFill>
              </a:defRPr>
            </a:lvl1pPr>
          </a:lstStyle>
          <a:p>
            <a:r>
              <a:rPr lang="en-US"/>
              <a:t>Click to edit Master title style</a:t>
            </a:r>
          </a:p>
        </p:txBody>
      </p:sp>
      <p:sp>
        <p:nvSpPr>
          <p:cNvPr id="16" name="Picture Placeholder 15">
            <a:extLst>
              <a:ext uri="{FF2B5EF4-FFF2-40B4-BE49-F238E27FC236}">
                <a16:creationId xmlns:a16="http://schemas.microsoft.com/office/drawing/2014/main" id="{B5068233-F46E-B659-0799-22A45E3DA223}"/>
              </a:ext>
            </a:extLst>
          </p:cNvPr>
          <p:cNvSpPr>
            <a:spLocks noGrp="1"/>
          </p:cNvSpPr>
          <p:nvPr>
            <p:ph type="pic" sz="quarter" idx="10" hasCustomPrompt="1"/>
          </p:nvPr>
        </p:nvSpPr>
        <p:spPr>
          <a:xfrm>
            <a:off x="4461762" y="1490647"/>
            <a:ext cx="6879337" cy="3876706"/>
          </a:xfrm>
          <a:blipFill>
            <a:blip r:embed="rId2" cstate="email">
              <a:extLst>
                <a:ext uri="{28A0092B-C50C-407E-A947-70E740481C1C}">
                  <a14:useLocalDpi xmlns:a14="http://schemas.microsoft.com/office/drawing/2010/main"/>
                </a:ext>
              </a:extLst>
            </a:blip>
            <a:stretch>
              <a:fillRect/>
            </a:stretch>
          </a:blipFill>
          <a:effectLst>
            <a:outerShdw blurRad="241300" dist="304800" dir="2700000" sx="101000" sy="101000" algn="ctr" rotWithShape="0">
              <a:srgbClr val="000000">
                <a:alpha val="17000"/>
              </a:srgbClr>
            </a:outerShdw>
          </a:effectLst>
        </p:spPr>
        <p:txBody>
          <a:bodyPr lIns="1097280" rIns="1097280" bIns="1097280" anchor="ctr" anchorCtr="0">
            <a:normAutofit/>
          </a:bodyPr>
          <a:lstStyle>
            <a:lvl1pPr marL="0" indent="0" algn="ctr">
              <a:buFont typeface="Arial" panose="020B0604020202020204" pitchFamily="34" charset="0"/>
              <a:buNone/>
              <a:defRPr sz="2000" b="1">
                <a:solidFill>
                  <a:schemeClr val="bg1"/>
                </a:solidFill>
              </a:defRPr>
            </a:lvl1pPr>
          </a:lstStyle>
          <a:p>
            <a:r>
              <a:rPr lang="en-US"/>
              <a:t>Drag &amp; drop your photo here or click or tap icon below to insert</a:t>
            </a:r>
          </a:p>
        </p:txBody>
      </p:sp>
    </p:spTree>
    <p:extLst>
      <p:ext uri="{BB962C8B-B14F-4D97-AF65-F5344CB8AC3E}">
        <p14:creationId xmlns:p14="http://schemas.microsoft.com/office/powerpoint/2010/main" val="24061832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Photoslide 1">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B0FE6-6EE4-72F6-EE0C-E481F72F7DFB}"/>
              </a:ext>
            </a:extLst>
          </p:cNvPr>
          <p:cNvSpPr>
            <a:spLocks noGrp="1"/>
          </p:cNvSpPr>
          <p:nvPr>
            <p:ph type="title"/>
          </p:nvPr>
        </p:nvSpPr>
        <p:spPr>
          <a:xfrm>
            <a:off x="588263" y="457200"/>
            <a:ext cx="4910837" cy="1107996"/>
          </a:xfrm>
        </p:spPr>
        <p:txBody>
          <a:bodyPr/>
          <a:lstStyle>
            <a:lvl1pPr>
              <a:defRPr>
                <a:solidFill>
                  <a:schemeClr val="tx1"/>
                </a:solidFill>
              </a:defRPr>
            </a:lvl1pPr>
          </a:lstStyle>
          <a:p>
            <a:r>
              <a:rPr lang="en-US"/>
              <a:t>Click to edit Master title style</a:t>
            </a:r>
          </a:p>
        </p:txBody>
      </p:sp>
      <p:sp>
        <p:nvSpPr>
          <p:cNvPr id="5" name="Content Placeholder 4">
            <a:extLst>
              <a:ext uri="{FF2B5EF4-FFF2-40B4-BE49-F238E27FC236}">
                <a16:creationId xmlns:a16="http://schemas.microsoft.com/office/drawing/2014/main" id="{DBEC160D-0F95-E237-7287-43174DA4A3F3}"/>
              </a:ext>
            </a:extLst>
          </p:cNvPr>
          <p:cNvSpPr>
            <a:spLocks noGrp="1"/>
          </p:cNvSpPr>
          <p:nvPr>
            <p:ph sz="quarter" idx="12"/>
          </p:nvPr>
        </p:nvSpPr>
        <p:spPr>
          <a:xfrm>
            <a:off x="584201" y="1816100"/>
            <a:ext cx="4910838" cy="204363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15">
            <a:extLst>
              <a:ext uri="{FF2B5EF4-FFF2-40B4-BE49-F238E27FC236}">
                <a16:creationId xmlns:a16="http://schemas.microsoft.com/office/drawing/2014/main" id="{90C592A4-DBC6-A7A9-63D9-5020A47499F3}"/>
              </a:ext>
            </a:extLst>
          </p:cNvPr>
          <p:cNvSpPr>
            <a:spLocks noGrp="1"/>
          </p:cNvSpPr>
          <p:nvPr>
            <p:ph type="pic" sz="quarter" idx="10" hasCustomPrompt="1"/>
          </p:nvPr>
        </p:nvSpPr>
        <p:spPr>
          <a:xfrm>
            <a:off x="6096000" y="0"/>
            <a:ext cx="6096000" cy="6858000"/>
          </a:xfrm>
          <a:blipFill>
            <a:blip r:embed="rId2"/>
            <a:stretch>
              <a:fillRect/>
            </a:stretch>
          </a:blipFill>
          <a:effectLst/>
        </p:spPr>
        <p:txBody>
          <a:bodyPr lIns="1097280" rIns="1097280" bIns="1097280" anchor="ctr" anchorCtr="0">
            <a:normAutofit/>
          </a:bodyPr>
          <a:lstStyle>
            <a:lvl1pPr marL="0" indent="0" algn="ctr">
              <a:buFont typeface="Arial" panose="020B0604020202020204" pitchFamily="34" charset="0"/>
              <a:buNone/>
              <a:defRPr sz="2000" b="1">
                <a:solidFill>
                  <a:schemeClr val="tx1"/>
                </a:solidFill>
              </a:defRPr>
            </a:lvl1pPr>
          </a:lstStyle>
          <a:p>
            <a:r>
              <a:rPr lang="en-US"/>
              <a:t>Drag &amp; drop your photo here or click or tap icon below to insert</a:t>
            </a:r>
          </a:p>
        </p:txBody>
      </p:sp>
    </p:spTree>
    <p:extLst>
      <p:ext uri="{BB962C8B-B14F-4D97-AF65-F5344CB8AC3E}">
        <p14:creationId xmlns:p14="http://schemas.microsoft.com/office/powerpoint/2010/main" val="89197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991869532"/>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B0FE6-6EE4-72F6-EE0C-E481F72F7DFB}"/>
              </a:ext>
            </a:extLst>
          </p:cNvPr>
          <p:cNvSpPr>
            <a:spLocks noGrp="1"/>
          </p:cNvSpPr>
          <p:nvPr>
            <p:ph type="title"/>
          </p:nvPr>
        </p:nvSpPr>
        <p:spPr>
          <a:xfrm>
            <a:off x="588263" y="457200"/>
            <a:ext cx="4910837" cy="1107996"/>
          </a:xfrm>
        </p:spPr>
        <p:txBody>
          <a:bodyPr/>
          <a:lstStyle>
            <a:lvl1pPr>
              <a:defRPr>
                <a:solidFill>
                  <a:schemeClr val="tx2"/>
                </a:solidFill>
              </a:defRPr>
            </a:lvl1pPr>
          </a:lstStyle>
          <a:p>
            <a:r>
              <a:rPr lang="en-US"/>
              <a:t>Click to edit Master title style</a:t>
            </a:r>
          </a:p>
        </p:txBody>
      </p:sp>
      <p:sp>
        <p:nvSpPr>
          <p:cNvPr id="5" name="Content Placeholder 4">
            <a:extLst>
              <a:ext uri="{FF2B5EF4-FFF2-40B4-BE49-F238E27FC236}">
                <a16:creationId xmlns:a16="http://schemas.microsoft.com/office/drawing/2014/main" id="{DBEC160D-0F95-E237-7287-43174DA4A3F3}"/>
              </a:ext>
            </a:extLst>
          </p:cNvPr>
          <p:cNvSpPr>
            <a:spLocks noGrp="1"/>
          </p:cNvSpPr>
          <p:nvPr>
            <p:ph sz="quarter" idx="12"/>
          </p:nvPr>
        </p:nvSpPr>
        <p:spPr>
          <a:xfrm>
            <a:off x="584201" y="1816100"/>
            <a:ext cx="4910838" cy="161274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15">
            <a:extLst>
              <a:ext uri="{FF2B5EF4-FFF2-40B4-BE49-F238E27FC236}">
                <a16:creationId xmlns:a16="http://schemas.microsoft.com/office/drawing/2014/main" id="{830D09FD-2495-FD73-64EA-14E484039EF8}"/>
              </a:ext>
            </a:extLst>
          </p:cNvPr>
          <p:cNvSpPr>
            <a:spLocks noGrp="1"/>
          </p:cNvSpPr>
          <p:nvPr>
            <p:ph type="pic" sz="quarter" idx="10" hasCustomPrompt="1"/>
          </p:nvPr>
        </p:nvSpPr>
        <p:spPr>
          <a:xfrm>
            <a:off x="6096000" y="0"/>
            <a:ext cx="6096000" cy="6858000"/>
          </a:xfrm>
          <a:blipFill>
            <a:blip r:embed="rId2"/>
            <a:stretch>
              <a:fillRect/>
            </a:stretch>
          </a:blipFill>
          <a:effectLst/>
        </p:spPr>
        <p:txBody>
          <a:bodyPr lIns="1097280" rIns="1097280" bIns="1097280" anchor="ctr" anchorCtr="0">
            <a:normAutofit/>
          </a:bodyPr>
          <a:lstStyle>
            <a:lvl1pPr marL="0" indent="0" algn="ctr">
              <a:buFont typeface="Arial" panose="020B0604020202020204" pitchFamily="34" charset="0"/>
              <a:buNone/>
              <a:defRPr sz="2000" b="1">
                <a:solidFill>
                  <a:schemeClr val="bg1"/>
                </a:solidFill>
              </a:defRPr>
            </a:lvl1pPr>
          </a:lstStyle>
          <a:p>
            <a:r>
              <a:rPr lang="en-US"/>
              <a:t>Drag &amp; drop your photo here or click or tap icon below to insert</a:t>
            </a:r>
          </a:p>
        </p:txBody>
      </p:sp>
    </p:spTree>
    <p:extLst>
      <p:ext uri="{BB962C8B-B14F-4D97-AF65-F5344CB8AC3E}">
        <p14:creationId xmlns:p14="http://schemas.microsoft.com/office/powerpoint/2010/main" val="1511966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hank you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655B182-C5FF-81E8-8156-470DF32495DC}"/>
              </a:ext>
            </a:extLst>
          </p:cNvPr>
          <p:cNvSpPr>
            <a:spLocks noGrp="1"/>
          </p:cNvSpPr>
          <p:nvPr>
            <p:ph type="title" hasCustomPrompt="1"/>
          </p:nvPr>
        </p:nvSpPr>
        <p:spPr>
          <a:xfrm>
            <a:off x="584200" y="2798286"/>
            <a:ext cx="4663440" cy="738664"/>
          </a:xfrm>
          <a:noFill/>
        </p:spPr>
        <p:txBody>
          <a:bodyPr wrap="square" lIns="0" tIns="0" rIns="0" bIns="0" anchor="b" anchorCtr="0">
            <a:spAutoFit/>
          </a:bodyPr>
          <a:lstStyle>
            <a:lvl1pPr>
              <a:defRPr sz="4800" spc="-50" baseline="0">
                <a:solidFill>
                  <a:schemeClr val="tx2"/>
                </a:solidFill>
                <a:latin typeface="+mj-lt"/>
                <a:cs typeface="Segoe Sans Text" pitchFamily="2" charset="0"/>
              </a:defRPr>
            </a:lvl1pPr>
          </a:lstStyle>
          <a:p>
            <a:r>
              <a:rPr lang="en-US"/>
              <a:t>Thank you</a:t>
            </a:r>
          </a:p>
        </p:txBody>
      </p:sp>
      <p:sp>
        <p:nvSpPr>
          <p:cNvPr id="4" name="Text Placeholder 4">
            <a:extLst>
              <a:ext uri="{FF2B5EF4-FFF2-40B4-BE49-F238E27FC236}">
                <a16:creationId xmlns:a16="http://schemas.microsoft.com/office/drawing/2014/main" id="{BC71D650-3B87-D82E-F786-ADD5DDCE4C70}"/>
              </a:ext>
            </a:extLst>
          </p:cNvPr>
          <p:cNvSpPr>
            <a:spLocks noGrp="1"/>
          </p:cNvSpPr>
          <p:nvPr>
            <p:ph type="body" sz="quarter" idx="12" hasCustomPrompt="1"/>
          </p:nvPr>
        </p:nvSpPr>
        <p:spPr>
          <a:xfrm>
            <a:off x="584199" y="4847464"/>
            <a:ext cx="3898901" cy="246221"/>
          </a:xfrm>
          <a:noFill/>
        </p:spPr>
        <p:txBody>
          <a:bodyPr wrap="square" lIns="0" tIns="0" rIns="0" bIns="0" anchor="b" anchorCtr="0">
            <a:spAutoFit/>
          </a:bodyPr>
          <a:lstStyle>
            <a:lvl1pPr marL="0" indent="0">
              <a:spcBef>
                <a:spcPts val="0"/>
              </a:spcBef>
              <a:buNone/>
              <a:defRPr sz="1600" spc="0" baseline="0">
                <a:solidFill>
                  <a:schemeClr val="tx1"/>
                </a:solidFill>
                <a:latin typeface="+mn-lt"/>
                <a:cs typeface="Segoe Sans Text" pitchFamily="2" charset="0"/>
              </a:defRPr>
            </a:lvl1pPr>
          </a:lstStyle>
          <a:p>
            <a:pPr lvl="0"/>
            <a:r>
              <a:rPr lang="en-US"/>
              <a:t>Speaker name</a:t>
            </a:r>
          </a:p>
        </p:txBody>
      </p:sp>
      <p:sp>
        <p:nvSpPr>
          <p:cNvPr id="5" name="Text Placeholder 4">
            <a:extLst>
              <a:ext uri="{FF2B5EF4-FFF2-40B4-BE49-F238E27FC236}">
                <a16:creationId xmlns:a16="http://schemas.microsoft.com/office/drawing/2014/main" id="{735A3663-712F-A49D-172F-24B861511350}"/>
              </a:ext>
            </a:extLst>
          </p:cNvPr>
          <p:cNvSpPr>
            <a:spLocks noGrp="1"/>
          </p:cNvSpPr>
          <p:nvPr>
            <p:ph type="body" sz="quarter" idx="13" hasCustomPrompt="1"/>
          </p:nvPr>
        </p:nvSpPr>
        <p:spPr>
          <a:xfrm>
            <a:off x="584199" y="5106140"/>
            <a:ext cx="3898901" cy="184666"/>
          </a:xfrm>
          <a:noFill/>
        </p:spPr>
        <p:txBody>
          <a:bodyPr wrap="square" lIns="0" tIns="0" rIns="0" bIns="0">
            <a:spAutoFit/>
          </a:bodyPr>
          <a:lstStyle>
            <a:lvl1pPr marL="0" indent="0">
              <a:spcBef>
                <a:spcPts val="0"/>
              </a:spcBef>
              <a:buNone/>
              <a:defRPr sz="1200" spc="0" baseline="0">
                <a:solidFill>
                  <a:schemeClr val="tx1"/>
                </a:solidFill>
                <a:latin typeface="+mn-lt"/>
                <a:cs typeface="Segoe Sans Text" pitchFamily="2" charset="0"/>
              </a:defRPr>
            </a:lvl1pPr>
          </a:lstStyle>
          <a:p>
            <a:pPr lvl="0"/>
            <a:r>
              <a:rPr lang="en-US"/>
              <a:t>Contact information</a:t>
            </a:r>
          </a:p>
        </p:txBody>
      </p:sp>
      <p:pic>
        <p:nvPicPr>
          <p:cNvPr id="8" name="MS logo gray - EMF" descr="Microsoft logo, gray text version">
            <a:extLst>
              <a:ext uri="{FF2B5EF4-FFF2-40B4-BE49-F238E27FC236}">
                <a16:creationId xmlns:a16="http://schemas.microsoft.com/office/drawing/2014/main" id="{4B828D67-4891-FD7F-4AA2-E9E4A652519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1320781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_Thank you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655B182-C5FF-81E8-8156-470DF32495DC}"/>
              </a:ext>
            </a:extLst>
          </p:cNvPr>
          <p:cNvSpPr>
            <a:spLocks noGrp="1"/>
          </p:cNvSpPr>
          <p:nvPr>
            <p:ph type="title" hasCustomPrompt="1"/>
          </p:nvPr>
        </p:nvSpPr>
        <p:spPr>
          <a:xfrm>
            <a:off x="584200" y="2798286"/>
            <a:ext cx="4663440" cy="738664"/>
          </a:xfrm>
          <a:noFill/>
        </p:spPr>
        <p:txBody>
          <a:bodyPr wrap="square" lIns="0" tIns="0" rIns="0" bIns="0" anchor="b" anchorCtr="0">
            <a:spAutoFit/>
          </a:bodyPr>
          <a:lstStyle>
            <a:lvl1pPr>
              <a:defRPr sz="4800" spc="-50" baseline="0">
                <a:solidFill>
                  <a:schemeClr val="tx2"/>
                </a:solidFill>
                <a:latin typeface="+mj-lt"/>
                <a:cs typeface="Segoe Sans Text" pitchFamily="2" charset="0"/>
              </a:defRPr>
            </a:lvl1pPr>
          </a:lstStyle>
          <a:p>
            <a:r>
              <a:rPr lang="en-US"/>
              <a:t>Thank you</a:t>
            </a:r>
          </a:p>
        </p:txBody>
      </p:sp>
      <p:sp>
        <p:nvSpPr>
          <p:cNvPr id="4" name="Text Placeholder 4">
            <a:extLst>
              <a:ext uri="{FF2B5EF4-FFF2-40B4-BE49-F238E27FC236}">
                <a16:creationId xmlns:a16="http://schemas.microsoft.com/office/drawing/2014/main" id="{BC71D650-3B87-D82E-F786-ADD5DDCE4C70}"/>
              </a:ext>
            </a:extLst>
          </p:cNvPr>
          <p:cNvSpPr>
            <a:spLocks noGrp="1"/>
          </p:cNvSpPr>
          <p:nvPr>
            <p:ph type="body" sz="quarter" idx="12" hasCustomPrompt="1"/>
          </p:nvPr>
        </p:nvSpPr>
        <p:spPr>
          <a:xfrm>
            <a:off x="584199" y="4847464"/>
            <a:ext cx="3898901" cy="246221"/>
          </a:xfrm>
          <a:noFill/>
        </p:spPr>
        <p:txBody>
          <a:bodyPr wrap="square" lIns="0" tIns="0" rIns="0" bIns="0" anchor="b" anchorCtr="0">
            <a:spAutoFit/>
          </a:bodyPr>
          <a:lstStyle>
            <a:lvl1pPr marL="0" indent="0">
              <a:spcBef>
                <a:spcPts val="0"/>
              </a:spcBef>
              <a:buNone/>
              <a:defRPr sz="1600" spc="0" baseline="0">
                <a:solidFill>
                  <a:schemeClr val="tx1"/>
                </a:solidFill>
                <a:latin typeface="+mn-lt"/>
                <a:cs typeface="Segoe Sans Text" pitchFamily="2" charset="0"/>
              </a:defRPr>
            </a:lvl1pPr>
          </a:lstStyle>
          <a:p>
            <a:pPr lvl="0"/>
            <a:r>
              <a:rPr lang="en-US"/>
              <a:t>Speaker name</a:t>
            </a:r>
          </a:p>
        </p:txBody>
      </p:sp>
      <p:sp>
        <p:nvSpPr>
          <p:cNvPr id="5" name="Text Placeholder 4">
            <a:extLst>
              <a:ext uri="{FF2B5EF4-FFF2-40B4-BE49-F238E27FC236}">
                <a16:creationId xmlns:a16="http://schemas.microsoft.com/office/drawing/2014/main" id="{735A3663-712F-A49D-172F-24B861511350}"/>
              </a:ext>
            </a:extLst>
          </p:cNvPr>
          <p:cNvSpPr>
            <a:spLocks noGrp="1"/>
          </p:cNvSpPr>
          <p:nvPr>
            <p:ph type="body" sz="quarter" idx="13" hasCustomPrompt="1"/>
          </p:nvPr>
        </p:nvSpPr>
        <p:spPr>
          <a:xfrm>
            <a:off x="584199" y="5106140"/>
            <a:ext cx="3898901" cy="184666"/>
          </a:xfrm>
          <a:noFill/>
        </p:spPr>
        <p:txBody>
          <a:bodyPr wrap="square" lIns="0" tIns="0" rIns="0" bIns="0">
            <a:spAutoFit/>
          </a:bodyPr>
          <a:lstStyle>
            <a:lvl1pPr marL="0" indent="0">
              <a:spcBef>
                <a:spcPts val="0"/>
              </a:spcBef>
              <a:buNone/>
              <a:defRPr sz="1200" spc="0" baseline="0">
                <a:solidFill>
                  <a:schemeClr val="tx1"/>
                </a:solidFill>
                <a:latin typeface="+mn-lt"/>
                <a:cs typeface="Segoe Sans Text" pitchFamily="2" charset="0"/>
              </a:defRPr>
            </a:lvl1pPr>
          </a:lstStyle>
          <a:p>
            <a:pPr lvl="0"/>
            <a:r>
              <a:rPr lang="en-US"/>
              <a:t>Contact information</a:t>
            </a:r>
          </a:p>
        </p:txBody>
      </p:sp>
      <p:pic>
        <p:nvPicPr>
          <p:cNvPr id="8" name="MS logo gray - EMF" descr="Microsoft logo, gray text version">
            <a:extLst>
              <a:ext uri="{FF2B5EF4-FFF2-40B4-BE49-F238E27FC236}">
                <a16:creationId xmlns:a16="http://schemas.microsoft.com/office/drawing/2014/main" id="{4B828D67-4891-FD7F-4AA2-E9E4A652519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2371540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6188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35935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Sans Text" pitchFamily="2"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3408642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p:cSld name="Black Notes slide Layout">
    <p:bg bwMode="gray">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mj-lt"/>
                <a:ea typeface="Segoe Sans Text" pitchFamily="2" charset="0"/>
                <a:cs typeface="Segoe Sans Text" pitchFamily="2"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Sans Text" pitchFamily="2" charset="0"/>
                <a:ea typeface="Segoe Sans Text" pitchFamily="2" charset="0"/>
                <a:cs typeface="Segoe Sans Text" pitchFamily="2" charset="0"/>
              </a:defRPr>
            </a:lvl1pPr>
          </a:lstStyle>
          <a:p>
            <a:pPr lvl="0"/>
            <a:r>
              <a:rPr lang="en-US"/>
              <a:t>Next:</a:t>
            </a:r>
          </a:p>
        </p:txBody>
      </p:sp>
    </p:spTree>
    <p:extLst>
      <p:ext uri="{BB962C8B-B14F-4D97-AF65-F5344CB8AC3E}">
        <p14:creationId xmlns:p14="http://schemas.microsoft.com/office/powerpoint/2010/main" val="62159194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3554F-AA2D-B346-7744-128B71383CE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0FCEF67-5B91-EFF4-0EDA-FEA8C457A4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CDF190-C6BA-B691-6A1E-E3C20EB0FF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4FFFD98-AE07-2EF5-6B24-5A08935AE1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27B50D5-5065-1A22-08D3-039A2AF9F3C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F386C2B-39FF-8272-BED8-6CE40FFDAD60}"/>
              </a:ext>
            </a:extLst>
          </p:cNvPr>
          <p:cNvSpPr>
            <a:spLocks noGrp="1"/>
          </p:cNvSpPr>
          <p:nvPr>
            <p:ph type="dt" sz="half" idx="10"/>
          </p:nvPr>
        </p:nvSpPr>
        <p:spPr/>
        <p:txBody>
          <a:bodyPr/>
          <a:lstStyle/>
          <a:p>
            <a:fld id="{9EF63F95-0414-4862-AD24-08EF55CE96CE}" type="datetimeFigureOut">
              <a:rPr lang="en-US" smtClean="0"/>
              <a:t>2/24/2026</a:t>
            </a:fld>
            <a:endParaRPr lang="en-US"/>
          </a:p>
        </p:txBody>
      </p:sp>
      <p:sp>
        <p:nvSpPr>
          <p:cNvPr id="8" name="Footer Placeholder 7">
            <a:extLst>
              <a:ext uri="{FF2B5EF4-FFF2-40B4-BE49-F238E27FC236}">
                <a16:creationId xmlns:a16="http://schemas.microsoft.com/office/drawing/2014/main" id="{D49D7B81-E03A-AE11-A398-3B37F008F21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B5D8A3B-BDE4-84A4-F457-9CE4FDFB2533}"/>
              </a:ext>
            </a:extLst>
          </p:cNvPr>
          <p:cNvSpPr>
            <a:spLocks noGrp="1"/>
          </p:cNvSpPr>
          <p:nvPr>
            <p:ph type="sldNum" sz="quarter" idx="12"/>
          </p:nvPr>
        </p:nvSpPr>
        <p:spPr/>
        <p:txBody>
          <a:bodyPr/>
          <a:lstStyle/>
          <a:p>
            <a:fld id="{859EA4DC-1560-4C82-8F65-72992A8FC9F6}" type="slidenum">
              <a:rPr lang="en-US" smtClean="0"/>
              <a:t>‹#›</a:t>
            </a:fld>
            <a:endParaRPr lang="en-US"/>
          </a:p>
        </p:txBody>
      </p:sp>
    </p:spTree>
    <p:extLst>
      <p:ext uri="{BB962C8B-B14F-4D97-AF65-F5344CB8AC3E}">
        <p14:creationId xmlns:p14="http://schemas.microsoft.com/office/powerpoint/2010/main" val="1305254606"/>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Walkin">
    <p:spTree>
      <p:nvGrpSpPr>
        <p:cNvPr id="1" name=""/>
        <p:cNvGrpSpPr/>
        <p:nvPr/>
      </p:nvGrpSpPr>
      <p:grpSpPr>
        <a:xfrm>
          <a:off x="0" y="0"/>
          <a:ext cx="0" cy="0"/>
          <a:chOff x="0" y="0"/>
          <a:chExt cx="0" cy="0"/>
        </a:xfrm>
      </p:grpSpPr>
      <p:pic>
        <p:nvPicPr>
          <p:cNvPr id="2" name="Picture 1" descr="A colorful object with a blue and pink design&#10;&#10;AI-generated content may be incorrect.">
            <a:extLst>
              <a:ext uri="{FF2B5EF4-FFF2-40B4-BE49-F238E27FC236}">
                <a16:creationId xmlns:a16="http://schemas.microsoft.com/office/drawing/2014/main" id="{80F84BD0-616B-5158-BD28-96CA7BB51532}"/>
              </a:ext>
            </a:extLst>
          </p:cNvPr>
          <p:cNvPicPr>
            <a:picLocks noChangeAspect="1"/>
          </p:cNvPicPr>
          <p:nvPr userDrawn="1"/>
        </p:nvPicPr>
        <p:blipFill>
          <a:blip r:embed="rId2"/>
          <a:stretch>
            <a:fillRect/>
          </a:stretch>
        </p:blipFill>
        <p:spPr>
          <a:xfrm>
            <a:off x="0" y="0"/>
            <a:ext cx="12185982" cy="6858000"/>
          </a:xfrm>
          <a:prstGeom prst="rect">
            <a:avLst/>
          </a:prstGeom>
        </p:spPr>
      </p:pic>
      <p:pic>
        <p:nvPicPr>
          <p:cNvPr id="8" name="MS logo gray - EMF" descr="Microsoft logo, gray text version">
            <a:extLst>
              <a:ext uri="{FF2B5EF4-FFF2-40B4-BE49-F238E27FC236}">
                <a16:creationId xmlns:a16="http://schemas.microsoft.com/office/drawing/2014/main" id="{DFDC8B6A-3640-D600-39FD-41ADFBE1B58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3" name="Graphic 2">
            <a:extLst>
              <a:ext uri="{FF2B5EF4-FFF2-40B4-BE49-F238E27FC236}">
                <a16:creationId xmlns:a16="http://schemas.microsoft.com/office/drawing/2014/main" id="{E937196D-5DEA-7A23-E8EC-B71791A3680E}"/>
              </a:ext>
            </a:extLst>
          </p:cNvPr>
          <p:cNvSpPr/>
          <p:nvPr userDrawn="1"/>
        </p:nvSpPr>
        <p:spPr>
          <a:xfrm>
            <a:off x="584728" y="2517698"/>
            <a:ext cx="3633699" cy="1822605"/>
          </a:xfrm>
          <a:custGeom>
            <a:avLst/>
            <a:gdLst>
              <a:gd name="connsiteX0" fmla="*/ 452057 w 3246882"/>
              <a:gd name="connsiteY0" fmla="*/ 39338 h 1628584"/>
              <a:gd name="connsiteX1" fmla="*/ 576739 w 3246882"/>
              <a:gd name="connsiteY1" fmla="*/ 39338 h 1628584"/>
              <a:gd name="connsiteX2" fmla="*/ 576739 w 3246882"/>
              <a:gd name="connsiteY2" fmla="*/ 572929 h 1628584"/>
              <a:gd name="connsiteX3" fmla="*/ 486347 w 3246882"/>
              <a:gd name="connsiteY3" fmla="*/ 572929 h 1628584"/>
              <a:gd name="connsiteX4" fmla="*/ 486347 w 3246882"/>
              <a:gd name="connsiteY4" fmla="*/ 234315 h 1628584"/>
              <a:gd name="connsiteX5" fmla="*/ 486918 w 3246882"/>
              <a:gd name="connsiteY5" fmla="*/ 193548 h 1628584"/>
              <a:gd name="connsiteX6" fmla="*/ 487871 w 3246882"/>
              <a:gd name="connsiteY6" fmla="*/ 149066 h 1628584"/>
              <a:gd name="connsiteX7" fmla="*/ 485680 w 3246882"/>
              <a:gd name="connsiteY7" fmla="*/ 149066 h 1628584"/>
              <a:gd name="connsiteX8" fmla="*/ 479393 w 3246882"/>
              <a:gd name="connsiteY8" fmla="*/ 168593 h 1628584"/>
              <a:gd name="connsiteX9" fmla="*/ 472726 w 3246882"/>
              <a:gd name="connsiteY9" fmla="*/ 186309 h 1628584"/>
              <a:gd name="connsiteX10" fmla="*/ 319088 w 3246882"/>
              <a:gd name="connsiteY10" fmla="*/ 572929 h 1628584"/>
              <a:gd name="connsiteX11" fmla="*/ 254699 w 3246882"/>
              <a:gd name="connsiteY11" fmla="*/ 572929 h 1628584"/>
              <a:gd name="connsiteX12" fmla="*/ 99727 w 3246882"/>
              <a:gd name="connsiteY12" fmla="*/ 189643 h 1628584"/>
              <a:gd name="connsiteX13" fmla="*/ 93631 w 3246882"/>
              <a:gd name="connsiteY13" fmla="*/ 172307 h 1628584"/>
              <a:gd name="connsiteX14" fmla="*/ 85630 w 3246882"/>
              <a:gd name="connsiteY14" fmla="*/ 149066 h 1628584"/>
              <a:gd name="connsiteX15" fmla="*/ 83439 w 3246882"/>
              <a:gd name="connsiteY15" fmla="*/ 149066 h 1628584"/>
              <a:gd name="connsiteX16" fmla="*/ 84582 w 3246882"/>
              <a:gd name="connsiteY16" fmla="*/ 195739 h 1628584"/>
              <a:gd name="connsiteX17" fmla="*/ 84963 w 3246882"/>
              <a:gd name="connsiteY17" fmla="*/ 246507 h 1628584"/>
              <a:gd name="connsiteX18" fmla="*/ 84963 w 3246882"/>
              <a:gd name="connsiteY18" fmla="*/ 572834 h 1628584"/>
              <a:gd name="connsiteX19" fmla="*/ 0 w 3246882"/>
              <a:gd name="connsiteY19" fmla="*/ 572834 h 1628584"/>
              <a:gd name="connsiteX20" fmla="*/ 0 w 3246882"/>
              <a:gd name="connsiteY20" fmla="*/ 39338 h 1628584"/>
              <a:gd name="connsiteX21" fmla="*/ 129826 w 3246882"/>
              <a:gd name="connsiteY21" fmla="*/ 39338 h 1628584"/>
              <a:gd name="connsiteX22" fmla="*/ 266414 w 3246882"/>
              <a:gd name="connsiteY22" fmla="*/ 383477 h 1628584"/>
              <a:gd name="connsiteX23" fmla="*/ 278892 w 3246882"/>
              <a:gd name="connsiteY23" fmla="*/ 415671 h 1628584"/>
              <a:gd name="connsiteX24" fmla="*/ 288036 w 3246882"/>
              <a:gd name="connsiteY24" fmla="*/ 444913 h 1628584"/>
              <a:gd name="connsiteX25" fmla="*/ 290227 w 3246882"/>
              <a:gd name="connsiteY25" fmla="*/ 444913 h 1628584"/>
              <a:gd name="connsiteX26" fmla="*/ 302324 w 3246882"/>
              <a:gd name="connsiteY26" fmla="*/ 412528 h 1628584"/>
              <a:gd name="connsiteX27" fmla="*/ 313658 w 3246882"/>
              <a:gd name="connsiteY27" fmla="*/ 382429 h 1628584"/>
              <a:gd name="connsiteX28" fmla="*/ 452057 w 3246882"/>
              <a:gd name="connsiteY28" fmla="*/ 39338 h 1628584"/>
              <a:gd name="connsiteX29" fmla="*/ 712375 w 3246882"/>
              <a:gd name="connsiteY29" fmla="*/ 120872 h 1628584"/>
              <a:gd name="connsiteX30" fmla="*/ 752570 w 3246882"/>
              <a:gd name="connsiteY30" fmla="*/ 105632 h 1628584"/>
              <a:gd name="connsiteX31" fmla="*/ 767810 w 3246882"/>
              <a:gd name="connsiteY31" fmla="*/ 67723 h 1628584"/>
              <a:gd name="connsiteX32" fmla="*/ 752570 w 3246882"/>
              <a:gd name="connsiteY32" fmla="*/ 29813 h 1628584"/>
              <a:gd name="connsiteX33" fmla="*/ 712375 w 3246882"/>
              <a:gd name="connsiteY33" fmla="*/ 14573 h 1628584"/>
              <a:gd name="connsiteX34" fmla="*/ 672941 w 3246882"/>
              <a:gd name="connsiteY34" fmla="*/ 29813 h 1628584"/>
              <a:gd name="connsiteX35" fmla="*/ 657701 w 3246882"/>
              <a:gd name="connsiteY35" fmla="*/ 67437 h 1628584"/>
              <a:gd name="connsiteX36" fmla="*/ 672941 w 3246882"/>
              <a:gd name="connsiteY36" fmla="*/ 105156 h 1628584"/>
              <a:gd name="connsiteX37" fmla="*/ 712375 w 3246882"/>
              <a:gd name="connsiteY37" fmla="*/ 120968 h 1628584"/>
              <a:gd name="connsiteX38" fmla="*/ 667703 w 3246882"/>
              <a:gd name="connsiteY38" fmla="*/ 572929 h 1628584"/>
              <a:gd name="connsiteX39" fmla="*/ 756666 w 3246882"/>
              <a:gd name="connsiteY39" fmla="*/ 572929 h 1628584"/>
              <a:gd name="connsiteX40" fmla="*/ 756666 w 3246882"/>
              <a:gd name="connsiteY40" fmla="*/ 191929 h 1628584"/>
              <a:gd name="connsiteX41" fmla="*/ 667703 w 3246882"/>
              <a:gd name="connsiteY41" fmla="*/ 191929 h 1628584"/>
              <a:gd name="connsiteX42" fmla="*/ 667703 w 3246882"/>
              <a:gd name="connsiteY42" fmla="*/ 572929 h 1628584"/>
              <a:gd name="connsiteX43" fmla="*/ 1179100 w 3246882"/>
              <a:gd name="connsiteY43" fmla="*/ 500348 h 1628584"/>
              <a:gd name="connsiteX44" fmla="*/ 1110234 w 3246882"/>
              <a:gd name="connsiteY44" fmla="*/ 461677 h 1628584"/>
              <a:gd name="connsiteX45" fmla="*/ 1072325 w 3246882"/>
              <a:gd name="connsiteY45" fmla="*/ 497205 h 1628584"/>
              <a:gd name="connsiteX46" fmla="*/ 1025843 w 3246882"/>
              <a:gd name="connsiteY46" fmla="*/ 507778 h 1628584"/>
              <a:gd name="connsiteX47" fmla="*/ 948500 w 3246882"/>
              <a:gd name="connsiteY47" fmla="*/ 475393 h 1628584"/>
              <a:gd name="connsiteX48" fmla="*/ 919448 w 3246882"/>
              <a:gd name="connsiteY48" fmla="*/ 383096 h 1628584"/>
              <a:gd name="connsiteX49" fmla="*/ 948881 w 3246882"/>
              <a:gd name="connsiteY49" fmla="*/ 288608 h 1628584"/>
              <a:gd name="connsiteX50" fmla="*/ 1023652 w 3246882"/>
              <a:gd name="connsiteY50" fmla="*/ 254794 h 1628584"/>
              <a:gd name="connsiteX51" fmla="*/ 1069753 w 3246882"/>
              <a:gd name="connsiteY51" fmla="*/ 265557 h 1628584"/>
              <a:gd name="connsiteX52" fmla="*/ 1106996 w 3246882"/>
              <a:gd name="connsiteY52" fmla="*/ 302038 h 1628584"/>
              <a:gd name="connsiteX53" fmla="*/ 1176909 w 3246882"/>
              <a:gd name="connsiteY53" fmla="*/ 267462 h 1628584"/>
              <a:gd name="connsiteX54" fmla="*/ 1116806 w 3246882"/>
              <a:gd name="connsiteY54" fmla="*/ 204407 h 1628584"/>
              <a:gd name="connsiteX55" fmla="*/ 1026605 w 3246882"/>
              <a:gd name="connsiteY55" fmla="*/ 182975 h 1628584"/>
              <a:gd name="connsiteX56" fmla="*/ 883730 w 3246882"/>
              <a:gd name="connsiteY56" fmla="*/ 238220 h 1628584"/>
              <a:gd name="connsiteX57" fmla="*/ 828675 w 3246882"/>
              <a:gd name="connsiteY57" fmla="*/ 389096 h 1628584"/>
              <a:gd name="connsiteX58" fmla="*/ 880396 w 3246882"/>
              <a:gd name="connsiteY58" fmla="*/ 529019 h 1628584"/>
              <a:gd name="connsiteX59" fmla="*/ 1023652 w 3246882"/>
              <a:gd name="connsiteY59" fmla="*/ 581882 h 1628584"/>
              <a:gd name="connsiteX60" fmla="*/ 1113473 w 3246882"/>
              <a:gd name="connsiteY60" fmla="*/ 561785 h 1628584"/>
              <a:gd name="connsiteX61" fmla="*/ 1179100 w 3246882"/>
              <a:gd name="connsiteY61" fmla="*/ 500348 h 1628584"/>
              <a:gd name="connsiteX62" fmla="*/ 1438656 w 3246882"/>
              <a:gd name="connsiteY62" fmla="*/ 185166 h 1628584"/>
              <a:gd name="connsiteX63" fmla="*/ 1378363 w 3246882"/>
              <a:gd name="connsiteY63" fmla="*/ 204692 h 1628584"/>
              <a:gd name="connsiteX64" fmla="*/ 1338929 w 3246882"/>
              <a:gd name="connsiteY64" fmla="*/ 260699 h 1628584"/>
              <a:gd name="connsiteX65" fmla="*/ 1337405 w 3246882"/>
              <a:gd name="connsiteY65" fmla="*/ 260699 h 1628584"/>
              <a:gd name="connsiteX66" fmla="*/ 1337405 w 3246882"/>
              <a:gd name="connsiteY66" fmla="*/ 191834 h 1628584"/>
              <a:gd name="connsiteX67" fmla="*/ 1248442 w 3246882"/>
              <a:gd name="connsiteY67" fmla="*/ 191834 h 1628584"/>
              <a:gd name="connsiteX68" fmla="*/ 1248442 w 3246882"/>
              <a:gd name="connsiteY68" fmla="*/ 572834 h 1628584"/>
              <a:gd name="connsiteX69" fmla="*/ 1337405 w 3246882"/>
              <a:gd name="connsiteY69" fmla="*/ 572834 h 1628584"/>
              <a:gd name="connsiteX70" fmla="*/ 1337405 w 3246882"/>
              <a:gd name="connsiteY70" fmla="*/ 384524 h 1628584"/>
              <a:gd name="connsiteX71" fmla="*/ 1361027 w 3246882"/>
              <a:gd name="connsiteY71" fmla="*/ 296323 h 1628584"/>
              <a:gd name="connsiteX72" fmla="*/ 1422940 w 3246882"/>
              <a:gd name="connsiteY72" fmla="*/ 262795 h 1628584"/>
              <a:gd name="connsiteX73" fmla="*/ 1446181 w 3246882"/>
              <a:gd name="connsiteY73" fmla="*/ 265176 h 1628584"/>
              <a:gd name="connsiteX74" fmla="*/ 1467993 w 3246882"/>
              <a:gd name="connsiteY74" fmla="*/ 271653 h 1628584"/>
              <a:gd name="connsiteX75" fmla="*/ 1491806 w 3246882"/>
              <a:gd name="connsiteY75" fmla="*/ 195739 h 1628584"/>
              <a:gd name="connsiteX76" fmla="*/ 1465421 w 3246882"/>
              <a:gd name="connsiteY76" fmla="*/ 187166 h 1628584"/>
              <a:gd name="connsiteX77" fmla="*/ 1438656 w 3246882"/>
              <a:gd name="connsiteY77" fmla="*/ 184976 h 1628584"/>
              <a:gd name="connsiteX78" fmla="*/ 1855375 w 3246882"/>
              <a:gd name="connsiteY78" fmla="*/ 237649 h 1628584"/>
              <a:gd name="connsiteX79" fmla="*/ 1907667 w 3246882"/>
              <a:gd name="connsiteY79" fmla="*/ 379000 h 1628584"/>
              <a:gd name="connsiteX80" fmla="*/ 1852613 w 3246882"/>
              <a:gd name="connsiteY80" fmla="*/ 524637 h 1628584"/>
              <a:gd name="connsiteX81" fmla="*/ 1707166 w 3246882"/>
              <a:gd name="connsiteY81" fmla="*/ 581787 h 1628584"/>
              <a:gd name="connsiteX82" fmla="*/ 1562957 w 3246882"/>
              <a:gd name="connsiteY82" fmla="*/ 528542 h 1628584"/>
              <a:gd name="connsiteX83" fmla="*/ 1509522 w 3246882"/>
              <a:gd name="connsiteY83" fmla="*/ 385286 h 1628584"/>
              <a:gd name="connsiteX84" fmla="*/ 1566101 w 3246882"/>
              <a:gd name="connsiteY84" fmla="*/ 238506 h 1628584"/>
              <a:gd name="connsiteX85" fmla="*/ 1712309 w 3246882"/>
              <a:gd name="connsiteY85" fmla="*/ 182880 h 1628584"/>
              <a:gd name="connsiteX86" fmla="*/ 1855375 w 3246882"/>
              <a:gd name="connsiteY86" fmla="*/ 237554 h 1628584"/>
              <a:gd name="connsiteX87" fmla="*/ 1816513 w 3246882"/>
              <a:gd name="connsiteY87" fmla="*/ 381286 h 1628584"/>
              <a:gd name="connsiteX88" fmla="*/ 1788605 w 3246882"/>
              <a:gd name="connsiteY88" fmla="*/ 289751 h 1628584"/>
              <a:gd name="connsiteX89" fmla="*/ 1710118 w 3246882"/>
              <a:gd name="connsiteY89" fmla="*/ 255175 h 1628584"/>
              <a:gd name="connsiteX90" fmla="*/ 1630299 w 3246882"/>
              <a:gd name="connsiteY90" fmla="*/ 290894 h 1628584"/>
              <a:gd name="connsiteX91" fmla="*/ 1600391 w 3246882"/>
              <a:gd name="connsiteY91" fmla="*/ 383572 h 1628584"/>
              <a:gd name="connsiteX92" fmla="*/ 1630013 w 3246882"/>
              <a:gd name="connsiteY92" fmla="*/ 476250 h 1628584"/>
              <a:gd name="connsiteX93" fmla="*/ 1710595 w 3246882"/>
              <a:gd name="connsiteY93" fmla="*/ 510064 h 1628584"/>
              <a:gd name="connsiteX94" fmla="*/ 1788890 w 3246882"/>
              <a:gd name="connsiteY94" fmla="*/ 475107 h 1628584"/>
              <a:gd name="connsiteX95" fmla="*/ 1816608 w 3246882"/>
              <a:gd name="connsiteY95" fmla="*/ 381381 h 1628584"/>
              <a:gd name="connsiteX96" fmla="*/ 2123313 w 3246882"/>
              <a:gd name="connsiteY96" fmla="*/ 339566 h 1628584"/>
              <a:gd name="connsiteX97" fmla="*/ 2068068 w 3246882"/>
              <a:gd name="connsiteY97" fmla="*/ 321374 h 1628584"/>
              <a:gd name="connsiteX98" fmla="*/ 2053400 w 3246882"/>
              <a:gd name="connsiteY98" fmla="*/ 292322 h 1628584"/>
              <a:gd name="connsiteX99" fmla="*/ 2067497 w 3246882"/>
              <a:gd name="connsiteY99" fmla="*/ 261461 h 1628584"/>
              <a:gd name="connsiteX100" fmla="*/ 2108835 w 3246882"/>
              <a:gd name="connsiteY100" fmla="*/ 249555 h 1628584"/>
              <a:gd name="connsiteX101" fmla="*/ 2152555 w 3246882"/>
              <a:gd name="connsiteY101" fmla="*/ 258509 h 1628584"/>
              <a:gd name="connsiteX102" fmla="*/ 2188083 w 3246882"/>
              <a:gd name="connsiteY102" fmla="*/ 285274 h 1628584"/>
              <a:gd name="connsiteX103" fmla="*/ 2239804 w 3246882"/>
              <a:gd name="connsiteY103" fmla="*/ 238411 h 1628584"/>
              <a:gd name="connsiteX104" fmla="*/ 2184368 w 3246882"/>
              <a:gd name="connsiteY104" fmla="*/ 196691 h 1628584"/>
              <a:gd name="connsiteX105" fmla="*/ 2111407 w 3246882"/>
              <a:gd name="connsiteY105" fmla="*/ 182880 h 1628584"/>
              <a:gd name="connsiteX106" fmla="*/ 2010251 w 3246882"/>
              <a:gd name="connsiteY106" fmla="*/ 214694 h 1628584"/>
              <a:gd name="connsiteX107" fmla="*/ 1970056 w 3246882"/>
              <a:gd name="connsiteY107" fmla="*/ 302324 h 1628584"/>
              <a:gd name="connsiteX108" fmla="*/ 1999679 w 3246882"/>
              <a:gd name="connsiteY108" fmla="*/ 375476 h 1628584"/>
              <a:gd name="connsiteX109" fmla="*/ 2104073 w 3246882"/>
              <a:gd name="connsiteY109" fmla="*/ 418052 h 1628584"/>
              <a:gd name="connsiteX110" fmla="*/ 2149983 w 3246882"/>
              <a:gd name="connsiteY110" fmla="*/ 436055 h 1628584"/>
              <a:gd name="connsiteX111" fmla="*/ 2165414 w 3246882"/>
              <a:gd name="connsiteY111" fmla="*/ 467106 h 1628584"/>
              <a:gd name="connsiteX112" fmla="*/ 2149031 w 3246882"/>
              <a:gd name="connsiteY112" fmla="*/ 502253 h 1628584"/>
              <a:gd name="connsiteX113" fmla="*/ 2103311 w 3246882"/>
              <a:gd name="connsiteY113" fmla="*/ 514731 h 1628584"/>
              <a:gd name="connsiteX114" fmla="*/ 2053685 w 3246882"/>
              <a:gd name="connsiteY114" fmla="*/ 503015 h 1628584"/>
              <a:gd name="connsiteX115" fmla="*/ 2009204 w 3246882"/>
              <a:gd name="connsiteY115" fmla="*/ 463772 h 1628584"/>
              <a:gd name="connsiteX116" fmla="*/ 1955673 w 3246882"/>
              <a:gd name="connsiteY116" fmla="*/ 511778 h 1628584"/>
              <a:gd name="connsiteX117" fmla="*/ 2015966 w 3246882"/>
              <a:gd name="connsiteY117" fmla="*/ 563880 h 1628584"/>
              <a:gd name="connsiteX118" fmla="*/ 2102644 w 3246882"/>
              <a:gd name="connsiteY118" fmla="*/ 581787 h 1628584"/>
              <a:gd name="connsiteX119" fmla="*/ 2208657 w 3246882"/>
              <a:gd name="connsiteY119" fmla="*/ 547973 h 1628584"/>
              <a:gd name="connsiteX120" fmla="*/ 2249234 w 3246882"/>
              <a:gd name="connsiteY120" fmla="*/ 459010 h 1628584"/>
              <a:gd name="connsiteX121" fmla="*/ 2217992 w 3246882"/>
              <a:gd name="connsiteY121" fmla="*/ 380143 h 1628584"/>
              <a:gd name="connsiteX122" fmla="*/ 2123504 w 3246882"/>
              <a:gd name="connsiteY122" fmla="*/ 339566 h 1628584"/>
              <a:gd name="connsiteX123" fmla="*/ 2658332 w 3246882"/>
              <a:gd name="connsiteY123" fmla="*/ 237649 h 1628584"/>
              <a:gd name="connsiteX124" fmla="*/ 2710624 w 3246882"/>
              <a:gd name="connsiteY124" fmla="*/ 379000 h 1628584"/>
              <a:gd name="connsiteX125" fmla="*/ 2655570 w 3246882"/>
              <a:gd name="connsiteY125" fmla="*/ 524637 h 1628584"/>
              <a:gd name="connsiteX126" fmla="*/ 2510123 w 3246882"/>
              <a:gd name="connsiteY126" fmla="*/ 581787 h 1628584"/>
              <a:gd name="connsiteX127" fmla="*/ 2365915 w 3246882"/>
              <a:gd name="connsiteY127" fmla="*/ 528542 h 1628584"/>
              <a:gd name="connsiteX128" fmla="*/ 2312480 w 3246882"/>
              <a:gd name="connsiteY128" fmla="*/ 385286 h 1628584"/>
              <a:gd name="connsiteX129" fmla="*/ 2369058 w 3246882"/>
              <a:gd name="connsiteY129" fmla="*/ 238506 h 1628584"/>
              <a:gd name="connsiteX130" fmla="*/ 2515267 w 3246882"/>
              <a:gd name="connsiteY130" fmla="*/ 182880 h 1628584"/>
              <a:gd name="connsiteX131" fmla="*/ 2658332 w 3246882"/>
              <a:gd name="connsiteY131" fmla="*/ 237554 h 1628584"/>
              <a:gd name="connsiteX132" fmla="*/ 2619375 w 3246882"/>
              <a:gd name="connsiteY132" fmla="*/ 381286 h 1628584"/>
              <a:gd name="connsiteX133" fmla="*/ 2591467 w 3246882"/>
              <a:gd name="connsiteY133" fmla="*/ 289751 h 1628584"/>
              <a:gd name="connsiteX134" fmla="*/ 2512981 w 3246882"/>
              <a:gd name="connsiteY134" fmla="*/ 255175 h 1628584"/>
              <a:gd name="connsiteX135" fmla="*/ 2433161 w 3246882"/>
              <a:gd name="connsiteY135" fmla="*/ 290894 h 1628584"/>
              <a:gd name="connsiteX136" fmla="*/ 2403253 w 3246882"/>
              <a:gd name="connsiteY136" fmla="*/ 383572 h 1628584"/>
              <a:gd name="connsiteX137" fmla="*/ 2432876 w 3246882"/>
              <a:gd name="connsiteY137" fmla="*/ 476250 h 1628584"/>
              <a:gd name="connsiteX138" fmla="*/ 2513457 w 3246882"/>
              <a:gd name="connsiteY138" fmla="*/ 510064 h 1628584"/>
              <a:gd name="connsiteX139" fmla="*/ 2591753 w 3246882"/>
              <a:gd name="connsiteY139" fmla="*/ 475107 h 1628584"/>
              <a:gd name="connsiteX140" fmla="*/ 2619470 w 3246882"/>
              <a:gd name="connsiteY140" fmla="*/ 381381 h 1628584"/>
              <a:gd name="connsiteX141" fmla="*/ 3219260 w 3246882"/>
              <a:gd name="connsiteY141" fmla="*/ 494729 h 1628584"/>
              <a:gd name="connsiteX142" fmla="*/ 3196209 w 3246882"/>
              <a:gd name="connsiteY142" fmla="*/ 507397 h 1628584"/>
              <a:gd name="connsiteX143" fmla="*/ 3175349 w 3246882"/>
              <a:gd name="connsiteY143" fmla="*/ 511112 h 1628584"/>
              <a:gd name="connsiteX144" fmla="*/ 3144107 w 3246882"/>
              <a:gd name="connsiteY144" fmla="*/ 497872 h 1628584"/>
              <a:gd name="connsiteX145" fmla="*/ 3132963 w 3246882"/>
              <a:gd name="connsiteY145" fmla="*/ 456724 h 1628584"/>
              <a:gd name="connsiteX146" fmla="*/ 3132963 w 3246882"/>
              <a:gd name="connsiteY146" fmla="*/ 260985 h 1628584"/>
              <a:gd name="connsiteX147" fmla="*/ 3230118 w 3246882"/>
              <a:gd name="connsiteY147" fmla="*/ 260985 h 1628584"/>
              <a:gd name="connsiteX148" fmla="*/ 3230118 w 3246882"/>
              <a:gd name="connsiteY148" fmla="*/ 191738 h 1628584"/>
              <a:gd name="connsiteX149" fmla="*/ 3132963 w 3246882"/>
              <a:gd name="connsiteY149" fmla="*/ 191738 h 1628584"/>
              <a:gd name="connsiteX150" fmla="*/ 3132963 w 3246882"/>
              <a:gd name="connsiteY150" fmla="*/ 82677 h 1628584"/>
              <a:gd name="connsiteX151" fmla="*/ 3043999 w 3246882"/>
              <a:gd name="connsiteY151" fmla="*/ 98298 h 1628584"/>
              <a:gd name="connsiteX152" fmla="*/ 3043999 w 3246882"/>
              <a:gd name="connsiteY152" fmla="*/ 191643 h 1628584"/>
              <a:gd name="connsiteX153" fmla="*/ 2893028 w 3246882"/>
              <a:gd name="connsiteY153" fmla="*/ 191643 h 1628584"/>
              <a:gd name="connsiteX154" fmla="*/ 2893028 w 3246882"/>
              <a:gd name="connsiteY154" fmla="*/ 130969 h 1628584"/>
              <a:gd name="connsiteX155" fmla="*/ 2905887 w 3246882"/>
              <a:gd name="connsiteY155" fmla="*/ 86297 h 1628584"/>
              <a:gd name="connsiteX156" fmla="*/ 2942558 w 3246882"/>
              <a:gd name="connsiteY156" fmla="*/ 71438 h 1628584"/>
              <a:gd name="connsiteX157" fmla="*/ 2965037 w 3246882"/>
              <a:gd name="connsiteY157" fmla="*/ 74962 h 1628584"/>
              <a:gd name="connsiteX158" fmla="*/ 2984945 w 3246882"/>
              <a:gd name="connsiteY158" fmla="*/ 84868 h 1628584"/>
              <a:gd name="connsiteX159" fmla="*/ 3021425 w 3246882"/>
              <a:gd name="connsiteY159" fmla="*/ 20479 h 1628584"/>
              <a:gd name="connsiteX160" fmla="*/ 2981230 w 3246882"/>
              <a:gd name="connsiteY160" fmla="*/ 5048 h 1628584"/>
              <a:gd name="connsiteX161" fmla="*/ 2938844 w 3246882"/>
              <a:gd name="connsiteY161" fmla="*/ 0 h 1628584"/>
              <a:gd name="connsiteX162" fmla="*/ 2839688 w 3246882"/>
              <a:gd name="connsiteY162" fmla="*/ 34957 h 1628584"/>
              <a:gd name="connsiteX163" fmla="*/ 2804541 w 3246882"/>
              <a:gd name="connsiteY163" fmla="*/ 130207 h 1628584"/>
              <a:gd name="connsiteX164" fmla="*/ 2804541 w 3246882"/>
              <a:gd name="connsiteY164" fmla="*/ 191643 h 1628584"/>
              <a:gd name="connsiteX165" fmla="*/ 2739771 w 3246882"/>
              <a:gd name="connsiteY165" fmla="*/ 191643 h 1628584"/>
              <a:gd name="connsiteX166" fmla="*/ 2739771 w 3246882"/>
              <a:gd name="connsiteY166" fmla="*/ 260890 h 1628584"/>
              <a:gd name="connsiteX167" fmla="*/ 2804541 w 3246882"/>
              <a:gd name="connsiteY167" fmla="*/ 260890 h 1628584"/>
              <a:gd name="connsiteX168" fmla="*/ 2804541 w 3246882"/>
              <a:gd name="connsiteY168" fmla="*/ 572643 h 1628584"/>
              <a:gd name="connsiteX169" fmla="*/ 2893124 w 3246882"/>
              <a:gd name="connsiteY169" fmla="*/ 572643 h 1628584"/>
              <a:gd name="connsiteX170" fmla="*/ 2893124 w 3246882"/>
              <a:gd name="connsiteY170" fmla="*/ 261080 h 1628584"/>
              <a:gd name="connsiteX171" fmla="*/ 3044095 w 3246882"/>
              <a:gd name="connsiteY171" fmla="*/ 261080 h 1628584"/>
              <a:gd name="connsiteX172" fmla="*/ 3044095 w 3246882"/>
              <a:gd name="connsiteY172" fmla="*/ 469487 h 1628584"/>
              <a:gd name="connsiteX173" fmla="*/ 3072384 w 3246882"/>
              <a:gd name="connsiteY173" fmla="*/ 553212 h 1628584"/>
              <a:gd name="connsiteX174" fmla="*/ 3156871 w 3246882"/>
              <a:gd name="connsiteY174" fmla="*/ 581882 h 1628584"/>
              <a:gd name="connsiteX175" fmla="*/ 3208020 w 3246882"/>
              <a:gd name="connsiteY175" fmla="*/ 574643 h 1628584"/>
              <a:gd name="connsiteX176" fmla="*/ 3246882 w 3246882"/>
              <a:gd name="connsiteY176" fmla="*/ 555117 h 1628584"/>
              <a:gd name="connsiteX177" fmla="*/ 3219355 w 3246882"/>
              <a:gd name="connsiteY177" fmla="*/ 494824 h 1628584"/>
              <a:gd name="connsiteX178" fmla="*/ 0 w 3246882"/>
              <a:gd name="connsiteY178" fmla="*/ 1449229 h 1628584"/>
              <a:gd name="connsiteX179" fmla="*/ 91154 w 3246882"/>
              <a:gd name="connsiteY179" fmla="*/ 1449229 h 1628584"/>
              <a:gd name="connsiteX180" fmla="*/ 91154 w 3246882"/>
              <a:gd name="connsiteY180" fmla="*/ 915638 h 1628584"/>
              <a:gd name="connsiteX181" fmla="*/ 0 w 3246882"/>
              <a:gd name="connsiteY181" fmla="*/ 915638 h 1628584"/>
              <a:gd name="connsiteX182" fmla="*/ 0 w 3246882"/>
              <a:gd name="connsiteY182" fmla="*/ 1449229 h 1628584"/>
              <a:gd name="connsiteX183" fmla="*/ 463391 w 3246882"/>
              <a:gd name="connsiteY183" fmla="*/ 1068229 h 1628584"/>
              <a:gd name="connsiteX184" fmla="*/ 552355 w 3246882"/>
              <a:gd name="connsiteY184" fmla="*/ 1068229 h 1628584"/>
              <a:gd name="connsiteX185" fmla="*/ 552355 w 3246882"/>
              <a:gd name="connsiteY185" fmla="*/ 1426559 h 1628584"/>
              <a:gd name="connsiteX186" fmla="*/ 499682 w 3246882"/>
              <a:gd name="connsiteY186" fmla="*/ 1575721 h 1628584"/>
              <a:gd name="connsiteX187" fmla="*/ 354806 w 3246882"/>
              <a:gd name="connsiteY187" fmla="*/ 1628585 h 1628584"/>
              <a:gd name="connsiteX188" fmla="*/ 254318 w 3246882"/>
              <a:gd name="connsiteY188" fmla="*/ 1608677 h 1628584"/>
              <a:gd name="connsiteX189" fmla="*/ 176213 w 3246882"/>
              <a:gd name="connsiteY189" fmla="*/ 1547431 h 1628584"/>
              <a:gd name="connsiteX190" fmla="*/ 240983 w 3246882"/>
              <a:gd name="connsiteY190" fmla="*/ 1499426 h 1628584"/>
              <a:gd name="connsiteX191" fmla="*/ 290322 w 3246882"/>
              <a:gd name="connsiteY191" fmla="*/ 1543907 h 1628584"/>
              <a:gd name="connsiteX192" fmla="*/ 356330 w 3246882"/>
              <a:gd name="connsiteY192" fmla="*/ 1558576 h 1628584"/>
              <a:gd name="connsiteX193" fmla="*/ 434816 w 3246882"/>
              <a:gd name="connsiteY193" fmla="*/ 1529144 h 1628584"/>
              <a:gd name="connsiteX194" fmla="*/ 463487 w 3246882"/>
              <a:gd name="connsiteY194" fmla="*/ 1441704 h 1628584"/>
              <a:gd name="connsiteX195" fmla="*/ 463487 w 3246882"/>
              <a:gd name="connsiteY195" fmla="*/ 1398175 h 1628584"/>
              <a:gd name="connsiteX196" fmla="*/ 461963 w 3246882"/>
              <a:gd name="connsiteY196" fmla="*/ 1398175 h 1628584"/>
              <a:gd name="connsiteX197" fmla="*/ 411194 w 3246882"/>
              <a:gd name="connsiteY197" fmla="*/ 1442847 h 1628584"/>
              <a:gd name="connsiteX198" fmla="*/ 336995 w 3246882"/>
              <a:gd name="connsiteY198" fmla="*/ 1458087 h 1628584"/>
              <a:gd name="connsiteX199" fmla="*/ 217932 w 3246882"/>
              <a:gd name="connsiteY199" fmla="*/ 1408081 h 1628584"/>
              <a:gd name="connsiteX200" fmla="*/ 172879 w 3246882"/>
              <a:gd name="connsiteY200" fmla="*/ 1268730 h 1628584"/>
              <a:gd name="connsiteX201" fmla="*/ 224790 w 3246882"/>
              <a:gd name="connsiteY201" fmla="*/ 1114520 h 1628584"/>
              <a:gd name="connsiteX202" fmla="*/ 353759 w 3246882"/>
              <a:gd name="connsiteY202" fmla="*/ 1059275 h 1628584"/>
              <a:gd name="connsiteX203" fmla="*/ 416052 w 3246882"/>
              <a:gd name="connsiteY203" fmla="*/ 1071944 h 1628584"/>
              <a:gd name="connsiteX204" fmla="*/ 461963 w 3246882"/>
              <a:gd name="connsiteY204" fmla="*/ 1108043 h 1628584"/>
              <a:gd name="connsiteX205" fmla="*/ 463487 w 3246882"/>
              <a:gd name="connsiteY205" fmla="*/ 1108043 h 1628584"/>
              <a:gd name="connsiteX206" fmla="*/ 463487 w 3246882"/>
              <a:gd name="connsiteY206" fmla="*/ 1068229 h 1628584"/>
              <a:gd name="connsiteX207" fmla="*/ 464153 w 3246882"/>
              <a:gd name="connsiteY207" fmla="*/ 1228154 h 1628584"/>
              <a:gd name="connsiteX208" fmla="*/ 437007 w 3246882"/>
              <a:gd name="connsiteY208" fmla="*/ 1159478 h 1628584"/>
              <a:gd name="connsiteX209" fmla="*/ 367094 w 3246882"/>
              <a:gd name="connsiteY209" fmla="*/ 1130999 h 1628584"/>
              <a:gd name="connsiteX210" fmla="*/ 291560 w 3246882"/>
              <a:gd name="connsiteY210" fmla="*/ 1165765 h 1628584"/>
              <a:gd name="connsiteX211" fmla="*/ 263652 w 3246882"/>
              <a:gd name="connsiteY211" fmla="*/ 1263777 h 1628584"/>
              <a:gd name="connsiteX212" fmla="*/ 289465 w 3246882"/>
              <a:gd name="connsiteY212" fmla="*/ 1353407 h 1628584"/>
              <a:gd name="connsiteX213" fmla="*/ 361093 w 3246882"/>
              <a:gd name="connsiteY213" fmla="*/ 1386173 h 1628584"/>
              <a:gd name="connsiteX214" fmla="*/ 435483 w 3246882"/>
              <a:gd name="connsiteY214" fmla="*/ 1354360 h 1628584"/>
              <a:gd name="connsiteX215" fmla="*/ 464153 w 3246882"/>
              <a:gd name="connsiteY215" fmla="*/ 1271588 h 1628584"/>
              <a:gd name="connsiteX216" fmla="*/ 464153 w 3246882"/>
              <a:gd name="connsiteY216" fmla="*/ 1228058 h 1628584"/>
              <a:gd name="connsiteX217" fmla="*/ 860965 w 3246882"/>
              <a:gd name="connsiteY217" fmla="*/ 1059275 h 1628584"/>
              <a:gd name="connsiteX218" fmla="*/ 791432 w 3246882"/>
              <a:gd name="connsiteY218" fmla="*/ 1075087 h 1628584"/>
              <a:gd name="connsiteX219" fmla="*/ 738950 w 3246882"/>
              <a:gd name="connsiteY219" fmla="*/ 1119950 h 1628584"/>
              <a:gd name="connsiteX220" fmla="*/ 737426 w 3246882"/>
              <a:gd name="connsiteY220" fmla="*/ 1119950 h 1628584"/>
              <a:gd name="connsiteX221" fmla="*/ 737426 w 3246882"/>
              <a:gd name="connsiteY221" fmla="*/ 1068229 h 1628584"/>
              <a:gd name="connsiteX222" fmla="*/ 648462 w 3246882"/>
              <a:gd name="connsiteY222" fmla="*/ 1068229 h 1628584"/>
              <a:gd name="connsiteX223" fmla="*/ 648462 w 3246882"/>
              <a:gd name="connsiteY223" fmla="*/ 1449229 h 1628584"/>
              <a:gd name="connsiteX224" fmla="*/ 737426 w 3246882"/>
              <a:gd name="connsiteY224" fmla="*/ 1449229 h 1628584"/>
              <a:gd name="connsiteX225" fmla="*/ 737426 w 3246882"/>
              <a:gd name="connsiteY225" fmla="*/ 1231964 h 1628584"/>
              <a:gd name="connsiteX226" fmla="*/ 762572 w 3246882"/>
              <a:gd name="connsiteY226" fmla="*/ 1159764 h 1628584"/>
              <a:gd name="connsiteX227" fmla="*/ 827151 w 3246882"/>
              <a:gd name="connsiteY227" fmla="*/ 1131094 h 1628584"/>
              <a:gd name="connsiteX228" fmla="*/ 882968 w 3246882"/>
              <a:gd name="connsiteY228" fmla="*/ 1155668 h 1628584"/>
              <a:gd name="connsiteX229" fmla="*/ 901541 w 3246882"/>
              <a:gd name="connsiteY229" fmla="*/ 1226725 h 1628584"/>
              <a:gd name="connsiteX230" fmla="*/ 901541 w 3246882"/>
              <a:gd name="connsiteY230" fmla="*/ 1449229 h 1628584"/>
              <a:gd name="connsiteX231" fmla="*/ 990505 w 3246882"/>
              <a:gd name="connsiteY231" fmla="*/ 1449229 h 1628584"/>
              <a:gd name="connsiteX232" fmla="*/ 990505 w 3246882"/>
              <a:gd name="connsiteY232" fmla="*/ 1214819 h 1628584"/>
              <a:gd name="connsiteX233" fmla="*/ 957358 w 3246882"/>
              <a:gd name="connsiteY233" fmla="*/ 1099661 h 1628584"/>
              <a:gd name="connsiteX234" fmla="*/ 860965 w 3246882"/>
              <a:gd name="connsiteY234" fmla="*/ 1059275 h 1628584"/>
              <a:gd name="connsiteX235" fmla="*/ 1124236 w 3246882"/>
              <a:gd name="connsiteY235" fmla="*/ 890683 h 1628584"/>
              <a:gd name="connsiteX236" fmla="*/ 1084802 w 3246882"/>
              <a:gd name="connsiteY236" fmla="*/ 905923 h 1628584"/>
              <a:gd name="connsiteX237" fmla="*/ 1069562 w 3246882"/>
              <a:gd name="connsiteY237" fmla="*/ 943547 h 1628584"/>
              <a:gd name="connsiteX238" fmla="*/ 1084802 w 3246882"/>
              <a:gd name="connsiteY238" fmla="*/ 981266 h 1628584"/>
              <a:gd name="connsiteX239" fmla="*/ 1124236 w 3246882"/>
              <a:gd name="connsiteY239" fmla="*/ 997077 h 1628584"/>
              <a:gd name="connsiteX240" fmla="*/ 1164431 w 3246882"/>
              <a:gd name="connsiteY240" fmla="*/ 981837 h 1628584"/>
              <a:gd name="connsiteX241" fmla="*/ 1179671 w 3246882"/>
              <a:gd name="connsiteY241" fmla="*/ 943928 h 1628584"/>
              <a:gd name="connsiteX242" fmla="*/ 1164431 w 3246882"/>
              <a:gd name="connsiteY242" fmla="*/ 906018 h 1628584"/>
              <a:gd name="connsiteX243" fmla="*/ 1124236 w 3246882"/>
              <a:gd name="connsiteY243" fmla="*/ 890778 h 1628584"/>
              <a:gd name="connsiteX244" fmla="*/ 1079564 w 3246882"/>
              <a:gd name="connsiteY244" fmla="*/ 1449229 h 1628584"/>
              <a:gd name="connsiteX245" fmla="*/ 1168527 w 3246882"/>
              <a:gd name="connsiteY245" fmla="*/ 1449229 h 1628584"/>
              <a:gd name="connsiteX246" fmla="*/ 1168527 w 3246882"/>
              <a:gd name="connsiteY246" fmla="*/ 1068229 h 1628584"/>
              <a:gd name="connsiteX247" fmla="*/ 1079564 w 3246882"/>
              <a:gd name="connsiteY247" fmla="*/ 1068229 h 1628584"/>
              <a:gd name="connsiteX248" fmla="*/ 1079564 w 3246882"/>
              <a:gd name="connsiteY248" fmla="*/ 1449229 h 1628584"/>
              <a:gd name="connsiteX249" fmla="*/ 1440656 w 3246882"/>
              <a:gd name="connsiteY249" fmla="*/ 1383697 h 1628584"/>
              <a:gd name="connsiteX250" fmla="*/ 1419797 w 3246882"/>
              <a:gd name="connsiteY250" fmla="*/ 1387412 h 1628584"/>
              <a:gd name="connsiteX251" fmla="*/ 1388555 w 3246882"/>
              <a:gd name="connsiteY251" fmla="*/ 1374172 h 1628584"/>
              <a:gd name="connsiteX252" fmla="*/ 1377410 w 3246882"/>
              <a:gd name="connsiteY252" fmla="*/ 1333024 h 1628584"/>
              <a:gd name="connsiteX253" fmla="*/ 1377410 w 3246882"/>
              <a:gd name="connsiteY253" fmla="*/ 1137285 h 1628584"/>
              <a:gd name="connsiteX254" fmla="*/ 1474565 w 3246882"/>
              <a:gd name="connsiteY254" fmla="*/ 1137285 h 1628584"/>
              <a:gd name="connsiteX255" fmla="*/ 1474565 w 3246882"/>
              <a:gd name="connsiteY255" fmla="*/ 1068038 h 1628584"/>
              <a:gd name="connsiteX256" fmla="*/ 1377410 w 3246882"/>
              <a:gd name="connsiteY256" fmla="*/ 1068038 h 1628584"/>
              <a:gd name="connsiteX257" fmla="*/ 1377410 w 3246882"/>
              <a:gd name="connsiteY257" fmla="*/ 958977 h 1628584"/>
              <a:gd name="connsiteX258" fmla="*/ 1288447 w 3246882"/>
              <a:gd name="connsiteY258" fmla="*/ 974598 h 1628584"/>
              <a:gd name="connsiteX259" fmla="*/ 1288447 w 3246882"/>
              <a:gd name="connsiteY259" fmla="*/ 1067943 h 1628584"/>
              <a:gd name="connsiteX260" fmla="*/ 1224820 w 3246882"/>
              <a:gd name="connsiteY260" fmla="*/ 1067943 h 1628584"/>
              <a:gd name="connsiteX261" fmla="*/ 1224820 w 3246882"/>
              <a:gd name="connsiteY261" fmla="*/ 1137190 h 1628584"/>
              <a:gd name="connsiteX262" fmla="*/ 1288447 w 3246882"/>
              <a:gd name="connsiteY262" fmla="*/ 1137190 h 1628584"/>
              <a:gd name="connsiteX263" fmla="*/ 1288447 w 3246882"/>
              <a:gd name="connsiteY263" fmla="*/ 1345597 h 1628584"/>
              <a:gd name="connsiteX264" fmla="*/ 1316736 w 3246882"/>
              <a:gd name="connsiteY264" fmla="*/ 1429322 h 1628584"/>
              <a:gd name="connsiteX265" fmla="*/ 1401223 w 3246882"/>
              <a:gd name="connsiteY265" fmla="*/ 1457992 h 1628584"/>
              <a:gd name="connsiteX266" fmla="*/ 1452372 w 3246882"/>
              <a:gd name="connsiteY266" fmla="*/ 1450753 h 1628584"/>
              <a:gd name="connsiteX267" fmla="*/ 1491234 w 3246882"/>
              <a:gd name="connsiteY267" fmla="*/ 1431227 h 1628584"/>
              <a:gd name="connsiteX268" fmla="*/ 1463707 w 3246882"/>
              <a:gd name="connsiteY268" fmla="*/ 1370933 h 1628584"/>
              <a:gd name="connsiteX269" fmla="*/ 1440656 w 3246882"/>
              <a:gd name="connsiteY269" fmla="*/ 1383602 h 1628584"/>
              <a:gd name="connsiteX270" fmla="*/ 1829657 w 3246882"/>
              <a:gd name="connsiteY270" fmla="*/ 1107662 h 1628584"/>
              <a:gd name="connsiteX271" fmla="*/ 1873949 w 3246882"/>
              <a:gd name="connsiteY271" fmla="*/ 1247204 h 1628584"/>
              <a:gd name="connsiteX272" fmla="*/ 1873949 w 3246882"/>
              <a:gd name="connsiteY272" fmla="*/ 1280731 h 1628584"/>
              <a:gd name="connsiteX273" fmla="*/ 1612392 w 3246882"/>
              <a:gd name="connsiteY273" fmla="*/ 1280731 h 1628584"/>
              <a:gd name="connsiteX274" fmla="*/ 1641824 w 3246882"/>
              <a:gd name="connsiteY274" fmla="*/ 1362075 h 1628584"/>
              <a:gd name="connsiteX275" fmla="*/ 1711738 w 3246882"/>
              <a:gd name="connsiteY275" fmla="*/ 1389031 h 1628584"/>
              <a:gd name="connsiteX276" fmla="*/ 1763459 w 3246882"/>
              <a:gd name="connsiteY276" fmla="*/ 1375220 h 1628584"/>
              <a:gd name="connsiteX277" fmla="*/ 1802130 w 3246882"/>
              <a:gd name="connsiteY277" fmla="*/ 1334262 h 1628584"/>
              <a:gd name="connsiteX278" fmla="*/ 1870234 w 3246882"/>
              <a:gd name="connsiteY278" fmla="*/ 1371505 h 1628584"/>
              <a:gd name="connsiteX279" fmla="*/ 1803464 w 3246882"/>
              <a:gd name="connsiteY279" fmla="*/ 1435703 h 1628584"/>
              <a:gd name="connsiteX280" fmla="*/ 1708785 w 3246882"/>
              <a:gd name="connsiteY280" fmla="*/ 1458182 h 1628584"/>
              <a:gd name="connsiteX281" fmla="*/ 1573149 w 3246882"/>
              <a:gd name="connsiteY281" fmla="*/ 1407605 h 1628584"/>
              <a:gd name="connsiteX282" fmla="*/ 1522381 w 3246882"/>
              <a:gd name="connsiteY282" fmla="*/ 1262158 h 1628584"/>
              <a:gd name="connsiteX283" fmla="*/ 1574673 w 3246882"/>
              <a:gd name="connsiteY283" fmla="*/ 1115568 h 1628584"/>
              <a:gd name="connsiteX284" fmla="*/ 1705070 w 3246882"/>
              <a:gd name="connsiteY284" fmla="*/ 1059371 h 1628584"/>
              <a:gd name="connsiteX285" fmla="*/ 1829753 w 3246882"/>
              <a:gd name="connsiteY285" fmla="*/ 1107758 h 1628584"/>
              <a:gd name="connsiteX286" fmla="*/ 1788414 w 3246882"/>
              <a:gd name="connsiteY286" fmla="*/ 1218152 h 1628584"/>
              <a:gd name="connsiteX287" fmla="*/ 1766602 w 3246882"/>
              <a:gd name="connsiteY287" fmla="*/ 1149858 h 1628584"/>
              <a:gd name="connsiteX288" fmla="*/ 1706499 w 3246882"/>
              <a:gd name="connsiteY288" fmla="*/ 1125855 h 1628584"/>
              <a:gd name="connsiteX289" fmla="*/ 1641729 w 3246882"/>
              <a:gd name="connsiteY289" fmla="*/ 1152049 h 1628584"/>
              <a:gd name="connsiteX290" fmla="*/ 1612011 w 3246882"/>
              <a:gd name="connsiteY290" fmla="*/ 1218057 h 1628584"/>
              <a:gd name="connsiteX291" fmla="*/ 1788414 w 3246882"/>
              <a:gd name="connsiteY291" fmla="*/ 1218057 h 162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Lst>
            <a:rect l="l" t="t" r="r" b="b"/>
            <a:pathLst>
              <a:path w="3246882" h="1628584">
                <a:moveTo>
                  <a:pt x="452057" y="39338"/>
                </a:moveTo>
                <a:lnTo>
                  <a:pt x="576739" y="39338"/>
                </a:lnTo>
                <a:lnTo>
                  <a:pt x="576739" y="572929"/>
                </a:lnTo>
                <a:lnTo>
                  <a:pt x="486347" y="572929"/>
                </a:lnTo>
                <a:lnTo>
                  <a:pt x="486347" y="234315"/>
                </a:lnTo>
                <a:cubicBezTo>
                  <a:pt x="486347" y="220218"/>
                  <a:pt x="486537" y="206597"/>
                  <a:pt x="486918" y="193548"/>
                </a:cubicBezTo>
                <a:cubicBezTo>
                  <a:pt x="487299" y="180499"/>
                  <a:pt x="487585" y="165735"/>
                  <a:pt x="487871" y="149066"/>
                </a:cubicBezTo>
                <a:lnTo>
                  <a:pt x="485680" y="149066"/>
                </a:lnTo>
                <a:cubicBezTo>
                  <a:pt x="483489" y="156496"/>
                  <a:pt x="481298" y="162973"/>
                  <a:pt x="479393" y="168593"/>
                </a:cubicBezTo>
                <a:cubicBezTo>
                  <a:pt x="477393" y="174212"/>
                  <a:pt x="475202" y="180023"/>
                  <a:pt x="472726" y="186309"/>
                </a:cubicBezTo>
                <a:lnTo>
                  <a:pt x="319088" y="572929"/>
                </a:lnTo>
                <a:lnTo>
                  <a:pt x="254699" y="572929"/>
                </a:lnTo>
                <a:lnTo>
                  <a:pt x="99727" y="189643"/>
                </a:lnTo>
                <a:cubicBezTo>
                  <a:pt x="97727" y="183928"/>
                  <a:pt x="95726" y="178213"/>
                  <a:pt x="93631" y="172307"/>
                </a:cubicBezTo>
                <a:cubicBezTo>
                  <a:pt x="91535" y="166497"/>
                  <a:pt x="88868" y="158686"/>
                  <a:pt x="85630" y="149066"/>
                </a:cubicBezTo>
                <a:lnTo>
                  <a:pt x="83439" y="149066"/>
                </a:lnTo>
                <a:cubicBezTo>
                  <a:pt x="83915" y="164402"/>
                  <a:pt x="84296" y="180023"/>
                  <a:pt x="84582" y="195739"/>
                </a:cubicBezTo>
                <a:cubicBezTo>
                  <a:pt x="84868" y="211455"/>
                  <a:pt x="84963" y="228410"/>
                  <a:pt x="84963" y="246507"/>
                </a:cubicBezTo>
                <a:lnTo>
                  <a:pt x="84963" y="572834"/>
                </a:lnTo>
                <a:lnTo>
                  <a:pt x="0" y="572834"/>
                </a:lnTo>
                <a:lnTo>
                  <a:pt x="0" y="39338"/>
                </a:lnTo>
                <a:lnTo>
                  <a:pt x="129826" y="39338"/>
                </a:lnTo>
                <a:lnTo>
                  <a:pt x="266414" y="383477"/>
                </a:lnTo>
                <a:cubicBezTo>
                  <a:pt x="271653" y="396145"/>
                  <a:pt x="275749" y="406813"/>
                  <a:pt x="278892" y="415671"/>
                </a:cubicBezTo>
                <a:cubicBezTo>
                  <a:pt x="282035" y="424434"/>
                  <a:pt x="284988" y="434245"/>
                  <a:pt x="288036" y="444913"/>
                </a:cubicBezTo>
                <a:lnTo>
                  <a:pt x="290227" y="444913"/>
                </a:lnTo>
                <a:cubicBezTo>
                  <a:pt x="294704" y="433007"/>
                  <a:pt x="298704" y="422243"/>
                  <a:pt x="302324" y="412528"/>
                </a:cubicBezTo>
                <a:cubicBezTo>
                  <a:pt x="305943" y="402812"/>
                  <a:pt x="309658" y="392811"/>
                  <a:pt x="313658" y="382429"/>
                </a:cubicBezTo>
                <a:lnTo>
                  <a:pt x="452057" y="39338"/>
                </a:lnTo>
                <a:close/>
                <a:moveTo>
                  <a:pt x="712375" y="120872"/>
                </a:moveTo>
                <a:cubicBezTo>
                  <a:pt x="728948" y="120872"/>
                  <a:pt x="742379" y="115824"/>
                  <a:pt x="752570" y="105632"/>
                </a:cubicBezTo>
                <a:cubicBezTo>
                  <a:pt x="762762" y="95441"/>
                  <a:pt x="767810" y="82772"/>
                  <a:pt x="767810" y="67723"/>
                </a:cubicBezTo>
                <a:cubicBezTo>
                  <a:pt x="767810" y="52673"/>
                  <a:pt x="762762" y="39910"/>
                  <a:pt x="752570" y="29813"/>
                </a:cubicBezTo>
                <a:cubicBezTo>
                  <a:pt x="742379" y="19622"/>
                  <a:pt x="729044" y="14573"/>
                  <a:pt x="712375" y="14573"/>
                </a:cubicBezTo>
                <a:cubicBezTo>
                  <a:pt x="695706" y="14573"/>
                  <a:pt x="683133" y="19622"/>
                  <a:pt x="672941" y="29813"/>
                </a:cubicBezTo>
                <a:cubicBezTo>
                  <a:pt x="662750" y="40005"/>
                  <a:pt x="657701" y="52483"/>
                  <a:pt x="657701" y="67437"/>
                </a:cubicBezTo>
                <a:cubicBezTo>
                  <a:pt x="657701" y="82391"/>
                  <a:pt x="662750" y="94679"/>
                  <a:pt x="672941" y="105156"/>
                </a:cubicBezTo>
                <a:cubicBezTo>
                  <a:pt x="683133" y="115729"/>
                  <a:pt x="696278" y="120968"/>
                  <a:pt x="712375" y="120968"/>
                </a:cubicBezTo>
                <a:close/>
                <a:moveTo>
                  <a:pt x="667703" y="572929"/>
                </a:moveTo>
                <a:lnTo>
                  <a:pt x="756666" y="572929"/>
                </a:lnTo>
                <a:lnTo>
                  <a:pt x="756666" y="191929"/>
                </a:lnTo>
                <a:lnTo>
                  <a:pt x="667703" y="191929"/>
                </a:lnTo>
                <a:lnTo>
                  <a:pt x="667703" y="572929"/>
                </a:lnTo>
                <a:close/>
                <a:moveTo>
                  <a:pt x="1179100" y="500348"/>
                </a:moveTo>
                <a:lnTo>
                  <a:pt x="1110234" y="461677"/>
                </a:lnTo>
                <a:cubicBezTo>
                  <a:pt x="1099090" y="478346"/>
                  <a:pt x="1086422" y="490157"/>
                  <a:pt x="1072325" y="497205"/>
                </a:cubicBezTo>
                <a:cubicBezTo>
                  <a:pt x="1058228" y="504254"/>
                  <a:pt x="1042702" y="507778"/>
                  <a:pt x="1025843" y="507778"/>
                </a:cubicBezTo>
                <a:cubicBezTo>
                  <a:pt x="993553" y="507778"/>
                  <a:pt x="967835" y="497015"/>
                  <a:pt x="948500" y="475393"/>
                </a:cubicBezTo>
                <a:cubicBezTo>
                  <a:pt x="929164" y="453771"/>
                  <a:pt x="919448" y="423101"/>
                  <a:pt x="919448" y="383096"/>
                </a:cubicBezTo>
                <a:cubicBezTo>
                  <a:pt x="919448" y="343091"/>
                  <a:pt x="929259" y="311182"/>
                  <a:pt x="948881" y="288608"/>
                </a:cubicBezTo>
                <a:cubicBezTo>
                  <a:pt x="968502" y="266033"/>
                  <a:pt x="993362" y="254794"/>
                  <a:pt x="1023652" y="254794"/>
                </a:cubicBezTo>
                <a:cubicBezTo>
                  <a:pt x="1040987" y="254794"/>
                  <a:pt x="1056418" y="258413"/>
                  <a:pt x="1069753" y="265557"/>
                </a:cubicBezTo>
                <a:cubicBezTo>
                  <a:pt x="1083183" y="272796"/>
                  <a:pt x="1095566" y="284893"/>
                  <a:pt x="1106996" y="302038"/>
                </a:cubicBezTo>
                <a:lnTo>
                  <a:pt x="1176909" y="267462"/>
                </a:lnTo>
                <a:cubicBezTo>
                  <a:pt x="1163479" y="239649"/>
                  <a:pt x="1143476" y="218694"/>
                  <a:pt x="1116806" y="204407"/>
                </a:cubicBezTo>
                <a:cubicBezTo>
                  <a:pt x="1090136" y="190119"/>
                  <a:pt x="1060037" y="182975"/>
                  <a:pt x="1026605" y="182975"/>
                </a:cubicBezTo>
                <a:cubicBezTo>
                  <a:pt x="968026" y="182975"/>
                  <a:pt x="920401" y="201359"/>
                  <a:pt x="883730" y="238220"/>
                </a:cubicBezTo>
                <a:cubicBezTo>
                  <a:pt x="847058" y="275082"/>
                  <a:pt x="828675" y="325374"/>
                  <a:pt x="828675" y="389096"/>
                </a:cubicBezTo>
                <a:cubicBezTo>
                  <a:pt x="828675" y="447104"/>
                  <a:pt x="845915" y="493776"/>
                  <a:pt x="880396" y="529019"/>
                </a:cubicBezTo>
                <a:cubicBezTo>
                  <a:pt x="914876" y="564261"/>
                  <a:pt x="962597" y="581882"/>
                  <a:pt x="1023652" y="581882"/>
                </a:cubicBezTo>
                <a:cubicBezTo>
                  <a:pt x="1056608" y="581882"/>
                  <a:pt x="1086612" y="575215"/>
                  <a:pt x="1113473" y="561785"/>
                </a:cubicBezTo>
                <a:cubicBezTo>
                  <a:pt x="1140333" y="548354"/>
                  <a:pt x="1162241" y="527971"/>
                  <a:pt x="1179100" y="500348"/>
                </a:cubicBezTo>
                <a:close/>
                <a:moveTo>
                  <a:pt x="1438656" y="185166"/>
                </a:moveTo>
                <a:cubicBezTo>
                  <a:pt x="1415796" y="185166"/>
                  <a:pt x="1395698" y="191643"/>
                  <a:pt x="1378363" y="204692"/>
                </a:cubicBezTo>
                <a:cubicBezTo>
                  <a:pt x="1361027" y="217742"/>
                  <a:pt x="1347883" y="236411"/>
                  <a:pt x="1338929" y="260699"/>
                </a:cubicBezTo>
                <a:lnTo>
                  <a:pt x="1337405" y="260699"/>
                </a:lnTo>
                <a:lnTo>
                  <a:pt x="1337405" y="191834"/>
                </a:lnTo>
                <a:lnTo>
                  <a:pt x="1248442" y="191834"/>
                </a:lnTo>
                <a:lnTo>
                  <a:pt x="1248442" y="572834"/>
                </a:lnTo>
                <a:lnTo>
                  <a:pt x="1337405" y="572834"/>
                </a:lnTo>
                <a:lnTo>
                  <a:pt x="1337405" y="384524"/>
                </a:lnTo>
                <a:cubicBezTo>
                  <a:pt x="1337405" y="348043"/>
                  <a:pt x="1345311" y="318707"/>
                  <a:pt x="1361027" y="296323"/>
                </a:cubicBezTo>
                <a:cubicBezTo>
                  <a:pt x="1376743" y="274034"/>
                  <a:pt x="1397413" y="262795"/>
                  <a:pt x="1422940" y="262795"/>
                </a:cubicBezTo>
                <a:cubicBezTo>
                  <a:pt x="1431131" y="262795"/>
                  <a:pt x="1438847" y="263557"/>
                  <a:pt x="1446181" y="265176"/>
                </a:cubicBezTo>
                <a:cubicBezTo>
                  <a:pt x="1453515" y="266795"/>
                  <a:pt x="1460754" y="268986"/>
                  <a:pt x="1467993" y="271653"/>
                </a:cubicBezTo>
                <a:lnTo>
                  <a:pt x="1491806" y="195739"/>
                </a:lnTo>
                <a:cubicBezTo>
                  <a:pt x="1482376" y="191548"/>
                  <a:pt x="1473613" y="188690"/>
                  <a:pt x="1465421" y="187166"/>
                </a:cubicBezTo>
                <a:cubicBezTo>
                  <a:pt x="1457230" y="185642"/>
                  <a:pt x="1448276" y="184976"/>
                  <a:pt x="1438656" y="184976"/>
                </a:cubicBezTo>
                <a:close/>
                <a:moveTo>
                  <a:pt x="1855375" y="237649"/>
                </a:moveTo>
                <a:cubicBezTo>
                  <a:pt x="1890236" y="274130"/>
                  <a:pt x="1907667" y="321278"/>
                  <a:pt x="1907667" y="379000"/>
                </a:cubicBezTo>
                <a:cubicBezTo>
                  <a:pt x="1907667" y="436721"/>
                  <a:pt x="1889284" y="486632"/>
                  <a:pt x="1852613" y="524637"/>
                </a:cubicBezTo>
                <a:cubicBezTo>
                  <a:pt x="1815941" y="562737"/>
                  <a:pt x="1767364" y="581787"/>
                  <a:pt x="1707166" y="581787"/>
                </a:cubicBezTo>
                <a:cubicBezTo>
                  <a:pt x="1646968" y="581787"/>
                  <a:pt x="1598581" y="564071"/>
                  <a:pt x="1562957" y="528542"/>
                </a:cubicBezTo>
                <a:cubicBezTo>
                  <a:pt x="1527334" y="493109"/>
                  <a:pt x="1509522" y="445294"/>
                  <a:pt x="1509522" y="385286"/>
                </a:cubicBezTo>
                <a:cubicBezTo>
                  <a:pt x="1509808" y="324517"/>
                  <a:pt x="1528667" y="275558"/>
                  <a:pt x="1566101" y="238506"/>
                </a:cubicBezTo>
                <a:cubicBezTo>
                  <a:pt x="1603534" y="201454"/>
                  <a:pt x="1652302" y="182880"/>
                  <a:pt x="1712309" y="182880"/>
                </a:cubicBezTo>
                <a:cubicBezTo>
                  <a:pt x="1772317" y="182880"/>
                  <a:pt x="1820513" y="201073"/>
                  <a:pt x="1855375" y="237554"/>
                </a:cubicBezTo>
                <a:close/>
                <a:moveTo>
                  <a:pt x="1816513" y="381286"/>
                </a:moveTo>
                <a:cubicBezTo>
                  <a:pt x="1816513" y="343376"/>
                  <a:pt x="1807178" y="312801"/>
                  <a:pt x="1788605" y="289751"/>
                </a:cubicBezTo>
                <a:cubicBezTo>
                  <a:pt x="1770031" y="266700"/>
                  <a:pt x="1743837" y="255175"/>
                  <a:pt x="1710118" y="255175"/>
                </a:cubicBezTo>
                <a:cubicBezTo>
                  <a:pt x="1676400" y="255175"/>
                  <a:pt x="1650302" y="267081"/>
                  <a:pt x="1630299" y="290894"/>
                </a:cubicBezTo>
                <a:cubicBezTo>
                  <a:pt x="1610297" y="314706"/>
                  <a:pt x="1600391" y="345567"/>
                  <a:pt x="1600391" y="383572"/>
                </a:cubicBezTo>
                <a:cubicBezTo>
                  <a:pt x="1600391" y="421577"/>
                  <a:pt x="1610297" y="453676"/>
                  <a:pt x="1630013" y="476250"/>
                </a:cubicBezTo>
                <a:cubicBezTo>
                  <a:pt x="1649730" y="498824"/>
                  <a:pt x="1676591" y="510064"/>
                  <a:pt x="1710595" y="510064"/>
                </a:cubicBezTo>
                <a:cubicBezTo>
                  <a:pt x="1744599" y="510064"/>
                  <a:pt x="1770412" y="498443"/>
                  <a:pt x="1788890" y="475107"/>
                </a:cubicBezTo>
                <a:cubicBezTo>
                  <a:pt x="1807369" y="451771"/>
                  <a:pt x="1816608" y="420529"/>
                  <a:pt x="1816608" y="381381"/>
                </a:cubicBezTo>
                <a:close/>
                <a:moveTo>
                  <a:pt x="2123313" y="339566"/>
                </a:moveTo>
                <a:cubicBezTo>
                  <a:pt x="2096262" y="334328"/>
                  <a:pt x="2077879" y="328327"/>
                  <a:pt x="2068068" y="321374"/>
                </a:cubicBezTo>
                <a:cubicBezTo>
                  <a:pt x="2058257" y="314420"/>
                  <a:pt x="2053400" y="304800"/>
                  <a:pt x="2053400" y="292322"/>
                </a:cubicBezTo>
                <a:cubicBezTo>
                  <a:pt x="2053400" y="279845"/>
                  <a:pt x="2058067" y="269367"/>
                  <a:pt x="2067497" y="261461"/>
                </a:cubicBezTo>
                <a:cubicBezTo>
                  <a:pt x="2076926" y="253556"/>
                  <a:pt x="2090642" y="249555"/>
                  <a:pt x="2108835" y="249555"/>
                </a:cubicBezTo>
                <a:cubicBezTo>
                  <a:pt x="2125694" y="249555"/>
                  <a:pt x="2140268" y="252508"/>
                  <a:pt x="2152555" y="258509"/>
                </a:cubicBezTo>
                <a:cubicBezTo>
                  <a:pt x="2164842" y="264509"/>
                  <a:pt x="2176653" y="273368"/>
                  <a:pt x="2188083" y="285274"/>
                </a:cubicBezTo>
                <a:lnTo>
                  <a:pt x="2239804" y="238411"/>
                </a:lnTo>
                <a:cubicBezTo>
                  <a:pt x="2225421" y="219837"/>
                  <a:pt x="2206943" y="205931"/>
                  <a:pt x="2184368" y="196691"/>
                </a:cubicBezTo>
                <a:cubicBezTo>
                  <a:pt x="2161794" y="187547"/>
                  <a:pt x="2137505" y="182880"/>
                  <a:pt x="2111407" y="182880"/>
                </a:cubicBezTo>
                <a:cubicBezTo>
                  <a:pt x="2070735" y="182880"/>
                  <a:pt x="2037017" y="193453"/>
                  <a:pt x="2010251" y="214694"/>
                </a:cubicBezTo>
                <a:cubicBezTo>
                  <a:pt x="1983486" y="235934"/>
                  <a:pt x="1970056" y="265081"/>
                  <a:pt x="1970056" y="302324"/>
                </a:cubicBezTo>
                <a:cubicBezTo>
                  <a:pt x="1970056" y="331375"/>
                  <a:pt x="1979962" y="355759"/>
                  <a:pt x="1999679" y="375476"/>
                </a:cubicBezTo>
                <a:cubicBezTo>
                  <a:pt x="2019395" y="395192"/>
                  <a:pt x="2054162" y="409385"/>
                  <a:pt x="2104073" y="418052"/>
                </a:cubicBezTo>
                <a:cubicBezTo>
                  <a:pt x="2124361" y="421767"/>
                  <a:pt x="2139696" y="427768"/>
                  <a:pt x="2149983" y="436055"/>
                </a:cubicBezTo>
                <a:cubicBezTo>
                  <a:pt x="2160270" y="444341"/>
                  <a:pt x="2165414" y="454724"/>
                  <a:pt x="2165414" y="467106"/>
                </a:cubicBezTo>
                <a:cubicBezTo>
                  <a:pt x="2165414" y="482251"/>
                  <a:pt x="2159984" y="493967"/>
                  <a:pt x="2149031" y="502253"/>
                </a:cubicBezTo>
                <a:cubicBezTo>
                  <a:pt x="2138077" y="510540"/>
                  <a:pt x="2122837" y="514731"/>
                  <a:pt x="2103311" y="514731"/>
                </a:cubicBezTo>
                <a:cubicBezTo>
                  <a:pt x="2085975" y="514731"/>
                  <a:pt x="2069402" y="510826"/>
                  <a:pt x="2053685" y="503015"/>
                </a:cubicBezTo>
                <a:cubicBezTo>
                  <a:pt x="2037969" y="495205"/>
                  <a:pt x="2023110" y="482156"/>
                  <a:pt x="2009204" y="463772"/>
                </a:cubicBezTo>
                <a:lnTo>
                  <a:pt x="1955673" y="511778"/>
                </a:lnTo>
                <a:cubicBezTo>
                  <a:pt x="1969770" y="534638"/>
                  <a:pt x="1989868" y="551974"/>
                  <a:pt x="2015966" y="563880"/>
                </a:cubicBezTo>
                <a:cubicBezTo>
                  <a:pt x="2042065" y="575786"/>
                  <a:pt x="2070926" y="581787"/>
                  <a:pt x="2102644" y="581787"/>
                </a:cubicBezTo>
                <a:cubicBezTo>
                  <a:pt x="2146268" y="581787"/>
                  <a:pt x="2181606" y="570548"/>
                  <a:pt x="2208657" y="547973"/>
                </a:cubicBezTo>
                <a:cubicBezTo>
                  <a:pt x="2235708" y="525399"/>
                  <a:pt x="2249234" y="495776"/>
                  <a:pt x="2249234" y="459010"/>
                </a:cubicBezTo>
                <a:cubicBezTo>
                  <a:pt x="2249234" y="426244"/>
                  <a:pt x="2238851" y="399955"/>
                  <a:pt x="2217992" y="380143"/>
                </a:cubicBezTo>
                <a:cubicBezTo>
                  <a:pt x="2197132" y="360331"/>
                  <a:pt x="2165604" y="346805"/>
                  <a:pt x="2123504" y="339566"/>
                </a:cubicBezTo>
                <a:close/>
                <a:moveTo>
                  <a:pt x="2658332" y="237649"/>
                </a:moveTo>
                <a:cubicBezTo>
                  <a:pt x="2693194" y="274130"/>
                  <a:pt x="2710624" y="321278"/>
                  <a:pt x="2710624" y="379000"/>
                </a:cubicBezTo>
                <a:cubicBezTo>
                  <a:pt x="2710624" y="436721"/>
                  <a:pt x="2692241" y="486632"/>
                  <a:pt x="2655570" y="524637"/>
                </a:cubicBezTo>
                <a:cubicBezTo>
                  <a:pt x="2618899" y="562737"/>
                  <a:pt x="2570321" y="581787"/>
                  <a:pt x="2510123" y="581787"/>
                </a:cubicBezTo>
                <a:cubicBezTo>
                  <a:pt x="2449925" y="581787"/>
                  <a:pt x="2401538" y="564071"/>
                  <a:pt x="2365915" y="528542"/>
                </a:cubicBezTo>
                <a:cubicBezTo>
                  <a:pt x="2330291" y="493109"/>
                  <a:pt x="2312480" y="445294"/>
                  <a:pt x="2312480" y="385286"/>
                </a:cubicBezTo>
                <a:cubicBezTo>
                  <a:pt x="2312765" y="324517"/>
                  <a:pt x="2331625" y="275558"/>
                  <a:pt x="2369058" y="238506"/>
                </a:cubicBezTo>
                <a:cubicBezTo>
                  <a:pt x="2406491" y="201454"/>
                  <a:pt x="2455259" y="182880"/>
                  <a:pt x="2515267" y="182880"/>
                </a:cubicBezTo>
                <a:cubicBezTo>
                  <a:pt x="2575274" y="182880"/>
                  <a:pt x="2623471" y="201073"/>
                  <a:pt x="2658332" y="237554"/>
                </a:cubicBezTo>
                <a:close/>
                <a:moveTo>
                  <a:pt x="2619375" y="381286"/>
                </a:moveTo>
                <a:cubicBezTo>
                  <a:pt x="2619375" y="343376"/>
                  <a:pt x="2610041" y="312801"/>
                  <a:pt x="2591467" y="289751"/>
                </a:cubicBezTo>
                <a:cubicBezTo>
                  <a:pt x="2572893" y="266700"/>
                  <a:pt x="2546699" y="255175"/>
                  <a:pt x="2512981" y="255175"/>
                </a:cubicBezTo>
                <a:cubicBezTo>
                  <a:pt x="2479262" y="255175"/>
                  <a:pt x="2453164" y="267081"/>
                  <a:pt x="2433161" y="290894"/>
                </a:cubicBezTo>
                <a:cubicBezTo>
                  <a:pt x="2413159" y="314706"/>
                  <a:pt x="2403253" y="345567"/>
                  <a:pt x="2403253" y="383572"/>
                </a:cubicBezTo>
                <a:cubicBezTo>
                  <a:pt x="2403253" y="421577"/>
                  <a:pt x="2413159" y="453676"/>
                  <a:pt x="2432876" y="476250"/>
                </a:cubicBezTo>
                <a:cubicBezTo>
                  <a:pt x="2452592" y="498824"/>
                  <a:pt x="2479453" y="510064"/>
                  <a:pt x="2513457" y="510064"/>
                </a:cubicBezTo>
                <a:cubicBezTo>
                  <a:pt x="2547461" y="510064"/>
                  <a:pt x="2573274" y="498443"/>
                  <a:pt x="2591753" y="475107"/>
                </a:cubicBezTo>
                <a:cubicBezTo>
                  <a:pt x="2610231" y="451771"/>
                  <a:pt x="2619470" y="420529"/>
                  <a:pt x="2619470" y="381381"/>
                </a:cubicBezTo>
                <a:close/>
                <a:moveTo>
                  <a:pt x="3219260" y="494729"/>
                </a:moveTo>
                <a:cubicBezTo>
                  <a:pt x="3210782" y="500634"/>
                  <a:pt x="3203162" y="504920"/>
                  <a:pt x="3196209" y="507397"/>
                </a:cubicBezTo>
                <a:cubicBezTo>
                  <a:pt x="3189256" y="509873"/>
                  <a:pt x="3182303" y="511112"/>
                  <a:pt x="3175349" y="511112"/>
                </a:cubicBezTo>
                <a:cubicBezTo>
                  <a:pt x="3161919" y="511112"/>
                  <a:pt x="3151537" y="506730"/>
                  <a:pt x="3144107" y="497872"/>
                </a:cubicBezTo>
                <a:cubicBezTo>
                  <a:pt x="3136678" y="489109"/>
                  <a:pt x="3132963" y="475393"/>
                  <a:pt x="3132963" y="456724"/>
                </a:cubicBezTo>
                <a:lnTo>
                  <a:pt x="3132963" y="260985"/>
                </a:lnTo>
                <a:lnTo>
                  <a:pt x="3230118" y="260985"/>
                </a:lnTo>
                <a:lnTo>
                  <a:pt x="3230118" y="191738"/>
                </a:lnTo>
                <a:lnTo>
                  <a:pt x="3132963" y="191738"/>
                </a:lnTo>
                <a:lnTo>
                  <a:pt x="3132963" y="82677"/>
                </a:lnTo>
                <a:lnTo>
                  <a:pt x="3043999" y="98298"/>
                </a:lnTo>
                <a:lnTo>
                  <a:pt x="3043999" y="191643"/>
                </a:lnTo>
                <a:lnTo>
                  <a:pt x="2893028" y="191643"/>
                </a:lnTo>
                <a:lnTo>
                  <a:pt x="2893028" y="130969"/>
                </a:lnTo>
                <a:cubicBezTo>
                  <a:pt x="2893028" y="111157"/>
                  <a:pt x="2897315" y="96203"/>
                  <a:pt x="2905887" y="86297"/>
                </a:cubicBezTo>
                <a:cubicBezTo>
                  <a:pt x="2914460" y="76391"/>
                  <a:pt x="2926652" y="71438"/>
                  <a:pt x="2942558" y="71438"/>
                </a:cubicBezTo>
                <a:cubicBezTo>
                  <a:pt x="2950750" y="71438"/>
                  <a:pt x="2958274" y="72581"/>
                  <a:pt x="2965037" y="74962"/>
                </a:cubicBezTo>
                <a:cubicBezTo>
                  <a:pt x="2971895" y="77343"/>
                  <a:pt x="2978468" y="80582"/>
                  <a:pt x="2984945" y="84868"/>
                </a:cubicBezTo>
                <a:lnTo>
                  <a:pt x="3021425" y="20479"/>
                </a:lnTo>
                <a:cubicBezTo>
                  <a:pt x="3008281" y="13526"/>
                  <a:pt x="2994851" y="8382"/>
                  <a:pt x="2981230" y="5048"/>
                </a:cubicBezTo>
                <a:cubicBezTo>
                  <a:pt x="2967609" y="1715"/>
                  <a:pt x="2953417" y="0"/>
                  <a:pt x="2938844" y="0"/>
                </a:cubicBezTo>
                <a:cubicBezTo>
                  <a:pt x="2896172" y="0"/>
                  <a:pt x="2863120" y="11621"/>
                  <a:pt x="2839688" y="34957"/>
                </a:cubicBezTo>
                <a:cubicBezTo>
                  <a:pt x="2816257" y="58293"/>
                  <a:pt x="2804541" y="90011"/>
                  <a:pt x="2804541" y="130207"/>
                </a:cubicBezTo>
                <a:lnTo>
                  <a:pt x="2804541" y="191643"/>
                </a:lnTo>
                <a:lnTo>
                  <a:pt x="2739771" y="191643"/>
                </a:lnTo>
                <a:lnTo>
                  <a:pt x="2739771" y="260890"/>
                </a:lnTo>
                <a:lnTo>
                  <a:pt x="2804541" y="260890"/>
                </a:lnTo>
                <a:lnTo>
                  <a:pt x="2804541" y="572643"/>
                </a:lnTo>
                <a:lnTo>
                  <a:pt x="2893124" y="572643"/>
                </a:lnTo>
                <a:lnTo>
                  <a:pt x="2893124" y="261080"/>
                </a:lnTo>
                <a:lnTo>
                  <a:pt x="3044095" y="261080"/>
                </a:lnTo>
                <a:lnTo>
                  <a:pt x="3044095" y="469487"/>
                </a:lnTo>
                <a:cubicBezTo>
                  <a:pt x="3044095" y="506159"/>
                  <a:pt x="3053524" y="534067"/>
                  <a:pt x="3072384" y="553212"/>
                </a:cubicBezTo>
                <a:cubicBezTo>
                  <a:pt x="3091244" y="572357"/>
                  <a:pt x="3119342" y="581882"/>
                  <a:pt x="3156871" y="581882"/>
                </a:cubicBezTo>
                <a:cubicBezTo>
                  <a:pt x="3175254" y="581882"/>
                  <a:pt x="3192304" y="579501"/>
                  <a:pt x="3208020" y="574643"/>
                </a:cubicBezTo>
                <a:cubicBezTo>
                  <a:pt x="3223736" y="569786"/>
                  <a:pt x="3236690" y="563309"/>
                  <a:pt x="3246882" y="555117"/>
                </a:cubicBezTo>
                <a:lnTo>
                  <a:pt x="3219355" y="494824"/>
                </a:lnTo>
                <a:close/>
                <a:moveTo>
                  <a:pt x="0" y="1449229"/>
                </a:moveTo>
                <a:lnTo>
                  <a:pt x="91154" y="1449229"/>
                </a:lnTo>
                <a:lnTo>
                  <a:pt x="91154" y="915638"/>
                </a:lnTo>
                <a:lnTo>
                  <a:pt x="0" y="915638"/>
                </a:lnTo>
                <a:lnTo>
                  <a:pt x="0" y="1449229"/>
                </a:lnTo>
                <a:close/>
                <a:moveTo>
                  <a:pt x="463391" y="1068229"/>
                </a:moveTo>
                <a:lnTo>
                  <a:pt x="552355" y="1068229"/>
                </a:lnTo>
                <a:lnTo>
                  <a:pt x="552355" y="1426559"/>
                </a:lnTo>
                <a:cubicBezTo>
                  <a:pt x="552355" y="1490758"/>
                  <a:pt x="534829" y="1540574"/>
                  <a:pt x="499682" y="1575721"/>
                </a:cubicBezTo>
                <a:cubicBezTo>
                  <a:pt x="464534" y="1610963"/>
                  <a:pt x="416243" y="1628585"/>
                  <a:pt x="354806" y="1628585"/>
                </a:cubicBezTo>
                <a:cubicBezTo>
                  <a:pt x="318325" y="1628585"/>
                  <a:pt x="284893" y="1621917"/>
                  <a:pt x="254318" y="1608677"/>
                </a:cubicBezTo>
                <a:cubicBezTo>
                  <a:pt x="223838" y="1595438"/>
                  <a:pt x="197739" y="1574959"/>
                  <a:pt x="176213" y="1547431"/>
                </a:cubicBezTo>
                <a:lnTo>
                  <a:pt x="240983" y="1499426"/>
                </a:lnTo>
                <a:cubicBezTo>
                  <a:pt x="255365" y="1519238"/>
                  <a:pt x="271844" y="1534097"/>
                  <a:pt x="290322" y="1543907"/>
                </a:cubicBezTo>
                <a:cubicBezTo>
                  <a:pt x="308800" y="1553718"/>
                  <a:pt x="330803" y="1558576"/>
                  <a:pt x="356330" y="1558576"/>
                </a:cubicBezTo>
                <a:cubicBezTo>
                  <a:pt x="389573" y="1558576"/>
                  <a:pt x="415766" y="1548765"/>
                  <a:pt x="434816" y="1529144"/>
                </a:cubicBezTo>
                <a:cubicBezTo>
                  <a:pt x="453962" y="1509522"/>
                  <a:pt x="463487" y="1480376"/>
                  <a:pt x="463487" y="1441704"/>
                </a:cubicBezTo>
                <a:lnTo>
                  <a:pt x="463487" y="1398175"/>
                </a:lnTo>
                <a:lnTo>
                  <a:pt x="461963" y="1398175"/>
                </a:lnTo>
                <a:cubicBezTo>
                  <a:pt x="448056" y="1417796"/>
                  <a:pt x="431101" y="1432655"/>
                  <a:pt x="411194" y="1442847"/>
                </a:cubicBezTo>
                <a:cubicBezTo>
                  <a:pt x="391287" y="1453039"/>
                  <a:pt x="366522" y="1458087"/>
                  <a:pt x="336995" y="1458087"/>
                </a:cubicBezTo>
                <a:cubicBezTo>
                  <a:pt x="287655" y="1458087"/>
                  <a:pt x="247936" y="1441418"/>
                  <a:pt x="217932" y="1408081"/>
                </a:cubicBezTo>
                <a:cubicBezTo>
                  <a:pt x="187928" y="1374743"/>
                  <a:pt x="172879" y="1328261"/>
                  <a:pt x="172879" y="1268730"/>
                </a:cubicBezTo>
                <a:cubicBezTo>
                  <a:pt x="172879" y="1202722"/>
                  <a:pt x="190214" y="1151382"/>
                  <a:pt x="224790" y="1114520"/>
                </a:cubicBezTo>
                <a:cubicBezTo>
                  <a:pt x="259366" y="1077659"/>
                  <a:pt x="302324" y="1059275"/>
                  <a:pt x="353759" y="1059275"/>
                </a:cubicBezTo>
                <a:cubicBezTo>
                  <a:pt x="376333" y="1059275"/>
                  <a:pt x="397097" y="1063466"/>
                  <a:pt x="416052" y="1071944"/>
                </a:cubicBezTo>
                <a:cubicBezTo>
                  <a:pt x="435007" y="1080421"/>
                  <a:pt x="450342" y="1092422"/>
                  <a:pt x="461963" y="1108043"/>
                </a:cubicBezTo>
                <a:lnTo>
                  <a:pt x="463487" y="1108043"/>
                </a:lnTo>
                <a:lnTo>
                  <a:pt x="463487" y="1068229"/>
                </a:lnTo>
                <a:close/>
                <a:moveTo>
                  <a:pt x="464153" y="1228154"/>
                </a:moveTo>
                <a:cubicBezTo>
                  <a:pt x="464153" y="1201388"/>
                  <a:pt x="455105" y="1178528"/>
                  <a:pt x="437007" y="1159478"/>
                </a:cubicBezTo>
                <a:cubicBezTo>
                  <a:pt x="418910" y="1140428"/>
                  <a:pt x="395573" y="1130999"/>
                  <a:pt x="367094" y="1130999"/>
                </a:cubicBezTo>
                <a:cubicBezTo>
                  <a:pt x="335375" y="1130999"/>
                  <a:pt x="310134" y="1142619"/>
                  <a:pt x="291560" y="1165765"/>
                </a:cubicBezTo>
                <a:cubicBezTo>
                  <a:pt x="272987" y="1189006"/>
                  <a:pt x="263652" y="1221677"/>
                  <a:pt x="263652" y="1263777"/>
                </a:cubicBezTo>
                <a:cubicBezTo>
                  <a:pt x="263652" y="1301687"/>
                  <a:pt x="272225" y="1331595"/>
                  <a:pt x="289465" y="1353407"/>
                </a:cubicBezTo>
                <a:cubicBezTo>
                  <a:pt x="306705" y="1375220"/>
                  <a:pt x="330613" y="1386173"/>
                  <a:pt x="361093" y="1386173"/>
                </a:cubicBezTo>
                <a:cubicBezTo>
                  <a:pt x="391573" y="1386173"/>
                  <a:pt x="416433" y="1375601"/>
                  <a:pt x="435483" y="1354360"/>
                </a:cubicBezTo>
                <a:cubicBezTo>
                  <a:pt x="454533" y="1333119"/>
                  <a:pt x="464153" y="1305592"/>
                  <a:pt x="464153" y="1271588"/>
                </a:cubicBezTo>
                <a:lnTo>
                  <a:pt x="464153" y="1228058"/>
                </a:lnTo>
                <a:close/>
                <a:moveTo>
                  <a:pt x="860965" y="1059275"/>
                </a:moveTo>
                <a:cubicBezTo>
                  <a:pt x="835914" y="1059275"/>
                  <a:pt x="812673" y="1064514"/>
                  <a:pt x="791432" y="1075087"/>
                </a:cubicBezTo>
                <a:cubicBezTo>
                  <a:pt x="770096" y="1085660"/>
                  <a:pt x="752570" y="1100614"/>
                  <a:pt x="738950" y="1119950"/>
                </a:cubicBezTo>
                <a:lnTo>
                  <a:pt x="737426" y="1119950"/>
                </a:lnTo>
                <a:lnTo>
                  <a:pt x="737426" y="1068229"/>
                </a:lnTo>
                <a:lnTo>
                  <a:pt x="648462" y="1068229"/>
                </a:lnTo>
                <a:lnTo>
                  <a:pt x="648462" y="1449229"/>
                </a:lnTo>
                <a:lnTo>
                  <a:pt x="737426" y="1449229"/>
                </a:lnTo>
                <a:lnTo>
                  <a:pt x="737426" y="1231964"/>
                </a:lnTo>
                <a:cubicBezTo>
                  <a:pt x="737426" y="1202912"/>
                  <a:pt x="745808" y="1178909"/>
                  <a:pt x="762572" y="1159764"/>
                </a:cubicBezTo>
                <a:cubicBezTo>
                  <a:pt x="779336" y="1140714"/>
                  <a:pt x="800862" y="1131094"/>
                  <a:pt x="827151" y="1131094"/>
                </a:cubicBezTo>
                <a:cubicBezTo>
                  <a:pt x="851916" y="1131094"/>
                  <a:pt x="870585" y="1139285"/>
                  <a:pt x="882968" y="1155668"/>
                </a:cubicBezTo>
                <a:cubicBezTo>
                  <a:pt x="895350" y="1172051"/>
                  <a:pt x="901541" y="1195769"/>
                  <a:pt x="901541" y="1226725"/>
                </a:cubicBezTo>
                <a:lnTo>
                  <a:pt x="901541" y="1449229"/>
                </a:lnTo>
                <a:lnTo>
                  <a:pt x="990505" y="1449229"/>
                </a:lnTo>
                <a:lnTo>
                  <a:pt x="990505" y="1214819"/>
                </a:lnTo>
                <a:cubicBezTo>
                  <a:pt x="990505" y="1165003"/>
                  <a:pt x="979456" y="1126617"/>
                  <a:pt x="957358" y="1099661"/>
                </a:cubicBezTo>
                <a:cubicBezTo>
                  <a:pt x="935260" y="1072706"/>
                  <a:pt x="903161" y="1059275"/>
                  <a:pt x="860965" y="1059275"/>
                </a:cubicBezTo>
                <a:close/>
                <a:moveTo>
                  <a:pt x="1124236" y="890683"/>
                </a:moveTo>
                <a:cubicBezTo>
                  <a:pt x="1108139" y="890683"/>
                  <a:pt x="1094994" y="895731"/>
                  <a:pt x="1084802" y="905923"/>
                </a:cubicBezTo>
                <a:cubicBezTo>
                  <a:pt x="1074611" y="916115"/>
                  <a:pt x="1069562" y="928592"/>
                  <a:pt x="1069562" y="943547"/>
                </a:cubicBezTo>
                <a:cubicBezTo>
                  <a:pt x="1069562" y="958501"/>
                  <a:pt x="1074611" y="970788"/>
                  <a:pt x="1084802" y="981266"/>
                </a:cubicBezTo>
                <a:cubicBezTo>
                  <a:pt x="1094994" y="991838"/>
                  <a:pt x="1108139" y="997077"/>
                  <a:pt x="1124236" y="997077"/>
                </a:cubicBezTo>
                <a:cubicBezTo>
                  <a:pt x="1140333" y="997077"/>
                  <a:pt x="1154240" y="992029"/>
                  <a:pt x="1164431" y="981837"/>
                </a:cubicBezTo>
                <a:cubicBezTo>
                  <a:pt x="1174623" y="971645"/>
                  <a:pt x="1179671" y="958977"/>
                  <a:pt x="1179671" y="943928"/>
                </a:cubicBezTo>
                <a:cubicBezTo>
                  <a:pt x="1179671" y="928878"/>
                  <a:pt x="1174623" y="916115"/>
                  <a:pt x="1164431" y="906018"/>
                </a:cubicBezTo>
                <a:cubicBezTo>
                  <a:pt x="1154240" y="895826"/>
                  <a:pt x="1140905" y="890778"/>
                  <a:pt x="1124236" y="890778"/>
                </a:cubicBezTo>
                <a:close/>
                <a:moveTo>
                  <a:pt x="1079564" y="1449229"/>
                </a:moveTo>
                <a:lnTo>
                  <a:pt x="1168527" y="1449229"/>
                </a:lnTo>
                <a:lnTo>
                  <a:pt x="1168527" y="1068229"/>
                </a:lnTo>
                <a:lnTo>
                  <a:pt x="1079564" y="1068229"/>
                </a:lnTo>
                <a:lnTo>
                  <a:pt x="1079564" y="1449229"/>
                </a:lnTo>
                <a:close/>
                <a:moveTo>
                  <a:pt x="1440656" y="1383697"/>
                </a:moveTo>
                <a:cubicBezTo>
                  <a:pt x="1433703" y="1386173"/>
                  <a:pt x="1426750" y="1387412"/>
                  <a:pt x="1419797" y="1387412"/>
                </a:cubicBezTo>
                <a:cubicBezTo>
                  <a:pt x="1406366" y="1387412"/>
                  <a:pt x="1395984" y="1383030"/>
                  <a:pt x="1388555" y="1374172"/>
                </a:cubicBezTo>
                <a:cubicBezTo>
                  <a:pt x="1381125" y="1365409"/>
                  <a:pt x="1377410" y="1351693"/>
                  <a:pt x="1377410" y="1333024"/>
                </a:cubicBezTo>
                <a:lnTo>
                  <a:pt x="1377410" y="1137285"/>
                </a:lnTo>
                <a:lnTo>
                  <a:pt x="1474565" y="1137285"/>
                </a:lnTo>
                <a:lnTo>
                  <a:pt x="1474565" y="1068038"/>
                </a:lnTo>
                <a:lnTo>
                  <a:pt x="1377410" y="1068038"/>
                </a:lnTo>
                <a:lnTo>
                  <a:pt x="1377410" y="958977"/>
                </a:lnTo>
                <a:lnTo>
                  <a:pt x="1288447" y="974598"/>
                </a:lnTo>
                <a:lnTo>
                  <a:pt x="1288447" y="1067943"/>
                </a:lnTo>
                <a:lnTo>
                  <a:pt x="1224820" y="1067943"/>
                </a:lnTo>
                <a:lnTo>
                  <a:pt x="1224820" y="1137190"/>
                </a:lnTo>
                <a:lnTo>
                  <a:pt x="1288447" y="1137190"/>
                </a:lnTo>
                <a:lnTo>
                  <a:pt x="1288447" y="1345597"/>
                </a:lnTo>
                <a:cubicBezTo>
                  <a:pt x="1288447" y="1382268"/>
                  <a:pt x="1297877" y="1410176"/>
                  <a:pt x="1316736" y="1429322"/>
                </a:cubicBezTo>
                <a:cubicBezTo>
                  <a:pt x="1335596" y="1448467"/>
                  <a:pt x="1363789" y="1457992"/>
                  <a:pt x="1401223" y="1457992"/>
                </a:cubicBezTo>
                <a:cubicBezTo>
                  <a:pt x="1419606" y="1457992"/>
                  <a:pt x="1436656" y="1455610"/>
                  <a:pt x="1452372" y="1450753"/>
                </a:cubicBezTo>
                <a:cubicBezTo>
                  <a:pt x="1468088" y="1445895"/>
                  <a:pt x="1481042" y="1439418"/>
                  <a:pt x="1491234" y="1431227"/>
                </a:cubicBezTo>
                <a:lnTo>
                  <a:pt x="1463707" y="1370933"/>
                </a:lnTo>
                <a:cubicBezTo>
                  <a:pt x="1455230" y="1376839"/>
                  <a:pt x="1447610" y="1381125"/>
                  <a:pt x="1440656" y="1383602"/>
                </a:cubicBezTo>
                <a:close/>
                <a:moveTo>
                  <a:pt x="1829657" y="1107662"/>
                </a:moveTo>
                <a:cubicBezTo>
                  <a:pt x="1859185" y="1139952"/>
                  <a:pt x="1873949" y="1186434"/>
                  <a:pt x="1873949" y="1247204"/>
                </a:cubicBezTo>
                <a:lnTo>
                  <a:pt x="1873949" y="1280731"/>
                </a:lnTo>
                <a:lnTo>
                  <a:pt x="1612392" y="1280731"/>
                </a:lnTo>
                <a:cubicBezTo>
                  <a:pt x="1613154" y="1316927"/>
                  <a:pt x="1622965" y="1344073"/>
                  <a:pt x="1641824" y="1362075"/>
                </a:cubicBezTo>
                <a:cubicBezTo>
                  <a:pt x="1660684" y="1380077"/>
                  <a:pt x="1684020" y="1389031"/>
                  <a:pt x="1711738" y="1389031"/>
                </a:cubicBezTo>
                <a:cubicBezTo>
                  <a:pt x="1731074" y="1389031"/>
                  <a:pt x="1748314" y="1384459"/>
                  <a:pt x="1763459" y="1375220"/>
                </a:cubicBezTo>
                <a:cubicBezTo>
                  <a:pt x="1778603" y="1366076"/>
                  <a:pt x="1791462" y="1352360"/>
                  <a:pt x="1802130" y="1334262"/>
                </a:cubicBezTo>
                <a:lnTo>
                  <a:pt x="1870234" y="1371505"/>
                </a:lnTo>
                <a:cubicBezTo>
                  <a:pt x="1852613" y="1399318"/>
                  <a:pt x="1830324" y="1420654"/>
                  <a:pt x="1803464" y="1435703"/>
                </a:cubicBezTo>
                <a:cubicBezTo>
                  <a:pt x="1776508" y="1450753"/>
                  <a:pt x="1744980" y="1458182"/>
                  <a:pt x="1708785" y="1458182"/>
                </a:cubicBezTo>
                <a:cubicBezTo>
                  <a:pt x="1652207" y="1458182"/>
                  <a:pt x="1607058" y="1441323"/>
                  <a:pt x="1573149" y="1407605"/>
                </a:cubicBezTo>
                <a:cubicBezTo>
                  <a:pt x="1539335" y="1373886"/>
                  <a:pt x="1522381" y="1325404"/>
                  <a:pt x="1522381" y="1262158"/>
                </a:cubicBezTo>
                <a:cubicBezTo>
                  <a:pt x="1522667" y="1201865"/>
                  <a:pt x="1540097" y="1153001"/>
                  <a:pt x="1574673" y="1115568"/>
                </a:cubicBezTo>
                <a:cubicBezTo>
                  <a:pt x="1609249" y="1078135"/>
                  <a:pt x="1652778" y="1059371"/>
                  <a:pt x="1705070" y="1059371"/>
                </a:cubicBezTo>
                <a:cubicBezTo>
                  <a:pt x="1757363" y="1059371"/>
                  <a:pt x="1800225" y="1075468"/>
                  <a:pt x="1829753" y="1107758"/>
                </a:cubicBezTo>
                <a:close/>
                <a:moveTo>
                  <a:pt x="1788414" y="1218152"/>
                </a:moveTo>
                <a:cubicBezTo>
                  <a:pt x="1788414" y="1188625"/>
                  <a:pt x="1781175" y="1165860"/>
                  <a:pt x="1766602" y="1149858"/>
                </a:cubicBezTo>
                <a:cubicBezTo>
                  <a:pt x="1752029" y="1133856"/>
                  <a:pt x="1732026" y="1125855"/>
                  <a:pt x="1706499" y="1125855"/>
                </a:cubicBezTo>
                <a:cubicBezTo>
                  <a:pt x="1680972" y="1125855"/>
                  <a:pt x="1658398" y="1134618"/>
                  <a:pt x="1641729" y="1152049"/>
                </a:cubicBezTo>
                <a:cubicBezTo>
                  <a:pt x="1625060" y="1169575"/>
                  <a:pt x="1615154" y="1191578"/>
                  <a:pt x="1612011" y="1218057"/>
                </a:cubicBezTo>
                <a:lnTo>
                  <a:pt x="1788414" y="1218057"/>
                </a:lnTo>
                <a:close/>
              </a:path>
            </a:pathLst>
          </a:custGeom>
          <a:gradFill>
            <a:gsLst>
              <a:gs pos="0">
                <a:srgbClr val="0078D4"/>
              </a:gs>
              <a:gs pos="43000">
                <a:srgbClr val="8661C5"/>
              </a:gs>
              <a:gs pos="99000">
                <a:srgbClr val="C03BC4"/>
              </a:gs>
            </a:gsLst>
            <a:lin ang="0" scaled="1"/>
          </a:gra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536806641"/>
      </p:ext>
    </p:extLst>
  </p:cSld>
  <p:clrMapOvr>
    <a:masterClrMapping/>
  </p:clrMapOvr>
  <p:transition>
    <p:fade/>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2"/>
      </p:bgRef>
    </p:bg>
    <p:spTree>
      <p:nvGrpSpPr>
        <p:cNvPr id="1" name=""/>
        <p:cNvGrpSpPr/>
        <p:nvPr/>
      </p:nvGrpSpPr>
      <p:grpSpPr>
        <a:xfrm>
          <a:off x="0" y="0"/>
          <a:ext cx="0" cy="0"/>
          <a:chOff x="0" y="0"/>
          <a:chExt cx="0" cy="0"/>
        </a:xfrm>
      </p:grpSpPr>
      <p:pic>
        <p:nvPicPr>
          <p:cNvPr id="7" name="Picture 6" descr="A colorful object with a blue and pink design&#10;&#10;AI-generated content may be incorrect.">
            <a:extLst>
              <a:ext uri="{FF2B5EF4-FFF2-40B4-BE49-F238E27FC236}">
                <a16:creationId xmlns:a16="http://schemas.microsoft.com/office/drawing/2014/main" id="{FC91398B-F48C-747C-BA1A-9C49CDE31DD1}"/>
              </a:ext>
            </a:extLst>
          </p:cNvPr>
          <p:cNvPicPr>
            <a:picLocks noChangeAspect="1"/>
          </p:cNvPicPr>
          <p:nvPr userDrawn="1"/>
        </p:nvPicPr>
        <p:blipFill>
          <a:blip r:embed="rId2"/>
          <a:stretch>
            <a:fillRect/>
          </a:stretch>
        </p:blipFill>
        <p:spPr>
          <a:xfrm>
            <a:off x="3009" y="0"/>
            <a:ext cx="12185982" cy="6858000"/>
          </a:xfrm>
          <a:prstGeom prst="rect">
            <a:avLst/>
          </a:prstGeom>
        </p:spPr>
      </p:pic>
      <p:sp>
        <p:nvSpPr>
          <p:cNvPr id="9" name="Title 1"/>
          <p:cNvSpPr>
            <a:spLocks noGrp="1"/>
          </p:cNvSpPr>
          <p:nvPr>
            <p:ph type="title" hasCustomPrompt="1"/>
          </p:nvPr>
        </p:nvSpPr>
        <p:spPr bwMode="white">
          <a:xfrm>
            <a:off x="584200" y="2425780"/>
            <a:ext cx="5577840" cy="1107996"/>
          </a:xfrm>
          <a:noFill/>
        </p:spPr>
        <p:txBody>
          <a:bodyPr lIns="0" tIns="0" rIns="0" bIns="0" anchor="b" anchorCtr="0">
            <a:spAutoFit/>
          </a:bodyPr>
          <a:lstStyle>
            <a:lvl1pPr algn="l" defTabSz="932742" rtl="0" eaLnBrk="1" latinLnBrk="0" hangingPunct="1">
              <a:lnSpc>
                <a:spcPct val="100000"/>
              </a:lnSpc>
              <a:spcBef>
                <a:spcPct val="0"/>
              </a:spcBef>
              <a:buNone/>
              <a:defRPr lang="en-US" sz="4000" b="0" kern="1200" cap="none" spc="-50" baseline="0" dirty="0">
                <a:ln w="3175">
                  <a:noFill/>
                </a:ln>
                <a:solidFill>
                  <a:srgbClr val="0577D3"/>
                </a:solidFill>
                <a:effectLst/>
                <a:latin typeface="+mj-lt"/>
                <a:ea typeface="+mn-ea"/>
                <a:cs typeface="Segoe Sans Display Semibold" pitchFamily="2" charset="0"/>
              </a:defRPr>
            </a:lvl1pPr>
          </a:lstStyle>
          <a:p>
            <a:pPr marL="0" marR="0" lvl="0" indent="0" algn="l" defTabSz="932742" rtl="0" eaLnBrk="1" fontAlgn="auto" latinLnBrk="0" hangingPunct="1">
              <a:lnSpc>
                <a:spcPct val="90000"/>
              </a:lnSpc>
              <a:spcBef>
                <a:spcPct val="0"/>
              </a:spcBef>
              <a:spcAft>
                <a:spcPts val="0"/>
              </a:spcAft>
              <a:buClrTx/>
              <a:buSzPct val="90000"/>
              <a:buFont typeface="Wingdings" panose="05000000000000000000" pitchFamily="2" charset="2"/>
              <a:buNone/>
              <a:tabLst/>
            </a:pPr>
            <a:r>
              <a:rPr lang="en-US"/>
              <a:t>Event name or presentation title </a:t>
            </a:r>
          </a:p>
        </p:txBody>
      </p:sp>
      <p:sp>
        <p:nvSpPr>
          <p:cNvPr id="5" name="Text Placeholder 4"/>
          <p:cNvSpPr>
            <a:spLocks noGrp="1"/>
          </p:cNvSpPr>
          <p:nvPr>
            <p:ph type="body" sz="quarter" idx="12" hasCustomPrompt="1"/>
          </p:nvPr>
        </p:nvSpPr>
        <p:spPr bwMode="white">
          <a:xfrm>
            <a:off x="584199" y="3962399"/>
            <a:ext cx="5577839" cy="276999"/>
          </a:xfrm>
          <a:noFill/>
        </p:spPr>
        <p:txBody>
          <a:bodyPr wrap="square" lIns="0" tIns="0" rIns="0" bIns="0">
            <a:spAutoFit/>
          </a:bodyPr>
          <a:lstStyle>
            <a:lvl1pPr marL="0" indent="0">
              <a:spcBef>
                <a:spcPts val="0"/>
              </a:spcBef>
              <a:buNone/>
              <a:defRPr sz="1800" spc="0" baseline="0">
                <a:solidFill>
                  <a:schemeClr val="bg1"/>
                </a:solidFill>
                <a:latin typeface="+mn-lt"/>
                <a:cs typeface="Segoe UI" panose="020B0502040204020203" pitchFamily="34" charset="0"/>
              </a:defRPr>
            </a:lvl1pPr>
          </a:lstStyle>
          <a:p>
            <a:pPr lvl="0"/>
            <a:r>
              <a:rPr lang="en-US"/>
              <a:t>Speaker name or subtitle text</a:t>
            </a:r>
          </a:p>
        </p:txBody>
      </p:sp>
      <p:pic>
        <p:nvPicPr>
          <p:cNvPr id="10" name="MS logo gray - EMF" descr="Microsoft logo, gray text version">
            <a:extLst>
              <a:ext uri="{FF2B5EF4-FFF2-40B4-BE49-F238E27FC236}">
                <a16:creationId xmlns:a16="http://schemas.microsoft.com/office/drawing/2014/main" id="{0B239259-0303-68D8-B73B-ADBE8E17A70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322230959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44">
          <p15:clr>
            <a:srgbClr val="5ACBF0"/>
          </p15:clr>
        </p15:guide>
        <p15:guide id="4"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4" name="TextBox 3">
            <a:extLst>
              <a:ext uri="{FF2B5EF4-FFF2-40B4-BE49-F238E27FC236}">
                <a16:creationId xmlns:a16="http://schemas.microsoft.com/office/drawing/2014/main" id="{6AAE597A-BE1E-6B1F-960D-A90DC95443A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166138305"/>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p:cSld name="Title Slide 2">
    <p:bg>
      <p:bgPr>
        <a:solidFill>
          <a:srgbClr val="D9D9D6"/>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18223"/>
            <a:ext cx="9144000" cy="615553"/>
          </a:xfrm>
          <a:noFill/>
        </p:spPr>
        <p:txBody>
          <a:bodyPr lIns="0" tIns="0" rIns="0" bIns="0" anchor="b" anchorCtr="0">
            <a:spAutoFit/>
          </a:bodyPr>
          <a:lstStyle>
            <a:lvl1pPr>
              <a:defRPr sz="4000" spc="-50" baseline="0">
                <a:solidFill>
                  <a:schemeClr val="tx1"/>
                </a:solidFill>
                <a:latin typeface="Segoe Sans Display Semibold" pitchFamily="2" charset="0"/>
                <a:cs typeface="Segoe Sans Display Semibold" pitchFamily="2"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276999"/>
          </a:xfrm>
          <a:noFill/>
        </p:spPr>
        <p:txBody>
          <a:bodyPr wrap="square" lIns="0" tIns="0" rIns="0" bIns="0">
            <a:spAutoFit/>
          </a:bodyPr>
          <a:lstStyle>
            <a:lvl1pPr marL="0" indent="0">
              <a:spcBef>
                <a:spcPts val="0"/>
              </a:spcBef>
              <a:buNone/>
              <a:defRPr sz="18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3B0D12AE-ADCF-1091-117F-BB03F7EC506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25981144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281384337"/>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p:cSld name="Title &amp; Non-bulleted text">
    <p:bg>
      <p:bgRef idx="1001">
        <a:schemeClr val="bg1"/>
      </p:bgRef>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788040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p:cSld name="1_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408908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94224102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051662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777718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CFADFBB8-E1C1-D5AB-8154-CBA2D9EFB6B9}"/>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74921947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5813184"/>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6734029"/>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73682457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35589739"/>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
        <p:nvSpPr>
          <p:cNvPr id="3" name="Slide Number Placeholder 5">
            <a:extLst>
              <a:ext uri="{FF2B5EF4-FFF2-40B4-BE49-F238E27FC236}">
                <a16:creationId xmlns:a16="http://schemas.microsoft.com/office/drawing/2014/main" id="{E723D771-23FC-2976-1500-7EE6FE389D13}"/>
              </a:ext>
            </a:extLst>
          </p:cNvPr>
          <p:cNvSpPr>
            <a:spLocks noGrp="1"/>
          </p:cNvSpPr>
          <p:nvPr>
            <p:ph type="sldNum" sz="quarter" idx="4"/>
          </p:nvPr>
        </p:nvSpPr>
        <p:spPr>
          <a:xfrm>
            <a:off x="11477686" y="6477357"/>
            <a:ext cx="125034" cy="123111"/>
          </a:xfrm>
          <a:prstGeom prst="rect">
            <a:avLst/>
          </a:prstGeom>
        </p:spPr>
        <p:txBody>
          <a:bodyPr vert="horz" wrap="none" lIns="0" tIns="0" rIns="0" bIns="0" rtlCol="0" anchor="ctr">
            <a:spAutoFit/>
          </a:bodyPr>
          <a:lstStyle>
            <a:lvl1pPr marL="0" algn="r" defTabSz="914400" rtl="0" eaLnBrk="1" latinLnBrk="0" hangingPunct="1">
              <a:defRPr lang="en-US" sz="800" kern="1200" smtClean="0">
                <a:solidFill>
                  <a:srgbClr val="000000"/>
                </a:solidFill>
                <a:latin typeface="+mn-lt"/>
                <a:ea typeface="+mn-ea"/>
                <a:cs typeface="Calibri" panose="020F0502020204030204" pitchFamily="34" charset="0"/>
              </a:defRPr>
            </a:lvl1pPr>
          </a:lstStyle>
          <a:p>
            <a:fld id="{0AF30F86-A8E1-4CEE-9A1E-91FBDD78A3EB}" type="slidenum">
              <a:rPr lang="en-US" smtClean="0"/>
              <a:pPr/>
              <a:t>‹#›</a:t>
            </a:fld>
            <a:endParaRPr lang="en-US"/>
          </a:p>
        </p:txBody>
      </p:sp>
    </p:spTree>
    <p:extLst>
      <p:ext uri="{BB962C8B-B14F-4D97-AF65-F5344CB8AC3E}">
        <p14:creationId xmlns:p14="http://schemas.microsoft.com/office/powerpoint/2010/main" val="234740054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148191209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61921580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281766336"/>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897388932"/>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379004708"/>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561242112"/>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960334876"/>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118928239"/>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8010186"/>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419657226"/>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054967000"/>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43525830"/>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162427088"/>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547415102"/>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4" name="TextBox 3">
            <a:extLst>
              <a:ext uri="{FF2B5EF4-FFF2-40B4-BE49-F238E27FC236}">
                <a16:creationId xmlns:a16="http://schemas.microsoft.com/office/drawing/2014/main" id="{6AAE597A-BE1E-6B1F-960D-A90DC95443A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82343705"/>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553614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14460240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946082851"/>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904391113"/>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2">
    <p:bg>
      <p:bgPr>
        <a:solidFill>
          <a:srgbClr val="D9D9D6"/>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18223"/>
            <a:ext cx="9144000" cy="615553"/>
          </a:xfrm>
          <a:noFill/>
        </p:spPr>
        <p:txBody>
          <a:bodyPr lIns="0" tIns="0" rIns="0" bIns="0" anchor="b" anchorCtr="0">
            <a:spAutoFit/>
          </a:bodyPr>
          <a:lstStyle>
            <a:lvl1pPr>
              <a:defRPr sz="4000" spc="-50" baseline="0">
                <a:solidFill>
                  <a:schemeClr val="tx1"/>
                </a:solidFill>
                <a:latin typeface="Segoe Sans Display Semibold" pitchFamily="2" charset="0"/>
                <a:cs typeface="Segoe Sans Display Semibold" pitchFamily="2"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276999"/>
          </a:xfrm>
          <a:noFill/>
        </p:spPr>
        <p:txBody>
          <a:bodyPr wrap="square" lIns="0" tIns="0" rIns="0" bIns="0">
            <a:spAutoFit/>
          </a:bodyPr>
          <a:lstStyle>
            <a:lvl1pPr marL="0" indent="0">
              <a:spcBef>
                <a:spcPts val="0"/>
              </a:spcBef>
              <a:buNone/>
              <a:defRPr sz="18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3B0D12AE-ADCF-1091-117F-BB03F7EC506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5343970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83674216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56155754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14267331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430023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596184151"/>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p:cSld name="Developer Code Layout">
    <p:bg>
      <p:bgPr>
        <a:solidFill>
          <a:srgbClr val="D9D9D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204476353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Code Bottom">
    <p:bg>
      <p:bgPr>
        <a:solidFill>
          <a:srgbClr val="D9D9D6"/>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78819500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Code Top">
    <p:bg>
      <p:bgPr>
        <a:solidFill>
          <a:srgbClr val="D9D9D6"/>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315455711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p:cSld name="Code Right side">
    <p:bg>
      <p:bgPr>
        <a:solidFill>
          <a:srgbClr val="D9D9D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162507176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p:cSld name="Code Left sde">
    <p:bg>
      <p:bgPr>
        <a:solidFill>
          <a:srgbClr val="D9D9D6"/>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280247481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Demo slide">
    <p:bg>
      <p:bgPr>
        <a:solidFill>
          <a:schemeClr val="bg2"/>
        </a:solidFill>
        <a:effectLst/>
      </p:bgPr>
    </p:bg>
    <p:spTree>
      <p:nvGrpSpPr>
        <p:cNvPr id="1" name=""/>
        <p:cNvGrpSpPr/>
        <p:nvPr/>
      </p:nvGrpSpPr>
      <p:grpSpPr>
        <a:xfrm>
          <a:off x="0" y="0"/>
          <a:ext cx="0" cy="0"/>
          <a:chOff x="0" y="0"/>
          <a:chExt cx="0" cy="0"/>
        </a:xfrm>
      </p:grpSpPr>
      <p:pic>
        <p:nvPicPr>
          <p:cNvPr id="8" name="Picture 7" descr="A close up of a circular object&#10;&#10;AI-generated content may be incorrect.">
            <a:extLst>
              <a:ext uri="{FF2B5EF4-FFF2-40B4-BE49-F238E27FC236}">
                <a16:creationId xmlns:a16="http://schemas.microsoft.com/office/drawing/2014/main" id="{004046E4-11B5-B5E9-84F0-ECD5D527B91C}"/>
              </a:ext>
            </a:extLst>
          </p:cNvPr>
          <p:cNvPicPr>
            <a:picLocks noChangeAspect="1"/>
          </p:cNvPicPr>
          <p:nvPr userDrawn="1"/>
        </p:nvPicPr>
        <p:blipFill>
          <a:blip r:embed="rId2"/>
          <a:stretch>
            <a:fillRect/>
          </a:stretch>
        </p:blipFill>
        <p:spPr>
          <a:xfrm>
            <a:off x="3009" y="0"/>
            <a:ext cx="12185982" cy="6858000"/>
          </a:xfrm>
          <a:prstGeom prst="rect">
            <a:avLst/>
          </a:prstGeom>
        </p:spPr>
      </p:pic>
      <p:sp>
        <p:nvSpPr>
          <p:cNvPr id="2" name="Title 1"/>
          <p:cNvSpPr>
            <a:spLocks noGrp="1"/>
          </p:cNvSpPr>
          <p:nvPr>
            <p:ph type="title" hasCustomPrompt="1"/>
          </p:nvPr>
        </p:nvSpPr>
        <p:spPr>
          <a:xfrm>
            <a:off x="585216" y="2977823"/>
            <a:ext cx="64008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rgbClr val="0E4987"/>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64008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chemeClr val="bg1"/>
                </a:solidFill>
                <a:latin typeface="+mn-lt"/>
              </a:defRPr>
            </a:lvl1pPr>
          </a:lstStyle>
          <a:p>
            <a:pPr lvl="0"/>
            <a:r>
              <a:rPr lang="en-US"/>
              <a:t>Speaker name</a:t>
            </a:r>
          </a:p>
        </p:txBody>
      </p:sp>
    </p:spTree>
    <p:extLst>
      <p:ext uri="{BB962C8B-B14F-4D97-AF65-F5344CB8AC3E}">
        <p14:creationId xmlns:p14="http://schemas.microsoft.com/office/powerpoint/2010/main" val="20001775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61236213"/>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Demo slide 2">
    <p:bg>
      <p:bgPr>
        <a:solidFill>
          <a:srgbClr val="D9D9D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77823"/>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42408739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Section Title">
    <p:bg>
      <p:bgPr>
        <a:solidFill>
          <a:srgbClr val="091F2C"/>
        </a:solidFill>
        <a:effectLst/>
      </p:bgPr>
    </p:bg>
    <p:spTree>
      <p:nvGrpSpPr>
        <p:cNvPr id="1" name=""/>
        <p:cNvGrpSpPr/>
        <p:nvPr/>
      </p:nvGrpSpPr>
      <p:grpSpPr>
        <a:xfrm>
          <a:off x="0" y="0"/>
          <a:ext cx="0" cy="0"/>
          <a:chOff x="0" y="0"/>
          <a:chExt cx="0" cy="0"/>
        </a:xfrm>
      </p:grpSpPr>
      <p:pic>
        <p:nvPicPr>
          <p:cNvPr id="9" name="Picture 8" descr="A close-up of a ribbon&#10;&#10;AI-generated content may be incorrect.">
            <a:extLst>
              <a:ext uri="{FF2B5EF4-FFF2-40B4-BE49-F238E27FC236}">
                <a16:creationId xmlns:a16="http://schemas.microsoft.com/office/drawing/2014/main" id="{8B0353B4-4D23-0FC8-451C-5991F910CD8C}"/>
              </a:ext>
            </a:extLst>
          </p:cNvPr>
          <p:cNvPicPr>
            <a:picLocks noChangeAspect="1"/>
          </p:cNvPicPr>
          <p:nvPr userDrawn="1"/>
        </p:nvPicPr>
        <p:blipFill>
          <a:blip r:embed="rId2"/>
          <a:stretch>
            <a:fillRect/>
          </a:stretch>
        </p:blipFill>
        <p:spPr>
          <a:xfrm>
            <a:off x="0" y="0"/>
            <a:ext cx="12185982" cy="6858000"/>
          </a:xfrm>
          <a:prstGeom prst="rect">
            <a:avLst/>
          </a:prstGeom>
        </p:spPr>
      </p:pic>
      <p:sp>
        <p:nvSpPr>
          <p:cNvPr id="2" name="Title 1"/>
          <p:cNvSpPr>
            <a:spLocks noGrp="1"/>
          </p:cNvSpPr>
          <p:nvPr>
            <p:ph type="title" hasCustomPrompt="1"/>
          </p:nvPr>
        </p:nvSpPr>
        <p:spPr>
          <a:xfrm>
            <a:off x="585216" y="2980408"/>
            <a:ext cx="667512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rgbClr val="0E4987"/>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194634700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Section Title 2">
    <p:bg>
      <p:bgPr>
        <a:solidFill>
          <a:srgbClr val="D9D9D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5474943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864348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439910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51006333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p:cSld name="Black Notes slide Layout">
    <p:bg bwMode="gray">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49122494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est patter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530C24-163F-15BF-3D01-A8CA8BF2688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37964122"/>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78389390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657282263"/>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721736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25442284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eveloper Code Layout">
    <p:bg>
      <p:bgPr>
        <a:solidFill>
          <a:srgbClr val="D9D9D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56848616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de Bottom">
    <p:bg>
      <p:bgPr>
        <a:solidFill>
          <a:srgbClr val="D9D9D6"/>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365763921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ode Top">
    <p:bg>
      <p:bgPr>
        <a:solidFill>
          <a:srgbClr val="D9D9D6"/>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69285922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ode Right side">
    <p:bg>
      <p:bgPr>
        <a:solidFill>
          <a:srgbClr val="D9D9D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185784024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224827369"/>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de Left sde">
    <p:bg>
      <p:bgPr>
        <a:solidFill>
          <a:srgbClr val="D9D9D6"/>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398641691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Demo slide">
    <p:bg>
      <p:bgPr>
        <a:solidFill>
          <a:schemeClr val="bg2"/>
        </a:solidFill>
        <a:effectLst/>
      </p:bgPr>
    </p:bg>
    <p:spTree>
      <p:nvGrpSpPr>
        <p:cNvPr id="1" name=""/>
        <p:cNvGrpSpPr/>
        <p:nvPr/>
      </p:nvGrpSpPr>
      <p:grpSpPr>
        <a:xfrm>
          <a:off x="0" y="0"/>
          <a:ext cx="0" cy="0"/>
          <a:chOff x="0" y="0"/>
          <a:chExt cx="0" cy="0"/>
        </a:xfrm>
      </p:grpSpPr>
      <p:pic>
        <p:nvPicPr>
          <p:cNvPr id="8" name="Picture 7" descr="A close up of a circular object&#10;&#10;AI-generated content may be incorrect.">
            <a:extLst>
              <a:ext uri="{FF2B5EF4-FFF2-40B4-BE49-F238E27FC236}">
                <a16:creationId xmlns:a16="http://schemas.microsoft.com/office/drawing/2014/main" id="{004046E4-11B5-B5E9-84F0-ECD5D527B91C}"/>
              </a:ext>
            </a:extLst>
          </p:cNvPr>
          <p:cNvPicPr>
            <a:picLocks noChangeAspect="1"/>
          </p:cNvPicPr>
          <p:nvPr userDrawn="1"/>
        </p:nvPicPr>
        <p:blipFill>
          <a:blip r:embed="rId2"/>
          <a:stretch>
            <a:fillRect/>
          </a:stretch>
        </p:blipFill>
        <p:spPr>
          <a:xfrm>
            <a:off x="3009" y="0"/>
            <a:ext cx="12185982" cy="6858000"/>
          </a:xfrm>
          <a:prstGeom prst="rect">
            <a:avLst/>
          </a:prstGeom>
        </p:spPr>
      </p:pic>
      <p:sp>
        <p:nvSpPr>
          <p:cNvPr id="2" name="Title 1"/>
          <p:cNvSpPr>
            <a:spLocks noGrp="1"/>
          </p:cNvSpPr>
          <p:nvPr>
            <p:ph type="title" hasCustomPrompt="1"/>
          </p:nvPr>
        </p:nvSpPr>
        <p:spPr>
          <a:xfrm>
            <a:off x="585216" y="2977823"/>
            <a:ext cx="64008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rgbClr val="0E4987"/>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64008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chemeClr val="bg1"/>
                </a:solidFill>
                <a:latin typeface="+mn-lt"/>
              </a:defRPr>
            </a:lvl1pPr>
          </a:lstStyle>
          <a:p>
            <a:pPr lvl="0"/>
            <a:r>
              <a:rPr lang="en-US"/>
              <a:t>Speaker name</a:t>
            </a:r>
          </a:p>
        </p:txBody>
      </p:sp>
    </p:spTree>
    <p:extLst>
      <p:ext uri="{BB962C8B-B14F-4D97-AF65-F5344CB8AC3E}">
        <p14:creationId xmlns:p14="http://schemas.microsoft.com/office/powerpoint/2010/main" val="155603180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Demo slide 2">
    <p:bg>
      <p:bgPr>
        <a:solidFill>
          <a:srgbClr val="D9D9D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77823"/>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8127639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ection Title">
    <p:bg>
      <p:bgPr>
        <a:solidFill>
          <a:srgbClr val="091F2C"/>
        </a:solidFill>
        <a:effectLst/>
      </p:bgPr>
    </p:bg>
    <p:spTree>
      <p:nvGrpSpPr>
        <p:cNvPr id="1" name=""/>
        <p:cNvGrpSpPr/>
        <p:nvPr/>
      </p:nvGrpSpPr>
      <p:grpSpPr>
        <a:xfrm>
          <a:off x="0" y="0"/>
          <a:ext cx="0" cy="0"/>
          <a:chOff x="0" y="0"/>
          <a:chExt cx="0" cy="0"/>
        </a:xfrm>
      </p:grpSpPr>
      <p:pic>
        <p:nvPicPr>
          <p:cNvPr id="9" name="Picture 8" descr="A close-up of a ribbon&#10;&#10;AI-generated content may be incorrect.">
            <a:extLst>
              <a:ext uri="{FF2B5EF4-FFF2-40B4-BE49-F238E27FC236}">
                <a16:creationId xmlns:a16="http://schemas.microsoft.com/office/drawing/2014/main" id="{8B0353B4-4D23-0FC8-451C-5991F910CD8C}"/>
              </a:ext>
            </a:extLst>
          </p:cNvPr>
          <p:cNvPicPr>
            <a:picLocks noChangeAspect="1"/>
          </p:cNvPicPr>
          <p:nvPr userDrawn="1"/>
        </p:nvPicPr>
        <p:blipFill>
          <a:blip r:embed="rId2"/>
          <a:stretch>
            <a:fillRect/>
          </a:stretch>
        </p:blipFill>
        <p:spPr>
          <a:xfrm>
            <a:off x="0" y="0"/>
            <a:ext cx="12185982" cy="6858000"/>
          </a:xfrm>
          <a:prstGeom prst="rect">
            <a:avLst/>
          </a:prstGeom>
        </p:spPr>
      </p:pic>
      <p:sp>
        <p:nvSpPr>
          <p:cNvPr id="2" name="Title 1"/>
          <p:cNvSpPr>
            <a:spLocks noGrp="1"/>
          </p:cNvSpPr>
          <p:nvPr>
            <p:ph type="title" hasCustomPrompt="1"/>
          </p:nvPr>
        </p:nvSpPr>
        <p:spPr>
          <a:xfrm>
            <a:off x="585216" y="2980408"/>
            <a:ext cx="667512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rgbClr val="0E4987"/>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97555665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ection Title 2">
    <p:bg>
      <p:bgPr>
        <a:solidFill>
          <a:srgbClr val="D9D9D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3846281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85359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5260213"/>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359451973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Black Notes slide Layout">
    <p:bg bwMode="gray">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4065474139"/>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st patter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530C24-163F-15BF-3D01-A8CA8BF2688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9505613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657981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cSld name="Theme 3">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27054250"/>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2/24/2026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8414593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138643937"/>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Gradient 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19152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Walkin">
    <p:spTree>
      <p:nvGrpSpPr>
        <p:cNvPr id="1" name=""/>
        <p:cNvGrpSpPr/>
        <p:nvPr/>
      </p:nvGrpSpPr>
      <p:grpSpPr>
        <a:xfrm>
          <a:off x="0" y="0"/>
          <a:ext cx="0" cy="0"/>
          <a:chOff x="0" y="0"/>
          <a:chExt cx="0" cy="0"/>
        </a:xfrm>
      </p:grpSpPr>
      <p:pic>
        <p:nvPicPr>
          <p:cNvPr id="7" name="Picture 6" descr="A blue and purple film strip&#10;&#10;AI-generated content may be incorrect.">
            <a:extLst>
              <a:ext uri="{FF2B5EF4-FFF2-40B4-BE49-F238E27FC236}">
                <a16:creationId xmlns:a16="http://schemas.microsoft.com/office/drawing/2014/main" id="{9CCDF7FE-2CAF-08D6-0A2C-E32515DC4506}"/>
              </a:ext>
            </a:extLst>
          </p:cNvPr>
          <p:cNvPicPr>
            <a:picLocks noChangeAspect="1"/>
          </p:cNvPicPr>
          <p:nvPr userDrawn="1"/>
        </p:nvPicPr>
        <p:blipFill>
          <a:blip r:embed="rId2"/>
          <a:stretch>
            <a:fillRect/>
          </a:stretch>
        </p:blipFill>
        <p:spPr>
          <a:xfrm>
            <a:off x="3009" y="0"/>
            <a:ext cx="12185982" cy="6858000"/>
          </a:xfrm>
          <a:prstGeom prst="rect">
            <a:avLst/>
          </a:prstGeom>
        </p:spPr>
      </p:pic>
      <p:pic>
        <p:nvPicPr>
          <p:cNvPr id="3" name="MS logo white - EMF" descr="Microsoft logo white text version">
            <a:extLst>
              <a:ext uri="{FF2B5EF4-FFF2-40B4-BE49-F238E27FC236}">
                <a16:creationId xmlns:a16="http://schemas.microsoft.com/office/drawing/2014/main" id="{E4AABBA2-B5FA-A14E-3EA5-A61F19B9363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
        <p:nvSpPr>
          <p:cNvPr id="4" name="Graphic 2">
            <a:extLst>
              <a:ext uri="{FF2B5EF4-FFF2-40B4-BE49-F238E27FC236}">
                <a16:creationId xmlns:a16="http://schemas.microsoft.com/office/drawing/2014/main" id="{220B550E-97E1-0E02-F2DC-A8FC17FE76CC}"/>
              </a:ext>
            </a:extLst>
          </p:cNvPr>
          <p:cNvSpPr/>
          <p:nvPr userDrawn="1"/>
        </p:nvSpPr>
        <p:spPr>
          <a:xfrm>
            <a:off x="584728" y="2517698"/>
            <a:ext cx="3633699" cy="1822605"/>
          </a:xfrm>
          <a:custGeom>
            <a:avLst/>
            <a:gdLst>
              <a:gd name="connsiteX0" fmla="*/ 452057 w 3246882"/>
              <a:gd name="connsiteY0" fmla="*/ 39338 h 1628584"/>
              <a:gd name="connsiteX1" fmla="*/ 576739 w 3246882"/>
              <a:gd name="connsiteY1" fmla="*/ 39338 h 1628584"/>
              <a:gd name="connsiteX2" fmla="*/ 576739 w 3246882"/>
              <a:gd name="connsiteY2" fmla="*/ 572929 h 1628584"/>
              <a:gd name="connsiteX3" fmla="*/ 486347 w 3246882"/>
              <a:gd name="connsiteY3" fmla="*/ 572929 h 1628584"/>
              <a:gd name="connsiteX4" fmla="*/ 486347 w 3246882"/>
              <a:gd name="connsiteY4" fmla="*/ 234315 h 1628584"/>
              <a:gd name="connsiteX5" fmla="*/ 486918 w 3246882"/>
              <a:gd name="connsiteY5" fmla="*/ 193548 h 1628584"/>
              <a:gd name="connsiteX6" fmla="*/ 487871 w 3246882"/>
              <a:gd name="connsiteY6" fmla="*/ 149066 h 1628584"/>
              <a:gd name="connsiteX7" fmla="*/ 485680 w 3246882"/>
              <a:gd name="connsiteY7" fmla="*/ 149066 h 1628584"/>
              <a:gd name="connsiteX8" fmla="*/ 479393 w 3246882"/>
              <a:gd name="connsiteY8" fmla="*/ 168593 h 1628584"/>
              <a:gd name="connsiteX9" fmla="*/ 472726 w 3246882"/>
              <a:gd name="connsiteY9" fmla="*/ 186309 h 1628584"/>
              <a:gd name="connsiteX10" fmla="*/ 319088 w 3246882"/>
              <a:gd name="connsiteY10" fmla="*/ 572929 h 1628584"/>
              <a:gd name="connsiteX11" fmla="*/ 254699 w 3246882"/>
              <a:gd name="connsiteY11" fmla="*/ 572929 h 1628584"/>
              <a:gd name="connsiteX12" fmla="*/ 99727 w 3246882"/>
              <a:gd name="connsiteY12" fmla="*/ 189643 h 1628584"/>
              <a:gd name="connsiteX13" fmla="*/ 93631 w 3246882"/>
              <a:gd name="connsiteY13" fmla="*/ 172307 h 1628584"/>
              <a:gd name="connsiteX14" fmla="*/ 85630 w 3246882"/>
              <a:gd name="connsiteY14" fmla="*/ 149066 h 1628584"/>
              <a:gd name="connsiteX15" fmla="*/ 83439 w 3246882"/>
              <a:gd name="connsiteY15" fmla="*/ 149066 h 1628584"/>
              <a:gd name="connsiteX16" fmla="*/ 84582 w 3246882"/>
              <a:gd name="connsiteY16" fmla="*/ 195739 h 1628584"/>
              <a:gd name="connsiteX17" fmla="*/ 84963 w 3246882"/>
              <a:gd name="connsiteY17" fmla="*/ 246507 h 1628584"/>
              <a:gd name="connsiteX18" fmla="*/ 84963 w 3246882"/>
              <a:gd name="connsiteY18" fmla="*/ 572834 h 1628584"/>
              <a:gd name="connsiteX19" fmla="*/ 0 w 3246882"/>
              <a:gd name="connsiteY19" fmla="*/ 572834 h 1628584"/>
              <a:gd name="connsiteX20" fmla="*/ 0 w 3246882"/>
              <a:gd name="connsiteY20" fmla="*/ 39338 h 1628584"/>
              <a:gd name="connsiteX21" fmla="*/ 129826 w 3246882"/>
              <a:gd name="connsiteY21" fmla="*/ 39338 h 1628584"/>
              <a:gd name="connsiteX22" fmla="*/ 266414 w 3246882"/>
              <a:gd name="connsiteY22" fmla="*/ 383477 h 1628584"/>
              <a:gd name="connsiteX23" fmla="*/ 278892 w 3246882"/>
              <a:gd name="connsiteY23" fmla="*/ 415671 h 1628584"/>
              <a:gd name="connsiteX24" fmla="*/ 288036 w 3246882"/>
              <a:gd name="connsiteY24" fmla="*/ 444913 h 1628584"/>
              <a:gd name="connsiteX25" fmla="*/ 290227 w 3246882"/>
              <a:gd name="connsiteY25" fmla="*/ 444913 h 1628584"/>
              <a:gd name="connsiteX26" fmla="*/ 302324 w 3246882"/>
              <a:gd name="connsiteY26" fmla="*/ 412528 h 1628584"/>
              <a:gd name="connsiteX27" fmla="*/ 313658 w 3246882"/>
              <a:gd name="connsiteY27" fmla="*/ 382429 h 1628584"/>
              <a:gd name="connsiteX28" fmla="*/ 452057 w 3246882"/>
              <a:gd name="connsiteY28" fmla="*/ 39338 h 1628584"/>
              <a:gd name="connsiteX29" fmla="*/ 712375 w 3246882"/>
              <a:gd name="connsiteY29" fmla="*/ 120872 h 1628584"/>
              <a:gd name="connsiteX30" fmla="*/ 752570 w 3246882"/>
              <a:gd name="connsiteY30" fmla="*/ 105632 h 1628584"/>
              <a:gd name="connsiteX31" fmla="*/ 767810 w 3246882"/>
              <a:gd name="connsiteY31" fmla="*/ 67723 h 1628584"/>
              <a:gd name="connsiteX32" fmla="*/ 752570 w 3246882"/>
              <a:gd name="connsiteY32" fmla="*/ 29813 h 1628584"/>
              <a:gd name="connsiteX33" fmla="*/ 712375 w 3246882"/>
              <a:gd name="connsiteY33" fmla="*/ 14573 h 1628584"/>
              <a:gd name="connsiteX34" fmla="*/ 672941 w 3246882"/>
              <a:gd name="connsiteY34" fmla="*/ 29813 h 1628584"/>
              <a:gd name="connsiteX35" fmla="*/ 657701 w 3246882"/>
              <a:gd name="connsiteY35" fmla="*/ 67437 h 1628584"/>
              <a:gd name="connsiteX36" fmla="*/ 672941 w 3246882"/>
              <a:gd name="connsiteY36" fmla="*/ 105156 h 1628584"/>
              <a:gd name="connsiteX37" fmla="*/ 712375 w 3246882"/>
              <a:gd name="connsiteY37" fmla="*/ 120968 h 1628584"/>
              <a:gd name="connsiteX38" fmla="*/ 667703 w 3246882"/>
              <a:gd name="connsiteY38" fmla="*/ 572929 h 1628584"/>
              <a:gd name="connsiteX39" fmla="*/ 756666 w 3246882"/>
              <a:gd name="connsiteY39" fmla="*/ 572929 h 1628584"/>
              <a:gd name="connsiteX40" fmla="*/ 756666 w 3246882"/>
              <a:gd name="connsiteY40" fmla="*/ 191929 h 1628584"/>
              <a:gd name="connsiteX41" fmla="*/ 667703 w 3246882"/>
              <a:gd name="connsiteY41" fmla="*/ 191929 h 1628584"/>
              <a:gd name="connsiteX42" fmla="*/ 667703 w 3246882"/>
              <a:gd name="connsiteY42" fmla="*/ 572929 h 1628584"/>
              <a:gd name="connsiteX43" fmla="*/ 1179100 w 3246882"/>
              <a:gd name="connsiteY43" fmla="*/ 500348 h 1628584"/>
              <a:gd name="connsiteX44" fmla="*/ 1110234 w 3246882"/>
              <a:gd name="connsiteY44" fmla="*/ 461677 h 1628584"/>
              <a:gd name="connsiteX45" fmla="*/ 1072325 w 3246882"/>
              <a:gd name="connsiteY45" fmla="*/ 497205 h 1628584"/>
              <a:gd name="connsiteX46" fmla="*/ 1025843 w 3246882"/>
              <a:gd name="connsiteY46" fmla="*/ 507778 h 1628584"/>
              <a:gd name="connsiteX47" fmla="*/ 948500 w 3246882"/>
              <a:gd name="connsiteY47" fmla="*/ 475393 h 1628584"/>
              <a:gd name="connsiteX48" fmla="*/ 919448 w 3246882"/>
              <a:gd name="connsiteY48" fmla="*/ 383096 h 1628584"/>
              <a:gd name="connsiteX49" fmla="*/ 948881 w 3246882"/>
              <a:gd name="connsiteY49" fmla="*/ 288608 h 1628584"/>
              <a:gd name="connsiteX50" fmla="*/ 1023652 w 3246882"/>
              <a:gd name="connsiteY50" fmla="*/ 254794 h 1628584"/>
              <a:gd name="connsiteX51" fmla="*/ 1069753 w 3246882"/>
              <a:gd name="connsiteY51" fmla="*/ 265557 h 1628584"/>
              <a:gd name="connsiteX52" fmla="*/ 1106996 w 3246882"/>
              <a:gd name="connsiteY52" fmla="*/ 302038 h 1628584"/>
              <a:gd name="connsiteX53" fmla="*/ 1176909 w 3246882"/>
              <a:gd name="connsiteY53" fmla="*/ 267462 h 1628584"/>
              <a:gd name="connsiteX54" fmla="*/ 1116806 w 3246882"/>
              <a:gd name="connsiteY54" fmla="*/ 204407 h 1628584"/>
              <a:gd name="connsiteX55" fmla="*/ 1026605 w 3246882"/>
              <a:gd name="connsiteY55" fmla="*/ 182975 h 1628584"/>
              <a:gd name="connsiteX56" fmla="*/ 883730 w 3246882"/>
              <a:gd name="connsiteY56" fmla="*/ 238220 h 1628584"/>
              <a:gd name="connsiteX57" fmla="*/ 828675 w 3246882"/>
              <a:gd name="connsiteY57" fmla="*/ 389096 h 1628584"/>
              <a:gd name="connsiteX58" fmla="*/ 880396 w 3246882"/>
              <a:gd name="connsiteY58" fmla="*/ 529019 h 1628584"/>
              <a:gd name="connsiteX59" fmla="*/ 1023652 w 3246882"/>
              <a:gd name="connsiteY59" fmla="*/ 581882 h 1628584"/>
              <a:gd name="connsiteX60" fmla="*/ 1113473 w 3246882"/>
              <a:gd name="connsiteY60" fmla="*/ 561785 h 1628584"/>
              <a:gd name="connsiteX61" fmla="*/ 1179100 w 3246882"/>
              <a:gd name="connsiteY61" fmla="*/ 500348 h 1628584"/>
              <a:gd name="connsiteX62" fmla="*/ 1438656 w 3246882"/>
              <a:gd name="connsiteY62" fmla="*/ 185166 h 1628584"/>
              <a:gd name="connsiteX63" fmla="*/ 1378363 w 3246882"/>
              <a:gd name="connsiteY63" fmla="*/ 204692 h 1628584"/>
              <a:gd name="connsiteX64" fmla="*/ 1338929 w 3246882"/>
              <a:gd name="connsiteY64" fmla="*/ 260699 h 1628584"/>
              <a:gd name="connsiteX65" fmla="*/ 1337405 w 3246882"/>
              <a:gd name="connsiteY65" fmla="*/ 260699 h 1628584"/>
              <a:gd name="connsiteX66" fmla="*/ 1337405 w 3246882"/>
              <a:gd name="connsiteY66" fmla="*/ 191834 h 1628584"/>
              <a:gd name="connsiteX67" fmla="*/ 1248442 w 3246882"/>
              <a:gd name="connsiteY67" fmla="*/ 191834 h 1628584"/>
              <a:gd name="connsiteX68" fmla="*/ 1248442 w 3246882"/>
              <a:gd name="connsiteY68" fmla="*/ 572834 h 1628584"/>
              <a:gd name="connsiteX69" fmla="*/ 1337405 w 3246882"/>
              <a:gd name="connsiteY69" fmla="*/ 572834 h 1628584"/>
              <a:gd name="connsiteX70" fmla="*/ 1337405 w 3246882"/>
              <a:gd name="connsiteY70" fmla="*/ 384524 h 1628584"/>
              <a:gd name="connsiteX71" fmla="*/ 1361027 w 3246882"/>
              <a:gd name="connsiteY71" fmla="*/ 296323 h 1628584"/>
              <a:gd name="connsiteX72" fmla="*/ 1422940 w 3246882"/>
              <a:gd name="connsiteY72" fmla="*/ 262795 h 1628584"/>
              <a:gd name="connsiteX73" fmla="*/ 1446181 w 3246882"/>
              <a:gd name="connsiteY73" fmla="*/ 265176 h 1628584"/>
              <a:gd name="connsiteX74" fmla="*/ 1467993 w 3246882"/>
              <a:gd name="connsiteY74" fmla="*/ 271653 h 1628584"/>
              <a:gd name="connsiteX75" fmla="*/ 1491806 w 3246882"/>
              <a:gd name="connsiteY75" fmla="*/ 195739 h 1628584"/>
              <a:gd name="connsiteX76" fmla="*/ 1465421 w 3246882"/>
              <a:gd name="connsiteY76" fmla="*/ 187166 h 1628584"/>
              <a:gd name="connsiteX77" fmla="*/ 1438656 w 3246882"/>
              <a:gd name="connsiteY77" fmla="*/ 184976 h 1628584"/>
              <a:gd name="connsiteX78" fmla="*/ 1855375 w 3246882"/>
              <a:gd name="connsiteY78" fmla="*/ 237649 h 1628584"/>
              <a:gd name="connsiteX79" fmla="*/ 1907667 w 3246882"/>
              <a:gd name="connsiteY79" fmla="*/ 379000 h 1628584"/>
              <a:gd name="connsiteX80" fmla="*/ 1852613 w 3246882"/>
              <a:gd name="connsiteY80" fmla="*/ 524637 h 1628584"/>
              <a:gd name="connsiteX81" fmla="*/ 1707166 w 3246882"/>
              <a:gd name="connsiteY81" fmla="*/ 581787 h 1628584"/>
              <a:gd name="connsiteX82" fmla="*/ 1562957 w 3246882"/>
              <a:gd name="connsiteY82" fmla="*/ 528542 h 1628584"/>
              <a:gd name="connsiteX83" fmla="*/ 1509522 w 3246882"/>
              <a:gd name="connsiteY83" fmla="*/ 385286 h 1628584"/>
              <a:gd name="connsiteX84" fmla="*/ 1566101 w 3246882"/>
              <a:gd name="connsiteY84" fmla="*/ 238506 h 1628584"/>
              <a:gd name="connsiteX85" fmla="*/ 1712309 w 3246882"/>
              <a:gd name="connsiteY85" fmla="*/ 182880 h 1628584"/>
              <a:gd name="connsiteX86" fmla="*/ 1855375 w 3246882"/>
              <a:gd name="connsiteY86" fmla="*/ 237554 h 1628584"/>
              <a:gd name="connsiteX87" fmla="*/ 1816513 w 3246882"/>
              <a:gd name="connsiteY87" fmla="*/ 381286 h 1628584"/>
              <a:gd name="connsiteX88" fmla="*/ 1788605 w 3246882"/>
              <a:gd name="connsiteY88" fmla="*/ 289751 h 1628584"/>
              <a:gd name="connsiteX89" fmla="*/ 1710118 w 3246882"/>
              <a:gd name="connsiteY89" fmla="*/ 255175 h 1628584"/>
              <a:gd name="connsiteX90" fmla="*/ 1630299 w 3246882"/>
              <a:gd name="connsiteY90" fmla="*/ 290894 h 1628584"/>
              <a:gd name="connsiteX91" fmla="*/ 1600391 w 3246882"/>
              <a:gd name="connsiteY91" fmla="*/ 383572 h 1628584"/>
              <a:gd name="connsiteX92" fmla="*/ 1630013 w 3246882"/>
              <a:gd name="connsiteY92" fmla="*/ 476250 h 1628584"/>
              <a:gd name="connsiteX93" fmla="*/ 1710595 w 3246882"/>
              <a:gd name="connsiteY93" fmla="*/ 510064 h 1628584"/>
              <a:gd name="connsiteX94" fmla="*/ 1788890 w 3246882"/>
              <a:gd name="connsiteY94" fmla="*/ 475107 h 1628584"/>
              <a:gd name="connsiteX95" fmla="*/ 1816608 w 3246882"/>
              <a:gd name="connsiteY95" fmla="*/ 381381 h 1628584"/>
              <a:gd name="connsiteX96" fmla="*/ 2123313 w 3246882"/>
              <a:gd name="connsiteY96" fmla="*/ 339566 h 1628584"/>
              <a:gd name="connsiteX97" fmla="*/ 2068068 w 3246882"/>
              <a:gd name="connsiteY97" fmla="*/ 321374 h 1628584"/>
              <a:gd name="connsiteX98" fmla="*/ 2053400 w 3246882"/>
              <a:gd name="connsiteY98" fmla="*/ 292322 h 1628584"/>
              <a:gd name="connsiteX99" fmla="*/ 2067497 w 3246882"/>
              <a:gd name="connsiteY99" fmla="*/ 261461 h 1628584"/>
              <a:gd name="connsiteX100" fmla="*/ 2108835 w 3246882"/>
              <a:gd name="connsiteY100" fmla="*/ 249555 h 1628584"/>
              <a:gd name="connsiteX101" fmla="*/ 2152555 w 3246882"/>
              <a:gd name="connsiteY101" fmla="*/ 258509 h 1628584"/>
              <a:gd name="connsiteX102" fmla="*/ 2188083 w 3246882"/>
              <a:gd name="connsiteY102" fmla="*/ 285274 h 1628584"/>
              <a:gd name="connsiteX103" fmla="*/ 2239804 w 3246882"/>
              <a:gd name="connsiteY103" fmla="*/ 238411 h 1628584"/>
              <a:gd name="connsiteX104" fmla="*/ 2184368 w 3246882"/>
              <a:gd name="connsiteY104" fmla="*/ 196691 h 1628584"/>
              <a:gd name="connsiteX105" fmla="*/ 2111407 w 3246882"/>
              <a:gd name="connsiteY105" fmla="*/ 182880 h 1628584"/>
              <a:gd name="connsiteX106" fmla="*/ 2010251 w 3246882"/>
              <a:gd name="connsiteY106" fmla="*/ 214694 h 1628584"/>
              <a:gd name="connsiteX107" fmla="*/ 1970056 w 3246882"/>
              <a:gd name="connsiteY107" fmla="*/ 302324 h 1628584"/>
              <a:gd name="connsiteX108" fmla="*/ 1999679 w 3246882"/>
              <a:gd name="connsiteY108" fmla="*/ 375476 h 1628584"/>
              <a:gd name="connsiteX109" fmla="*/ 2104073 w 3246882"/>
              <a:gd name="connsiteY109" fmla="*/ 418052 h 1628584"/>
              <a:gd name="connsiteX110" fmla="*/ 2149983 w 3246882"/>
              <a:gd name="connsiteY110" fmla="*/ 436055 h 1628584"/>
              <a:gd name="connsiteX111" fmla="*/ 2165414 w 3246882"/>
              <a:gd name="connsiteY111" fmla="*/ 467106 h 1628584"/>
              <a:gd name="connsiteX112" fmla="*/ 2149031 w 3246882"/>
              <a:gd name="connsiteY112" fmla="*/ 502253 h 1628584"/>
              <a:gd name="connsiteX113" fmla="*/ 2103311 w 3246882"/>
              <a:gd name="connsiteY113" fmla="*/ 514731 h 1628584"/>
              <a:gd name="connsiteX114" fmla="*/ 2053685 w 3246882"/>
              <a:gd name="connsiteY114" fmla="*/ 503015 h 1628584"/>
              <a:gd name="connsiteX115" fmla="*/ 2009204 w 3246882"/>
              <a:gd name="connsiteY115" fmla="*/ 463772 h 1628584"/>
              <a:gd name="connsiteX116" fmla="*/ 1955673 w 3246882"/>
              <a:gd name="connsiteY116" fmla="*/ 511778 h 1628584"/>
              <a:gd name="connsiteX117" fmla="*/ 2015966 w 3246882"/>
              <a:gd name="connsiteY117" fmla="*/ 563880 h 1628584"/>
              <a:gd name="connsiteX118" fmla="*/ 2102644 w 3246882"/>
              <a:gd name="connsiteY118" fmla="*/ 581787 h 1628584"/>
              <a:gd name="connsiteX119" fmla="*/ 2208657 w 3246882"/>
              <a:gd name="connsiteY119" fmla="*/ 547973 h 1628584"/>
              <a:gd name="connsiteX120" fmla="*/ 2249234 w 3246882"/>
              <a:gd name="connsiteY120" fmla="*/ 459010 h 1628584"/>
              <a:gd name="connsiteX121" fmla="*/ 2217992 w 3246882"/>
              <a:gd name="connsiteY121" fmla="*/ 380143 h 1628584"/>
              <a:gd name="connsiteX122" fmla="*/ 2123504 w 3246882"/>
              <a:gd name="connsiteY122" fmla="*/ 339566 h 1628584"/>
              <a:gd name="connsiteX123" fmla="*/ 2658332 w 3246882"/>
              <a:gd name="connsiteY123" fmla="*/ 237649 h 1628584"/>
              <a:gd name="connsiteX124" fmla="*/ 2710624 w 3246882"/>
              <a:gd name="connsiteY124" fmla="*/ 379000 h 1628584"/>
              <a:gd name="connsiteX125" fmla="*/ 2655570 w 3246882"/>
              <a:gd name="connsiteY125" fmla="*/ 524637 h 1628584"/>
              <a:gd name="connsiteX126" fmla="*/ 2510123 w 3246882"/>
              <a:gd name="connsiteY126" fmla="*/ 581787 h 1628584"/>
              <a:gd name="connsiteX127" fmla="*/ 2365915 w 3246882"/>
              <a:gd name="connsiteY127" fmla="*/ 528542 h 1628584"/>
              <a:gd name="connsiteX128" fmla="*/ 2312480 w 3246882"/>
              <a:gd name="connsiteY128" fmla="*/ 385286 h 1628584"/>
              <a:gd name="connsiteX129" fmla="*/ 2369058 w 3246882"/>
              <a:gd name="connsiteY129" fmla="*/ 238506 h 1628584"/>
              <a:gd name="connsiteX130" fmla="*/ 2515267 w 3246882"/>
              <a:gd name="connsiteY130" fmla="*/ 182880 h 1628584"/>
              <a:gd name="connsiteX131" fmla="*/ 2658332 w 3246882"/>
              <a:gd name="connsiteY131" fmla="*/ 237554 h 1628584"/>
              <a:gd name="connsiteX132" fmla="*/ 2619375 w 3246882"/>
              <a:gd name="connsiteY132" fmla="*/ 381286 h 1628584"/>
              <a:gd name="connsiteX133" fmla="*/ 2591467 w 3246882"/>
              <a:gd name="connsiteY133" fmla="*/ 289751 h 1628584"/>
              <a:gd name="connsiteX134" fmla="*/ 2512981 w 3246882"/>
              <a:gd name="connsiteY134" fmla="*/ 255175 h 1628584"/>
              <a:gd name="connsiteX135" fmla="*/ 2433161 w 3246882"/>
              <a:gd name="connsiteY135" fmla="*/ 290894 h 1628584"/>
              <a:gd name="connsiteX136" fmla="*/ 2403253 w 3246882"/>
              <a:gd name="connsiteY136" fmla="*/ 383572 h 1628584"/>
              <a:gd name="connsiteX137" fmla="*/ 2432876 w 3246882"/>
              <a:gd name="connsiteY137" fmla="*/ 476250 h 1628584"/>
              <a:gd name="connsiteX138" fmla="*/ 2513457 w 3246882"/>
              <a:gd name="connsiteY138" fmla="*/ 510064 h 1628584"/>
              <a:gd name="connsiteX139" fmla="*/ 2591753 w 3246882"/>
              <a:gd name="connsiteY139" fmla="*/ 475107 h 1628584"/>
              <a:gd name="connsiteX140" fmla="*/ 2619470 w 3246882"/>
              <a:gd name="connsiteY140" fmla="*/ 381381 h 1628584"/>
              <a:gd name="connsiteX141" fmla="*/ 3219260 w 3246882"/>
              <a:gd name="connsiteY141" fmla="*/ 494729 h 1628584"/>
              <a:gd name="connsiteX142" fmla="*/ 3196209 w 3246882"/>
              <a:gd name="connsiteY142" fmla="*/ 507397 h 1628584"/>
              <a:gd name="connsiteX143" fmla="*/ 3175349 w 3246882"/>
              <a:gd name="connsiteY143" fmla="*/ 511112 h 1628584"/>
              <a:gd name="connsiteX144" fmla="*/ 3144107 w 3246882"/>
              <a:gd name="connsiteY144" fmla="*/ 497872 h 1628584"/>
              <a:gd name="connsiteX145" fmla="*/ 3132963 w 3246882"/>
              <a:gd name="connsiteY145" fmla="*/ 456724 h 1628584"/>
              <a:gd name="connsiteX146" fmla="*/ 3132963 w 3246882"/>
              <a:gd name="connsiteY146" fmla="*/ 260985 h 1628584"/>
              <a:gd name="connsiteX147" fmla="*/ 3230118 w 3246882"/>
              <a:gd name="connsiteY147" fmla="*/ 260985 h 1628584"/>
              <a:gd name="connsiteX148" fmla="*/ 3230118 w 3246882"/>
              <a:gd name="connsiteY148" fmla="*/ 191738 h 1628584"/>
              <a:gd name="connsiteX149" fmla="*/ 3132963 w 3246882"/>
              <a:gd name="connsiteY149" fmla="*/ 191738 h 1628584"/>
              <a:gd name="connsiteX150" fmla="*/ 3132963 w 3246882"/>
              <a:gd name="connsiteY150" fmla="*/ 82677 h 1628584"/>
              <a:gd name="connsiteX151" fmla="*/ 3043999 w 3246882"/>
              <a:gd name="connsiteY151" fmla="*/ 98298 h 1628584"/>
              <a:gd name="connsiteX152" fmla="*/ 3043999 w 3246882"/>
              <a:gd name="connsiteY152" fmla="*/ 191643 h 1628584"/>
              <a:gd name="connsiteX153" fmla="*/ 2893028 w 3246882"/>
              <a:gd name="connsiteY153" fmla="*/ 191643 h 1628584"/>
              <a:gd name="connsiteX154" fmla="*/ 2893028 w 3246882"/>
              <a:gd name="connsiteY154" fmla="*/ 130969 h 1628584"/>
              <a:gd name="connsiteX155" fmla="*/ 2905887 w 3246882"/>
              <a:gd name="connsiteY155" fmla="*/ 86297 h 1628584"/>
              <a:gd name="connsiteX156" fmla="*/ 2942558 w 3246882"/>
              <a:gd name="connsiteY156" fmla="*/ 71438 h 1628584"/>
              <a:gd name="connsiteX157" fmla="*/ 2965037 w 3246882"/>
              <a:gd name="connsiteY157" fmla="*/ 74962 h 1628584"/>
              <a:gd name="connsiteX158" fmla="*/ 2984945 w 3246882"/>
              <a:gd name="connsiteY158" fmla="*/ 84868 h 1628584"/>
              <a:gd name="connsiteX159" fmla="*/ 3021425 w 3246882"/>
              <a:gd name="connsiteY159" fmla="*/ 20479 h 1628584"/>
              <a:gd name="connsiteX160" fmla="*/ 2981230 w 3246882"/>
              <a:gd name="connsiteY160" fmla="*/ 5048 h 1628584"/>
              <a:gd name="connsiteX161" fmla="*/ 2938844 w 3246882"/>
              <a:gd name="connsiteY161" fmla="*/ 0 h 1628584"/>
              <a:gd name="connsiteX162" fmla="*/ 2839688 w 3246882"/>
              <a:gd name="connsiteY162" fmla="*/ 34957 h 1628584"/>
              <a:gd name="connsiteX163" fmla="*/ 2804541 w 3246882"/>
              <a:gd name="connsiteY163" fmla="*/ 130207 h 1628584"/>
              <a:gd name="connsiteX164" fmla="*/ 2804541 w 3246882"/>
              <a:gd name="connsiteY164" fmla="*/ 191643 h 1628584"/>
              <a:gd name="connsiteX165" fmla="*/ 2739771 w 3246882"/>
              <a:gd name="connsiteY165" fmla="*/ 191643 h 1628584"/>
              <a:gd name="connsiteX166" fmla="*/ 2739771 w 3246882"/>
              <a:gd name="connsiteY166" fmla="*/ 260890 h 1628584"/>
              <a:gd name="connsiteX167" fmla="*/ 2804541 w 3246882"/>
              <a:gd name="connsiteY167" fmla="*/ 260890 h 1628584"/>
              <a:gd name="connsiteX168" fmla="*/ 2804541 w 3246882"/>
              <a:gd name="connsiteY168" fmla="*/ 572643 h 1628584"/>
              <a:gd name="connsiteX169" fmla="*/ 2893124 w 3246882"/>
              <a:gd name="connsiteY169" fmla="*/ 572643 h 1628584"/>
              <a:gd name="connsiteX170" fmla="*/ 2893124 w 3246882"/>
              <a:gd name="connsiteY170" fmla="*/ 261080 h 1628584"/>
              <a:gd name="connsiteX171" fmla="*/ 3044095 w 3246882"/>
              <a:gd name="connsiteY171" fmla="*/ 261080 h 1628584"/>
              <a:gd name="connsiteX172" fmla="*/ 3044095 w 3246882"/>
              <a:gd name="connsiteY172" fmla="*/ 469487 h 1628584"/>
              <a:gd name="connsiteX173" fmla="*/ 3072384 w 3246882"/>
              <a:gd name="connsiteY173" fmla="*/ 553212 h 1628584"/>
              <a:gd name="connsiteX174" fmla="*/ 3156871 w 3246882"/>
              <a:gd name="connsiteY174" fmla="*/ 581882 h 1628584"/>
              <a:gd name="connsiteX175" fmla="*/ 3208020 w 3246882"/>
              <a:gd name="connsiteY175" fmla="*/ 574643 h 1628584"/>
              <a:gd name="connsiteX176" fmla="*/ 3246882 w 3246882"/>
              <a:gd name="connsiteY176" fmla="*/ 555117 h 1628584"/>
              <a:gd name="connsiteX177" fmla="*/ 3219355 w 3246882"/>
              <a:gd name="connsiteY177" fmla="*/ 494824 h 1628584"/>
              <a:gd name="connsiteX178" fmla="*/ 0 w 3246882"/>
              <a:gd name="connsiteY178" fmla="*/ 1449229 h 1628584"/>
              <a:gd name="connsiteX179" fmla="*/ 91154 w 3246882"/>
              <a:gd name="connsiteY179" fmla="*/ 1449229 h 1628584"/>
              <a:gd name="connsiteX180" fmla="*/ 91154 w 3246882"/>
              <a:gd name="connsiteY180" fmla="*/ 915638 h 1628584"/>
              <a:gd name="connsiteX181" fmla="*/ 0 w 3246882"/>
              <a:gd name="connsiteY181" fmla="*/ 915638 h 1628584"/>
              <a:gd name="connsiteX182" fmla="*/ 0 w 3246882"/>
              <a:gd name="connsiteY182" fmla="*/ 1449229 h 1628584"/>
              <a:gd name="connsiteX183" fmla="*/ 463391 w 3246882"/>
              <a:gd name="connsiteY183" fmla="*/ 1068229 h 1628584"/>
              <a:gd name="connsiteX184" fmla="*/ 552355 w 3246882"/>
              <a:gd name="connsiteY184" fmla="*/ 1068229 h 1628584"/>
              <a:gd name="connsiteX185" fmla="*/ 552355 w 3246882"/>
              <a:gd name="connsiteY185" fmla="*/ 1426559 h 1628584"/>
              <a:gd name="connsiteX186" fmla="*/ 499682 w 3246882"/>
              <a:gd name="connsiteY186" fmla="*/ 1575721 h 1628584"/>
              <a:gd name="connsiteX187" fmla="*/ 354806 w 3246882"/>
              <a:gd name="connsiteY187" fmla="*/ 1628585 h 1628584"/>
              <a:gd name="connsiteX188" fmla="*/ 254318 w 3246882"/>
              <a:gd name="connsiteY188" fmla="*/ 1608677 h 1628584"/>
              <a:gd name="connsiteX189" fmla="*/ 176213 w 3246882"/>
              <a:gd name="connsiteY189" fmla="*/ 1547431 h 1628584"/>
              <a:gd name="connsiteX190" fmla="*/ 240983 w 3246882"/>
              <a:gd name="connsiteY190" fmla="*/ 1499426 h 1628584"/>
              <a:gd name="connsiteX191" fmla="*/ 290322 w 3246882"/>
              <a:gd name="connsiteY191" fmla="*/ 1543907 h 1628584"/>
              <a:gd name="connsiteX192" fmla="*/ 356330 w 3246882"/>
              <a:gd name="connsiteY192" fmla="*/ 1558576 h 1628584"/>
              <a:gd name="connsiteX193" fmla="*/ 434816 w 3246882"/>
              <a:gd name="connsiteY193" fmla="*/ 1529144 h 1628584"/>
              <a:gd name="connsiteX194" fmla="*/ 463487 w 3246882"/>
              <a:gd name="connsiteY194" fmla="*/ 1441704 h 1628584"/>
              <a:gd name="connsiteX195" fmla="*/ 463487 w 3246882"/>
              <a:gd name="connsiteY195" fmla="*/ 1398175 h 1628584"/>
              <a:gd name="connsiteX196" fmla="*/ 461963 w 3246882"/>
              <a:gd name="connsiteY196" fmla="*/ 1398175 h 1628584"/>
              <a:gd name="connsiteX197" fmla="*/ 411194 w 3246882"/>
              <a:gd name="connsiteY197" fmla="*/ 1442847 h 1628584"/>
              <a:gd name="connsiteX198" fmla="*/ 336995 w 3246882"/>
              <a:gd name="connsiteY198" fmla="*/ 1458087 h 1628584"/>
              <a:gd name="connsiteX199" fmla="*/ 217932 w 3246882"/>
              <a:gd name="connsiteY199" fmla="*/ 1408081 h 1628584"/>
              <a:gd name="connsiteX200" fmla="*/ 172879 w 3246882"/>
              <a:gd name="connsiteY200" fmla="*/ 1268730 h 1628584"/>
              <a:gd name="connsiteX201" fmla="*/ 224790 w 3246882"/>
              <a:gd name="connsiteY201" fmla="*/ 1114520 h 1628584"/>
              <a:gd name="connsiteX202" fmla="*/ 353759 w 3246882"/>
              <a:gd name="connsiteY202" fmla="*/ 1059275 h 1628584"/>
              <a:gd name="connsiteX203" fmla="*/ 416052 w 3246882"/>
              <a:gd name="connsiteY203" fmla="*/ 1071944 h 1628584"/>
              <a:gd name="connsiteX204" fmla="*/ 461963 w 3246882"/>
              <a:gd name="connsiteY204" fmla="*/ 1108043 h 1628584"/>
              <a:gd name="connsiteX205" fmla="*/ 463487 w 3246882"/>
              <a:gd name="connsiteY205" fmla="*/ 1108043 h 1628584"/>
              <a:gd name="connsiteX206" fmla="*/ 463487 w 3246882"/>
              <a:gd name="connsiteY206" fmla="*/ 1068229 h 1628584"/>
              <a:gd name="connsiteX207" fmla="*/ 464153 w 3246882"/>
              <a:gd name="connsiteY207" fmla="*/ 1228154 h 1628584"/>
              <a:gd name="connsiteX208" fmla="*/ 437007 w 3246882"/>
              <a:gd name="connsiteY208" fmla="*/ 1159478 h 1628584"/>
              <a:gd name="connsiteX209" fmla="*/ 367094 w 3246882"/>
              <a:gd name="connsiteY209" fmla="*/ 1130999 h 1628584"/>
              <a:gd name="connsiteX210" fmla="*/ 291560 w 3246882"/>
              <a:gd name="connsiteY210" fmla="*/ 1165765 h 1628584"/>
              <a:gd name="connsiteX211" fmla="*/ 263652 w 3246882"/>
              <a:gd name="connsiteY211" fmla="*/ 1263777 h 1628584"/>
              <a:gd name="connsiteX212" fmla="*/ 289465 w 3246882"/>
              <a:gd name="connsiteY212" fmla="*/ 1353407 h 1628584"/>
              <a:gd name="connsiteX213" fmla="*/ 361093 w 3246882"/>
              <a:gd name="connsiteY213" fmla="*/ 1386173 h 1628584"/>
              <a:gd name="connsiteX214" fmla="*/ 435483 w 3246882"/>
              <a:gd name="connsiteY214" fmla="*/ 1354360 h 1628584"/>
              <a:gd name="connsiteX215" fmla="*/ 464153 w 3246882"/>
              <a:gd name="connsiteY215" fmla="*/ 1271588 h 1628584"/>
              <a:gd name="connsiteX216" fmla="*/ 464153 w 3246882"/>
              <a:gd name="connsiteY216" fmla="*/ 1228058 h 1628584"/>
              <a:gd name="connsiteX217" fmla="*/ 860965 w 3246882"/>
              <a:gd name="connsiteY217" fmla="*/ 1059275 h 1628584"/>
              <a:gd name="connsiteX218" fmla="*/ 791432 w 3246882"/>
              <a:gd name="connsiteY218" fmla="*/ 1075087 h 1628584"/>
              <a:gd name="connsiteX219" fmla="*/ 738950 w 3246882"/>
              <a:gd name="connsiteY219" fmla="*/ 1119950 h 1628584"/>
              <a:gd name="connsiteX220" fmla="*/ 737426 w 3246882"/>
              <a:gd name="connsiteY220" fmla="*/ 1119950 h 1628584"/>
              <a:gd name="connsiteX221" fmla="*/ 737426 w 3246882"/>
              <a:gd name="connsiteY221" fmla="*/ 1068229 h 1628584"/>
              <a:gd name="connsiteX222" fmla="*/ 648462 w 3246882"/>
              <a:gd name="connsiteY222" fmla="*/ 1068229 h 1628584"/>
              <a:gd name="connsiteX223" fmla="*/ 648462 w 3246882"/>
              <a:gd name="connsiteY223" fmla="*/ 1449229 h 1628584"/>
              <a:gd name="connsiteX224" fmla="*/ 737426 w 3246882"/>
              <a:gd name="connsiteY224" fmla="*/ 1449229 h 1628584"/>
              <a:gd name="connsiteX225" fmla="*/ 737426 w 3246882"/>
              <a:gd name="connsiteY225" fmla="*/ 1231964 h 1628584"/>
              <a:gd name="connsiteX226" fmla="*/ 762572 w 3246882"/>
              <a:gd name="connsiteY226" fmla="*/ 1159764 h 1628584"/>
              <a:gd name="connsiteX227" fmla="*/ 827151 w 3246882"/>
              <a:gd name="connsiteY227" fmla="*/ 1131094 h 1628584"/>
              <a:gd name="connsiteX228" fmla="*/ 882968 w 3246882"/>
              <a:gd name="connsiteY228" fmla="*/ 1155668 h 1628584"/>
              <a:gd name="connsiteX229" fmla="*/ 901541 w 3246882"/>
              <a:gd name="connsiteY229" fmla="*/ 1226725 h 1628584"/>
              <a:gd name="connsiteX230" fmla="*/ 901541 w 3246882"/>
              <a:gd name="connsiteY230" fmla="*/ 1449229 h 1628584"/>
              <a:gd name="connsiteX231" fmla="*/ 990505 w 3246882"/>
              <a:gd name="connsiteY231" fmla="*/ 1449229 h 1628584"/>
              <a:gd name="connsiteX232" fmla="*/ 990505 w 3246882"/>
              <a:gd name="connsiteY232" fmla="*/ 1214819 h 1628584"/>
              <a:gd name="connsiteX233" fmla="*/ 957358 w 3246882"/>
              <a:gd name="connsiteY233" fmla="*/ 1099661 h 1628584"/>
              <a:gd name="connsiteX234" fmla="*/ 860965 w 3246882"/>
              <a:gd name="connsiteY234" fmla="*/ 1059275 h 1628584"/>
              <a:gd name="connsiteX235" fmla="*/ 1124236 w 3246882"/>
              <a:gd name="connsiteY235" fmla="*/ 890683 h 1628584"/>
              <a:gd name="connsiteX236" fmla="*/ 1084802 w 3246882"/>
              <a:gd name="connsiteY236" fmla="*/ 905923 h 1628584"/>
              <a:gd name="connsiteX237" fmla="*/ 1069562 w 3246882"/>
              <a:gd name="connsiteY237" fmla="*/ 943547 h 1628584"/>
              <a:gd name="connsiteX238" fmla="*/ 1084802 w 3246882"/>
              <a:gd name="connsiteY238" fmla="*/ 981266 h 1628584"/>
              <a:gd name="connsiteX239" fmla="*/ 1124236 w 3246882"/>
              <a:gd name="connsiteY239" fmla="*/ 997077 h 1628584"/>
              <a:gd name="connsiteX240" fmla="*/ 1164431 w 3246882"/>
              <a:gd name="connsiteY240" fmla="*/ 981837 h 1628584"/>
              <a:gd name="connsiteX241" fmla="*/ 1179671 w 3246882"/>
              <a:gd name="connsiteY241" fmla="*/ 943928 h 1628584"/>
              <a:gd name="connsiteX242" fmla="*/ 1164431 w 3246882"/>
              <a:gd name="connsiteY242" fmla="*/ 906018 h 1628584"/>
              <a:gd name="connsiteX243" fmla="*/ 1124236 w 3246882"/>
              <a:gd name="connsiteY243" fmla="*/ 890778 h 1628584"/>
              <a:gd name="connsiteX244" fmla="*/ 1079564 w 3246882"/>
              <a:gd name="connsiteY244" fmla="*/ 1449229 h 1628584"/>
              <a:gd name="connsiteX245" fmla="*/ 1168527 w 3246882"/>
              <a:gd name="connsiteY245" fmla="*/ 1449229 h 1628584"/>
              <a:gd name="connsiteX246" fmla="*/ 1168527 w 3246882"/>
              <a:gd name="connsiteY246" fmla="*/ 1068229 h 1628584"/>
              <a:gd name="connsiteX247" fmla="*/ 1079564 w 3246882"/>
              <a:gd name="connsiteY247" fmla="*/ 1068229 h 1628584"/>
              <a:gd name="connsiteX248" fmla="*/ 1079564 w 3246882"/>
              <a:gd name="connsiteY248" fmla="*/ 1449229 h 1628584"/>
              <a:gd name="connsiteX249" fmla="*/ 1440656 w 3246882"/>
              <a:gd name="connsiteY249" fmla="*/ 1383697 h 1628584"/>
              <a:gd name="connsiteX250" fmla="*/ 1419797 w 3246882"/>
              <a:gd name="connsiteY250" fmla="*/ 1387412 h 1628584"/>
              <a:gd name="connsiteX251" fmla="*/ 1388555 w 3246882"/>
              <a:gd name="connsiteY251" fmla="*/ 1374172 h 1628584"/>
              <a:gd name="connsiteX252" fmla="*/ 1377410 w 3246882"/>
              <a:gd name="connsiteY252" fmla="*/ 1333024 h 1628584"/>
              <a:gd name="connsiteX253" fmla="*/ 1377410 w 3246882"/>
              <a:gd name="connsiteY253" fmla="*/ 1137285 h 1628584"/>
              <a:gd name="connsiteX254" fmla="*/ 1474565 w 3246882"/>
              <a:gd name="connsiteY254" fmla="*/ 1137285 h 1628584"/>
              <a:gd name="connsiteX255" fmla="*/ 1474565 w 3246882"/>
              <a:gd name="connsiteY255" fmla="*/ 1068038 h 1628584"/>
              <a:gd name="connsiteX256" fmla="*/ 1377410 w 3246882"/>
              <a:gd name="connsiteY256" fmla="*/ 1068038 h 1628584"/>
              <a:gd name="connsiteX257" fmla="*/ 1377410 w 3246882"/>
              <a:gd name="connsiteY257" fmla="*/ 958977 h 1628584"/>
              <a:gd name="connsiteX258" fmla="*/ 1288447 w 3246882"/>
              <a:gd name="connsiteY258" fmla="*/ 974598 h 1628584"/>
              <a:gd name="connsiteX259" fmla="*/ 1288447 w 3246882"/>
              <a:gd name="connsiteY259" fmla="*/ 1067943 h 1628584"/>
              <a:gd name="connsiteX260" fmla="*/ 1224820 w 3246882"/>
              <a:gd name="connsiteY260" fmla="*/ 1067943 h 1628584"/>
              <a:gd name="connsiteX261" fmla="*/ 1224820 w 3246882"/>
              <a:gd name="connsiteY261" fmla="*/ 1137190 h 1628584"/>
              <a:gd name="connsiteX262" fmla="*/ 1288447 w 3246882"/>
              <a:gd name="connsiteY262" fmla="*/ 1137190 h 1628584"/>
              <a:gd name="connsiteX263" fmla="*/ 1288447 w 3246882"/>
              <a:gd name="connsiteY263" fmla="*/ 1345597 h 1628584"/>
              <a:gd name="connsiteX264" fmla="*/ 1316736 w 3246882"/>
              <a:gd name="connsiteY264" fmla="*/ 1429322 h 1628584"/>
              <a:gd name="connsiteX265" fmla="*/ 1401223 w 3246882"/>
              <a:gd name="connsiteY265" fmla="*/ 1457992 h 1628584"/>
              <a:gd name="connsiteX266" fmla="*/ 1452372 w 3246882"/>
              <a:gd name="connsiteY266" fmla="*/ 1450753 h 1628584"/>
              <a:gd name="connsiteX267" fmla="*/ 1491234 w 3246882"/>
              <a:gd name="connsiteY267" fmla="*/ 1431227 h 1628584"/>
              <a:gd name="connsiteX268" fmla="*/ 1463707 w 3246882"/>
              <a:gd name="connsiteY268" fmla="*/ 1370933 h 1628584"/>
              <a:gd name="connsiteX269" fmla="*/ 1440656 w 3246882"/>
              <a:gd name="connsiteY269" fmla="*/ 1383602 h 1628584"/>
              <a:gd name="connsiteX270" fmla="*/ 1829657 w 3246882"/>
              <a:gd name="connsiteY270" fmla="*/ 1107662 h 1628584"/>
              <a:gd name="connsiteX271" fmla="*/ 1873949 w 3246882"/>
              <a:gd name="connsiteY271" fmla="*/ 1247204 h 1628584"/>
              <a:gd name="connsiteX272" fmla="*/ 1873949 w 3246882"/>
              <a:gd name="connsiteY272" fmla="*/ 1280731 h 1628584"/>
              <a:gd name="connsiteX273" fmla="*/ 1612392 w 3246882"/>
              <a:gd name="connsiteY273" fmla="*/ 1280731 h 1628584"/>
              <a:gd name="connsiteX274" fmla="*/ 1641824 w 3246882"/>
              <a:gd name="connsiteY274" fmla="*/ 1362075 h 1628584"/>
              <a:gd name="connsiteX275" fmla="*/ 1711738 w 3246882"/>
              <a:gd name="connsiteY275" fmla="*/ 1389031 h 1628584"/>
              <a:gd name="connsiteX276" fmla="*/ 1763459 w 3246882"/>
              <a:gd name="connsiteY276" fmla="*/ 1375220 h 1628584"/>
              <a:gd name="connsiteX277" fmla="*/ 1802130 w 3246882"/>
              <a:gd name="connsiteY277" fmla="*/ 1334262 h 1628584"/>
              <a:gd name="connsiteX278" fmla="*/ 1870234 w 3246882"/>
              <a:gd name="connsiteY278" fmla="*/ 1371505 h 1628584"/>
              <a:gd name="connsiteX279" fmla="*/ 1803464 w 3246882"/>
              <a:gd name="connsiteY279" fmla="*/ 1435703 h 1628584"/>
              <a:gd name="connsiteX280" fmla="*/ 1708785 w 3246882"/>
              <a:gd name="connsiteY280" fmla="*/ 1458182 h 1628584"/>
              <a:gd name="connsiteX281" fmla="*/ 1573149 w 3246882"/>
              <a:gd name="connsiteY281" fmla="*/ 1407605 h 1628584"/>
              <a:gd name="connsiteX282" fmla="*/ 1522381 w 3246882"/>
              <a:gd name="connsiteY282" fmla="*/ 1262158 h 1628584"/>
              <a:gd name="connsiteX283" fmla="*/ 1574673 w 3246882"/>
              <a:gd name="connsiteY283" fmla="*/ 1115568 h 1628584"/>
              <a:gd name="connsiteX284" fmla="*/ 1705070 w 3246882"/>
              <a:gd name="connsiteY284" fmla="*/ 1059371 h 1628584"/>
              <a:gd name="connsiteX285" fmla="*/ 1829753 w 3246882"/>
              <a:gd name="connsiteY285" fmla="*/ 1107758 h 1628584"/>
              <a:gd name="connsiteX286" fmla="*/ 1788414 w 3246882"/>
              <a:gd name="connsiteY286" fmla="*/ 1218152 h 1628584"/>
              <a:gd name="connsiteX287" fmla="*/ 1766602 w 3246882"/>
              <a:gd name="connsiteY287" fmla="*/ 1149858 h 1628584"/>
              <a:gd name="connsiteX288" fmla="*/ 1706499 w 3246882"/>
              <a:gd name="connsiteY288" fmla="*/ 1125855 h 1628584"/>
              <a:gd name="connsiteX289" fmla="*/ 1641729 w 3246882"/>
              <a:gd name="connsiteY289" fmla="*/ 1152049 h 1628584"/>
              <a:gd name="connsiteX290" fmla="*/ 1612011 w 3246882"/>
              <a:gd name="connsiteY290" fmla="*/ 1218057 h 1628584"/>
              <a:gd name="connsiteX291" fmla="*/ 1788414 w 3246882"/>
              <a:gd name="connsiteY291" fmla="*/ 1218057 h 162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Lst>
            <a:rect l="l" t="t" r="r" b="b"/>
            <a:pathLst>
              <a:path w="3246882" h="1628584">
                <a:moveTo>
                  <a:pt x="452057" y="39338"/>
                </a:moveTo>
                <a:lnTo>
                  <a:pt x="576739" y="39338"/>
                </a:lnTo>
                <a:lnTo>
                  <a:pt x="576739" y="572929"/>
                </a:lnTo>
                <a:lnTo>
                  <a:pt x="486347" y="572929"/>
                </a:lnTo>
                <a:lnTo>
                  <a:pt x="486347" y="234315"/>
                </a:lnTo>
                <a:cubicBezTo>
                  <a:pt x="486347" y="220218"/>
                  <a:pt x="486537" y="206597"/>
                  <a:pt x="486918" y="193548"/>
                </a:cubicBezTo>
                <a:cubicBezTo>
                  <a:pt x="487299" y="180499"/>
                  <a:pt x="487585" y="165735"/>
                  <a:pt x="487871" y="149066"/>
                </a:cubicBezTo>
                <a:lnTo>
                  <a:pt x="485680" y="149066"/>
                </a:lnTo>
                <a:cubicBezTo>
                  <a:pt x="483489" y="156496"/>
                  <a:pt x="481298" y="162973"/>
                  <a:pt x="479393" y="168593"/>
                </a:cubicBezTo>
                <a:cubicBezTo>
                  <a:pt x="477393" y="174212"/>
                  <a:pt x="475202" y="180023"/>
                  <a:pt x="472726" y="186309"/>
                </a:cubicBezTo>
                <a:lnTo>
                  <a:pt x="319088" y="572929"/>
                </a:lnTo>
                <a:lnTo>
                  <a:pt x="254699" y="572929"/>
                </a:lnTo>
                <a:lnTo>
                  <a:pt x="99727" y="189643"/>
                </a:lnTo>
                <a:cubicBezTo>
                  <a:pt x="97727" y="183928"/>
                  <a:pt x="95726" y="178213"/>
                  <a:pt x="93631" y="172307"/>
                </a:cubicBezTo>
                <a:cubicBezTo>
                  <a:pt x="91535" y="166497"/>
                  <a:pt x="88868" y="158686"/>
                  <a:pt x="85630" y="149066"/>
                </a:cubicBezTo>
                <a:lnTo>
                  <a:pt x="83439" y="149066"/>
                </a:lnTo>
                <a:cubicBezTo>
                  <a:pt x="83915" y="164402"/>
                  <a:pt x="84296" y="180023"/>
                  <a:pt x="84582" y="195739"/>
                </a:cubicBezTo>
                <a:cubicBezTo>
                  <a:pt x="84868" y="211455"/>
                  <a:pt x="84963" y="228410"/>
                  <a:pt x="84963" y="246507"/>
                </a:cubicBezTo>
                <a:lnTo>
                  <a:pt x="84963" y="572834"/>
                </a:lnTo>
                <a:lnTo>
                  <a:pt x="0" y="572834"/>
                </a:lnTo>
                <a:lnTo>
                  <a:pt x="0" y="39338"/>
                </a:lnTo>
                <a:lnTo>
                  <a:pt x="129826" y="39338"/>
                </a:lnTo>
                <a:lnTo>
                  <a:pt x="266414" y="383477"/>
                </a:lnTo>
                <a:cubicBezTo>
                  <a:pt x="271653" y="396145"/>
                  <a:pt x="275749" y="406813"/>
                  <a:pt x="278892" y="415671"/>
                </a:cubicBezTo>
                <a:cubicBezTo>
                  <a:pt x="282035" y="424434"/>
                  <a:pt x="284988" y="434245"/>
                  <a:pt x="288036" y="444913"/>
                </a:cubicBezTo>
                <a:lnTo>
                  <a:pt x="290227" y="444913"/>
                </a:lnTo>
                <a:cubicBezTo>
                  <a:pt x="294704" y="433007"/>
                  <a:pt x="298704" y="422243"/>
                  <a:pt x="302324" y="412528"/>
                </a:cubicBezTo>
                <a:cubicBezTo>
                  <a:pt x="305943" y="402812"/>
                  <a:pt x="309658" y="392811"/>
                  <a:pt x="313658" y="382429"/>
                </a:cubicBezTo>
                <a:lnTo>
                  <a:pt x="452057" y="39338"/>
                </a:lnTo>
                <a:close/>
                <a:moveTo>
                  <a:pt x="712375" y="120872"/>
                </a:moveTo>
                <a:cubicBezTo>
                  <a:pt x="728948" y="120872"/>
                  <a:pt x="742379" y="115824"/>
                  <a:pt x="752570" y="105632"/>
                </a:cubicBezTo>
                <a:cubicBezTo>
                  <a:pt x="762762" y="95441"/>
                  <a:pt x="767810" y="82772"/>
                  <a:pt x="767810" y="67723"/>
                </a:cubicBezTo>
                <a:cubicBezTo>
                  <a:pt x="767810" y="52673"/>
                  <a:pt x="762762" y="39910"/>
                  <a:pt x="752570" y="29813"/>
                </a:cubicBezTo>
                <a:cubicBezTo>
                  <a:pt x="742379" y="19622"/>
                  <a:pt x="729044" y="14573"/>
                  <a:pt x="712375" y="14573"/>
                </a:cubicBezTo>
                <a:cubicBezTo>
                  <a:pt x="695706" y="14573"/>
                  <a:pt x="683133" y="19622"/>
                  <a:pt x="672941" y="29813"/>
                </a:cubicBezTo>
                <a:cubicBezTo>
                  <a:pt x="662750" y="40005"/>
                  <a:pt x="657701" y="52483"/>
                  <a:pt x="657701" y="67437"/>
                </a:cubicBezTo>
                <a:cubicBezTo>
                  <a:pt x="657701" y="82391"/>
                  <a:pt x="662750" y="94679"/>
                  <a:pt x="672941" y="105156"/>
                </a:cubicBezTo>
                <a:cubicBezTo>
                  <a:pt x="683133" y="115729"/>
                  <a:pt x="696278" y="120968"/>
                  <a:pt x="712375" y="120968"/>
                </a:cubicBezTo>
                <a:close/>
                <a:moveTo>
                  <a:pt x="667703" y="572929"/>
                </a:moveTo>
                <a:lnTo>
                  <a:pt x="756666" y="572929"/>
                </a:lnTo>
                <a:lnTo>
                  <a:pt x="756666" y="191929"/>
                </a:lnTo>
                <a:lnTo>
                  <a:pt x="667703" y="191929"/>
                </a:lnTo>
                <a:lnTo>
                  <a:pt x="667703" y="572929"/>
                </a:lnTo>
                <a:close/>
                <a:moveTo>
                  <a:pt x="1179100" y="500348"/>
                </a:moveTo>
                <a:lnTo>
                  <a:pt x="1110234" y="461677"/>
                </a:lnTo>
                <a:cubicBezTo>
                  <a:pt x="1099090" y="478346"/>
                  <a:pt x="1086422" y="490157"/>
                  <a:pt x="1072325" y="497205"/>
                </a:cubicBezTo>
                <a:cubicBezTo>
                  <a:pt x="1058228" y="504254"/>
                  <a:pt x="1042702" y="507778"/>
                  <a:pt x="1025843" y="507778"/>
                </a:cubicBezTo>
                <a:cubicBezTo>
                  <a:pt x="993553" y="507778"/>
                  <a:pt x="967835" y="497015"/>
                  <a:pt x="948500" y="475393"/>
                </a:cubicBezTo>
                <a:cubicBezTo>
                  <a:pt x="929164" y="453771"/>
                  <a:pt x="919448" y="423101"/>
                  <a:pt x="919448" y="383096"/>
                </a:cubicBezTo>
                <a:cubicBezTo>
                  <a:pt x="919448" y="343091"/>
                  <a:pt x="929259" y="311182"/>
                  <a:pt x="948881" y="288608"/>
                </a:cubicBezTo>
                <a:cubicBezTo>
                  <a:pt x="968502" y="266033"/>
                  <a:pt x="993362" y="254794"/>
                  <a:pt x="1023652" y="254794"/>
                </a:cubicBezTo>
                <a:cubicBezTo>
                  <a:pt x="1040987" y="254794"/>
                  <a:pt x="1056418" y="258413"/>
                  <a:pt x="1069753" y="265557"/>
                </a:cubicBezTo>
                <a:cubicBezTo>
                  <a:pt x="1083183" y="272796"/>
                  <a:pt x="1095566" y="284893"/>
                  <a:pt x="1106996" y="302038"/>
                </a:cubicBezTo>
                <a:lnTo>
                  <a:pt x="1176909" y="267462"/>
                </a:lnTo>
                <a:cubicBezTo>
                  <a:pt x="1163479" y="239649"/>
                  <a:pt x="1143476" y="218694"/>
                  <a:pt x="1116806" y="204407"/>
                </a:cubicBezTo>
                <a:cubicBezTo>
                  <a:pt x="1090136" y="190119"/>
                  <a:pt x="1060037" y="182975"/>
                  <a:pt x="1026605" y="182975"/>
                </a:cubicBezTo>
                <a:cubicBezTo>
                  <a:pt x="968026" y="182975"/>
                  <a:pt x="920401" y="201359"/>
                  <a:pt x="883730" y="238220"/>
                </a:cubicBezTo>
                <a:cubicBezTo>
                  <a:pt x="847058" y="275082"/>
                  <a:pt x="828675" y="325374"/>
                  <a:pt x="828675" y="389096"/>
                </a:cubicBezTo>
                <a:cubicBezTo>
                  <a:pt x="828675" y="447104"/>
                  <a:pt x="845915" y="493776"/>
                  <a:pt x="880396" y="529019"/>
                </a:cubicBezTo>
                <a:cubicBezTo>
                  <a:pt x="914876" y="564261"/>
                  <a:pt x="962597" y="581882"/>
                  <a:pt x="1023652" y="581882"/>
                </a:cubicBezTo>
                <a:cubicBezTo>
                  <a:pt x="1056608" y="581882"/>
                  <a:pt x="1086612" y="575215"/>
                  <a:pt x="1113473" y="561785"/>
                </a:cubicBezTo>
                <a:cubicBezTo>
                  <a:pt x="1140333" y="548354"/>
                  <a:pt x="1162241" y="527971"/>
                  <a:pt x="1179100" y="500348"/>
                </a:cubicBezTo>
                <a:close/>
                <a:moveTo>
                  <a:pt x="1438656" y="185166"/>
                </a:moveTo>
                <a:cubicBezTo>
                  <a:pt x="1415796" y="185166"/>
                  <a:pt x="1395698" y="191643"/>
                  <a:pt x="1378363" y="204692"/>
                </a:cubicBezTo>
                <a:cubicBezTo>
                  <a:pt x="1361027" y="217742"/>
                  <a:pt x="1347883" y="236411"/>
                  <a:pt x="1338929" y="260699"/>
                </a:cubicBezTo>
                <a:lnTo>
                  <a:pt x="1337405" y="260699"/>
                </a:lnTo>
                <a:lnTo>
                  <a:pt x="1337405" y="191834"/>
                </a:lnTo>
                <a:lnTo>
                  <a:pt x="1248442" y="191834"/>
                </a:lnTo>
                <a:lnTo>
                  <a:pt x="1248442" y="572834"/>
                </a:lnTo>
                <a:lnTo>
                  <a:pt x="1337405" y="572834"/>
                </a:lnTo>
                <a:lnTo>
                  <a:pt x="1337405" y="384524"/>
                </a:lnTo>
                <a:cubicBezTo>
                  <a:pt x="1337405" y="348043"/>
                  <a:pt x="1345311" y="318707"/>
                  <a:pt x="1361027" y="296323"/>
                </a:cubicBezTo>
                <a:cubicBezTo>
                  <a:pt x="1376743" y="274034"/>
                  <a:pt x="1397413" y="262795"/>
                  <a:pt x="1422940" y="262795"/>
                </a:cubicBezTo>
                <a:cubicBezTo>
                  <a:pt x="1431131" y="262795"/>
                  <a:pt x="1438847" y="263557"/>
                  <a:pt x="1446181" y="265176"/>
                </a:cubicBezTo>
                <a:cubicBezTo>
                  <a:pt x="1453515" y="266795"/>
                  <a:pt x="1460754" y="268986"/>
                  <a:pt x="1467993" y="271653"/>
                </a:cubicBezTo>
                <a:lnTo>
                  <a:pt x="1491806" y="195739"/>
                </a:lnTo>
                <a:cubicBezTo>
                  <a:pt x="1482376" y="191548"/>
                  <a:pt x="1473613" y="188690"/>
                  <a:pt x="1465421" y="187166"/>
                </a:cubicBezTo>
                <a:cubicBezTo>
                  <a:pt x="1457230" y="185642"/>
                  <a:pt x="1448276" y="184976"/>
                  <a:pt x="1438656" y="184976"/>
                </a:cubicBezTo>
                <a:close/>
                <a:moveTo>
                  <a:pt x="1855375" y="237649"/>
                </a:moveTo>
                <a:cubicBezTo>
                  <a:pt x="1890236" y="274130"/>
                  <a:pt x="1907667" y="321278"/>
                  <a:pt x="1907667" y="379000"/>
                </a:cubicBezTo>
                <a:cubicBezTo>
                  <a:pt x="1907667" y="436721"/>
                  <a:pt x="1889284" y="486632"/>
                  <a:pt x="1852613" y="524637"/>
                </a:cubicBezTo>
                <a:cubicBezTo>
                  <a:pt x="1815941" y="562737"/>
                  <a:pt x="1767364" y="581787"/>
                  <a:pt x="1707166" y="581787"/>
                </a:cubicBezTo>
                <a:cubicBezTo>
                  <a:pt x="1646968" y="581787"/>
                  <a:pt x="1598581" y="564071"/>
                  <a:pt x="1562957" y="528542"/>
                </a:cubicBezTo>
                <a:cubicBezTo>
                  <a:pt x="1527334" y="493109"/>
                  <a:pt x="1509522" y="445294"/>
                  <a:pt x="1509522" y="385286"/>
                </a:cubicBezTo>
                <a:cubicBezTo>
                  <a:pt x="1509808" y="324517"/>
                  <a:pt x="1528667" y="275558"/>
                  <a:pt x="1566101" y="238506"/>
                </a:cubicBezTo>
                <a:cubicBezTo>
                  <a:pt x="1603534" y="201454"/>
                  <a:pt x="1652302" y="182880"/>
                  <a:pt x="1712309" y="182880"/>
                </a:cubicBezTo>
                <a:cubicBezTo>
                  <a:pt x="1772317" y="182880"/>
                  <a:pt x="1820513" y="201073"/>
                  <a:pt x="1855375" y="237554"/>
                </a:cubicBezTo>
                <a:close/>
                <a:moveTo>
                  <a:pt x="1816513" y="381286"/>
                </a:moveTo>
                <a:cubicBezTo>
                  <a:pt x="1816513" y="343376"/>
                  <a:pt x="1807178" y="312801"/>
                  <a:pt x="1788605" y="289751"/>
                </a:cubicBezTo>
                <a:cubicBezTo>
                  <a:pt x="1770031" y="266700"/>
                  <a:pt x="1743837" y="255175"/>
                  <a:pt x="1710118" y="255175"/>
                </a:cubicBezTo>
                <a:cubicBezTo>
                  <a:pt x="1676400" y="255175"/>
                  <a:pt x="1650302" y="267081"/>
                  <a:pt x="1630299" y="290894"/>
                </a:cubicBezTo>
                <a:cubicBezTo>
                  <a:pt x="1610297" y="314706"/>
                  <a:pt x="1600391" y="345567"/>
                  <a:pt x="1600391" y="383572"/>
                </a:cubicBezTo>
                <a:cubicBezTo>
                  <a:pt x="1600391" y="421577"/>
                  <a:pt x="1610297" y="453676"/>
                  <a:pt x="1630013" y="476250"/>
                </a:cubicBezTo>
                <a:cubicBezTo>
                  <a:pt x="1649730" y="498824"/>
                  <a:pt x="1676591" y="510064"/>
                  <a:pt x="1710595" y="510064"/>
                </a:cubicBezTo>
                <a:cubicBezTo>
                  <a:pt x="1744599" y="510064"/>
                  <a:pt x="1770412" y="498443"/>
                  <a:pt x="1788890" y="475107"/>
                </a:cubicBezTo>
                <a:cubicBezTo>
                  <a:pt x="1807369" y="451771"/>
                  <a:pt x="1816608" y="420529"/>
                  <a:pt x="1816608" y="381381"/>
                </a:cubicBezTo>
                <a:close/>
                <a:moveTo>
                  <a:pt x="2123313" y="339566"/>
                </a:moveTo>
                <a:cubicBezTo>
                  <a:pt x="2096262" y="334328"/>
                  <a:pt x="2077879" y="328327"/>
                  <a:pt x="2068068" y="321374"/>
                </a:cubicBezTo>
                <a:cubicBezTo>
                  <a:pt x="2058257" y="314420"/>
                  <a:pt x="2053400" y="304800"/>
                  <a:pt x="2053400" y="292322"/>
                </a:cubicBezTo>
                <a:cubicBezTo>
                  <a:pt x="2053400" y="279845"/>
                  <a:pt x="2058067" y="269367"/>
                  <a:pt x="2067497" y="261461"/>
                </a:cubicBezTo>
                <a:cubicBezTo>
                  <a:pt x="2076926" y="253556"/>
                  <a:pt x="2090642" y="249555"/>
                  <a:pt x="2108835" y="249555"/>
                </a:cubicBezTo>
                <a:cubicBezTo>
                  <a:pt x="2125694" y="249555"/>
                  <a:pt x="2140268" y="252508"/>
                  <a:pt x="2152555" y="258509"/>
                </a:cubicBezTo>
                <a:cubicBezTo>
                  <a:pt x="2164842" y="264509"/>
                  <a:pt x="2176653" y="273368"/>
                  <a:pt x="2188083" y="285274"/>
                </a:cubicBezTo>
                <a:lnTo>
                  <a:pt x="2239804" y="238411"/>
                </a:lnTo>
                <a:cubicBezTo>
                  <a:pt x="2225421" y="219837"/>
                  <a:pt x="2206943" y="205931"/>
                  <a:pt x="2184368" y="196691"/>
                </a:cubicBezTo>
                <a:cubicBezTo>
                  <a:pt x="2161794" y="187547"/>
                  <a:pt x="2137505" y="182880"/>
                  <a:pt x="2111407" y="182880"/>
                </a:cubicBezTo>
                <a:cubicBezTo>
                  <a:pt x="2070735" y="182880"/>
                  <a:pt x="2037017" y="193453"/>
                  <a:pt x="2010251" y="214694"/>
                </a:cubicBezTo>
                <a:cubicBezTo>
                  <a:pt x="1983486" y="235934"/>
                  <a:pt x="1970056" y="265081"/>
                  <a:pt x="1970056" y="302324"/>
                </a:cubicBezTo>
                <a:cubicBezTo>
                  <a:pt x="1970056" y="331375"/>
                  <a:pt x="1979962" y="355759"/>
                  <a:pt x="1999679" y="375476"/>
                </a:cubicBezTo>
                <a:cubicBezTo>
                  <a:pt x="2019395" y="395192"/>
                  <a:pt x="2054162" y="409385"/>
                  <a:pt x="2104073" y="418052"/>
                </a:cubicBezTo>
                <a:cubicBezTo>
                  <a:pt x="2124361" y="421767"/>
                  <a:pt x="2139696" y="427768"/>
                  <a:pt x="2149983" y="436055"/>
                </a:cubicBezTo>
                <a:cubicBezTo>
                  <a:pt x="2160270" y="444341"/>
                  <a:pt x="2165414" y="454724"/>
                  <a:pt x="2165414" y="467106"/>
                </a:cubicBezTo>
                <a:cubicBezTo>
                  <a:pt x="2165414" y="482251"/>
                  <a:pt x="2159984" y="493967"/>
                  <a:pt x="2149031" y="502253"/>
                </a:cubicBezTo>
                <a:cubicBezTo>
                  <a:pt x="2138077" y="510540"/>
                  <a:pt x="2122837" y="514731"/>
                  <a:pt x="2103311" y="514731"/>
                </a:cubicBezTo>
                <a:cubicBezTo>
                  <a:pt x="2085975" y="514731"/>
                  <a:pt x="2069402" y="510826"/>
                  <a:pt x="2053685" y="503015"/>
                </a:cubicBezTo>
                <a:cubicBezTo>
                  <a:pt x="2037969" y="495205"/>
                  <a:pt x="2023110" y="482156"/>
                  <a:pt x="2009204" y="463772"/>
                </a:cubicBezTo>
                <a:lnTo>
                  <a:pt x="1955673" y="511778"/>
                </a:lnTo>
                <a:cubicBezTo>
                  <a:pt x="1969770" y="534638"/>
                  <a:pt x="1989868" y="551974"/>
                  <a:pt x="2015966" y="563880"/>
                </a:cubicBezTo>
                <a:cubicBezTo>
                  <a:pt x="2042065" y="575786"/>
                  <a:pt x="2070926" y="581787"/>
                  <a:pt x="2102644" y="581787"/>
                </a:cubicBezTo>
                <a:cubicBezTo>
                  <a:pt x="2146268" y="581787"/>
                  <a:pt x="2181606" y="570548"/>
                  <a:pt x="2208657" y="547973"/>
                </a:cubicBezTo>
                <a:cubicBezTo>
                  <a:pt x="2235708" y="525399"/>
                  <a:pt x="2249234" y="495776"/>
                  <a:pt x="2249234" y="459010"/>
                </a:cubicBezTo>
                <a:cubicBezTo>
                  <a:pt x="2249234" y="426244"/>
                  <a:pt x="2238851" y="399955"/>
                  <a:pt x="2217992" y="380143"/>
                </a:cubicBezTo>
                <a:cubicBezTo>
                  <a:pt x="2197132" y="360331"/>
                  <a:pt x="2165604" y="346805"/>
                  <a:pt x="2123504" y="339566"/>
                </a:cubicBezTo>
                <a:close/>
                <a:moveTo>
                  <a:pt x="2658332" y="237649"/>
                </a:moveTo>
                <a:cubicBezTo>
                  <a:pt x="2693194" y="274130"/>
                  <a:pt x="2710624" y="321278"/>
                  <a:pt x="2710624" y="379000"/>
                </a:cubicBezTo>
                <a:cubicBezTo>
                  <a:pt x="2710624" y="436721"/>
                  <a:pt x="2692241" y="486632"/>
                  <a:pt x="2655570" y="524637"/>
                </a:cubicBezTo>
                <a:cubicBezTo>
                  <a:pt x="2618899" y="562737"/>
                  <a:pt x="2570321" y="581787"/>
                  <a:pt x="2510123" y="581787"/>
                </a:cubicBezTo>
                <a:cubicBezTo>
                  <a:pt x="2449925" y="581787"/>
                  <a:pt x="2401538" y="564071"/>
                  <a:pt x="2365915" y="528542"/>
                </a:cubicBezTo>
                <a:cubicBezTo>
                  <a:pt x="2330291" y="493109"/>
                  <a:pt x="2312480" y="445294"/>
                  <a:pt x="2312480" y="385286"/>
                </a:cubicBezTo>
                <a:cubicBezTo>
                  <a:pt x="2312765" y="324517"/>
                  <a:pt x="2331625" y="275558"/>
                  <a:pt x="2369058" y="238506"/>
                </a:cubicBezTo>
                <a:cubicBezTo>
                  <a:pt x="2406491" y="201454"/>
                  <a:pt x="2455259" y="182880"/>
                  <a:pt x="2515267" y="182880"/>
                </a:cubicBezTo>
                <a:cubicBezTo>
                  <a:pt x="2575274" y="182880"/>
                  <a:pt x="2623471" y="201073"/>
                  <a:pt x="2658332" y="237554"/>
                </a:cubicBezTo>
                <a:close/>
                <a:moveTo>
                  <a:pt x="2619375" y="381286"/>
                </a:moveTo>
                <a:cubicBezTo>
                  <a:pt x="2619375" y="343376"/>
                  <a:pt x="2610041" y="312801"/>
                  <a:pt x="2591467" y="289751"/>
                </a:cubicBezTo>
                <a:cubicBezTo>
                  <a:pt x="2572893" y="266700"/>
                  <a:pt x="2546699" y="255175"/>
                  <a:pt x="2512981" y="255175"/>
                </a:cubicBezTo>
                <a:cubicBezTo>
                  <a:pt x="2479262" y="255175"/>
                  <a:pt x="2453164" y="267081"/>
                  <a:pt x="2433161" y="290894"/>
                </a:cubicBezTo>
                <a:cubicBezTo>
                  <a:pt x="2413159" y="314706"/>
                  <a:pt x="2403253" y="345567"/>
                  <a:pt x="2403253" y="383572"/>
                </a:cubicBezTo>
                <a:cubicBezTo>
                  <a:pt x="2403253" y="421577"/>
                  <a:pt x="2413159" y="453676"/>
                  <a:pt x="2432876" y="476250"/>
                </a:cubicBezTo>
                <a:cubicBezTo>
                  <a:pt x="2452592" y="498824"/>
                  <a:pt x="2479453" y="510064"/>
                  <a:pt x="2513457" y="510064"/>
                </a:cubicBezTo>
                <a:cubicBezTo>
                  <a:pt x="2547461" y="510064"/>
                  <a:pt x="2573274" y="498443"/>
                  <a:pt x="2591753" y="475107"/>
                </a:cubicBezTo>
                <a:cubicBezTo>
                  <a:pt x="2610231" y="451771"/>
                  <a:pt x="2619470" y="420529"/>
                  <a:pt x="2619470" y="381381"/>
                </a:cubicBezTo>
                <a:close/>
                <a:moveTo>
                  <a:pt x="3219260" y="494729"/>
                </a:moveTo>
                <a:cubicBezTo>
                  <a:pt x="3210782" y="500634"/>
                  <a:pt x="3203162" y="504920"/>
                  <a:pt x="3196209" y="507397"/>
                </a:cubicBezTo>
                <a:cubicBezTo>
                  <a:pt x="3189256" y="509873"/>
                  <a:pt x="3182303" y="511112"/>
                  <a:pt x="3175349" y="511112"/>
                </a:cubicBezTo>
                <a:cubicBezTo>
                  <a:pt x="3161919" y="511112"/>
                  <a:pt x="3151537" y="506730"/>
                  <a:pt x="3144107" y="497872"/>
                </a:cubicBezTo>
                <a:cubicBezTo>
                  <a:pt x="3136678" y="489109"/>
                  <a:pt x="3132963" y="475393"/>
                  <a:pt x="3132963" y="456724"/>
                </a:cubicBezTo>
                <a:lnTo>
                  <a:pt x="3132963" y="260985"/>
                </a:lnTo>
                <a:lnTo>
                  <a:pt x="3230118" y="260985"/>
                </a:lnTo>
                <a:lnTo>
                  <a:pt x="3230118" y="191738"/>
                </a:lnTo>
                <a:lnTo>
                  <a:pt x="3132963" y="191738"/>
                </a:lnTo>
                <a:lnTo>
                  <a:pt x="3132963" y="82677"/>
                </a:lnTo>
                <a:lnTo>
                  <a:pt x="3043999" y="98298"/>
                </a:lnTo>
                <a:lnTo>
                  <a:pt x="3043999" y="191643"/>
                </a:lnTo>
                <a:lnTo>
                  <a:pt x="2893028" y="191643"/>
                </a:lnTo>
                <a:lnTo>
                  <a:pt x="2893028" y="130969"/>
                </a:lnTo>
                <a:cubicBezTo>
                  <a:pt x="2893028" y="111157"/>
                  <a:pt x="2897315" y="96203"/>
                  <a:pt x="2905887" y="86297"/>
                </a:cubicBezTo>
                <a:cubicBezTo>
                  <a:pt x="2914460" y="76391"/>
                  <a:pt x="2926652" y="71438"/>
                  <a:pt x="2942558" y="71438"/>
                </a:cubicBezTo>
                <a:cubicBezTo>
                  <a:pt x="2950750" y="71438"/>
                  <a:pt x="2958274" y="72581"/>
                  <a:pt x="2965037" y="74962"/>
                </a:cubicBezTo>
                <a:cubicBezTo>
                  <a:pt x="2971895" y="77343"/>
                  <a:pt x="2978468" y="80582"/>
                  <a:pt x="2984945" y="84868"/>
                </a:cubicBezTo>
                <a:lnTo>
                  <a:pt x="3021425" y="20479"/>
                </a:lnTo>
                <a:cubicBezTo>
                  <a:pt x="3008281" y="13526"/>
                  <a:pt x="2994851" y="8382"/>
                  <a:pt x="2981230" y="5048"/>
                </a:cubicBezTo>
                <a:cubicBezTo>
                  <a:pt x="2967609" y="1715"/>
                  <a:pt x="2953417" y="0"/>
                  <a:pt x="2938844" y="0"/>
                </a:cubicBezTo>
                <a:cubicBezTo>
                  <a:pt x="2896172" y="0"/>
                  <a:pt x="2863120" y="11621"/>
                  <a:pt x="2839688" y="34957"/>
                </a:cubicBezTo>
                <a:cubicBezTo>
                  <a:pt x="2816257" y="58293"/>
                  <a:pt x="2804541" y="90011"/>
                  <a:pt x="2804541" y="130207"/>
                </a:cubicBezTo>
                <a:lnTo>
                  <a:pt x="2804541" y="191643"/>
                </a:lnTo>
                <a:lnTo>
                  <a:pt x="2739771" y="191643"/>
                </a:lnTo>
                <a:lnTo>
                  <a:pt x="2739771" y="260890"/>
                </a:lnTo>
                <a:lnTo>
                  <a:pt x="2804541" y="260890"/>
                </a:lnTo>
                <a:lnTo>
                  <a:pt x="2804541" y="572643"/>
                </a:lnTo>
                <a:lnTo>
                  <a:pt x="2893124" y="572643"/>
                </a:lnTo>
                <a:lnTo>
                  <a:pt x="2893124" y="261080"/>
                </a:lnTo>
                <a:lnTo>
                  <a:pt x="3044095" y="261080"/>
                </a:lnTo>
                <a:lnTo>
                  <a:pt x="3044095" y="469487"/>
                </a:lnTo>
                <a:cubicBezTo>
                  <a:pt x="3044095" y="506159"/>
                  <a:pt x="3053524" y="534067"/>
                  <a:pt x="3072384" y="553212"/>
                </a:cubicBezTo>
                <a:cubicBezTo>
                  <a:pt x="3091244" y="572357"/>
                  <a:pt x="3119342" y="581882"/>
                  <a:pt x="3156871" y="581882"/>
                </a:cubicBezTo>
                <a:cubicBezTo>
                  <a:pt x="3175254" y="581882"/>
                  <a:pt x="3192304" y="579501"/>
                  <a:pt x="3208020" y="574643"/>
                </a:cubicBezTo>
                <a:cubicBezTo>
                  <a:pt x="3223736" y="569786"/>
                  <a:pt x="3236690" y="563309"/>
                  <a:pt x="3246882" y="555117"/>
                </a:cubicBezTo>
                <a:lnTo>
                  <a:pt x="3219355" y="494824"/>
                </a:lnTo>
                <a:close/>
                <a:moveTo>
                  <a:pt x="0" y="1449229"/>
                </a:moveTo>
                <a:lnTo>
                  <a:pt x="91154" y="1449229"/>
                </a:lnTo>
                <a:lnTo>
                  <a:pt x="91154" y="915638"/>
                </a:lnTo>
                <a:lnTo>
                  <a:pt x="0" y="915638"/>
                </a:lnTo>
                <a:lnTo>
                  <a:pt x="0" y="1449229"/>
                </a:lnTo>
                <a:close/>
                <a:moveTo>
                  <a:pt x="463391" y="1068229"/>
                </a:moveTo>
                <a:lnTo>
                  <a:pt x="552355" y="1068229"/>
                </a:lnTo>
                <a:lnTo>
                  <a:pt x="552355" y="1426559"/>
                </a:lnTo>
                <a:cubicBezTo>
                  <a:pt x="552355" y="1490758"/>
                  <a:pt x="534829" y="1540574"/>
                  <a:pt x="499682" y="1575721"/>
                </a:cubicBezTo>
                <a:cubicBezTo>
                  <a:pt x="464534" y="1610963"/>
                  <a:pt x="416243" y="1628585"/>
                  <a:pt x="354806" y="1628585"/>
                </a:cubicBezTo>
                <a:cubicBezTo>
                  <a:pt x="318325" y="1628585"/>
                  <a:pt x="284893" y="1621917"/>
                  <a:pt x="254318" y="1608677"/>
                </a:cubicBezTo>
                <a:cubicBezTo>
                  <a:pt x="223838" y="1595438"/>
                  <a:pt x="197739" y="1574959"/>
                  <a:pt x="176213" y="1547431"/>
                </a:cubicBezTo>
                <a:lnTo>
                  <a:pt x="240983" y="1499426"/>
                </a:lnTo>
                <a:cubicBezTo>
                  <a:pt x="255365" y="1519238"/>
                  <a:pt x="271844" y="1534097"/>
                  <a:pt x="290322" y="1543907"/>
                </a:cubicBezTo>
                <a:cubicBezTo>
                  <a:pt x="308800" y="1553718"/>
                  <a:pt x="330803" y="1558576"/>
                  <a:pt x="356330" y="1558576"/>
                </a:cubicBezTo>
                <a:cubicBezTo>
                  <a:pt x="389573" y="1558576"/>
                  <a:pt x="415766" y="1548765"/>
                  <a:pt x="434816" y="1529144"/>
                </a:cubicBezTo>
                <a:cubicBezTo>
                  <a:pt x="453962" y="1509522"/>
                  <a:pt x="463487" y="1480376"/>
                  <a:pt x="463487" y="1441704"/>
                </a:cubicBezTo>
                <a:lnTo>
                  <a:pt x="463487" y="1398175"/>
                </a:lnTo>
                <a:lnTo>
                  <a:pt x="461963" y="1398175"/>
                </a:lnTo>
                <a:cubicBezTo>
                  <a:pt x="448056" y="1417796"/>
                  <a:pt x="431101" y="1432655"/>
                  <a:pt x="411194" y="1442847"/>
                </a:cubicBezTo>
                <a:cubicBezTo>
                  <a:pt x="391287" y="1453039"/>
                  <a:pt x="366522" y="1458087"/>
                  <a:pt x="336995" y="1458087"/>
                </a:cubicBezTo>
                <a:cubicBezTo>
                  <a:pt x="287655" y="1458087"/>
                  <a:pt x="247936" y="1441418"/>
                  <a:pt x="217932" y="1408081"/>
                </a:cubicBezTo>
                <a:cubicBezTo>
                  <a:pt x="187928" y="1374743"/>
                  <a:pt x="172879" y="1328261"/>
                  <a:pt x="172879" y="1268730"/>
                </a:cubicBezTo>
                <a:cubicBezTo>
                  <a:pt x="172879" y="1202722"/>
                  <a:pt x="190214" y="1151382"/>
                  <a:pt x="224790" y="1114520"/>
                </a:cubicBezTo>
                <a:cubicBezTo>
                  <a:pt x="259366" y="1077659"/>
                  <a:pt x="302324" y="1059275"/>
                  <a:pt x="353759" y="1059275"/>
                </a:cubicBezTo>
                <a:cubicBezTo>
                  <a:pt x="376333" y="1059275"/>
                  <a:pt x="397097" y="1063466"/>
                  <a:pt x="416052" y="1071944"/>
                </a:cubicBezTo>
                <a:cubicBezTo>
                  <a:pt x="435007" y="1080421"/>
                  <a:pt x="450342" y="1092422"/>
                  <a:pt x="461963" y="1108043"/>
                </a:cubicBezTo>
                <a:lnTo>
                  <a:pt x="463487" y="1108043"/>
                </a:lnTo>
                <a:lnTo>
                  <a:pt x="463487" y="1068229"/>
                </a:lnTo>
                <a:close/>
                <a:moveTo>
                  <a:pt x="464153" y="1228154"/>
                </a:moveTo>
                <a:cubicBezTo>
                  <a:pt x="464153" y="1201388"/>
                  <a:pt x="455105" y="1178528"/>
                  <a:pt x="437007" y="1159478"/>
                </a:cubicBezTo>
                <a:cubicBezTo>
                  <a:pt x="418910" y="1140428"/>
                  <a:pt x="395573" y="1130999"/>
                  <a:pt x="367094" y="1130999"/>
                </a:cubicBezTo>
                <a:cubicBezTo>
                  <a:pt x="335375" y="1130999"/>
                  <a:pt x="310134" y="1142619"/>
                  <a:pt x="291560" y="1165765"/>
                </a:cubicBezTo>
                <a:cubicBezTo>
                  <a:pt x="272987" y="1189006"/>
                  <a:pt x="263652" y="1221677"/>
                  <a:pt x="263652" y="1263777"/>
                </a:cubicBezTo>
                <a:cubicBezTo>
                  <a:pt x="263652" y="1301687"/>
                  <a:pt x="272225" y="1331595"/>
                  <a:pt x="289465" y="1353407"/>
                </a:cubicBezTo>
                <a:cubicBezTo>
                  <a:pt x="306705" y="1375220"/>
                  <a:pt x="330613" y="1386173"/>
                  <a:pt x="361093" y="1386173"/>
                </a:cubicBezTo>
                <a:cubicBezTo>
                  <a:pt x="391573" y="1386173"/>
                  <a:pt x="416433" y="1375601"/>
                  <a:pt x="435483" y="1354360"/>
                </a:cubicBezTo>
                <a:cubicBezTo>
                  <a:pt x="454533" y="1333119"/>
                  <a:pt x="464153" y="1305592"/>
                  <a:pt x="464153" y="1271588"/>
                </a:cubicBezTo>
                <a:lnTo>
                  <a:pt x="464153" y="1228058"/>
                </a:lnTo>
                <a:close/>
                <a:moveTo>
                  <a:pt x="860965" y="1059275"/>
                </a:moveTo>
                <a:cubicBezTo>
                  <a:pt x="835914" y="1059275"/>
                  <a:pt x="812673" y="1064514"/>
                  <a:pt x="791432" y="1075087"/>
                </a:cubicBezTo>
                <a:cubicBezTo>
                  <a:pt x="770096" y="1085660"/>
                  <a:pt x="752570" y="1100614"/>
                  <a:pt x="738950" y="1119950"/>
                </a:cubicBezTo>
                <a:lnTo>
                  <a:pt x="737426" y="1119950"/>
                </a:lnTo>
                <a:lnTo>
                  <a:pt x="737426" y="1068229"/>
                </a:lnTo>
                <a:lnTo>
                  <a:pt x="648462" y="1068229"/>
                </a:lnTo>
                <a:lnTo>
                  <a:pt x="648462" y="1449229"/>
                </a:lnTo>
                <a:lnTo>
                  <a:pt x="737426" y="1449229"/>
                </a:lnTo>
                <a:lnTo>
                  <a:pt x="737426" y="1231964"/>
                </a:lnTo>
                <a:cubicBezTo>
                  <a:pt x="737426" y="1202912"/>
                  <a:pt x="745808" y="1178909"/>
                  <a:pt x="762572" y="1159764"/>
                </a:cubicBezTo>
                <a:cubicBezTo>
                  <a:pt x="779336" y="1140714"/>
                  <a:pt x="800862" y="1131094"/>
                  <a:pt x="827151" y="1131094"/>
                </a:cubicBezTo>
                <a:cubicBezTo>
                  <a:pt x="851916" y="1131094"/>
                  <a:pt x="870585" y="1139285"/>
                  <a:pt x="882968" y="1155668"/>
                </a:cubicBezTo>
                <a:cubicBezTo>
                  <a:pt x="895350" y="1172051"/>
                  <a:pt x="901541" y="1195769"/>
                  <a:pt x="901541" y="1226725"/>
                </a:cubicBezTo>
                <a:lnTo>
                  <a:pt x="901541" y="1449229"/>
                </a:lnTo>
                <a:lnTo>
                  <a:pt x="990505" y="1449229"/>
                </a:lnTo>
                <a:lnTo>
                  <a:pt x="990505" y="1214819"/>
                </a:lnTo>
                <a:cubicBezTo>
                  <a:pt x="990505" y="1165003"/>
                  <a:pt x="979456" y="1126617"/>
                  <a:pt x="957358" y="1099661"/>
                </a:cubicBezTo>
                <a:cubicBezTo>
                  <a:pt x="935260" y="1072706"/>
                  <a:pt x="903161" y="1059275"/>
                  <a:pt x="860965" y="1059275"/>
                </a:cubicBezTo>
                <a:close/>
                <a:moveTo>
                  <a:pt x="1124236" y="890683"/>
                </a:moveTo>
                <a:cubicBezTo>
                  <a:pt x="1108139" y="890683"/>
                  <a:pt x="1094994" y="895731"/>
                  <a:pt x="1084802" y="905923"/>
                </a:cubicBezTo>
                <a:cubicBezTo>
                  <a:pt x="1074611" y="916115"/>
                  <a:pt x="1069562" y="928592"/>
                  <a:pt x="1069562" y="943547"/>
                </a:cubicBezTo>
                <a:cubicBezTo>
                  <a:pt x="1069562" y="958501"/>
                  <a:pt x="1074611" y="970788"/>
                  <a:pt x="1084802" y="981266"/>
                </a:cubicBezTo>
                <a:cubicBezTo>
                  <a:pt x="1094994" y="991838"/>
                  <a:pt x="1108139" y="997077"/>
                  <a:pt x="1124236" y="997077"/>
                </a:cubicBezTo>
                <a:cubicBezTo>
                  <a:pt x="1140333" y="997077"/>
                  <a:pt x="1154240" y="992029"/>
                  <a:pt x="1164431" y="981837"/>
                </a:cubicBezTo>
                <a:cubicBezTo>
                  <a:pt x="1174623" y="971645"/>
                  <a:pt x="1179671" y="958977"/>
                  <a:pt x="1179671" y="943928"/>
                </a:cubicBezTo>
                <a:cubicBezTo>
                  <a:pt x="1179671" y="928878"/>
                  <a:pt x="1174623" y="916115"/>
                  <a:pt x="1164431" y="906018"/>
                </a:cubicBezTo>
                <a:cubicBezTo>
                  <a:pt x="1154240" y="895826"/>
                  <a:pt x="1140905" y="890778"/>
                  <a:pt x="1124236" y="890778"/>
                </a:cubicBezTo>
                <a:close/>
                <a:moveTo>
                  <a:pt x="1079564" y="1449229"/>
                </a:moveTo>
                <a:lnTo>
                  <a:pt x="1168527" y="1449229"/>
                </a:lnTo>
                <a:lnTo>
                  <a:pt x="1168527" y="1068229"/>
                </a:lnTo>
                <a:lnTo>
                  <a:pt x="1079564" y="1068229"/>
                </a:lnTo>
                <a:lnTo>
                  <a:pt x="1079564" y="1449229"/>
                </a:lnTo>
                <a:close/>
                <a:moveTo>
                  <a:pt x="1440656" y="1383697"/>
                </a:moveTo>
                <a:cubicBezTo>
                  <a:pt x="1433703" y="1386173"/>
                  <a:pt x="1426750" y="1387412"/>
                  <a:pt x="1419797" y="1387412"/>
                </a:cubicBezTo>
                <a:cubicBezTo>
                  <a:pt x="1406366" y="1387412"/>
                  <a:pt x="1395984" y="1383030"/>
                  <a:pt x="1388555" y="1374172"/>
                </a:cubicBezTo>
                <a:cubicBezTo>
                  <a:pt x="1381125" y="1365409"/>
                  <a:pt x="1377410" y="1351693"/>
                  <a:pt x="1377410" y="1333024"/>
                </a:cubicBezTo>
                <a:lnTo>
                  <a:pt x="1377410" y="1137285"/>
                </a:lnTo>
                <a:lnTo>
                  <a:pt x="1474565" y="1137285"/>
                </a:lnTo>
                <a:lnTo>
                  <a:pt x="1474565" y="1068038"/>
                </a:lnTo>
                <a:lnTo>
                  <a:pt x="1377410" y="1068038"/>
                </a:lnTo>
                <a:lnTo>
                  <a:pt x="1377410" y="958977"/>
                </a:lnTo>
                <a:lnTo>
                  <a:pt x="1288447" y="974598"/>
                </a:lnTo>
                <a:lnTo>
                  <a:pt x="1288447" y="1067943"/>
                </a:lnTo>
                <a:lnTo>
                  <a:pt x="1224820" y="1067943"/>
                </a:lnTo>
                <a:lnTo>
                  <a:pt x="1224820" y="1137190"/>
                </a:lnTo>
                <a:lnTo>
                  <a:pt x="1288447" y="1137190"/>
                </a:lnTo>
                <a:lnTo>
                  <a:pt x="1288447" y="1345597"/>
                </a:lnTo>
                <a:cubicBezTo>
                  <a:pt x="1288447" y="1382268"/>
                  <a:pt x="1297877" y="1410176"/>
                  <a:pt x="1316736" y="1429322"/>
                </a:cubicBezTo>
                <a:cubicBezTo>
                  <a:pt x="1335596" y="1448467"/>
                  <a:pt x="1363789" y="1457992"/>
                  <a:pt x="1401223" y="1457992"/>
                </a:cubicBezTo>
                <a:cubicBezTo>
                  <a:pt x="1419606" y="1457992"/>
                  <a:pt x="1436656" y="1455610"/>
                  <a:pt x="1452372" y="1450753"/>
                </a:cubicBezTo>
                <a:cubicBezTo>
                  <a:pt x="1468088" y="1445895"/>
                  <a:pt x="1481042" y="1439418"/>
                  <a:pt x="1491234" y="1431227"/>
                </a:cubicBezTo>
                <a:lnTo>
                  <a:pt x="1463707" y="1370933"/>
                </a:lnTo>
                <a:cubicBezTo>
                  <a:pt x="1455230" y="1376839"/>
                  <a:pt x="1447610" y="1381125"/>
                  <a:pt x="1440656" y="1383602"/>
                </a:cubicBezTo>
                <a:close/>
                <a:moveTo>
                  <a:pt x="1829657" y="1107662"/>
                </a:moveTo>
                <a:cubicBezTo>
                  <a:pt x="1859185" y="1139952"/>
                  <a:pt x="1873949" y="1186434"/>
                  <a:pt x="1873949" y="1247204"/>
                </a:cubicBezTo>
                <a:lnTo>
                  <a:pt x="1873949" y="1280731"/>
                </a:lnTo>
                <a:lnTo>
                  <a:pt x="1612392" y="1280731"/>
                </a:lnTo>
                <a:cubicBezTo>
                  <a:pt x="1613154" y="1316927"/>
                  <a:pt x="1622965" y="1344073"/>
                  <a:pt x="1641824" y="1362075"/>
                </a:cubicBezTo>
                <a:cubicBezTo>
                  <a:pt x="1660684" y="1380077"/>
                  <a:pt x="1684020" y="1389031"/>
                  <a:pt x="1711738" y="1389031"/>
                </a:cubicBezTo>
                <a:cubicBezTo>
                  <a:pt x="1731074" y="1389031"/>
                  <a:pt x="1748314" y="1384459"/>
                  <a:pt x="1763459" y="1375220"/>
                </a:cubicBezTo>
                <a:cubicBezTo>
                  <a:pt x="1778603" y="1366076"/>
                  <a:pt x="1791462" y="1352360"/>
                  <a:pt x="1802130" y="1334262"/>
                </a:cubicBezTo>
                <a:lnTo>
                  <a:pt x="1870234" y="1371505"/>
                </a:lnTo>
                <a:cubicBezTo>
                  <a:pt x="1852613" y="1399318"/>
                  <a:pt x="1830324" y="1420654"/>
                  <a:pt x="1803464" y="1435703"/>
                </a:cubicBezTo>
                <a:cubicBezTo>
                  <a:pt x="1776508" y="1450753"/>
                  <a:pt x="1744980" y="1458182"/>
                  <a:pt x="1708785" y="1458182"/>
                </a:cubicBezTo>
                <a:cubicBezTo>
                  <a:pt x="1652207" y="1458182"/>
                  <a:pt x="1607058" y="1441323"/>
                  <a:pt x="1573149" y="1407605"/>
                </a:cubicBezTo>
                <a:cubicBezTo>
                  <a:pt x="1539335" y="1373886"/>
                  <a:pt x="1522381" y="1325404"/>
                  <a:pt x="1522381" y="1262158"/>
                </a:cubicBezTo>
                <a:cubicBezTo>
                  <a:pt x="1522667" y="1201865"/>
                  <a:pt x="1540097" y="1153001"/>
                  <a:pt x="1574673" y="1115568"/>
                </a:cubicBezTo>
                <a:cubicBezTo>
                  <a:pt x="1609249" y="1078135"/>
                  <a:pt x="1652778" y="1059371"/>
                  <a:pt x="1705070" y="1059371"/>
                </a:cubicBezTo>
                <a:cubicBezTo>
                  <a:pt x="1757363" y="1059371"/>
                  <a:pt x="1800225" y="1075468"/>
                  <a:pt x="1829753" y="1107758"/>
                </a:cubicBezTo>
                <a:close/>
                <a:moveTo>
                  <a:pt x="1788414" y="1218152"/>
                </a:moveTo>
                <a:cubicBezTo>
                  <a:pt x="1788414" y="1188625"/>
                  <a:pt x="1781175" y="1165860"/>
                  <a:pt x="1766602" y="1149858"/>
                </a:cubicBezTo>
                <a:cubicBezTo>
                  <a:pt x="1752029" y="1133856"/>
                  <a:pt x="1732026" y="1125855"/>
                  <a:pt x="1706499" y="1125855"/>
                </a:cubicBezTo>
                <a:cubicBezTo>
                  <a:pt x="1680972" y="1125855"/>
                  <a:pt x="1658398" y="1134618"/>
                  <a:pt x="1641729" y="1152049"/>
                </a:cubicBezTo>
                <a:cubicBezTo>
                  <a:pt x="1625060" y="1169575"/>
                  <a:pt x="1615154" y="1191578"/>
                  <a:pt x="1612011" y="1218057"/>
                </a:cubicBezTo>
                <a:lnTo>
                  <a:pt x="1788414" y="1218057"/>
                </a:lnTo>
                <a:close/>
              </a:path>
            </a:pathLst>
          </a:custGeom>
          <a:gradFill>
            <a:gsLst>
              <a:gs pos="0">
                <a:srgbClr val="FFFFFF"/>
              </a:gs>
              <a:gs pos="100000">
                <a:srgbClr val="C5B4E3"/>
              </a:gs>
            </a:gsLst>
            <a:lin ang="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Tree>
    <p:extLst>
      <p:ext uri="{BB962C8B-B14F-4D97-AF65-F5344CB8AC3E}">
        <p14:creationId xmlns:p14="http://schemas.microsoft.com/office/powerpoint/2010/main" val="4193230062"/>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3" name="Picture 2" descr="A blue and purple film strip&#10;&#10;AI-generated content may be incorrect.">
            <a:extLst>
              <a:ext uri="{FF2B5EF4-FFF2-40B4-BE49-F238E27FC236}">
                <a16:creationId xmlns:a16="http://schemas.microsoft.com/office/drawing/2014/main" id="{0E4BEE2C-E58D-E182-2D81-A63441F82A6F}"/>
              </a:ext>
            </a:extLst>
          </p:cNvPr>
          <p:cNvPicPr>
            <a:picLocks noChangeAspect="1"/>
          </p:cNvPicPr>
          <p:nvPr userDrawn="1"/>
        </p:nvPicPr>
        <p:blipFill>
          <a:blip r:embed="rId2"/>
          <a:stretch>
            <a:fillRect/>
          </a:stretch>
        </p:blipFill>
        <p:spPr>
          <a:xfrm>
            <a:off x="0" y="0"/>
            <a:ext cx="12185982" cy="6858000"/>
          </a:xfrm>
          <a:prstGeom prst="rect">
            <a:avLst/>
          </a:prstGeom>
        </p:spPr>
      </p:pic>
      <p:pic>
        <p:nvPicPr>
          <p:cNvPr id="6" name="MS logo white - EMF" descr="Microsoft logo white text version">
            <a:extLst>
              <a:ext uri="{FF2B5EF4-FFF2-40B4-BE49-F238E27FC236}">
                <a16:creationId xmlns:a16="http://schemas.microsoft.com/office/drawing/2014/main" id="{EB5EB062-3EB9-AE51-7945-D4F3E1AA0D3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
        <p:nvSpPr>
          <p:cNvPr id="9" name="Title 1"/>
          <p:cNvSpPr>
            <a:spLocks noGrp="1"/>
          </p:cNvSpPr>
          <p:nvPr>
            <p:ph type="title" hasCustomPrompt="1"/>
          </p:nvPr>
        </p:nvSpPr>
        <p:spPr bwMode="white">
          <a:xfrm>
            <a:off x="584200" y="2425781"/>
            <a:ext cx="5577840" cy="1107996"/>
          </a:xfrm>
          <a:noFill/>
        </p:spPr>
        <p:txBody>
          <a:bodyPr vert="horz" wrap="square" lIns="0" tIns="0" rIns="0" bIns="0" rtlCol="0" anchor="b" anchorCtr="0">
            <a:spAutoFit/>
          </a:bodyPr>
          <a:lstStyle>
            <a:lvl1pPr>
              <a:defRPr lang="en-US" sz="4000" b="0" kern="1200" cap="none" spc="-50" baseline="0" dirty="0">
                <a:ln w="3175">
                  <a:noFill/>
                </a:ln>
                <a:solidFill>
                  <a:srgbClr val="C7B6E4"/>
                </a:solidFill>
                <a:effectLst/>
                <a:latin typeface="Segoe Sans Display Semibold" pitchFamily="2" charset="0"/>
                <a:ea typeface="+mn-ea"/>
                <a:cs typeface="Segoe Sans Display Semibold" pitchFamily="2" charset="0"/>
              </a:defRPr>
            </a:lvl1pPr>
          </a:lstStyle>
          <a:p>
            <a:pPr marL="0" marR="0" lvl="0" indent="0" algn="l" defTabSz="932742" rtl="0" eaLnBrk="1" fontAlgn="auto" latinLnBrk="0" hangingPunct="1">
              <a:lnSpc>
                <a:spcPct val="90000"/>
              </a:lnSpc>
              <a:spcBef>
                <a:spcPct val="0"/>
              </a:spcBef>
              <a:spcAft>
                <a:spcPts val="0"/>
              </a:spcAft>
              <a:buClrTx/>
              <a:buSzPct val="90000"/>
              <a:buFont typeface="Wingdings" panose="05000000000000000000" pitchFamily="2" charset="2"/>
              <a:buNone/>
              <a:tabLst/>
            </a:pPr>
            <a:r>
              <a:rPr lang="en-US"/>
              <a:t>Event name or presentation title </a:t>
            </a:r>
          </a:p>
        </p:txBody>
      </p:sp>
      <p:sp>
        <p:nvSpPr>
          <p:cNvPr id="5" name="Text Placeholder 4"/>
          <p:cNvSpPr>
            <a:spLocks noGrp="1"/>
          </p:cNvSpPr>
          <p:nvPr>
            <p:ph type="body" sz="quarter" idx="12" hasCustomPrompt="1"/>
          </p:nvPr>
        </p:nvSpPr>
        <p:spPr bwMode="white">
          <a:xfrm>
            <a:off x="584200" y="3962399"/>
            <a:ext cx="5577840" cy="276999"/>
          </a:xfrm>
          <a:noFill/>
        </p:spPr>
        <p:txBody>
          <a:bodyPr wrap="square" lIns="0" tIns="0" rIns="0" bIns="0">
            <a:spAutoFit/>
          </a:bodyPr>
          <a:lstStyle>
            <a:lvl1pPr marL="0" indent="0">
              <a:spcBef>
                <a:spcPts val="0"/>
              </a:spcBef>
              <a:buNone/>
              <a:defRPr lang="en-US" sz="1800" kern="1200" spc="0" baseline="0" dirty="0">
                <a:solidFill>
                  <a:schemeClr val="tx1"/>
                </a:solidFill>
                <a:latin typeface="+mn-lt"/>
                <a:ea typeface="+mn-ea"/>
                <a:cs typeface="Segoe UI" panose="020B0502040204020203" pitchFamily="34" charset="0"/>
              </a:defRPr>
            </a:lvl1pPr>
          </a:lstStyle>
          <a:p>
            <a:pPr marL="0" marR="0" lvl="0" indent="0" algn="l" defTabSz="932742" rtl="0" eaLnBrk="1" fontAlgn="auto" latinLnBrk="0" hangingPunct="1">
              <a:lnSpc>
                <a:spcPct val="100000"/>
              </a:lnSpc>
              <a:spcBef>
                <a:spcPts val="0"/>
              </a:spcBef>
              <a:spcAft>
                <a:spcPts val="0"/>
              </a:spcAft>
              <a:buClrTx/>
              <a:buSzPct val="90000"/>
              <a:buFont typeface="Wingdings" panose="05000000000000000000" pitchFamily="2" charset="2"/>
              <a:buNone/>
              <a:tabLst/>
            </a:pPr>
            <a:r>
              <a:rPr lang="en-US"/>
              <a:t>Speaker name or subtitle text</a:t>
            </a:r>
          </a:p>
        </p:txBody>
      </p:sp>
    </p:spTree>
    <p:extLst>
      <p:ext uri="{BB962C8B-B14F-4D97-AF65-F5344CB8AC3E}">
        <p14:creationId xmlns:p14="http://schemas.microsoft.com/office/powerpoint/2010/main" val="1219791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44">
          <p15:clr>
            <a:srgbClr val="5ACBF0"/>
          </p15:clr>
        </p15:guide>
        <p15:guide id="4" orient="horz" pos="216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18223"/>
            <a:ext cx="9144000" cy="615553"/>
          </a:xfrm>
          <a:noFill/>
        </p:spPr>
        <p:txBody>
          <a:bodyPr lIns="0" tIns="0" rIns="0" bIns="0" anchor="b" anchorCtr="0">
            <a:spAutoFit/>
          </a:bodyPr>
          <a:lstStyle>
            <a:lvl1pPr>
              <a:defRPr sz="4000" spc="-50" baseline="0">
                <a:solidFill>
                  <a:schemeClr val="tx1"/>
                </a:solidFill>
                <a:latin typeface="Segoe Sans Display Semibold" pitchFamily="2" charset="0"/>
                <a:cs typeface="Segoe Sans Display Semibold" pitchFamily="2"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276999"/>
          </a:xfrm>
          <a:noFill/>
        </p:spPr>
        <p:txBody>
          <a:bodyPr wrap="square" lIns="0" tIns="0" rIns="0" bIns="0">
            <a:spAutoFit/>
          </a:bodyPr>
          <a:lstStyle>
            <a:lvl1pPr marL="0" indent="0">
              <a:spcBef>
                <a:spcPts val="0"/>
              </a:spcBef>
              <a:buNone/>
              <a:defRPr sz="18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MS logo white - EMF" descr="Microsoft logo white text version">
            <a:extLst>
              <a:ext uri="{FF2B5EF4-FFF2-40B4-BE49-F238E27FC236}">
                <a16:creationId xmlns:a16="http://schemas.microsoft.com/office/drawing/2014/main" id="{74FE235F-02A3-CF25-8716-2552AE84423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3070971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84149223"/>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461658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8604303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3091465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282074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793915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807CBEB8-AFEF-362F-CB36-DC00FA4C6C8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014902826"/>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0440515"/>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566595"/>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4864217"/>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9592201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163093653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73122349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517723168"/>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7624214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642262945"/>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52648237"/>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343531980"/>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765256976"/>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730844171"/>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79576568"/>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014317633"/>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927545422"/>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53393662"/>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159409043"/>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613108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4" name="TextBox 3">
            <a:extLst>
              <a:ext uri="{FF2B5EF4-FFF2-40B4-BE49-F238E27FC236}">
                <a16:creationId xmlns:a16="http://schemas.microsoft.com/office/drawing/2014/main" id="{6AAE597A-BE1E-6B1F-960D-A90DC95443A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64359835"/>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102478781"/>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22886318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58037413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97461767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193360559"/>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6313127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7473033"/>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62311423"/>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Developer Code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1436688"/>
            <a:ext cx="12192000" cy="5421312"/>
          </a:xfrm>
          <a:prstGeom prst="rect">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576101998"/>
      </p:ext>
    </p:extLst>
  </p:cSld>
  <p:clrMapOvr>
    <a:masterClrMapping/>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CFADFBB8-E1C1-D5AB-8154-CBA2D9EFB6B9}"/>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5689722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Code Bottom">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2827138"/>
            <a:ext cx="12192000" cy="4030862"/>
          </a:xfrm>
          <a:prstGeom prst="rect">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376948269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Code Top">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0"/>
            <a:ext cx="12192000" cy="4030862"/>
          </a:xfrm>
          <a:prstGeom prst="rect">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315480499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Code Right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5205984" y="0"/>
            <a:ext cx="6986016" cy="6858000"/>
          </a:xfrm>
          <a:prstGeom prst="rect">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2843266246"/>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Code Left s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2" y="0"/>
            <a:ext cx="6986016" cy="6858000"/>
          </a:xfrm>
          <a:prstGeom prst="rect">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78140108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Demo slide">
    <p:bg>
      <p:bgPr>
        <a:solidFill>
          <a:srgbClr val="2A446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9E5338-B8BC-EF4B-0120-B8416A64FCFD}"/>
              </a:ext>
            </a:extLst>
          </p:cNvPr>
          <p:cNvPicPr>
            <a:picLocks noChangeAspect="1"/>
          </p:cNvPicPr>
          <p:nvPr userDrawn="1"/>
        </p:nvPicPr>
        <p:blipFill>
          <a:blip r:embed="rId2"/>
          <a:stretch>
            <a:fillRect/>
          </a:stretch>
        </p:blipFill>
        <p:spPr>
          <a:xfrm>
            <a:off x="0" y="0"/>
            <a:ext cx="12185982" cy="6858000"/>
          </a:xfrm>
          <a:prstGeom prst="rect">
            <a:avLst/>
          </a:prstGeom>
        </p:spPr>
      </p:pic>
      <p:sp>
        <p:nvSpPr>
          <p:cNvPr id="2" name="Title 1"/>
          <p:cNvSpPr>
            <a:spLocks noGrp="1"/>
          </p:cNvSpPr>
          <p:nvPr>
            <p:ph type="title" hasCustomPrompt="1"/>
          </p:nvPr>
        </p:nvSpPr>
        <p:spPr>
          <a:xfrm>
            <a:off x="585216" y="2977823"/>
            <a:ext cx="64008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rgbClr val="99CEE7"/>
                </a:solidFill>
                <a:effectLst/>
                <a:latin typeface="Segoe Sans Display Semibold" pitchFamily="2" charset="0"/>
                <a:ea typeface="+mn-ea"/>
                <a:cs typeface="Segoe Sans Display Semibold" pitchFamily="2" charset="0"/>
              </a:defRPr>
            </a:lvl1pPr>
          </a:lstStyle>
          <a:p>
            <a:pPr marL="0" marR="0" lvl="0" indent="0" algn="l" defTabSz="932742" rtl="0" eaLnBrk="1" fontAlgn="auto" latinLnBrk="0" hangingPunct="1">
              <a:lnSpc>
                <a:spcPct val="90000"/>
              </a:lnSpc>
              <a:spcBef>
                <a:spcPct val="0"/>
              </a:spcBef>
              <a:spcAft>
                <a:spcPts val="0"/>
              </a:spcAft>
              <a:buClrTx/>
              <a:buSzPct val="90000"/>
              <a:buFont typeface="Wingdings" panose="05000000000000000000" pitchFamily="2" charset="2"/>
              <a:buNone/>
              <a:tabLst/>
            </a:pPr>
            <a:r>
              <a:rPr lang="en-US"/>
              <a:t>Demo title</a:t>
            </a:r>
          </a:p>
        </p:txBody>
      </p:sp>
      <p:sp>
        <p:nvSpPr>
          <p:cNvPr id="5" name="Text Placeholder 4"/>
          <p:cNvSpPr>
            <a:spLocks noGrp="1"/>
          </p:cNvSpPr>
          <p:nvPr>
            <p:ph type="body" sz="quarter" idx="12" hasCustomPrompt="1"/>
          </p:nvPr>
        </p:nvSpPr>
        <p:spPr>
          <a:xfrm>
            <a:off x="585216" y="3977319"/>
            <a:ext cx="64008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185966767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Demo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77823"/>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3559631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Section Title">
    <p:bg>
      <p:bgPr>
        <a:solidFill>
          <a:srgbClr val="2A446F"/>
        </a:solidFill>
        <a:effectLst/>
      </p:bgPr>
    </p:bg>
    <p:spTree>
      <p:nvGrpSpPr>
        <p:cNvPr id="1" name=""/>
        <p:cNvGrpSpPr/>
        <p:nvPr/>
      </p:nvGrpSpPr>
      <p:grpSpPr>
        <a:xfrm>
          <a:off x="0" y="0"/>
          <a:ext cx="0" cy="0"/>
          <a:chOff x="0" y="0"/>
          <a:chExt cx="0" cy="0"/>
        </a:xfrm>
      </p:grpSpPr>
      <p:pic>
        <p:nvPicPr>
          <p:cNvPr id="8" name="Picture 7" descr="A circular object with lights&#10;&#10;AI-generated content may be incorrect.">
            <a:extLst>
              <a:ext uri="{FF2B5EF4-FFF2-40B4-BE49-F238E27FC236}">
                <a16:creationId xmlns:a16="http://schemas.microsoft.com/office/drawing/2014/main" id="{BCE57C9D-A182-ADF0-7A99-11E0BD17D2E4}"/>
              </a:ext>
            </a:extLst>
          </p:cNvPr>
          <p:cNvPicPr>
            <a:picLocks noChangeAspect="1"/>
          </p:cNvPicPr>
          <p:nvPr userDrawn="1"/>
        </p:nvPicPr>
        <p:blipFill>
          <a:blip r:embed="rId2"/>
          <a:stretch>
            <a:fillRect/>
          </a:stretch>
        </p:blipFill>
        <p:spPr>
          <a:xfrm>
            <a:off x="3009" y="0"/>
            <a:ext cx="12185982" cy="6858000"/>
          </a:xfrm>
          <a:prstGeom prst="rect">
            <a:avLst/>
          </a:prstGeom>
        </p:spPr>
      </p:pic>
      <p:sp>
        <p:nvSpPr>
          <p:cNvPr id="2" name="Title 1"/>
          <p:cNvSpPr>
            <a:spLocks noGrp="1"/>
          </p:cNvSpPr>
          <p:nvPr>
            <p:ph type="title" hasCustomPrompt="1"/>
          </p:nvPr>
        </p:nvSpPr>
        <p:spPr>
          <a:xfrm>
            <a:off x="585216" y="2980408"/>
            <a:ext cx="667512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rgbClr val="99CEE7"/>
                </a:solidFill>
                <a:effectLst/>
                <a:latin typeface="Segoe Sans Display Semibold" pitchFamily="2" charset="0"/>
                <a:ea typeface="+mn-ea"/>
                <a:cs typeface="Segoe Sans Display Semibold" pitchFamily="2" charset="0"/>
              </a:defRPr>
            </a:lvl1pPr>
          </a:lstStyle>
          <a:p>
            <a:pPr marL="0" marR="0" lvl="0" indent="0" algn="l" defTabSz="932742" rtl="0" eaLnBrk="1" fontAlgn="auto" latinLnBrk="0" hangingPunct="1">
              <a:lnSpc>
                <a:spcPct val="90000"/>
              </a:lnSpc>
              <a:spcBef>
                <a:spcPct val="0"/>
              </a:spcBef>
              <a:spcAft>
                <a:spcPts val="0"/>
              </a:spcAft>
              <a:buClrTx/>
              <a:buSzPct val="90000"/>
              <a:buFont typeface="Wingdings" panose="05000000000000000000" pitchFamily="2" charset="2"/>
              <a:buNone/>
              <a:tabLst/>
            </a:pPr>
            <a:r>
              <a:rPr lang="en-US"/>
              <a:t>Section title</a:t>
            </a:r>
          </a:p>
        </p:txBody>
      </p:sp>
    </p:spTree>
    <p:extLst>
      <p:ext uri="{BB962C8B-B14F-4D97-AF65-F5344CB8AC3E}">
        <p14:creationId xmlns:p14="http://schemas.microsoft.com/office/powerpoint/2010/main" val="267698583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Section Titl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673743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137863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831411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4.emf"/><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image" Target="../media/image2.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3.sv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6.xml"/><Relationship Id="rId18" Type="http://schemas.openxmlformats.org/officeDocument/2006/relationships/slideLayout" Target="../slideLayouts/slideLayout71.xml"/><Relationship Id="rId26" Type="http://schemas.openxmlformats.org/officeDocument/2006/relationships/slideLayout" Target="../slideLayouts/slideLayout79.xml"/><Relationship Id="rId39" Type="http://schemas.openxmlformats.org/officeDocument/2006/relationships/slideLayout" Target="../slideLayouts/slideLayout92.xml"/><Relationship Id="rId21" Type="http://schemas.openxmlformats.org/officeDocument/2006/relationships/slideLayout" Target="../slideLayouts/slideLayout74.xml"/><Relationship Id="rId34" Type="http://schemas.openxmlformats.org/officeDocument/2006/relationships/slideLayout" Target="../slideLayouts/slideLayout87.xml"/><Relationship Id="rId42" Type="http://schemas.openxmlformats.org/officeDocument/2006/relationships/slideLayout" Target="../slideLayouts/slideLayout95.xml"/><Relationship Id="rId47" Type="http://schemas.openxmlformats.org/officeDocument/2006/relationships/slideLayout" Target="../slideLayouts/slideLayout100.xml"/><Relationship Id="rId50" Type="http://schemas.openxmlformats.org/officeDocument/2006/relationships/theme" Target="../theme/theme2.xml"/><Relationship Id="rId7" Type="http://schemas.openxmlformats.org/officeDocument/2006/relationships/slideLayout" Target="../slideLayouts/slideLayout60.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9" Type="http://schemas.openxmlformats.org/officeDocument/2006/relationships/slideLayout" Target="../slideLayouts/slideLayout82.xml"/><Relationship Id="rId11" Type="http://schemas.openxmlformats.org/officeDocument/2006/relationships/slideLayout" Target="../slideLayouts/slideLayout64.xml"/><Relationship Id="rId24" Type="http://schemas.openxmlformats.org/officeDocument/2006/relationships/slideLayout" Target="../slideLayouts/slideLayout77.xml"/><Relationship Id="rId32" Type="http://schemas.openxmlformats.org/officeDocument/2006/relationships/slideLayout" Target="../slideLayouts/slideLayout85.xml"/><Relationship Id="rId37" Type="http://schemas.openxmlformats.org/officeDocument/2006/relationships/slideLayout" Target="../slideLayouts/slideLayout90.xml"/><Relationship Id="rId40" Type="http://schemas.openxmlformats.org/officeDocument/2006/relationships/slideLayout" Target="../slideLayouts/slideLayout93.xml"/><Relationship Id="rId45" Type="http://schemas.openxmlformats.org/officeDocument/2006/relationships/slideLayout" Target="../slideLayouts/slideLayout98.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23" Type="http://schemas.openxmlformats.org/officeDocument/2006/relationships/slideLayout" Target="../slideLayouts/slideLayout76.xml"/><Relationship Id="rId28" Type="http://schemas.openxmlformats.org/officeDocument/2006/relationships/slideLayout" Target="../slideLayouts/slideLayout81.xml"/><Relationship Id="rId36" Type="http://schemas.openxmlformats.org/officeDocument/2006/relationships/slideLayout" Target="../slideLayouts/slideLayout89.xml"/><Relationship Id="rId49" Type="http://schemas.openxmlformats.org/officeDocument/2006/relationships/slideLayout" Target="../slideLayouts/slideLayout102.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31" Type="http://schemas.openxmlformats.org/officeDocument/2006/relationships/slideLayout" Target="../slideLayouts/slideLayout84.xml"/><Relationship Id="rId44" Type="http://schemas.openxmlformats.org/officeDocument/2006/relationships/slideLayout" Target="../slideLayouts/slideLayout97.xml"/><Relationship Id="rId52" Type="http://schemas.openxmlformats.org/officeDocument/2006/relationships/image" Target="../media/image3.svg"/><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 Id="rId22" Type="http://schemas.openxmlformats.org/officeDocument/2006/relationships/slideLayout" Target="../slideLayouts/slideLayout75.xml"/><Relationship Id="rId27" Type="http://schemas.openxmlformats.org/officeDocument/2006/relationships/slideLayout" Target="../slideLayouts/slideLayout80.xml"/><Relationship Id="rId30" Type="http://schemas.openxmlformats.org/officeDocument/2006/relationships/slideLayout" Target="../slideLayouts/slideLayout83.xml"/><Relationship Id="rId35" Type="http://schemas.openxmlformats.org/officeDocument/2006/relationships/slideLayout" Target="../slideLayouts/slideLayout88.xml"/><Relationship Id="rId43" Type="http://schemas.openxmlformats.org/officeDocument/2006/relationships/slideLayout" Target="../slideLayouts/slideLayout96.xml"/><Relationship Id="rId48" Type="http://schemas.openxmlformats.org/officeDocument/2006/relationships/slideLayout" Target="../slideLayouts/slideLayout101.xml"/><Relationship Id="rId8" Type="http://schemas.openxmlformats.org/officeDocument/2006/relationships/slideLayout" Target="../slideLayouts/slideLayout61.xml"/><Relationship Id="rId51" Type="http://schemas.openxmlformats.org/officeDocument/2006/relationships/image" Target="../media/image2.png"/><Relationship Id="rId3" Type="http://schemas.openxmlformats.org/officeDocument/2006/relationships/slideLayout" Target="../slideLayouts/slideLayout56.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5" Type="http://schemas.openxmlformats.org/officeDocument/2006/relationships/slideLayout" Target="../slideLayouts/slideLayout78.xml"/><Relationship Id="rId33" Type="http://schemas.openxmlformats.org/officeDocument/2006/relationships/slideLayout" Target="../slideLayouts/slideLayout86.xml"/><Relationship Id="rId38" Type="http://schemas.openxmlformats.org/officeDocument/2006/relationships/slideLayout" Target="../slideLayouts/slideLayout91.xml"/><Relationship Id="rId46" Type="http://schemas.openxmlformats.org/officeDocument/2006/relationships/slideLayout" Target="../slideLayouts/slideLayout99.xml"/><Relationship Id="rId20" Type="http://schemas.openxmlformats.org/officeDocument/2006/relationships/slideLayout" Target="../slideLayouts/slideLayout73.xml"/><Relationship Id="rId41" Type="http://schemas.openxmlformats.org/officeDocument/2006/relationships/slideLayout" Target="../slideLayouts/slideLayout94.xml"/><Relationship Id="rId1" Type="http://schemas.openxmlformats.org/officeDocument/2006/relationships/slideLayout" Target="../slideLayouts/slideLayout54.xml"/><Relationship Id="rId6" Type="http://schemas.openxmlformats.org/officeDocument/2006/relationships/slideLayout" Target="../slideLayouts/slideLayout59.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28.xml"/><Relationship Id="rId21" Type="http://schemas.openxmlformats.org/officeDocument/2006/relationships/slideLayout" Target="../slideLayouts/slideLayout123.xml"/><Relationship Id="rId42" Type="http://schemas.openxmlformats.org/officeDocument/2006/relationships/slideLayout" Target="../slideLayouts/slideLayout144.xml"/><Relationship Id="rId47" Type="http://schemas.openxmlformats.org/officeDocument/2006/relationships/slideLayout" Target="../slideLayouts/slideLayout149.xml"/><Relationship Id="rId63" Type="http://schemas.openxmlformats.org/officeDocument/2006/relationships/slideLayout" Target="../slideLayouts/slideLayout165.xml"/><Relationship Id="rId68" Type="http://schemas.openxmlformats.org/officeDocument/2006/relationships/slideLayout" Target="../slideLayouts/slideLayout170.xml"/><Relationship Id="rId84" Type="http://schemas.openxmlformats.org/officeDocument/2006/relationships/slideLayout" Target="../slideLayouts/slideLayout186.xml"/><Relationship Id="rId89" Type="http://schemas.openxmlformats.org/officeDocument/2006/relationships/slideLayout" Target="../slideLayouts/slideLayout191.xml"/><Relationship Id="rId16" Type="http://schemas.openxmlformats.org/officeDocument/2006/relationships/slideLayout" Target="../slideLayouts/slideLayout118.xml"/><Relationship Id="rId11" Type="http://schemas.openxmlformats.org/officeDocument/2006/relationships/slideLayout" Target="../slideLayouts/slideLayout113.xml"/><Relationship Id="rId32" Type="http://schemas.openxmlformats.org/officeDocument/2006/relationships/slideLayout" Target="../slideLayouts/slideLayout134.xml"/><Relationship Id="rId37" Type="http://schemas.openxmlformats.org/officeDocument/2006/relationships/slideLayout" Target="../slideLayouts/slideLayout139.xml"/><Relationship Id="rId53" Type="http://schemas.openxmlformats.org/officeDocument/2006/relationships/slideLayout" Target="../slideLayouts/slideLayout155.xml"/><Relationship Id="rId58" Type="http://schemas.openxmlformats.org/officeDocument/2006/relationships/slideLayout" Target="../slideLayouts/slideLayout160.xml"/><Relationship Id="rId74" Type="http://schemas.openxmlformats.org/officeDocument/2006/relationships/slideLayout" Target="../slideLayouts/slideLayout176.xml"/><Relationship Id="rId79" Type="http://schemas.openxmlformats.org/officeDocument/2006/relationships/slideLayout" Target="../slideLayouts/slideLayout181.xml"/><Relationship Id="rId5" Type="http://schemas.openxmlformats.org/officeDocument/2006/relationships/slideLayout" Target="../slideLayouts/slideLayout107.xml"/><Relationship Id="rId90" Type="http://schemas.openxmlformats.org/officeDocument/2006/relationships/slideLayout" Target="../slideLayouts/slideLayout192.xml"/><Relationship Id="rId95" Type="http://schemas.openxmlformats.org/officeDocument/2006/relationships/tags" Target="../tags/tag1.xml"/><Relationship Id="rId22" Type="http://schemas.openxmlformats.org/officeDocument/2006/relationships/slideLayout" Target="../slideLayouts/slideLayout124.xml"/><Relationship Id="rId27" Type="http://schemas.openxmlformats.org/officeDocument/2006/relationships/slideLayout" Target="../slideLayouts/slideLayout129.xml"/><Relationship Id="rId43" Type="http://schemas.openxmlformats.org/officeDocument/2006/relationships/slideLayout" Target="../slideLayouts/slideLayout145.xml"/><Relationship Id="rId48" Type="http://schemas.openxmlformats.org/officeDocument/2006/relationships/slideLayout" Target="../slideLayouts/slideLayout150.xml"/><Relationship Id="rId64" Type="http://schemas.openxmlformats.org/officeDocument/2006/relationships/slideLayout" Target="../slideLayouts/slideLayout166.xml"/><Relationship Id="rId69" Type="http://schemas.openxmlformats.org/officeDocument/2006/relationships/slideLayout" Target="../slideLayouts/slideLayout171.xml"/><Relationship Id="rId80" Type="http://schemas.openxmlformats.org/officeDocument/2006/relationships/slideLayout" Target="../slideLayouts/slideLayout182.xml"/><Relationship Id="rId85" Type="http://schemas.openxmlformats.org/officeDocument/2006/relationships/slideLayout" Target="../slideLayouts/slideLayout187.xml"/><Relationship Id="rId3" Type="http://schemas.openxmlformats.org/officeDocument/2006/relationships/slideLayout" Target="../slideLayouts/slideLayout105.xml"/><Relationship Id="rId12" Type="http://schemas.openxmlformats.org/officeDocument/2006/relationships/slideLayout" Target="../slideLayouts/slideLayout114.xml"/><Relationship Id="rId17" Type="http://schemas.openxmlformats.org/officeDocument/2006/relationships/slideLayout" Target="../slideLayouts/slideLayout119.xml"/><Relationship Id="rId25" Type="http://schemas.openxmlformats.org/officeDocument/2006/relationships/slideLayout" Target="../slideLayouts/slideLayout127.xml"/><Relationship Id="rId33" Type="http://schemas.openxmlformats.org/officeDocument/2006/relationships/slideLayout" Target="../slideLayouts/slideLayout135.xml"/><Relationship Id="rId38" Type="http://schemas.openxmlformats.org/officeDocument/2006/relationships/slideLayout" Target="../slideLayouts/slideLayout140.xml"/><Relationship Id="rId46" Type="http://schemas.openxmlformats.org/officeDocument/2006/relationships/slideLayout" Target="../slideLayouts/slideLayout148.xml"/><Relationship Id="rId59" Type="http://schemas.openxmlformats.org/officeDocument/2006/relationships/slideLayout" Target="../slideLayouts/slideLayout161.xml"/><Relationship Id="rId67" Type="http://schemas.openxmlformats.org/officeDocument/2006/relationships/slideLayout" Target="../slideLayouts/slideLayout169.xml"/><Relationship Id="rId20" Type="http://schemas.openxmlformats.org/officeDocument/2006/relationships/slideLayout" Target="../slideLayouts/slideLayout122.xml"/><Relationship Id="rId41" Type="http://schemas.openxmlformats.org/officeDocument/2006/relationships/slideLayout" Target="../slideLayouts/slideLayout143.xml"/><Relationship Id="rId54" Type="http://schemas.openxmlformats.org/officeDocument/2006/relationships/slideLayout" Target="../slideLayouts/slideLayout156.xml"/><Relationship Id="rId62" Type="http://schemas.openxmlformats.org/officeDocument/2006/relationships/slideLayout" Target="../slideLayouts/slideLayout164.xml"/><Relationship Id="rId70" Type="http://schemas.openxmlformats.org/officeDocument/2006/relationships/slideLayout" Target="../slideLayouts/slideLayout172.xml"/><Relationship Id="rId75" Type="http://schemas.openxmlformats.org/officeDocument/2006/relationships/slideLayout" Target="../slideLayouts/slideLayout177.xml"/><Relationship Id="rId83" Type="http://schemas.openxmlformats.org/officeDocument/2006/relationships/slideLayout" Target="../slideLayouts/slideLayout185.xml"/><Relationship Id="rId88" Type="http://schemas.openxmlformats.org/officeDocument/2006/relationships/slideLayout" Target="../slideLayouts/slideLayout190.xml"/><Relationship Id="rId91" Type="http://schemas.openxmlformats.org/officeDocument/2006/relationships/slideLayout" Target="../slideLayouts/slideLayout193.xml"/><Relationship Id="rId96" Type="http://schemas.openxmlformats.org/officeDocument/2006/relationships/oleObject" Target="../embeddings/oleObject1.bin"/><Relationship Id="rId1" Type="http://schemas.openxmlformats.org/officeDocument/2006/relationships/slideLayout" Target="../slideLayouts/slideLayout103.xml"/><Relationship Id="rId6" Type="http://schemas.openxmlformats.org/officeDocument/2006/relationships/slideLayout" Target="../slideLayouts/slideLayout108.xml"/><Relationship Id="rId15" Type="http://schemas.openxmlformats.org/officeDocument/2006/relationships/slideLayout" Target="../slideLayouts/slideLayout117.xml"/><Relationship Id="rId23" Type="http://schemas.openxmlformats.org/officeDocument/2006/relationships/slideLayout" Target="../slideLayouts/slideLayout125.xml"/><Relationship Id="rId28" Type="http://schemas.openxmlformats.org/officeDocument/2006/relationships/slideLayout" Target="../slideLayouts/slideLayout130.xml"/><Relationship Id="rId36" Type="http://schemas.openxmlformats.org/officeDocument/2006/relationships/slideLayout" Target="../slideLayouts/slideLayout138.xml"/><Relationship Id="rId49" Type="http://schemas.openxmlformats.org/officeDocument/2006/relationships/slideLayout" Target="../slideLayouts/slideLayout151.xml"/><Relationship Id="rId57" Type="http://schemas.openxmlformats.org/officeDocument/2006/relationships/slideLayout" Target="../slideLayouts/slideLayout159.xml"/><Relationship Id="rId10" Type="http://schemas.openxmlformats.org/officeDocument/2006/relationships/slideLayout" Target="../slideLayouts/slideLayout112.xml"/><Relationship Id="rId31" Type="http://schemas.openxmlformats.org/officeDocument/2006/relationships/slideLayout" Target="../slideLayouts/slideLayout133.xml"/><Relationship Id="rId44" Type="http://schemas.openxmlformats.org/officeDocument/2006/relationships/slideLayout" Target="../slideLayouts/slideLayout146.xml"/><Relationship Id="rId52" Type="http://schemas.openxmlformats.org/officeDocument/2006/relationships/slideLayout" Target="../slideLayouts/slideLayout154.xml"/><Relationship Id="rId60" Type="http://schemas.openxmlformats.org/officeDocument/2006/relationships/slideLayout" Target="../slideLayouts/slideLayout162.xml"/><Relationship Id="rId65" Type="http://schemas.openxmlformats.org/officeDocument/2006/relationships/slideLayout" Target="../slideLayouts/slideLayout167.xml"/><Relationship Id="rId73" Type="http://schemas.openxmlformats.org/officeDocument/2006/relationships/slideLayout" Target="../slideLayouts/slideLayout175.xml"/><Relationship Id="rId78" Type="http://schemas.openxmlformats.org/officeDocument/2006/relationships/slideLayout" Target="../slideLayouts/slideLayout180.xml"/><Relationship Id="rId81" Type="http://schemas.openxmlformats.org/officeDocument/2006/relationships/slideLayout" Target="../slideLayouts/slideLayout183.xml"/><Relationship Id="rId86" Type="http://schemas.openxmlformats.org/officeDocument/2006/relationships/slideLayout" Target="../slideLayouts/slideLayout188.xml"/><Relationship Id="rId94" Type="http://schemas.openxmlformats.org/officeDocument/2006/relationships/theme" Target="../theme/theme3.xml"/><Relationship Id="rId99" Type="http://schemas.openxmlformats.org/officeDocument/2006/relationships/image" Target="../media/image3.svg"/><Relationship Id="rId4" Type="http://schemas.openxmlformats.org/officeDocument/2006/relationships/slideLayout" Target="../slideLayouts/slideLayout106.xml"/><Relationship Id="rId9" Type="http://schemas.openxmlformats.org/officeDocument/2006/relationships/slideLayout" Target="../slideLayouts/slideLayout111.xml"/><Relationship Id="rId13" Type="http://schemas.openxmlformats.org/officeDocument/2006/relationships/slideLayout" Target="../slideLayouts/slideLayout115.xml"/><Relationship Id="rId18" Type="http://schemas.openxmlformats.org/officeDocument/2006/relationships/slideLayout" Target="../slideLayouts/slideLayout120.xml"/><Relationship Id="rId39" Type="http://schemas.openxmlformats.org/officeDocument/2006/relationships/slideLayout" Target="../slideLayouts/slideLayout141.xml"/><Relationship Id="rId34" Type="http://schemas.openxmlformats.org/officeDocument/2006/relationships/slideLayout" Target="../slideLayouts/slideLayout136.xml"/><Relationship Id="rId50" Type="http://schemas.openxmlformats.org/officeDocument/2006/relationships/slideLayout" Target="../slideLayouts/slideLayout152.xml"/><Relationship Id="rId55" Type="http://schemas.openxmlformats.org/officeDocument/2006/relationships/slideLayout" Target="../slideLayouts/slideLayout157.xml"/><Relationship Id="rId76" Type="http://schemas.openxmlformats.org/officeDocument/2006/relationships/slideLayout" Target="../slideLayouts/slideLayout178.xml"/><Relationship Id="rId97" Type="http://schemas.openxmlformats.org/officeDocument/2006/relationships/image" Target="../media/image38.emf"/><Relationship Id="rId7" Type="http://schemas.openxmlformats.org/officeDocument/2006/relationships/slideLayout" Target="../slideLayouts/slideLayout109.xml"/><Relationship Id="rId71" Type="http://schemas.openxmlformats.org/officeDocument/2006/relationships/slideLayout" Target="../slideLayouts/slideLayout173.xml"/><Relationship Id="rId92" Type="http://schemas.openxmlformats.org/officeDocument/2006/relationships/slideLayout" Target="../slideLayouts/slideLayout194.xml"/><Relationship Id="rId2" Type="http://schemas.openxmlformats.org/officeDocument/2006/relationships/slideLayout" Target="../slideLayouts/slideLayout104.xml"/><Relationship Id="rId29" Type="http://schemas.openxmlformats.org/officeDocument/2006/relationships/slideLayout" Target="../slideLayouts/slideLayout131.xml"/><Relationship Id="rId24" Type="http://schemas.openxmlformats.org/officeDocument/2006/relationships/slideLayout" Target="../slideLayouts/slideLayout126.xml"/><Relationship Id="rId40" Type="http://schemas.openxmlformats.org/officeDocument/2006/relationships/slideLayout" Target="../slideLayouts/slideLayout142.xml"/><Relationship Id="rId45" Type="http://schemas.openxmlformats.org/officeDocument/2006/relationships/slideLayout" Target="../slideLayouts/slideLayout147.xml"/><Relationship Id="rId66" Type="http://schemas.openxmlformats.org/officeDocument/2006/relationships/slideLayout" Target="../slideLayouts/slideLayout168.xml"/><Relationship Id="rId87" Type="http://schemas.openxmlformats.org/officeDocument/2006/relationships/slideLayout" Target="../slideLayouts/slideLayout189.xml"/><Relationship Id="rId61" Type="http://schemas.openxmlformats.org/officeDocument/2006/relationships/slideLayout" Target="../slideLayouts/slideLayout163.xml"/><Relationship Id="rId82" Type="http://schemas.openxmlformats.org/officeDocument/2006/relationships/slideLayout" Target="../slideLayouts/slideLayout184.xml"/><Relationship Id="rId19" Type="http://schemas.openxmlformats.org/officeDocument/2006/relationships/slideLayout" Target="../slideLayouts/slideLayout121.xml"/><Relationship Id="rId14" Type="http://schemas.openxmlformats.org/officeDocument/2006/relationships/slideLayout" Target="../slideLayouts/slideLayout116.xml"/><Relationship Id="rId30" Type="http://schemas.openxmlformats.org/officeDocument/2006/relationships/slideLayout" Target="../slideLayouts/slideLayout132.xml"/><Relationship Id="rId35" Type="http://schemas.openxmlformats.org/officeDocument/2006/relationships/slideLayout" Target="../slideLayouts/slideLayout137.xml"/><Relationship Id="rId56" Type="http://schemas.openxmlformats.org/officeDocument/2006/relationships/slideLayout" Target="../slideLayouts/slideLayout158.xml"/><Relationship Id="rId77" Type="http://schemas.openxmlformats.org/officeDocument/2006/relationships/slideLayout" Target="../slideLayouts/slideLayout179.xml"/><Relationship Id="rId8" Type="http://schemas.openxmlformats.org/officeDocument/2006/relationships/slideLayout" Target="../slideLayouts/slideLayout110.xml"/><Relationship Id="rId51" Type="http://schemas.openxmlformats.org/officeDocument/2006/relationships/slideLayout" Target="../slideLayouts/slideLayout153.xml"/><Relationship Id="rId72" Type="http://schemas.openxmlformats.org/officeDocument/2006/relationships/slideLayout" Target="../slideLayouts/slideLayout174.xml"/><Relationship Id="rId93" Type="http://schemas.openxmlformats.org/officeDocument/2006/relationships/slideLayout" Target="../slideLayouts/slideLayout195.xml"/><Relationship Id="rId98"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221.xml"/><Relationship Id="rId21" Type="http://schemas.openxmlformats.org/officeDocument/2006/relationships/slideLayout" Target="../slideLayouts/slideLayout216.xml"/><Relationship Id="rId42" Type="http://schemas.openxmlformats.org/officeDocument/2006/relationships/slideLayout" Target="../slideLayouts/slideLayout237.xml"/><Relationship Id="rId47" Type="http://schemas.openxmlformats.org/officeDocument/2006/relationships/slideLayout" Target="../slideLayouts/slideLayout242.xml"/><Relationship Id="rId63" Type="http://schemas.openxmlformats.org/officeDocument/2006/relationships/slideLayout" Target="../slideLayouts/slideLayout258.xml"/><Relationship Id="rId68" Type="http://schemas.openxmlformats.org/officeDocument/2006/relationships/slideLayout" Target="../slideLayouts/slideLayout263.xml"/><Relationship Id="rId2" Type="http://schemas.openxmlformats.org/officeDocument/2006/relationships/slideLayout" Target="../slideLayouts/slideLayout197.xml"/><Relationship Id="rId16" Type="http://schemas.openxmlformats.org/officeDocument/2006/relationships/slideLayout" Target="../slideLayouts/slideLayout211.xml"/><Relationship Id="rId29" Type="http://schemas.openxmlformats.org/officeDocument/2006/relationships/slideLayout" Target="../slideLayouts/slideLayout224.xml"/><Relationship Id="rId11" Type="http://schemas.openxmlformats.org/officeDocument/2006/relationships/slideLayout" Target="../slideLayouts/slideLayout206.xml"/><Relationship Id="rId24" Type="http://schemas.openxmlformats.org/officeDocument/2006/relationships/slideLayout" Target="../slideLayouts/slideLayout219.xml"/><Relationship Id="rId32" Type="http://schemas.openxmlformats.org/officeDocument/2006/relationships/slideLayout" Target="../slideLayouts/slideLayout227.xml"/><Relationship Id="rId37" Type="http://schemas.openxmlformats.org/officeDocument/2006/relationships/slideLayout" Target="../slideLayouts/slideLayout232.xml"/><Relationship Id="rId40" Type="http://schemas.openxmlformats.org/officeDocument/2006/relationships/slideLayout" Target="../slideLayouts/slideLayout235.xml"/><Relationship Id="rId45" Type="http://schemas.openxmlformats.org/officeDocument/2006/relationships/slideLayout" Target="../slideLayouts/slideLayout240.xml"/><Relationship Id="rId53" Type="http://schemas.openxmlformats.org/officeDocument/2006/relationships/slideLayout" Target="../slideLayouts/slideLayout248.xml"/><Relationship Id="rId58" Type="http://schemas.openxmlformats.org/officeDocument/2006/relationships/slideLayout" Target="../slideLayouts/slideLayout253.xml"/><Relationship Id="rId66" Type="http://schemas.openxmlformats.org/officeDocument/2006/relationships/slideLayout" Target="../slideLayouts/slideLayout261.xml"/><Relationship Id="rId74" Type="http://schemas.openxmlformats.org/officeDocument/2006/relationships/image" Target="../media/image2.png"/><Relationship Id="rId5" Type="http://schemas.openxmlformats.org/officeDocument/2006/relationships/slideLayout" Target="../slideLayouts/slideLayout200.xml"/><Relationship Id="rId61" Type="http://schemas.openxmlformats.org/officeDocument/2006/relationships/slideLayout" Target="../slideLayouts/slideLayout256.xml"/><Relationship Id="rId19" Type="http://schemas.openxmlformats.org/officeDocument/2006/relationships/slideLayout" Target="../slideLayouts/slideLayout214.xml"/><Relationship Id="rId14" Type="http://schemas.openxmlformats.org/officeDocument/2006/relationships/slideLayout" Target="../slideLayouts/slideLayout209.xml"/><Relationship Id="rId22" Type="http://schemas.openxmlformats.org/officeDocument/2006/relationships/slideLayout" Target="../slideLayouts/slideLayout217.xml"/><Relationship Id="rId27" Type="http://schemas.openxmlformats.org/officeDocument/2006/relationships/slideLayout" Target="../slideLayouts/slideLayout222.xml"/><Relationship Id="rId30" Type="http://schemas.openxmlformats.org/officeDocument/2006/relationships/slideLayout" Target="../slideLayouts/slideLayout225.xml"/><Relationship Id="rId35" Type="http://schemas.openxmlformats.org/officeDocument/2006/relationships/slideLayout" Target="../slideLayouts/slideLayout230.xml"/><Relationship Id="rId43" Type="http://schemas.openxmlformats.org/officeDocument/2006/relationships/slideLayout" Target="../slideLayouts/slideLayout238.xml"/><Relationship Id="rId48" Type="http://schemas.openxmlformats.org/officeDocument/2006/relationships/slideLayout" Target="../slideLayouts/slideLayout243.xml"/><Relationship Id="rId56" Type="http://schemas.openxmlformats.org/officeDocument/2006/relationships/slideLayout" Target="../slideLayouts/slideLayout251.xml"/><Relationship Id="rId64" Type="http://schemas.openxmlformats.org/officeDocument/2006/relationships/slideLayout" Target="../slideLayouts/slideLayout259.xml"/><Relationship Id="rId69" Type="http://schemas.openxmlformats.org/officeDocument/2006/relationships/slideLayout" Target="../slideLayouts/slideLayout264.xml"/><Relationship Id="rId8" Type="http://schemas.openxmlformats.org/officeDocument/2006/relationships/slideLayout" Target="../slideLayouts/slideLayout203.xml"/><Relationship Id="rId51" Type="http://schemas.openxmlformats.org/officeDocument/2006/relationships/slideLayout" Target="../slideLayouts/slideLayout246.xml"/><Relationship Id="rId72" Type="http://schemas.openxmlformats.org/officeDocument/2006/relationships/slideLayout" Target="../slideLayouts/slideLayout267.xml"/><Relationship Id="rId3" Type="http://schemas.openxmlformats.org/officeDocument/2006/relationships/slideLayout" Target="../slideLayouts/slideLayout198.xml"/><Relationship Id="rId12" Type="http://schemas.openxmlformats.org/officeDocument/2006/relationships/slideLayout" Target="../slideLayouts/slideLayout207.xml"/><Relationship Id="rId17" Type="http://schemas.openxmlformats.org/officeDocument/2006/relationships/slideLayout" Target="../slideLayouts/slideLayout212.xml"/><Relationship Id="rId25" Type="http://schemas.openxmlformats.org/officeDocument/2006/relationships/slideLayout" Target="../slideLayouts/slideLayout220.xml"/><Relationship Id="rId33" Type="http://schemas.openxmlformats.org/officeDocument/2006/relationships/slideLayout" Target="../slideLayouts/slideLayout228.xml"/><Relationship Id="rId38" Type="http://schemas.openxmlformats.org/officeDocument/2006/relationships/slideLayout" Target="../slideLayouts/slideLayout233.xml"/><Relationship Id="rId46" Type="http://schemas.openxmlformats.org/officeDocument/2006/relationships/slideLayout" Target="../slideLayouts/slideLayout241.xml"/><Relationship Id="rId59" Type="http://schemas.openxmlformats.org/officeDocument/2006/relationships/slideLayout" Target="../slideLayouts/slideLayout254.xml"/><Relationship Id="rId67" Type="http://schemas.openxmlformats.org/officeDocument/2006/relationships/slideLayout" Target="../slideLayouts/slideLayout262.xml"/><Relationship Id="rId20" Type="http://schemas.openxmlformats.org/officeDocument/2006/relationships/slideLayout" Target="../slideLayouts/slideLayout215.xml"/><Relationship Id="rId41" Type="http://schemas.openxmlformats.org/officeDocument/2006/relationships/slideLayout" Target="../slideLayouts/slideLayout236.xml"/><Relationship Id="rId54" Type="http://schemas.openxmlformats.org/officeDocument/2006/relationships/slideLayout" Target="../slideLayouts/slideLayout249.xml"/><Relationship Id="rId62" Type="http://schemas.openxmlformats.org/officeDocument/2006/relationships/slideLayout" Target="../slideLayouts/slideLayout257.xml"/><Relationship Id="rId70" Type="http://schemas.openxmlformats.org/officeDocument/2006/relationships/slideLayout" Target="../slideLayouts/slideLayout265.xml"/><Relationship Id="rId75" Type="http://schemas.openxmlformats.org/officeDocument/2006/relationships/image" Target="../media/image3.svg"/><Relationship Id="rId1" Type="http://schemas.openxmlformats.org/officeDocument/2006/relationships/slideLayout" Target="../slideLayouts/slideLayout196.xml"/><Relationship Id="rId6" Type="http://schemas.openxmlformats.org/officeDocument/2006/relationships/slideLayout" Target="../slideLayouts/slideLayout201.xml"/><Relationship Id="rId15" Type="http://schemas.openxmlformats.org/officeDocument/2006/relationships/slideLayout" Target="../slideLayouts/slideLayout210.xml"/><Relationship Id="rId23" Type="http://schemas.openxmlformats.org/officeDocument/2006/relationships/slideLayout" Target="../slideLayouts/slideLayout218.xml"/><Relationship Id="rId28" Type="http://schemas.openxmlformats.org/officeDocument/2006/relationships/slideLayout" Target="../slideLayouts/slideLayout223.xml"/><Relationship Id="rId36" Type="http://schemas.openxmlformats.org/officeDocument/2006/relationships/slideLayout" Target="../slideLayouts/slideLayout231.xml"/><Relationship Id="rId49" Type="http://schemas.openxmlformats.org/officeDocument/2006/relationships/slideLayout" Target="../slideLayouts/slideLayout244.xml"/><Relationship Id="rId57" Type="http://schemas.openxmlformats.org/officeDocument/2006/relationships/slideLayout" Target="../slideLayouts/slideLayout252.xml"/><Relationship Id="rId10" Type="http://schemas.openxmlformats.org/officeDocument/2006/relationships/slideLayout" Target="../slideLayouts/slideLayout205.xml"/><Relationship Id="rId31" Type="http://schemas.openxmlformats.org/officeDocument/2006/relationships/slideLayout" Target="../slideLayouts/slideLayout226.xml"/><Relationship Id="rId44" Type="http://schemas.openxmlformats.org/officeDocument/2006/relationships/slideLayout" Target="../slideLayouts/slideLayout239.xml"/><Relationship Id="rId52" Type="http://schemas.openxmlformats.org/officeDocument/2006/relationships/slideLayout" Target="../slideLayouts/slideLayout247.xml"/><Relationship Id="rId60" Type="http://schemas.openxmlformats.org/officeDocument/2006/relationships/slideLayout" Target="../slideLayouts/slideLayout255.xml"/><Relationship Id="rId65" Type="http://schemas.openxmlformats.org/officeDocument/2006/relationships/slideLayout" Target="../slideLayouts/slideLayout260.xml"/><Relationship Id="rId73" Type="http://schemas.openxmlformats.org/officeDocument/2006/relationships/theme" Target="../theme/theme4.xml"/><Relationship Id="rId4" Type="http://schemas.openxmlformats.org/officeDocument/2006/relationships/slideLayout" Target="../slideLayouts/slideLayout199.xml"/><Relationship Id="rId9" Type="http://schemas.openxmlformats.org/officeDocument/2006/relationships/slideLayout" Target="../slideLayouts/slideLayout204.xml"/><Relationship Id="rId13" Type="http://schemas.openxmlformats.org/officeDocument/2006/relationships/slideLayout" Target="../slideLayouts/slideLayout208.xml"/><Relationship Id="rId18" Type="http://schemas.openxmlformats.org/officeDocument/2006/relationships/slideLayout" Target="../slideLayouts/slideLayout213.xml"/><Relationship Id="rId39" Type="http://schemas.openxmlformats.org/officeDocument/2006/relationships/slideLayout" Target="../slideLayouts/slideLayout234.xml"/><Relationship Id="rId34" Type="http://schemas.openxmlformats.org/officeDocument/2006/relationships/slideLayout" Target="../slideLayouts/slideLayout229.xml"/><Relationship Id="rId50" Type="http://schemas.openxmlformats.org/officeDocument/2006/relationships/slideLayout" Target="../slideLayouts/slideLayout245.xml"/><Relationship Id="rId55" Type="http://schemas.openxmlformats.org/officeDocument/2006/relationships/slideLayout" Target="../slideLayouts/slideLayout250.xml"/><Relationship Id="rId7" Type="http://schemas.openxmlformats.org/officeDocument/2006/relationships/slideLayout" Target="../slideLayouts/slideLayout202.xml"/><Relationship Id="rId71" Type="http://schemas.openxmlformats.org/officeDocument/2006/relationships/slideLayout" Target="../slideLayouts/slideLayout266.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80.xml"/><Relationship Id="rId18" Type="http://schemas.openxmlformats.org/officeDocument/2006/relationships/slideLayout" Target="../slideLayouts/slideLayout285.xml"/><Relationship Id="rId26" Type="http://schemas.openxmlformats.org/officeDocument/2006/relationships/slideLayout" Target="../slideLayouts/slideLayout293.xml"/><Relationship Id="rId39" Type="http://schemas.openxmlformats.org/officeDocument/2006/relationships/slideLayout" Target="../slideLayouts/slideLayout306.xml"/><Relationship Id="rId21" Type="http://schemas.openxmlformats.org/officeDocument/2006/relationships/slideLayout" Target="../slideLayouts/slideLayout288.xml"/><Relationship Id="rId34" Type="http://schemas.openxmlformats.org/officeDocument/2006/relationships/slideLayout" Target="../slideLayouts/slideLayout301.xml"/><Relationship Id="rId42" Type="http://schemas.openxmlformats.org/officeDocument/2006/relationships/slideLayout" Target="../slideLayouts/slideLayout309.xml"/><Relationship Id="rId47" Type="http://schemas.openxmlformats.org/officeDocument/2006/relationships/slideLayout" Target="../slideLayouts/slideLayout314.xml"/><Relationship Id="rId50" Type="http://schemas.openxmlformats.org/officeDocument/2006/relationships/slideLayout" Target="../slideLayouts/slideLayout317.xml"/><Relationship Id="rId55" Type="http://schemas.openxmlformats.org/officeDocument/2006/relationships/image" Target="../media/image2.png"/><Relationship Id="rId7" Type="http://schemas.openxmlformats.org/officeDocument/2006/relationships/slideLayout" Target="../slideLayouts/slideLayout274.xml"/><Relationship Id="rId2" Type="http://schemas.openxmlformats.org/officeDocument/2006/relationships/slideLayout" Target="../slideLayouts/slideLayout269.xml"/><Relationship Id="rId16" Type="http://schemas.openxmlformats.org/officeDocument/2006/relationships/slideLayout" Target="../slideLayouts/slideLayout283.xml"/><Relationship Id="rId29" Type="http://schemas.openxmlformats.org/officeDocument/2006/relationships/slideLayout" Target="../slideLayouts/slideLayout296.xml"/><Relationship Id="rId11" Type="http://schemas.openxmlformats.org/officeDocument/2006/relationships/slideLayout" Target="../slideLayouts/slideLayout278.xml"/><Relationship Id="rId24" Type="http://schemas.openxmlformats.org/officeDocument/2006/relationships/slideLayout" Target="../slideLayouts/slideLayout291.xml"/><Relationship Id="rId32" Type="http://schemas.openxmlformats.org/officeDocument/2006/relationships/slideLayout" Target="../slideLayouts/slideLayout299.xml"/><Relationship Id="rId37" Type="http://schemas.openxmlformats.org/officeDocument/2006/relationships/slideLayout" Target="../slideLayouts/slideLayout304.xml"/><Relationship Id="rId40" Type="http://schemas.openxmlformats.org/officeDocument/2006/relationships/slideLayout" Target="../slideLayouts/slideLayout307.xml"/><Relationship Id="rId45" Type="http://schemas.openxmlformats.org/officeDocument/2006/relationships/slideLayout" Target="../slideLayouts/slideLayout312.xml"/><Relationship Id="rId53" Type="http://schemas.openxmlformats.org/officeDocument/2006/relationships/oleObject" Target="../embeddings/oleObject2.bin"/><Relationship Id="rId5" Type="http://schemas.openxmlformats.org/officeDocument/2006/relationships/slideLayout" Target="../slideLayouts/slideLayout272.xml"/><Relationship Id="rId10" Type="http://schemas.openxmlformats.org/officeDocument/2006/relationships/slideLayout" Target="../slideLayouts/slideLayout277.xml"/><Relationship Id="rId19" Type="http://schemas.openxmlformats.org/officeDocument/2006/relationships/slideLayout" Target="../slideLayouts/slideLayout286.xml"/><Relationship Id="rId31" Type="http://schemas.openxmlformats.org/officeDocument/2006/relationships/slideLayout" Target="../slideLayouts/slideLayout298.xml"/><Relationship Id="rId44" Type="http://schemas.openxmlformats.org/officeDocument/2006/relationships/slideLayout" Target="../slideLayouts/slideLayout311.xml"/><Relationship Id="rId52" Type="http://schemas.openxmlformats.org/officeDocument/2006/relationships/tags" Target="../tags/tag2.xml"/><Relationship Id="rId4" Type="http://schemas.openxmlformats.org/officeDocument/2006/relationships/slideLayout" Target="../slideLayouts/slideLayout271.xml"/><Relationship Id="rId9" Type="http://schemas.openxmlformats.org/officeDocument/2006/relationships/slideLayout" Target="../slideLayouts/slideLayout276.xml"/><Relationship Id="rId14" Type="http://schemas.openxmlformats.org/officeDocument/2006/relationships/slideLayout" Target="../slideLayouts/slideLayout281.xml"/><Relationship Id="rId22" Type="http://schemas.openxmlformats.org/officeDocument/2006/relationships/slideLayout" Target="../slideLayouts/slideLayout289.xml"/><Relationship Id="rId27" Type="http://schemas.openxmlformats.org/officeDocument/2006/relationships/slideLayout" Target="../slideLayouts/slideLayout294.xml"/><Relationship Id="rId30" Type="http://schemas.openxmlformats.org/officeDocument/2006/relationships/slideLayout" Target="../slideLayouts/slideLayout297.xml"/><Relationship Id="rId35" Type="http://schemas.openxmlformats.org/officeDocument/2006/relationships/slideLayout" Target="../slideLayouts/slideLayout302.xml"/><Relationship Id="rId43" Type="http://schemas.openxmlformats.org/officeDocument/2006/relationships/slideLayout" Target="../slideLayouts/slideLayout310.xml"/><Relationship Id="rId48" Type="http://schemas.openxmlformats.org/officeDocument/2006/relationships/slideLayout" Target="../slideLayouts/slideLayout315.xml"/><Relationship Id="rId56" Type="http://schemas.openxmlformats.org/officeDocument/2006/relationships/image" Target="../media/image3.svg"/><Relationship Id="rId8" Type="http://schemas.openxmlformats.org/officeDocument/2006/relationships/slideLayout" Target="../slideLayouts/slideLayout275.xml"/><Relationship Id="rId51" Type="http://schemas.openxmlformats.org/officeDocument/2006/relationships/theme" Target="../theme/theme5.xml"/><Relationship Id="rId3" Type="http://schemas.openxmlformats.org/officeDocument/2006/relationships/slideLayout" Target="../slideLayouts/slideLayout270.xml"/><Relationship Id="rId12" Type="http://schemas.openxmlformats.org/officeDocument/2006/relationships/slideLayout" Target="../slideLayouts/slideLayout279.xml"/><Relationship Id="rId17" Type="http://schemas.openxmlformats.org/officeDocument/2006/relationships/slideLayout" Target="../slideLayouts/slideLayout284.xml"/><Relationship Id="rId25" Type="http://schemas.openxmlformats.org/officeDocument/2006/relationships/slideLayout" Target="../slideLayouts/slideLayout292.xml"/><Relationship Id="rId33" Type="http://schemas.openxmlformats.org/officeDocument/2006/relationships/slideLayout" Target="../slideLayouts/slideLayout300.xml"/><Relationship Id="rId38" Type="http://schemas.openxmlformats.org/officeDocument/2006/relationships/slideLayout" Target="../slideLayouts/slideLayout305.xml"/><Relationship Id="rId46" Type="http://schemas.openxmlformats.org/officeDocument/2006/relationships/slideLayout" Target="../slideLayouts/slideLayout313.xml"/><Relationship Id="rId20" Type="http://schemas.openxmlformats.org/officeDocument/2006/relationships/slideLayout" Target="../slideLayouts/slideLayout287.xml"/><Relationship Id="rId41" Type="http://schemas.openxmlformats.org/officeDocument/2006/relationships/slideLayout" Target="../slideLayouts/slideLayout308.xml"/><Relationship Id="rId54" Type="http://schemas.openxmlformats.org/officeDocument/2006/relationships/image" Target="../media/image81.emf"/><Relationship Id="rId1" Type="http://schemas.openxmlformats.org/officeDocument/2006/relationships/slideLayout" Target="../slideLayouts/slideLayout268.xml"/><Relationship Id="rId6" Type="http://schemas.openxmlformats.org/officeDocument/2006/relationships/slideLayout" Target="../slideLayouts/slideLayout273.xml"/><Relationship Id="rId15" Type="http://schemas.openxmlformats.org/officeDocument/2006/relationships/slideLayout" Target="../slideLayouts/slideLayout282.xml"/><Relationship Id="rId23" Type="http://schemas.openxmlformats.org/officeDocument/2006/relationships/slideLayout" Target="../slideLayouts/slideLayout290.xml"/><Relationship Id="rId28" Type="http://schemas.openxmlformats.org/officeDocument/2006/relationships/slideLayout" Target="../slideLayouts/slideLayout295.xml"/><Relationship Id="rId36" Type="http://schemas.openxmlformats.org/officeDocument/2006/relationships/slideLayout" Target="../slideLayouts/slideLayout303.xml"/><Relationship Id="rId49" Type="http://schemas.openxmlformats.org/officeDocument/2006/relationships/slideLayout" Target="../slideLayouts/slideLayout3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Pr>
        <a:blipFill dpi="0" rotWithShape="1">
          <a:blip r:embed="rId5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r:embed="rId56">
            <a:extLst>
              <a:ext uri="{96DAC541-7B7A-43D3-8B79-37D633B846F1}">
                <asvg:svgBlip xmlns:asvg="http://schemas.microsoft.com/office/drawing/2016/SVG/main" r:embed="rId57"/>
              </a:ext>
            </a:extLst>
          </a:blip>
          <a:srcRect/>
          <a:stretch/>
        </p:blipFill>
        <p:spPr>
          <a:xfrm rot="5400000">
            <a:off x="9509919" y="2743200"/>
            <a:ext cx="6858000" cy="1371600"/>
          </a:xfrm>
          <a:prstGeom prst="rect">
            <a:avLst/>
          </a:prstGeom>
        </p:spPr>
      </p:pic>
      <p:pic>
        <p:nvPicPr>
          <p:cNvPr id="5" name="MS logo gray - EMF" descr="Microsoft logo, gray text version">
            <a:extLst>
              <a:ext uri="{FF2B5EF4-FFF2-40B4-BE49-F238E27FC236}">
                <a16:creationId xmlns:a16="http://schemas.microsoft.com/office/drawing/2014/main" id="{CB13457B-FDCB-19B0-9D23-364E99DE292B}"/>
              </a:ext>
            </a:extLst>
          </p:cNvPr>
          <p:cNvPicPr>
            <a:picLocks noChangeAspect="1"/>
          </p:cNvPicPr>
          <p:nvPr userDrawn="1"/>
        </p:nvPicPr>
        <p:blipFill>
          <a:blip r:embed="rId58" cstate="print">
            <a:extLst>
              <a:ext uri="{28A0092B-C50C-407E-A947-70E740481C1C}">
                <a14:useLocalDpi xmlns:a14="http://schemas.microsoft.com/office/drawing/2010/main"/>
              </a:ext>
            </a:extLst>
          </a:blip>
          <a:stretch>
            <a:fillRect/>
          </a:stretch>
        </p:blipFill>
        <p:spPr bwMode="black">
          <a:xfrm>
            <a:off x="61119" y="6547104"/>
            <a:ext cx="1366440" cy="292608"/>
          </a:xfrm>
          <a:prstGeom prst="rect">
            <a:avLst/>
          </a:prstGeom>
        </p:spPr>
      </p:pic>
    </p:spTree>
    <p:extLst>
      <p:ext uri="{BB962C8B-B14F-4D97-AF65-F5344CB8AC3E}">
        <p14:creationId xmlns:p14="http://schemas.microsoft.com/office/powerpoint/2010/main" val="3418689686"/>
      </p:ext>
    </p:extLst>
  </p:cSld>
  <p:clrMap bg1="lt1" tx1="dk1" bg2="lt2" tx2="dk2" accent1="accent1" accent2="accent2" accent3="accent3" accent4="accent4" accent5="accent5" accent6="accent6" hlink="hlink" folHlink="folHlink"/>
  <p:sldLayoutIdLst>
    <p:sldLayoutId id="2147485607" r:id="rId1"/>
    <p:sldLayoutId id="2147485450" r:id="rId2"/>
    <p:sldLayoutId id="2147485451" r:id="rId3"/>
    <p:sldLayoutId id="2147485452" r:id="rId4"/>
    <p:sldLayoutId id="2147485453" r:id="rId5"/>
    <p:sldLayoutId id="2147485454" r:id="rId6"/>
    <p:sldLayoutId id="2147485455" r:id="rId7"/>
    <p:sldLayoutId id="2147485456" r:id="rId8"/>
    <p:sldLayoutId id="2147485457" r:id="rId9"/>
    <p:sldLayoutId id="2147485458" r:id="rId10"/>
    <p:sldLayoutId id="2147485459" r:id="rId11"/>
    <p:sldLayoutId id="2147485460" r:id="rId12"/>
    <p:sldLayoutId id="2147485461" r:id="rId13"/>
    <p:sldLayoutId id="2147485462" r:id="rId14"/>
    <p:sldLayoutId id="2147485463" r:id="rId15"/>
    <p:sldLayoutId id="2147485464" r:id="rId16"/>
    <p:sldLayoutId id="2147485465" r:id="rId17"/>
    <p:sldLayoutId id="2147485466" r:id="rId18"/>
    <p:sldLayoutId id="2147485467" r:id="rId19"/>
    <p:sldLayoutId id="2147485468" r:id="rId20"/>
    <p:sldLayoutId id="2147485469" r:id="rId21"/>
    <p:sldLayoutId id="2147485470" r:id="rId22"/>
    <p:sldLayoutId id="2147485471" r:id="rId23"/>
    <p:sldLayoutId id="2147485472" r:id="rId24"/>
    <p:sldLayoutId id="2147485473" r:id="rId25"/>
    <p:sldLayoutId id="2147485474" r:id="rId26"/>
    <p:sldLayoutId id="2147485475" r:id="rId27"/>
    <p:sldLayoutId id="2147485476" r:id="rId28"/>
    <p:sldLayoutId id="2147485477" r:id="rId29"/>
    <p:sldLayoutId id="2147485478" r:id="rId30"/>
    <p:sldLayoutId id="2147485479" r:id="rId31"/>
    <p:sldLayoutId id="2147485480" r:id="rId32"/>
    <p:sldLayoutId id="2147485481" r:id="rId33"/>
    <p:sldLayoutId id="2147485482" r:id="rId34"/>
    <p:sldLayoutId id="2147485483" r:id="rId35"/>
    <p:sldLayoutId id="2147485484" r:id="rId36"/>
    <p:sldLayoutId id="2147485485" r:id="rId37"/>
    <p:sldLayoutId id="2147485486" r:id="rId38"/>
    <p:sldLayoutId id="2147485487" r:id="rId39"/>
    <p:sldLayoutId id="2147485488" r:id="rId40"/>
    <p:sldLayoutId id="2147485489" r:id="rId41"/>
    <p:sldLayoutId id="2147485490" r:id="rId42"/>
    <p:sldLayoutId id="2147485491" r:id="rId43"/>
    <p:sldLayoutId id="2147485492" r:id="rId44"/>
    <p:sldLayoutId id="2147485493" r:id="rId45"/>
    <p:sldLayoutId id="2147485494" r:id="rId46"/>
    <p:sldLayoutId id="2147485495" r:id="rId47"/>
    <p:sldLayoutId id="2147485496" r:id="rId48"/>
    <p:sldLayoutId id="2147485603" r:id="rId49"/>
    <p:sldLayoutId id="2147485609" r:id="rId50"/>
    <p:sldLayoutId id="2147485888" r:id="rId51"/>
    <p:sldLayoutId id="2147485889" r:id="rId52"/>
    <p:sldLayoutId id="2147485890" r:id="rId53"/>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guide id="31" orient="horz" pos="400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r:embed="rId51">
            <a:extLst>
              <a:ext uri="{96DAC541-7B7A-43D3-8B79-37D633B846F1}">
                <asvg:svgBlip xmlns:asvg="http://schemas.microsoft.com/office/drawing/2016/SVG/main" r:embed="rId52"/>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963631770"/>
      </p:ext>
    </p:extLst>
  </p:cSld>
  <p:clrMap bg1="dk1" tx1="lt1" bg2="dk2" tx2="lt2" accent1="accent1" accent2="accent2" accent3="accent3" accent4="accent4" accent5="accent5" accent6="accent6" hlink="hlink" folHlink="folHlink"/>
  <p:sldLayoutIdLst>
    <p:sldLayoutId id="2147485601" r:id="rId1"/>
    <p:sldLayoutId id="2147485554" r:id="rId2"/>
    <p:sldLayoutId id="2147485555" r:id="rId3"/>
    <p:sldLayoutId id="2147485556" r:id="rId4"/>
    <p:sldLayoutId id="2147485557" r:id="rId5"/>
    <p:sldLayoutId id="2147485558" r:id="rId6"/>
    <p:sldLayoutId id="2147485559" r:id="rId7"/>
    <p:sldLayoutId id="2147485560" r:id="rId8"/>
    <p:sldLayoutId id="2147485561" r:id="rId9"/>
    <p:sldLayoutId id="2147485562" r:id="rId10"/>
    <p:sldLayoutId id="2147485563" r:id="rId11"/>
    <p:sldLayoutId id="2147485564" r:id="rId12"/>
    <p:sldLayoutId id="2147485565" r:id="rId13"/>
    <p:sldLayoutId id="2147485566" r:id="rId14"/>
    <p:sldLayoutId id="2147485567" r:id="rId15"/>
    <p:sldLayoutId id="2147485568" r:id="rId16"/>
    <p:sldLayoutId id="2147485569" r:id="rId17"/>
    <p:sldLayoutId id="2147485570" r:id="rId18"/>
    <p:sldLayoutId id="2147485571" r:id="rId19"/>
    <p:sldLayoutId id="2147485572" r:id="rId20"/>
    <p:sldLayoutId id="2147485573" r:id="rId21"/>
    <p:sldLayoutId id="2147485574" r:id="rId22"/>
    <p:sldLayoutId id="2147485575" r:id="rId23"/>
    <p:sldLayoutId id="2147485576" r:id="rId24"/>
    <p:sldLayoutId id="2147485577" r:id="rId25"/>
    <p:sldLayoutId id="2147485578" r:id="rId26"/>
    <p:sldLayoutId id="2147485579" r:id="rId27"/>
    <p:sldLayoutId id="2147485580" r:id="rId28"/>
    <p:sldLayoutId id="2147485581" r:id="rId29"/>
    <p:sldLayoutId id="2147485582" r:id="rId30"/>
    <p:sldLayoutId id="2147485583" r:id="rId31"/>
    <p:sldLayoutId id="2147485584" r:id="rId32"/>
    <p:sldLayoutId id="2147485585" r:id="rId33"/>
    <p:sldLayoutId id="2147485586" r:id="rId34"/>
    <p:sldLayoutId id="2147485587" r:id="rId35"/>
    <p:sldLayoutId id="2147485588" r:id="rId36"/>
    <p:sldLayoutId id="2147485589" r:id="rId37"/>
    <p:sldLayoutId id="2147485590" r:id="rId38"/>
    <p:sldLayoutId id="2147485591" r:id="rId39"/>
    <p:sldLayoutId id="2147485592" r:id="rId40"/>
    <p:sldLayoutId id="2147485593" r:id="rId41"/>
    <p:sldLayoutId id="2147485594" r:id="rId42"/>
    <p:sldLayoutId id="2147485595" r:id="rId43"/>
    <p:sldLayoutId id="2147485596" r:id="rId44"/>
    <p:sldLayoutId id="2147485597" r:id="rId45"/>
    <p:sldLayoutId id="2147485598" r:id="rId46"/>
    <p:sldLayoutId id="2147485599" r:id="rId47"/>
    <p:sldLayoutId id="2147485600" r:id="rId48"/>
    <p:sldLayoutId id="2147485602" r:id="rId49"/>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guide id="31" orient="horz" pos="400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blackWhite">
      <p:bgPr>
        <a:solidFill>
          <a:srgbClr val="FFFFFF"/>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22A0215-4F7F-A8AE-0999-680D453577AC}"/>
              </a:ext>
            </a:extLst>
          </p:cNvPr>
          <p:cNvGraphicFramePr>
            <a:graphicFrameLocks noChangeAspect="1"/>
          </p:cNvGraphicFramePr>
          <p:nvPr userDrawn="1">
            <p:custDataLst>
              <p:tags r:id="rId95"/>
            </p:custDataLst>
            <p:extLst>
              <p:ext uri="{D42A27DB-BD31-4B8C-83A1-F6EECF244321}">
                <p14:modId xmlns:p14="http://schemas.microsoft.com/office/powerpoint/2010/main" val="5533453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6" imgW="532" imgH="530" progId="TCLayout.ActiveDocument.1">
                  <p:embed/>
                </p:oleObj>
              </mc:Choice>
              <mc:Fallback>
                <p:oleObj name="think-cell Slide" r:id="rId96" imgW="532" imgH="530" progId="TCLayout.ActiveDocument.1">
                  <p:embed/>
                  <p:pic>
                    <p:nvPicPr>
                      <p:cNvPr id="8" name="think-cell data - do not delete" hidden="1">
                        <a:extLst>
                          <a:ext uri="{FF2B5EF4-FFF2-40B4-BE49-F238E27FC236}">
                            <a16:creationId xmlns:a16="http://schemas.microsoft.com/office/drawing/2014/main" id="{422A0215-4F7F-A8AE-0999-680D453577AC}"/>
                          </a:ext>
                        </a:extLst>
                      </p:cNvPr>
                      <p:cNvPicPr/>
                      <p:nvPr/>
                    </p:nvPicPr>
                    <p:blipFill>
                      <a:blip r:embed="rId97"/>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r:embed="rId98">
            <a:extLst>
              <a:ext uri="{96DAC541-7B7A-43D3-8B79-37D633B846F1}">
                <asvg:svgBlip xmlns:asvg="http://schemas.microsoft.com/office/drawing/2016/SVG/main" r:embed="rId99"/>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1404862673"/>
      </p:ext>
    </p:extLst>
  </p:cSld>
  <p:clrMap bg1="lt1" tx1="dk1" bg2="lt2" tx2="dk2" accent1="accent1" accent2="accent2" accent3="accent3" accent4="accent4" accent5="accent5" accent6="accent6" hlink="hlink" folHlink="folHlink"/>
  <p:sldLayoutIdLst>
    <p:sldLayoutId id="2147485611" r:id="rId1"/>
    <p:sldLayoutId id="2147485612" r:id="rId2"/>
    <p:sldLayoutId id="2147485613" r:id="rId3"/>
    <p:sldLayoutId id="2147485614" r:id="rId4"/>
    <p:sldLayoutId id="2147485615" r:id="rId5"/>
    <p:sldLayoutId id="2147485616" r:id="rId6"/>
    <p:sldLayoutId id="2147485617" r:id="rId7"/>
    <p:sldLayoutId id="2147485618" r:id="rId8"/>
    <p:sldLayoutId id="2147485619" r:id="rId9"/>
    <p:sldLayoutId id="2147485620" r:id="rId10"/>
    <p:sldLayoutId id="2147485621" r:id="rId11"/>
    <p:sldLayoutId id="2147485622" r:id="rId12"/>
    <p:sldLayoutId id="2147485623" r:id="rId13"/>
    <p:sldLayoutId id="2147485624" r:id="rId14"/>
    <p:sldLayoutId id="2147485625" r:id="rId15"/>
    <p:sldLayoutId id="2147485626" r:id="rId16"/>
    <p:sldLayoutId id="2147485627" r:id="rId17"/>
    <p:sldLayoutId id="2147485628" r:id="rId18"/>
    <p:sldLayoutId id="2147485629" r:id="rId19"/>
    <p:sldLayoutId id="2147485630" r:id="rId20"/>
    <p:sldLayoutId id="2147485631" r:id="rId21"/>
    <p:sldLayoutId id="2147485632" r:id="rId22"/>
    <p:sldLayoutId id="2147485633" r:id="rId23"/>
    <p:sldLayoutId id="2147485634" r:id="rId24"/>
    <p:sldLayoutId id="2147485635" r:id="rId25"/>
    <p:sldLayoutId id="2147485636" r:id="rId26"/>
    <p:sldLayoutId id="2147485637" r:id="rId27"/>
    <p:sldLayoutId id="2147485638" r:id="rId28"/>
    <p:sldLayoutId id="2147485639" r:id="rId29"/>
    <p:sldLayoutId id="2147485640" r:id="rId30"/>
    <p:sldLayoutId id="2147485641" r:id="rId31"/>
    <p:sldLayoutId id="2147485642" r:id="rId32"/>
    <p:sldLayoutId id="2147485643" r:id="rId33"/>
    <p:sldLayoutId id="2147485644" r:id="rId34"/>
    <p:sldLayoutId id="2147485645" r:id="rId35"/>
    <p:sldLayoutId id="2147485646" r:id="rId36"/>
    <p:sldLayoutId id="2147485647" r:id="rId37"/>
    <p:sldLayoutId id="2147485648" r:id="rId38"/>
    <p:sldLayoutId id="2147485649" r:id="rId39"/>
    <p:sldLayoutId id="2147485650" r:id="rId40"/>
    <p:sldLayoutId id="2147485651" r:id="rId41"/>
    <p:sldLayoutId id="2147485652" r:id="rId42"/>
    <p:sldLayoutId id="2147485653" r:id="rId43"/>
    <p:sldLayoutId id="2147485654" r:id="rId44"/>
    <p:sldLayoutId id="2147485655" r:id="rId45"/>
    <p:sldLayoutId id="2147485656" r:id="rId46"/>
    <p:sldLayoutId id="2147485657" r:id="rId47"/>
    <p:sldLayoutId id="2147485658" r:id="rId48"/>
    <p:sldLayoutId id="2147485659" r:id="rId49"/>
    <p:sldLayoutId id="2147485660" r:id="rId50"/>
    <p:sldLayoutId id="2147485661" r:id="rId51"/>
    <p:sldLayoutId id="2147485662" r:id="rId52"/>
    <p:sldLayoutId id="2147485663" r:id="rId53"/>
    <p:sldLayoutId id="2147485664" r:id="rId54"/>
    <p:sldLayoutId id="2147485665" r:id="rId55"/>
    <p:sldLayoutId id="2147485666" r:id="rId56"/>
    <p:sldLayoutId id="2147485667" r:id="rId57"/>
    <p:sldLayoutId id="2147485668" r:id="rId58"/>
    <p:sldLayoutId id="2147485669" r:id="rId59"/>
    <p:sldLayoutId id="2147485670" r:id="rId60"/>
    <p:sldLayoutId id="2147485671" r:id="rId61"/>
    <p:sldLayoutId id="2147485672" r:id="rId62"/>
    <p:sldLayoutId id="2147485673" r:id="rId63"/>
    <p:sldLayoutId id="2147485674" r:id="rId64"/>
    <p:sldLayoutId id="2147485675" r:id="rId65"/>
    <p:sldLayoutId id="2147485676" r:id="rId66"/>
    <p:sldLayoutId id="2147485677" r:id="rId67"/>
    <p:sldLayoutId id="2147485678" r:id="rId68"/>
    <p:sldLayoutId id="2147485679" r:id="rId69"/>
    <p:sldLayoutId id="2147485680" r:id="rId70"/>
    <p:sldLayoutId id="2147485681" r:id="rId71"/>
    <p:sldLayoutId id="2147485682" r:id="rId72"/>
    <p:sldLayoutId id="2147485683" r:id="rId73"/>
    <p:sldLayoutId id="2147485684" r:id="rId74"/>
    <p:sldLayoutId id="2147485685" r:id="rId75"/>
    <p:sldLayoutId id="2147485686" r:id="rId76"/>
    <p:sldLayoutId id="2147485687" r:id="rId77"/>
    <p:sldLayoutId id="2147485688" r:id="rId78"/>
    <p:sldLayoutId id="2147485689" r:id="rId79"/>
    <p:sldLayoutId id="2147485690" r:id="rId80"/>
    <p:sldLayoutId id="2147485691" r:id="rId81"/>
    <p:sldLayoutId id="2147485692" r:id="rId82"/>
    <p:sldLayoutId id="2147485694" r:id="rId83"/>
    <p:sldLayoutId id="2147485695" r:id="rId84"/>
    <p:sldLayoutId id="2147485696" r:id="rId85"/>
    <p:sldLayoutId id="2147485697" r:id="rId86"/>
    <p:sldLayoutId id="2147485698" r:id="rId87"/>
    <p:sldLayoutId id="2147485699" r:id="rId88"/>
    <p:sldLayoutId id="2147485700" r:id="rId89"/>
    <p:sldLayoutId id="2147485701" r:id="rId90"/>
    <p:sldLayoutId id="2147485702" r:id="rId91"/>
    <p:sldLayoutId id="2147485703" r:id="rId92"/>
    <p:sldLayoutId id="2147485704" r:id="rId93"/>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2"/>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0">
          <p15:clr>
            <a:srgbClr val="C35EA4"/>
          </p15:clr>
        </p15:guide>
        <p15:guide id="17" pos="7320">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92">
          <p15:clr>
            <a:srgbClr val="A4A3A4"/>
          </p15:clr>
        </p15:guide>
        <p15:guide id="29" orient="horz" pos="4135">
          <p15:clr>
            <a:srgbClr val="A4A3A4"/>
          </p15:clr>
        </p15:guide>
        <p15:guide id="30" pos="7488">
          <p15:clr>
            <a:srgbClr val="A4A3A4"/>
          </p15:clr>
        </p15:guide>
        <p15:guide id="31" orient="horz" pos="400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blackWhite">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492443"/>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Sans Text" pitchFamily="2"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Sans Text" pitchFamily="2"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r:embed="rId74">
            <a:extLst>
              <a:ext uri="{96DAC541-7B7A-43D3-8B79-37D633B846F1}">
                <asvg:svgBlip xmlns:asvg="http://schemas.microsoft.com/office/drawing/2016/SVG/main" r:embed="rId75"/>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2751535349"/>
      </p:ext>
    </p:extLst>
  </p:cSld>
  <p:clrMap bg1="lt1" tx1="dk1" bg2="lt2" tx2="dk2" accent1="accent1" accent2="accent2" accent3="accent3" accent4="accent4" accent5="accent5" accent6="accent6" hlink="hlink" folHlink="folHlink"/>
  <p:sldLayoutIdLst>
    <p:sldLayoutId id="2147485706" r:id="rId1"/>
    <p:sldLayoutId id="2147485707" r:id="rId2"/>
    <p:sldLayoutId id="2147485708" r:id="rId3"/>
    <p:sldLayoutId id="2147485709" r:id="rId4"/>
    <p:sldLayoutId id="2147485710" r:id="rId5"/>
    <p:sldLayoutId id="2147485711" r:id="rId6"/>
    <p:sldLayoutId id="2147485712" r:id="rId7"/>
    <p:sldLayoutId id="2147485713" r:id="rId8"/>
    <p:sldLayoutId id="2147485714" r:id="rId9"/>
    <p:sldLayoutId id="2147485715" r:id="rId10"/>
    <p:sldLayoutId id="2147485716" r:id="rId11"/>
    <p:sldLayoutId id="2147485717" r:id="rId12"/>
    <p:sldLayoutId id="2147485718" r:id="rId13"/>
    <p:sldLayoutId id="2147485719" r:id="rId14"/>
    <p:sldLayoutId id="2147485720" r:id="rId15"/>
    <p:sldLayoutId id="2147485721" r:id="rId16"/>
    <p:sldLayoutId id="2147485722" r:id="rId17"/>
    <p:sldLayoutId id="2147485723" r:id="rId18"/>
    <p:sldLayoutId id="2147485724" r:id="rId19"/>
    <p:sldLayoutId id="2147485725" r:id="rId20"/>
    <p:sldLayoutId id="2147485726" r:id="rId21"/>
    <p:sldLayoutId id="2147485727" r:id="rId22"/>
    <p:sldLayoutId id="2147485728" r:id="rId23"/>
    <p:sldLayoutId id="2147485729" r:id="rId24"/>
    <p:sldLayoutId id="2147485730" r:id="rId25"/>
    <p:sldLayoutId id="2147485731" r:id="rId26"/>
    <p:sldLayoutId id="2147485732" r:id="rId27"/>
    <p:sldLayoutId id="2147485733" r:id="rId28"/>
    <p:sldLayoutId id="2147485734" r:id="rId29"/>
    <p:sldLayoutId id="2147485735" r:id="rId30"/>
    <p:sldLayoutId id="2147485736" r:id="rId31"/>
    <p:sldLayoutId id="2147485737" r:id="rId32"/>
    <p:sldLayoutId id="2147485738" r:id="rId33"/>
    <p:sldLayoutId id="2147485739" r:id="rId34"/>
    <p:sldLayoutId id="2147485740" r:id="rId35"/>
    <p:sldLayoutId id="2147485741" r:id="rId36"/>
    <p:sldLayoutId id="2147485742" r:id="rId37"/>
    <p:sldLayoutId id="2147485743" r:id="rId38"/>
    <p:sldLayoutId id="2147485744" r:id="rId39"/>
    <p:sldLayoutId id="2147485745" r:id="rId40"/>
    <p:sldLayoutId id="2147485746" r:id="rId41"/>
    <p:sldLayoutId id="2147485747" r:id="rId42"/>
    <p:sldLayoutId id="2147485748" r:id="rId43"/>
    <p:sldLayoutId id="2147485749" r:id="rId44"/>
    <p:sldLayoutId id="2147485750" r:id="rId45"/>
    <p:sldLayoutId id="2147485751" r:id="rId46"/>
    <p:sldLayoutId id="2147485752" r:id="rId47"/>
    <p:sldLayoutId id="2147485753" r:id="rId48"/>
    <p:sldLayoutId id="2147485754" r:id="rId49"/>
    <p:sldLayoutId id="2147485755" r:id="rId50"/>
    <p:sldLayoutId id="2147485756" r:id="rId51"/>
    <p:sldLayoutId id="2147485757" r:id="rId52"/>
    <p:sldLayoutId id="2147485758" r:id="rId53"/>
    <p:sldLayoutId id="2147485759" r:id="rId54"/>
    <p:sldLayoutId id="2147485760" r:id="rId55"/>
    <p:sldLayoutId id="2147485761" r:id="rId56"/>
    <p:sldLayoutId id="2147485762" r:id="rId57"/>
    <p:sldLayoutId id="2147485763" r:id="rId58"/>
    <p:sldLayoutId id="2147485764" r:id="rId59"/>
    <p:sldLayoutId id="2147485765" r:id="rId60"/>
    <p:sldLayoutId id="2147485766" r:id="rId61"/>
    <p:sldLayoutId id="2147485767" r:id="rId62"/>
    <p:sldLayoutId id="2147485768" r:id="rId63"/>
    <p:sldLayoutId id="2147485769" r:id="rId64"/>
    <p:sldLayoutId id="2147485770" r:id="rId65"/>
    <p:sldLayoutId id="2147485771" r:id="rId66"/>
    <p:sldLayoutId id="2147485772" r:id="rId67"/>
    <p:sldLayoutId id="2147485773" r:id="rId68"/>
    <p:sldLayoutId id="2147485774" r:id="rId69"/>
    <p:sldLayoutId id="2147485775" r:id="rId70"/>
    <p:sldLayoutId id="2147485776" r:id="rId71"/>
    <p:sldLayoutId id="2147485777" r:id="rId7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32742" rtl="0" eaLnBrk="1" latinLnBrk="0" hangingPunct="1">
        <a:lnSpc>
          <a:spcPct val="100000"/>
        </a:lnSpc>
        <a:spcBef>
          <a:spcPct val="0"/>
        </a:spcBef>
        <a:buNone/>
        <a:defRPr lang="en-US" sz="3200" b="0" kern="1200" cap="none" spc="-50" baseline="0" dirty="0" smtClean="0">
          <a:ln w="3175">
            <a:noFill/>
          </a:ln>
          <a:solidFill>
            <a:schemeClr val="tx2"/>
          </a:solidFill>
          <a:effectLst/>
          <a:latin typeface="+mj-lt"/>
          <a:ea typeface="+mn-ea"/>
          <a:cs typeface="Segoe Sans Text" pitchFamily="2"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Sans Text"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0">
          <p15:clr>
            <a:srgbClr val="C35EA4"/>
          </p15:clr>
        </p15:guide>
        <p15:guide id="17" pos="7320">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92">
          <p15:clr>
            <a:srgbClr val="A4A3A4"/>
          </p15:clr>
        </p15:guide>
        <p15:guide id="29" orient="horz" pos="4135">
          <p15:clr>
            <a:srgbClr val="A4A3A4"/>
          </p15:clr>
        </p15:guide>
        <p15:guide id="30" pos="7488">
          <p15:clr>
            <a:srgbClr val="A4A3A4"/>
          </p15:clr>
        </p15:guide>
        <p15:guide id="31" orient="horz" pos="400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blackWhite">
      <p:bgPr>
        <a:solidFill>
          <a:srgbClr val="F4F3F5"/>
        </a:solidFill>
        <a:effectLst/>
      </p:bgPr>
    </p:bg>
    <p:spTree>
      <p:nvGrpSpPr>
        <p:cNvPr id="1" name=""/>
        <p:cNvGrpSpPr/>
        <p:nvPr/>
      </p:nvGrpSpPr>
      <p:grpSpPr>
        <a:xfrm>
          <a:off x="0" y="0"/>
          <a:ext cx="0" cy="0"/>
          <a:chOff x="0" y="0"/>
          <a:chExt cx="0" cy="0"/>
        </a:xfrm>
      </p:grpSpPr>
      <p:graphicFrame>
        <p:nvGraphicFramePr>
          <p:cNvPr id="34" name="think-cell data - do not delete" hidden="1">
            <a:extLst>
              <a:ext uri="{FF2B5EF4-FFF2-40B4-BE49-F238E27FC236}">
                <a16:creationId xmlns:a16="http://schemas.microsoft.com/office/drawing/2014/main" id="{25851A37-A6D3-63A5-94AC-99FF83559F30}"/>
              </a:ext>
            </a:extLst>
          </p:cNvPr>
          <p:cNvGraphicFramePr>
            <a:graphicFrameLocks noChangeAspect="1"/>
          </p:cNvGraphicFramePr>
          <p:nvPr userDrawn="1">
            <p:custDataLst>
              <p:tags r:id="rId52"/>
            </p:custDataLst>
            <p:extLst>
              <p:ext uri="{D42A27DB-BD31-4B8C-83A1-F6EECF244321}">
                <p14:modId xmlns:p14="http://schemas.microsoft.com/office/powerpoint/2010/main" val="14831090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3" imgW="424" imgH="425" progId="TCLayout.ActiveDocument.1">
                  <p:embed/>
                </p:oleObj>
              </mc:Choice>
              <mc:Fallback>
                <p:oleObj name="think-cell Slide" r:id="rId53" imgW="424" imgH="425" progId="TCLayout.ActiveDocument.1">
                  <p:embed/>
                  <p:pic>
                    <p:nvPicPr>
                      <p:cNvPr id="34" name="think-cell data - do not delete" hidden="1">
                        <a:extLst>
                          <a:ext uri="{FF2B5EF4-FFF2-40B4-BE49-F238E27FC236}">
                            <a16:creationId xmlns:a16="http://schemas.microsoft.com/office/drawing/2014/main" id="{25851A37-A6D3-63A5-94AC-99FF83559F30}"/>
                          </a:ext>
                        </a:extLst>
                      </p:cNvPr>
                      <p:cNvPicPr/>
                      <p:nvPr/>
                    </p:nvPicPr>
                    <p:blipFill>
                      <a:blip r:embed="rId54"/>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r:embed="rId55">
            <a:extLst>
              <a:ext uri="{96DAC541-7B7A-43D3-8B79-37D633B846F1}">
                <asvg:svgBlip xmlns:asvg="http://schemas.microsoft.com/office/drawing/2016/SVG/main" r:embed="rId56"/>
              </a:ext>
            </a:extLst>
          </a:blip>
          <a:srcRect/>
          <a:stretch/>
        </p:blipFill>
        <p:spPr>
          <a:xfrm rot="5400000">
            <a:off x="9509919" y="2743200"/>
            <a:ext cx="6858000" cy="1371600"/>
          </a:xfrm>
          <a:prstGeom prst="rect">
            <a:avLst/>
          </a:prstGeom>
        </p:spPr>
      </p:pic>
      <p:sp>
        <p:nvSpPr>
          <p:cNvPr id="6" name="Slide Number Placeholder 5">
            <a:extLst>
              <a:ext uri="{FF2B5EF4-FFF2-40B4-BE49-F238E27FC236}">
                <a16:creationId xmlns:a16="http://schemas.microsoft.com/office/drawing/2014/main" id="{C844C442-3656-964B-F600-C6C60131A77B}"/>
              </a:ext>
            </a:extLst>
          </p:cNvPr>
          <p:cNvSpPr>
            <a:spLocks noGrp="1"/>
          </p:cNvSpPr>
          <p:nvPr>
            <p:ph type="sldNum" sz="quarter" idx="4"/>
          </p:nvPr>
        </p:nvSpPr>
        <p:spPr>
          <a:xfrm>
            <a:off x="11477686" y="6477357"/>
            <a:ext cx="125034" cy="123111"/>
          </a:xfrm>
          <a:prstGeom prst="rect">
            <a:avLst/>
          </a:prstGeom>
        </p:spPr>
        <p:txBody>
          <a:bodyPr vert="horz" wrap="none" lIns="0" tIns="0" rIns="0" bIns="0" rtlCol="0" anchor="ctr">
            <a:spAutoFit/>
          </a:bodyPr>
          <a:lstStyle>
            <a:lvl1pPr marL="0" algn="r" defTabSz="914400" rtl="0" eaLnBrk="1" latinLnBrk="0" hangingPunct="1">
              <a:defRPr lang="en-US" sz="800" kern="1200" smtClean="0">
                <a:solidFill>
                  <a:srgbClr val="000000"/>
                </a:solidFill>
                <a:latin typeface="+mn-lt"/>
                <a:ea typeface="+mn-ea"/>
                <a:cs typeface="Calibri" panose="020F0502020204030204" pitchFamily="34" charset="0"/>
              </a:defRPr>
            </a:lvl1pPr>
          </a:lstStyle>
          <a:p>
            <a:fld id="{0AF30F86-A8E1-4CEE-9A1E-91FBDD78A3EB}" type="slidenum">
              <a:rPr lang="en-US" smtClean="0"/>
              <a:pPr/>
              <a:t>‹#›</a:t>
            </a:fld>
            <a:endParaRPr lang="en-US"/>
          </a:p>
        </p:txBody>
      </p:sp>
    </p:spTree>
    <p:extLst>
      <p:ext uri="{BB962C8B-B14F-4D97-AF65-F5344CB8AC3E}">
        <p14:creationId xmlns:p14="http://schemas.microsoft.com/office/powerpoint/2010/main" val="2890209695"/>
      </p:ext>
    </p:extLst>
  </p:cSld>
  <p:clrMap bg1="lt1" tx1="dk1" bg2="lt2" tx2="dk2" accent1="accent1" accent2="accent2" accent3="accent3" accent4="accent4" accent5="accent5" accent6="accent6" hlink="hlink" folHlink="folHlink"/>
  <p:sldLayoutIdLst>
    <p:sldLayoutId id="2147485838" r:id="rId1"/>
    <p:sldLayoutId id="2147485839" r:id="rId2"/>
    <p:sldLayoutId id="2147485840" r:id="rId3"/>
    <p:sldLayoutId id="2147485841" r:id="rId4"/>
    <p:sldLayoutId id="2147485842" r:id="rId5"/>
    <p:sldLayoutId id="2147485843" r:id="rId6"/>
    <p:sldLayoutId id="2147485844" r:id="rId7"/>
    <p:sldLayoutId id="2147485845" r:id="rId8"/>
    <p:sldLayoutId id="2147485846" r:id="rId9"/>
    <p:sldLayoutId id="2147485847" r:id="rId10"/>
    <p:sldLayoutId id="2147485848" r:id="rId11"/>
    <p:sldLayoutId id="2147485849" r:id="rId12"/>
    <p:sldLayoutId id="2147485850" r:id="rId13"/>
    <p:sldLayoutId id="2147485851" r:id="rId14"/>
    <p:sldLayoutId id="2147485852" r:id="rId15"/>
    <p:sldLayoutId id="2147485853" r:id="rId16"/>
    <p:sldLayoutId id="2147485854" r:id="rId17"/>
    <p:sldLayoutId id="2147485855" r:id="rId18"/>
    <p:sldLayoutId id="2147485856" r:id="rId19"/>
    <p:sldLayoutId id="2147485857" r:id="rId20"/>
    <p:sldLayoutId id="2147485858" r:id="rId21"/>
    <p:sldLayoutId id="2147485859" r:id="rId22"/>
    <p:sldLayoutId id="2147485860" r:id="rId23"/>
    <p:sldLayoutId id="2147485861" r:id="rId24"/>
    <p:sldLayoutId id="2147485862" r:id="rId25"/>
    <p:sldLayoutId id="2147485863" r:id="rId26"/>
    <p:sldLayoutId id="2147485864" r:id="rId27"/>
    <p:sldLayoutId id="2147485865" r:id="rId28"/>
    <p:sldLayoutId id="2147485866" r:id="rId29"/>
    <p:sldLayoutId id="2147485867" r:id="rId30"/>
    <p:sldLayoutId id="2147485868" r:id="rId31"/>
    <p:sldLayoutId id="2147485869" r:id="rId32"/>
    <p:sldLayoutId id="2147485870" r:id="rId33"/>
    <p:sldLayoutId id="2147485871" r:id="rId34"/>
    <p:sldLayoutId id="2147485872" r:id="rId35"/>
    <p:sldLayoutId id="2147485873" r:id="rId36"/>
    <p:sldLayoutId id="2147485874" r:id="rId37"/>
    <p:sldLayoutId id="2147485875" r:id="rId38"/>
    <p:sldLayoutId id="2147485876" r:id="rId39"/>
    <p:sldLayoutId id="2147485877" r:id="rId40"/>
    <p:sldLayoutId id="2147485878" r:id="rId41"/>
    <p:sldLayoutId id="2147485879" r:id="rId42"/>
    <p:sldLayoutId id="2147485880" r:id="rId43"/>
    <p:sldLayoutId id="2147485881" r:id="rId44"/>
    <p:sldLayoutId id="2147485882" r:id="rId45"/>
    <p:sldLayoutId id="2147485883" r:id="rId46"/>
    <p:sldLayoutId id="2147485884" r:id="rId47"/>
    <p:sldLayoutId id="2147485885" r:id="rId48"/>
    <p:sldLayoutId id="2147485886" r:id="rId49"/>
    <p:sldLayoutId id="2147485887" r:id="rId50"/>
  </p:sldLayoutIdLst>
  <p:transition>
    <p:fade/>
  </p:transition>
  <p:hf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guide id="31" orient="horz" pos="400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91.jpeg"/><Relationship Id="rId4" Type="http://schemas.openxmlformats.org/officeDocument/2006/relationships/image" Target="../media/image90.png"/></Relationships>
</file>

<file path=ppt/slides/_rels/slide1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9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25.xml"/><Relationship Id="rId4" Type="http://schemas.openxmlformats.org/officeDocument/2006/relationships/image" Target="../media/image9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16.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xml"/><Relationship Id="rId1" Type="http://schemas.openxmlformats.org/officeDocument/2006/relationships/slideLayout" Target="../slideLayouts/slideLayout16.xml"/><Relationship Id="rId5" Type="http://schemas.openxmlformats.org/officeDocument/2006/relationships/image" Target="../media/image84.png"/><Relationship Id="rId4" Type="http://schemas.openxmlformats.org/officeDocument/2006/relationships/image" Target="../media/image83.png"/></Relationships>
</file>

<file path=ppt/slides/_rels/slide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hyperlink" Target="https://xkcd.com/1737"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B3914-9A65-8135-BC2E-56ED4C49AAE4}"/>
              </a:ext>
            </a:extLst>
          </p:cNvPr>
          <p:cNvSpPr>
            <a:spLocks noGrp="1"/>
          </p:cNvSpPr>
          <p:nvPr>
            <p:ph type="title"/>
          </p:nvPr>
        </p:nvSpPr>
        <p:spPr>
          <a:xfrm>
            <a:off x="584200" y="1687117"/>
            <a:ext cx="5577840" cy="1846659"/>
          </a:xfrm>
        </p:spPr>
        <p:txBody>
          <a:bodyPr/>
          <a:lstStyle/>
          <a:p>
            <a:r>
              <a:rPr lang="en-US"/>
              <a:t>Hyperscale FPGA Engineering Systems at Microsoft</a:t>
            </a:r>
          </a:p>
        </p:txBody>
      </p:sp>
      <p:sp>
        <p:nvSpPr>
          <p:cNvPr id="3" name="Text Placeholder 2">
            <a:extLst>
              <a:ext uri="{FF2B5EF4-FFF2-40B4-BE49-F238E27FC236}">
                <a16:creationId xmlns:a16="http://schemas.microsoft.com/office/drawing/2014/main" id="{99C256E3-915D-06F3-DCDD-993B96C1B4FD}"/>
              </a:ext>
            </a:extLst>
          </p:cNvPr>
          <p:cNvSpPr>
            <a:spLocks noGrp="1"/>
          </p:cNvSpPr>
          <p:nvPr>
            <p:ph type="body" sz="quarter" idx="12"/>
          </p:nvPr>
        </p:nvSpPr>
        <p:spPr>
          <a:xfrm>
            <a:off x="584198" y="3962399"/>
            <a:ext cx="6007987" cy="1938992"/>
          </a:xfrm>
        </p:spPr>
        <p:txBody>
          <a:bodyPr/>
          <a:lstStyle/>
          <a:p>
            <a:r>
              <a:rPr lang="en-US" b="1"/>
              <a:t>Rob Rydberg, Madison N. Emas</a:t>
            </a:r>
            <a:r>
              <a:rPr lang="en-US"/>
              <a:t>, John Demme, </a:t>
            </a:r>
            <a:br>
              <a:rPr lang="en-US"/>
            </a:br>
            <a:r>
              <a:rPr lang="en-US"/>
              <a:t>Ana Ibarra, Kara </a:t>
            </a:r>
            <a:r>
              <a:rPr lang="en-US" err="1"/>
              <a:t>Kagi</a:t>
            </a:r>
            <a:r>
              <a:rPr lang="en-US"/>
              <a:t>, Brandon </a:t>
            </a:r>
            <a:r>
              <a:rPr lang="en-US" err="1"/>
              <a:t>Klouchek</a:t>
            </a:r>
            <a:r>
              <a:rPr lang="en-US"/>
              <a:t>, Abhijeet </a:t>
            </a:r>
            <a:r>
              <a:rPr lang="en-US" err="1"/>
              <a:t>Lawande</a:t>
            </a:r>
            <a:r>
              <a:rPr lang="en-US"/>
              <a:t>, Todd Massengill, David J. Powers, Andrew Putnam</a:t>
            </a:r>
          </a:p>
          <a:p>
            <a:endParaRPr lang="en-US"/>
          </a:p>
          <a:p>
            <a:r>
              <a:rPr lang="en-US"/>
              <a:t>Microsoft Corporation</a:t>
            </a:r>
          </a:p>
          <a:p>
            <a:r>
              <a:rPr lang="en-US"/>
              <a:t>ISFPGA ’26, Seaside, CA, USA</a:t>
            </a:r>
          </a:p>
          <a:p>
            <a:endParaRPr lang="en-US"/>
          </a:p>
        </p:txBody>
      </p:sp>
    </p:spTree>
    <p:extLst>
      <p:ext uri="{BB962C8B-B14F-4D97-AF65-F5344CB8AC3E}">
        <p14:creationId xmlns:p14="http://schemas.microsoft.com/office/powerpoint/2010/main" val="904948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8ADF0-462E-6EB8-ECFC-EC0DA5F22CE9}"/>
              </a:ext>
            </a:extLst>
          </p:cNvPr>
          <p:cNvSpPr>
            <a:spLocks noGrp="1"/>
          </p:cNvSpPr>
          <p:nvPr>
            <p:ph type="title"/>
          </p:nvPr>
        </p:nvSpPr>
        <p:spPr/>
        <p:txBody>
          <a:bodyPr/>
          <a:lstStyle/>
          <a:p>
            <a:r>
              <a:rPr lang="en-US"/>
              <a:t>Azure Boost Design Scale Challenges</a:t>
            </a:r>
          </a:p>
        </p:txBody>
      </p:sp>
      <p:graphicFrame>
        <p:nvGraphicFramePr>
          <p:cNvPr id="4" name="Content Placeholder 3">
            <a:extLst>
              <a:ext uri="{FF2B5EF4-FFF2-40B4-BE49-F238E27FC236}">
                <a16:creationId xmlns:a16="http://schemas.microsoft.com/office/drawing/2014/main" id="{2D08A656-42D6-08BA-89AF-4B7421EE983A}"/>
              </a:ext>
            </a:extLst>
          </p:cNvPr>
          <p:cNvGraphicFramePr>
            <a:graphicFrameLocks noGrp="1"/>
          </p:cNvGraphicFramePr>
          <p:nvPr>
            <p:ph sz="quarter" idx="10"/>
            <p:extLst>
              <p:ext uri="{D42A27DB-BD31-4B8C-83A1-F6EECF244321}">
                <p14:modId xmlns:p14="http://schemas.microsoft.com/office/powerpoint/2010/main" val="1650579913"/>
              </p:ext>
            </p:extLst>
          </p:nvPr>
        </p:nvGraphicFramePr>
        <p:xfrm>
          <a:off x="584200" y="1435100"/>
          <a:ext cx="10920229" cy="1483360"/>
        </p:xfrm>
        <a:graphic>
          <a:graphicData uri="http://schemas.openxmlformats.org/drawingml/2006/table">
            <a:tbl>
              <a:tblPr firstRow="1" bandRow="1">
                <a:tableStyleId>{5C22544A-7EE6-4342-B048-85BDC9FD1C3A}</a:tableStyleId>
              </a:tblPr>
              <a:tblGrid>
                <a:gridCol w="1397808">
                  <a:extLst>
                    <a:ext uri="{9D8B030D-6E8A-4147-A177-3AD203B41FA5}">
                      <a16:colId xmlns:a16="http://schemas.microsoft.com/office/drawing/2014/main" val="4066180933"/>
                    </a:ext>
                  </a:extLst>
                </a:gridCol>
                <a:gridCol w="1252018">
                  <a:extLst>
                    <a:ext uri="{9D8B030D-6E8A-4147-A177-3AD203B41FA5}">
                      <a16:colId xmlns:a16="http://schemas.microsoft.com/office/drawing/2014/main" val="3451568585"/>
                    </a:ext>
                  </a:extLst>
                </a:gridCol>
                <a:gridCol w="1152518">
                  <a:extLst>
                    <a:ext uri="{9D8B030D-6E8A-4147-A177-3AD203B41FA5}">
                      <a16:colId xmlns:a16="http://schemas.microsoft.com/office/drawing/2014/main" val="3266723171"/>
                    </a:ext>
                  </a:extLst>
                </a:gridCol>
                <a:gridCol w="2255289">
                  <a:extLst>
                    <a:ext uri="{9D8B030D-6E8A-4147-A177-3AD203B41FA5}">
                      <a16:colId xmlns:a16="http://schemas.microsoft.com/office/drawing/2014/main" val="2491405183"/>
                    </a:ext>
                  </a:extLst>
                </a:gridCol>
                <a:gridCol w="1368097">
                  <a:extLst>
                    <a:ext uri="{9D8B030D-6E8A-4147-A177-3AD203B41FA5}">
                      <a16:colId xmlns:a16="http://schemas.microsoft.com/office/drawing/2014/main" val="3145331776"/>
                    </a:ext>
                  </a:extLst>
                </a:gridCol>
                <a:gridCol w="1525636">
                  <a:extLst>
                    <a:ext uri="{9D8B030D-6E8A-4147-A177-3AD203B41FA5}">
                      <a16:colId xmlns:a16="http://schemas.microsoft.com/office/drawing/2014/main" val="3225567688"/>
                    </a:ext>
                  </a:extLst>
                </a:gridCol>
                <a:gridCol w="1968863">
                  <a:extLst>
                    <a:ext uri="{9D8B030D-6E8A-4147-A177-3AD203B41FA5}">
                      <a16:colId xmlns:a16="http://schemas.microsoft.com/office/drawing/2014/main" val="500726595"/>
                    </a:ext>
                  </a:extLst>
                </a:gridCol>
              </a:tblGrid>
              <a:tr h="370840">
                <a:tc>
                  <a:txBody>
                    <a:bodyPr/>
                    <a:lstStyle/>
                    <a:p>
                      <a:r>
                        <a:rPr lang="en-US"/>
                        <a:t>Platform</a:t>
                      </a:r>
                    </a:p>
                  </a:txBody>
                  <a:tcPr/>
                </a:tc>
                <a:tc>
                  <a:txBody>
                    <a:bodyPr/>
                    <a:lstStyle/>
                    <a:p>
                      <a:r>
                        <a:rPr lang="en-US"/>
                        <a:t>Logic %</a:t>
                      </a:r>
                    </a:p>
                  </a:txBody>
                  <a:tcPr/>
                </a:tc>
                <a:tc>
                  <a:txBody>
                    <a:bodyPr/>
                    <a:lstStyle/>
                    <a:p>
                      <a:r>
                        <a:rPr lang="en-US"/>
                        <a:t>RAM %</a:t>
                      </a:r>
                    </a:p>
                  </a:txBody>
                  <a:tcPr/>
                </a:tc>
                <a:tc>
                  <a:txBody>
                    <a:bodyPr/>
                    <a:lstStyle/>
                    <a:p>
                      <a:r>
                        <a:rPr lang="en-US"/>
                        <a:t>Run Time (</a:t>
                      </a:r>
                      <a:r>
                        <a:rPr lang="en-US" err="1"/>
                        <a:t>Hrs</a:t>
                      </a:r>
                      <a:r>
                        <a:rPr lang="en-US"/>
                        <a:t>)</a:t>
                      </a:r>
                    </a:p>
                  </a:txBody>
                  <a:tcPr/>
                </a:tc>
                <a:tc>
                  <a:txBody>
                    <a:bodyPr/>
                    <a:lstStyle/>
                    <a:p>
                      <a:r>
                        <a:rPr lang="en-US"/>
                        <a:t>Vars Run</a:t>
                      </a:r>
                    </a:p>
                  </a:txBody>
                  <a:tcPr/>
                </a:tc>
                <a:tc>
                  <a:txBody>
                    <a:bodyPr/>
                    <a:lstStyle/>
                    <a:p>
                      <a:r>
                        <a:rPr lang="en-US"/>
                        <a:t>% Passing</a:t>
                      </a:r>
                    </a:p>
                  </a:txBody>
                  <a:tcPr/>
                </a:tc>
                <a:tc>
                  <a:txBody>
                    <a:bodyPr/>
                    <a:lstStyle/>
                    <a:p>
                      <a:r>
                        <a:rPr lang="en-US"/>
                        <a:t># Warnings</a:t>
                      </a:r>
                    </a:p>
                  </a:txBody>
                  <a:tcPr/>
                </a:tc>
                <a:extLst>
                  <a:ext uri="{0D108BD9-81ED-4DB2-BD59-A6C34878D82A}">
                    <a16:rowId xmlns:a16="http://schemas.microsoft.com/office/drawing/2014/main" val="153428979"/>
                  </a:ext>
                </a:extLst>
              </a:tr>
              <a:tr h="370840">
                <a:tc>
                  <a:txBody>
                    <a:bodyPr/>
                    <a:lstStyle/>
                    <a:p>
                      <a:r>
                        <a:rPr lang="en-US"/>
                        <a:t>100G</a:t>
                      </a:r>
                    </a:p>
                  </a:txBody>
                  <a:tcPr/>
                </a:tc>
                <a:tc>
                  <a:txBody>
                    <a:bodyPr/>
                    <a:lstStyle/>
                    <a:p>
                      <a:r>
                        <a:rPr lang="en-US"/>
                        <a:t>86</a:t>
                      </a:r>
                    </a:p>
                  </a:txBody>
                  <a:tcPr/>
                </a:tc>
                <a:tc>
                  <a:txBody>
                    <a:bodyPr/>
                    <a:lstStyle/>
                    <a:p>
                      <a:r>
                        <a:rPr lang="en-US"/>
                        <a:t>66</a:t>
                      </a:r>
                    </a:p>
                  </a:txBody>
                  <a:tcPr/>
                </a:tc>
                <a:tc>
                  <a:txBody>
                    <a:bodyPr/>
                    <a:lstStyle/>
                    <a:p>
                      <a:r>
                        <a:rPr lang="en-US"/>
                        <a:t>6</a:t>
                      </a:r>
                    </a:p>
                  </a:txBody>
                  <a:tcPr/>
                </a:tc>
                <a:tc>
                  <a:txBody>
                    <a:bodyPr/>
                    <a:lstStyle/>
                    <a:p>
                      <a:r>
                        <a:rPr lang="en-US"/>
                        <a:t>20</a:t>
                      </a:r>
                    </a:p>
                  </a:txBody>
                  <a:tcPr/>
                </a:tc>
                <a:tc>
                  <a:txBody>
                    <a:bodyPr/>
                    <a:lstStyle/>
                    <a:p>
                      <a:r>
                        <a:rPr lang="en-US"/>
                        <a:t>40</a:t>
                      </a:r>
                    </a:p>
                  </a:txBody>
                  <a:tcPr/>
                </a:tc>
                <a:tc>
                  <a:txBody>
                    <a:bodyPr/>
                    <a:lstStyle/>
                    <a:p>
                      <a:r>
                        <a:rPr lang="en-US"/>
                        <a:t>24.2K</a:t>
                      </a:r>
                    </a:p>
                  </a:txBody>
                  <a:tcPr/>
                </a:tc>
                <a:extLst>
                  <a:ext uri="{0D108BD9-81ED-4DB2-BD59-A6C34878D82A}">
                    <a16:rowId xmlns:a16="http://schemas.microsoft.com/office/drawing/2014/main" val="1584232905"/>
                  </a:ext>
                </a:extLst>
              </a:tr>
              <a:tr h="370840">
                <a:tc>
                  <a:txBody>
                    <a:bodyPr/>
                    <a:lstStyle/>
                    <a:p>
                      <a:r>
                        <a:rPr lang="en-US"/>
                        <a:t>200G</a:t>
                      </a:r>
                    </a:p>
                  </a:txBody>
                  <a:tcPr/>
                </a:tc>
                <a:tc>
                  <a:txBody>
                    <a:bodyPr/>
                    <a:lstStyle/>
                    <a:p>
                      <a:r>
                        <a:rPr lang="en-US"/>
                        <a:t>93</a:t>
                      </a:r>
                    </a:p>
                  </a:txBody>
                  <a:tcPr/>
                </a:tc>
                <a:tc>
                  <a:txBody>
                    <a:bodyPr/>
                    <a:lstStyle/>
                    <a:p>
                      <a:r>
                        <a:rPr lang="en-US"/>
                        <a:t>85</a:t>
                      </a:r>
                    </a:p>
                  </a:txBody>
                  <a:tcPr/>
                </a:tc>
                <a:tc>
                  <a:txBody>
                    <a:bodyPr/>
                    <a:lstStyle/>
                    <a:p>
                      <a:r>
                        <a:rPr lang="en-US"/>
                        <a:t>16</a:t>
                      </a:r>
                    </a:p>
                  </a:txBody>
                  <a:tcPr/>
                </a:tc>
                <a:tc>
                  <a:txBody>
                    <a:bodyPr/>
                    <a:lstStyle/>
                    <a:p>
                      <a:r>
                        <a:rPr lang="en-US"/>
                        <a:t>50</a:t>
                      </a:r>
                    </a:p>
                  </a:txBody>
                  <a:tcPr/>
                </a:tc>
                <a:tc>
                  <a:txBody>
                    <a:bodyPr/>
                    <a:lstStyle/>
                    <a:p>
                      <a:r>
                        <a:rPr lang="en-US"/>
                        <a:t>20</a:t>
                      </a:r>
                    </a:p>
                  </a:txBody>
                  <a:tcPr/>
                </a:tc>
                <a:tc>
                  <a:txBody>
                    <a:bodyPr/>
                    <a:lstStyle/>
                    <a:p>
                      <a:r>
                        <a:rPr lang="en-US"/>
                        <a:t>79.6K</a:t>
                      </a:r>
                    </a:p>
                  </a:txBody>
                  <a:tcPr/>
                </a:tc>
                <a:extLst>
                  <a:ext uri="{0D108BD9-81ED-4DB2-BD59-A6C34878D82A}">
                    <a16:rowId xmlns:a16="http://schemas.microsoft.com/office/drawing/2014/main" val="1545801647"/>
                  </a:ext>
                </a:extLst>
              </a:tr>
              <a:tr h="370840">
                <a:tc>
                  <a:txBody>
                    <a:bodyPr/>
                    <a:lstStyle/>
                    <a:p>
                      <a:r>
                        <a:rPr lang="en-US"/>
                        <a:t>400G</a:t>
                      </a:r>
                    </a:p>
                  </a:txBody>
                  <a:tcPr/>
                </a:tc>
                <a:tc>
                  <a:txBody>
                    <a:bodyPr/>
                    <a:lstStyle/>
                    <a:p>
                      <a:r>
                        <a:rPr lang="en-US"/>
                        <a:t>83</a:t>
                      </a:r>
                    </a:p>
                  </a:txBody>
                  <a:tcPr/>
                </a:tc>
                <a:tc>
                  <a:txBody>
                    <a:bodyPr/>
                    <a:lstStyle/>
                    <a:p>
                      <a:r>
                        <a:rPr lang="en-US"/>
                        <a:t>82</a:t>
                      </a:r>
                    </a:p>
                  </a:txBody>
                  <a:tcPr/>
                </a:tc>
                <a:tc>
                  <a:txBody>
                    <a:bodyPr/>
                    <a:lstStyle/>
                    <a:p>
                      <a:r>
                        <a:rPr lang="en-US"/>
                        <a:t>30+30</a:t>
                      </a:r>
                    </a:p>
                  </a:txBody>
                  <a:tcPr/>
                </a:tc>
                <a:tc>
                  <a:txBody>
                    <a:bodyPr/>
                    <a:lstStyle/>
                    <a:p>
                      <a:r>
                        <a:rPr lang="en-US"/>
                        <a:t>170+</a:t>
                      </a:r>
                    </a:p>
                  </a:txBody>
                  <a:tcPr/>
                </a:tc>
                <a:tc>
                  <a:txBody>
                    <a:bodyPr/>
                    <a:lstStyle/>
                    <a:p>
                      <a:r>
                        <a:rPr lang="en-US"/>
                        <a:t>&lt;1</a:t>
                      </a:r>
                    </a:p>
                  </a:txBody>
                  <a:tcPr/>
                </a:tc>
                <a:tc>
                  <a:txBody>
                    <a:bodyPr/>
                    <a:lstStyle/>
                    <a:p>
                      <a:r>
                        <a:rPr lang="en-US"/>
                        <a:t>2.6K</a:t>
                      </a:r>
                    </a:p>
                  </a:txBody>
                  <a:tcPr/>
                </a:tc>
                <a:extLst>
                  <a:ext uri="{0D108BD9-81ED-4DB2-BD59-A6C34878D82A}">
                    <a16:rowId xmlns:a16="http://schemas.microsoft.com/office/drawing/2014/main" val="4003941284"/>
                  </a:ext>
                </a:extLst>
              </a:tr>
            </a:tbl>
          </a:graphicData>
        </a:graphic>
      </p:graphicFrame>
      <p:pic>
        <p:nvPicPr>
          <p:cNvPr id="6" name="Picture 5" descr="The diagram shows a comparison of VM usage across a typical week, with peaks on weekdays and a drop on weekends.&#10;&#10;AI-generated content may be incorrect.">
            <a:extLst>
              <a:ext uri="{FF2B5EF4-FFF2-40B4-BE49-F238E27FC236}">
                <a16:creationId xmlns:a16="http://schemas.microsoft.com/office/drawing/2014/main" id="{AC37D9E2-C835-31D9-D786-89CC47F534FE}"/>
              </a:ext>
            </a:extLst>
          </p:cNvPr>
          <p:cNvPicPr>
            <a:picLocks noChangeAspect="1"/>
          </p:cNvPicPr>
          <p:nvPr/>
        </p:nvPicPr>
        <p:blipFill>
          <a:blip r:embed="rId3"/>
          <a:stretch>
            <a:fillRect/>
          </a:stretch>
        </p:blipFill>
        <p:spPr>
          <a:xfrm>
            <a:off x="5144884" y="3192236"/>
            <a:ext cx="6359543" cy="3386807"/>
          </a:xfrm>
          <a:prstGeom prst="rect">
            <a:avLst/>
          </a:prstGeom>
        </p:spPr>
      </p:pic>
      <p:pic>
        <p:nvPicPr>
          <p:cNvPr id="5" name="Picture 4" descr="HSSIZ1565A_X1_YO_NS&#10;&#10;AI-generated content may be incorrect.">
            <a:extLst>
              <a:ext uri="{FF2B5EF4-FFF2-40B4-BE49-F238E27FC236}">
                <a16:creationId xmlns:a16="http://schemas.microsoft.com/office/drawing/2014/main" id="{6B92299C-6505-FA2C-9FFE-27DE686D3435}"/>
              </a:ext>
            </a:extLst>
          </p:cNvPr>
          <p:cNvPicPr>
            <a:picLocks noChangeAspect="1"/>
          </p:cNvPicPr>
          <p:nvPr/>
        </p:nvPicPr>
        <p:blipFill>
          <a:blip r:embed="rId4"/>
          <a:stretch>
            <a:fillRect/>
          </a:stretch>
        </p:blipFill>
        <p:spPr>
          <a:xfrm>
            <a:off x="103006" y="3036736"/>
            <a:ext cx="1632928" cy="3313707"/>
          </a:xfrm>
          <a:prstGeom prst="rect">
            <a:avLst/>
          </a:prstGeom>
        </p:spPr>
      </p:pic>
      <p:pic>
        <p:nvPicPr>
          <p:cNvPr id="9" name="Picture 8">
            <a:extLst>
              <a:ext uri="{FF2B5EF4-FFF2-40B4-BE49-F238E27FC236}">
                <a16:creationId xmlns:a16="http://schemas.microsoft.com/office/drawing/2014/main" id="{E5157E40-761A-F71E-50B8-312011562A1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793435" y="3036736"/>
            <a:ext cx="3351449" cy="3364064"/>
          </a:xfrm>
          <a:prstGeom prst="rect">
            <a:avLst/>
          </a:prstGeom>
        </p:spPr>
      </p:pic>
    </p:spTree>
    <p:extLst>
      <p:ext uri="{BB962C8B-B14F-4D97-AF65-F5344CB8AC3E}">
        <p14:creationId xmlns:p14="http://schemas.microsoft.com/office/powerpoint/2010/main" val="118040546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FD6CC-6C11-0997-EBFF-79609732D3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ECEB06-2B1E-6374-C3AD-0884B80654A4}"/>
              </a:ext>
            </a:extLst>
          </p:cNvPr>
          <p:cNvSpPr>
            <a:spLocks noGrp="1"/>
          </p:cNvSpPr>
          <p:nvPr>
            <p:ph type="title"/>
          </p:nvPr>
        </p:nvSpPr>
        <p:spPr/>
        <p:txBody>
          <a:bodyPr/>
          <a:lstStyle/>
          <a:p>
            <a:r>
              <a:rPr lang="en-US"/>
              <a:t>Making Sure it Works</a:t>
            </a:r>
          </a:p>
        </p:txBody>
      </p:sp>
      <p:sp>
        <p:nvSpPr>
          <p:cNvPr id="5" name="Text Placeholder 4">
            <a:extLst>
              <a:ext uri="{FF2B5EF4-FFF2-40B4-BE49-F238E27FC236}">
                <a16:creationId xmlns:a16="http://schemas.microsoft.com/office/drawing/2014/main" id="{B232E3EF-135B-58EE-9D5D-1C1BE6080D45}"/>
              </a:ext>
            </a:extLst>
          </p:cNvPr>
          <p:cNvSpPr>
            <a:spLocks noGrp="1"/>
          </p:cNvSpPr>
          <p:nvPr>
            <p:ph type="body" sz="quarter" idx="16"/>
          </p:nvPr>
        </p:nvSpPr>
        <p:spPr>
          <a:xfrm>
            <a:off x="573658" y="2784476"/>
            <a:ext cx="5219700" cy="430887"/>
          </a:xfrm>
        </p:spPr>
        <p:txBody>
          <a:bodyPr/>
          <a:lstStyle/>
          <a:p>
            <a:r>
              <a:rPr lang="en-US"/>
              <a:t>Deployment (Joint HW &amp; SW)</a:t>
            </a:r>
          </a:p>
        </p:txBody>
      </p:sp>
      <p:sp>
        <p:nvSpPr>
          <p:cNvPr id="3" name="Content Placeholder 2">
            <a:extLst>
              <a:ext uri="{FF2B5EF4-FFF2-40B4-BE49-F238E27FC236}">
                <a16:creationId xmlns:a16="http://schemas.microsoft.com/office/drawing/2014/main" id="{5B820F66-DBD0-D2B7-1579-FAE07B6AEE59}"/>
              </a:ext>
            </a:extLst>
          </p:cNvPr>
          <p:cNvSpPr>
            <a:spLocks noGrp="1"/>
          </p:cNvSpPr>
          <p:nvPr>
            <p:ph sz="quarter" idx="11"/>
          </p:nvPr>
        </p:nvSpPr>
        <p:spPr>
          <a:xfrm>
            <a:off x="578421" y="3429000"/>
            <a:ext cx="5214937" cy="2585323"/>
          </a:xfrm>
        </p:spPr>
        <p:txBody>
          <a:bodyPr/>
          <a:lstStyle/>
          <a:p>
            <a:pPr marL="457200" indent="-457200">
              <a:buFont typeface="+mj-lt"/>
              <a:buAutoNum type="arabicPeriod"/>
            </a:pPr>
            <a:r>
              <a:rPr lang="en-US"/>
              <a:t>Lab Validation (1s)</a:t>
            </a:r>
          </a:p>
          <a:p>
            <a:pPr marL="457200" indent="-457200">
              <a:buFont typeface="+mj-lt"/>
              <a:buAutoNum type="arabicPeriod"/>
            </a:pPr>
            <a:r>
              <a:rPr lang="en-US"/>
              <a:t>Test In Production (1s)</a:t>
            </a:r>
          </a:p>
          <a:p>
            <a:pPr marL="457200" indent="-457200">
              <a:buFont typeface="+mj-lt"/>
              <a:buAutoNum type="arabicPeriod"/>
            </a:pPr>
            <a:r>
              <a:rPr lang="en-US"/>
              <a:t>Dev Cluster (10s)</a:t>
            </a:r>
          </a:p>
          <a:p>
            <a:pPr marL="457200" indent="-457200">
              <a:buFont typeface="+mj-lt"/>
              <a:buAutoNum type="arabicPeriod"/>
            </a:pPr>
            <a:r>
              <a:rPr lang="en-US"/>
              <a:t>Canary Cluster (100 – 1K)</a:t>
            </a:r>
          </a:p>
          <a:p>
            <a:pPr marL="457200" indent="-457200">
              <a:buFont typeface="+mj-lt"/>
              <a:buAutoNum type="arabicPeriod"/>
            </a:pPr>
            <a:r>
              <a:rPr lang="en-US"/>
              <a:t>Single Region (10k+)</a:t>
            </a:r>
          </a:p>
          <a:p>
            <a:pPr marL="457200" indent="-457200">
              <a:buFont typeface="+mj-lt"/>
              <a:buAutoNum type="arabicPeriod"/>
            </a:pPr>
            <a:r>
              <a:rPr lang="en-US"/>
              <a:t>Multi Region (10k – 1M+)</a:t>
            </a:r>
          </a:p>
        </p:txBody>
      </p:sp>
      <p:sp>
        <p:nvSpPr>
          <p:cNvPr id="6" name="Text Placeholder 5">
            <a:extLst>
              <a:ext uri="{FF2B5EF4-FFF2-40B4-BE49-F238E27FC236}">
                <a16:creationId xmlns:a16="http://schemas.microsoft.com/office/drawing/2014/main" id="{3C9B5130-9A2E-E0E1-9E35-2CAFF963D160}"/>
              </a:ext>
            </a:extLst>
          </p:cNvPr>
          <p:cNvSpPr>
            <a:spLocks noGrp="1"/>
          </p:cNvSpPr>
          <p:nvPr>
            <p:ph type="body" sz="quarter" idx="17"/>
          </p:nvPr>
        </p:nvSpPr>
        <p:spPr>
          <a:xfrm>
            <a:off x="6205655" y="2784476"/>
            <a:ext cx="5219700" cy="430887"/>
          </a:xfrm>
        </p:spPr>
        <p:txBody>
          <a:bodyPr/>
          <a:lstStyle/>
          <a:p>
            <a:r>
              <a:rPr lang="en-US"/>
              <a:t>Debug</a:t>
            </a:r>
          </a:p>
        </p:txBody>
      </p:sp>
      <p:sp>
        <p:nvSpPr>
          <p:cNvPr id="4" name="Content Placeholder 3">
            <a:extLst>
              <a:ext uri="{FF2B5EF4-FFF2-40B4-BE49-F238E27FC236}">
                <a16:creationId xmlns:a16="http://schemas.microsoft.com/office/drawing/2014/main" id="{87CD04E6-A9CD-4698-A6D6-8F4C808C89DD}"/>
              </a:ext>
            </a:extLst>
          </p:cNvPr>
          <p:cNvSpPr>
            <a:spLocks noGrp="1"/>
          </p:cNvSpPr>
          <p:nvPr>
            <p:ph sz="quarter" idx="13"/>
          </p:nvPr>
        </p:nvSpPr>
        <p:spPr>
          <a:xfrm>
            <a:off x="6202481" y="3429000"/>
            <a:ext cx="5808091" cy="2437590"/>
          </a:xfrm>
        </p:spPr>
        <p:txBody>
          <a:bodyPr/>
          <a:lstStyle/>
          <a:p>
            <a:r>
              <a:rPr lang="en-US"/>
              <a:t>Constant streaming logs &amp; telemetry</a:t>
            </a:r>
          </a:p>
          <a:p>
            <a:pPr lvl="1"/>
            <a:r>
              <a:rPr lang="en-US"/>
              <a:t>Limited ability to store that data</a:t>
            </a:r>
          </a:p>
          <a:p>
            <a:r>
              <a:rPr lang="en-US"/>
              <a:t>Automated recovery on failure</a:t>
            </a:r>
          </a:p>
          <a:p>
            <a:r>
              <a:rPr lang="en-US"/>
              <a:t>No JTAG / interactive debug</a:t>
            </a:r>
          </a:p>
          <a:p>
            <a:r>
              <a:rPr lang="en-US"/>
              <a:t>You only have the breadcrumbs you drop</a:t>
            </a:r>
          </a:p>
        </p:txBody>
      </p:sp>
      <p:sp>
        <p:nvSpPr>
          <p:cNvPr id="8" name="TextBox 7">
            <a:extLst>
              <a:ext uri="{FF2B5EF4-FFF2-40B4-BE49-F238E27FC236}">
                <a16:creationId xmlns:a16="http://schemas.microsoft.com/office/drawing/2014/main" id="{8E673147-EB06-EE2A-C312-CE3FE1C569E6}"/>
              </a:ext>
            </a:extLst>
          </p:cNvPr>
          <p:cNvSpPr txBox="1"/>
          <p:nvPr/>
        </p:nvSpPr>
        <p:spPr>
          <a:xfrm>
            <a:off x="585217" y="1104101"/>
            <a:ext cx="11204685" cy="1354217"/>
          </a:xfrm>
          <a:prstGeom prst="rect">
            <a:avLst/>
          </a:prstGeom>
          <a:noFill/>
        </p:spPr>
        <p:txBody>
          <a:bodyPr wrap="square">
            <a:spAutoFit/>
          </a:bodyPr>
          <a:lstStyle/>
          <a:p>
            <a:pPr marL="342900" indent="-342900">
              <a:spcBef>
                <a:spcPts val="600"/>
              </a:spcBef>
              <a:buFont typeface="Arial" panose="020B0604020202020204" pitchFamily="34" charset="0"/>
              <a:buChar char="•"/>
            </a:pPr>
            <a:r>
              <a:rPr lang="en-US" sz="2400"/>
              <a:t>Traditional Validation &amp; Verification Still Applies</a:t>
            </a:r>
          </a:p>
          <a:p>
            <a:pPr marL="342900" indent="-342900">
              <a:spcBef>
                <a:spcPts val="600"/>
              </a:spcBef>
              <a:buFont typeface="Arial" panose="020B0604020202020204" pitchFamily="34" charset="0"/>
              <a:buChar char="•"/>
            </a:pPr>
            <a:r>
              <a:rPr lang="en-US" sz="2400"/>
              <a:t>FPGA is just one component in a massive SW/HW ecosystem</a:t>
            </a:r>
          </a:p>
          <a:p>
            <a:pPr marL="342900" indent="-342900">
              <a:spcBef>
                <a:spcPts val="600"/>
              </a:spcBef>
              <a:buFont typeface="Arial" panose="020B0604020202020204" pitchFamily="34" charset="0"/>
              <a:buChar char="•"/>
            </a:pPr>
            <a:r>
              <a:rPr lang="en-US" sz="2400"/>
              <a:t>Validate “enough” and follow safe deployment practices</a:t>
            </a:r>
          </a:p>
        </p:txBody>
      </p:sp>
      <p:pic>
        <p:nvPicPr>
          <p:cNvPr id="9" name="Picture 8">
            <a:extLst>
              <a:ext uri="{FF2B5EF4-FFF2-40B4-BE49-F238E27FC236}">
                <a16:creationId xmlns:a16="http://schemas.microsoft.com/office/drawing/2014/main" id="{626EB3C8-01E8-CBEF-A681-6469AC10450A}"/>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0839792" y="5759964"/>
            <a:ext cx="1068533" cy="926619"/>
          </a:xfrm>
          <a:prstGeom prst="rect">
            <a:avLst/>
          </a:prstGeom>
        </p:spPr>
      </p:pic>
    </p:spTree>
    <p:extLst>
      <p:ext uri="{BB962C8B-B14F-4D97-AF65-F5344CB8AC3E}">
        <p14:creationId xmlns:p14="http://schemas.microsoft.com/office/powerpoint/2010/main" val="1103603958"/>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5C710-80DA-CFC1-7EC8-D0FCEF908424}"/>
              </a:ext>
            </a:extLst>
          </p:cNvPr>
          <p:cNvSpPr>
            <a:spLocks noGrp="1"/>
          </p:cNvSpPr>
          <p:nvPr>
            <p:ph type="title"/>
          </p:nvPr>
        </p:nvSpPr>
        <p:spPr/>
        <p:txBody>
          <a:bodyPr/>
          <a:lstStyle/>
          <a:p>
            <a:r>
              <a:rPr lang="en-US"/>
              <a:t>People &amp; Teams at Cloud Scale</a:t>
            </a:r>
          </a:p>
        </p:txBody>
      </p:sp>
      <p:sp>
        <p:nvSpPr>
          <p:cNvPr id="3" name="Content Placeholder 2">
            <a:extLst>
              <a:ext uri="{FF2B5EF4-FFF2-40B4-BE49-F238E27FC236}">
                <a16:creationId xmlns:a16="http://schemas.microsoft.com/office/drawing/2014/main" id="{609EA7FB-55A7-E323-CF7D-9E0150339A8F}"/>
              </a:ext>
            </a:extLst>
          </p:cNvPr>
          <p:cNvSpPr>
            <a:spLocks noGrp="1"/>
          </p:cNvSpPr>
          <p:nvPr>
            <p:ph sz="quarter" idx="12"/>
          </p:nvPr>
        </p:nvSpPr>
        <p:spPr>
          <a:xfrm>
            <a:off x="584201" y="1435100"/>
            <a:ext cx="4691742" cy="4161139"/>
          </a:xfrm>
        </p:spPr>
        <p:txBody>
          <a:bodyPr/>
          <a:lstStyle/>
          <a:p>
            <a:r>
              <a:rPr lang="en-US"/>
              <a:t>HW embedded in SW teams</a:t>
            </a:r>
          </a:p>
          <a:p>
            <a:pPr lvl="1"/>
            <a:r>
              <a:rPr lang="en-US"/>
              <a:t>A few hundred </a:t>
            </a:r>
            <a:r>
              <a:rPr lang="en-US" err="1"/>
              <a:t>devs</a:t>
            </a:r>
            <a:endParaRPr lang="en-US"/>
          </a:p>
          <a:p>
            <a:pPr lvl="1"/>
            <a:r>
              <a:rPr lang="en-US"/>
              <a:t>&lt;30% write FPGA code</a:t>
            </a:r>
          </a:p>
          <a:p>
            <a:r>
              <a:rPr lang="en-US"/>
              <a:t>Geographically and Organizationally diverse</a:t>
            </a:r>
          </a:p>
          <a:p>
            <a:pPr lvl="1"/>
            <a:r>
              <a:rPr lang="en-US"/>
              <a:t>10s of Git Repos</a:t>
            </a:r>
          </a:p>
          <a:p>
            <a:r>
              <a:rPr lang="en-US"/>
              <a:t>Resource contention across applications far more challenging than in SW</a:t>
            </a:r>
          </a:p>
          <a:p>
            <a:pPr lvl="2"/>
            <a:endParaRPr lang="en-US"/>
          </a:p>
        </p:txBody>
      </p:sp>
      <p:pic>
        <p:nvPicPr>
          <p:cNvPr id="6" name="Picture 5">
            <a:extLst>
              <a:ext uri="{FF2B5EF4-FFF2-40B4-BE49-F238E27FC236}">
                <a16:creationId xmlns:a16="http://schemas.microsoft.com/office/drawing/2014/main" id="{EA89709C-3EA2-444F-FBCA-5AAF8DD14527}"/>
              </a:ext>
            </a:extLst>
          </p:cNvPr>
          <p:cNvPicPr>
            <a:picLocks noChangeAspect="1"/>
          </p:cNvPicPr>
          <p:nvPr/>
        </p:nvPicPr>
        <p:blipFill>
          <a:blip r:embed="rId2"/>
          <a:stretch>
            <a:fillRect/>
          </a:stretch>
        </p:blipFill>
        <p:spPr>
          <a:xfrm>
            <a:off x="5725055" y="1011198"/>
            <a:ext cx="5884220" cy="5412900"/>
          </a:xfrm>
          <a:prstGeom prst="rect">
            <a:avLst/>
          </a:prstGeom>
        </p:spPr>
      </p:pic>
    </p:spTree>
    <p:extLst>
      <p:ext uri="{BB962C8B-B14F-4D97-AF65-F5344CB8AC3E}">
        <p14:creationId xmlns:p14="http://schemas.microsoft.com/office/powerpoint/2010/main" val="659366978"/>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AE997-630E-6F9B-3F77-E947416D2275}"/>
              </a:ext>
            </a:extLst>
          </p:cNvPr>
          <p:cNvSpPr>
            <a:spLocks noGrp="1"/>
          </p:cNvSpPr>
          <p:nvPr>
            <p:ph type="title"/>
          </p:nvPr>
        </p:nvSpPr>
        <p:spPr/>
        <p:txBody>
          <a:bodyPr/>
          <a:lstStyle/>
          <a:p>
            <a:r>
              <a:rPr lang="en-US"/>
              <a:t>Hopes &amp; Dreams</a:t>
            </a:r>
            <a:br>
              <a:rPr lang="en-US"/>
            </a:br>
            <a:br>
              <a:rPr lang="en-US"/>
            </a:br>
            <a:endParaRPr lang="en-US"/>
          </a:p>
        </p:txBody>
      </p:sp>
      <p:pic>
        <p:nvPicPr>
          <p:cNvPr id="6" name="Picture Placeholder 5" descr="The image depicts a young girl standing in a field, gazing up at a beautifully illuminated night sky filled with stars and a shooting star.&#10;&#10;AI-generated content may be incorrect.">
            <a:extLst>
              <a:ext uri="{FF2B5EF4-FFF2-40B4-BE49-F238E27FC236}">
                <a16:creationId xmlns:a16="http://schemas.microsoft.com/office/drawing/2014/main" id="{12706E52-6145-D34F-9C6E-4F8CBB2B6845}"/>
              </a:ext>
            </a:extLst>
          </p:cNvPr>
          <p:cNvPicPr>
            <a:picLocks noGrp="1" noChangeAspect="1"/>
          </p:cNvPicPr>
          <p:nvPr>
            <p:ph sz="quarter" idx="12"/>
          </p:nvPr>
        </p:nvPicPr>
        <p:blipFill>
          <a:blip r:embed="rId2"/>
          <a:stretch/>
        </p:blipFill>
        <p:spPr bwMode="ltGray">
          <a:xfrm>
            <a:off x="584200" y="2114815"/>
            <a:ext cx="5211763" cy="3474508"/>
          </a:xfrm>
          <a:prstGeom prst="rect">
            <a:avLst/>
          </a:prstGeom>
          <a:blipFill>
            <a:blip r:embed="rId3"/>
            <a:stretch>
              <a:fillRect/>
            </a:stretch>
          </a:blipFill>
        </p:spPr>
      </p:pic>
      <p:sp>
        <p:nvSpPr>
          <p:cNvPr id="11" name="Content Placeholder 10">
            <a:extLst>
              <a:ext uri="{FF2B5EF4-FFF2-40B4-BE49-F238E27FC236}">
                <a16:creationId xmlns:a16="http://schemas.microsoft.com/office/drawing/2014/main" id="{342112F5-DC10-5876-6316-E4B1DF982404}"/>
              </a:ext>
            </a:extLst>
          </p:cNvPr>
          <p:cNvSpPr>
            <a:spLocks noGrp="1"/>
          </p:cNvSpPr>
          <p:nvPr>
            <p:ph sz="quarter" idx="13"/>
          </p:nvPr>
        </p:nvSpPr>
        <p:spPr>
          <a:xfrm>
            <a:off x="6389688" y="1435100"/>
            <a:ext cx="5219700" cy="5453801"/>
          </a:xfrm>
        </p:spPr>
        <p:txBody>
          <a:bodyPr/>
          <a:lstStyle/>
          <a:p>
            <a:r>
              <a:rPr lang="en-US"/>
              <a:t>No more TCL</a:t>
            </a:r>
          </a:p>
          <a:p>
            <a:r>
              <a:rPr lang="en-US"/>
              <a:t>Never fail for a license again</a:t>
            </a:r>
          </a:p>
          <a:p>
            <a:r>
              <a:rPr lang="en-US"/>
              <a:t>Reduce warnings to &lt; 79.6k </a:t>
            </a:r>
          </a:p>
          <a:p>
            <a:endParaRPr lang="en-US"/>
          </a:p>
          <a:p>
            <a:r>
              <a:rPr lang="en-US"/>
              <a:t>First-class Python APIs</a:t>
            </a:r>
          </a:p>
          <a:p>
            <a:r>
              <a:rPr lang="en-US"/>
              <a:t>Run-over-run learning</a:t>
            </a:r>
          </a:p>
          <a:p>
            <a:r>
              <a:rPr lang="en-US"/>
              <a:t>More software-like integration</a:t>
            </a:r>
          </a:p>
          <a:p>
            <a:pPr lvl="1"/>
            <a:r>
              <a:rPr lang="en-US"/>
              <a:t>Partial Reconfiguration?</a:t>
            </a:r>
          </a:p>
          <a:p>
            <a:endParaRPr lang="en-US"/>
          </a:p>
          <a:p>
            <a:r>
              <a:rPr lang="en-US"/>
              <a:t>Tape Out Every Day</a:t>
            </a:r>
          </a:p>
          <a:p>
            <a:endParaRPr lang="en-US"/>
          </a:p>
        </p:txBody>
      </p:sp>
    </p:spTree>
    <p:extLst>
      <p:ext uri="{BB962C8B-B14F-4D97-AF65-F5344CB8AC3E}">
        <p14:creationId xmlns:p14="http://schemas.microsoft.com/office/powerpoint/2010/main" val="1383584809"/>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76D5A-A4B6-60C7-FC25-DA966F403611}"/>
              </a:ext>
            </a:extLst>
          </p:cNvPr>
          <p:cNvSpPr>
            <a:spLocks noGrp="1"/>
          </p:cNvSpPr>
          <p:nvPr>
            <p:ph type="title"/>
          </p:nvPr>
        </p:nvSpPr>
        <p:spPr>
          <a:xfrm>
            <a:off x="588263" y="457200"/>
            <a:ext cx="11018520" cy="983234"/>
          </a:xfrm>
        </p:spPr>
        <p:txBody>
          <a:bodyPr wrap="square" anchor="t">
            <a:normAutofit/>
          </a:bodyPr>
          <a:lstStyle/>
          <a:p>
            <a:r>
              <a:rPr lang="en-US"/>
              <a:t>Thank you!</a:t>
            </a:r>
          </a:p>
        </p:txBody>
      </p:sp>
      <p:sp>
        <p:nvSpPr>
          <p:cNvPr id="14" name="Text Placeholder 2">
            <a:extLst>
              <a:ext uri="{FF2B5EF4-FFF2-40B4-BE49-F238E27FC236}">
                <a16:creationId xmlns:a16="http://schemas.microsoft.com/office/drawing/2014/main" id="{F24F14A1-A71C-990D-A142-C2AB1BA1CF99}"/>
              </a:ext>
            </a:extLst>
          </p:cNvPr>
          <p:cNvSpPr>
            <a:spLocks noGrp="1"/>
          </p:cNvSpPr>
          <p:nvPr>
            <p:ph type="body" sz="quarter" idx="16"/>
          </p:nvPr>
        </p:nvSpPr>
        <p:spPr>
          <a:xfrm>
            <a:off x="582613" y="5689600"/>
            <a:ext cx="3475037" cy="579438"/>
          </a:xfrm>
        </p:spPr>
        <p:txBody>
          <a:bodyPr/>
          <a:lstStyle/>
          <a:p>
            <a:endParaRPr lang="en-US"/>
          </a:p>
        </p:txBody>
      </p:sp>
      <p:pic>
        <p:nvPicPr>
          <p:cNvPr id="6" name="Content Placeholder 5" descr="The image shows a cluttered server room with multiple racks of network equipment, cables, and various hardware devices.&#10;&#10;AI-generated content may be incorrect.">
            <a:extLst>
              <a:ext uri="{FF2B5EF4-FFF2-40B4-BE49-F238E27FC236}">
                <a16:creationId xmlns:a16="http://schemas.microsoft.com/office/drawing/2014/main" id="{3AB0A24E-7C14-78D0-0752-75DB0C696C5E}"/>
              </a:ext>
            </a:extLst>
          </p:cNvPr>
          <p:cNvPicPr>
            <a:picLocks noGrp="1" noChangeAspect="1"/>
          </p:cNvPicPr>
          <p:nvPr>
            <p:ph type="pic" sz="quarter" idx="13"/>
          </p:nvPr>
        </p:nvPicPr>
        <p:blipFill>
          <a:blip r:embed="rId2"/>
          <a:srcRect r="24997" b="-3"/>
          <a:stretch>
            <a:fillRect/>
          </a:stretch>
        </p:blipFill>
        <p:spPr>
          <a:xfrm rot="5400000">
            <a:off x="582612" y="2025650"/>
            <a:ext cx="3474720" cy="3474720"/>
          </a:xfrm>
          <a:prstGeom prst="rect">
            <a:avLst/>
          </a:prstGeom>
          <a:noFill/>
        </p:spPr>
      </p:pic>
      <p:sp>
        <p:nvSpPr>
          <p:cNvPr id="16" name="Text Placeholder 4">
            <a:extLst>
              <a:ext uri="{FF2B5EF4-FFF2-40B4-BE49-F238E27FC236}">
                <a16:creationId xmlns:a16="http://schemas.microsoft.com/office/drawing/2014/main" id="{AAB1049B-77F7-2DCB-4FCF-9EFB6245479E}"/>
              </a:ext>
            </a:extLst>
          </p:cNvPr>
          <p:cNvSpPr>
            <a:spLocks noGrp="1"/>
          </p:cNvSpPr>
          <p:nvPr>
            <p:ph type="body" sz="quarter" idx="17"/>
          </p:nvPr>
        </p:nvSpPr>
        <p:spPr>
          <a:xfrm>
            <a:off x="4358640" y="5689600"/>
            <a:ext cx="3475037" cy="579438"/>
          </a:xfrm>
        </p:spPr>
        <p:txBody>
          <a:bodyPr/>
          <a:lstStyle/>
          <a:p>
            <a:endParaRPr lang="en-US"/>
          </a:p>
        </p:txBody>
      </p:sp>
      <p:pic>
        <p:nvPicPr>
          <p:cNvPr id="9" name="Content Placeholder 4" descr="15 Best The Red Green Show &amp; Duct Tape images | The red green show, Red green, Duct tape">
            <a:extLst>
              <a:ext uri="{FF2B5EF4-FFF2-40B4-BE49-F238E27FC236}">
                <a16:creationId xmlns:a16="http://schemas.microsoft.com/office/drawing/2014/main" id="{8E4F1BDA-9293-C2F0-B95C-4981D1B739F1}"/>
              </a:ext>
            </a:extLst>
          </p:cNvPr>
          <p:cNvPicPr>
            <a:picLocks noChangeAspect="1"/>
          </p:cNvPicPr>
          <p:nvPr/>
        </p:nvPicPr>
        <p:blipFill>
          <a:blip r:embed="rId3"/>
          <a:srcRect r="2" b="2"/>
          <a:stretch>
            <a:fillRect/>
          </a:stretch>
        </p:blipFill>
        <p:spPr>
          <a:xfrm>
            <a:off x="4358640" y="2025650"/>
            <a:ext cx="3474720" cy="3474720"/>
          </a:xfrm>
          <a:prstGeom prst="rect">
            <a:avLst/>
          </a:prstGeom>
          <a:noFill/>
        </p:spPr>
      </p:pic>
      <p:sp>
        <p:nvSpPr>
          <p:cNvPr id="18" name="Text Placeholder 6">
            <a:extLst>
              <a:ext uri="{FF2B5EF4-FFF2-40B4-BE49-F238E27FC236}">
                <a16:creationId xmlns:a16="http://schemas.microsoft.com/office/drawing/2014/main" id="{B3B2D08A-1A87-C921-2CCE-1F5043E7E74D}"/>
              </a:ext>
            </a:extLst>
          </p:cNvPr>
          <p:cNvSpPr>
            <a:spLocks noGrp="1"/>
          </p:cNvSpPr>
          <p:nvPr>
            <p:ph type="body" sz="quarter" idx="18"/>
          </p:nvPr>
        </p:nvSpPr>
        <p:spPr>
          <a:xfrm>
            <a:off x="8134351" y="5689600"/>
            <a:ext cx="3475037" cy="579438"/>
          </a:xfrm>
        </p:spPr>
        <p:txBody>
          <a:bodyPr/>
          <a:lstStyle/>
          <a:p>
            <a:endParaRPr lang="en-US"/>
          </a:p>
        </p:txBody>
      </p:sp>
      <p:pic>
        <p:nvPicPr>
          <p:cNvPr id="8" name="Content Placeholder 7" descr="The image shows a cluttered office desk with a stack of papers, a computer monitor, and a computer tower, possibly indicating a workspace with various electronic devices and documents.&#10;&#10;AI-generated content may be incorrect.">
            <a:extLst>
              <a:ext uri="{FF2B5EF4-FFF2-40B4-BE49-F238E27FC236}">
                <a16:creationId xmlns:a16="http://schemas.microsoft.com/office/drawing/2014/main" id="{368CBA4A-DD50-02E7-6BAF-3119E3716294}"/>
              </a:ext>
            </a:extLst>
          </p:cNvPr>
          <p:cNvPicPr>
            <a:picLocks noGrp="1" noChangeAspect="1"/>
          </p:cNvPicPr>
          <p:nvPr>
            <p:ph type="pic" sz="quarter" idx="15"/>
          </p:nvPr>
        </p:nvPicPr>
        <p:blipFill>
          <a:blip r:embed="rId4"/>
          <a:srcRect l="21923" r="3075" b="-3"/>
          <a:stretch>
            <a:fillRect/>
          </a:stretch>
        </p:blipFill>
        <p:spPr>
          <a:xfrm>
            <a:off x="8132063" y="2025650"/>
            <a:ext cx="3474720" cy="3474720"/>
          </a:xfrm>
          <a:prstGeom prst="rect">
            <a:avLst/>
          </a:prstGeom>
          <a:noFill/>
        </p:spPr>
      </p:pic>
    </p:spTree>
    <p:extLst>
      <p:ext uri="{BB962C8B-B14F-4D97-AF65-F5344CB8AC3E}">
        <p14:creationId xmlns:p14="http://schemas.microsoft.com/office/powerpoint/2010/main" val="463086110"/>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AA654-F75D-3885-3D32-6E9C12D32A59}"/>
              </a:ext>
            </a:extLst>
          </p:cNvPr>
          <p:cNvSpPr>
            <a:spLocks noGrp="1"/>
          </p:cNvSpPr>
          <p:nvPr>
            <p:ph type="title"/>
          </p:nvPr>
        </p:nvSpPr>
        <p:spPr/>
        <p:txBody>
          <a:bodyPr/>
          <a:lstStyle/>
          <a:p>
            <a:r>
              <a:rPr lang="en-US"/>
              <a:t>Questions</a:t>
            </a:r>
          </a:p>
        </p:txBody>
      </p:sp>
    </p:spTree>
    <p:extLst>
      <p:ext uri="{BB962C8B-B14F-4D97-AF65-F5344CB8AC3E}">
        <p14:creationId xmlns:p14="http://schemas.microsoft.com/office/powerpoint/2010/main" val="3684895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70566-85B2-2502-F3B3-EC91764A9F60}"/>
              </a:ext>
            </a:extLst>
          </p:cNvPr>
          <p:cNvSpPr>
            <a:spLocks noGrp="1"/>
          </p:cNvSpPr>
          <p:nvPr>
            <p:ph type="title"/>
          </p:nvPr>
        </p:nvSpPr>
        <p:spPr>
          <a:xfrm>
            <a:off x="588263" y="457200"/>
            <a:ext cx="11018520" cy="553998"/>
          </a:xfrm>
        </p:spPr>
        <p:txBody>
          <a:bodyPr wrap="square" anchor="t">
            <a:normAutofit/>
          </a:bodyPr>
          <a:lstStyle/>
          <a:p>
            <a:r>
              <a:rPr lang="en-US"/>
              <a:t>Azure Boost Scale Challenges</a:t>
            </a:r>
          </a:p>
        </p:txBody>
      </p:sp>
      <p:sp>
        <p:nvSpPr>
          <p:cNvPr id="3" name="Content Placeholder 2">
            <a:extLst>
              <a:ext uri="{FF2B5EF4-FFF2-40B4-BE49-F238E27FC236}">
                <a16:creationId xmlns:a16="http://schemas.microsoft.com/office/drawing/2014/main" id="{AE40946D-C6CB-1EC3-AFDC-BFD5D39F120E}"/>
              </a:ext>
            </a:extLst>
          </p:cNvPr>
          <p:cNvSpPr>
            <a:spLocks noGrp="1"/>
          </p:cNvSpPr>
          <p:nvPr>
            <p:ph sz="quarter" idx="12"/>
          </p:nvPr>
        </p:nvSpPr>
        <p:spPr>
          <a:xfrm>
            <a:off x="584200" y="1435100"/>
            <a:ext cx="5211763" cy="4833938"/>
          </a:xfrm>
        </p:spPr>
        <p:txBody>
          <a:bodyPr wrap="square">
            <a:normAutofit/>
          </a:bodyPr>
          <a:lstStyle/>
          <a:p>
            <a:r>
              <a:rPr lang="en-US"/>
              <a:t>Device Utilization</a:t>
            </a:r>
          </a:p>
          <a:p>
            <a:r>
              <a:rPr lang="en-US"/>
              <a:t>Build Time</a:t>
            </a:r>
          </a:p>
          <a:p>
            <a:r>
              <a:rPr lang="en-US"/>
              <a:t>Compute Needs</a:t>
            </a:r>
          </a:p>
          <a:p>
            <a:r>
              <a:rPr lang="en-US"/>
              <a:t>Team size, background, &amp; charter</a:t>
            </a:r>
          </a:p>
          <a:p>
            <a:r>
              <a:rPr lang="en-US"/>
              <a:t>Data Analysis</a:t>
            </a:r>
          </a:p>
          <a:p>
            <a:r>
              <a:rPr lang="en-US"/>
              <a:t>Design Quality</a:t>
            </a:r>
          </a:p>
          <a:p>
            <a:r>
              <a:rPr lang="en-US"/>
              <a:t>Developer inner loop</a:t>
            </a:r>
          </a:p>
          <a:p>
            <a:pPr marL="0" indent="0">
              <a:buNone/>
            </a:pPr>
            <a:endParaRPr lang="en-US"/>
          </a:p>
        </p:txBody>
      </p:sp>
      <p:pic>
        <p:nvPicPr>
          <p:cNvPr id="9" name="Picture 8" descr="Tough Mudder Obstacles List">
            <a:extLst>
              <a:ext uri="{FF2B5EF4-FFF2-40B4-BE49-F238E27FC236}">
                <a16:creationId xmlns:a16="http://schemas.microsoft.com/office/drawing/2014/main" id="{C95A384A-6028-6B60-FD13-7EA6D3796E12}"/>
              </a:ext>
            </a:extLst>
          </p:cNvPr>
          <p:cNvPicPr>
            <a:picLocks noChangeAspect="1"/>
          </p:cNvPicPr>
          <p:nvPr/>
        </p:nvPicPr>
        <p:blipFill>
          <a:blip r:embed="rId2"/>
          <a:srcRect l="22867" r="5057" b="2"/>
          <a:stretch>
            <a:fillRect/>
          </a:stretch>
        </p:blipFill>
        <p:spPr>
          <a:xfrm>
            <a:off x="6389688" y="1435100"/>
            <a:ext cx="5219700" cy="4833938"/>
          </a:xfrm>
          <a:prstGeom prst="rect">
            <a:avLst/>
          </a:prstGeom>
          <a:noFill/>
        </p:spPr>
      </p:pic>
    </p:spTree>
    <p:extLst>
      <p:ext uri="{BB962C8B-B14F-4D97-AF65-F5344CB8AC3E}">
        <p14:creationId xmlns:p14="http://schemas.microsoft.com/office/powerpoint/2010/main" val="955221904"/>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4E826B6-DEA8-1C05-2EC8-F36331D8408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EEA3666-4360-AAB6-E2EF-9FB64155B34B}"/>
              </a:ext>
            </a:extLst>
          </p:cNvPr>
          <p:cNvSpPr>
            <a:spLocks noGrp="1"/>
          </p:cNvSpPr>
          <p:nvPr>
            <p:ph type="title"/>
          </p:nvPr>
        </p:nvSpPr>
        <p:spPr/>
        <p:txBody>
          <a:bodyPr/>
          <a:lstStyle/>
          <a:p>
            <a:r>
              <a:rPr lang="en-US"/>
              <a:t>Talk Outline</a:t>
            </a:r>
          </a:p>
        </p:txBody>
      </p:sp>
      <p:sp>
        <p:nvSpPr>
          <p:cNvPr id="3" name="Content Placeholder 2">
            <a:extLst>
              <a:ext uri="{FF2B5EF4-FFF2-40B4-BE49-F238E27FC236}">
                <a16:creationId xmlns:a16="http://schemas.microsoft.com/office/drawing/2014/main" id="{664AD628-5F84-8F15-4A97-91A6863915D5}"/>
              </a:ext>
            </a:extLst>
          </p:cNvPr>
          <p:cNvSpPr>
            <a:spLocks noGrp="1"/>
          </p:cNvSpPr>
          <p:nvPr>
            <p:ph sz="quarter" idx="10"/>
          </p:nvPr>
        </p:nvSpPr>
        <p:spPr>
          <a:xfrm>
            <a:off x="584200" y="1435100"/>
            <a:ext cx="11018838" cy="3016210"/>
          </a:xfrm>
        </p:spPr>
        <p:txBody>
          <a:bodyPr/>
          <a:lstStyle/>
          <a:p>
            <a:r>
              <a:rPr lang="en-US"/>
              <a:t>What is Azure Boost?</a:t>
            </a:r>
          </a:p>
          <a:p>
            <a:r>
              <a:rPr lang="en-US"/>
              <a:t>Background on FPGA Engineering Systems at Microsoft</a:t>
            </a:r>
          </a:p>
          <a:p>
            <a:r>
              <a:rPr lang="en-US"/>
              <a:t>Build &amp; Design</a:t>
            </a:r>
          </a:p>
          <a:p>
            <a:r>
              <a:rPr lang="en-US"/>
              <a:t>Integration</a:t>
            </a:r>
          </a:p>
          <a:p>
            <a:r>
              <a:rPr lang="en-US"/>
              <a:t>Deployment</a:t>
            </a:r>
          </a:p>
          <a:p>
            <a:r>
              <a:rPr lang="en-US"/>
              <a:t>Debug</a:t>
            </a:r>
          </a:p>
        </p:txBody>
      </p:sp>
    </p:spTree>
    <p:extLst>
      <p:ext uri="{BB962C8B-B14F-4D97-AF65-F5344CB8AC3E}">
        <p14:creationId xmlns:p14="http://schemas.microsoft.com/office/powerpoint/2010/main" val="4280004376"/>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3782478-6345-7171-DA9D-9C81A7B84EE7}"/>
              </a:ext>
            </a:extLst>
          </p:cNvPr>
          <p:cNvSpPr>
            <a:spLocks noGrp="1"/>
          </p:cNvSpPr>
          <p:nvPr>
            <p:ph type="title"/>
          </p:nvPr>
        </p:nvSpPr>
        <p:spPr>
          <a:xfrm>
            <a:off x="2246076" y="526624"/>
            <a:ext cx="4158362" cy="484909"/>
          </a:xfrm>
        </p:spPr>
        <p:txBody>
          <a:bodyPr wrap="square" anchor="b">
            <a:noAutofit/>
          </a:bodyPr>
          <a:lstStyle/>
          <a:p>
            <a:pPr>
              <a:lnSpc>
                <a:spcPct val="90000"/>
              </a:lnSpc>
            </a:pPr>
            <a:r>
              <a:rPr lang="en-US">
                <a:solidFill>
                  <a:schemeClr val="tx2"/>
                </a:solidFill>
              </a:rPr>
              <a:t>Azure</a:t>
            </a:r>
            <a:r>
              <a:rPr lang="en-US"/>
              <a:t> Boost</a:t>
            </a:r>
          </a:p>
        </p:txBody>
      </p:sp>
      <p:sp>
        <p:nvSpPr>
          <p:cNvPr id="34" name="Text Placeholder 2">
            <a:extLst>
              <a:ext uri="{FF2B5EF4-FFF2-40B4-BE49-F238E27FC236}">
                <a16:creationId xmlns:a16="http://schemas.microsoft.com/office/drawing/2014/main" id="{46DFA585-204F-3CE8-6CF6-83F9735537D9}"/>
              </a:ext>
            </a:extLst>
          </p:cNvPr>
          <p:cNvSpPr>
            <a:spLocks noGrp="1"/>
          </p:cNvSpPr>
          <p:nvPr>
            <p:ph type="body" sz="quarter" idx="10"/>
          </p:nvPr>
        </p:nvSpPr>
        <p:spPr>
          <a:xfrm>
            <a:off x="584200" y="1602830"/>
            <a:ext cx="4162425" cy="1477328"/>
          </a:xfrm>
        </p:spPr>
        <p:txBody>
          <a:bodyPr/>
          <a:lstStyle/>
          <a:p>
            <a:pPr algn="ctr"/>
            <a:r>
              <a:rPr lang="en-US" sz="2400"/>
              <a:t>SW Defined Networking – GFT</a:t>
            </a:r>
            <a:br>
              <a:rPr lang="en-US" sz="2400"/>
            </a:br>
            <a:r>
              <a:rPr lang="en-US" sz="2400"/>
              <a:t>Storage – ASAP</a:t>
            </a:r>
            <a:br>
              <a:rPr lang="en-US" sz="2400"/>
            </a:br>
            <a:r>
              <a:rPr lang="en-US" sz="2400"/>
              <a:t>NIC – MANA</a:t>
            </a:r>
            <a:br>
              <a:rPr lang="en-US" sz="2400"/>
            </a:br>
            <a:r>
              <a:rPr lang="en-US" sz="2400"/>
              <a:t>Confidential – ABCD</a:t>
            </a:r>
            <a:endParaRPr lang="en-US"/>
          </a:p>
        </p:txBody>
      </p:sp>
      <p:pic>
        <p:nvPicPr>
          <p:cNvPr id="29" name="Content Placeholder 16" descr="An image with three Azure Boost rockets.  The first one (100G) has only GFT and ASAP as cargo.  The second one (200G) has only GFT, ASAP, &amp;  MANA as cargo.  The third one (400G), has GFT, ASAP, MANA, and ABCD as cargo.">
            <a:extLst>
              <a:ext uri="{FF2B5EF4-FFF2-40B4-BE49-F238E27FC236}">
                <a16:creationId xmlns:a16="http://schemas.microsoft.com/office/drawing/2014/main" id="{CA4A92C4-DE4A-A275-49BA-03B8FCA19211}"/>
              </a:ext>
            </a:extLst>
          </p:cNvPr>
          <p:cNvPicPr>
            <a:picLocks noChangeAspect="1"/>
          </p:cNvPicPr>
          <p:nvPr/>
        </p:nvPicPr>
        <p:blipFill>
          <a:blip r:embed="rId3"/>
          <a:stretch>
            <a:fillRect/>
          </a:stretch>
        </p:blipFill>
        <p:spPr>
          <a:xfrm>
            <a:off x="5334000" y="0"/>
            <a:ext cx="6858000" cy="6858000"/>
          </a:xfrm>
          <a:prstGeom prst="rect">
            <a:avLst/>
          </a:prstGeom>
          <a:noFill/>
        </p:spPr>
      </p:pic>
      <p:pic>
        <p:nvPicPr>
          <p:cNvPr id="2" name="Picture 1">
            <a:extLst>
              <a:ext uri="{FF2B5EF4-FFF2-40B4-BE49-F238E27FC236}">
                <a16:creationId xmlns:a16="http://schemas.microsoft.com/office/drawing/2014/main" id="{191588CC-EE3F-77A5-E29D-F0F068CF49B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3590" y="3777843"/>
            <a:ext cx="4341526" cy="2615947"/>
          </a:xfrm>
          <a:prstGeom prst="rect">
            <a:avLst/>
          </a:prstGeom>
        </p:spPr>
      </p:pic>
      <p:pic>
        <p:nvPicPr>
          <p:cNvPr id="3" name="Picture 2">
            <a:extLst>
              <a:ext uri="{FF2B5EF4-FFF2-40B4-BE49-F238E27FC236}">
                <a16:creationId xmlns:a16="http://schemas.microsoft.com/office/drawing/2014/main" id="{9FC601B1-E6DE-4EB3-EAFA-ED10692E3CF1}"/>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584200" y="232228"/>
            <a:ext cx="1359565" cy="1178998"/>
          </a:xfrm>
          <a:prstGeom prst="rect">
            <a:avLst/>
          </a:prstGeom>
        </p:spPr>
      </p:pic>
    </p:spTree>
    <p:extLst>
      <p:ext uri="{BB962C8B-B14F-4D97-AF65-F5344CB8AC3E}">
        <p14:creationId xmlns:p14="http://schemas.microsoft.com/office/powerpoint/2010/main" val="1882788332"/>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C3A05-A182-D0EC-FD9C-FA30777DBED9}"/>
              </a:ext>
            </a:extLst>
          </p:cNvPr>
          <p:cNvSpPr>
            <a:spLocks noGrp="1"/>
          </p:cNvSpPr>
          <p:nvPr>
            <p:ph type="title"/>
          </p:nvPr>
        </p:nvSpPr>
        <p:spPr/>
        <p:txBody>
          <a:bodyPr/>
          <a:lstStyle/>
          <a:p>
            <a:r>
              <a:rPr lang="en-US"/>
              <a:t>FPGA Engineering Systems at Microsoft</a:t>
            </a:r>
          </a:p>
        </p:txBody>
      </p:sp>
      <p:sp>
        <p:nvSpPr>
          <p:cNvPr id="3" name="Content Placeholder 2">
            <a:extLst>
              <a:ext uri="{FF2B5EF4-FFF2-40B4-BE49-F238E27FC236}">
                <a16:creationId xmlns:a16="http://schemas.microsoft.com/office/drawing/2014/main" id="{A2E7CC27-6944-8297-FCC2-7A03D38FE2A4}"/>
              </a:ext>
            </a:extLst>
          </p:cNvPr>
          <p:cNvSpPr>
            <a:spLocks noGrp="1"/>
          </p:cNvSpPr>
          <p:nvPr>
            <p:ph sz="quarter" idx="12"/>
          </p:nvPr>
        </p:nvSpPr>
        <p:spPr>
          <a:xfrm>
            <a:off x="584200" y="1435100"/>
            <a:ext cx="5511800" cy="4271939"/>
          </a:xfrm>
        </p:spPr>
        <p:txBody>
          <a:bodyPr/>
          <a:lstStyle/>
          <a:p>
            <a:r>
              <a:rPr lang="en-US"/>
              <a:t>Tools &amp; Infrastructure we use</a:t>
            </a:r>
          </a:p>
          <a:p>
            <a:pPr lvl="1"/>
            <a:r>
              <a:rPr lang="en-US"/>
              <a:t>Dev Environment</a:t>
            </a:r>
          </a:p>
          <a:p>
            <a:pPr lvl="2"/>
            <a:r>
              <a:rPr lang="en-US"/>
              <a:t>OS env, </a:t>
            </a:r>
            <a:r>
              <a:rPr lang="en-US" b="1"/>
              <a:t>Licenses*</a:t>
            </a:r>
          </a:p>
          <a:p>
            <a:pPr lvl="1"/>
            <a:r>
              <a:rPr lang="en-US"/>
              <a:t>Version Control (git)</a:t>
            </a:r>
          </a:p>
          <a:p>
            <a:pPr lvl="2"/>
            <a:r>
              <a:rPr lang="en-US"/>
              <a:t>Branch strategy, change management</a:t>
            </a:r>
          </a:p>
          <a:p>
            <a:pPr lvl="1"/>
            <a:r>
              <a:rPr lang="en-US"/>
              <a:t>IDE (</a:t>
            </a:r>
            <a:r>
              <a:rPr lang="en-US" err="1"/>
              <a:t>vscode</a:t>
            </a:r>
            <a:r>
              <a:rPr lang="en-US"/>
              <a:t>)</a:t>
            </a:r>
          </a:p>
          <a:p>
            <a:pPr lvl="2"/>
            <a:r>
              <a:rPr lang="en-US"/>
              <a:t>LLM (copilot)</a:t>
            </a:r>
          </a:p>
          <a:p>
            <a:pPr lvl="1"/>
            <a:r>
              <a:rPr lang="en-US" b="1"/>
              <a:t>EDA Tools*</a:t>
            </a:r>
          </a:p>
          <a:p>
            <a:pPr lvl="1"/>
            <a:r>
              <a:rPr lang="en-US"/>
              <a:t>CI/CD (i.e. build &amp; test flow - ADO)</a:t>
            </a:r>
          </a:p>
          <a:p>
            <a:pPr lvl="1"/>
            <a:r>
              <a:rPr lang="en-US"/>
              <a:t>Compute Platform (Azure)</a:t>
            </a:r>
          </a:p>
          <a:p>
            <a:pPr lvl="1"/>
            <a:r>
              <a:rPr lang="en-US"/>
              <a:t>Report Platform (data gather, store, display)</a:t>
            </a:r>
          </a:p>
          <a:p>
            <a:pPr lvl="1"/>
            <a:r>
              <a:rPr lang="en-US"/>
              <a:t>Test (lab, Test-in-Production)</a:t>
            </a:r>
          </a:p>
        </p:txBody>
      </p:sp>
      <p:sp>
        <p:nvSpPr>
          <p:cNvPr id="4" name="Content Placeholder 3">
            <a:extLst>
              <a:ext uri="{FF2B5EF4-FFF2-40B4-BE49-F238E27FC236}">
                <a16:creationId xmlns:a16="http://schemas.microsoft.com/office/drawing/2014/main" id="{5BC705B8-7A75-314B-B55C-5AFBF206C9D9}"/>
              </a:ext>
            </a:extLst>
          </p:cNvPr>
          <p:cNvSpPr>
            <a:spLocks noGrp="1"/>
          </p:cNvSpPr>
          <p:nvPr>
            <p:ph sz="quarter" idx="13"/>
          </p:nvPr>
        </p:nvSpPr>
        <p:spPr>
          <a:xfrm>
            <a:off x="6389688" y="1435100"/>
            <a:ext cx="5219700" cy="3016210"/>
          </a:xfrm>
        </p:spPr>
        <p:txBody>
          <a:bodyPr/>
          <a:lstStyle/>
          <a:p>
            <a:r>
              <a:rPr lang="en-US"/>
              <a:t>Good ones are invisible</a:t>
            </a:r>
          </a:p>
          <a:p>
            <a:pPr lvl="1"/>
            <a:r>
              <a:rPr lang="en-US"/>
              <a:t>Dependable</a:t>
            </a:r>
          </a:p>
          <a:p>
            <a:pPr lvl="1"/>
            <a:r>
              <a:rPr lang="en-US"/>
              <a:t>Reliable</a:t>
            </a:r>
          </a:p>
          <a:p>
            <a:pPr lvl="1"/>
            <a:r>
              <a:rPr lang="en-US"/>
              <a:t>Repeatable</a:t>
            </a:r>
          </a:p>
          <a:p>
            <a:pPr lvl="1"/>
            <a:r>
              <a:rPr lang="en-US"/>
              <a:t>Flexible</a:t>
            </a:r>
          </a:p>
          <a:p>
            <a:pPr lvl="1"/>
            <a:r>
              <a:rPr lang="en-US"/>
              <a:t>Modular</a:t>
            </a:r>
          </a:p>
          <a:p>
            <a:pPr lvl="1"/>
            <a:r>
              <a:rPr lang="en-US"/>
              <a:t>Automated</a:t>
            </a:r>
          </a:p>
          <a:p>
            <a:pPr lvl="1"/>
            <a:r>
              <a:rPr lang="en-US"/>
              <a:t>Documented</a:t>
            </a:r>
          </a:p>
        </p:txBody>
      </p:sp>
      <p:sp>
        <p:nvSpPr>
          <p:cNvPr id="5" name="TextBox 4">
            <a:extLst>
              <a:ext uri="{FF2B5EF4-FFF2-40B4-BE49-F238E27FC236}">
                <a16:creationId xmlns:a16="http://schemas.microsoft.com/office/drawing/2014/main" id="{AEB21EC6-DB7C-A9E4-D840-7D545ACA2ECC}"/>
              </a:ext>
            </a:extLst>
          </p:cNvPr>
          <p:cNvSpPr txBox="1"/>
          <p:nvPr/>
        </p:nvSpPr>
        <p:spPr>
          <a:xfrm>
            <a:off x="2068286" y="6038608"/>
            <a:ext cx="1624355" cy="184666"/>
          </a:xfrm>
          <a:prstGeom prst="rect">
            <a:avLst/>
          </a:prstGeom>
          <a:noFill/>
        </p:spPr>
        <p:txBody>
          <a:bodyPr wrap="none" lIns="0" tIns="0" rIns="0" bIns="0" rtlCol="0">
            <a:spAutoFit/>
          </a:bodyPr>
          <a:lstStyle/>
          <a:p>
            <a:pPr algn="l"/>
            <a:r>
              <a:rPr lang="en-US" sz="1200" b="1"/>
              <a:t>* - FPGA-specific parts</a:t>
            </a:r>
            <a:endParaRPr lang="en-US" sz="2000" b="1"/>
          </a:p>
        </p:txBody>
      </p:sp>
      <p:pic>
        <p:nvPicPr>
          <p:cNvPr id="6" name="Picture 5">
            <a:extLst>
              <a:ext uri="{FF2B5EF4-FFF2-40B4-BE49-F238E27FC236}">
                <a16:creationId xmlns:a16="http://schemas.microsoft.com/office/drawing/2014/main" id="{EA2FC42A-8CD8-36AF-9DFF-356060C20896}"/>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10839792" y="5759964"/>
            <a:ext cx="1068533" cy="926619"/>
          </a:xfrm>
          <a:prstGeom prst="rect">
            <a:avLst/>
          </a:prstGeom>
        </p:spPr>
      </p:pic>
    </p:spTree>
    <p:extLst>
      <p:ext uri="{BB962C8B-B14F-4D97-AF65-F5344CB8AC3E}">
        <p14:creationId xmlns:p14="http://schemas.microsoft.com/office/powerpoint/2010/main" val="1818213005"/>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07A11-75DE-996F-2671-5670DAA5B2F5}"/>
              </a:ext>
            </a:extLst>
          </p:cNvPr>
          <p:cNvSpPr>
            <a:spLocks noGrp="1"/>
          </p:cNvSpPr>
          <p:nvPr>
            <p:ph type="title"/>
          </p:nvPr>
        </p:nvSpPr>
        <p:spPr/>
        <p:txBody>
          <a:bodyPr/>
          <a:lstStyle/>
          <a:p>
            <a:r>
              <a:rPr lang="en-US"/>
              <a:t>Azure Boost Development Flow</a:t>
            </a:r>
          </a:p>
        </p:txBody>
      </p:sp>
      <p:sp>
        <p:nvSpPr>
          <p:cNvPr id="5" name="Text Placeholder 4">
            <a:extLst>
              <a:ext uri="{FF2B5EF4-FFF2-40B4-BE49-F238E27FC236}">
                <a16:creationId xmlns:a16="http://schemas.microsoft.com/office/drawing/2014/main" id="{D39EF742-0B5B-5EBF-6EA9-B001F6C1D744}"/>
              </a:ext>
            </a:extLst>
          </p:cNvPr>
          <p:cNvSpPr>
            <a:spLocks noGrp="1"/>
          </p:cNvSpPr>
          <p:nvPr>
            <p:ph type="body" sz="quarter" idx="16"/>
          </p:nvPr>
        </p:nvSpPr>
        <p:spPr/>
        <p:txBody>
          <a:bodyPr/>
          <a:lstStyle/>
          <a:p>
            <a:r>
              <a:rPr lang="en-US"/>
              <a:t>HW Development</a:t>
            </a:r>
          </a:p>
        </p:txBody>
      </p:sp>
      <p:sp>
        <p:nvSpPr>
          <p:cNvPr id="3" name="Content Placeholder 2">
            <a:extLst>
              <a:ext uri="{FF2B5EF4-FFF2-40B4-BE49-F238E27FC236}">
                <a16:creationId xmlns:a16="http://schemas.microsoft.com/office/drawing/2014/main" id="{0BE7D1CE-C358-133E-614F-3EA9118AC6E7}"/>
              </a:ext>
            </a:extLst>
          </p:cNvPr>
          <p:cNvSpPr>
            <a:spLocks noGrp="1"/>
          </p:cNvSpPr>
          <p:nvPr>
            <p:ph sz="quarter" idx="11"/>
          </p:nvPr>
        </p:nvSpPr>
        <p:spPr/>
        <p:txBody>
          <a:bodyPr/>
          <a:lstStyle/>
          <a:p>
            <a:r>
              <a:rPr lang="en-US"/>
              <a:t>Design</a:t>
            </a:r>
          </a:p>
          <a:p>
            <a:r>
              <a:rPr lang="en-US"/>
              <a:t>Code</a:t>
            </a:r>
          </a:p>
          <a:p>
            <a:r>
              <a:rPr lang="en-US"/>
              <a:t>Unit Test - DV</a:t>
            </a:r>
          </a:p>
          <a:p>
            <a:r>
              <a:rPr lang="en-US"/>
              <a:t>Role Simulation - DV</a:t>
            </a:r>
          </a:p>
          <a:p>
            <a:r>
              <a:rPr lang="en-US"/>
              <a:t>Build</a:t>
            </a:r>
          </a:p>
          <a:p>
            <a:r>
              <a:rPr lang="en-US"/>
              <a:t>Lab – Val &lt;= This is where SW starts</a:t>
            </a:r>
          </a:p>
        </p:txBody>
      </p:sp>
      <p:sp>
        <p:nvSpPr>
          <p:cNvPr id="6" name="Text Placeholder 5">
            <a:extLst>
              <a:ext uri="{FF2B5EF4-FFF2-40B4-BE49-F238E27FC236}">
                <a16:creationId xmlns:a16="http://schemas.microsoft.com/office/drawing/2014/main" id="{850C0901-9D7B-23C6-A554-481D75C76BC5}"/>
              </a:ext>
            </a:extLst>
          </p:cNvPr>
          <p:cNvSpPr>
            <a:spLocks noGrp="1"/>
          </p:cNvSpPr>
          <p:nvPr>
            <p:ph type="body" sz="quarter" idx="17"/>
          </p:nvPr>
        </p:nvSpPr>
        <p:spPr/>
        <p:txBody>
          <a:bodyPr/>
          <a:lstStyle/>
          <a:p>
            <a:r>
              <a:rPr lang="en-US"/>
              <a:t>SW Development</a:t>
            </a:r>
          </a:p>
        </p:txBody>
      </p:sp>
      <p:sp>
        <p:nvSpPr>
          <p:cNvPr id="4" name="Content Placeholder 3">
            <a:extLst>
              <a:ext uri="{FF2B5EF4-FFF2-40B4-BE49-F238E27FC236}">
                <a16:creationId xmlns:a16="http://schemas.microsoft.com/office/drawing/2014/main" id="{B61B5C2E-8CA5-8119-0407-06428A1C5907}"/>
              </a:ext>
            </a:extLst>
          </p:cNvPr>
          <p:cNvSpPr>
            <a:spLocks noGrp="1"/>
          </p:cNvSpPr>
          <p:nvPr>
            <p:ph sz="quarter" idx="13"/>
          </p:nvPr>
        </p:nvSpPr>
        <p:spPr>
          <a:xfrm>
            <a:off x="6394451" y="2081212"/>
            <a:ext cx="5214937" cy="2585323"/>
          </a:xfrm>
        </p:spPr>
        <p:txBody>
          <a:bodyPr/>
          <a:lstStyle/>
          <a:p>
            <a:r>
              <a:rPr lang="en-US"/>
              <a:t>Design</a:t>
            </a:r>
          </a:p>
          <a:p>
            <a:r>
              <a:rPr lang="en-US"/>
              <a:t>Code</a:t>
            </a:r>
          </a:p>
          <a:p>
            <a:r>
              <a:rPr lang="en-US"/>
              <a:t>Unit Test</a:t>
            </a:r>
          </a:p>
          <a:p>
            <a:endParaRPr lang="en-US"/>
          </a:p>
          <a:p>
            <a:endParaRPr lang="en-US"/>
          </a:p>
          <a:p>
            <a:r>
              <a:rPr lang="en-US"/>
              <a:t>Lab – Requires FPGA Build</a:t>
            </a:r>
          </a:p>
        </p:txBody>
      </p:sp>
      <p:pic>
        <p:nvPicPr>
          <p:cNvPr id="7" name="Picture 6">
            <a:extLst>
              <a:ext uri="{FF2B5EF4-FFF2-40B4-BE49-F238E27FC236}">
                <a16:creationId xmlns:a16="http://schemas.microsoft.com/office/drawing/2014/main" id="{DFBE9C55-8860-ECD3-CD60-D992AA7E4704}"/>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0839792" y="5759964"/>
            <a:ext cx="1068533" cy="926619"/>
          </a:xfrm>
          <a:prstGeom prst="rect">
            <a:avLst/>
          </a:prstGeom>
        </p:spPr>
      </p:pic>
    </p:spTree>
    <p:extLst>
      <p:ext uri="{BB962C8B-B14F-4D97-AF65-F5344CB8AC3E}">
        <p14:creationId xmlns:p14="http://schemas.microsoft.com/office/powerpoint/2010/main" val="291704968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28D3D-D605-4B8E-AE72-47EBA602E616}"/>
              </a:ext>
            </a:extLst>
          </p:cNvPr>
          <p:cNvSpPr>
            <a:spLocks noGrp="1"/>
          </p:cNvSpPr>
          <p:nvPr>
            <p:ph type="title"/>
          </p:nvPr>
        </p:nvSpPr>
        <p:spPr>
          <a:xfrm>
            <a:off x="588263" y="457200"/>
            <a:ext cx="11018520" cy="553998"/>
          </a:xfrm>
        </p:spPr>
        <p:txBody>
          <a:bodyPr wrap="square" anchor="t">
            <a:normAutofit/>
          </a:bodyPr>
          <a:lstStyle/>
          <a:p>
            <a:r>
              <a:rPr lang="en-US"/>
              <a:t>Azure Boost Build Flow</a:t>
            </a:r>
          </a:p>
        </p:txBody>
      </p:sp>
      <p:graphicFrame>
        <p:nvGraphicFramePr>
          <p:cNvPr id="7" name="Content Placeholder 4">
            <a:extLst>
              <a:ext uri="{FF2B5EF4-FFF2-40B4-BE49-F238E27FC236}">
                <a16:creationId xmlns:a16="http://schemas.microsoft.com/office/drawing/2014/main" id="{4F81D8F2-1B4F-4808-863E-3276EC34A8FB}"/>
              </a:ext>
            </a:extLst>
          </p:cNvPr>
          <p:cNvGraphicFramePr>
            <a:graphicFrameLocks noGrp="1"/>
          </p:cNvGraphicFramePr>
          <p:nvPr>
            <p:ph sz="quarter" idx="10"/>
            <p:extLst>
              <p:ext uri="{D42A27DB-BD31-4B8C-83A1-F6EECF244321}">
                <p14:modId xmlns:p14="http://schemas.microsoft.com/office/powerpoint/2010/main" val="2743657045"/>
              </p:ext>
              <p:ext uri="{E7BDC344-281C-4309-B0C6-D0EE65EED2A8}">
                <p202:designPr xmlns:p202="http://schemas.microsoft.com/office/powerpoint/2020/02/main">
                  <p202:designTagLst>
                    <p202:designTag name="ARCH:1:CLS" val="SmartArt"/>
                    <p202:designTag name="ARCH:1:VSVAR" val="Timeline"/>
                  </p202:designTagLst>
                </p202:designPr>
              </p:ext>
            </p:extLst>
          </p:nvPr>
        </p:nvGraphicFramePr>
        <p:xfrm>
          <a:off x="584200" y="1435100"/>
          <a:ext cx="11018838" cy="48339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410102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B13B8-4363-4022-AAEC-A4AFEDDA88CC}"/>
              </a:ext>
            </a:extLst>
          </p:cNvPr>
          <p:cNvSpPr>
            <a:spLocks noGrp="1"/>
          </p:cNvSpPr>
          <p:nvPr>
            <p:ph type="title"/>
          </p:nvPr>
        </p:nvSpPr>
        <p:spPr/>
        <p:txBody>
          <a:bodyPr/>
          <a:lstStyle/>
          <a:p>
            <a:r>
              <a:rPr lang="en-US"/>
              <a:t>Example Build Pipeline</a:t>
            </a:r>
          </a:p>
        </p:txBody>
      </p:sp>
      <p:pic>
        <p:nvPicPr>
          <p:cNvPr id="6" name="Picture 5" descr="The image appears to be a table or list with various entries, each containing a series of numbers, possibly representing different data points or categories.&#10;&#10;AI-generated content may be incorrect.">
            <a:extLst>
              <a:ext uri="{FF2B5EF4-FFF2-40B4-BE49-F238E27FC236}">
                <a16:creationId xmlns:a16="http://schemas.microsoft.com/office/drawing/2014/main" id="{7D6462E5-2096-2CDF-490D-9A294C58F91A}"/>
              </a:ext>
            </a:extLst>
          </p:cNvPr>
          <p:cNvPicPr>
            <a:picLocks noChangeAspect="1"/>
          </p:cNvPicPr>
          <p:nvPr/>
        </p:nvPicPr>
        <p:blipFill>
          <a:blip r:embed="rId2"/>
          <a:stretch>
            <a:fillRect/>
          </a:stretch>
        </p:blipFill>
        <p:spPr>
          <a:xfrm>
            <a:off x="588263" y="2154057"/>
            <a:ext cx="4994851" cy="2896038"/>
          </a:xfrm>
          <a:prstGeom prst="rect">
            <a:avLst/>
          </a:prstGeom>
        </p:spPr>
      </p:pic>
      <p:pic>
        <p:nvPicPr>
          <p:cNvPr id="9" name="Picture 8" descr="The image displays a complex flowchart or process diagram with various branches and decision points, likely used for tracking project statuses or tasks.&#10;&#10;AI-generated content may be incorrect.">
            <a:extLst>
              <a:ext uri="{FF2B5EF4-FFF2-40B4-BE49-F238E27FC236}">
                <a16:creationId xmlns:a16="http://schemas.microsoft.com/office/drawing/2014/main" id="{C038DD10-0B84-CD0F-ADC2-0CA7F9F59129}"/>
              </a:ext>
            </a:extLst>
          </p:cNvPr>
          <p:cNvPicPr>
            <a:picLocks noChangeAspect="1"/>
          </p:cNvPicPr>
          <p:nvPr/>
        </p:nvPicPr>
        <p:blipFill>
          <a:blip r:embed="rId3"/>
          <a:stretch>
            <a:fillRect/>
          </a:stretch>
        </p:blipFill>
        <p:spPr>
          <a:xfrm>
            <a:off x="6096000" y="-36751"/>
            <a:ext cx="5879690" cy="6894752"/>
          </a:xfrm>
          <a:prstGeom prst="rect">
            <a:avLst/>
          </a:prstGeom>
        </p:spPr>
      </p:pic>
    </p:spTree>
    <p:extLst>
      <p:ext uri="{BB962C8B-B14F-4D97-AF65-F5344CB8AC3E}">
        <p14:creationId xmlns:p14="http://schemas.microsoft.com/office/powerpoint/2010/main" val="1483383119"/>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2E278-3A06-2827-936D-545773F148C9}"/>
              </a:ext>
            </a:extLst>
          </p:cNvPr>
          <p:cNvSpPr>
            <a:spLocks noGrp="1"/>
          </p:cNvSpPr>
          <p:nvPr>
            <p:ph type="title"/>
          </p:nvPr>
        </p:nvSpPr>
        <p:spPr/>
        <p:txBody>
          <a:bodyPr/>
          <a:lstStyle/>
          <a:p>
            <a:r>
              <a:rPr lang="en-US"/>
              <a:t>Evolution of the Build System</a:t>
            </a:r>
          </a:p>
        </p:txBody>
      </p:sp>
      <p:sp>
        <p:nvSpPr>
          <p:cNvPr id="5" name="Content Placeholder 4">
            <a:extLst>
              <a:ext uri="{FF2B5EF4-FFF2-40B4-BE49-F238E27FC236}">
                <a16:creationId xmlns:a16="http://schemas.microsoft.com/office/drawing/2014/main" id="{7E07E09C-A018-0034-49A1-CB4B64379C74}"/>
              </a:ext>
            </a:extLst>
          </p:cNvPr>
          <p:cNvSpPr>
            <a:spLocks noGrp="1"/>
          </p:cNvSpPr>
          <p:nvPr>
            <p:ph sz="quarter" idx="10"/>
          </p:nvPr>
        </p:nvSpPr>
        <p:spPr>
          <a:xfrm>
            <a:off x="588263" y="1275443"/>
            <a:ext cx="11283950" cy="5798510"/>
          </a:xfrm>
        </p:spPr>
        <p:txBody>
          <a:bodyPr/>
          <a:lstStyle/>
          <a:p>
            <a:r>
              <a:rPr lang="en-US"/>
              <a:t>If it </a:t>
            </a:r>
            <a:r>
              <a:rPr lang="en-US" err="1"/>
              <a:t>ain’t</a:t>
            </a:r>
            <a:r>
              <a:rPr lang="en-US"/>
              <a:t> broke, don’t fix it</a:t>
            </a:r>
          </a:p>
          <a:p>
            <a:pPr lvl="1"/>
            <a:r>
              <a:rPr lang="en-US"/>
              <a:t>But seriously, stop using TCL</a:t>
            </a:r>
          </a:p>
          <a:p>
            <a:r>
              <a:rPr lang="en-US"/>
              <a:t>Rebuild pieces continuously</a:t>
            </a:r>
          </a:p>
          <a:p>
            <a:r>
              <a:rPr lang="en-US"/>
              <a:t>Modularity is Key</a:t>
            </a:r>
          </a:p>
          <a:p>
            <a:r>
              <a:rPr lang="en-US"/>
              <a:t>Laptop → Cloud CI/CD</a:t>
            </a:r>
          </a:p>
          <a:p>
            <a:pPr lvl="1"/>
            <a:r>
              <a:rPr lang="en-US"/>
              <a:t>From GUI + </a:t>
            </a:r>
            <a:r>
              <a:rPr lang="en-US" err="1"/>
              <a:t>Tcl</a:t>
            </a:r>
            <a:r>
              <a:rPr lang="en-US"/>
              <a:t> on laptops to Azure VMs + DevOps Pipelines</a:t>
            </a:r>
          </a:p>
          <a:p>
            <a:r>
              <a:rPr lang="en-US" err="1"/>
              <a:t>Tcl</a:t>
            </a:r>
            <a:r>
              <a:rPr lang="en-US"/>
              <a:t> → Python:</a:t>
            </a:r>
          </a:p>
          <a:p>
            <a:pPr lvl="1"/>
            <a:r>
              <a:rPr lang="en-US"/>
              <a:t>Thin EDA wrapper; Python for scalable, testable orchestration</a:t>
            </a:r>
          </a:p>
          <a:p>
            <a:r>
              <a:rPr lang="en-US"/>
              <a:t>Rebuilt every 2–3 yrs: Continuous infra redesign to maintain velocity</a:t>
            </a:r>
          </a:p>
          <a:p>
            <a:r>
              <a:rPr lang="en-US"/>
              <a:t>Layered abstractions: Serve casual users and power users</a:t>
            </a:r>
          </a:p>
          <a:p>
            <a:r>
              <a:rPr lang="en-US"/>
              <a:t>AI emerging: Copilot helps navigate massive, evolving HDL codebases</a:t>
            </a:r>
          </a:p>
        </p:txBody>
      </p:sp>
      <p:pic>
        <p:nvPicPr>
          <p:cNvPr id="3" name="Picture 2">
            <a:extLst>
              <a:ext uri="{FF2B5EF4-FFF2-40B4-BE49-F238E27FC236}">
                <a16:creationId xmlns:a16="http://schemas.microsoft.com/office/drawing/2014/main" id="{26603A21-AC83-959E-CC04-B680AB2134DF}"/>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11603737" y="6400800"/>
            <a:ext cx="413011" cy="358158"/>
          </a:xfrm>
          <a:prstGeom prst="rect">
            <a:avLst/>
          </a:prstGeom>
        </p:spPr>
      </p:pic>
    </p:spTree>
    <p:extLst>
      <p:ext uri="{BB962C8B-B14F-4D97-AF65-F5344CB8AC3E}">
        <p14:creationId xmlns:p14="http://schemas.microsoft.com/office/powerpoint/2010/main" val="1146340633"/>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919F289-FE95-62D6-6DD1-434940C11E9F}"/>
              </a:ext>
            </a:extLst>
          </p:cNvPr>
          <p:cNvSpPr>
            <a:spLocks noGrp="1"/>
          </p:cNvSpPr>
          <p:nvPr>
            <p:ph type="title"/>
          </p:nvPr>
        </p:nvSpPr>
        <p:spPr/>
        <p:txBody>
          <a:bodyPr/>
          <a:lstStyle/>
          <a:p>
            <a:r>
              <a:rPr lang="en-US"/>
              <a:t>What’s Truly Unique at Hyperscale?</a:t>
            </a:r>
          </a:p>
        </p:txBody>
      </p:sp>
      <p:pic>
        <p:nvPicPr>
          <p:cNvPr id="6" name="Content Placeholder 5" descr="The diagram humorously illustrates the absurdity of servicing equipment vs replacement at scale.  From drive to machine to rack to cluster to whole data center.  Don't service it, just replace it.&#10;&#10;Being XKCD comic 1737, replacement also implies absurd demolition first.">
            <a:hlinkClick r:id="rId2"/>
            <a:extLst>
              <a:ext uri="{FF2B5EF4-FFF2-40B4-BE49-F238E27FC236}">
                <a16:creationId xmlns:a16="http://schemas.microsoft.com/office/drawing/2014/main" id="{3693E16C-1AAE-3922-ABEF-03AF194396C0}"/>
              </a:ext>
            </a:extLst>
          </p:cNvPr>
          <p:cNvPicPr>
            <a:picLocks noGrp="1" noChangeAspect="1"/>
          </p:cNvPicPr>
          <p:nvPr>
            <p:ph sz="quarter" idx="10"/>
          </p:nvPr>
        </p:nvPicPr>
        <p:blipFill>
          <a:blip r:embed="rId3"/>
          <a:stretch>
            <a:fillRect/>
          </a:stretch>
        </p:blipFill>
        <p:spPr>
          <a:xfrm>
            <a:off x="445629" y="1562100"/>
            <a:ext cx="11411855" cy="4533899"/>
          </a:xfrm>
          <a:prstGeom prst="rect">
            <a:avLst/>
          </a:prstGeom>
        </p:spPr>
      </p:pic>
      <p:sp>
        <p:nvSpPr>
          <p:cNvPr id="8" name="TextBox 7">
            <a:extLst>
              <a:ext uri="{FF2B5EF4-FFF2-40B4-BE49-F238E27FC236}">
                <a16:creationId xmlns:a16="http://schemas.microsoft.com/office/drawing/2014/main" id="{FFB6BECE-FE5A-8497-93DD-ECB590CDACF3}"/>
              </a:ext>
            </a:extLst>
          </p:cNvPr>
          <p:cNvSpPr txBox="1"/>
          <p:nvPr/>
        </p:nvSpPr>
        <p:spPr>
          <a:xfrm>
            <a:off x="0" y="6282955"/>
            <a:ext cx="12192000" cy="363946"/>
          </a:xfrm>
          <a:prstGeom prst="rect">
            <a:avLst/>
          </a:prstGeom>
          <a:noFill/>
        </p:spPr>
        <p:txBody>
          <a:bodyPr wrap="square">
            <a:spAutoFit/>
          </a:bodyPr>
          <a:lstStyle/>
          <a:p>
            <a:pPr algn="ctr"/>
            <a:r>
              <a:rPr lang="en-US"/>
              <a:t>https://xkcd.com/1737</a:t>
            </a:r>
          </a:p>
        </p:txBody>
      </p:sp>
    </p:spTree>
    <p:extLst>
      <p:ext uri="{BB962C8B-B14F-4D97-AF65-F5344CB8AC3E}">
        <p14:creationId xmlns:p14="http://schemas.microsoft.com/office/powerpoint/2010/main" val="3069760880"/>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2F0CF-CF86-E4FD-4240-46FF5262FC9A}"/>
              </a:ext>
            </a:extLst>
          </p:cNvPr>
          <p:cNvSpPr>
            <a:spLocks noGrp="1"/>
          </p:cNvSpPr>
          <p:nvPr>
            <p:ph type="title"/>
          </p:nvPr>
        </p:nvSpPr>
        <p:spPr/>
        <p:txBody>
          <a:bodyPr/>
          <a:lstStyle/>
          <a:p>
            <a:r>
              <a:rPr lang="en-US"/>
              <a:t>What’s Truly Unique at Hyperscale?</a:t>
            </a:r>
          </a:p>
        </p:txBody>
      </p:sp>
      <p:sp>
        <p:nvSpPr>
          <p:cNvPr id="3" name="Content Placeholder 2">
            <a:extLst>
              <a:ext uri="{FF2B5EF4-FFF2-40B4-BE49-F238E27FC236}">
                <a16:creationId xmlns:a16="http://schemas.microsoft.com/office/drawing/2014/main" id="{F172DFE3-1DBA-185A-3CEC-F7D91DF2F4DE}"/>
              </a:ext>
            </a:extLst>
          </p:cNvPr>
          <p:cNvSpPr>
            <a:spLocks noGrp="1"/>
          </p:cNvSpPr>
          <p:nvPr>
            <p:ph sz="quarter" idx="10"/>
          </p:nvPr>
        </p:nvSpPr>
        <p:spPr>
          <a:xfrm>
            <a:off x="584200" y="1435100"/>
            <a:ext cx="11018838" cy="3016210"/>
          </a:xfrm>
        </p:spPr>
        <p:txBody>
          <a:bodyPr/>
          <a:lstStyle/>
          <a:p>
            <a:r>
              <a:rPr lang="en-US" b="1" i="1"/>
              <a:t>Cloud-scale </a:t>
            </a:r>
            <a:r>
              <a:rPr lang="en-US"/>
              <a:t>synthesis (100k+ cores, 1 PB DRAM, 4½ PB storage)</a:t>
            </a:r>
          </a:p>
          <a:p>
            <a:r>
              <a:rPr lang="en-US"/>
              <a:t>Automation is a pre-requisite &amp; a method of survival</a:t>
            </a:r>
          </a:p>
          <a:p>
            <a:r>
              <a:rPr lang="en-US"/>
              <a:t>DRI – FPGA Engineers support the Production Fleet</a:t>
            </a:r>
          </a:p>
          <a:p>
            <a:r>
              <a:rPr lang="en-US"/>
              <a:t>1-in-1Million problems happen multiple times a day</a:t>
            </a:r>
          </a:p>
          <a:p>
            <a:r>
              <a:rPr lang="en-US"/>
              <a:t>6+ Generations in production today, 1M++ device, active support</a:t>
            </a:r>
          </a:p>
          <a:p>
            <a:r>
              <a:rPr lang="en-US"/>
              <a:t>70-90% code re-use between programs or generations</a:t>
            </a:r>
          </a:p>
        </p:txBody>
      </p:sp>
      <p:pic>
        <p:nvPicPr>
          <p:cNvPr id="15" name="Picture 14" descr="The image displays a row of various computer motherboards, each with different configurations and components.&#10;&#10;AI-generated content may be incorrect.">
            <a:extLst>
              <a:ext uri="{FF2B5EF4-FFF2-40B4-BE49-F238E27FC236}">
                <a16:creationId xmlns:a16="http://schemas.microsoft.com/office/drawing/2014/main" id="{BE30A3B1-C35C-1DBB-BBFA-BF37F245F1AC}"/>
              </a:ext>
            </a:extLst>
          </p:cNvPr>
          <p:cNvPicPr>
            <a:picLocks noChangeAspect="1"/>
          </p:cNvPicPr>
          <p:nvPr/>
        </p:nvPicPr>
        <p:blipFill>
          <a:blip r:embed="rId2"/>
          <a:stretch>
            <a:fillRect/>
          </a:stretch>
        </p:blipFill>
        <p:spPr>
          <a:xfrm>
            <a:off x="0" y="5422900"/>
            <a:ext cx="11984122" cy="1209844"/>
          </a:xfrm>
          <a:prstGeom prst="rect">
            <a:avLst/>
          </a:prstGeom>
        </p:spPr>
      </p:pic>
    </p:spTree>
    <p:extLst>
      <p:ext uri="{BB962C8B-B14F-4D97-AF65-F5344CB8AC3E}">
        <p14:creationId xmlns:p14="http://schemas.microsoft.com/office/powerpoint/2010/main" val="3828004875"/>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Microsoft Ignite 16:9 Template Light">
  <a:themeElements>
    <a:clrScheme name="Custom 58">
      <a:dk1>
        <a:srgbClr val="000000"/>
      </a:dk1>
      <a:lt1>
        <a:srgbClr val="F4F3F5"/>
      </a:lt1>
      <a:dk2>
        <a:srgbClr val="2A446F"/>
      </a:dk2>
      <a:lt2>
        <a:srgbClr val="F4F3F5"/>
      </a:lt2>
      <a:accent1>
        <a:srgbClr val="0078D4"/>
      </a:accent1>
      <a:accent2>
        <a:srgbClr val="C03BC4"/>
      </a:accent2>
      <a:accent3>
        <a:srgbClr val="2A446F"/>
      </a:accent3>
      <a:accent4>
        <a:srgbClr val="B1B3B3"/>
      </a:accent4>
      <a:accent5>
        <a:srgbClr val="8661C5"/>
      </a:accent5>
      <a:accent6>
        <a:srgbClr val="8C8279"/>
      </a:accent6>
      <a:hlink>
        <a:srgbClr val="0078D4"/>
      </a:hlink>
      <a:folHlink>
        <a:srgbClr val="8661C5"/>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Ignite_2025_16-9 Event-template.potx" id="{1862E5A4-93FD-4D41-8601-95AE562FD9DF}" vid="{41B775BF-E29A-4701-9FC9-C12DAAC44CF0}"/>
    </a:ext>
  </a:extLst>
</a:theme>
</file>

<file path=ppt/theme/theme2.xml><?xml version="1.0" encoding="utf-8"?>
<a:theme xmlns:a="http://schemas.openxmlformats.org/drawingml/2006/main" name="Microsoft Ignite 16:9 Template Dark">
  <a:themeElements>
    <a:clrScheme name="Custom 59">
      <a:dk1>
        <a:srgbClr val="000000"/>
      </a:dk1>
      <a:lt1>
        <a:srgbClr val="FFFFFF"/>
      </a:lt1>
      <a:dk2>
        <a:srgbClr val="091F2C"/>
      </a:dk2>
      <a:lt2>
        <a:srgbClr val="E8E6DF"/>
      </a:lt2>
      <a:accent1>
        <a:srgbClr val="8DC8E8"/>
      </a:accent1>
      <a:accent2>
        <a:srgbClr val="C03BC4"/>
      </a:accent2>
      <a:accent3>
        <a:srgbClr val="0078D4"/>
      </a:accent3>
      <a:accent4>
        <a:srgbClr val="D9D9D6"/>
      </a:accent4>
      <a:accent5>
        <a:srgbClr val="C5B4E3"/>
      </a:accent5>
      <a:accent6>
        <a:srgbClr val="E1D3C7"/>
      </a:accent6>
      <a:hlink>
        <a:srgbClr val="8DC8E8"/>
      </a:hlink>
      <a:folHlink>
        <a:srgbClr val="C5B4E3"/>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chemeClr val="bg1"/>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Ignite_2025_16-9 Event-template.potx" id="{1862E5A4-93FD-4D41-8601-95AE562FD9DF}" vid="{405A7A95-6E3D-4258-B6D2-285F4D06198F}"/>
    </a:ext>
  </a:extLst>
</a:theme>
</file>

<file path=ppt/theme/theme3.xml><?xml version="1.0" encoding="utf-8"?>
<a:theme xmlns:a="http://schemas.openxmlformats.org/drawingml/2006/main" name="8_Azure 2023 Template">
  <a:themeElements>
    <a:clrScheme name="Custom 4">
      <a:dk1>
        <a:srgbClr val="000000"/>
      </a:dk1>
      <a:lt1>
        <a:srgbClr val="FFFFFF"/>
      </a:lt1>
      <a:dk2>
        <a:srgbClr val="0078D4"/>
      </a:dk2>
      <a:lt2>
        <a:srgbClr val="E8E6DF"/>
      </a:lt2>
      <a:accent1>
        <a:srgbClr val="0078D4"/>
      </a:accent1>
      <a:accent2>
        <a:srgbClr val="2A446F"/>
      </a:accent2>
      <a:accent3>
        <a:srgbClr val="49C5B1"/>
      </a:accent3>
      <a:accent4>
        <a:srgbClr val="8DE971"/>
      </a:accent4>
      <a:accent5>
        <a:srgbClr val="F4364F"/>
      </a:accent5>
      <a:accent6>
        <a:srgbClr val="C03BC4"/>
      </a:accent6>
      <a:hlink>
        <a:srgbClr val="091F2C"/>
      </a:hlink>
      <a:folHlink>
        <a:srgbClr val="091F2C"/>
      </a:folHlink>
    </a:clrScheme>
    <a:fontScheme name="Custom 4">
      <a:majorFont>
        <a:latin typeface="Segoe Sans Text Semibold"/>
        <a:ea typeface=""/>
        <a:cs typeface=""/>
      </a:majorFont>
      <a:minorFont>
        <a:latin typeface="Segoe Sans Text"/>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1200" dirty="0" err="1">
            <a:solidFill>
              <a:schemeClr val="tx1"/>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Presentation1" id="{662DC8C9-CFC0-405F-82A1-B248626FCAE6}" vid="{49C91371-712F-49B7-AFEB-59DA86371DF3}"/>
    </a:ext>
  </a:extLst>
</a:theme>
</file>

<file path=ppt/theme/theme4.xml><?xml version="1.0" encoding="utf-8"?>
<a:theme xmlns:a="http://schemas.openxmlformats.org/drawingml/2006/main" name="3_Azure 2023 Template">
  <a:themeElements>
    <a:clrScheme name="Custom 4">
      <a:dk1>
        <a:srgbClr val="000000"/>
      </a:dk1>
      <a:lt1>
        <a:srgbClr val="FFFFFF"/>
      </a:lt1>
      <a:dk2>
        <a:srgbClr val="0078D4"/>
      </a:dk2>
      <a:lt2>
        <a:srgbClr val="E8E6DF"/>
      </a:lt2>
      <a:accent1>
        <a:srgbClr val="0078D4"/>
      </a:accent1>
      <a:accent2>
        <a:srgbClr val="2A446F"/>
      </a:accent2>
      <a:accent3>
        <a:srgbClr val="49C5B1"/>
      </a:accent3>
      <a:accent4>
        <a:srgbClr val="8DE971"/>
      </a:accent4>
      <a:accent5>
        <a:srgbClr val="F4364F"/>
      </a:accent5>
      <a:accent6>
        <a:srgbClr val="C03BC4"/>
      </a:accent6>
      <a:hlink>
        <a:srgbClr val="091F2C"/>
      </a:hlink>
      <a:folHlink>
        <a:srgbClr val="091F2C"/>
      </a:folHlink>
    </a:clrScheme>
    <a:fontScheme name="Custom 4">
      <a:majorFont>
        <a:latin typeface="Segoe Sans Text Semibold"/>
        <a:ea typeface=""/>
        <a:cs typeface=""/>
      </a:majorFont>
      <a:minorFont>
        <a:latin typeface="Segoe Sans Text"/>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AzureTemplate_2023_v09" id="{84C66EF3-53A2-9A4F-A8C8-B123E5EB98BF}" vid="{4F8F454D-D741-BE40-A1B6-EA401B48B1B9}"/>
    </a:ext>
  </a:extLst>
</a:theme>
</file>

<file path=ppt/theme/theme5.xml><?xml version="1.0" encoding="utf-8"?>
<a:theme xmlns:a="http://schemas.openxmlformats.org/drawingml/2006/main" name="2_Microsoft Ignite 16:9 Template Light">
  <a:themeElements>
    <a:clrScheme name="Custom 58">
      <a:dk1>
        <a:srgbClr val="000000"/>
      </a:dk1>
      <a:lt1>
        <a:srgbClr val="F4F3F5"/>
      </a:lt1>
      <a:dk2>
        <a:srgbClr val="2A446F"/>
      </a:dk2>
      <a:lt2>
        <a:srgbClr val="F4F3F5"/>
      </a:lt2>
      <a:accent1>
        <a:srgbClr val="0078D4"/>
      </a:accent1>
      <a:accent2>
        <a:srgbClr val="C03BC4"/>
      </a:accent2>
      <a:accent3>
        <a:srgbClr val="2A446F"/>
      </a:accent3>
      <a:accent4>
        <a:srgbClr val="B1B3B3"/>
      </a:accent4>
      <a:accent5>
        <a:srgbClr val="8661C5"/>
      </a:accent5>
      <a:accent6>
        <a:srgbClr val="8C8279"/>
      </a:accent6>
      <a:hlink>
        <a:srgbClr val="0078D4"/>
      </a:hlink>
      <a:folHlink>
        <a:srgbClr val="8661C5"/>
      </a:folHlink>
    </a:clrScheme>
    <a:fontScheme name="Ignite Nate">
      <a:majorFont>
        <a:latin typeface="Segoe UI Variable Display Semib"/>
        <a:ea typeface=""/>
        <a:cs typeface=""/>
      </a:majorFont>
      <a:minorFont>
        <a:latin typeface="Segoe UI Variable Display"/>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Ignite_2025_16-9 Event-template.potx" id="{1862E5A4-93FD-4D41-8601-95AE562FD9DF}" vid="{41B775BF-E29A-4701-9FC9-C12DAAC44CF0}"/>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5EC89680E11F64392A775FE1A751122" ma:contentTypeVersion="26" ma:contentTypeDescription="Create a new document." ma:contentTypeScope="" ma:versionID="9969028081730ee97d21bdaac806d38a">
  <xsd:schema xmlns:xsd="http://www.w3.org/2001/XMLSchema" xmlns:xs="http://www.w3.org/2001/XMLSchema" xmlns:p="http://schemas.microsoft.com/office/2006/metadata/properties" xmlns:ns1="http://schemas.microsoft.com/sharepoint/v3" xmlns:ns2="39b48df9-7bcc-48f8-84a5-975ca2e243d0" xmlns:ns3="8acfeebd-d9f0-4ade-ade8-6c6fbcc43572" xmlns:ns4="230e9df3-be65-4c73-a93b-d1236ebd677e" targetNamespace="http://schemas.microsoft.com/office/2006/metadata/properties" ma:root="true" ma:fieldsID="531b72d70252e024ceee9ee87ea63378" ns1:_="" ns2:_="" ns3:_="" ns4:_="">
    <xsd:import namespace="http://schemas.microsoft.com/sharepoint/v3"/>
    <xsd:import namespace="39b48df9-7bcc-48f8-84a5-975ca2e243d0"/>
    <xsd:import namespace="8acfeebd-d9f0-4ade-ade8-6c6fbcc43572"/>
    <xsd:import namespace="230e9df3-be65-4c73-a93b-d1236ebd677e"/>
    <xsd:element name="properties">
      <xsd:complexType>
        <xsd:sequence>
          <xsd:element name="documentManagement">
            <xsd:complexType>
              <xsd:all>
                <xsd:element ref="ns2:uvsThumbnailurl" minOccurs="0"/>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j5610f6f79384a4d92af5d7a6b56e029"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9b48df9-7bcc-48f8-84a5-975ca2e243d0" elementFormDefault="qualified">
    <xsd:import namespace="http://schemas.microsoft.com/office/2006/documentManagement/types"/>
    <xsd:import namespace="http://schemas.microsoft.com/office/infopath/2007/PartnerControls"/>
    <xsd:element name="uvsThumbnailurl" ma:index="8" nillable="true" ma:displayName="uvsThumbnailurl" ma:format="Dropdown" ma:internalName="uvsThumbnailurl">
      <xsd:simpleType>
        <xsd:restriction base="dms:Text">
          <xsd:maxLength value="255"/>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j5610f6f79384a4d92af5d7a6b56e029" ma:index="28" nillable="true" ma:taxonomy="true" ma:internalName="j5610f6f79384a4d92af5d7a6b56e029" ma:taxonomyFieldName="Metadata" ma:displayName="Metadata" ma:default="" ma:fieldId="{35610f6f-7938-4a4d-92af-5d7a6b56e029}" ma:sspId="e385fb40-52d4-4fae-9c5b-3e8ff8a5878e" ma:termSetId="386095d1-c68d-4c6d-b587-48ddaf1aecc9" ma:anchorId="00000000-0000-0000-0000-000000000000" ma:open="true" ma:isKeyword="false">
      <xsd:complexType>
        <xsd:sequence>
          <xsd:element ref="pc:Terms" minOccurs="0" maxOccurs="1"/>
        </xsd:sequence>
      </xsd:complexType>
    </xsd:element>
    <xsd:element name="MediaServiceDocTags" ma:index="29" nillable="true" ma:displayName="MediaServiceDocTags" ma:hidden="true" ma:internalName="MediaServiceDocTags" ma:readOnly="true">
      <xsd:simpleType>
        <xsd:restriction base="dms:Note"/>
      </xsd:simpleType>
    </xsd:element>
    <xsd:element name="MediaServiceObjectDetectorVersions" ma:index="30" nillable="true" ma:displayName="MediaServiceObjectDetectorVersions" ma:hidden="true" ma:indexed="true" ma:internalName="MediaServiceObjectDetectorVersions" ma:readOnly="true">
      <xsd:simpleType>
        <xsd:restriction base="dms:Text"/>
      </xsd:simpleType>
    </xsd:element>
    <xsd:element name="MediaServiceSystemTags" ma:index="31" nillable="true" ma:displayName="MediaServiceSystemTags" ma:hidden="true" ma:internalName="MediaServiceSystemTags" ma:readOnly="true">
      <xsd:simpleType>
        <xsd:restriction base="dms:Note"/>
      </xsd:simpleType>
    </xsd:element>
    <xsd:element name="MediaServiceBillingMetadata" ma:index="3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cfeebd-d9f0-4ade-ade8-6c6fbcc4357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cf082490-e48c-4bba-a917-bf1fc11e5a27}" ma:internalName="TaxCatchAll" ma:showField="CatchAllData" ma:web="8acfeebd-d9f0-4ade-ade8-6c6fbcc4357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MediaServiceKeyPoints xmlns="39b48df9-7bcc-48f8-84a5-975ca2e243d0" xsi:nil="true"/>
    <lcf76f155ced4ddcb4097134ff3c332f xmlns="39b48df9-7bcc-48f8-84a5-975ca2e243d0">
      <Terms xmlns="http://schemas.microsoft.com/office/infopath/2007/PartnerControls"/>
    </lcf76f155ced4ddcb4097134ff3c332f>
    <j5610f6f79384a4d92af5d7a6b56e029 xmlns="39b48df9-7bcc-48f8-84a5-975ca2e243d0">
      <Terms xmlns="http://schemas.microsoft.com/office/infopath/2007/PartnerControls"/>
    </j5610f6f79384a4d92af5d7a6b56e029>
    <uvsThumbnailurl xmlns="39b48df9-7bcc-48f8-84a5-975ca2e243d0" xsi:nil="true"/>
    <TaxCatchAll xmlns="230e9df3-be65-4c73-a93b-d1236ebd677e" xsi:nil="true"/>
  </documentManagement>
</p:properties>
</file>

<file path=customXml/itemProps1.xml><?xml version="1.0" encoding="utf-8"?>
<ds:datastoreItem xmlns:ds="http://schemas.openxmlformats.org/officeDocument/2006/customXml" ds:itemID="{758FDAC0-319D-4A54-8D8E-1D42CB1F8004}">
  <ds:schemaRefs>
    <ds:schemaRef ds:uri="http://schemas.microsoft.com/sharepoint/v3/contenttype/forms"/>
  </ds:schemaRefs>
</ds:datastoreItem>
</file>

<file path=customXml/itemProps2.xml><?xml version="1.0" encoding="utf-8"?>
<ds:datastoreItem xmlns:ds="http://schemas.openxmlformats.org/officeDocument/2006/customXml" ds:itemID="{DBDEAC27-71D9-4B5F-A22F-6E7E8A916CDF}">
  <ds:schemaRefs>
    <ds:schemaRef ds:uri="230e9df3-be65-4c73-a93b-d1236ebd677e"/>
    <ds:schemaRef ds:uri="39b48df9-7bcc-48f8-84a5-975ca2e243d0"/>
    <ds:schemaRef ds:uri="8acfeebd-d9f0-4ade-ade8-6c6fbcc4357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0/xmlns/"/>
    <ds:schemaRef ds:uri="http://www.w3.org/2001/XMLSchema"/>
  </ds:schemaRefs>
</ds:datastoreItem>
</file>

<file path=customXml/itemProps3.xml><?xml version="1.0" encoding="utf-8"?>
<ds:datastoreItem xmlns:ds="http://schemas.openxmlformats.org/officeDocument/2006/customXml" ds:itemID="{F990F116-B58F-4255-B05B-DA3808E0E5C6}">
  <ds:schemaRefs>
    <ds:schemaRef ds:uri="230e9df3-be65-4c73-a93b-d1236ebd677e"/>
    <ds:schemaRef ds:uri="39b48df9-7bcc-48f8-84a5-975ca2e243d0"/>
    <ds:schemaRef ds:uri="8acfeebd-d9f0-4ade-ade8-6c6fbcc4357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Ignite_2025_16-9 Event-template_v02</Template>
  <TotalTime>4</TotalTime>
  <Words>835</Words>
  <Application>Microsoft Office PowerPoint</Application>
  <PresentationFormat>Widescreen</PresentationFormat>
  <Paragraphs>170</Paragraphs>
  <Slides>17</Slides>
  <Notes>4</Notes>
  <HiddenSlides>2</HiddenSlides>
  <MMClips>0</MMClips>
  <ScaleCrop>false</ScaleCrop>
  <HeadingPairs>
    <vt:vector size="8" baseType="variant">
      <vt:variant>
        <vt:lpstr>Fonts Used</vt:lpstr>
      </vt:variant>
      <vt:variant>
        <vt:i4>10</vt:i4>
      </vt:variant>
      <vt:variant>
        <vt:lpstr>Theme</vt:lpstr>
      </vt:variant>
      <vt:variant>
        <vt:i4>5</vt:i4>
      </vt:variant>
      <vt:variant>
        <vt:lpstr>Embedded OLE Servers</vt:lpstr>
      </vt:variant>
      <vt:variant>
        <vt:i4>1</vt:i4>
      </vt:variant>
      <vt:variant>
        <vt:lpstr>Slide Titles</vt:lpstr>
      </vt:variant>
      <vt:variant>
        <vt:i4>17</vt:i4>
      </vt:variant>
    </vt:vector>
  </HeadingPairs>
  <TitlesOfParts>
    <vt:vector size="33" baseType="lpstr">
      <vt:lpstr>Arial</vt:lpstr>
      <vt:lpstr>Consolas</vt:lpstr>
      <vt:lpstr>Segoe Sans Display Semibold</vt:lpstr>
      <vt:lpstr>Segoe Sans Text</vt:lpstr>
      <vt:lpstr>Segoe Sans Text Semibold</vt:lpstr>
      <vt:lpstr>Segoe UI</vt:lpstr>
      <vt:lpstr>Segoe UI Semibold</vt:lpstr>
      <vt:lpstr>Segoe UI Variable Display</vt:lpstr>
      <vt:lpstr>Segoe UI Variable Display Semib</vt:lpstr>
      <vt:lpstr>Wingdings</vt:lpstr>
      <vt:lpstr>Microsoft Ignite 16:9 Template Light</vt:lpstr>
      <vt:lpstr>Microsoft Ignite 16:9 Template Dark</vt:lpstr>
      <vt:lpstr>8_Azure 2023 Template</vt:lpstr>
      <vt:lpstr>3_Azure 2023 Template</vt:lpstr>
      <vt:lpstr>2_Microsoft Ignite 16:9 Template Light</vt:lpstr>
      <vt:lpstr>think-cell Slide</vt:lpstr>
      <vt:lpstr>Hyperscale FPGA Engineering Systems at Microsoft</vt:lpstr>
      <vt:lpstr>Azure Boost</vt:lpstr>
      <vt:lpstr>FPGA Engineering Systems at Microsoft</vt:lpstr>
      <vt:lpstr>Azure Boost Development Flow</vt:lpstr>
      <vt:lpstr>Azure Boost Build Flow</vt:lpstr>
      <vt:lpstr>Example Build Pipeline</vt:lpstr>
      <vt:lpstr>Evolution of the Build System</vt:lpstr>
      <vt:lpstr>What’s Truly Unique at Hyperscale?</vt:lpstr>
      <vt:lpstr>What’s Truly Unique at Hyperscale?</vt:lpstr>
      <vt:lpstr>Azure Boost Design Scale Challenges</vt:lpstr>
      <vt:lpstr>Making Sure it Works</vt:lpstr>
      <vt:lpstr>People &amp; Teams at Cloud Scale</vt:lpstr>
      <vt:lpstr>Hopes &amp; Dreams  </vt:lpstr>
      <vt:lpstr>Thank you!</vt:lpstr>
      <vt:lpstr>Questions</vt:lpstr>
      <vt:lpstr>Azure Boost Scale Challenges</vt:lpstr>
      <vt:lpstr>Talk Outline</vt:lpstr>
    </vt:vector>
  </TitlesOfParts>
  <Manager>&lt;Comms manager name here&gt;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Ignite</dc:title>
  <dc:subject>Microsoft Ignite</dc:subject>
  <dc:creator>Melissa Hollingshed</dc:creator>
  <cp:keywords>Microsoft Ignite</cp:keywords>
  <dc:description/>
  <cp:lastModifiedBy>Rob Rydberg</cp:lastModifiedBy>
  <cp:revision>2</cp:revision>
  <cp:lastPrinted>2023-02-15T20:48:24Z</cp:lastPrinted>
  <dcterms:created xsi:type="dcterms:W3CDTF">2025-09-24T16:44:48Z</dcterms:created>
  <dcterms:modified xsi:type="dcterms:W3CDTF">2026-02-24T19:20:55Z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0x01010005EC89680E11F64392A775FE1A751122</vt:lpwstr>
  </property>
  <property fmtid="{D5CDD505-2E9C-101B-9397-08002B2CF9AE}" pid="3" name="Product">
    <vt:lpwstr/>
  </property>
  <property fmtid="{D5CDD505-2E9C-101B-9397-08002B2CF9AE}" pid="4" name="Event1">
    <vt:lpwstr>622;#Unassigned|2c8af875-f38a-40b8-a0a9-056aed3fc8c0</vt:lpwstr>
  </property>
  <property fmtid="{D5CDD505-2E9C-101B-9397-08002B2CF9AE}" pid="5" name="Audience">
    <vt:lpwstr/>
  </property>
  <property fmtid="{D5CDD505-2E9C-101B-9397-08002B2CF9AE}" pid="6" name="Event Venue">
    <vt:lpwstr/>
  </property>
  <property fmtid="{D5CDD505-2E9C-101B-9397-08002B2CF9AE}" pid="7" name="Track">
    <vt:lpwstr/>
  </property>
  <property fmtid="{D5CDD505-2E9C-101B-9397-08002B2CF9AE}" pid="8" name="Event Location">
    <vt:lpwstr/>
  </property>
  <property fmtid="{D5CDD505-2E9C-101B-9397-08002B2CF9AE}" pid="9" name="Campaign">
    <vt:lpwstr/>
  </property>
  <property fmtid="{D5CDD505-2E9C-101B-9397-08002B2CF9AE}" pid="10" name="IsMyDocuments">
    <vt:bool>true</vt:bool>
  </property>
  <property fmtid="{D5CDD505-2E9C-101B-9397-08002B2CF9AE}" pid="11" name="MSIP_Label_f42aa342-8706-4288-bd11-ebb85995028c_Enabled">
    <vt:lpwstr>True</vt:lpwstr>
  </property>
  <property fmtid="{D5CDD505-2E9C-101B-9397-08002B2CF9AE}" pid="12" name="MSIP_Label_f42aa342-8706-4288-bd11-ebb85995028c_SiteId">
    <vt:lpwstr>72f988bf-86f1-41af-91ab-2d7cd011db47</vt:lpwstr>
  </property>
  <property fmtid="{D5CDD505-2E9C-101B-9397-08002B2CF9AE}" pid="13" name="MSIP_Label_f42aa342-8706-4288-bd11-ebb85995028c_Ref">
    <vt:lpwstr>https://api.informationprotection.azure.com/api/72f988bf-86f1-41af-91ab-2d7cd011db47</vt:lpwstr>
  </property>
  <property fmtid="{D5CDD505-2E9C-101B-9397-08002B2CF9AE}" pid="14" name="MSIP_Label_f42aa342-8706-4288-bd11-ebb85995028c_SetDate">
    <vt:lpwstr>2017-08-29T14:27:20.8568347-07:00</vt:lpwstr>
  </property>
  <property fmtid="{D5CDD505-2E9C-101B-9397-08002B2CF9AE}" pid="15" name="MSIP_Label_f42aa342-8706-4288-bd11-ebb85995028c_Name">
    <vt:lpwstr>General</vt:lpwstr>
  </property>
  <property fmtid="{D5CDD505-2E9C-101B-9397-08002B2CF9AE}" pid="16" name="MSIP_Label_f42aa342-8706-4288-bd11-ebb85995028c_Extended_MSFT_Method">
    <vt:lpwstr>Automatic</vt:lpwstr>
  </property>
  <property fmtid="{D5CDD505-2E9C-101B-9397-08002B2CF9AE}" pid="17" name="Sensitivity">
    <vt:lpwstr>General</vt:lpwstr>
  </property>
  <property fmtid="{D5CDD505-2E9C-101B-9397-08002B2CF9AE}" pid="18" name="Metadata">
    <vt:lpwstr/>
  </property>
  <property fmtid="{D5CDD505-2E9C-101B-9397-08002B2CF9AE}" pid="19" name="MediaServiceImageTags">
    <vt:lpwstr/>
  </property>
</Properties>
</file>