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4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5.xml" ContentType="application/vnd.openxmlformats-officedocument.drawingml.chart+xml"/>
  <Override PartName="/ppt/notesSlides/notesSlide10.xml" ContentType="application/vnd.openxmlformats-officedocument.presentationml.notesSlid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121"/>
  </p:notesMasterIdLst>
  <p:sldIdLst>
    <p:sldId id="256" r:id="rId5"/>
    <p:sldId id="279" r:id="rId6"/>
    <p:sldId id="309" r:id="rId7"/>
    <p:sldId id="259" r:id="rId8"/>
    <p:sldId id="263" r:id="rId9"/>
    <p:sldId id="264" r:id="rId10"/>
    <p:sldId id="374" r:id="rId11"/>
    <p:sldId id="375" r:id="rId12"/>
    <p:sldId id="377" r:id="rId13"/>
    <p:sldId id="376" r:id="rId14"/>
    <p:sldId id="378" r:id="rId15"/>
    <p:sldId id="508" r:id="rId16"/>
    <p:sldId id="502" r:id="rId17"/>
    <p:sldId id="423" r:id="rId18"/>
    <p:sldId id="503" r:id="rId19"/>
    <p:sldId id="504" r:id="rId20"/>
    <p:sldId id="505" r:id="rId21"/>
    <p:sldId id="506" r:id="rId22"/>
    <p:sldId id="507" r:id="rId23"/>
    <p:sldId id="429" r:id="rId24"/>
    <p:sldId id="428" r:id="rId25"/>
    <p:sldId id="472" r:id="rId26"/>
    <p:sldId id="473" r:id="rId27"/>
    <p:sldId id="433" r:id="rId28"/>
    <p:sldId id="379" r:id="rId29"/>
    <p:sldId id="425" r:id="rId30"/>
    <p:sldId id="474" r:id="rId31"/>
    <p:sldId id="475" r:id="rId32"/>
    <p:sldId id="476" r:id="rId33"/>
    <p:sldId id="424" r:id="rId34"/>
    <p:sldId id="471" r:id="rId35"/>
    <p:sldId id="455" r:id="rId36"/>
    <p:sldId id="421" r:id="rId37"/>
    <p:sldId id="509" r:id="rId38"/>
    <p:sldId id="461" r:id="rId39"/>
    <p:sldId id="469" r:id="rId40"/>
    <p:sldId id="420" r:id="rId41"/>
    <p:sldId id="477" r:id="rId42"/>
    <p:sldId id="462" r:id="rId43"/>
    <p:sldId id="383" r:id="rId44"/>
    <p:sldId id="480" r:id="rId45"/>
    <p:sldId id="481" r:id="rId46"/>
    <p:sldId id="482" r:id="rId47"/>
    <p:sldId id="483" r:id="rId48"/>
    <p:sldId id="486" r:id="rId49"/>
    <p:sldId id="484" r:id="rId50"/>
    <p:sldId id="485" r:id="rId51"/>
    <p:sldId id="487" r:id="rId52"/>
    <p:sldId id="488" r:id="rId53"/>
    <p:sldId id="489" r:id="rId54"/>
    <p:sldId id="490" r:id="rId55"/>
    <p:sldId id="491" r:id="rId56"/>
    <p:sldId id="492" r:id="rId57"/>
    <p:sldId id="459" r:id="rId58"/>
    <p:sldId id="463" r:id="rId59"/>
    <p:sldId id="460" r:id="rId60"/>
    <p:sldId id="513" r:id="rId61"/>
    <p:sldId id="394" r:id="rId62"/>
    <p:sldId id="396" r:id="rId63"/>
    <p:sldId id="398" r:id="rId64"/>
    <p:sldId id="397" r:id="rId65"/>
    <p:sldId id="399" r:id="rId66"/>
    <p:sldId id="400" r:id="rId67"/>
    <p:sldId id="401" r:id="rId68"/>
    <p:sldId id="402" r:id="rId69"/>
    <p:sldId id="403" r:id="rId70"/>
    <p:sldId id="404" r:id="rId71"/>
    <p:sldId id="405" r:id="rId72"/>
    <p:sldId id="406" r:id="rId73"/>
    <p:sldId id="409" r:id="rId74"/>
    <p:sldId id="407" r:id="rId75"/>
    <p:sldId id="410" r:id="rId76"/>
    <p:sldId id="408" r:id="rId77"/>
    <p:sldId id="514" r:id="rId78"/>
    <p:sldId id="500" r:id="rId79"/>
    <p:sldId id="515" r:id="rId80"/>
    <p:sldId id="501" r:id="rId81"/>
    <p:sldId id="411" r:id="rId82"/>
    <p:sldId id="447" r:id="rId83"/>
    <p:sldId id="448" r:id="rId84"/>
    <p:sldId id="449" r:id="rId85"/>
    <p:sldId id="450" r:id="rId86"/>
    <p:sldId id="451" r:id="rId87"/>
    <p:sldId id="452" r:id="rId88"/>
    <p:sldId id="453" r:id="rId89"/>
    <p:sldId id="454" r:id="rId90"/>
    <p:sldId id="412" r:id="rId91"/>
    <p:sldId id="446" r:id="rId92"/>
    <p:sldId id="395" r:id="rId93"/>
    <p:sldId id="478" r:id="rId94"/>
    <p:sldId id="380" r:id="rId95"/>
    <p:sldId id="465" r:id="rId96"/>
    <p:sldId id="466" r:id="rId97"/>
    <p:sldId id="496" r:id="rId98"/>
    <p:sldId id="494" r:id="rId99"/>
    <p:sldId id="498" r:id="rId100"/>
    <p:sldId id="499" r:id="rId101"/>
    <p:sldId id="497" r:id="rId102"/>
    <p:sldId id="467" r:id="rId103"/>
    <p:sldId id="468" r:id="rId104"/>
    <p:sldId id="464" r:id="rId105"/>
    <p:sldId id="479" r:id="rId106"/>
    <p:sldId id="386" r:id="rId107"/>
    <p:sldId id="457" r:id="rId108"/>
    <p:sldId id="456" r:id="rId109"/>
    <p:sldId id="381" r:id="rId110"/>
    <p:sldId id="512" r:id="rId111"/>
    <p:sldId id="511" r:id="rId112"/>
    <p:sldId id="392" r:id="rId113"/>
    <p:sldId id="510" r:id="rId114"/>
    <p:sldId id="389" r:id="rId115"/>
    <p:sldId id="445" r:id="rId116"/>
    <p:sldId id="358" r:id="rId117"/>
    <p:sldId id="276" r:id="rId118"/>
    <p:sldId id="278" r:id="rId119"/>
    <p:sldId id="371" r:id="rId1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26909D0F-EFC8-4448-BD43-40ADD91B27E0}">
          <p14:sldIdLst/>
        </p14:section>
        <p14:section name="Intro/Background" id="{0AC070E6-7E15-49F5-9651-D4A036B66FF7}">
          <p14:sldIdLst>
            <p14:sldId id="256"/>
            <p14:sldId id="279"/>
            <p14:sldId id="309"/>
            <p14:sldId id="259"/>
            <p14:sldId id="263"/>
            <p14:sldId id="264"/>
            <p14:sldId id="374"/>
            <p14:sldId id="375"/>
            <p14:sldId id="377"/>
            <p14:sldId id="376"/>
          </p14:sldIdLst>
        </p14:section>
        <p14:section name="Architecture" id="{B4B3F41F-DCC6-42CF-BC93-9619E4BBE6CC}">
          <p14:sldIdLst>
            <p14:sldId id="378"/>
            <p14:sldId id="508"/>
            <p14:sldId id="502"/>
            <p14:sldId id="423"/>
            <p14:sldId id="503"/>
            <p14:sldId id="504"/>
            <p14:sldId id="505"/>
            <p14:sldId id="506"/>
          </p14:sldIdLst>
        </p14:section>
        <p14:section name="SERI" id="{43077C78-3431-4DA7-947B-F71738343479}">
          <p14:sldIdLst>
            <p14:sldId id="507"/>
            <p14:sldId id="429"/>
            <p14:sldId id="428"/>
            <p14:sldId id="472"/>
            <p14:sldId id="473"/>
            <p14:sldId id="433"/>
            <p14:sldId id="379"/>
            <p14:sldId id="425"/>
            <p14:sldId id="474"/>
            <p14:sldId id="475"/>
            <p14:sldId id="476"/>
            <p14:sldId id="424"/>
            <p14:sldId id="471"/>
          </p14:sldIdLst>
        </p14:section>
        <p14:section name="Creating Overlays" id="{69D204FE-91A6-4A52-8899-016348640970}">
          <p14:sldIdLst>
            <p14:sldId id="455"/>
            <p14:sldId id="421"/>
            <p14:sldId id="509"/>
          </p14:sldIdLst>
        </p14:section>
        <p14:section name="HLS Strats" id="{C8A7CBDC-01F2-4DA9-AA24-A7581FF5385E}">
          <p14:sldIdLst>
            <p14:sldId id="461"/>
            <p14:sldId id="469"/>
            <p14:sldId id="420"/>
          </p14:sldIdLst>
        </p14:section>
        <p14:section name="Rys Stage" id="{7D59E120-8BFA-411C-9E63-08FC2F700841}">
          <p14:sldIdLst>
            <p14:sldId id="477"/>
            <p14:sldId id="462"/>
            <p14:sldId id="383"/>
            <p14:sldId id="480"/>
            <p14:sldId id="481"/>
            <p14:sldId id="482"/>
            <p14:sldId id="483"/>
            <p14:sldId id="486"/>
            <p14:sldId id="484"/>
            <p14:sldId id="485"/>
            <p14:sldId id="487"/>
            <p14:sldId id="488"/>
            <p14:sldId id="489"/>
            <p14:sldId id="490"/>
            <p14:sldId id="491"/>
            <p14:sldId id="492"/>
          </p14:sldIdLst>
        </p14:section>
        <p14:section name="Buffer Transpose" id="{706DFA6B-FE86-46E8-A983-BEF6398853E7}">
          <p14:sldIdLst>
            <p14:sldId id="459"/>
            <p14:sldId id="463"/>
            <p14:sldId id="460"/>
            <p14:sldId id="513"/>
            <p14:sldId id="394"/>
            <p14:sldId id="396"/>
            <p14:sldId id="398"/>
            <p14:sldId id="397"/>
            <p14:sldId id="399"/>
            <p14:sldId id="400"/>
            <p14:sldId id="401"/>
            <p14:sldId id="402"/>
            <p14:sldId id="403"/>
            <p14:sldId id="404"/>
            <p14:sldId id="405"/>
            <p14:sldId id="406"/>
            <p14:sldId id="409"/>
            <p14:sldId id="407"/>
            <p14:sldId id="410"/>
            <p14:sldId id="408"/>
            <p14:sldId id="514"/>
            <p14:sldId id="500"/>
            <p14:sldId id="515"/>
            <p14:sldId id="501"/>
            <p14:sldId id="411"/>
            <p14:sldId id="447"/>
            <p14:sldId id="448"/>
            <p14:sldId id="449"/>
            <p14:sldId id="450"/>
            <p14:sldId id="451"/>
            <p14:sldId id="452"/>
            <p14:sldId id="453"/>
            <p14:sldId id="454"/>
            <p14:sldId id="412"/>
            <p14:sldId id="446"/>
            <p14:sldId id="395"/>
          </p14:sldIdLst>
        </p14:section>
        <p14:section name="Contraction" id="{77C7ADB1-1548-4D64-88ED-FFCAA1A31D19}">
          <p14:sldIdLst>
            <p14:sldId id="478"/>
            <p14:sldId id="380"/>
            <p14:sldId id="465"/>
            <p14:sldId id="466"/>
            <p14:sldId id="496"/>
            <p14:sldId id="494"/>
            <p14:sldId id="498"/>
            <p14:sldId id="499"/>
            <p14:sldId id="497"/>
            <p14:sldId id="467"/>
            <p14:sldId id="468"/>
            <p14:sldId id="464"/>
          </p14:sldIdLst>
        </p14:section>
        <p14:section name="Results" id="{EDFD9AAE-CC36-482C-868E-9462E2E8F77C}">
          <p14:sldIdLst>
            <p14:sldId id="479"/>
            <p14:sldId id="386"/>
            <p14:sldId id="457"/>
            <p14:sldId id="456"/>
            <p14:sldId id="381"/>
            <p14:sldId id="512"/>
            <p14:sldId id="511"/>
            <p14:sldId id="392"/>
            <p14:sldId id="510"/>
            <p14:sldId id="389"/>
            <p14:sldId id="445"/>
            <p14:sldId id="358"/>
            <p14:sldId id="276"/>
            <p14:sldId id="278"/>
            <p14:sldId id="37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B002A"/>
    <a:srgbClr val="7FBF87"/>
    <a:srgbClr val="FFFFFF"/>
    <a:srgbClr val="000000"/>
    <a:srgbClr val="FF9900"/>
    <a:srgbClr val="BAD2DD"/>
    <a:srgbClr val="206288"/>
    <a:srgbClr val="FF8B23"/>
    <a:srgbClr val="FFDEBF"/>
    <a:srgbClr val="AB5F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190" autoAdjust="0"/>
    <p:restoredTop sz="94660"/>
  </p:normalViewPr>
  <p:slideViewPr>
    <p:cSldViewPr snapToGrid="0">
      <p:cViewPr>
        <p:scale>
          <a:sx n="67" d="100"/>
          <a:sy n="67" d="100"/>
        </p:scale>
        <p:origin x="439" y="89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117" Type="http://schemas.openxmlformats.org/officeDocument/2006/relationships/slide" Target="slides/slide113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slide" Target="slides/slide80.xml"/><Relationship Id="rId89" Type="http://schemas.openxmlformats.org/officeDocument/2006/relationships/slide" Target="slides/slide85.xml"/><Relationship Id="rId112" Type="http://schemas.openxmlformats.org/officeDocument/2006/relationships/slide" Target="slides/slide108.xml"/><Relationship Id="rId16" Type="http://schemas.openxmlformats.org/officeDocument/2006/relationships/slide" Target="slides/slide12.xml"/><Relationship Id="rId107" Type="http://schemas.openxmlformats.org/officeDocument/2006/relationships/slide" Target="slides/slide103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102" Type="http://schemas.openxmlformats.org/officeDocument/2006/relationships/slide" Target="slides/slide98.xml"/><Relationship Id="rId123" Type="http://schemas.openxmlformats.org/officeDocument/2006/relationships/viewProps" Target="viewProps.xml"/><Relationship Id="rId5" Type="http://schemas.openxmlformats.org/officeDocument/2006/relationships/slide" Target="slides/slide1.xml"/><Relationship Id="rId90" Type="http://schemas.openxmlformats.org/officeDocument/2006/relationships/slide" Target="slides/slide86.xml"/><Relationship Id="rId95" Type="http://schemas.openxmlformats.org/officeDocument/2006/relationships/slide" Target="slides/slide91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113" Type="http://schemas.openxmlformats.org/officeDocument/2006/relationships/slide" Target="slides/slide109.xml"/><Relationship Id="rId118" Type="http://schemas.openxmlformats.org/officeDocument/2006/relationships/slide" Target="slides/slide114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59" Type="http://schemas.openxmlformats.org/officeDocument/2006/relationships/slide" Target="slides/slide55.xml"/><Relationship Id="rId103" Type="http://schemas.openxmlformats.org/officeDocument/2006/relationships/slide" Target="slides/slide99.xml"/><Relationship Id="rId108" Type="http://schemas.openxmlformats.org/officeDocument/2006/relationships/slide" Target="slides/slide104.xml"/><Relationship Id="rId124" Type="http://schemas.openxmlformats.org/officeDocument/2006/relationships/theme" Target="theme/theme1.xml"/><Relationship Id="rId54" Type="http://schemas.openxmlformats.org/officeDocument/2006/relationships/slide" Target="slides/slide50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91" Type="http://schemas.openxmlformats.org/officeDocument/2006/relationships/slide" Target="slides/slide87.xml"/><Relationship Id="rId96" Type="http://schemas.openxmlformats.org/officeDocument/2006/relationships/slide" Target="slides/slide9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49" Type="http://schemas.openxmlformats.org/officeDocument/2006/relationships/slide" Target="slides/slide45.xml"/><Relationship Id="rId114" Type="http://schemas.openxmlformats.org/officeDocument/2006/relationships/slide" Target="slides/slide110.xml"/><Relationship Id="rId119" Type="http://schemas.openxmlformats.org/officeDocument/2006/relationships/slide" Target="slides/slide115.xml"/><Relationship Id="rId44" Type="http://schemas.openxmlformats.org/officeDocument/2006/relationships/slide" Target="slides/slide40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109" Type="http://schemas.openxmlformats.org/officeDocument/2006/relationships/slide" Target="slides/slide10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slide" Target="slides/slide93.xml"/><Relationship Id="rId104" Type="http://schemas.openxmlformats.org/officeDocument/2006/relationships/slide" Target="slides/slide100.xml"/><Relationship Id="rId120" Type="http://schemas.openxmlformats.org/officeDocument/2006/relationships/slide" Target="slides/slide116.xml"/><Relationship Id="rId125" Type="http://schemas.openxmlformats.org/officeDocument/2006/relationships/tableStyles" Target="tableStyles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slide" Target="slides/slide88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slide" Target="slides/slide83.xml"/><Relationship Id="rId110" Type="http://schemas.openxmlformats.org/officeDocument/2006/relationships/slide" Target="slides/slide106.xml"/><Relationship Id="rId115" Type="http://schemas.openxmlformats.org/officeDocument/2006/relationships/slide" Target="slides/slide111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Relationship Id="rId100" Type="http://schemas.openxmlformats.org/officeDocument/2006/relationships/slide" Target="slides/slide96.xml"/><Relationship Id="rId105" Type="http://schemas.openxmlformats.org/officeDocument/2006/relationships/slide" Target="slides/slide10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93" Type="http://schemas.openxmlformats.org/officeDocument/2006/relationships/slide" Target="slides/slide89.xml"/><Relationship Id="rId98" Type="http://schemas.openxmlformats.org/officeDocument/2006/relationships/slide" Target="slides/slide94.xml"/><Relationship Id="rId121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5" Type="http://schemas.openxmlformats.org/officeDocument/2006/relationships/slide" Target="slides/slide21.xml"/><Relationship Id="rId46" Type="http://schemas.openxmlformats.org/officeDocument/2006/relationships/slide" Target="slides/slide42.xml"/><Relationship Id="rId67" Type="http://schemas.openxmlformats.org/officeDocument/2006/relationships/slide" Target="slides/slide63.xml"/><Relationship Id="rId116" Type="http://schemas.openxmlformats.org/officeDocument/2006/relationships/slide" Target="slides/slide11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62" Type="http://schemas.openxmlformats.org/officeDocument/2006/relationships/slide" Target="slides/slide58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111" Type="http://schemas.openxmlformats.org/officeDocument/2006/relationships/slide" Target="slides/slide107.xml"/><Relationship Id="rId15" Type="http://schemas.openxmlformats.org/officeDocument/2006/relationships/slide" Target="slides/slide11.xml"/><Relationship Id="rId36" Type="http://schemas.openxmlformats.org/officeDocument/2006/relationships/slide" Target="slides/slide32.xml"/><Relationship Id="rId57" Type="http://schemas.openxmlformats.org/officeDocument/2006/relationships/slide" Target="slides/slide53.xml"/><Relationship Id="rId106" Type="http://schemas.openxmlformats.org/officeDocument/2006/relationships/slide" Target="slides/slide102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52" Type="http://schemas.openxmlformats.org/officeDocument/2006/relationships/slide" Target="slides/slide48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94" Type="http://schemas.openxmlformats.org/officeDocument/2006/relationships/slide" Target="slides/slide90.xml"/><Relationship Id="rId99" Type="http://schemas.openxmlformats.org/officeDocument/2006/relationships/slide" Target="slides/slide95.xml"/><Relationship Id="rId101" Type="http://schemas.openxmlformats.org/officeDocument/2006/relationships/slide" Target="slides/slide97.xml"/><Relationship Id="rId122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1sfu-my.sharepoint.com/personal/pstachur_sfu_ca/Documents/FPL24-Chart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hili\Downloads\throughput_and_power_efficiency_charts_sorted_repaied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1sfu-my.sharepoint.com/personal/pstachur_sfu_ca/Documents/FPL24-Chart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hili\Downloads\stong_chart_excel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hili\Downloads\quartet_eri_flops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hili\Downloads\throughput_and_power_efficiency_charts_sorted_repaied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hili\Downloads\throughput_and_power_efficiency_charts_sorted_repaied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hili\Downloads\throughput_and_power_efficiency_charts_sorted_repaied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hili\Downloads\throughput_and_power_efficiency_charts_sorted_repaied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hili\Downloads\throughput_and_power_efficiency_charts_sorted_repaied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Sheet1!$A$18</c:f>
              <c:strCache>
                <c:ptCount val="1"/>
                <c:pt idx="0">
                  <c:v>Pharmaceutical design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cat>
            <c:strRef>
              <c:f>Sheet1!$B$17</c:f>
              <c:strCache>
                <c:ptCount val="1"/>
                <c:pt idx="0">
                  <c:v>Market Size</c:v>
                </c:pt>
              </c:strCache>
            </c:strRef>
          </c:cat>
          <c:val>
            <c:numRef>
              <c:f>Sheet1!$B$18</c:f>
              <c:numCache>
                <c:formatCode>General</c:formatCode>
                <c:ptCount val="1"/>
                <c:pt idx="0">
                  <c:v>1480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B61-41B8-86B5-B1892ABAEF6B}"/>
            </c:ext>
          </c:extLst>
        </c:ser>
        <c:ser>
          <c:idx val="1"/>
          <c:order val="1"/>
          <c:tx>
            <c:strRef>
              <c:f>Sheet1!$A$19</c:f>
              <c:strCache>
                <c:ptCount val="1"/>
                <c:pt idx="0">
                  <c:v>Polymer design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cat>
            <c:strRef>
              <c:f>Sheet1!$B$17</c:f>
              <c:strCache>
                <c:ptCount val="1"/>
                <c:pt idx="0">
                  <c:v>Market Size</c:v>
                </c:pt>
              </c:strCache>
            </c:strRef>
          </c:cat>
          <c:val>
            <c:numRef>
              <c:f>Sheet1!$B$19</c:f>
              <c:numCache>
                <c:formatCode>General</c:formatCode>
                <c:ptCount val="1"/>
                <c:pt idx="0">
                  <c:v>784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B61-41B8-86B5-B1892ABAEF6B}"/>
            </c:ext>
          </c:extLst>
        </c:ser>
        <c:ser>
          <c:idx val="2"/>
          <c:order val="2"/>
          <c:tx>
            <c:strRef>
              <c:f>Sheet1!$A$20</c:f>
              <c:strCache>
                <c:ptCount val="1"/>
                <c:pt idx="0">
                  <c:v>Nanotechnology</c:v>
                </c:pt>
              </c:strCache>
            </c:strRef>
          </c:tx>
          <c:spPr>
            <a:solidFill>
              <a:schemeClr val="accent3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cat>
            <c:strRef>
              <c:f>Sheet1!$B$17</c:f>
              <c:strCache>
                <c:ptCount val="1"/>
                <c:pt idx="0">
                  <c:v>Market Size</c:v>
                </c:pt>
              </c:strCache>
            </c:strRef>
          </c:cat>
          <c:val>
            <c:numRef>
              <c:f>Sheet1!$B$20</c:f>
              <c:numCache>
                <c:formatCode>General</c:formatCode>
                <c:ptCount val="1"/>
                <c:pt idx="0">
                  <c:v>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B61-41B8-86B5-B1892ABAEF6B}"/>
            </c:ext>
          </c:extLst>
        </c:ser>
        <c:ser>
          <c:idx val="3"/>
          <c:order val="3"/>
          <c:tx>
            <c:strRef>
              <c:f>Sheet1!$A$21</c:f>
              <c:strCache>
                <c:ptCount val="1"/>
                <c:pt idx="0">
                  <c:v>Electro-chemistry</c:v>
                </c:pt>
              </c:strCache>
            </c:strRef>
          </c:tx>
          <c:spPr>
            <a:solidFill>
              <a:schemeClr val="accent4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cat>
            <c:strRef>
              <c:f>Sheet1!$B$17</c:f>
              <c:strCache>
                <c:ptCount val="1"/>
                <c:pt idx="0">
                  <c:v>Market Size</c:v>
                </c:pt>
              </c:strCache>
            </c:strRef>
          </c:cat>
          <c:val>
            <c:numRef>
              <c:f>Sheet1!$B$21</c:f>
              <c:numCache>
                <c:formatCode>General</c:formatCode>
                <c:ptCount val="1"/>
                <c:pt idx="0">
                  <c:v>113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B61-41B8-86B5-B1892ABAEF6B}"/>
            </c:ext>
          </c:extLst>
        </c:ser>
        <c:ser>
          <c:idx val="4"/>
          <c:order val="4"/>
          <c:tx>
            <c:strRef>
              <c:f>Sheet1!$A$22</c:f>
              <c:strCache>
                <c:ptCount val="1"/>
                <c:pt idx="0">
                  <c:v>Semiconductor design</c:v>
                </c:pt>
              </c:strCache>
            </c:strRef>
          </c:tx>
          <c:spPr>
            <a:solidFill>
              <a:schemeClr val="accent5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cat>
            <c:strRef>
              <c:f>Sheet1!$B$17</c:f>
              <c:strCache>
                <c:ptCount val="1"/>
                <c:pt idx="0">
                  <c:v>Market Size</c:v>
                </c:pt>
              </c:strCache>
            </c:strRef>
          </c:cat>
          <c:val>
            <c:numRef>
              <c:f>Sheet1!$B$22</c:f>
              <c:numCache>
                <c:formatCode>General</c:formatCode>
                <c:ptCount val="1"/>
                <c:pt idx="0">
                  <c:v>588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B61-41B8-86B5-B1892ABAEF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1867180575"/>
        <c:axId val="114395520"/>
      </c:barChart>
      <c:catAx>
        <c:axId val="186718057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4395520"/>
        <c:crosses val="autoZero"/>
        <c:auto val="1"/>
        <c:lblAlgn val="ctr"/>
        <c:lblOffset val="100"/>
        <c:noMultiLvlLbl val="0"/>
      </c:catAx>
      <c:valAx>
        <c:axId val="114395520"/>
        <c:scaling>
          <c:orientation val="minMax"/>
          <c:max val="3000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CA" sz="1400"/>
                  <a:t>Billions (USD)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dk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6718057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48289698647345"/>
          <c:y val="9.3736184422443095E-2"/>
          <c:w val="0.8312488708483079"/>
          <c:h val="0.7024115559377494"/>
        </c:manualLayout>
      </c:layout>
      <c:lineChart>
        <c:grouping val="standard"/>
        <c:varyColors val="0"/>
        <c:ser>
          <c:idx val="0"/>
          <c:order val="0"/>
          <c:tx>
            <c:strRef>
              <c:f>'Power Avg'!$B$3</c:f>
              <c:strCache>
                <c:ptCount val="1"/>
                <c:pt idx="0">
                  <c:v>SORCERI</c:v>
                </c:pt>
              </c:strCache>
            </c:strRef>
          </c:tx>
          <c:spPr>
            <a:ln>
              <a:solidFill>
                <a:schemeClr val="tx1"/>
              </a:solidFill>
              <a:prstDash val="solid"/>
            </a:ln>
          </c:spPr>
          <c:marker>
            <c:symbol val="circle"/>
            <c:size val="8"/>
            <c:spPr>
              <a:solidFill>
                <a:schemeClr val="tx1"/>
              </a:solidFill>
              <a:ln>
                <a:noFill/>
                <a:prstDash val="solid"/>
              </a:ln>
            </c:spPr>
          </c:marker>
          <c:cat>
            <c:strRef>
              <c:f>'Power Avg'!$A$4:$A$24</c:f>
              <c:strCache>
                <c:ptCount val="21"/>
                <c:pt idx="0">
                  <c:v>[ss|ss]</c:v>
                </c:pt>
                <c:pt idx="1">
                  <c:v>[ps|ss]</c:v>
                </c:pt>
                <c:pt idx="2">
                  <c:v>[ds|ss]</c:v>
                </c:pt>
                <c:pt idx="3">
                  <c:v>[pp|ss]</c:v>
                </c:pt>
                <c:pt idx="4">
                  <c:v>[ps|ps]</c:v>
                </c:pt>
                <c:pt idx="5">
                  <c:v>[dp|ss]</c:v>
                </c:pt>
                <c:pt idx="6">
                  <c:v>[ds|ps]</c:v>
                </c:pt>
                <c:pt idx="7">
                  <c:v>[pp|ps]</c:v>
                </c:pt>
                <c:pt idx="8">
                  <c:v>[dd|ss]</c:v>
                </c:pt>
                <c:pt idx="9">
                  <c:v>[ds|ds]</c:v>
                </c:pt>
                <c:pt idx="10">
                  <c:v>[dp|ps]</c:v>
                </c:pt>
                <c:pt idx="11">
                  <c:v>[ds|pp]</c:v>
                </c:pt>
                <c:pt idx="12">
                  <c:v>[pp|pp]</c:v>
                </c:pt>
                <c:pt idx="13">
                  <c:v>[dd|ps]</c:v>
                </c:pt>
                <c:pt idx="14">
                  <c:v>[dp|ds]</c:v>
                </c:pt>
                <c:pt idx="15">
                  <c:v>[dp|pp]</c:v>
                </c:pt>
                <c:pt idx="16">
                  <c:v>[dd|ds]</c:v>
                </c:pt>
                <c:pt idx="17">
                  <c:v>[dd|pp]</c:v>
                </c:pt>
                <c:pt idx="18">
                  <c:v>[dp|dp]</c:v>
                </c:pt>
                <c:pt idx="19">
                  <c:v>[dd|dp]</c:v>
                </c:pt>
                <c:pt idx="20">
                  <c:v>[dd|dd]</c:v>
                </c:pt>
              </c:strCache>
            </c:strRef>
          </c:cat>
          <c:val>
            <c:numRef>
              <c:f>'Power Avg'!$B$4:$B$24</c:f>
              <c:numCache>
                <c:formatCode>0.00</c:formatCode>
                <c:ptCount val="21"/>
                <c:pt idx="0">
                  <c:v>2.4044521969137211E-2</c:v>
                </c:pt>
                <c:pt idx="1">
                  <c:v>7.2551153782942954E-2</c:v>
                </c:pt>
                <c:pt idx="2">
                  <c:v>0.14078937128349989</c:v>
                </c:pt>
                <c:pt idx="3">
                  <c:v>0.19749366557910189</c:v>
                </c:pt>
                <c:pt idx="4">
                  <c:v>0.19584000231334231</c:v>
                </c:pt>
                <c:pt idx="5">
                  <c:v>0.42251657021565209</c:v>
                </c:pt>
                <c:pt idx="6">
                  <c:v>0.42434316836596392</c:v>
                </c:pt>
                <c:pt idx="7">
                  <c:v>0.58395094938050895</c:v>
                </c:pt>
                <c:pt idx="8">
                  <c:v>0.25500194183876618</c:v>
                </c:pt>
                <c:pt idx="9">
                  <c:v>0.25961699628978341</c:v>
                </c:pt>
                <c:pt idx="10">
                  <c:v>0.36762050278696401</c:v>
                </c:pt>
                <c:pt idx="11">
                  <c:v>0.3792937357746331</c:v>
                </c:pt>
                <c:pt idx="12">
                  <c:v>0.35259660054873337</c:v>
                </c:pt>
                <c:pt idx="13">
                  <c:v>0.42275660338336379</c:v>
                </c:pt>
                <c:pt idx="14">
                  <c:v>0.42251619278747998</c:v>
                </c:pt>
                <c:pt idx="15">
                  <c:v>0.44619394536246659</c:v>
                </c:pt>
                <c:pt idx="16">
                  <c:v>0.33311939668979118</c:v>
                </c:pt>
                <c:pt idx="17">
                  <c:v>0.39808213060700198</c:v>
                </c:pt>
                <c:pt idx="18">
                  <c:v>0.40441714478524032</c:v>
                </c:pt>
                <c:pt idx="19">
                  <c:v>0.50178091159426585</c:v>
                </c:pt>
                <c:pt idx="20">
                  <c:v>0.5366201363409423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A84-4E4C-8D96-807336A5FBEE}"/>
            </c:ext>
          </c:extLst>
        </c:ser>
        <c:ser>
          <c:idx val="1"/>
          <c:order val="1"/>
          <c:tx>
            <c:strRef>
              <c:f>'Power Avg'!$C$3</c:f>
              <c:strCache>
                <c:ptCount val="1"/>
                <c:pt idx="0">
                  <c:v>SERI*</c:v>
                </c:pt>
              </c:strCache>
            </c:strRef>
          </c:tx>
          <c:spPr>
            <a:ln>
              <a:solidFill>
                <a:srgbClr val="FF0000"/>
              </a:solidFill>
              <a:prstDash val="solid"/>
            </a:ln>
          </c:spPr>
          <c:marker>
            <c:symbol val="triangle"/>
            <c:size val="9"/>
            <c:spPr>
              <a:solidFill>
                <a:srgbClr val="FF0000"/>
              </a:solidFill>
              <a:ln>
                <a:noFill/>
                <a:prstDash val="solid"/>
              </a:ln>
            </c:spPr>
          </c:marker>
          <c:cat>
            <c:strRef>
              <c:f>'Power Avg'!$A$4:$A$24</c:f>
              <c:strCache>
                <c:ptCount val="21"/>
                <c:pt idx="0">
                  <c:v>[ss|ss]</c:v>
                </c:pt>
                <c:pt idx="1">
                  <c:v>[ps|ss]</c:v>
                </c:pt>
                <c:pt idx="2">
                  <c:v>[ds|ss]</c:v>
                </c:pt>
                <c:pt idx="3">
                  <c:v>[pp|ss]</c:v>
                </c:pt>
                <c:pt idx="4">
                  <c:v>[ps|ps]</c:v>
                </c:pt>
                <c:pt idx="5">
                  <c:v>[dp|ss]</c:v>
                </c:pt>
                <c:pt idx="6">
                  <c:v>[ds|ps]</c:v>
                </c:pt>
                <c:pt idx="7">
                  <c:v>[pp|ps]</c:v>
                </c:pt>
                <c:pt idx="8">
                  <c:v>[dd|ss]</c:v>
                </c:pt>
                <c:pt idx="9">
                  <c:v>[ds|ds]</c:v>
                </c:pt>
                <c:pt idx="10">
                  <c:v>[dp|ps]</c:v>
                </c:pt>
                <c:pt idx="11">
                  <c:v>[ds|pp]</c:v>
                </c:pt>
                <c:pt idx="12">
                  <c:v>[pp|pp]</c:v>
                </c:pt>
                <c:pt idx="13">
                  <c:v>[dd|ps]</c:v>
                </c:pt>
                <c:pt idx="14">
                  <c:v>[dp|ds]</c:v>
                </c:pt>
                <c:pt idx="15">
                  <c:v>[dp|pp]</c:v>
                </c:pt>
                <c:pt idx="16">
                  <c:v>[dd|ds]</c:v>
                </c:pt>
                <c:pt idx="17">
                  <c:v>[dd|pp]</c:v>
                </c:pt>
                <c:pt idx="18">
                  <c:v>[dp|dp]</c:v>
                </c:pt>
                <c:pt idx="19">
                  <c:v>[dd|dp]</c:v>
                </c:pt>
                <c:pt idx="20">
                  <c:v>[dd|dd]</c:v>
                </c:pt>
              </c:strCache>
            </c:strRef>
          </c:cat>
          <c:val>
            <c:numRef>
              <c:f>'Power Avg'!$C$4:$C$24</c:f>
              <c:numCache>
                <c:formatCode>0.00</c:formatCode>
                <c:ptCount val="21"/>
                <c:pt idx="0">
                  <c:v>4.2809012374503852E-2</c:v>
                </c:pt>
                <c:pt idx="1">
                  <c:v>0.1146034340091022</c:v>
                </c:pt>
                <c:pt idx="2">
                  <c:v>0.21195668549905841</c:v>
                </c:pt>
                <c:pt idx="3">
                  <c:v>0.26118226600985223</c:v>
                </c:pt>
                <c:pt idx="4">
                  <c:v>0.23118251313903479</c:v>
                </c:pt>
                <c:pt idx="5">
                  <c:v>0.37940788157631522</c:v>
                </c:pt>
                <c:pt idx="6">
                  <c:v>0.45710996240601498</c:v>
                </c:pt>
                <c:pt idx="7">
                  <c:v>0.39610466551468781</c:v>
                </c:pt>
                <c:pt idx="8">
                  <c:v>0.3843109614980012</c:v>
                </c:pt>
                <c:pt idx="9">
                  <c:v>0.1997877567458719</c:v>
                </c:pt>
                <c:pt idx="10">
                  <c:v>0.32729477939883977</c:v>
                </c:pt>
                <c:pt idx="11">
                  <c:v>0.18074971644612481</c:v>
                </c:pt>
                <c:pt idx="12">
                  <c:v>0.17190850463522769</c:v>
                </c:pt>
                <c:pt idx="13">
                  <c:v>0.36455541770057898</c:v>
                </c:pt>
                <c:pt idx="14">
                  <c:v>0.37831997149474428</c:v>
                </c:pt>
                <c:pt idx="15">
                  <c:v>0.31824717145343778</c:v>
                </c:pt>
                <c:pt idx="16">
                  <c:v>0.39481054048855552</c:v>
                </c:pt>
                <c:pt idx="17">
                  <c:v>0.32826730840429469</c:v>
                </c:pt>
                <c:pt idx="18">
                  <c:v>0.30650060753341429</c:v>
                </c:pt>
                <c:pt idx="19">
                  <c:v>0.40524933451641532</c:v>
                </c:pt>
                <c:pt idx="20">
                  <c:v>0.27723621898086759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A84-4E4C-8D96-807336A5FBEE}"/>
            </c:ext>
          </c:extLst>
        </c:ser>
        <c:ser>
          <c:idx val="2"/>
          <c:order val="2"/>
          <c:tx>
            <c:strRef>
              <c:f>'Power Avg'!$D$3</c:f>
              <c:strCache>
                <c:ptCount val="1"/>
                <c:pt idx="0">
                  <c:v>64-CPU</c:v>
                </c:pt>
              </c:strCache>
            </c:strRef>
          </c:tx>
          <c:spPr>
            <a:ln w="28575">
              <a:solidFill>
                <a:srgbClr val="0000FF"/>
              </a:solidFill>
              <a:prstDash val="solid"/>
            </a:ln>
          </c:spPr>
          <c:marker>
            <c:symbol val="diamond"/>
            <c:size val="9"/>
            <c:spPr>
              <a:solidFill>
                <a:srgbClr val="0000FF"/>
              </a:solidFill>
              <a:ln>
                <a:noFill/>
                <a:prstDash val="solid"/>
              </a:ln>
            </c:spPr>
          </c:marker>
          <c:cat>
            <c:strRef>
              <c:f>'Power Avg'!$A$4:$A$24</c:f>
              <c:strCache>
                <c:ptCount val="21"/>
                <c:pt idx="0">
                  <c:v>[ss|ss]</c:v>
                </c:pt>
                <c:pt idx="1">
                  <c:v>[ps|ss]</c:v>
                </c:pt>
                <c:pt idx="2">
                  <c:v>[ds|ss]</c:v>
                </c:pt>
                <c:pt idx="3">
                  <c:v>[pp|ss]</c:v>
                </c:pt>
                <c:pt idx="4">
                  <c:v>[ps|ps]</c:v>
                </c:pt>
                <c:pt idx="5">
                  <c:v>[dp|ss]</c:v>
                </c:pt>
                <c:pt idx="6">
                  <c:v>[ds|ps]</c:v>
                </c:pt>
                <c:pt idx="7">
                  <c:v>[pp|ps]</c:v>
                </c:pt>
                <c:pt idx="8">
                  <c:v>[dd|ss]</c:v>
                </c:pt>
                <c:pt idx="9">
                  <c:v>[ds|ds]</c:v>
                </c:pt>
                <c:pt idx="10">
                  <c:v>[dp|ps]</c:v>
                </c:pt>
                <c:pt idx="11">
                  <c:v>[ds|pp]</c:v>
                </c:pt>
                <c:pt idx="12">
                  <c:v>[pp|pp]</c:v>
                </c:pt>
                <c:pt idx="13">
                  <c:v>[dd|ps]</c:v>
                </c:pt>
                <c:pt idx="14">
                  <c:v>[dp|ds]</c:v>
                </c:pt>
                <c:pt idx="15">
                  <c:v>[dp|pp]</c:v>
                </c:pt>
                <c:pt idx="16">
                  <c:v>[dd|ds]</c:v>
                </c:pt>
                <c:pt idx="17">
                  <c:v>[dd|pp]</c:v>
                </c:pt>
                <c:pt idx="18">
                  <c:v>[dp|dp]</c:v>
                </c:pt>
                <c:pt idx="19">
                  <c:v>[dd|dp]</c:v>
                </c:pt>
                <c:pt idx="20">
                  <c:v>[dd|dd]</c:v>
                </c:pt>
              </c:strCache>
            </c:strRef>
          </c:cat>
          <c:val>
            <c:numRef>
              <c:f>'Power Avg'!$D$4:$D$24</c:f>
              <c:numCache>
                <c:formatCode>0.00</c:formatCode>
                <c:ptCount val="21"/>
                <c:pt idx="0">
                  <c:v>5.2433333333333334E-3</c:v>
                </c:pt>
                <c:pt idx="1">
                  <c:v>1.124666666666667E-2</c:v>
                </c:pt>
                <c:pt idx="2">
                  <c:v>1.9053333333333339E-2</c:v>
                </c:pt>
                <c:pt idx="3">
                  <c:v>2.835E-2</c:v>
                </c:pt>
                <c:pt idx="4">
                  <c:v>2.753333333333334E-2</c:v>
                </c:pt>
                <c:pt idx="5">
                  <c:v>5.0333333333333341E-2</c:v>
                </c:pt>
                <c:pt idx="6">
                  <c:v>4.6890000000000008E-2</c:v>
                </c:pt>
                <c:pt idx="7">
                  <c:v>6.4466666666666658E-2</c:v>
                </c:pt>
                <c:pt idx="8">
                  <c:v>7.3240000000000013E-2</c:v>
                </c:pt>
                <c:pt idx="9">
                  <c:v>5.5026666666666668E-2</c:v>
                </c:pt>
                <c:pt idx="10">
                  <c:v>8.7336666666666674E-2</c:v>
                </c:pt>
                <c:pt idx="11">
                  <c:v>7.7920000000000003E-2</c:v>
                </c:pt>
                <c:pt idx="12">
                  <c:v>0.1124666666666667</c:v>
                </c:pt>
                <c:pt idx="13">
                  <c:v>8.2799999999999999E-2</c:v>
                </c:pt>
                <c:pt idx="14">
                  <c:v>6.5643333333333331E-2</c:v>
                </c:pt>
                <c:pt idx="15">
                  <c:v>9.7336666666666669E-2</c:v>
                </c:pt>
                <c:pt idx="16">
                  <c:v>6.5529999999999991E-2</c:v>
                </c:pt>
                <c:pt idx="17">
                  <c:v>9.5496666666666674E-2</c:v>
                </c:pt>
                <c:pt idx="18">
                  <c:v>7.7039999999999997E-2</c:v>
                </c:pt>
                <c:pt idx="19">
                  <c:v>7.9210000000000003E-2</c:v>
                </c:pt>
                <c:pt idx="20">
                  <c:v>6.1659999999999993E-2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A84-4E4C-8D96-807336A5FBEE}"/>
            </c:ext>
          </c:extLst>
        </c:ser>
        <c:ser>
          <c:idx val="3"/>
          <c:order val="3"/>
          <c:tx>
            <c:strRef>
              <c:f>'Power Avg'!$E$3</c:f>
              <c:strCache>
                <c:ptCount val="1"/>
                <c:pt idx="0">
                  <c:v>A40 GPU</c:v>
                </c:pt>
              </c:strCache>
            </c:strRef>
          </c:tx>
          <c:spPr>
            <a:ln>
              <a:solidFill>
                <a:srgbClr val="36A200"/>
              </a:solidFill>
              <a:prstDash val="solid"/>
            </a:ln>
          </c:spPr>
          <c:marker>
            <c:symbol val="star"/>
            <c:size val="9"/>
            <c:spPr>
              <a:noFill/>
              <a:ln>
                <a:solidFill>
                  <a:srgbClr val="36A200"/>
                </a:solidFill>
                <a:prstDash val="solid"/>
              </a:ln>
            </c:spPr>
          </c:marker>
          <c:cat>
            <c:strRef>
              <c:f>'Power Avg'!$A$4:$A$24</c:f>
              <c:strCache>
                <c:ptCount val="21"/>
                <c:pt idx="0">
                  <c:v>[ss|ss]</c:v>
                </c:pt>
                <c:pt idx="1">
                  <c:v>[ps|ss]</c:v>
                </c:pt>
                <c:pt idx="2">
                  <c:v>[ds|ss]</c:v>
                </c:pt>
                <c:pt idx="3">
                  <c:v>[pp|ss]</c:v>
                </c:pt>
                <c:pt idx="4">
                  <c:v>[ps|ps]</c:v>
                </c:pt>
                <c:pt idx="5">
                  <c:v>[dp|ss]</c:v>
                </c:pt>
                <c:pt idx="6">
                  <c:v>[ds|ps]</c:v>
                </c:pt>
                <c:pt idx="7">
                  <c:v>[pp|ps]</c:v>
                </c:pt>
                <c:pt idx="8">
                  <c:v>[dd|ss]</c:v>
                </c:pt>
                <c:pt idx="9">
                  <c:v>[ds|ds]</c:v>
                </c:pt>
                <c:pt idx="10">
                  <c:v>[dp|ps]</c:v>
                </c:pt>
                <c:pt idx="11">
                  <c:v>[ds|pp]</c:v>
                </c:pt>
                <c:pt idx="12">
                  <c:v>[pp|pp]</c:v>
                </c:pt>
                <c:pt idx="13">
                  <c:v>[dd|ps]</c:v>
                </c:pt>
                <c:pt idx="14">
                  <c:v>[dp|ds]</c:v>
                </c:pt>
                <c:pt idx="15">
                  <c:v>[dp|pp]</c:v>
                </c:pt>
                <c:pt idx="16">
                  <c:v>[dd|ds]</c:v>
                </c:pt>
                <c:pt idx="17">
                  <c:v>[dd|pp]</c:v>
                </c:pt>
                <c:pt idx="18">
                  <c:v>[dp|dp]</c:v>
                </c:pt>
                <c:pt idx="19">
                  <c:v>[dd|dp]</c:v>
                </c:pt>
                <c:pt idx="20">
                  <c:v>[dd|dd]</c:v>
                </c:pt>
              </c:strCache>
            </c:strRef>
          </c:cat>
          <c:val>
            <c:numRef>
              <c:f>'Power Avg'!$E$4:$E$24</c:f>
              <c:numCache>
                <c:formatCode>0.00</c:formatCode>
                <c:ptCount val="21"/>
                <c:pt idx="0">
                  <c:v>3.7710565328083312E-2</c:v>
                </c:pt>
                <c:pt idx="1">
                  <c:v>7.2771803855695816E-2</c:v>
                </c:pt>
                <c:pt idx="2">
                  <c:v>0.1030234586563942</c:v>
                </c:pt>
                <c:pt idx="3">
                  <c:v>0.14820477268704649</c:v>
                </c:pt>
                <c:pt idx="4">
                  <c:v>0.13642860435828</c:v>
                </c:pt>
                <c:pt idx="5">
                  <c:v>0.18326419113330539</c:v>
                </c:pt>
                <c:pt idx="6">
                  <c:v>0.16156467318465109</c:v>
                </c:pt>
                <c:pt idx="7">
                  <c:v>0.2246944783682728</c:v>
                </c:pt>
                <c:pt idx="8">
                  <c:v>0.21411746540453411</c:v>
                </c:pt>
                <c:pt idx="9">
                  <c:v>0.14517738741390079</c:v>
                </c:pt>
                <c:pt idx="10">
                  <c:v>0.25482914190539618</c:v>
                </c:pt>
                <c:pt idx="11">
                  <c:v>0.2055651058449964</c:v>
                </c:pt>
                <c:pt idx="12">
                  <c:v>0.18911095547848719</c:v>
                </c:pt>
                <c:pt idx="13">
                  <c:v>0.25734061683860132</c:v>
                </c:pt>
                <c:pt idx="14">
                  <c:v>0.19619998938892541</c:v>
                </c:pt>
                <c:pt idx="15">
                  <c:v>0.21156173325795391</c:v>
                </c:pt>
                <c:pt idx="16">
                  <c:v>0.21678348323166791</c:v>
                </c:pt>
                <c:pt idx="17">
                  <c:v>0.22646377841898691</c:v>
                </c:pt>
                <c:pt idx="18">
                  <c:v>0.14599372445748079</c:v>
                </c:pt>
                <c:pt idx="19">
                  <c:v>0.14610167673228991</c:v>
                </c:pt>
                <c:pt idx="20">
                  <c:v>0.1074779453450832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4A84-4E4C-8D96-807336A5FB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 sourceLinked="0"/>
        <c:majorTickMark val="none"/>
        <c:minorTickMark val="out"/>
        <c:tickLblPos val="nextTo"/>
        <c:spPr>
          <a:ln/>
        </c:spPr>
        <c:crossAx val="48672768"/>
        <c:crosses val="autoZero"/>
        <c:auto val="1"/>
        <c:lblAlgn val="ctr"/>
        <c:lblOffset val="100"/>
        <c:tickLblSkip val="1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75000"/>
                </a:schemeClr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en-CA" dirty="0"/>
                  <a:t>Perf / Watt (Primitive GERIS/W)</a:t>
                </a:r>
              </a:p>
            </c:rich>
          </c:tx>
          <c:overlay val="0"/>
        </c:title>
        <c:numFmt formatCode="#,##0.0" sourceLinked="0"/>
        <c:majorTickMark val="out"/>
        <c:minorTickMark val="none"/>
        <c:tickLblPos val="nextTo"/>
        <c:spPr>
          <a:noFill/>
        </c:spPr>
        <c:txPr>
          <a:bodyPr/>
          <a:lstStyle/>
          <a:p>
            <a:pPr>
              <a:defRPr>
                <a:solidFill>
                  <a:schemeClr val="tx1"/>
                </a:solidFill>
              </a:defRPr>
            </a:pPr>
            <a:endParaRPr lang="en-US"/>
          </a:p>
        </c:txPr>
        <c:crossAx val="48650112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15275680267669911"/>
          <c:y val="2.9304022542407768E-3"/>
          <c:w val="0.68707884034395461"/>
          <c:h val="8.6870704257216796E-2"/>
        </c:manualLayout>
      </c:layout>
      <c:overlay val="1"/>
      <c:spPr>
        <a:solidFill>
          <a:schemeClr val="bg1"/>
        </a:solidFill>
      </c:spPr>
    </c:legend>
    <c:plotVisOnly val="1"/>
    <c:dispBlanksAs val="gap"/>
    <c:showDLblsOverMax val="1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326333760523134E-2"/>
          <c:y val="0.61302905574214539"/>
          <c:w val="0.87347332478953732"/>
          <c:h val="0.3686514491153401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Sheet1!$A$18</c:f>
              <c:strCache>
                <c:ptCount val="1"/>
                <c:pt idx="0">
                  <c:v>Pharmaceutical design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cat>
            <c:strRef>
              <c:f>Sheet1!$B$17</c:f>
              <c:strCache>
                <c:ptCount val="1"/>
                <c:pt idx="0">
                  <c:v>Market Size</c:v>
                </c:pt>
              </c:strCache>
            </c:strRef>
          </c:cat>
          <c:val>
            <c:numRef>
              <c:f>Sheet1!$B$18</c:f>
              <c:numCache>
                <c:formatCode>General</c:formatCode>
                <c:ptCount val="1"/>
                <c:pt idx="0">
                  <c:v>1480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769-45DD-ABA1-6B54DD68AA82}"/>
            </c:ext>
          </c:extLst>
        </c:ser>
        <c:ser>
          <c:idx val="1"/>
          <c:order val="1"/>
          <c:tx>
            <c:strRef>
              <c:f>Sheet1!$A$19</c:f>
              <c:strCache>
                <c:ptCount val="1"/>
                <c:pt idx="0">
                  <c:v>Polymer design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cat>
            <c:strRef>
              <c:f>Sheet1!$B$17</c:f>
              <c:strCache>
                <c:ptCount val="1"/>
                <c:pt idx="0">
                  <c:v>Market Size</c:v>
                </c:pt>
              </c:strCache>
            </c:strRef>
          </c:cat>
          <c:val>
            <c:numRef>
              <c:f>Sheet1!$B$19</c:f>
              <c:numCache>
                <c:formatCode>General</c:formatCode>
                <c:ptCount val="1"/>
                <c:pt idx="0">
                  <c:v>784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769-45DD-ABA1-6B54DD68AA82}"/>
            </c:ext>
          </c:extLst>
        </c:ser>
        <c:ser>
          <c:idx val="2"/>
          <c:order val="2"/>
          <c:tx>
            <c:strRef>
              <c:f>Sheet1!$A$20</c:f>
              <c:strCache>
                <c:ptCount val="1"/>
                <c:pt idx="0">
                  <c:v>Nanotechnology</c:v>
                </c:pt>
              </c:strCache>
            </c:strRef>
          </c:tx>
          <c:spPr>
            <a:solidFill>
              <a:schemeClr val="accent3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cat>
            <c:strRef>
              <c:f>Sheet1!$B$17</c:f>
              <c:strCache>
                <c:ptCount val="1"/>
                <c:pt idx="0">
                  <c:v>Market Size</c:v>
                </c:pt>
              </c:strCache>
            </c:strRef>
          </c:cat>
          <c:val>
            <c:numRef>
              <c:f>Sheet1!$B$20</c:f>
              <c:numCache>
                <c:formatCode>General</c:formatCode>
                <c:ptCount val="1"/>
                <c:pt idx="0">
                  <c:v>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769-45DD-ABA1-6B54DD68AA82}"/>
            </c:ext>
          </c:extLst>
        </c:ser>
        <c:ser>
          <c:idx val="3"/>
          <c:order val="3"/>
          <c:tx>
            <c:strRef>
              <c:f>Sheet1!$A$21</c:f>
              <c:strCache>
                <c:ptCount val="1"/>
                <c:pt idx="0">
                  <c:v>Electro-chemistry</c:v>
                </c:pt>
              </c:strCache>
            </c:strRef>
          </c:tx>
          <c:spPr>
            <a:solidFill>
              <a:schemeClr val="accent4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cat>
            <c:strRef>
              <c:f>Sheet1!$B$17</c:f>
              <c:strCache>
                <c:ptCount val="1"/>
                <c:pt idx="0">
                  <c:v>Market Size</c:v>
                </c:pt>
              </c:strCache>
            </c:strRef>
          </c:cat>
          <c:val>
            <c:numRef>
              <c:f>Sheet1!$B$21</c:f>
              <c:numCache>
                <c:formatCode>General</c:formatCode>
                <c:ptCount val="1"/>
                <c:pt idx="0">
                  <c:v>113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769-45DD-ABA1-6B54DD68AA82}"/>
            </c:ext>
          </c:extLst>
        </c:ser>
        <c:ser>
          <c:idx val="4"/>
          <c:order val="4"/>
          <c:tx>
            <c:strRef>
              <c:f>Sheet1!$A$22</c:f>
              <c:strCache>
                <c:ptCount val="1"/>
                <c:pt idx="0">
                  <c:v>Semiconductor design</c:v>
                </c:pt>
              </c:strCache>
            </c:strRef>
          </c:tx>
          <c:spPr>
            <a:solidFill>
              <a:schemeClr val="accent5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cat>
            <c:strRef>
              <c:f>Sheet1!$B$17</c:f>
              <c:strCache>
                <c:ptCount val="1"/>
                <c:pt idx="0">
                  <c:v>Market Size</c:v>
                </c:pt>
              </c:strCache>
            </c:strRef>
          </c:cat>
          <c:val>
            <c:numRef>
              <c:f>Sheet1!$B$22</c:f>
              <c:numCache>
                <c:formatCode>General</c:formatCode>
                <c:ptCount val="1"/>
                <c:pt idx="0">
                  <c:v>588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769-45DD-ABA1-6B54DD68AA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1867180575"/>
        <c:axId val="114395520"/>
      </c:barChart>
      <c:catAx>
        <c:axId val="1867180575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14395520"/>
        <c:crosses val="autoZero"/>
        <c:auto val="1"/>
        <c:lblAlgn val="ctr"/>
        <c:lblOffset val="100"/>
        <c:noMultiLvlLbl val="0"/>
      </c:catAx>
      <c:valAx>
        <c:axId val="114395520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867180575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t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4253321830008171E-2"/>
          <c:y val="3.036576949620428E-2"/>
          <c:w val="0.97149335633998368"/>
          <c:h val="0.88129744651483777"/>
        </c:manualLayout>
      </c:layout>
      <c:scatterChart>
        <c:scatterStyle val="lineMarker"/>
        <c:varyColors val="1"/>
        <c:ser>
          <c:idx val="5"/>
          <c:order val="0"/>
          <c:spPr>
            <a:ln w="28575">
              <a:solidFill>
                <a:srgbClr val="AAAAAA"/>
              </a:solidFill>
              <a:prstDash val="solid"/>
            </a:ln>
          </c:spPr>
          <c:marker>
            <c:symbol val="none"/>
          </c:marker>
          <c:xVal>
            <c:numRef>
              <c:f>Data!$I$2:$I$3</c:f>
              <c:numCache>
                <c:formatCode>General</c:formatCode>
                <c:ptCount val="2"/>
                <c:pt idx="0">
                  <c:v>0</c:v>
                </c:pt>
                <c:pt idx="1">
                  <c:v>0</c:v>
                </c:pt>
              </c:numCache>
            </c:numRef>
          </c:xVal>
          <c:yVal>
            <c:numRef>
              <c:f>Data!$J$2:$J$3</c:f>
              <c:numCache>
                <c:formatCode>General</c:formatCode>
                <c:ptCount val="2"/>
                <c:pt idx="0">
                  <c:v>-0.02</c:v>
                </c:pt>
                <c:pt idx="1">
                  <c:v>0.62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8B7F-44D9-9551-F88EA36E9883}"/>
            </c:ext>
          </c:extLst>
        </c:ser>
        <c:ser>
          <c:idx val="0"/>
          <c:order val="1"/>
          <c:tx>
            <c:v>1s Slater-type orbital</c:v>
          </c:tx>
          <c:spPr>
            <a:ln w="57150">
              <a:solidFill>
                <a:srgbClr val="000000"/>
              </a:solidFill>
              <a:prstDash val="solid"/>
            </a:ln>
          </c:spPr>
          <c:marker>
            <c:symbol val="none"/>
          </c:marker>
          <c:xVal>
            <c:numRef>
              <c:f>Data!$A$2:$A$1025</c:f>
              <c:numCache>
                <c:formatCode>General</c:formatCode>
                <c:ptCount val="1024"/>
                <c:pt idx="0">
                  <c:v>-4.5999999999999996</c:v>
                </c:pt>
                <c:pt idx="1">
                  <c:v>-4.5910068426197457</c:v>
                </c:pt>
                <c:pt idx="2">
                  <c:v>-4.5820136852394917</c:v>
                </c:pt>
                <c:pt idx="3">
                  <c:v>-4.5730205278592369</c:v>
                </c:pt>
                <c:pt idx="4">
                  <c:v>-4.5640273704789829</c:v>
                </c:pt>
                <c:pt idx="5">
                  <c:v>-4.5550342130987289</c:v>
                </c:pt>
                <c:pt idx="6">
                  <c:v>-4.5460410557184749</c:v>
                </c:pt>
                <c:pt idx="7">
                  <c:v>-4.537047898338221</c:v>
                </c:pt>
                <c:pt idx="8">
                  <c:v>-4.5280547409579661</c:v>
                </c:pt>
                <c:pt idx="9">
                  <c:v>-4.5190615835777121</c:v>
                </c:pt>
                <c:pt idx="10">
                  <c:v>-4.5100684261974582</c:v>
                </c:pt>
                <c:pt idx="11">
                  <c:v>-4.5010752688172042</c:v>
                </c:pt>
                <c:pt idx="12">
                  <c:v>-4.4920821114369502</c:v>
                </c:pt>
                <c:pt idx="13">
                  <c:v>-4.4830889540566954</c:v>
                </c:pt>
                <c:pt idx="14">
                  <c:v>-4.4740957966764414</c:v>
                </c:pt>
                <c:pt idx="15">
                  <c:v>-4.4651026392961866</c:v>
                </c:pt>
                <c:pt idx="16">
                  <c:v>-4.4561094819159326</c:v>
                </c:pt>
                <c:pt idx="17">
                  <c:v>-4.4471163245356786</c:v>
                </c:pt>
                <c:pt idx="18">
                  <c:v>-4.4381231671554247</c:v>
                </c:pt>
                <c:pt idx="19">
                  <c:v>-4.4291300097751707</c:v>
                </c:pt>
                <c:pt idx="20">
                  <c:v>-4.4201368523949167</c:v>
                </c:pt>
                <c:pt idx="21">
                  <c:v>-4.4111436950146627</c:v>
                </c:pt>
                <c:pt idx="22">
                  <c:v>-4.4021505376344079</c:v>
                </c:pt>
                <c:pt idx="23">
                  <c:v>-4.3931573802541539</c:v>
                </c:pt>
                <c:pt idx="24">
                  <c:v>-4.3841642228739</c:v>
                </c:pt>
                <c:pt idx="25">
                  <c:v>-4.375171065493646</c:v>
                </c:pt>
                <c:pt idx="26">
                  <c:v>-4.366177908113392</c:v>
                </c:pt>
                <c:pt idx="27">
                  <c:v>-4.3571847507331372</c:v>
                </c:pt>
                <c:pt idx="28">
                  <c:v>-4.3481915933528832</c:v>
                </c:pt>
                <c:pt idx="29">
                  <c:v>-4.3391984359726292</c:v>
                </c:pt>
                <c:pt idx="30">
                  <c:v>-4.3302052785923753</c:v>
                </c:pt>
                <c:pt idx="31">
                  <c:v>-4.3212121212121204</c:v>
                </c:pt>
                <c:pt idx="32">
                  <c:v>-4.3122189638318664</c:v>
                </c:pt>
                <c:pt idx="33">
                  <c:v>-4.3032258064516116</c:v>
                </c:pt>
                <c:pt idx="34">
                  <c:v>-4.2942326490713576</c:v>
                </c:pt>
                <c:pt idx="35">
                  <c:v>-4.2852394916911054</c:v>
                </c:pt>
                <c:pt idx="36">
                  <c:v>-4.2762463343108497</c:v>
                </c:pt>
                <c:pt idx="37">
                  <c:v>-4.2672531769305957</c:v>
                </c:pt>
                <c:pt idx="38">
                  <c:v>-4.2582600195503417</c:v>
                </c:pt>
                <c:pt idx="39">
                  <c:v>-4.2492668621700878</c:v>
                </c:pt>
                <c:pt idx="40">
                  <c:v>-4.2402737047898338</c:v>
                </c:pt>
                <c:pt idx="41">
                  <c:v>-4.2312805474095789</c:v>
                </c:pt>
                <c:pt idx="42">
                  <c:v>-4.222287390029325</c:v>
                </c:pt>
                <c:pt idx="43">
                  <c:v>-4.213294232649071</c:v>
                </c:pt>
                <c:pt idx="44">
                  <c:v>-4.204301075268817</c:v>
                </c:pt>
                <c:pt idx="45">
                  <c:v>-4.1953079178885631</c:v>
                </c:pt>
                <c:pt idx="46">
                  <c:v>-4.1863147605083082</c:v>
                </c:pt>
                <c:pt idx="47">
                  <c:v>-4.1773216031280542</c:v>
                </c:pt>
                <c:pt idx="48">
                  <c:v>-4.1683284457478003</c:v>
                </c:pt>
                <c:pt idx="49">
                  <c:v>-4.1593352883675463</c:v>
                </c:pt>
                <c:pt idx="50">
                  <c:v>-4.1503421309872923</c:v>
                </c:pt>
                <c:pt idx="51">
                  <c:v>-4.1413489736070366</c:v>
                </c:pt>
                <c:pt idx="52">
                  <c:v>-4.1323558162267826</c:v>
                </c:pt>
                <c:pt idx="53">
                  <c:v>-4.1233626588465304</c:v>
                </c:pt>
                <c:pt idx="54">
                  <c:v>-4.1143695014662756</c:v>
                </c:pt>
                <c:pt idx="55">
                  <c:v>-4.1053763440860216</c:v>
                </c:pt>
                <c:pt idx="56">
                  <c:v>-4.0963831867057667</c:v>
                </c:pt>
                <c:pt idx="57">
                  <c:v>-4.0873900293255128</c:v>
                </c:pt>
                <c:pt idx="58">
                  <c:v>-4.0783968719452588</c:v>
                </c:pt>
                <c:pt idx="59">
                  <c:v>-4.0694037145650048</c:v>
                </c:pt>
                <c:pt idx="60">
                  <c:v>-4.0604105571847509</c:v>
                </c:pt>
                <c:pt idx="61">
                  <c:v>-4.051417399804496</c:v>
                </c:pt>
                <c:pt idx="62">
                  <c:v>-4.042424242424242</c:v>
                </c:pt>
                <c:pt idx="63">
                  <c:v>-4.0334310850439881</c:v>
                </c:pt>
                <c:pt idx="64">
                  <c:v>-4.0244379276637341</c:v>
                </c:pt>
                <c:pt idx="65">
                  <c:v>-4.0154447702834792</c:v>
                </c:pt>
                <c:pt idx="66">
                  <c:v>-4.0064516129032253</c:v>
                </c:pt>
                <c:pt idx="67">
                  <c:v>-3.9974584555229709</c:v>
                </c:pt>
                <c:pt idx="68">
                  <c:v>-3.9884652981427169</c:v>
                </c:pt>
                <c:pt idx="69">
                  <c:v>-3.9794721407624629</c:v>
                </c:pt>
                <c:pt idx="70">
                  <c:v>-3.9704789833822089</c:v>
                </c:pt>
                <c:pt idx="71">
                  <c:v>-3.961485826001955</c:v>
                </c:pt>
                <c:pt idx="72">
                  <c:v>-3.952492668621701</c:v>
                </c:pt>
                <c:pt idx="73">
                  <c:v>-3.943499511241447</c:v>
                </c:pt>
                <c:pt idx="74">
                  <c:v>-3.9345063538611922</c:v>
                </c:pt>
                <c:pt idx="75">
                  <c:v>-3.9255131964809382</c:v>
                </c:pt>
                <c:pt idx="76">
                  <c:v>-3.9165200391006838</c:v>
                </c:pt>
                <c:pt idx="77">
                  <c:v>-3.9075268817204298</c:v>
                </c:pt>
                <c:pt idx="78">
                  <c:v>-3.8985337243401759</c:v>
                </c:pt>
                <c:pt idx="79">
                  <c:v>-3.889540566959921</c:v>
                </c:pt>
                <c:pt idx="80">
                  <c:v>-3.880547409579667</c:v>
                </c:pt>
                <c:pt idx="81">
                  <c:v>-3.8715542521994131</c:v>
                </c:pt>
                <c:pt idx="82">
                  <c:v>-3.8625610948191591</c:v>
                </c:pt>
                <c:pt idx="83">
                  <c:v>-3.8535679374389051</c:v>
                </c:pt>
                <c:pt idx="84">
                  <c:v>-3.8445747800586512</c:v>
                </c:pt>
                <c:pt idx="85">
                  <c:v>-3.8355816226783959</c:v>
                </c:pt>
                <c:pt idx="86">
                  <c:v>-3.8265884652981419</c:v>
                </c:pt>
                <c:pt idx="87">
                  <c:v>-3.8175953079178879</c:v>
                </c:pt>
                <c:pt idx="88">
                  <c:v>-3.808602150537634</c:v>
                </c:pt>
                <c:pt idx="89">
                  <c:v>-3.79960899315738</c:v>
                </c:pt>
                <c:pt idx="90">
                  <c:v>-3.790615835777126</c:v>
                </c:pt>
                <c:pt idx="91">
                  <c:v>-3.7816226783968721</c:v>
                </c:pt>
                <c:pt idx="92">
                  <c:v>-3.7726295210166181</c:v>
                </c:pt>
                <c:pt idx="93">
                  <c:v>-3.7636363636363628</c:v>
                </c:pt>
                <c:pt idx="94">
                  <c:v>-3.7546432062561088</c:v>
                </c:pt>
                <c:pt idx="95">
                  <c:v>-3.7456500488758548</c:v>
                </c:pt>
                <c:pt idx="96">
                  <c:v>-3.7366568914956009</c:v>
                </c:pt>
                <c:pt idx="97">
                  <c:v>-3.7276637341153469</c:v>
                </c:pt>
                <c:pt idx="98">
                  <c:v>-3.718670576735092</c:v>
                </c:pt>
                <c:pt idx="99">
                  <c:v>-3.7096774193548381</c:v>
                </c:pt>
                <c:pt idx="100">
                  <c:v>-3.7006842619745841</c:v>
                </c:pt>
                <c:pt idx="101">
                  <c:v>-3.6916911045943301</c:v>
                </c:pt>
                <c:pt idx="102">
                  <c:v>-3.6826979472140762</c:v>
                </c:pt>
                <c:pt idx="103">
                  <c:v>-3.6737047898338222</c:v>
                </c:pt>
                <c:pt idx="104">
                  <c:v>-3.6647116324535669</c:v>
                </c:pt>
                <c:pt idx="105">
                  <c:v>-3.6557184750733129</c:v>
                </c:pt>
                <c:pt idx="106">
                  <c:v>-3.646725317693059</c:v>
                </c:pt>
                <c:pt idx="107">
                  <c:v>-3.637732160312805</c:v>
                </c:pt>
                <c:pt idx="108">
                  <c:v>-3.628739002932551</c:v>
                </c:pt>
                <c:pt idx="109">
                  <c:v>-3.6197458455522971</c:v>
                </c:pt>
                <c:pt idx="110">
                  <c:v>-3.6107526881720431</c:v>
                </c:pt>
                <c:pt idx="111">
                  <c:v>-3.6017595307917891</c:v>
                </c:pt>
                <c:pt idx="112">
                  <c:v>-3.5927663734115338</c:v>
                </c:pt>
                <c:pt idx="113">
                  <c:v>-3.5837732160312799</c:v>
                </c:pt>
                <c:pt idx="114">
                  <c:v>-3.5747800586510259</c:v>
                </c:pt>
                <c:pt idx="115">
                  <c:v>-3.5657869012707719</c:v>
                </c:pt>
                <c:pt idx="116">
                  <c:v>-3.5567937438905179</c:v>
                </c:pt>
                <c:pt idx="117">
                  <c:v>-3.547800586510264</c:v>
                </c:pt>
                <c:pt idx="118">
                  <c:v>-3.5388074291300091</c:v>
                </c:pt>
                <c:pt idx="119">
                  <c:v>-3.5298142717497552</c:v>
                </c:pt>
                <c:pt idx="120">
                  <c:v>-3.5208211143695012</c:v>
                </c:pt>
                <c:pt idx="121">
                  <c:v>-3.5118279569892472</c:v>
                </c:pt>
                <c:pt idx="122">
                  <c:v>-3.5028347996089928</c:v>
                </c:pt>
                <c:pt idx="123">
                  <c:v>-3.4938416422287379</c:v>
                </c:pt>
                <c:pt idx="124">
                  <c:v>-3.484848484848484</c:v>
                </c:pt>
                <c:pt idx="125">
                  <c:v>-3.47585532746823</c:v>
                </c:pt>
                <c:pt idx="126">
                  <c:v>-3.466862170087976</c:v>
                </c:pt>
                <c:pt idx="127">
                  <c:v>-3.4578690127077221</c:v>
                </c:pt>
                <c:pt idx="128">
                  <c:v>-3.4488758553274681</c:v>
                </c:pt>
                <c:pt idx="129">
                  <c:v>-3.4398826979472141</c:v>
                </c:pt>
                <c:pt idx="130">
                  <c:v>-3.4308895405669602</c:v>
                </c:pt>
                <c:pt idx="131">
                  <c:v>-3.4218963831867049</c:v>
                </c:pt>
                <c:pt idx="132">
                  <c:v>-3.4129032258064509</c:v>
                </c:pt>
                <c:pt idx="133">
                  <c:v>-3.4039100684261969</c:v>
                </c:pt>
                <c:pt idx="134">
                  <c:v>-3.394916911045943</c:v>
                </c:pt>
                <c:pt idx="135">
                  <c:v>-3.385923753665689</c:v>
                </c:pt>
                <c:pt idx="136">
                  <c:v>-3.376930596285435</c:v>
                </c:pt>
                <c:pt idx="137">
                  <c:v>-3.3679374389051802</c:v>
                </c:pt>
                <c:pt idx="138">
                  <c:v>-3.3589442815249262</c:v>
                </c:pt>
                <c:pt idx="139">
                  <c:v>-3.3499511241446722</c:v>
                </c:pt>
                <c:pt idx="140">
                  <c:v>-3.3409579667644178</c:v>
                </c:pt>
                <c:pt idx="141">
                  <c:v>-3.3319648093841638</c:v>
                </c:pt>
                <c:pt idx="142">
                  <c:v>-3.322971652003909</c:v>
                </c:pt>
                <c:pt idx="143">
                  <c:v>-3.313978494623655</c:v>
                </c:pt>
                <c:pt idx="144">
                  <c:v>-3.304985337243401</c:v>
                </c:pt>
                <c:pt idx="145">
                  <c:v>-3.295992179863148</c:v>
                </c:pt>
                <c:pt idx="146">
                  <c:v>-3.2869990224828931</c:v>
                </c:pt>
                <c:pt idx="147">
                  <c:v>-3.2780058651026391</c:v>
                </c:pt>
                <c:pt idx="148">
                  <c:v>-3.2690127077223852</c:v>
                </c:pt>
                <c:pt idx="149">
                  <c:v>-3.2600195503421312</c:v>
                </c:pt>
                <c:pt idx="150">
                  <c:v>-3.2510263929618768</c:v>
                </c:pt>
                <c:pt idx="151">
                  <c:v>-3.2420332355816219</c:v>
                </c:pt>
                <c:pt idx="152">
                  <c:v>-3.233040078201368</c:v>
                </c:pt>
                <c:pt idx="153">
                  <c:v>-3.224046920821114</c:v>
                </c:pt>
                <c:pt idx="154">
                  <c:v>-3.21505376344086</c:v>
                </c:pt>
                <c:pt idx="155">
                  <c:v>-3.2060606060606061</c:v>
                </c:pt>
                <c:pt idx="156">
                  <c:v>-3.1970674486803521</c:v>
                </c:pt>
                <c:pt idx="157">
                  <c:v>-3.1880742913000968</c:v>
                </c:pt>
                <c:pt idx="158">
                  <c:v>-3.1790811339198428</c:v>
                </c:pt>
                <c:pt idx="159">
                  <c:v>-3.1700879765395888</c:v>
                </c:pt>
                <c:pt idx="160">
                  <c:v>-3.1610948191593349</c:v>
                </c:pt>
                <c:pt idx="161">
                  <c:v>-3.15210166177908</c:v>
                </c:pt>
                <c:pt idx="162">
                  <c:v>-3.1431085043988261</c:v>
                </c:pt>
                <c:pt idx="163">
                  <c:v>-3.134115347018573</c:v>
                </c:pt>
                <c:pt idx="164">
                  <c:v>-3.125122189638319</c:v>
                </c:pt>
                <c:pt idx="165">
                  <c:v>-3.1161290322580641</c:v>
                </c:pt>
                <c:pt idx="166">
                  <c:v>-3.1071358748778102</c:v>
                </c:pt>
                <c:pt idx="167">
                  <c:v>-3.0981427174975562</c:v>
                </c:pt>
                <c:pt idx="168">
                  <c:v>-3.0891495601173018</c:v>
                </c:pt>
                <c:pt idx="169">
                  <c:v>-3.0801564027370478</c:v>
                </c:pt>
                <c:pt idx="170">
                  <c:v>-3.071163245356793</c:v>
                </c:pt>
                <c:pt idx="171">
                  <c:v>-3.062170087976539</c:v>
                </c:pt>
                <c:pt idx="172">
                  <c:v>-3.053176930596285</c:v>
                </c:pt>
                <c:pt idx="173">
                  <c:v>-3.0441837732160311</c:v>
                </c:pt>
                <c:pt idx="174">
                  <c:v>-3.0351906158357771</c:v>
                </c:pt>
                <c:pt idx="175">
                  <c:v>-3.0261974584555231</c:v>
                </c:pt>
                <c:pt idx="176">
                  <c:v>-3.0172043010752678</c:v>
                </c:pt>
                <c:pt idx="177">
                  <c:v>-3.0082111436950139</c:v>
                </c:pt>
                <c:pt idx="178">
                  <c:v>-2.9992179863147599</c:v>
                </c:pt>
                <c:pt idx="179">
                  <c:v>-2.9902248289345059</c:v>
                </c:pt>
                <c:pt idx="180">
                  <c:v>-2.9812316715542519</c:v>
                </c:pt>
                <c:pt idx="181">
                  <c:v>-2.972238514173998</c:v>
                </c:pt>
                <c:pt idx="182">
                  <c:v>-2.963245356793744</c:v>
                </c:pt>
                <c:pt idx="183">
                  <c:v>-2.95425219941349</c:v>
                </c:pt>
                <c:pt idx="184">
                  <c:v>-2.9452590420332352</c:v>
                </c:pt>
                <c:pt idx="185">
                  <c:v>-2.9362658846529812</c:v>
                </c:pt>
                <c:pt idx="186">
                  <c:v>-2.9272727272727268</c:v>
                </c:pt>
                <c:pt idx="187">
                  <c:v>-2.9182795698924728</c:v>
                </c:pt>
                <c:pt idx="188">
                  <c:v>-2.9092864125122189</c:v>
                </c:pt>
                <c:pt idx="189">
                  <c:v>-2.900293255131964</c:v>
                </c:pt>
                <c:pt idx="190">
                  <c:v>-2.89130009775171</c:v>
                </c:pt>
                <c:pt idx="191">
                  <c:v>-2.8823069403714561</c:v>
                </c:pt>
                <c:pt idx="192">
                  <c:v>-2.8733137829912021</c:v>
                </c:pt>
                <c:pt idx="193">
                  <c:v>-2.8643206256109481</c:v>
                </c:pt>
                <c:pt idx="194">
                  <c:v>-2.8553274682306942</c:v>
                </c:pt>
                <c:pt idx="195">
                  <c:v>-2.8463343108504389</c:v>
                </c:pt>
                <c:pt idx="196">
                  <c:v>-2.8373411534701849</c:v>
                </c:pt>
                <c:pt idx="197">
                  <c:v>-2.8283479960899309</c:v>
                </c:pt>
                <c:pt idx="198">
                  <c:v>-2.819354838709677</c:v>
                </c:pt>
                <c:pt idx="199">
                  <c:v>-2.810361681329423</c:v>
                </c:pt>
                <c:pt idx="200">
                  <c:v>-2.801368523949169</c:v>
                </c:pt>
                <c:pt idx="201">
                  <c:v>-2.7923753665689151</c:v>
                </c:pt>
                <c:pt idx="202">
                  <c:v>-2.7833822091886611</c:v>
                </c:pt>
                <c:pt idx="203">
                  <c:v>-2.7743890518084058</c:v>
                </c:pt>
                <c:pt idx="204">
                  <c:v>-2.7653958944281518</c:v>
                </c:pt>
                <c:pt idx="205">
                  <c:v>-2.7564027370478978</c:v>
                </c:pt>
                <c:pt idx="206">
                  <c:v>-2.7474095796676439</c:v>
                </c:pt>
                <c:pt idx="207">
                  <c:v>-2.7384164222873899</c:v>
                </c:pt>
                <c:pt idx="208">
                  <c:v>-2.729423264907135</c:v>
                </c:pt>
                <c:pt idx="209">
                  <c:v>-2.7204301075268811</c:v>
                </c:pt>
                <c:pt idx="210">
                  <c:v>-2.7114369501466271</c:v>
                </c:pt>
                <c:pt idx="211">
                  <c:v>-2.7024437927663731</c:v>
                </c:pt>
                <c:pt idx="212">
                  <c:v>-2.6934506353861192</c:v>
                </c:pt>
                <c:pt idx="213">
                  <c:v>-2.6844574780058652</c:v>
                </c:pt>
                <c:pt idx="214">
                  <c:v>-2.6754643206256099</c:v>
                </c:pt>
                <c:pt idx="215">
                  <c:v>-2.6664711632453559</c:v>
                </c:pt>
                <c:pt idx="216">
                  <c:v>-2.657478005865102</c:v>
                </c:pt>
                <c:pt idx="217">
                  <c:v>-2.648484848484848</c:v>
                </c:pt>
                <c:pt idx="218">
                  <c:v>-2.639491691104594</c:v>
                </c:pt>
                <c:pt idx="219">
                  <c:v>-2.6304985337243401</c:v>
                </c:pt>
                <c:pt idx="220">
                  <c:v>-2.6215053763440861</c:v>
                </c:pt>
                <c:pt idx="221">
                  <c:v>-2.6125122189638321</c:v>
                </c:pt>
                <c:pt idx="222">
                  <c:v>-2.6035190615835768</c:v>
                </c:pt>
                <c:pt idx="223">
                  <c:v>-2.5945259042033229</c:v>
                </c:pt>
                <c:pt idx="224">
                  <c:v>-2.5855327468230689</c:v>
                </c:pt>
                <c:pt idx="225">
                  <c:v>-2.5765395894428149</c:v>
                </c:pt>
                <c:pt idx="226">
                  <c:v>-2.5675464320625609</c:v>
                </c:pt>
                <c:pt idx="227">
                  <c:v>-2.558553274682307</c:v>
                </c:pt>
                <c:pt idx="228">
                  <c:v>-2.549560117302053</c:v>
                </c:pt>
                <c:pt idx="229">
                  <c:v>-2.5405669599217982</c:v>
                </c:pt>
                <c:pt idx="230">
                  <c:v>-2.5315738025415442</c:v>
                </c:pt>
                <c:pt idx="231">
                  <c:v>-2.5225806451612902</c:v>
                </c:pt>
                <c:pt idx="232">
                  <c:v>-2.5135874877810358</c:v>
                </c:pt>
                <c:pt idx="233">
                  <c:v>-2.5045943304007818</c:v>
                </c:pt>
                <c:pt idx="234">
                  <c:v>-2.495601173020527</c:v>
                </c:pt>
                <c:pt idx="235">
                  <c:v>-2.486608015640273</c:v>
                </c:pt>
                <c:pt idx="236">
                  <c:v>-2.477614858260019</c:v>
                </c:pt>
                <c:pt idx="237">
                  <c:v>-2.4686217008797651</c:v>
                </c:pt>
                <c:pt idx="238">
                  <c:v>-2.4596285434995111</c:v>
                </c:pt>
                <c:pt idx="239">
                  <c:v>-2.4506353861192571</c:v>
                </c:pt>
                <c:pt idx="240">
                  <c:v>-2.4416422287390032</c:v>
                </c:pt>
                <c:pt idx="241">
                  <c:v>-2.4326490713587479</c:v>
                </c:pt>
                <c:pt idx="242">
                  <c:v>-2.4236559139784939</c:v>
                </c:pt>
                <c:pt idx="243">
                  <c:v>-2.4146627565982399</c:v>
                </c:pt>
                <c:pt idx="244">
                  <c:v>-2.405669599217986</c:v>
                </c:pt>
                <c:pt idx="245">
                  <c:v>-2.396676441837732</c:v>
                </c:pt>
                <c:pt idx="246">
                  <c:v>-2.387683284457478</c:v>
                </c:pt>
                <c:pt idx="247">
                  <c:v>-2.378690127077224</c:v>
                </c:pt>
                <c:pt idx="248">
                  <c:v>-2.3696969696969692</c:v>
                </c:pt>
                <c:pt idx="249">
                  <c:v>-2.3607038123167148</c:v>
                </c:pt>
                <c:pt idx="250">
                  <c:v>-2.3517106549364608</c:v>
                </c:pt>
                <c:pt idx="251">
                  <c:v>-2.3427174975562068</c:v>
                </c:pt>
                <c:pt idx="252">
                  <c:v>-2.3337243401759529</c:v>
                </c:pt>
                <c:pt idx="253">
                  <c:v>-2.324731182795698</c:v>
                </c:pt>
                <c:pt idx="254">
                  <c:v>-2.315738025415444</c:v>
                </c:pt>
                <c:pt idx="255">
                  <c:v>-2.3067448680351901</c:v>
                </c:pt>
                <c:pt idx="256">
                  <c:v>-2.2977517106549361</c:v>
                </c:pt>
                <c:pt idx="257">
                  <c:v>-2.2887585532746821</c:v>
                </c:pt>
                <c:pt idx="258">
                  <c:v>-2.2797653958944282</c:v>
                </c:pt>
                <c:pt idx="259">
                  <c:v>-2.2707722385141742</c:v>
                </c:pt>
                <c:pt idx="260">
                  <c:v>-2.2617790811339189</c:v>
                </c:pt>
                <c:pt idx="261">
                  <c:v>-2.2527859237536649</c:v>
                </c:pt>
                <c:pt idx="262">
                  <c:v>-2.243792766373411</c:v>
                </c:pt>
                <c:pt idx="263">
                  <c:v>-2.234799608993157</c:v>
                </c:pt>
                <c:pt idx="264">
                  <c:v>-2.225806451612903</c:v>
                </c:pt>
                <c:pt idx="265">
                  <c:v>-2.2168132942326491</c:v>
                </c:pt>
                <c:pt idx="266">
                  <c:v>-2.2078201368523951</c:v>
                </c:pt>
                <c:pt idx="267">
                  <c:v>-2.1988269794721398</c:v>
                </c:pt>
                <c:pt idx="268">
                  <c:v>-2.1898338220918858</c:v>
                </c:pt>
                <c:pt idx="269">
                  <c:v>-2.1808406647116318</c:v>
                </c:pt>
                <c:pt idx="270">
                  <c:v>-2.1718475073313779</c:v>
                </c:pt>
                <c:pt idx="271">
                  <c:v>-2.1628543499511239</c:v>
                </c:pt>
                <c:pt idx="272">
                  <c:v>-2.1538611925708691</c:v>
                </c:pt>
                <c:pt idx="273">
                  <c:v>-2.144868035190616</c:v>
                </c:pt>
                <c:pt idx="274">
                  <c:v>-2.1358748778103611</c:v>
                </c:pt>
                <c:pt idx="275">
                  <c:v>-2.1268817204301071</c:v>
                </c:pt>
                <c:pt idx="276">
                  <c:v>-2.1178885630498532</c:v>
                </c:pt>
                <c:pt idx="277">
                  <c:v>-2.1088954056695992</c:v>
                </c:pt>
                <c:pt idx="278">
                  <c:v>-2.0999022482893448</c:v>
                </c:pt>
                <c:pt idx="279">
                  <c:v>-2.0909090909090899</c:v>
                </c:pt>
                <c:pt idx="280">
                  <c:v>-2.081915933528836</c:v>
                </c:pt>
                <c:pt idx="281">
                  <c:v>-2.072922776148582</c:v>
                </c:pt>
                <c:pt idx="282">
                  <c:v>-2.063929618768328</c:v>
                </c:pt>
                <c:pt idx="283">
                  <c:v>-2.0549364613880741</c:v>
                </c:pt>
                <c:pt idx="284">
                  <c:v>-2.0459433040078201</c:v>
                </c:pt>
                <c:pt idx="285">
                  <c:v>-2.0369501466275661</c:v>
                </c:pt>
                <c:pt idx="286">
                  <c:v>-2.0279569892473108</c:v>
                </c:pt>
                <c:pt idx="287">
                  <c:v>-2.0189638318670569</c:v>
                </c:pt>
                <c:pt idx="288">
                  <c:v>-2.0099706744868029</c:v>
                </c:pt>
                <c:pt idx="289">
                  <c:v>-2.0009775171065489</c:v>
                </c:pt>
                <c:pt idx="290">
                  <c:v>-1.991984359726295</c:v>
                </c:pt>
                <c:pt idx="291">
                  <c:v>-1.982991202346041</c:v>
                </c:pt>
                <c:pt idx="292">
                  <c:v>-1.973998044965787</c:v>
                </c:pt>
                <c:pt idx="293">
                  <c:v>-1.965004887585533</c:v>
                </c:pt>
                <c:pt idx="294">
                  <c:v>-1.956011730205278</c:v>
                </c:pt>
                <c:pt idx="295">
                  <c:v>-1.947018572825024</c:v>
                </c:pt>
                <c:pt idx="296">
                  <c:v>-1.93802541544477</c:v>
                </c:pt>
                <c:pt idx="297">
                  <c:v>-1.9290322580645161</c:v>
                </c:pt>
                <c:pt idx="298">
                  <c:v>-1.920039100684261</c:v>
                </c:pt>
                <c:pt idx="299">
                  <c:v>-1.911045943304007</c:v>
                </c:pt>
                <c:pt idx="300">
                  <c:v>-1.902052785923753</c:v>
                </c:pt>
                <c:pt idx="301">
                  <c:v>-1.8930596285434991</c:v>
                </c:pt>
                <c:pt idx="302">
                  <c:v>-1.8840664711632451</c:v>
                </c:pt>
                <c:pt idx="303">
                  <c:v>-1.8750733137829909</c:v>
                </c:pt>
                <c:pt idx="304">
                  <c:v>-1.8660801564027369</c:v>
                </c:pt>
                <c:pt idx="305">
                  <c:v>-1.857086999022483</c:v>
                </c:pt>
                <c:pt idx="306">
                  <c:v>-1.8480938416422279</c:v>
                </c:pt>
                <c:pt idx="307">
                  <c:v>-1.8391006842619739</c:v>
                </c:pt>
                <c:pt idx="308">
                  <c:v>-1.83010752688172</c:v>
                </c:pt>
                <c:pt idx="309">
                  <c:v>-1.821114369501466</c:v>
                </c:pt>
                <c:pt idx="310">
                  <c:v>-1.812121212121212</c:v>
                </c:pt>
                <c:pt idx="311">
                  <c:v>-1.8031280547409581</c:v>
                </c:pt>
                <c:pt idx="312">
                  <c:v>-1.7941348973607041</c:v>
                </c:pt>
                <c:pt idx="313">
                  <c:v>-1.785141739980449</c:v>
                </c:pt>
                <c:pt idx="314">
                  <c:v>-1.776148582600195</c:v>
                </c:pt>
                <c:pt idx="315">
                  <c:v>-1.7671554252199411</c:v>
                </c:pt>
                <c:pt idx="316">
                  <c:v>-1.7581622678396871</c:v>
                </c:pt>
                <c:pt idx="317">
                  <c:v>-1.7491691104594329</c:v>
                </c:pt>
                <c:pt idx="318">
                  <c:v>-1.7401759530791781</c:v>
                </c:pt>
                <c:pt idx="319">
                  <c:v>-1.731182795698925</c:v>
                </c:pt>
                <c:pt idx="320">
                  <c:v>-1.7221896383186699</c:v>
                </c:pt>
                <c:pt idx="321">
                  <c:v>-1.7131964809384159</c:v>
                </c:pt>
                <c:pt idx="322">
                  <c:v>-1.704203323558162</c:v>
                </c:pt>
                <c:pt idx="323">
                  <c:v>-1.695210166177908</c:v>
                </c:pt>
                <c:pt idx="324">
                  <c:v>-1.686217008797654</c:v>
                </c:pt>
                <c:pt idx="325">
                  <c:v>-1.6772238514173989</c:v>
                </c:pt>
                <c:pt idx="326">
                  <c:v>-1.668230694037145</c:v>
                </c:pt>
                <c:pt idx="327">
                  <c:v>-1.659237536656891</c:v>
                </c:pt>
                <c:pt idx="328">
                  <c:v>-1.650244379276637</c:v>
                </c:pt>
                <c:pt idx="329">
                  <c:v>-1.6412512218963831</c:v>
                </c:pt>
                <c:pt idx="330">
                  <c:v>-1.6322580645161291</c:v>
                </c:pt>
                <c:pt idx="331">
                  <c:v>-1.6232649071358749</c:v>
                </c:pt>
                <c:pt idx="332">
                  <c:v>-1.61427174975562</c:v>
                </c:pt>
                <c:pt idx="333">
                  <c:v>-1.6052785923753661</c:v>
                </c:pt>
                <c:pt idx="334">
                  <c:v>-1.5962854349951121</c:v>
                </c:pt>
                <c:pt idx="335">
                  <c:v>-1.5872922776148579</c:v>
                </c:pt>
                <c:pt idx="336">
                  <c:v>-1.5782991202346039</c:v>
                </c:pt>
                <c:pt idx="337">
                  <c:v>-1.56930596285435</c:v>
                </c:pt>
                <c:pt idx="338">
                  <c:v>-1.560312805474096</c:v>
                </c:pt>
                <c:pt idx="339">
                  <c:v>-1.5513196480938409</c:v>
                </c:pt>
                <c:pt idx="340">
                  <c:v>-1.542326490713587</c:v>
                </c:pt>
                <c:pt idx="341">
                  <c:v>-1.533333333333333</c:v>
                </c:pt>
                <c:pt idx="342">
                  <c:v>-1.524340175953079</c:v>
                </c:pt>
                <c:pt idx="343">
                  <c:v>-1.5153470185728251</c:v>
                </c:pt>
                <c:pt idx="344">
                  <c:v>-1.50635386119257</c:v>
                </c:pt>
                <c:pt idx="345">
                  <c:v>-1.497360703812316</c:v>
                </c:pt>
                <c:pt idx="346">
                  <c:v>-1.488367546432062</c:v>
                </c:pt>
                <c:pt idx="347">
                  <c:v>-1.4793743890518081</c:v>
                </c:pt>
                <c:pt idx="348">
                  <c:v>-1.4703812316715541</c:v>
                </c:pt>
                <c:pt idx="349">
                  <c:v>-1.4613880742912999</c:v>
                </c:pt>
                <c:pt idx="350">
                  <c:v>-1.4523949169110459</c:v>
                </c:pt>
                <c:pt idx="351">
                  <c:v>-1.4434017595307911</c:v>
                </c:pt>
                <c:pt idx="352">
                  <c:v>-1.4344086021505369</c:v>
                </c:pt>
                <c:pt idx="353">
                  <c:v>-1.4254154447702829</c:v>
                </c:pt>
                <c:pt idx="354">
                  <c:v>-1.416422287390029</c:v>
                </c:pt>
                <c:pt idx="355">
                  <c:v>-1.407429130009775</c:v>
                </c:pt>
                <c:pt idx="356">
                  <c:v>-1.398435972629521</c:v>
                </c:pt>
                <c:pt idx="357">
                  <c:v>-1.389442815249267</c:v>
                </c:pt>
                <c:pt idx="358">
                  <c:v>-1.380449657869012</c:v>
                </c:pt>
                <c:pt idx="359">
                  <c:v>-1.371456500488758</c:v>
                </c:pt>
                <c:pt idx="360">
                  <c:v>-1.362463343108504</c:v>
                </c:pt>
                <c:pt idx="361">
                  <c:v>-1.3534701857282501</c:v>
                </c:pt>
                <c:pt idx="362">
                  <c:v>-1.3444770283479961</c:v>
                </c:pt>
                <c:pt idx="363">
                  <c:v>-1.335483870967741</c:v>
                </c:pt>
                <c:pt idx="364">
                  <c:v>-1.326490713587487</c:v>
                </c:pt>
                <c:pt idx="365">
                  <c:v>-1.3174975562072331</c:v>
                </c:pt>
                <c:pt idx="366">
                  <c:v>-1.3085043988269791</c:v>
                </c:pt>
                <c:pt idx="367">
                  <c:v>-1.2995112414467249</c:v>
                </c:pt>
                <c:pt idx="368">
                  <c:v>-1.2905180840664709</c:v>
                </c:pt>
                <c:pt idx="369">
                  <c:v>-1.281524926686217</c:v>
                </c:pt>
                <c:pt idx="370">
                  <c:v>-1.2725317693059619</c:v>
                </c:pt>
                <c:pt idx="371">
                  <c:v>-1.2635386119257079</c:v>
                </c:pt>
                <c:pt idx="372">
                  <c:v>-1.254545454545454</c:v>
                </c:pt>
                <c:pt idx="373">
                  <c:v>-1.2455522971652</c:v>
                </c:pt>
                <c:pt idx="374">
                  <c:v>-1.236559139784946</c:v>
                </c:pt>
                <c:pt idx="375">
                  <c:v>-1.2275659824046921</c:v>
                </c:pt>
                <c:pt idx="376">
                  <c:v>-1.2185728250244381</c:v>
                </c:pt>
                <c:pt idx="377">
                  <c:v>-1.209579667644183</c:v>
                </c:pt>
                <c:pt idx="378">
                  <c:v>-1.200586510263929</c:v>
                </c:pt>
                <c:pt idx="379">
                  <c:v>-1.1915933528836751</c:v>
                </c:pt>
                <c:pt idx="380">
                  <c:v>-1.1826001955034211</c:v>
                </c:pt>
                <c:pt idx="381">
                  <c:v>-1.1736070381231669</c:v>
                </c:pt>
                <c:pt idx="382">
                  <c:v>-1.1646138807429121</c:v>
                </c:pt>
                <c:pt idx="383">
                  <c:v>-1.155620723362659</c:v>
                </c:pt>
                <c:pt idx="384">
                  <c:v>-1.146627565982405</c:v>
                </c:pt>
                <c:pt idx="385">
                  <c:v>-1.1376344086021499</c:v>
                </c:pt>
                <c:pt idx="386">
                  <c:v>-1.128641251221896</c:v>
                </c:pt>
                <c:pt idx="387">
                  <c:v>-1.119648093841642</c:v>
                </c:pt>
                <c:pt idx="388">
                  <c:v>-1.110654936461388</c:v>
                </c:pt>
                <c:pt idx="389">
                  <c:v>-1.1016617790811329</c:v>
                </c:pt>
                <c:pt idx="390">
                  <c:v>-1.092668621700879</c:v>
                </c:pt>
                <c:pt idx="391">
                  <c:v>-1.083675464320625</c:v>
                </c:pt>
                <c:pt idx="392">
                  <c:v>-1.074682306940371</c:v>
                </c:pt>
                <c:pt idx="393">
                  <c:v>-1.0656891495601171</c:v>
                </c:pt>
                <c:pt idx="394">
                  <c:v>-1.0566959921798631</c:v>
                </c:pt>
                <c:pt idx="395">
                  <c:v>-1.0477028347996089</c:v>
                </c:pt>
                <c:pt idx="396">
                  <c:v>-1.038709677419354</c:v>
                </c:pt>
                <c:pt idx="397">
                  <c:v>-1.0297165200391001</c:v>
                </c:pt>
                <c:pt idx="398">
                  <c:v>-1.0207233626588459</c:v>
                </c:pt>
                <c:pt idx="399">
                  <c:v>-1.0117302052785919</c:v>
                </c:pt>
                <c:pt idx="400">
                  <c:v>-1.002737047898338</c:v>
                </c:pt>
                <c:pt idx="401">
                  <c:v>-0.99374389051808354</c:v>
                </c:pt>
                <c:pt idx="402">
                  <c:v>-0.98475073313782957</c:v>
                </c:pt>
                <c:pt idx="403">
                  <c:v>-0.9757575757575756</c:v>
                </c:pt>
                <c:pt idx="404">
                  <c:v>-0.96676441837732119</c:v>
                </c:pt>
                <c:pt idx="405">
                  <c:v>-0.95777126099706722</c:v>
                </c:pt>
                <c:pt idx="406">
                  <c:v>-0.94877810361681281</c:v>
                </c:pt>
                <c:pt idx="407">
                  <c:v>-0.93978494623655884</c:v>
                </c:pt>
                <c:pt idx="408">
                  <c:v>-0.93079178885630443</c:v>
                </c:pt>
                <c:pt idx="409">
                  <c:v>-0.92179863147605046</c:v>
                </c:pt>
                <c:pt idx="410">
                  <c:v>-0.91280547409579649</c:v>
                </c:pt>
                <c:pt idx="411">
                  <c:v>-0.90381231671554207</c:v>
                </c:pt>
                <c:pt idx="412">
                  <c:v>-0.89481915933528811</c:v>
                </c:pt>
                <c:pt idx="413">
                  <c:v>-0.88582600195503369</c:v>
                </c:pt>
                <c:pt idx="414">
                  <c:v>-0.87683284457477972</c:v>
                </c:pt>
                <c:pt idx="415">
                  <c:v>-0.86783968719452576</c:v>
                </c:pt>
                <c:pt idx="416">
                  <c:v>-0.85884652981427134</c:v>
                </c:pt>
                <c:pt idx="417">
                  <c:v>-0.84985337243401737</c:v>
                </c:pt>
                <c:pt idx="418">
                  <c:v>-0.84086021505376296</c:v>
                </c:pt>
                <c:pt idx="419">
                  <c:v>-0.83186705767350899</c:v>
                </c:pt>
                <c:pt idx="420">
                  <c:v>-0.82287390029325458</c:v>
                </c:pt>
                <c:pt idx="421">
                  <c:v>-0.81388074291300061</c:v>
                </c:pt>
                <c:pt idx="422">
                  <c:v>-0.80488758553274664</c:v>
                </c:pt>
                <c:pt idx="423">
                  <c:v>-0.79589442815249223</c:v>
                </c:pt>
                <c:pt idx="424">
                  <c:v>-0.78690127077223826</c:v>
                </c:pt>
                <c:pt idx="425">
                  <c:v>-0.77790811339198385</c:v>
                </c:pt>
                <c:pt idx="426">
                  <c:v>-0.76891495601172988</c:v>
                </c:pt>
                <c:pt idx="427">
                  <c:v>-0.75992179863147591</c:v>
                </c:pt>
                <c:pt idx="428">
                  <c:v>-0.7509286412512215</c:v>
                </c:pt>
                <c:pt idx="429">
                  <c:v>-0.74193548387096753</c:v>
                </c:pt>
                <c:pt idx="430">
                  <c:v>-0.73294232649071311</c:v>
                </c:pt>
                <c:pt idx="431">
                  <c:v>-0.72394916911045915</c:v>
                </c:pt>
                <c:pt idx="432">
                  <c:v>-0.71495601173020473</c:v>
                </c:pt>
                <c:pt idx="433">
                  <c:v>-0.70596285434995076</c:v>
                </c:pt>
                <c:pt idx="434">
                  <c:v>-0.69696969696969679</c:v>
                </c:pt>
                <c:pt idx="435">
                  <c:v>-0.68797653958944238</c:v>
                </c:pt>
                <c:pt idx="436">
                  <c:v>-0.67898338220918841</c:v>
                </c:pt>
                <c:pt idx="437">
                  <c:v>-0.669990224828934</c:v>
                </c:pt>
                <c:pt idx="438">
                  <c:v>-0.66099706744868003</c:v>
                </c:pt>
                <c:pt idx="439">
                  <c:v>-0.65200391006842606</c:v>
                </c:pt>
                <c:pt idx="440">
                  <c:v>-0.64301075268817165</c:v>
                </c:pt>
                <c:pt idx="441">
                  <c:v>-0.63401759530791768</c:v>
                </c:pt>
                <c:pt idx="442">
                  <c:v>-0.62502443792766327</c:v>
                </c:pt>
                <c:pt idx="443">
                  <c:v>-0.6160312805474093</c:v>
                </c:pt>
                <c:pt idx="444">
                  <c:v>-0.60703812316715489</c:v>
                </c:pt>
                <c:pt idx="445">
                  <c:v>-0.59804496578690092</c:v>
                </c:pt>
                <c:pt idx="446">
                  <c:v>-0.58905180840664695</c:v>
                </c:pt>
                <c:pt idx="447">
                  <c:v>-0.58005865102639298</c:v>
                </c:pt>
                <c:pt idx="448">
                  <c:v>-0.57106549364613812</c:v>
                </c:pt>
                <c:pt idx="449">
                  <c:v>-0.56207233626588415</c:v>
                </c:pt>
                <c:pt idx="450">
                  <c:v>-0.55307917888563018</c:v>
                </c:pt>
                <c:pt idx="451">
                  <c:v>-0.54408602150537622</c:v>
                </c:pt>
                <c:pt idx="452">
                  <c:v>-0.53509286412512225</c:v>
                </c:pt>
                <c:pt idx="453">
                  <c:v>-0.52609970674486739</c:v>
                </c:pt>
                <c:pt idx="454">
                  <c:v>-0.51710654936461342</c:v>
                </c:pt>
                <c:pt idx="455">
                  <c:v>-0.50811339198435945</c:v>
                </c:pt>
                <c:pt idx="456">
                  <c:v>-0.49912023460410548</c:v>
                </c:pt>
                <c:pt idx="457">
                  <c:v>-0.49012707722385063</c:v>
                </c:pt>
                <c:pt idx="458">
                  <c:v>-0.48113391984359671</c:v>
                </c:pt>
                <c:pt idx="459">
                  <c:v>-0.47214076246334269</c:v>
                </c:pt>
                <c:pt idx="460">
                  <c:v>-0.46314760508308872</c:v>
                </c:pt>
                <c:pt idx="461">
                  <c:v>-0.45415444770283481</c:v>
                </c:pt>
                <c:pt idx="462">
                  <c:v>-0.44516129032257989</c:v>
                </c:pt>
                <c:pt idx="463">
                  <c:v>-0.43616813294232593</c:v>
                </c:pt>
                <c:pt idx="464">
                  <c:v>-0.42717497556207201</c:v>
                </c:pt>
                <c:pt idx="465">
                  <c:v>-0.41818181818181799</c:v>
                </c:pt>
                <c:pt idx="466">
                  <c:v>-0.40918866080156402</c:v>
                </c:pt>
                <c:pt idx="467">
                  <c:v>-0.40019550342130922</c:v>
                </c:pt>
                <c:pt idx="468">
                  <c:v>-0.39120234604105519</c:v>
                </c:pt>
                <c:pt idx="469">
                  <c:v>-0.38220918866080122</c:v>
                </c:pt>
                <c:pt idx="470">
                  <c:v>-0.37321603128054731</c:v>
                </c:pt>
                <c:pt idx="471">
                  <c:v>-0.36422287390029329</c:v>
                </c:pt>
                <c:pt idx="472">
                  <c:v>-0.35522971652003837</c:v>
                </c:pt>
                <c:pt idx="473">
                  <c:v>-0.34623655913978452</c:v>
                </c:pt>
                <c:pt idx="474">
                  <c:v>-0.33724340175953049</c:v>
                </c:pt>
                <c:pt idx="475">
                  <c:v>-0.32825024437927652</c:v>
                </c:pt>
                <c:pt idx="476">
                  <c:v>-0.31925708699902261</c:v>
                </c:pt>
                <c:pt idx="477">
                  <c:v>-0.3102639296187677</c:v>
                </c:pt>
                <c:pt idx="478">
                  <c:v>-0.30127077223851367</c:v>
                </c:pt>
                <c:pt idx="479">
                  <c:v>-0.29227761485825982</c:v>
                </c:pt>
                <c:pt idx="480">
                  <c:v>-0.28328445747800579</c:v>
                </c:pt>
                <c:pt idx="481">
                  <c:v>-0.27429130009775088</c:v>
                </c:pt>
                <c:pt idx="482">
                  <c:v>-0.26529814271749702</c:v>
                </c:pt>
                <c:pt idx="483">
                  <c:v>-0.256304985337243</c:v>
                </c:pt>
                <c:pt idx="484">
                  <c:v>-0.247311827956989</c:v>
                </c:pt>
                <c:pt idx="485">
                  <c:v>-0.23831867057673509</c:v>
                </c:pt>
                <c:pt idx="486">
                  <c:v>-0.2293255131964802</c:v>
                </c:pt>
                <c:pt idx="487">
                  <c:v>-0.22033235581622621</c:v>
                </c:pt>
                <c:pt idx="488">
                  <c:v>-0.21133919843597229</c:v>
                </c:pt>
                <c:pt idx="489">
                  <c:v>-0.2023460410557183</c:v>
                </c:pt>
                <c:pt idx="490">
                  <c:v>-0.1933528836754643</c:v>
                </c:pt>
                <c:pt idx="491">
                  <c:v>-0.1843597262952095</c:v>
                </c:pt>
                <c:pt idx="492">
                  <c:v>-0.1753665689149555</c:v>
                </c:pt>
                <c:pt idx="493">
                  <c:v>-0.1663734115347015</c:v>
                </c:pt>
                <c:pt idx="494">
                  <c:v>-0.15738025415444759</c:v>
                </c:pt>
                <c:pt idx="495">
                  <c:v>-0.14838709677419359</c:v>
                </c:pt>
                <c:pt idx="496">
                  <c:v>-0.13939393939393871</c:v>
                </c:pt>
                <c:pt idx="497">
                  <c:v>-0.1304007820136848</c:v>
                </c:pt>
                <c:pt idx="498">
                  <c:v>-0.1214076246334308</c:v>
                </c:pt>
                <c:pt idx="499">
                  <c:v>-0.1124144672531768</c:v>
                </c:pt>
                <c:pt idx="500">
                  <c:v>-0.1034213098729229</c:v>
                </c:pt>
                <c:pt idx="501">
                  <c:v>-9.4428152492668005E-2</c:v>
                </c:pt>
                <c:pt idx="502">
                  <c:v>-8.5434995112414036E-2</c:v>
                </c:pt>
                <c:pt idx="503">
                  <c:v>-7.6441837732160067E-2</c:v>
                </c:pt>
                <c:pt idx="504">
                  <c:v>-6.7448680351906098E-2</c:v>
                </c:pt>
                <c:pt idx="505">
                  <c:v>-5.8455522971651241E-2</c:v>
                </c:pt>
                <c:pt idx="506">
                  <c:v>-4.9462365591397273E-2</c:v>
                </c:pt>
                <c:pt idx="507">
                  <c:v>-4.0469208211143297E-2</c:v>
                </c:pt>
                <c:pt idx="508">
                  <c:v>-3.1476050830889328E-2</c:v>
                </c:pt>
                <c:pt idx="509">
                  <c:v>-2.248289345063537E-2</c:v>
                </c:pt>
                <c:pt idx="510">
                  <c:v>-1.3489736070380509E-2</c:v>
                </c:pt>
                <c:pt idx="511">
                  <c:v>-4.4965786901265403E-3</c:v>
                </c:pt>
                <c:pt idx="512">
                  <c:v>4.4965786901274294E-3</c:v>
                </c:pt>
                <c:pt idx="513">
                  <c:v>1.3489736070381401E-2</c:v>
                </c:pt>
                <c:pt idx="514">
                  <c:v>2.248289345063537E-2</c:v>
                </c:pt>
                <c:pt idx="515">
                  <c:v>3.1476050830890223E-2</c:v>
                </c:pt>
                <c:pt idx="516">
                  <c:v>4.0469208211144192E-2</c:v>
                </c:pt>
                <c:pt idx="517">
                  <c:v>4.9462365591398161E-2</c:v>
                </c:pt>
                <c:pt idx="518">
                  <c:v>5.845552297165213E-2</c:v>
                </c:pt>
                <c:pt idx="519">
                  <c:v>6.7448680351906098E-2</c:v>
                </c:pt>
                <c:pt idx="520">
                  <c:v>7.6441837732160955E-2</c:v>
                </c:pt>
                <c:pt idx="521">
                  <c:v>8.5434995112414924E-2</c:v>
                </c:pt>
                <c:pt idx="522">
                  <c:v>9.4428152492668893E-2</c:v>
                </c:pt>
                <c:pt idx="523">
                  <c:v>0.1034213098729229</c:v>
                </c:pt>
                <c:pt idx="524">
                  <c:v>0.11241446725317771</c:v>
                </c:pt>
                <c:pt idx="525">
                  <c:v>0.1214076246334317</c:v>
                </c:pt>
                <c:pt idx="526">
                  <c:v>0.13040078201368571</c:v>
                </c:pt>
                <c:pt idx="527">
                  <c:v>0.1393939393939396</c:v>
                </c:pt>
                <c:pt idx="528">
                  <c:v>0.14838709677419359</c:v>
                </c:pt>
                <c:pt idx="529">
                  <c:v>0.15738025415444851</c:v>
                </c:pt>
                <c:pt idx="530">
                  <c:v>0.16637341153470239</c:v>
                </c:pt>
                <c:pt idx="531">
                  <c:v>0.17536656891495639</c:v>
                </c:pt>
                <c:pt idx="532">
                  <c:v>0.18435972629521041</c:v>
                </c:pt>
                <c:pt idx="533">
                  <c:v>0.1933528836754643</c:v>
                </c:pt>
                <c:pt idx="534">
                  <c:v>0.20234604105571921</c:v>
                </c:pt>
                <c:pt idx="535">
                  <c:v>0.21133919843597321</c:v>
                </c:pt>
                <c:pt idx="536">
                  <c:v>0.22033235581622709</c:v>
                </c:pt>
                <c:pt idx="537">
                  <c:v>0.22932551319648109</c:v>
                </c:pt>
                <c:pt idx="538">
                  <c:v>0.23831867057673509</c:v>
                </c:pt>
                <c:pt idx="539">
                  <c:v>0.24731182795698989</c:v>
                </c:pt>
                <c:pt idx="540">
                  <c:v>0.25630498533724388</c:v>
                </c:pt>
                <c:pt idx="541">
                  <c:v>0.26529814271749791</c:v>
                </c:pt>
                <c:pt idx="542">
                  <c:v>0.27429130009775182</c:v>
                </c:pt>
                <c:pt idx="543">
                  <c:v>0.28328445747800579</c:v>
                </c:pt>
                <c:pt idx="544">
                  <c:v>0.29227761485826059</c:v>
                </c:pt>
                <c:pt idx="545">
                  <c:v>0.30127077223851462</c:v>
                </c:pt>
                <c:pt idx="546">
                  <c:v>0.31026392961876859</c:v>
                </c:pt>
                <c:pt idx="547">
                  <c:v>0.31925708699902261</c:v>
                </c:pt>
                <c:pt idx="548">
                  <c:v>0.32825024437927741</c:v>
                </c:pt>
                <c:pt idx="549">
                  <c:v>0.33724340175953138</c:v>
                </c:pt>
                <c:pt idx="550">
                  <c:v>0.34623655913978529</c:v>
                </c:pt>
                <c:pt idx="551">
                  <c:v>0.35522971652003932</c:v>
                </c:pt>
                <c:pt idx="552">
                  <c:v>0.36422287390029329</c:v>
                </c:pt>
                <c:pt idx="553">
                  <c:v>0.37321603128054809</c:v>
                </c:pt>
                <c:pt idx="554">
                  <c:v>0.38220918866080211</c:v>
                </c:pt>
                <c:pt idx="555">
                  <c:v>0.39120234604105608</c:v>
                </c:pt>
                <c:pt idx="556">
                  <c:v>0.40019550342131011</c:v>
                </c:pt>
                <c:pt idx="557">
                  <c:v>0.40918866080156402</c:v>
                </c:pt>
                <c:pt idx="558">
                  <c:v>0.41818181818181888</c:v>
                </c:pt>
                <c:pt idx="559">
                  <c:v>0.42717497556207279</c:v>
                </c:pt>
                <c:pt idx="560">
                  <c:v>0.43616813294232681</c:v>
                </c:pt>
                <c:pt idx="561">
                  <c:v>0.44516129032258078</c:v>
                </c:pt>
                <c:pt idx="562">
                  <c:v>0.45415444770283481</c:v>
                </c:pt>
                <c:pt idx="563">
                  <c:v>0.46314760508308961</c:v>
                </c:pt>
                <c:pt idx="564">
                  <c:v>0.47214076246334358</c:v>
                </c:pt>
                <c:pt idx="565">
                  <c:v>0.48113391984359749</c:v>
                </c:pt>
                <c:pt idx="566">
                  <c:v>0.49012707722385151</c:v>
                </c:pt>
                <c:pt idx="567">
                  <c:v>0.49912023460410548</c:v>
                </c:pt>
                <c:pt idx="568">
                  <c:v>0.50811339198436034</c:v>
                </c:pt>
                <c:pt idx="569">
                  <c:v>0.51710654936461431</c:v>
                </c:pt>
                <c:pt idx="570">
                  <c:v>0.52609970674486828</c:v>
                </c:pt>
                <c:pt idx="571">
                  <c:v>0.53509286412512225</c:v>
                </c:pt>
                <c:pt idx="572">
                  <c:v>0.5440860215053771</c:v>
                </c:pt>
                <c:pt idx="573">
                  <c:v>0.55307917888563107</c:v>
                </c:pt>
                <c:pt idx="574">
                  <c:v>0.56207233626588504</c:v>
                </c:pt>
                <c:pt idx="575">
                  <c:v>0.57106549364613901</c:v>
                </c:pt>
                <c:pt idx="576">
                  <c:v>0.58005865102639298</c:v>
                </c:pt>
                <c:pt idx="577">
                  <c:v>0.58905180840664784</c:v>
                </c:pt>
                <c:pt idx="578">
                  <c:v>0.59804496578690181</c:v>
                </c:pt>
                <c:pt idx="579">
                  <c:v>0.60703812316715577</c:v>
                </c:pt>
                <c:pt idx="580">
                  <c:v>0.61603128054740974</c:v>
                </c:pt>
                <c:pt idx="581">
                  <c:v>0.62502443792766371</c:v>
                </c:pt>
                <c:pt idx="582">
                  <c:v>0.63401759530791857</c:v>
                </c:pt>
                <c:pt idx="583">
                  <c:v>0.64301075268817254</c:v>
                </c:pt>
                <c:pt idx="584">
                  <c:v>0.65200391006842651</c:v>
                </c:pt>
                <c:pt idx="585">
                  <c:v>0.66099706744868048</c:v>
                </c:pt>
                <c:pt idx="586">
                  <c:v>0.66999022482893444</c:v>
                </c:pt>
                <c:pt idx="587">
                  <c:v>0.6789833822091893</c:v>
                </c:pt>
                <c:pt idx="588">
                  <c:v>0.68797653958944327</c:v>
                </c:pt>
                <c:pt idx="589">
                  <c:v>0.69696969696969724</c:v>
                </c:pt>
                <c:pt idx="590">
                  <c:v>0.70596285434995121</c:v>
                </c:pt>
                <c:pt idx="591">
                  <c:v>0.71495601173020606</c:v>
                </c:pt>
                <c:pt idx="592">
                  <c:v>0.72394916911046003</c:v>
                </c:pt>
                <c:pt idx="593">
                  <c:v>0.732942326490714</c:v>
                </c:pt>
                <c:pt idx="594">
                  <c:v>0.74193548387096797</c:v>
                </c:pt>
                <c:pt idx="595">
                  <c:v>0.75092864125122194</c:v>
                </c:pt>
                <c:pt idx="596">
                  <c:v>0.7599217986314768</c:v>
                </c:pt>
                <c:pt idx="597">
                  <c:v>0.76891495601173077</c:v>
                </c:pt>
                <c:pt idx="598">
                  <c:v>0.77790811339198473</c:v>
                </c:pt>
                <c:pt idx="599">
                  <c:v>0.7869012707722387</c:v>
                </c:pt>
                <c:pt idx="600">
                  <c:v>0.79589442815249267</c:v>
                </c:pt>
                <c:pt idx="601">
                  <c:v>0.80488758553274753</c:v>
                </c:pt>
                <c:pt idx="602">
                  <c:v>0.8138807429130015</c:v>
                </c:pt>
                <c:pt idx="603">
                  <c:v>0.82287390029325547</c:v>
                </c:pt>
                <c:pt idx="604">
                  <c:v>0.83186705767350944</c:v>
                </c:pt>
                <c:pt idx="605">
                  <c:v>0.8408602150537634</c:v>
                </c:pt>
                <c:pt idx="606">
                  <c:v>0.84985337243401826</c:v>
                </c:pt>
                <c:pt idx="607">
                  <c:v>0.85884652981427223</c:v>
                </c:pt>
                <c:pt idx="608">
                  <c:v>0.8678396871945262</c:v>
                </c:pt>
                <c:pt idx="609">
                  <c:v>0.87683284457478017</c:v>
                </c:pt>
                <c:pt idx="610">
                  <c:v>0.88582600195503414</c:v>
                </c:pt>
                <c:pt idx="611">
                  <c:v>0.89481915933528899</c:v>
                </c:pt>
                <c:pt idx="612">
                  <c:v>0.90381231671554296</c:v>
                </c:pt>
                <c:pt idx="613">
                  <c:v>0.91280547409579693</c:v>
                </c:pt>
                <c:pt idx="614">
                  <c:v>0.9217986314760509</c:v>
                </c:pt>
                <c:pt idx="615">
                  <c:v>0.93079178885630576</c:v>
                </c:pt>
                <c:pt idx="616">
                  <c:v>0.93978494623655973</c:v>
                </c:pt>
                <c:pt idx="617">
                  <c:v>0.94877810361681369</c:v>
                </c:pt>
                <c:pt idx="618">
                  <c:v>0.95777126099706766</c:v>
                </c:pt>
                <c:pt idx="619">
                  <c:v>0.96676441837732163</c:v>
                </c:pt>
                <c:pt idx="620">
                  <c:v>0.97575757575757649</c:v>
                </c:pt>
                <c:pt idx="621">
                  <c:v>0.98475073313783046</c:v>
                </c:pt>
                <c:pt idx="622">
                  <c:v>0.99374389051808443</c:v>
                </c:pt>
                <c:pt idx="623">
                  <c:v>1.002737047898338</c:v>
                </c:pt>
                <c:pt idx="624">
                  <c:v>1.0117302052785919</c:v>
                </c:pt>
                <c:pt idx="625">
                  <c:v>1.020723362658847</c:v>
                </c:pt>
                <c:pt idx="626">
                  <c:v>1.029716520039101</c:v>
                </c:pt>
                <c:pt idx="627">
                  <c:v>1.0387096774193549</c:v>
                </c:pt>
                <c:pt idx="628">
                  <c:v>1.0477028347996089</c:v>
                </c:pt>
                <c:pt idx="629">
                  <c:v>1.0566959921798631</c:v>
                </c:pt>
                <c:pt idx="630">
                  <c:v>1.065689149560118</c:v>
                </c:pt>
                <c:pt idx="631">
                  <c:v>1.0746823069403719</c:v>
                </c:pt>
                <c:pt idx="632">
                  <c:v>1.0836754643206259</c:v>
                </c:pt>
                <c:pt idx="633">
                  <c:v>1.0926686217008801</c:v>
                </c:pt>
                <c:pt idx="634">
                  <c:v>1.1016617790811341</c:v>
                </c:pt>
                <c:pt idx="635">
                  <c:v>1.1106549364613889</c:v>
                </c:pt>
                <c:pt idx="636">
                  <c:v>1.1196480938416431</c:v>
                </c:pt>
                <c:pt idx="637">
                  <c:v>1.1286412512218971</c:v>
                </c:pt>
                <c:pt idx="638">
                  <c:v>1.137634408602151</c:v>
                </c:pt>
                <c:pt idx="639">
                  <c:v>1.146627565982405</c:v>
                </c:pt>
                <c:pt idx="640">
                  <c:v>1.155620723362659</c:v>
                </c:pt>
                <c:pt idx="641">
                  <c:v>1.1646138807429129</c:v>
                </c:pt>
                <c:pt idx="642">
                  <c:v>1.1736070381231669</c:v>
                </c:pt>
                <c:pt idx="643">
                  <c:v>1.1826001955034211</c:v>
                </c:pt>
                <c:pt idx="644">
                  <c:v>1.191593352883676</c:v>
                </c:pt>
                <c:pt idx="645">
                  <c:v>1.2005865102639299</c:v>
                </c:pt>
                <c:pt idx="646">
                  <c:v>1.2095796676441839</c:v>
                </c:pt>
                <c:pt idx="647">
                  <c:v>1.2185728250244381</c:v>
                </c:pt>
                <c:pt idx="648">
                  <c:v>1.2275659824046921</c:v>
                </c:pt>
                <c:pt idx="649">
                  <c:v>1.2365591397849469</c:v>
                </c:pt>
                <c:pt idx="650">
                  <c:v>1.2455522971652011</c:v>
                </c:pt>
                <c:pt idx="651">
                  <c:v>1.2545454545454551</c:v>
                </c:pt>
                <c:pt idx="652">
                  <c:v>1.263538611925709</c:v>
                </c:pt>
                <c:pt idx="653">
                  <c:v>1.272531769305963</c:v>
                </c:pt>
                <c:pt idx="654">
                  <c:v>1.2815249266862181</c:v>
                </c:pt>
                <c:pt idx="655">
                  <c:v>1.2905180840664721</c:v>
                </c:pt>
                <c:pt idx="656">
                  <c:v>1.299511241446726</c:v>
                </c:pt>
                <c:pt idx="657">
                  <c:v>1.30850439882698</c:v>
                </c:pt>
                <c:pt idx="658">
                  <c:v>1.317497556207234</c:v>
                </c:pt>
                <c:pt idx="659">
                  <c:v>1.3264907135874879</c:v>
                </c:pt>
                <c:pt idx="660">
                  <c:v>1.3354838709677419</c:v>
                </c:pt>
                <c:pt idx="661">
                  <c:v>1.3444770283479961</c:v>
                </c:pt>
                <c:pt idx="662">
                  <c:v>1.3534701857282501</c:v>
                </c:pt>
                <c:pt idx="663">
                  <c:v>1.3624633431085049</c:v>
                </c:pt>
                <c:pt idx="664">
                  <c:v>1.3714565004887589</c:v>
                </c:pt>
                <c:pt idx="665">
                  <c:v>1.3804496578690131</c:v>
                </c:pt>
                <c:pt idx="666">
                  <c:v>1.389442815249267</c:v>
                </c:pt>
                <c:pt idx="667">
                  <c:v>1.398435972629521</c:v>
                </c:pt>
                <c:pt idx="668">
                  <c:v>1.4074291300097761</c:v>
                </c:pt>
                <c:pt idx="669">
                  <c:v>1.4164222873900301</c:v>
                </c:pt>
                <c:pt idx="670">
                  <c:v>1.425415444770284</c:v>
                </c:pt>
                <c:pt idx="671">
                  <c:v>1.434408602150538</c:v>
                </c:pt>
                <c:pt idx="672">
                  <c:v>1.443401759530792</c:v>
                </c:pt>
                <c:pt idx="673">
                  <c:v>1.4523949169110471</c:v>
                </c:pt>
                <c:pt idx="674">
                  <c:v>1.461388074291301</c:v>
                </c:pt>
                <c:pt idx="675">
                  <c:v>1.470381231671555</c:v>
                </c:pt>
                <c:pt idx="676">
                  <c:v>1.479374389051809</c:v>
                </c:pt>
                <c:pt idx="677">
                  <c:v>1.488367546432062</c:v>
                </c:pt>
                <c:pt idx="678">
                  <c:v>1.4973607038123169</c:v>
                </c:pt>
                <c:pt idx="679">
                  <c:v>1.5063538611925711</c:v>
                </c:pt>
                <c:pt idx="680">
                  <c:v>1.5153470185728251</c:v>
                </c:pt>
                <c:pt idx="681">
                  <c:v>1.524340175953079</c:v>
                </c:pt>
                <c:pt idx="682">
                  <c:v>1.5333333333333341</c:v>
                </c:pt>
                <c:pt idx="683">
                  <c:v>1.5423264907135881</c:v>
                </c:pt>
                <c:pt idx="684">
                  <c:v>1.551319648093842</c:v>
                </c:pt>
                <c:pt idx="685">
                  <c:v>1.560312805474096</c:v>
                </c:pt>
                <c:pt idx="686">
                  <c:v>1.56930596285435</c:v>
                </c:pt>
                <c:pt idx="687">
                  <c:v>1.5782991202346051</c:v>
                </c:pt>
                <c:pt idx="688">
                  <c:v>1.587292277614859</c:v>
                </c:pt>
                <c:pt idx="689">
                  <c:v>1.596285434995113</c:v>
                </c:pt>
                <c:pt idx="690">
                  <c:v>1.605278592375367</c:v>
                </c:pt>
                <c:pt idx="691">
                  <c:v>1.6142717497556209</c:v>
                </c:pt>
                <c:pt idx="692">
                  <c:v>1.623264907135876</c:v>
                </c:pt>
                <c:pt idx="693">
                  <c:v>1.63225806451613</c:v>
                </c:pt>
                <c:pt idx="694">
                  <c:v>1.6412512218963839</c:v>
                </c:pt>
                <c:pt idx="695">
                  <c:v>1.650244379276637</c:v>
                </c:pt>
                <c:pt idx="696">
                  <c:v>1.659237536656891</c:v>
                </c:pt>
                <c:pt idx="697">
                  <c:v>1.6682306940371461</c:v>
                </c:pt>
                <c:pt idx="698">
                  <c:v>1.6772238514174</c:v>
                </c:pt>
                <c:pt idx="699">
                  <c:v>1.686217008797654</c:v>
                </c:pt>
                <c:pt idx="700">
                  <c:v>1.695210166177908</c:v>
                </c:pt>
                <c:pt idx="701">
                  <c:v>1.704203323558162</c:v>
                </c:pt>
                <c:pt idx="702">
                  <c:v>1.713196480938417</c:v>
                </c:pt>
                <c:pt idx="703">
                  <c:v>1.722189638318671</c:v>
                </c:pt>
                <c:pt idx="704">
                  <c:v>1.731182795698925</c:v>
                </c:pt>
                <c:pt idx="705">
                  <c:v>1.7401759530791789</c:v>
                </c:pt>
                <c:pt idx="706">
                  <c:v>1.749169110459434</c:v>
                </c:pt>
                <c:pt idx="707">
                  <c:v>1.758162267839688</c:v>
                </c:pt>
                <c:pt idx="708">
                  <c:v>1.767155425219942</c:v>
                </c:pt>
                <c:pt idx="709">
                  <c:v>1.7761485826001959</c:v>
                </c:pt>
                <c:pt idx="710">
                  <c:v>1.7851417399804499</c:v>
                </c:pt>
                <c:pt idx="711">
                  <c:v>1.794134897360705</c:v>
                </c:pt>
                <c:pt idx="712">
                  <c:v>1.8031280547409581</c:v>
                </c:pt>
                <c:pt idx="713">
                  <c:v>1.812121212121212</c:v>
                </c:pt>
                <c:pt idx="714">
                  <c:v>1.821114369501466</c:v>
                </c:pt>
                <c:pt idx="715">
                  <c:v>1.83010752688172</c:v>
                </c:pt>
                <c:pt idx="716">
                  <c:v>1.839100684261975</c:v>
                </c:pt>
                <c:pt idx="717">
                  <c:v>1.848093841642229</c:v>
                </c:pt>
                <c:pt idx="718">
                  <c:v>1.857086999022483</c:v>
                </c:pt>
                <c:pt idx="719">
                  <c:v>1.8660801564027369</c:v>
                </c:pt>
                <c:pt idx="720">
                  <c:v>1.8750733137829909</c:v>
                </c:pt>
                <c:pt idx="721">
                  <c:v>1.884066471163246</c:v>
                </c:pt>
                <c:pt idx="722">
                  <c:v>1.8930596285435</c:v>
                </c:pt>
                <c:pt idx="723">
                  <c:v>1.9020527859237539</c:v>
                </c:pt>
                <c:pt idx="724">
                  <c:v>1.9110459433040079</c:v>
                </c:pt>
                <c:pt idx="725">
                  <c:v>1.920039100684263</c:v>
                </c:pt>
                <c:pt idx="726">
                  <c:v>1.9290322580645169</c:v>
                </c:pt>
                <c:pt idx="727">
                  <c:v>1.9380254154447709</c:v>
                </c:pt>
                <c:pt idx="728">
                  <c:v>1.9470185728250251</c:v>
                </c:pt>
                <c:pt idx="729">
                  <c:v>1.9560117302052791</c:v>
                </c:pt>
                <c:pt idx="730">
                  <c:v>1.965004887585533</c:v>
                </c:pt>
                <c:pt idx="731">
                  <c:v>1.973998044965787</c:v>
                </c:pt>
                <c:pt idx="732">
                  <c:v>1.982991202346041</c:v>
                </c:pt>
                <c:pt idx="733">
                  <c:v>1.991984359726295</c:v>
                </c:pt>
                <c:pt idx="734">
                  <c:v>2.0009775171065489</c:v>
                </c:pt>
                <c:pt idx="735">
                  <c:v>2.0099706744868042</c:v>
                </c:pt>
                <c:pt idx="736">
                  <c:v>2.0189638318670582</c:v>
                </c:pt>
                <c:pt idx="737">
                  <c:v>2.0279569892473122</c:v>
                </c:pt>
                <c:pt idx="738">
                  <c:v>2.0369501466275661</c:v>
                </c:pt>
                <c:pt idx="739">
                  <c:v>2.0459433040078201</c:v>
                </c:pt>
                <c:pt idx="740">
                  <c:v>2.054936461388075</c:v>
                </c:pt>
                <c:pt idx="741">
                  <c:v>2.0639296187683289</c:v>
                </c:pt>
                <c:pt idx="742">
                  <c:v>2.0729227761485829</c:v>
                </c:pt>
                <c:pt idx="743">
                  <c:v>2.0819159335288369</c:v>
                </c:pt>
                <c:pt idx="744">
                  <c:v>2.0909090909090908</c:v>
                </c:pt>
                <c:pt idx="745">
                  <c:v>2.0999022482893461</c:v>
                </c:pt>
                <c:pt idx="746">
                  <c:v>2.1088954056696001</c:v>
                </c:pt>
                <c:pt idx="747">
                  <c:v>2.1178885630498541</c:v>
                </c:pt>
                <c:pt idx="748">
                  <c:v>2.126881720430108</c:v>
                </c:pt>
                <c:pt idx="749">
                  <c:v>2.135874877810362</c:v>
                </c:pt>
                <c:pt idx="750">
                  <c:v>2.144868035190616</c:v>
                </c:pt>
                <c:pt idx="751">
                  <c:v>2.1538611925708699</c:v>
                </c:pt>
                <c:pt idx="752">
                  <c:v>2.1628543499511239</c:v>
                </c:pt>
                <c:pt idx="753">
                  <c:v>2.1718475073313779</c:v>
                </c:pt>
                <c:pt idx="754">
                  <c:v>2.1808406647116332</c:v>
                </c:pt>
                <c:pt idx="755">
                  <c:v>2.1898338220918871</c:v>
                </c:pt>
                <c:pt idx="756">
                  <c:v>2.1988269794721411</c:v>
                </c:pt>
                <c:pt idx="757">
                  <c:v>2.2078201368523951</c:v>
                </c:pt>
                <c:pt idx="758">
                  <c:v>2.2168132942326491</c:v>
                </c:pt>
                <c:pt idx="759">
                  <c:v>2.2258064516129039</c:v>
                </c:pt>
                <c:pt idx="760">
                  <c:v>2.2347996089931579</c:v>
                </c:pt>
                <c:pt idx="761">
                  <c:v>2.2437927663734119</c:v>
                </c:pt>
                <c:pt idx="762">
                  <c:v>2.2527859237536658</c:v>
                </c:pt>
                <c:pt idx="763">
                  <c:v>2.2617790811339198</c:v>
                </c:pt>
                <c:pt idx="764">
                  <c:v>2.2707722385141751</c:v>
                </c:pt>
                <c:pt idx="765">
                  <c:v>2.2797653958944291</c:v>
                </c:pt>
                <c:pt idx="766">
                  <c:v>2.288758553274683</c:v>
                </c:pt>
                <c:pt idx="767">
                  <c:v>2.297751710654937</c:v>
                </c:pt>
                <c:pt idx="768">
                  <c:v>2.306744868035191</c:v>
                </c:pt>
                <c:pt idx="769">
                  <c:v>2.3157380254154449</c:v>
                </c:pt>
                <c:pt idx="770">
                  <c:v>2.3247311827956989</c:v>
                </c:pt>
                <c:pt idx="771">
                  <c:v>2.3337243401759529</c:v>
                </c:pt>
                <c:pt idx="772">
                  <c:v>2.3427174975562068</c:v>
                </c:pt>
                <c:pt idx="773">
                  <c:v>2.3517106549364621</c:v>
                </c:pt>
                <c:pt idx="774">
                  <c:v>2.3607038123167161</c:v>
                </c:pt>
                <c:pt idx="775">
                  <c:v>2.3696969696969701</c:v>
                </c:pt>
                <c:pt idx="776">
                  <c:v>2.378690127077224</c:v>
                </c:pt>
                <c:pt idx="777">
                  <c:v>2.387683284457478</c:v>
                </c:pt>
                <c:pt idx="778">
                  <c:v>2.3966764418377329</c:v>
                </c:pt>
                <c:pt idx="779">
                  <c:v>2.4056695992179868</c:v>
                </c:pt>
                <c:pt idx="780">
                  <c:v>2.4146627565982408</c:v>
                </c:pt>
                <c:pt idx="781">
                  <c:v>2.4236559139784948</c:v>
                </c:pt>
                <c:pt idx="782">
                  <c:v>2.4326490713587492</c:v>
                </c:pt>
                <c:pt idx="783">
                  <c:v>2.4416422287390041</c:v>
                </c:pt>
                <c:pt idx="784">
                  <c:v>2.450635386119258</c:v>
                </c:pt>
                <c:pt idx="785">
                  <c:v>2.459628543499512</c:v>
                </c:pt>
                <c:pt idx="786">
                  <c:v>2.468621700879766</c:v>
                </c:pt>
                <c:pt idx="787">
                  <c:v>2.477614858260019</c:v>
                </c:pt>
                <c:pt idx="788">
                  <c:v>2.4866080156402739</c:v>
                </c:pt>
                <c:pt idx="789">
                  <c:v>2.4956011730205279</c:v>
                </c:pt>
                <c:pt idx="790">
                  <c:v>2.5045943304007818</c:v>
                </c:pt>
                <c:pt idx="791">
                  <c:v>2.5135874877810358</c:v>
                </c:pt>
                <c:pt idx="792">
                  <c:v>2.5225806451612911</c:v>
                </c:pt>
                <c:pt idx="793">
                  <c:v>2.5315738025415451</c:v>
                </c:pt>
                <c:pt idx="794">
                  <c:v>2.540566959921799</c:v>
                </c:pt>
                <c:pt idx="795">
                  <c:v>2.549560117302053</c:v>
                </c:pt>
                <c:pt idx="796">
                  <c:v>2.558553274682307</c:v>
                </c:pt>
                <c:pt idx="797">
                  <c:v>2.5675464320625618</c:v>
                </c:pt>
                <c:pt idx="798">
                  <c:v>2.5765395894428158</c:v>
                </c:pt>
                <c:pt idx="799">
                  <c:v>2.5855327468230702</c:v>
                </c:pt>
                <c:pt idx="800">
                  <c:v>2.5945259042033242</c:v>
                </c:pt>
                <c:pt idx="801">
                  <c:v>2.6035190615835782</c:v>
                </c:pt>
                <c:pt idx="802">
                  <c:v>2.612512218963833</c:v>
                </c:pt>
                <c:pt idx="803">
                  <c:v>2.621505376344087</c:v>
                </c:pt>
                <c:pt idx="804">
                  <c:v>2.6304985337243409</c:v>
                </c:pt>
                <c:pt idx="805">
                  <c:v>2.639491691104594</c:v>
                </c:pt>
                <c:pt idx="806">
                  <c:v>2.648484848484848</c:v>
                </c:pt>
                <c:pt idx="807">
                  <c:v>2.6574780058651029</c:v>
                </c:pt>
                <c:pt idx="808">
                  <c:v>2.6664711632453568</c:v>
                </c:pt>
                <c:pt idx="809">
                  <c:v>2.6754643206256108</c:v>
                </c:pt>
                <c:pt idx="810">
                  <c:v>2.6844574780058652</c:v>
                </c:pt>
                <c:pt idx="811">
                  <c:v>2.6934506353861192</c:v>
                </c:pt>
                <c:pt idx="812">
                  <c:v>2.702443792766374</c:v>
                </c:pt>
                <c:pt idx="813">
                  <c:v>2.711436950146628</c:v>
                </c:pt>
                <c:pt idx="814">
                  <c:v>2.720430107526882</c:v>
                </c:pt>
                <c:pt idx="815">
                  <c:v>2.7294232649071359</c:v>
                </c:pt>
                <c:pt idx="816">
                  <c:v>2.7384164222873908</c:v>
                </c:pt>
                <c:pt idx="817">
                  <c:v>2.7474095796676452</c:v>
                </c:pt>
                <c:pt idx="818">
                  <c:v>2.7564027370478992</c:v>
                </c:pt>
                <c:pt idx="819">
                  <c:v>2.7653958944281531</c:v>
                </c:pt>
                <c:pt idx="820">
                  <c:v>2.7743890518084071</c:v>
                </c:pt>
                <c:pt idx="821">
                  <c:v>2.783382209188662</c:v>
                </c:pt>
                <c:pt idx="822">
                  <c:v>2.7923753665689151</c:v>
                </c:pt>
                <c:pt idx="823">
                  <c:v>2.801368523949169</c:v>
                </c:pt>
                <c:pt idx="824">
                  <c:v>2.810361681329423</c:v>
                </c:pt>
                <c:pt idx="825">
                  <c:v>2.819354838709677</c:v>
                </c:pt>
                <c:pt idx="826">
                  <c:v>2.8283479960899318</c:v>
                </c:pt>
                <c:pt idx="827">
                  <c:v>2.8373411534701858</c:v>
                </c:pt>
                <c:pt idx="828">
                  <c:v>2.8463343108504402</c:v>
                </c:pt>
                <c:pt idx="829">
                  <c:v>2.8553274682306942</c:v>
                </c:pt>
                <c:pt idx="830">
                  <c:v>2.8643206256109481</c:v>
                </c:pt>
                <c:pt idx="831">
                  <c:v>2.873313782991203</c:v>
                </c:pt>
                <c:pt idx="832">
                  <c:v>2.882306940371457</c:v>
                </c:pt>
                <c:pt idx="833">
                  <c:v>2.8913000977517109</c:v>
                </c:pt>
                <c:pt idx="834">
                  <c:v>2.9002932551319649</c:v>
                </c:pt>
                <c:pt idx="835">
                  <c:v>2.9092864125122202</c:v>
                </c:pt>
                <c:pt idx="836">
                  <c:v>2.9182795698924742</c:v>
                </c:pt>
                <c:pt idx="837">
                  <c:v>2.9272727272727281</c:v>
                </c:pt>
                <c:pt idx="838">
                  <c:v>2.9362658846529821</c:v>
                </c:pt>
                <c:pt idx="839">
                  <c:v>2.9452590420332361</c:v>
                </c:pt>
                <c:pt idx="840">
                  <c:v>2.95425219941349</c:v>
                </c:pt>
                <c:pt idx="841">
                  <c:v>2.963245356793744</c:v>
                </c:pt>
                <c:pt idx="842">
                  <c:v>2.972238514173998</c:v>
                </c:pt>
                <c:pt idx="843">
                  <c:v>2.9812316715542519</c:v>
                </c:pt>
                <c:pt idx="844">
                  <c:v>2.9902248289345059</c:v>
                </c:pt>
                <c:pt idx="845">
                  <c:v>2.9992179863147612</c:v>
                </c:pt>
                <c:pt idx="846">
                  <c:v>3.0082111436950152</c:v>
                </c:pt>
                <c:pt idx="847">
                  <c:v>3.0172043010752692</c:v>
                </c:pt>
                <c:pt idx="848">
                  <c:v>3.0261974584555231</c:v>
                </c:pt>
                <c:pt idx="849">
                  <c:v>3.0351906158357771</c:v>
                </c:pt>
                <c:pt idx="850">
                  <c:v>3.044183773216032</c:v>
                </c:pt>
                <c:pt idx="851">
                  <c:v>3.0531769305962859</c:v>
                </c:pt>
                <c:pt idx="852">
                  <c:v>3.0621700879765399</c:v>
                </c:pt>
                <c:pt idx="853">
                  <c:v>3.0711632453567939</c:v>
                </c:pt>
                <c:pt idx="854">
                  <c:v>3.0801564027370478</c:v>
                </c:pt>
                <c:pt idx="855">
                  <c:v>3.0891495601173031</c:v>
                </c:pt>
                <c:pt idx="856">
                  <c:v>3.0981427174975571</c:v>
                </c:pt>
                <c:pt idx="857">
                  <c:v>3.1071358748778111</c:v>
                </c:pt>
                <c:pt idx="858">
                  <c:v>3.116129032258065</c:v>
                </c:pt>
                <c:pt idx="859">
                  <c:v>3.125122189638319</c:v>
                </c:pt>
                <c:pt idx="860">
                  <c:v>3.134115347018573</c:v>
                </c:pt>
                <c:pt idx="861">
                  <c:v>3.1431085043988269</c:v>
                </c:pt>
                <c:pt idx="862">
                  <c:v>3.1521016617790809</c:v>
                </c:pt>
                <c:pt idx="863">
                  <c:v>3.1610948191593349</c:v>
                </c:pt>
                <c:pt idx="864">
                  <c:v>3.1700879765395902</c:v>
                </c:pt>
                <c:pt idx="865">
                  <c:v>3.1790811339198441</c:v>
                </c:pt>
                <c:pt idx="866">
                  <c:v>3.1880742913000981</c:v>
                </c:pt>
                <c:pt idx="867">
                  <c:v>3.1970674486803521</c:v>
                </c:pt>
                <c:pt idx="868">
                  <c:v>3.2060606060606061</c:v>
                </c:pt>
                <c:pt idx="869">
                  <c:v>3.2150537634408609</c:v>
                </c:pt>
                <c:pt idx="870">
                  <c:v>3.2240469208211149</c:v>
                </c:pt>
                <c:pt idx="871">
                  <c:v>3.2330400782013688</c:v>
                </c:pt>
                <c:pt idx="872">
                  <c:v>3.2420332355816228</c:v>
                </c:pt>
                <c:pt idx="873">
                  <c:v>3.2510263929618768</c:v>
                </c:pt>
                <c:pt idx="874">
                  <c:v>3.2600195503421321</c:v>
                </c:pt>
                <c:pt idx="875">
                  <c:v>3.2690127077223861</c:v>
                </c:pt>
                <c:pt idx="876">
                  <c:v>3.27800586510264</c:v>
                </c:pt>
                <c:pt idx="877">
                  <c:v>3.286999022482894</c:v>
                </c:pt>
                <c:pt idx="878">
                  <c:v>3.295992179863148</c:v>
                </c:pt>
                <c:pt idx="879">
                  <c:v>3.3049853372434019</c:v>
                </c:pt>
                <c:pt idx="880">
                  <c:v>3.3139784946236559</c:v>
                </c:pt>
                <c:pt idx="881">
                  <c:v>3.3229716520039099</c:v>
                </c:pt>
                <c:pt idx="882">
                  <c:v>3.3319648093841638</c:v>
                </c:pt>
                <c:pt idx="883">
                  <c:v>3.3409579667644191</c:v>
                </c:pt>
                <c:pt idx="884">
                  <c:v>3.3499511241446731</c:v>
                </c:pt>
                <c:pt idx="885">
                  <c:v>3.3589442815249271</c:v>
                </c:pt>
                <c:pt idx="886">
                  <c:v>3.367937438905181</c:v>
                </c:pt>
                <c:pt idx="887">
                  <c:v>3.376930596285435</c:v>
                </c:pt>
                <c:pt idx="888">
                  <c:v>3.3859237536656899</c:v>
                </c:pt>
                <c:pt idx="889">
                  <c:v>3.3949169110459438</c:v>
                </c:pt>
                <c:pt idx="890">
                  <c:v>3.4039100684261978</c:v>
                </c:pt>
                <c:pt idx="891">
                  <c:v>3.4129032258064531</c:v>
                </c:pt>
                <c:pt idx="892">
                  <c:v>3.4218963831867062</c:v>
                </c:pt>
                <c:pt idx="893">
                  <c:v>3.430889540566961</c:v>
                </c:pt>
                <c:pt idx="894">
                  <c:v>3.4398826979472141</c:v>
                </c:pt>
                <c:pt idx="895">
                  <c:v>3.448875855327469</c:v>
                </c:pt>
                <c:pt idx="896">
                  <c:v>3.457869012707723</c:v>
                </c:pt>
                <c:pt idx="897">
                  <c:v>3.466862170087976</c:v>
                </c:pt>
                <c:pt idx="898">
                  <c:v>3.4758553274682309</c:v>
                </c:pt>
                <c:pt idx="899">
                  <c:v>3.484848484848484</c:v>
                </c:pt>
                <c:pt idx="900">
                  <c:v>3.4938416422287388</c:v>
                </c:pt>
                <c:pt idx="901">
                  <c:v>3.5028347996089941</c:v>
                </c:pt>
                <c:pt idx="902">
                  <c:v>3.5118279569892472</c:v>
                </c:pt>
                <c:pt idx="903">
                  <c:v>3.5208211143695021</c:v>
                </c:pt>
                <c:pt idx="904">
                  <c:v>3.5298142717497552</c:v>
                </c:pt>
                <c:pt idx="905">
                  <c:v>3.53880742913001</c:v>
                </c:pt>
                <c:pt idx="906">
                  <c:v>3.5478005865102649</c:v>
                </c:pt>
                <c:pt idx="907">
                  <c:v>3.5567937438905179</c:v>
                </c:pt>
                <c:pt idx="908">
                  <c:v>3.5657869012707728</c:v>
                </c:pt>
                <c:pt idx="909">
                  <c:v>3.5747800586510259</c:v>
                </c:pt>
                <c:pt idx="910">
                  <c:v>3.5837732160312812</c:v>
                </c:pt>
                <c:pt idx="911">
                  <c:v>3.592766373411536</c:v>
                </c:pt>
                <c:pt idx="912">
                  <c:v>3.6017595307917891</c:v>
                </c:pt>
                <c:pt idx="913">
                  <c:v>3.610752688172044</c:v>
                </c:pt>
                <c:pt idx="914">
                  <c:v>3.6197458455522979</c:v>
                </c:pt>
                <c:pt idx="915">
                  <c:v>3.628739002932551</c:v>
                </c:pt>
                <c:pt idx="916">
                  <c:v>3.6377321603128059</c:v>
                </c:pt>
                <c:pt idx="917">
                  <c:v>3.646725317693059</c:v>
                </c:pt>
                <c:pt idx="918">
                  <c:v>3.6557184750733138</c:v>
                </c:pt>
                <c:pt idx="919">
                  <c:v>3.6647116324535691</c:v>
                </c:pt>
                <c:pt idx="920">
                  <c:v>3.6737047898338222</c:v>
                </c:pt>
                <c:pt idx="921">
                  <c:v>3.6826979472140771</c:v>
                </c:pt>
                <c:pt idx="922">
                  <c:v>3.6916911045943301</c:v>
                </c:pt>
                <c:pt idx="923">
                  <c:v>3.700684261974585</c:v>
                </c:pt>
                <c:pt idx="924">
                  <c:v>3.7096774193548399</c:v>
                </c:pt>
                <c:pt idx="925">
                  <c:v>3.7186705767350929</c:v>
                </c:pt>
                <c:pt idx="926">
                  <c:v>3.7276637341153478</c:v>
                </c:pt>
                <c:pt idx="927">
                  <c:v>3.7366568914956009</c:v>
                </c:pt>
                <c:pt idx="928">
                  <c:v>3.7456500488758562</c:v>
                </c:pt>
                <c:pt idx="929">
                  <c:v>3.754643206256111</c:v>
                </c:pt>
                <c:pt idx="930">
                  <c:v>3.7636363636363641</c:v>
                </c:pt>
                <c:pt idx="931">
                  <c:v>3.772629521016619</c:v>
                </c:pt>
                <c:pt idx="932">
                  <c:v>3.7816226783968721</c:v>
                </c:pt>
                <c:pt idx="933">
                  <c:v>3.790615835777126</c:v>
                </c:pt>
                <c:pt idx="934">
                  <c:v>3.7996089931573809</c:v>
                </c:pt>
                <c:pt idx="935">
                  <c:v>3.808602150537634</c:v>
                </c:pt>
                <c:pt idx="936">
                  <c:v>3.8175953079178888</c:v>
                </c:pt>
                <c:pt idx="937">
                  <c:v>3.8265884652981419</c:v>
                </c:pt>
                <c:pt idx="938">
                  <c:v>3.8355816226783972</c:v>
                </c:pt>
                <c:pt idx="939">
                  <c:v>3.8445747800586521</c:v>
                </c:pt>
                <c:pt idx="940">
                  <c:v>3.8535679374389051</c:v>
                </c:pt>
                <c:pt idx="941">
                  <c:v>3.86256109481916</c:v>
                </c:pt>
                <c:pt idx="942">
                  <c:v>3.8715542521994131</c:v>
                </c:pt>
                <c:pt idx="943">
                  <c:v>3.8805474095796679</c:v>
                </c:pt>
                <c:pt idx="944">
                  <c:v>3.8895405669599228</c:v>
                </c:pt>
                <c:pt idx="945">
                  <c:v>3.8985337243401759</c:v>
                </c:pt>
                <c:pt idx="946">
                  <c:v>3.9075268817204312</c:v>
                </c:pt>
                <c:pt idx="947">
                  <c:v>3.9165200391006838</c:v>
                </c:pt>
                <c:pt idx="948">
                  <c:v>3.9255131964809391</c:v>
                </c:pt>
                <c:pt idx="949">
                  <c:v>3.934506353861194</c:v>
                </c:pt>
                <c:pt idx="950">
                  <c:v>3.943499511241447</c:v>
                </c:pt>
                <c:pt idx="951">
                  <c:v>3.952492668621701</c:v>
                </c:pt>
                <c:pt idx="952">
                  <c:v>3.961485826001955</c:v>
                </c:pt>
                <c:pt idx="953">
                  <c:v>3.9704789833822089</c:v>
                </c:pt>
                <c:pt idx="954">
                  <c:v>3.9794721407624638</c:v>
                </c:pt>
                <c:pt idx="955">
                  <c:v>3.9884652981427169</c:v>
                </c:pt>
                <c:pt idx="956">
                  <c:v>3.9974584555229722</c:v>
                </c:pt>
                <c:pt idx="957">
                  <c:v>4.0064516129032253</c:v>
                </c:pt>
                <c:pt idx="958">
                  <c:v>4.0154447702834801</c:v>
                </c:pt>
                <c:pt idx="959">
                  <c:v>4.024437927663735</c:v>
                </c:pt>
                <c:pt idx="960">
                  <c:v>4.0334310850439881</c:v>
                </c:pt>
                <c:pt idx="961">
                  <c:v>4.0424242424242429</c:v>
                </c:pt>
                <c:pt idx="962">
                  <c:v>4.0514173998044978</c:v>
                </c:pt>
                <c:pt idx="963">
                  <c:v>4.0604105571847509</c:v>
                </c:pt>
                <c:pt idx="964">
                  <c:v>4.0694037145650057</c:v>
                </c:pt>
                <c:pt idx="965">
                  <c:v>4.0783968719452588</c:v>
                </c:pt>
                <c:pt idx="966">
                  <c:v>4.0873900293255137</c:v>
                </c:pt>
                <c:pt idx="967">
                  <c:v>4.0963831867057694</c:v>
                </c:pt>
                <c:pt idx="968">
                  <c:v>4.1053763440860216</c:v>
                </c:pt>
                <c:pt idx="969">
                  <c:v>4.1143695014662756</c:v>
                </c:pt>
                <c:pt idx="970">
                  <c:v>4.1233626588465304</c:v>
                </c:pt>
                <c:pt idx="971">
                  <c:v>4.1323558162267844</c:v>
                </c:pt>
                <c:pt idx="972">
                  <c:v>4.1413489736070392</c:v>
                </c:pt>
                <c:pt idx="973">
                  <c:v>4.1503421309872923</c:v>
                </c:pt>
                <c:pt idx="974">
                  <c:v>4.1593352883675472</c:v>
                </c:pt>
                <c:pt idx="975">
                  <c:v>4.1683284457478003</c:v>
                </c:pt>
                <c:pt idx="976">
                  <c:v>4.1773216031280551</c:v>
                </c:pt>
                <c:pt idx="977">
                  <c:v>4.18631476050831</c:v>
                </c:pt>
                <c:pt idx="978">
                  <c:v>4.1953079178885631</c:v>
                </c:pt>
                <c:pt idx="979">
                  <c:v>4.2043010752688179</c:v>
                </c:pt>
                <c:pt idx="980">
                  <c:v>4.213294232649071</c:v>
                </c:pt>
                <c:pt idx="981">
                  <c:v>4.2222873900293258</c:v>
                </c:pt>
                <c:pt idx="982">
                  <c:v>4.2312805474095807</c:v>
                </c:pt>
                <c:pt idx="983">
                  <c:v>4.2402737047898338</c:v>
                </c:pt>
                <c:pt idx="984">
                  <c:v>4.2492668621700886</c:v>
                </c:pt>
                <c:pt idx="985">
                  <c:v>4.2582600195503417</c:v>
                </c:pt>
                <c:pt idx="986">
                  <c:v>4.2672531769305966</c:v>
                </c:pt>
                <c:pt idx="987">
                  <c:v>4.2762463343108514</c:v>
                </c:pt>
                <c:pt idx="988">
                  <c:v>4.2852394916911054</c:v>
                </c:pt>
                <c:pt idx="989">
                  <c:v>4.2942326490713594</c:v>
                </c:pt>
                <c:pt idx="990">
                  <c:v>4.3032258064516116</c:v>
                </c:pt>
                <c:pt idx="991">
                  <c:v>4.3122189638318673</c:v>
                </c:pt>
                <c:pt idx="992">
                  <c:v>4.3212121212121222</c:v>
                </c:pt>
                <c:pt idx="993">
                  <c:v>4.3302052785923753</c:v>
                </c:pt>
                <c:pt idx="994">
                  <c:v>4.3391984359726301</c:v>
                </c:pt>
                <c:pt idx="995">
                  <c:v>4.3481915933528832</c:v>
                </c:pt>
                <c:pt idx="996">
                  <c:v>4.357184750733138</c:v>
                </c:pt>
                <c:pt idx="997">
                  <c:v>4.3661779081133929</c:v>
                </c:pt>
                <c:pt idx="998">
                  <c:v>4.375171065493646</c:v>
                </c:pt>
                <c:pt idx="999">
                  <c:v>4.3841642228739008</c:v>
                </c:pt>
                <c:pt idx="1000">
                  <c:v>4.3931573802541539</c:v>
                </c:pt>
                <c:pt idx="1001">
                  <c:v>4.4021505376344088</c:v>
                </c:pt>
                <c:pt idx="1002">
                  <c:v>4.4111436950146636</c:v>
                </c:pt>
                <c:pt idx="1003">
                  <c:v>4.4201368523949167</c:v>
                </c:pt>
                <c:pt idx="1004">
                  <c:v>4.4291300097751716</c:v>
                </c:pt>
                <c:pt idx="1005">
                  <c:v>4.4381231671554264</c:v>
                </c:pt>
                <c:pt idx="1006">
                  <c:v>4.4471163245356804</c:v>
                </c:pt>
                <c:pt idx="1007">
                  <c:v>4.4561094819159344</c:v>
                </c:pt>
                <c:pt idx="1008">
                  <c:v>4.4651026392961866</c:v>
                </c:pt>
                <c:pt idx="1009">
                  <c:v>4.4740957966764423</c:v>
                </c:pt>
                <c:pt idx="1010">
                  <c:v>4.4830889540566972</c:v>
                </c:pt>
                <c:pt idx="1011">
                  <c:v>4.4920821114369502</c:v>
                </c:pt>
                <c:pt idx="1012">
                  <c:v>4.5010752688172051</c:v>
                </c:pt>
                <c:pt idx="1013">
                  <c:v>4.5100684261974582</c:v>
                </c:pt>
                <c:pt idx="1014">
                  <c:v>4.519061583577713</c:v>
                </c:pt>
                <c:pt idx="1015">
                  <c:v>4.5280547409579679</c:v>
                </c:pt>
                <c:pt idx="1016">
                  <c:v>4.537047898338221</c:v>
                </c:pt>
                <c:pt idx="1017">
                  <c:v>4.5460410557184758</c:v>
                </c:pt>
                <c:pt idx="1018">
                  <c:v>4.5550342130987289</c:v>
                </c:pt>
                <c:pt idx="1019">
                  <c:v>4.5640273704789838</c:v>
                </c:pt>
                <c:pt idx="1020">
                  <c:v>4.5730205278592386</c:v>
                </c:pt>
                <c:pt idx="1021">
                  <c:v>4.5820136852394917</c:v>
                </c:pt>
                <c:pt idx="1022">
                  <c:v>4.5910068426197466</c:v>
                </c:pt>
                <c:pt idx="1023">
                  <c:v>4.5999999999999996</c:v>
                </c:pt>
              </c:numCache>
            </c:numRef>
          </c:xVal>
          <c:yVal>
            <c:numRef>
              <c:f>Data!$C$2:$C$1025</c:f>
              <c:numCache>
                <c:formatCode>General</c:formatCode>
                <c:ptCount val="1024"/>
                <c:pt idx="0">
                  <c:v>5.6711410226552728E-3</c:v>
                </c:pt>
                <c:pt idx="1">
                  <c:v>5.7223725075142874E-3</c:v>
                </c:pt>
                <c:pt idx="2">
                  <c:v>5.7740668031252048E-3</c:v>
                </c:pt>
                <c:pt idx="3">
                  <c:v>5.8262280903895389E-3</c:v>
                </c:pt>
                <c:pt idx="4">
                  <c:v>5.8788605879778622E-3</c:v>
                </c:pt>
                <c:pt idx="5">
                  <c:v>5.9319685526710453E-3</c:v>
                </c:pt>
                <c:pt idx="6">
                  <c:v>5.9855562797045047E-3</c:v>
                </c:pt>
                <c:pt idx="7">
                  <c:v>6.039628103115602E-3</c:v>
                </c:pt>
                <c:pt idx="8">
                  <c:v>6.0941883960941752E-3</c:v>
                </c:pt>
                <c:pt idx="9">
                  <c:v>6.1492415713361977E-3</c:v>
                </c:pt>
                <c:pt idx="10">
                  <c:v>6.2047920814007184E-3</c:v>
                </c:pt>
                <c:pt idx="11">
                  <c:v>6.2608444190699331E-3</c:v>
                </c:pt>
                <c:pt idx="12">
                  <c:v>6.3174031177125637E-3</c:v>
                </c:pt>
                <c:pt idx="13">
                  <c:v>6.3744727516505091E-3</c:v>
                </c:pt>
                <c:pt idx="14">
                  <c:v>6.4320579365287848E-3</c:v>
                </c:pt>
                <c:pt idx="15">
                  <c:v>6.4901633296888519E-3</c:v>
                </c:pt>
                <c:pt idx="16">
                  <c:v>6.5487936305452729E-3</c:v>
                </c:pt>
                <c:pt idx="17">
                  <c:v>6.6079535809658021E-3</c:v>
                </c:pt>
                <c:pt idx="18">
                  <c:v>6.6676479656548656E-3</c:v>
                </c:pt>
                <c:pt idx="19">
                  <c:v>6.7278816125405736E-3</c:v>
                </c:pt>
                <c:pt idx="20">
                  <c:v>6.788659393165173E-3</c:v>
                </c:pt>
                <c:pt idx="21">
                  <c:v>6.8499862230790402E-3</c:v>
                </c:pt>
                <c:pt idx="22">
                  <c:v>6.9118670622382548E-3</c:v>
                </c:pt>
                <c:pt idx="23">
                  <c:v>6.9743069154057169E-3</c:v>
                </c:pt>
                <c:pt idx="24">
                  <c:v>7.0373108325559614E-3</c:v>
                </c:pt>
                <c:pt idx="25">
                  <c:v>7.1008839092835526E-3</c:v>
                </c:pt>
                <c:pt idx="26">
                  <c:v>7.1650312872152244E-3</c:v>
                </c:pt>
                <c:pt idx="27">
                  <c:v>7.229758154425712E-3</c:v>
                </c:pt>
                <c:pt idx="28">
                  <c:v>7.2950697458573363E-3</c:v>
                </c:pt>
                <c:pt idx="29">
                  <c:v>7.3609713437434252E-3</c:v>
                </c:pt>
                <c:pt idx="30">
                  <c:v>7.4274682780355039E-3</c:v>
                </c:pt>
                <c:pt idx="31">
                  <c:v>7.4945659268343782E-3</c:v>
                </c:pt>
                <c:pt idx="32">
                  <c:v>7.5622697168250784E-3</c:v>
                </c:pt>
                <c:pt idx="33">
                  <c:v>7.6305851237157881E-3</c:v>
                </c:pt>
                <c:pt idx="34">
                  <c:v>7.699517672680691E-3</c:v>
                </c:pt>
                <c:pt idx="35">
                  <c:v>7.7690729388068284E-3</c:v>
                </c:pt>
                <c:pt idx="36">
                  <c:v>7.8392565475450104E-3</c:v>
                </c:pt>
                <c:pt idx="37">
                  <c:v>7.9100741751647573E-3</c:v>
                </c:pt>
                <c:pt idx="38">
                  <c:v>7.9815315492134248E-3</c:v>
                </c:pt>
                <c:pt idx="39">
                  <c:v>8.053634448979408E-3</c:v>
                </c:pt>
                <c:pt idx="40">
                  <c:v>8.1263887059595547E-3</c:v>
                </c:pt>
                <c:pt idx="41">
                  <c:v>8.199800204330818E-3</c:v>
                </c:pt>
                <c:pt idx="42">
                  <c:v>8.2738748814261184E-3</c:v>
                </c:pt>
                <c:pt idx="43">
                  <c:v>8.3486187282145879E-3</c:v>
                </c:pt>
                <c:pt idx="44">
                  <c:v>8.4240377897860704E-3</c:v>
                </c:pt>
                <c:pt idx="45">
                  <c:v>8.5001381658400439E-3</c:v>
                </c:pt>
                <c:pt idx="46">
                  <c:v>8.5769260111789539E-3</c:v>
                </c:pt>
                <c:pt idx="47">
                  <c:v>8.6544075362059679E-3</c:v>
                </c:pt>
                <c:pt idx="48">
                  <c:v>8.7325890074273042E-3</c:v>
                </c:pt>
                <c:pt idx="49">
                  <c:v>8.8114767479590198E-3</c:v>
                </c:pt>
                <c:pt idx="50">
                  <c:v>8.8910771380384113E-3</c:v>
                </c:pt>
                <c:pt idx="51">
                  <c:v>8.971396615540049E-3</c:v>
                </c:pt>
                <c:pt idx="52">
                  <c:v>9.0524416764964141E-3</c:v>
                </c:pt>
                <c:pt idx="53">
                  <c:v>9.1342188756233338E-3</c:v>
                </c:pt>
                <c:pt idx="54">
                  <c:v>9.2167348268500787E-3</c:v>
                </c:pt>
                <c:pt idx="55">
                  <c:v>9.299996203854282E-3</c:v>
                </c:pt>
                <c:pt idx="56">
                  <c:v>9.3840097406017089E-3</c:v>
                </c:pt>
                <c:pt idx="57">
                  <c:v>9.4687822318908366E-3</c:v>
                </c:pt>
                <c:pt idx="58">
                  <c:v>9.5543205339024637E-3</c:v>
                </c:pt>
                <c:pt idx="59">
                  <c:v>9.6406315647541724E-3</c:v>
                </c:pt>
                <c:pt idx="60">
                  <c:v>9.7277223050598622E-3</c:v>
                </c:pt>
                <c:pt idx="61">
                  <c:v>9.8155997984943448E-3</c:v>
                </c:pt>
                <c:pt idx="62">
                  <c:v>9.90427115236296E-3</c:v>
                </c:pt>
                <c:pt idx="63">
                  <c:v>9.9937435381764715E-3</c:v>
                </c:pt>
                <c:pt idx="64">
                  <c:v>1.008402419223103E-2</c:v>
                </c:pt>
                <c:pt idx="65">
                  <c:v>1.0175120416193451E-2</c:v>
                </c:pt>
                <c:pt idx="66">
                  <c:v>1.02670395776917E-2</c:v>
                </c:pt>
                <c:pt idx="67">
                  <c:v>1.0359789110910881E-2</c:v>
                </c:pt>
                <c:pt idx="68">
                  <c:v>1.0453376517194369E-2</c:v>
                </c:pt>
                <c:pt idx="69">
                  <c:v>1.0547809365650579E-2</c:v>
                </c:pt>
                <c:pt idx="70">
                  <c:v>1.0643095293765109E-2</c:v>
                </c:pt>
                <c:pt idx="71">
                  <c:v>1.073924200801844E-2</c:v>
                </c:pt>
                <c:pt idx="72">
                  <c:v>1.083625728450922E-2</c:v>
                </c:pt>
                <c:pt idx="73">
                  <c:v>1.093414896958317E-2</c:v>
                </c:pt>
                <c:pt idx="74">
                  <c:v>1.1032924980467681E-2</c:v>
                </c:pt>
                <c:pt idx="75">
                  <c:v>1.1132593305912141E-2</c:v>
                </c:pt>
                <c:pt idx="76">
                  <c:v>1.1233162006834061E-2</c:v>
                </c:pt>
                <c:pt idx="77">
                  <c:v>1.133463921697095E-2</c:v>
                </c:pt>
                <c:pt idx="78">
                  <c:v>1.143703314353826E-2</c:v>
                </c:pt>
                <c:pt idx="79">
                  <c:v>1.154035206789308E-2</c:v>
                </c:pt>
                <c:pt idx="80">
                  <c:v>1.164460434620394E-2</c:v>
                </c:pt>
                <c:pt idx="81">
                  <c:v>1.1749798410126621E-2</c:v>
                </c:pt>
                <c:pt idx="82">
                  <c:v>1.185594276748613E-2</c:v>
                </c:pt>
                <c:pt idx="83">
                  <c:v>1.1963046002964731E-2</c:v>
                </c:pt>
                <c:pt idx="84">
                  <c:v>1.2071116778796289E-2</c:v>
                </c:pt>
                <c:pt idx="85">
                  <c:v>1.218016383546687E-2</c:v>
                </c:pt>
                <c:pt idx="86">
                  <c:v>1.2290195992421571E-2</c:v>
                </c:pt>
                <c:pt idx="87">
                  <c:v>1.2401222148777881E-2</c:v>
                </c:pt>
                <c:pt idx="88">
                  <c:v>1.2513251284045431E-2</c:v>
                </c:pt>
                <c:pt idx="89">
                  <c:v>1.262629245885216E-2</c:v>
                </c:pt>
                <c:pt idx="90">
                  <c:v>1.27403548156772E-2</c:v>
                </c:pt>
                <c:pt idx="91">
                  <c:v>1.2855447579590199E-2</c:v>
                </c:pt>
                <c:pt idx="92">
                  <c:v>1.2971580058997539E-2</c:v>
                </c:pt>
                <c:pt idx="93">
                  <c:v>1.3088761646395081E-2</c:v>
                </c:pt>
                <c:pt idx="94">
                  <c:v>1.3207001819127821E-2</c:v>
                </c:pt>
                <c:pt idx="95">
                  <c:v>1.332631014015646E-2</c:v>
                </c:pt>
                <c:pt idx="96">
                  <c:v>1.3446696258830741E-2</c:v>
                </c:pt>
                <c:pt idx="97">
                  <c:v>1.3568169911669909E-2</c:v>
                </c:pt>
                <c:pt idx="98">
                  <c:v>1.3690740923150211E-2</c:v>
                </c:pt>
                <c:pt idx="99">
                  <c:v>1.381441920649938E-2</c:v>
                </c:pt>
                <c:pt idx="100">
                  <c:v>1.393921476449848E-2</c:v>
                </c:pt>
                <c:pt idx="101">
                  <c:v>1.4065137690290859E-2</c:v>
                </c:pt>
                <c:pt idx="102">
                  <c:v>1.4192198168198481E-2</c:v>
                </c:pt>
                <c:pt idx="103">
                  <c:v>1.4320406474545581E-2</c:v>
                </c:pt>
                <c:pt idx="104">
                  <c:v>1.444977297848981E-2</c:v>
                </c:pt>
                <c:pt idx="105">
                  <c:v>1.458030814286085E-2</c:v>
                </c:pt>
                <c:pt idx="106">
                  <c:v>1.4712022525006649E-2</c:v>
                </c:pt>
                <c:pt idx="107">
                  <c:v>1.4844926777647229E-2</c:v>
                </c:pt>
                <c:pt idx="108">
                  <c:v>1.4979031649736289E-2</c:v>
                </c:pt>
                <c:pt idx="109">
                  <c:v>1.511434798733053E-2</c:v>
                </c:pt>
                <c:pt idx="110">
                  <c:v>1.5250886734466861E-2</c:v>
                </c:pt>
                <c:pt idx="111">
                  <c:v>1.538865893404753E-2</c:v>
                </c:pt>
                <c:pt idx="112">
                  <c:v>1.552767572873324E-2</c:v>
                </c:pt>
                <c:pt idx="113">
                  <c:v>1.5667948361844351E-2</c:v>
                </c:pt>
                <c:pt idx="114">
                  <c:v>1.580948817827019E-2</c:v>
                </c:pt>
                <c:pt idx="115">
                  <c:v>1.59523066253866E-2</c:v>
                </c:pt>
                <c:pt idx="116">
                  <c:v>1.60964152539818E-2</c:v>
                </c:pt>
                <c:pt idx="117">
                  <c:v>1.6241825719190559E-2</c:v>
                </c:pt>
                <c:pt idx="118">
                  <c:v>1.6388549781436831E-2</c:v>
                </c:pt>
                <c:pt idx="119">
                  <c:v>1.6536599307384919E-2</c:v>
                </c:pt>
                <c:pt idx="120">
                  <c:v>1.668598627089922E-2</c:v>
                </c:pt>
                <c:pt idx="121">
                  <c:v>1.6836722754012639E-2</c:v>
                </c:pt>
                <c:pt idx="122">
                  <c:v>1.698882094790374E-2</c:v>
                </c:pt>
                <c:pt idx="123">
                  <c:v>1.7142293153882771E-2</c:v>
                </c:pt>
                <c:pt idx="124">
                  <c:v>1.72971517843865E-2</c:v>
                </c:pt>
                <c:pt idx="125">
                  <c:v>1.745340936398217E-2</c:v>
                </c:pt>
                <c:pt idx="126">
                  <c:v>1.7611078530380429E-2</c:v>
                </c:pt>
                <c:pt idx="127">
                  <c:v>1.7770172035457409E-2</c:v>
                </c:pt>
                <c:pt idx="128">
                  <c:v>1.7930702746286109E-2</c:v>
                </c:pt>
                <c:pt idx="129">
                  <c:v>1.8092683646176999E-2</c:v>
                </c:pt>
                <c:pt idx="130">
                  <c:v>1.8256127835728119E-2</c:v>
                </c:pt>
                <c:pt idx="131">
                  <c:v>1.842104853388464E-2</c:v>
                </c:pt>
                <c:pt idx="132">
                  <c:v>1.8587459079007881E-2</c:v>
                </c:pt>
                <c:pt idx="133">
                  <c:v>1.875537292995421E-2</c:v>
                </c:pt>
                <c:pt idx="134">
                  <c:v>1.892480366716346E-2</c:v>
                </c:pt>
                <c:pt idx="135">
                  <c:v>1.9095764993757331E-2</c:v>
                </c:pt>
                <c:pt idx="136">
                  <c:v>1.926827073664767E-2</c:v>
                </c:pt>
                <c:pt idx="137">
                  <c:v>1.9442334847654699E-2</c:v>
                </c:pt>
                <c:pt idx="138">
                  <c:v>1.9617971404635452E-2</c:v>
                </c:pt>
                <c:pt idx="139">
                  <c:v>1.9795194612622361E-2</c:v>
                </c:pt>
                <c:pt idx="140">
                  <c:v>1.9974018804972099E-2</c:v>
                </c:pt>
                <c:pt idx="141">
                  <c:v>2.015445844452482E-2</c:v>
                </c:pt>
                <c:pt idx="142">
                  <c:v>2.033652812477391E-2</c:v>
                </c:pt>
                <c:pt idx="143">
                  <c:v>2.0520242571046211E-2</c:v>
                </c:pt>
                <c:pt idx="144">
                  <c:v>2.0705616641693039E-2</c:v>
                </c:pt>
                <c:pt idx="145">
                  <c:v>2.0892665329291848E-2</c:v>
                </c:pt>
                <c:pt idx="146">
                  <c:v>2.10814037618588E-2</c:v>
                </c:pt>
                <c:pt idx="147">
                  <c:v>2.1271847204072269E-2</c:v>
                </c:pt>
                <c:pt idx="148">
                  <c:v>2.1464011058507398E-2</c:v>
                </c:pt>
                <c:pt idx="149">
                  <c:v>2.1657910866881899E-2</c:v>
                </c:pt>
                <c:pt idx="150">
                  <c:v>2.185356231131292E-2</c:v>
                </c:pt>
                <c:pt idx="151">
                  <c:v>2.205098121558545E-2</c:v>
                </c:pt>
                <c:pt idx="152">
                  <c:v>2.2250183546432049E-2</c:v>
                </c:pt>
                <c:pt idx="153">
                  <c:v>2.2451185414824239E-2</c:v>
                </c:pt>
                <c:pt idx="154">
                  <c:v>2.2654003077275511E-2</c:v>
                </c:pt>
                <c:pt idx="155">
                  <c:v>2.285865293715611E-2</c:v>
                </c:pt>
                <c:pt idx="156">
                  <c:v>2.3065151546019669E-2</c:v>
                </c:pt>
                <c:pt idx="157">
                  <c:v>2.327351560494189E-2</c:v>
                </c:pt>
                <c:pt idx="158">
                  <c:v>2.3483761965871271E-2</c:v>
                </c:pt>
                <c:pt idx="159">
                  <c:v>2.369590763299205E-2</c:v>
                </c:pt>
                <c:pt idx="160">
                  <c:v>2.390996976409946E-2</c:v>
                </c:pt>
                <c:pt idx="161">
                  <c:v>2.4125965671987399E-2</c:v>
                </c:pt>
                <c:pt idx="162">
                  <c:v>2.4343912825848649E-2</c:v>
                </c:pt>
                <c:pt idx="163">
                  <c:v>2.456382885268775E-2</c:v>
                </c:pt>
                <c:pt idx="164">
                  <c:v>2.4785731538746629E-2</c:v>
                </c:pt>
                <c:pt idx="165">
                  <c:v>2.5009638830943069E-2</c:v>
                </c:pt>
                <c:pt idx="166">
                  <c:v>2.5235568838322259E-2</c:v>
                </c:pt>
                <c:pt idx="167">
                  <c:v>2.5463539833521349E-2</c:v>
                </c:pt>
                <c:pt idx="168">
                  <c:v>2.5693570254247351E-2</c:v>
                </c:pt>
                <c:pt idx="169">
                  <c:v>2.5925678704768331E-2</c:v>
                </c:pt>
                <c:pt idx="170">
                  <c:v>2.6159883957418029E-2</c:v>
                </c:pt>
                <c:pt idx="171">
                  <c:v>2.6396204954114131E-2</c:v>
                </c:pt>
                <c:pt idx="172">
                  <c:v>2.6634660807890259E-2</c:v>
                </c:pt>
                <c:pt idx="173">
                  <c:v>2.6875270804441801E-2</c:v>
                </c:pt>
                <c:pt idx="174">
                  <c:v>2.711805440368564E-2</c:v>
                </c:pt>
                <c:pt idx="175">
                  <c:v>2.736303124133407E-2</c:v>
                </c:pt>
                <c:pt idx="176">
                  <c:v>2.7610221130482841E-2</c:v>
                </c:pt>
                <c:pt idx="177">
                  <c:v>2.785964406321358E-2</c:v>
                </c:pt>
                <c:pt idx="178">
                  <c:v>2.81113202122108E-2</c:v>
                </c:pt>
                <c:pt idx="179">
                  <c:v>2.83652699323933E-2</c:v>
                </c:pt>
                <c:pt idx="180">
                  <c:v>2.862151376256045E-2</c:v>
                </c:pt>
                <c:pt idx="181">
                  <c:v>2.8880072427053361E-2</c:v>
                </c:pt>
                <c:pt idx="182">
                  <c:v>2.9140966837430948E-2</c:v>
                </c:pt>
                <c:pt idx="183">
                  <c:v>2.9404218094161261E-2</c:v>
                </c:pt>
                <c:pt idx="184">
                  <c:v>2.966984748832803E-2</c:v>
                </c:pt>
                <c:pt idx="185">
                  <c:v>2.993787650335257E-2</c:v>
                </c:pt>
                <c:pt idx="186">
                  <c:v>3.0208326816731381E-2</c:v>
                </c:pt>
                <c:pt idx="187">
                  <c:v>3.0481220301789329E-2</c:v>
                </c:pt>
                <c:pt idx="188">
                  <c:v>3.075657902944872E-2</c:v>
                </c:pt>
                <c:pt idx="189">
                  <c:v>3.1034425270014359E-2</c:v>
                </c:pt>
                <c:pt idx="190">
                  <c:v>3.1314781494974631E-2</c:v>
                </c:pt>
                <c:pt idx="191">
                  <c:v>3.1597670378819033E-2</c:v>
                </c:pt>
                <c:pt idx="192">
                  <c:v>3.1883114800871963E-2</c:v>
                </c:pt>
                <c:pt idx="193">
                  <c:v>3.2171137847143219E-2</c:v>
                </c:pt>
                <c:pt idx="194">
                  <c:v>3.2461762812195052E-2</c:v>
                </c:pt>
                <c:pt idx="195">
                  <c:v>3.2755013201026202E-2</c:v>
                </c:pt>
                <c:pt idx="196">
                  <c:v>3.3050912730972902E-2</c:v>
                </c:pt>
                <c:pt idx="197">
                  <c:v>3.3349485333627138E-2</c:v>
                </c:pt>
                <c:pt idx="198">
                  <c:v>3.3650755156772127E-2</c:v>
                </c:pt>
                <c:pt idx="199">
                  <c:v>3.3954746566335313E-2</c:v>
                </c:pt>
                <c:pt idx="200">
                  <c:v>3.4261484148359049E-2</c:v>
                </c:pt>
                <c:pt idx="201">
                  <c:v>3.4570992710989033E-2</c:v>
                </c:pt>
                <c:pt idx="202">
                  <c:v>3.4883297286480763E-2</c:v>
                </c:pt>
                <c:pt idx="203">
                  <c:v>3.5198423133224063E-2</c:v>
                </c:pt>
                <c:pt idx="204">
                  <c:v>3.5516395737785859E-2</c:v>
                </c:pt>
                <c:pt idx="205">
                  <c:v>3.5837240816971552E-2</c:v>
                </c:pt>
                <c:pt idx="206">
                  <c:v>3.6160984319904922E-2</c:v>
                </c:pt>
                <c:pt idx="207">
                  <c:v>3.6487652430126742E-2</c:v>
                </c:pt>
                <c:pt idx="208">
                  <c:v>3.6817271567712528E-2</c:v>
                </c:pt>
                <c:pt idx="209">
                  <c:v>3.7149868391409283E-2</c:v>
                </c:pt>
                <c:pt idx="210">
                  <c:v>3.7485469800791572E-2</c:v>
                </c:pt>
                <c:pt idx="211">
                  <c:v>3.7824102938437139E-2</c:v>
                </c:pt>
                <c:pt idx="212">
                  <c:v>3.8165795192122091E-2</c:v>
                </c:pt>
                <c:pt idx="213">
                  <c:v>3.851057419703599E-2</c:v>
                </c:pt>
                <c:pt idx="214">
                  <c:v>3.8858467838016851E-2</c:v>
                </c:pt>
                <c:pt idx="215">
                  <c:v>3.9209504251806422E-2</c:v>
                </c:pt>
                <c:pt idx="216">
                  <c:v>3.9563711829325859E-2</c:v>
                </c:pt>
                <c:pt idx="217">
                  <c:v>3.9921119217971861E-2</c:v>
                </c:pt>
                <c:pt idx="218">
                  <c:v>4.0281755323933639E-2</c:v>
                </c:pt>
                <c:pt idx="219">
                  <c:v>4.0645649314530692E-2</c:v>
                </c:pt>
                <c:pt idx="220">
                  <c:v>4.1012830620571837E-2</c:v>
                </c:pt>
                <c:pt idx="221">
                  <c:v>4.1383328938735572E-2</c:v>
                </c:pt>
                <c:pt idx="222">
                  <c:v>4.1757174233971739E-2</c:v>
                </c:pt>
                <c:pt idx="223">
                  <c:v>4.213439674192504E-2</c:v>
                </c:pt>
                <c:pt idx="224">
                  <c:v>4.2515026971380522E-2</c:v>
                </c:pt>
                <c:pt idx="225">
                  <c:v>4.2899095706730887E-2</c:v>
                </c:pt>
                <c:pt idx="226">
                  <c:v>4.328663401046641E-2</c:v>
                </c:pt>
                <c:pt idx="227">
                  <c:v>4.3677673225687101E-2</c:v>
                </c:pt>
                <c:pt idx="228">
                  <c:v>4.4072244978637612E-2</c:v>
                </c:pt>
                <c:pt idx="229">
                  <c:v>4.4470381181265277E-2</c:v>
                </c:pt>
                <c:pt idx="230">
                  <c:v>4.48721140338008E-2</c:v>
                </c:pt>
                <c:pt idx="231">
                  <c:v>4.5277476027362783E-2</c:v>
                </c:pt>
                <c:pt idx="232">
                  <c:v>4.5686499946585322E-2</c:v>
                </c:pt>
                <c:pt idx="233">
                  <c:v>4.6099218872269677E-2</c:v>
                </c:pt>
                <c:pt idx="234">
                  <c:v>4.6515666184059737E-2</c:v>
                </c:pt>
                <c:pt idx="235">
                  <c:v>4.6935875563141577E-2</c:v>
                </c:pt>
                <c:pt idx="236">
                  <c:v>4.7359880994967699E-2</c:v>
                </c:pt>
                <c:pt idx="237">
                  <c:v>4.7787716772005433E-2</c:v>
                </c:pt>
                <c:pt idx="238">
                  <c:v>4.8219417496510701E-2</c:v>
                </c:pt>
                <c:pt idx="239">
                  <c:v>4.8655018083326368E-2</c:v>
                </c:pt>
                <c:pt idx="240">
                  <c:v>4.9094553762706078E-2</c:v>
                </c:pt>
                <c:pt idx="241">
                  <c:v>4.9538060083163707E-2</c:v>
                </c:pt>
                <c:pt idx="242">
                  <c:v>4.9985572914348297E-2</c:v>
                </c:pt>
                <c:pt idx="243">
                  <c:v>5.0437128449945197E-2</c:v>
                </c:pt>
                <c:pt idx="244">
                  <c:v>5.0892763210603237E-2</c:v>
                </c:pt>
                <c:pt idx="245">
                  <c:v>5.1352514046888481E-2</c:v>
                </c:pt>
                <c:pt idx="246">
                  <c:v>5.1816418142264647E-2</c:v>
                </c:pt>
                <c:pt idx="247">
                  <c:v>5.2284513016100251E-2</c:v>
                </c:pt>
                <c:pt idx="248">
                  <c:v>5.2756836526703273E-2</c:v>
                </c:pt>
                <c:pt idx="249">
                  <c:v>5.3233426874382851E-2</c:v>
                </c:pt>
                <c:pt idx="250">
                  <c:v>5.3714322604538997E-2</c:v>
                </c:pt>
                <c:pt idx="251">
                  <c:v>5.4199562610779982E-2</c:v>
                </c:pt>
                <c:pt idx="252">
                  <c:v>5.4689186138067829E-2</c:v>
                </c:pt>
                <c:pt idx="253">
                  <c:v>5.5183232785892593E-2</c:v>
                </c:pt>
                <c:pt idx="254">
                  <c:v>5.5681742511474792E-2</c:v>
                </c:pt>
                <c:pt idx="255">
                  <c:v>5.6184755632997303E-2</c:v>
                </c:pt>
                <c:pt idx="256">
                  <c:v>5.6692312832865972E-2</c:v>
                </c:pt>
                <c:pt idx="257">
                  <c:v>5.7204455161000062E-2</c:v>
                </c:pt>
                <c:pt idx="258">
                  <c:v>5.7721224038152212E-2</c:v>
                </c:pt>
                <c:pt idx="259">
                  <c:v>5.8242661259258317E-2</c:v>
                </c:pt>
                <c:pt idx="260">
                  <c:v>5.8768808996818092E-2</c:v>
                </c:pt>
                <c:pt idx="261">
                  <c:v>5.929970980430551E-2</c:v>
                </c:pt>
                <c:pt idx="262">
                  <c:v>5.9835406619610752E-2</c:v>
                </c:pt>
                <c:pt idx="263">
                  <c:v>6.037594276851261E-2</c:v>
                </c:pt>
                <c:pt idx="264">
                  <c:v>6.092136196818284E-2</c:v>
                </c:pt>
                <c:pt idx="265">
                  <c:v>6.1471708330721762E-2</c:v>
                </c:pt>
                <c:pt idx="266">
                  <c:v>6.2027026366725829E-2</c:v>
                </c:pt>
                <c:pt idx="267">
                  <c:v>6.2587360988887786E-2</c:v>
                </c:pt>
                <c:pt idx="268">
                  <c:v>6.3152757515628793E-2</c:v>
                </c:pt>
                <c:pt idx="269">
                  <c:v>6.3723261674763956E-2</c:v>
                </c:pt>
                <c:pt idx="270">
                  <c:v>6.4298919607200494E-2</c:v>
                </c:pt>
                <c:pt idx="271">
                  <c:v>6.4879777870669467E-2</c:v>
                </c:pt>
                <c:pt idx="272">
                  <c:v>6.5465883443491427E-2</c:v>
                </c:pt>
                <c:pt idx="273">
                  <c:v>6.6057283728375688E-2</c:v>
                </c:pt>
                <c:pt idx="274">
                  <c:v>6.6654026556254353E-2</c:v>
                </c:pt>
                <c:pt idx="275">
                  <c:v>6.7256160190150502E-2</c:v>
                </c:pt>
                <c:pt idx="276">
                  <c:v>6.7863733329081868E-2</c:v>
                </c:pt>
                <c:pt idx="277">
                  <c:v>6.8476795111999278E-2</c:v>
                </c:pt>
                <c:pt idx="278">
                  <c:v>6.9095395121760911E-2</c:v>
                </c:pt>
                <c:pt idx="279">
                  <c:v>6.9719583389142553E-2</c:v>
                </c:pt>
                <c:pt idx="280">
                  <c:v>7.0349410396883791E-2</c:v>
                </c:pt>
                <c:pt idx="281">
                  <c:v>7.0984927083771063E-2</c:v>
                </c:pt>
                <c:pt idx="282">
                  <c:v>7.1626184848757463E-2</c:v>
                </c:pt>
                <c:pt idx="283">
                  <c:v>7.2273235555119525E-2</c:v>
                </c:pt>
                <c:pt idx="284">
                  <c:v>7.2926131534652161E-2</c:v>
                </c:pt>
                <c:pt idx="285">
                  <c:v>7.3584925591900746E-2</c:v>
                </c:pt>
                <c:pt idx="286">
                  <c:v>7.4249671008432119E-2</c:v>
                </c:pt>
                <c:pt idx="287">
                  <c:v>7.4920421547143665E-2</c:v>
                </c:pt>
                <c:pt idx="288">
                  <c:v>7.5597231456611624E-2</c:v>
                </c:pt>
                <c:pt idx="289">
                  <c:v>7.6280155475478575E-2</c:v>
                </c:pt>
                <c:pt idx="290">
                  <c:v>7.6969248836880361E-2</c:v>
                </c:pt>
                <c:pt idx="291">
                  <c:v>7.7664567272913571E-2</c:v>
                </c:pt>
                <c:pt idx="292">
                  <c:v>7.8366167019142619E-2</c:v>
                </c:pt>
                <c:pt idx="293">
                  <c:v>7.9074104819148228E-2</c:v>
                </c:pt>
                <c:pt idx="294">
                  <c:v>7.9788437929116579E-2</c:v>
                </c:pt>
                <c:pt idx="295">
                  <c:v>8.0509224122469927E-2</c:v>
                </c:pt>
                <c:pt idx="296">
                  <c:v>8.1236521694539515E-2</c:v>
                </c:pt>
                <c:pt idx="297">
                  <c:v>8.1970389467279914E-2</c:v>
                </c:pt>
                <c:pt idx="298">
                  <c:v>8.2710886794026758E-2</c:v>
                </c:pt>
                <c:pt idx="299">
                  <c:v>8.3458073564296784E-2</c:v>
                </c:pt>
                <c:pt idx="300">
                  <c:v>8.4212010208631852E-2</c:v>
                </c:pt>
                <c:pt idx="301">
                  <c:v>8.4972757703486224E-2</c:v>
                </c:pt>
                <c:pt idx="302">
                  <c:v>8.5740377576158072E-2</c:v>
                </c:pt>
                <c:pt idx="303">
                  <c:v>8.6514931909765974E-2</c:v>
                </c:pt>
                <c:pt idx="304">
                  <c:v>8.7296483348269699E-2</c:v>
                </c:pt>
                <c:pt idx="305">
                  <c:v>8.8085095101536934E-2</c:v>
                </c:pt>
                <c:pt idx="306">
                  <c:v>8.8880830950455472E-2</c:v>
                </c:pt>
                <c:pt idx="307">
                  <c:v>8.9683755252091477E-2</c:v>
                </c:pt>
                <c:pt idx="308">
                  <c:v>9.04939329448948E-2</c:v>
                </c:pt>
                <c:pt idx="309">
                  <c:v>9.1311429553950788E-2</c:v>
                </c:pt>
                <c:pt idx="310">
                  <c:v>9.2136311196279963E-2</c:v>
                </c:pt>
                <c:pt idx="311">
                  <c:v>9.2968644586185242E-2</c:v>
                </c:pt>
                <c:pt idx="312">
                  <c:v>9.3808497040647768E-2</c:v>
                </c:pt>
                <c:pt idx="313">
                  <c:v>9.4655936484771261E-2</c:v>
                </c:pt>
                <c:pt idx="314">
                  <c:v>9.5511031457275519E-2</c:v>
                </c:pt>
                <c:pt idx="315">
                  <c:v>9.6373851116039952E-2</c:v>
                </c:pt>
                <c:pt idx="316">
                  <c:v>9.7244465243696496E-2</c:v>
                </c:pt>
                <c:pt idx="317">
                  <c:v>9.8122944253273753E-2</c:v>
                </c:pt>
                <c:pt idx="318">
                  <c:v>9.9009359193891811E-2</c:v>
                </c:pt>
                <c:pt idx="319">
                  <c:v>9.9903781756508242E-2</c:v>
                </c:pt>
                <c:pt idx="320">
                  <c:v>0.10080628427971659</c:v>
                </c:pt>
                <c:pt idx="321">
                  <c:v>0.1017169397555968</c:v>
                </c:pt>
                <c:pt idx="322">
                  <c:v>0.1026358218356186</c:v>
                </c:pt>
                <c:pt idx="323">
                  <c:v>0.1035630048365981</c:v>
                </c:pt>
                <c:pt idx="324">
                  <c:v>0.10449856374670891</c:v>
                </c:pt>
                <c:pt idx="325">
                  <c:v>0.1054425742315464</c:v>
                </c:pt>
                <c:pt idx="326">
                  <c:v>0.1063951126402474</c:v>
                </c:pt>
                <c:pt idx="327">
                  <c:v>0.1073562560116654</c:v>
                </c:pt>
                <c:pt idx="328">
                  <c:v>0.1083260820806012</c:v>
                </c:pt>
                <c:pt idx="329">
                  <c:v>0.10930466928408961</c:v>
                </c:pt>
                <c:pt idx="330">
                  <c:v>0.1102920967677435</c:v>
                </c:pt>
                <c:pt idx="331">
                  <c:v>0.1112884443921551</c:v>
                </c:pt>
                <c:pt idx="332">
                  <c:v>0.1122937927393543</c:v>
                </c:pt>
                <c:pt idx="333">
                  <c:v>0.1133082231193264</c:v>
                </c:pt>
                <c:pt idx="334">
                  <c:v>0.1143318175765881</c:v>
                </c:pt>
                <c:pt idx="335">
                  <c:v>0.11536465889682319</c:v>
                </c:pt>
                <c:pt idx="336">
                  <c:v>0.11640683061357771</c:v>
                </c:pt>
                <c:pt idx="337">
                  <c:v>0.1174584170150164</c:v>
                </c:pt>
                <c:pt idx="338">
                  <c:v>0.11851950315073929</c:v>
                </c:pt>
                <c:pt idx="339">
                  <c:v>0.1195901748386604</c:v>
                </c:pt>
                <c:pt idx="340">
                  <c:v>0.1206705186719486</c:v>
                </c:pt>
                <c:pt idx="341">
                  <c:v>0.12176062202603111</c:v>
                </c:pt>
                <c:pt idx="342">
                  <c:v>0.1228605730656598</c:v>
                </c:pt>
                <c:pt idx="343">
                  <c:v>0.1239704607520422</c:v>
                </c:pt>
                <c:pt idx="344">
                  <c:v>0.12509037485003621</c:v>
                </c:pt>
                <c:pt idx="345">
                  <c:v>0.12622040593540981</c:v>
                </c:pt>
                <c:pt idx="346">
                  <c:v>0.12736064540216721</c:v>
                </c:pt>
                <c:pt idx="347">
                  <c:v>0.12851118546994009</c:v>
                </c:pt>
                <c:pt idx="348">
                  <c:v>0.12967211919144611</c:v>
                </c:pt>
                <c:pt idx="349">
                  <c:v>0.1308435404600152</c:v>
                </c:pt>
                <c:pt idx="350">
                  <c:v>0.13202554401718269</c:v>
                </c:pt>
                <c:pt idx="351">
                  <c:v>0.13321822546035239</c:v>
                </c:pt>
                <c:pt idx="352">
                  <c:v>0.134421681250528</c:v>
                </c:pt>
                <c:pt idx="353">
                  <c:v>0.13563600872011461</c:v>
                </c:pt>
                <c:pt idx="354">
                  <c:v>0.13686130608079081</c:v>
                </c:pt>
                <c:pt idx="355">
                  <c:v>0.13809767243145149</c:v>
                </c:pt>
                <c:pt idx="356">
                  <c:v>0.13934520776622339</c:v>
                </c:pt>
                <c:pt idx="357">
                  <c:v>0.14060401298255171</c:v>
                </c:pt>
                <c:pt idx="358">
                  <c:v>0.1418741898893604</c:v>
                </c:pt>
                <c:pt idx="359">
                  <c:v>0.14315584121528671</c:v>
                </c:pt>
                <c:pt idx="360">
                  <c:v>0.14444907061698939</c:v>
                </c:pt>
                <c:pt idx="361">
                  <c:v>0.1457539826875322</c:v>
                </c:pt>
                <c:pt idx="362">
                  <c:v>0.14707068296484271</c:v>
                </c:pt>
                <c:pt idx="363">
                  <c:v>0.14839927794024871</c:v>
                </c:pt>
                <c:pt idx="364">
                  <c:v>0.14973987506709011</c:v>
                </c:pt>
                <c:pt idx="365">
                  <c:v>0.15109258276941051</c:v>
                </c:pt>
                <c:pt idx="366">
                  <c:v>0.15245751045072489</c:v>
                </c:pt>
                <c:pt idx="367">
                  <c:v>0.15383476850286951</c:v>
                </c:pt>
                <c:pt idx="368">
                  <c:v>0.15522446831492859</c:v>
                </c:pt>
                <c:pt idx="369">
                  <c:v>0.1566267222822442</c:v>
                </c:pt>
                <c:pt idx="370">
                  <c:v>0.15804164381550609</c:v>
                </c:pt>
                <c:pt idx="371">
                  <c:v>0.1594693473499241</c:v>
                </c:pt>
                <c:pt idx="372">
                  <c:v>0.1609099483544833</c:v>
                </c:pt>
                <c:pt idx="373">
                  <c:v>0.1623635633412833</c:v>
                </c:pt>
                <c:pt idx="374">
                  <c:v>0.1638303098749605</c:v>
                </c:pt>
                <c:pt idx="375">
                  <c:v>0.16531030658219761</c:v>
                </c:pt>
                <c:pt idx="376">
                  <c:v>0.1668036731613167</c:v>
                </c:pt>
                <c:pt idx="377">
                  <c:v>0.16831053039196109</c:v>
                </c:pt>
                <c:pt idx="378">
                  <c:v>0.16983100014486291</c:v>
                </c:pt>
                <c:pt idx="379">
                  <c:v>0.1713652053917003</c:v>
                </c:pt>
                <c:pt idx="380">
                  <c:v>0.1729132702150428</c:v>
                </c:pt>
                <c:pt idx="381">
                  <c:v>0.1744753198183864</c:v>
                </c:pt>
                <c:pt idx="382">
                  <c:v>0.17605148053628061</c:v>
                </c:pt>
                <c:pt idx="383">
                  <c:v>0.17764187984454499</c:v>
                </c:pt>
                <c:pt idx="384">
                  <c:v>0.1792466463705803</c:v>
                </c:pt>
                <c:pt idx="385">
                  <c:v>0.1808659099037703</c:v>
                </c:pt>
                <c:pt idx="386">
                  <c:v>0.1824998014059796</c:v>
                </c:pt>
                <c:pt idx="387">
                  <c:v>0.18414845302214519</c:v>
                </c:pt>
                <c:pt idx="388">
                  <c:v>0.1858119980909641</c:v>
                </c:pt>
                <c:pt idx="389">
                  <c:v>0.18749057115567749</c:v>
                </c:pt>
                <c:pt idx="390">
                  <c:v>0.18918430797495209</c:v>
                </c:pt>
                <c:pt idx="391">
                  <c:v>0.19089334553386009</c:v>
                </c:pt>
                <c:pt idx="392">
                  <c:v>0.19261782205495809</c:v>
                </c:pt>
                <c:pt idx="393">
                  <c:v>0.19435787700946611</c:v>
                </c:pt>
                <c:pt idx="394">
                  <c:v>0.19611365112854781</c:v>
                </c:pt>
                <c:pt idx="395">
                  <c:v>0.1978852864146923</c:v>
                </c:pt>
                <c:pt idx="396">
                  <c:v>0.1996729261531994</c:v>
                </c:pt>
                <c:pt idx="397">
                  <c:v>0.20147671492376731</c:v>
                </c:pt>
                <c:pt idx="398">
                  <c:v>0.20329679861218669</c:v>
                </c:pt>
                <c:pt idx="399">
                  <c:v>0.20513332442213911</c:v>
                </c:pt>
                <c:pt idx="400">
                  <c:v>0.2069864408871025</c:v>
                </c:pt>
                <c:pt idx="401">
                  <c:v>0.20885629788236451</c:v>
                </c:pt>
                <c:pt idx="402">
                  <c:v>0.2107430466371433</c:v>
                </c:pt>
                <c:pt idx="403">
                  <c:v>0.2126468397468195</c:v>
                </c:pt>
                <c:pt idx="404">
                  <c:v>0.21456783118527711</c:v>
                </c:pt>
                <c:pt idx="405">
                  <c:v>0.21650617631735661</c:v>
                </c:pt>
                <c:pt idx="406">
                  <c:v>0.2184620319114205</c:v>
                </c:pt>
                <c:pt idx="407">
                  <c:v>0.2204355561520325</c:v>
                </c:pt>
                <c:pt idx="408">
                  <c:v>0.22242690865275089</c:v>
                </c:pt>
                <c:pt idx="409">
                  <c:v>0.2244362504690377</c:v>
                </c:pt>
                <c:pt idx="410">
                  <c:v>0.22646374411128439</c:v>
                </c:pt>
                <c:pt idx="411">
                  <c:v>0.22850955355795571</c:v>
                </c:pt>
                <c:pt idx="412">
                  <c:v>0.23057384426885091</c:v>
                </c:pt>
                <c:pt idx="413">
                  <c:v>0.23265678319848701</c:v>
                </c:pt>
                <c:pt idx="414">
                  <c:v>0.23475853880960021</c:v>
                </c:pt>
                <c:pt idx="415">
                  <c:v>0.23687928108677189</c:v>
                </c:pt>
                <c:pt idx="416">
                  <c:v>0.23901918155017629</c:v>
                </c:pt>
                <c:pt idx="417">
                  <c:v>0.24117841326945169</c:v>
                </c:pt>
                <c:pt idx="418">
                  <c:v>0.24335715087769941</c:v>
                </c:pt>
                <c:pt idx="419">
                  <c:v>0.24555557058560609</c:v>
                </c:pt>
                <c:pt idx="420">
                  <c:v>0.2477738501956965</c:v>
                </c:pt>
                <c:pt idx="421">
                  <c:v>0.25001216911671259</c:v>
                </c:pt>
                <c:pt idx="422">
                  <c:v>0.25227070837812482</c:v>
                </c:pt>
                <c:pt idx="423">
                  <c:v>0.2545496506447722</c:v>
                </c:pt>
                <c:pt idx="424">
                  <c:v>0.25684918023163628</c:v>
                </c:pt>
                <c:pt idx="425">
                  <c:v>0.25916948311874849</c:v>
                </c:pt>
                <c:pt idx="426">
                  <c:v>0.26151074696623078</c:v>
                </c:pt>
                <c:pt idx="427">
                  <c:v>0.2638731611294739</c:v>
                </c:pt>
                <c:pt idx="428">
                  <c:v>0.26625691667445162</c:v>
                </c:pt>
                <c:pt idx="429">
                  <c:v>0.26866220639317351</c:v>
                </c:pt>
                <c:pt idx="430">
                  <c:v>0.27108922481927811</c:v>
                </c:pt>
                <c:pt idx="431">
                  <c:v>0.27353816824376509</c:v>
                </c:pt>
                <c:pt idx="432">
                  <c:v>0.27600923473087252</c:v>
                </c:pt>
                <c:pt idx="433">
                  <c:v>0.27850262413409382</c:v>
                </c:pt>
                <c:pt idx="434">
                  <c:v>0.28101853811234312</c:v>
                </c:pt>
                <c:pt idx="435">
                  <c:v>0.28355718014626391</c:v>
                </c:pt>
                <c:pt idx="436">
                  <c:v>0.28611875555468602</c:v>
                </c:pt>
                <c:pt idx="437">
                  <c:v>0.2887034715112321</c:v>
                </c:pt>
                <c:pt idx="438">
                  <c:v>0.29131153706107221</c:v>
                </c:pt>
                <c:pt idx="439">
                  <c:v>0.2939431631378317</c:v>
                </c:pt>
                <c:pt idx="440">
                  <c:v>0.29659856258065059</c:v>
                </c:pt>
                <c:pt idx="441">
                  <c:v>0.29927795015139758</c:v>
                </c:pt>
                <c:pt idx="442">
                  <c:v>0.30198154255203941</c:v>
                </c:pt>
                <c:pt idx="443">
                  <c:v>0.30470955844216657</c:v>
                </c:pt>
                <c:pt idx="444">
                  <c:v>0.30746221845667959</c:v>
                </c:pt>
                <c:pt idx="445">
                  <c:v>0.31023974522363112</c:v>
                </c:pt>
                <c:pt idx="446">
                  <c:v>0.31304236338223362</c:v>
                </c:pt>
                <c:pt idx="447">
                  <c:v>0.31587029960102597</c:v>
                </c:pt>
                <c:pt idx="448">
                  <c:v>0.31872378259620748</c:v>
                </c:pt>
                <c:pt idx="449">
                  <c:v>0.32160304315013388</c:v>
                </c:pt>
                <c:pt idx="450">
                  <c:v>0.32450831412998421</c:v>
                </c:pt>
                <c:pt idx="451">
                  <c:v>0.32743983050659331</c:v>
                </c:pt>
                <c:pt idx="452">
                  <c:v>0.33039782937345658</c:v>
                </c:pt>
                <c:pt idx="453">
                  <c:v>0.33338254996590522</c:v>
                </c:pt>
                <c:pt idx="454">
                  <c:v>0.3363942336804534</c:v>
                </c:pt>
                <c:pt idx="455">
                  <c:v>0.33943312409432469</c:v>
                </c:pt>
                <c:pt idx="456">
                  <c:v>0.34249946698514988</c:v>
                </c:pt>
                <c:pt idx="457">
                  <c:v>0.34559351035084562</c:v>
                </c:pt>
                <c:pt idx="458">
                  <c:v>0.34871550442967081</c:v>
                </c:pt>
                <c:pt idx="459">
                  <c:v>0.35186570172046711</c:v>
                </c:pt>
                <c:pt idx="460">
                  <c:v>0.35504435700307851</c:v>
                </c:pt>
                <c:pt idx="461">
                  <c:v>0.35825172735895883</c:v>
                </c:pt>
                <c:pt idx="462">
                  <c:v>0.36148807219196277</c:v>
                </c:pt>
                <c:pt idx="463">
                  <c:v>0.36475365324932568</c:v>
                </c:pt>
                <c:pt idx="464">
                  <c:v>0.36804873464283389</c:v>
                </c:pt>
                <c:pt idx="465">
                  <c:v>0.37137358287018502</c:v>
                </c:pt>
                <c:pt idx="466">
                  <c:v>0.37472846683654121</c:v>
                </c:pt>
                <c:pt idx="467">
                  <c:v>0.37811365787627849</c:v>
                </c:pt>
                <c:pt idx="468">
                  <c:v>0.38152942977492987</c:v>
                </c:pt>
                <c:pt idx="469">
                  <c:v>0.38497605879133018</c:v>
                </c:pt>
                <c:pt idx="470">
                  <c:v>0.38845382367995862</c:v>
                </c:pt>
                <c:pt idx="471">
                  <c:v>0.39196300571348303</c:v>
                </c:pt>
                <c:pt idx="472">
                  <c:v>0.39550388870550979</c:v>
                </c:pt>
                <c:pt idx="473">
                  <c:v>0.39907675903353612</c:v>
                </c:pt>
                <c:pt idx="474">
                  <c:v>0.40268190566211309</c:v>
                </c:pt>
                <c:pt idx="475">
                  <c:v>0.40631962016621609</c:v>
                </c:pt>
                <c:pt idx="476">
                  <c:v>0.4099901967548264</c:v>
                </c:pt>
                <c:pt idx="477">
                  <c:v>0.41369393229472601</c:v>
                </c:pt>
                <c:pt idx="478">
                  <c:v>0.41743112633450657</c:v>
                </c:pt>
                <c:pt idx="479">
                  <c:v>0.42120208112879848</c:v>
                </c:pt>
                <c:pt idx="480">
                  <c:v>0.42500710166271422</c:v>
                </c:pt>
                <c:pt idx="481">
                  <c:v>0.42884649567651589</c:v>
                </c:pt>
                <c:pt idx="482">
                  <c:v>0.43272057369050348</c:v>
                </c:pt>
                <c:pt idx="483">
                  <c:v>0.43662964903013052</c:v>
                </c:pt>
                <c:pt idx="484">
                  <c:v>0.44057403785134341</c:v>
                </c:pt>
                <c:pt idx="485">
                  <c:v>0.44455405916615232</c:v>
                </c:pt>
                <c:pt idx="486">
                  <c:v>0.44857003486843211</c:v>
                </c:pt>
                <c:pt idx="487">
                  <c:v>0.45262228975995472</c:v>
                </c:pt>
                <c:pt idx="488">
                  <c:v>0.45671115157666042</c:v>
                </c:pt>
                <c:pt idx="489">
                  <c:v>0.46083695101516331</c:v>
                </c:pt>
                <c:pt idx="490">
                  <c:v>0.46500002175949712</c:v>
                </c:pt>
                <c:pt idx="491">
                  <c:v>0.46920070050810292</c:v>
                </c:pt>
                <c:pt idx="492">
                  <c:v>0.47343932700105951</c:v>
                </c:pt>
                <c:pt idx="493">
                  <c:v>0.4777162440475623</c:v>
                </c:pt>
                <c:pt idx="494">
                  <c:v>0.48203179755364811</c:v>
                </c:pt>
                <c:pt idx="495">
                  <c:v>0.48638633655017088</c:v>
                </c:pt>
                <c:pt idx="496">
                  <c:v>0.49078021322103121</c:v>
                </c:pt>
                <c:pt idx="497">
                  <c:v>0.4952137829316578</c:v>
                </c:pt>
                <c:pt idx="498">
                  <c:v>0.49968740425775188</c:v>
                </c:pt>
                <c:pt idx="499">
                  <c:v>0.50420143901428571</c:v>
                </c:pt>
                <c:pt idx="500">
                  <c:v>0.50875625228476562</c:v>
                </c:pt>
                <c:pt idx="501">
                  <c:v>0.51335221245075946</c:v>
                </c:pt>
                <c:pt idx="502">
                  <c:v>0.51798969122168903</c:v>
                </c:pt>
                <c:pt idx="503">
                  <c:v>0.52266906366489518</c:v>
                </c:pt>
                <c:pt idx="504">
                  <c:v>0.52739070823597045</c:v>
                </c:pt>
                <c:pt idx="505">
                  <c:v>0.53215500680936889</c:v>
                </c:pt>
                <c:pt idx="506">
                  <c:v>0.53696234470928905</c:v>
                </c:pt>
                <c:pt idx="507">
                  <c:v>0.54181311074084049</c:v>
                </c:pt>
                <c:pt idx="508">
                  <c:v>0.54670769722148804</c:v>
                </c:pt>
                <c:pt idx="509">
                  <c:v>0.55164650001278148</c:v>
                </c:pt>
                <c:pt idx="510">
                  <c:v>0.55662991855237243</c:v>
                </c:pt>
                <c:pt idx="511">
                  <c:v>0.56165835588631785</c:v>
                </c:pt>
                <c:pt idx="512">
                  <c:v>0.56165835588631741</c:v>
                </c:pt>
                <c:pt idx="513">
                  <c:v>0.55662991855237187</c:v>
                </c:pt>
                <c:pt idx="514">
                  <c:v>0.55164650001278148</c:v>
                </c:pt>
                <c:pt idx="515">
                  <c:v>0.54670769722148749</c:v>
                </c:pt>
                <c:pt idx="516">
                  <c:v>0.54181311074084004</c:v>
                </c:pt>
                <c:pt idx="517">
                  <c:v>0.5369623447092885</c:v>
                </c:pt>
                <c:pt idx="518">
                  <c:v>0.53215500680936845</c:v>
                </c:pt>
                <c:pt idx="519">
                  <c:v>0.52739070823597045</c:v>
                </c:pt>
                <c:pt idx="520">
                  <c:v>0.52266906366489474</c:v>
                </c:pt>
                <c:pt idx="521">
                  <c:v>0.51798969122168859</c:v>
                </c:pt>
                <c:pt idx="522">
                  <c:v>0.51335221245075902</c:v>
                </c:pt>
                <c:pt idx="523">
                  <c:v>0.50875625228476562</c:v>
                </c:pt>
                <c:pt idx="524">
                  <c:v>0.50420143901428527</c:v>
                </c:pt>
                <c:pt idx="525">
                  <c:v>0.49968740425775149</c:v>
                </c:pt>
                <c:pt idx="526">
                  <c:v>0.49521378293165741</c:v>
                </c:pt>
                <c:pt idx="527">
                  <c:v>0.49078021322103071</c:v>
                </c:pt>
                <c:pt idx="528">
                  <c:v>0.48638633655017088</c:v>
                </c:pt>
                <c:pt idx="529">
                  <c:v>0.48203179755364778</c:v>
                </c:pt>
                <c:pt idx="530">
                  <c:v>0.47771624404756191</c:v>
                </c:pt>
                <c:pt idx="531">
                  <c:v>0.47343932700105912</c:v>
                </c:pt>
                <c:pt idx="532">
                  <c:v>0.46920070050810248</c:v>
                </c:pt>
                <c:pt idx="533">
                  <c:v>0.46500002175949712</c:v>
                </c:pt>
                <c:pt idx="534">
                  <c:v>0.46083695101516298</c:v>
                </c:pt>
                <c:pt idx="535">
                  <c:v>0.45671115157665998</c:v>
                </c:pt>
                <c:pt idx="536">
                  <c:v>0.45262228975995428</c:v>
                </c:pt>
                <c:pt idx="537">
                  <c:v>0.44857003486843172</c:v>
                </c:pt>
                <c:pt idx="538">
                  <c:v>0.44455405916615232</c:v>
                </c:pt>
                <c:pt idx="539">
                  <c:v>0.44057403785134291</c:v>
                </c:pt>
                <c:pt idx="540">
                  <c:v>0.43662964903013007</c:v>
                </c:pt>
                <c:pt idx="541">
                  <c:v>0.43272057369050321</c:v>
                </c:pt>
                <c:pt idx="542">
                  <c:v>0.42884649567651562</c:v>
                </c:pt>
                <c:pt idx="543">
                  <c:v>0.42500710166271422</c:v>
                </c:pt>
                <c:pt idx="544">
                  <c:v>0.42120208112879809</c:v>
                </c:pt>
                <c:pt idx="545">
                  <c:v>0.41743112633450619</c:v>
                </c:pt>
                <c:pt idx="546">
                  <c:v>0.41369393229472562</c:v>
                </c:pt>
                <c:pt idx="547">
                  <c:v>0.4099901967548264</c:v>
                </c:pt>
                <c:pt idx="548">
                  <c:v>0.40631962016621592</c:v>
                </c:pt>
                <c:pt idx="549">
                  <c:v>0.40268190566211282</c:v>
                </c:pt>
                <c:pt idx="550">
                  <c:v>0.39907675903353568</c:v>
                </c:pt>
                <c:pt idx="551">
                  <c:v>0.39550388870550951</c:v>
                </c:pt>
                <c:pt idx="552">
                  <c:v>0.39196300571348303</c:v>
                </c:pt>
                <c:pt idx="553">
                  <c:v>0.38845382367995818</c:v>
                </c:pt>
                <c:pt idx="554">
                  <c:v>0.38497605879132979</c:v>
                </c:pt>
                <c:pt idx="555">
                  <c:v>0.38152942977492948</c:v>
                </c:pt>
                <c:pt idx="556">
                  <c:v>0.37811365787627821</c:v>
                </c:pt>
                <c:pt idx="557">
                  <c:v>0.37472846683654121</c:v>
                </c:pt>
                <c:pt idx="558">
                  <c:v>0.37137358287018463</c:v>
                </c:pt>
                <c:pt idx="559">
                  <c:v>0.36804873464283361</c:v>
                </c:pt>
                <c:pt idx="560">
                  <c:v>0.3647536532493254</c:v>
                </c:pt>
                <c:pt idx="561">
                  <c:v>0.3614880721919625</c:v>
                </c:pt>
                <c:pt idx="562">
                  <c:v>0.35825172735895883</c:v>
                </c:pt>
                <c:pt idx="563">
                  <c:v>0.35504435700307818</c:v>
                </c:pt>
                <c:pt idx="564">
                  <c:v>0.35186570172046672</c:v>
                </c:pt>
                <c:pt idx="565">
                  <c:v>0.34871550442967048</c:v>
                </c:pt>
                <c:pt idx="566">
                  <c:v>0.34559351035084529</c:v>
                </c:pt>
                <c:pt idx="567">
                  <c:v>0.34249946698514988</c:v>
                </c:pt>
                <c:pt idx="568">
                  <c:v>0.33943312409432441</c:v>
                </c:pt>
                <c:pt idx="569">
                  <c:v>0.33639423368045313</c:v>
                </c:pt>
                <c:pt idx="570">
                  <c:v>0.33338254996590477</c:v>
                </c:pt>
                <c:pt idx="571">
                  <c:v>0.33039782937345658</c:v>
                </c:pt>
                <c:pt idx="572">
                  <c:v>0.32743983050659309</c:v>
                </c:pt>
                <c:pt idx="573">
                  <c:v>0.32450831412998382</c:v>
                </c:pt>
                <c:pt idx="574">
                  <c:v>0.32160304315013361</c:v>
                </c:pt>
                <c:pt idx="575">
                  <c:v>0.31872378259620732</c:v>
                </c:pt>
                <c:pt idx="576">
                  <c:v>0.31587029960102597</c:v>
                </c:pt>
                <c:pt idx="577">
                  <c:v>0.31304236338223318</c:v>
                </c:pt>
                <c:pt idx="578">
                  <c:v>0.3102397452236309</c:v>
                </c:pt>
                <c:pt idx="579">
                  <c:v>0.30746221845667931</c:v>
                </c:pt>
                <c:pt idx="580">
                  <c:v>0.30470955844216652</c:v>
                </c:pt>
                <c:pt idx="581">
                  <c:v>0.30198154255203929</c:v>
                </c:pt>
                <c:pt idx="582">
                  <c:v>0.29927795015139741</c:v>
                </c:pt>
                <c:pt idx="583">
                  <c:v>0.29659856258065043</c:v>
                </c:pt>
                <c:pt idx="584">
                  <c:v>0.29394316313783159</c:v>
                </c:pt>
                <c:pt idx="585">
                  <c:v>0.2913115370610721</c:v>
                </c:pt>
                <c:pt idx="586">
                  <c:v>0.28870347151123199</c:v>
                </c:pt>
                <c:pt idx="587">
                  <c:v>0.28611875555468569</c:v>
                </c:pt>
                <c:pt idx="588">
                  <c:v>0.28355718014626358</c:v>
                </c:pt>
                <c:pt idx="589">
                  <c:v>0.28101853811234301</c:v>
                </c:pt>
                <c:pt idx="590">
                  <c:v>0.27850262413409371</c:v>
                </c:pt>
                <c:pt idx="591">
                  <c:v>0.27600923473087208</c:v>
                </c:pt>
                <c:pt idx="592">
                  <c:v>0.27353816824376492</c:v>
                </c:pt>
                <c:pt idx="593">
                  <c:v>0.27108922481927777</c:v>
                </c:pt>
                <c:pt idx="594">
                  <c:v>0.2686622063931734</c:v>
                </c:pt>
                <c:pt idx="595">
                  <c:v>0.2662569166744515</c:v>
                </c:pt>
                <c:pt idx="596">
                  <c:v>0.26387316112947368</c:v>
                </c:pt>
                <c:pt idx="597">
                  <c:v>0.26151074696623061</c:v>
                </c:pt>
                <c:pt idx="598">
                  <c:v>0.25916948311874832</c:v>
                </c:pt>
                <c:pt idx="599">
                  <c:v>0.25684918023163622</c:v>
                </c:pt>
                <c:pt idx="600">
                  <c:v>0.25454965064477209</c:v>
                </c:pt>
                <c:pt idx="601">
                  <c:v>0.2522707083781246</c:v>
                </c:pt>
                <c:pt idx="602">
                  <c:v>0.25001216911671242</c:v>
                </c:pt>
                <c:pt idx="603">
                  <c:v>0.24777385019569631</c:v>
                </c:pt>
                <c:pt idx="604">
                  <c:v>0.24555557058560601</c:v>
                </c:pt>
                <c:pt idx="605">
                  <c:v>0.24335715087769941</c:v>
                </c:pt>
                <c:pt idx="606">
                  <c:v>0.2411784132694515</c:v>
                </c:pt>
                <c:pt idx="607">
                  <c:v>0.2390191815501761</c:v>
                </c:pt>
                <c:pt idx="608">
                  <c:v>0.23687928108677181</c:v>
                </c:pt>
                <c:pt idx="609">
                  <c:v>0.2347585388096001</c:v>
                </c:pt>
                <c:pt idx="610">
                  <c:v>0.2326567831984869</c:v>
                </c:pt>
                <c:pt idx="611">
                  <c:v>0.23057384426885069</c:v>
                </c:pt>
                <c:pt idx="612">
                  <c:v>0.22850955355795549</c:v>
                </c:pt>
                <c:pt idx="613">
                  <c:v>0.22646374411128431</c:v>
                </c:pt>
                <c:pt idx="614">
                  <c:v>0.22443625046903759</c:v>
                </c:pt>
                <c:pt idx="615">
                  <c:v>0.22242690865275061</c:v>
                </c:pt>
                <c:pt idx="616">
                  <c:v>0.22043555615203231</c:v>
                </c:pt>
                <c:pt idx="617">
                  <c:v>0.2184620319114203</c:v>
                </c:pt>
                <c:pt idx="618">
                  <c:v>0.2165061763173565</c:v>
                </c:pt>
                <c:pt idx="619">
                  <c:v>0.214567831185277</c:v>
                </c:pt>
                <c:pt idx="620">
                  <c:v>0.21264683974681931</c:v>
                </c:pt>
                <c:pt idx="621">
                  <c:v>0.21074304663714311</c:v>
                </c:pt>
                <c:pt idx="622">
                  <c:v>0.20885629788236429</c:v>
                </c:pt>
                <c:pt idx="623">
                  <c:v>0.20698644088710241</c:v>
                </c:pt>
                <c:pt idx="624">
                  <c:v>0.20513332442213911</c:v>
                </c:pt>
                <c:pt idx="625">
                  <c:v>0.2032967986121865</c:v>
                </c:pt>
                <c:pt idx="626">
                  <c:v>0.20147671492376709</c:v>
                </c:pt>
                <c:pt idx="627">
                  <c:v>0.19967292615319929</c:v>
                </c:pt>
                <c:pt idx="628">
                  <c:v>0.19788528641469219</c:v>
                </c:pt>
                <c:pt idx="629">
                  <c:v>0.1961136511285477</c:v>
                </c:pt>
                <c:pt idx="630">
                  <c:v>0.19435787700946591</c:v>
                </c:pt>
                <c:pt idx="631">
                  <c:v>0.19261782205495789</c:v>
                </c:pt>
                <c:pt idx="632">
                  <c:v>0.19089334553386</c:v>
                </c:pt>
                <c:pt idx="633">
                  <c:v>0.189184307974952</c:v>
                </c:pt>
                <c:pt idx="634">
                  <c:v>0.18749057115567749</c:v>
                </c:pt>
                <c:pt idx="635">
                  <c:v>0.18581199809096391</c:v>
                </c:pt>
                <c:pt idx="636">
                  <c:v>0.184148453022145</c:v>
                </c:pt>
                <c:pt idx="637">
                  <c:v>0.18249980140597949</c:v>
                </c:pt>
                <c:pt idx="638">
                  <c:v>0.18086590990377019</c:v>
                </c:pt>
                <c:pt idx="639">
                  <c:v>0.1792466463705801</c:v>
                </c:pt>
                <c:pt idx="640">
                  <c:v>0.17764187984454491</c:v>
                </c:pt>
                <c:pt idx="641">
                  <c:v>0.17605148053628039</c:v>
                </c:pt>
                <c:pt idx="642">
                  <c:v>0.17447531981838629</c:v>
                </c:pt>
                <c:pt idx="643">
                  <c:v>0.17291327021504271</c:v>
                </c:pt>
                <c:pt idx="644">
                  <c:v>0.17136520539170011</c:v>
                </c:pt>
                <c:pt idx="645">
                  <c:v>0.1698310001448628</c:v>
                </c:pt>
                <c:pt idx="646">
                  <c:v>0.16831053039196089</c:v>
                </c:pt>
                <c:pt idx="647">
                  <c:v>0.16680367316131661</c:v>
                </c:pt>
                <c:pt idx="648">
                  <c:v>0.1653103065821975</c:v>
                </c:pt>
                <c:pt idx="649">
                  <c:v>0.16383030987496031</c:v>
                </c:pt>
                <c:pt idx="650">
                  <c:v>0.1623635633412831</c:v>
                </c:pt>
                <c:pt idx="651">
                  <c:v>0.16090994835448319</c:v>
                </c:pt>
                <c:pt idx="652">
                  <c:v>0.15946934734992399</c:v>
                </c:pt>
                <c:pt idx="653">
                  <c:v>0.15804164381550609</c:v>
                </c:pt>
                <c:pt idx="654">
                  <c:v>0.15662672228224411</c:v>
                </c:pt>
                <c:pt idx="655">
                  <c:v>0.1552244683149285</c:v>
                </c:pt>
                <c:pt idx="656">
                  <c:v>0.1538347685028694</c:v>
                </c:pt>
                <c:pt idx="657">
                  <c:v>0.15245751045072481</c:v>
                </c:pt>
                <c:pt idx="658">
                  <c:v>0.15109258276941029</c:v>
                </c:pt>
                <c:pt idx="659">
                  <c:v>0.14973987506708999</c:v>
                </c:pt>
                <c:pt idx="660">
                  <c:v>0.1483992779402486</c:v>
                </c:pt>
                <c:pt idx="661">
                  <c:v>0.14707068296484271</c:v>
                </c:pt>
                <c:pt idx="662">
                  <c:v>0.1457539826875322</c:v>
                </c:pt>
                <c:pt idx="663">
                  <c:v>0.14444907061698931</c:v>
                </c:pt>
                <c:pt idx="664">
                  <c:v>0.1431558412152866</c:v>
                </c:pt>
                <c:pt idx="665">
                  <c:v>0.14187418988936029</c:v>
                </c:pt>
                <c:pt idx="666">
                  <c:v>0.1406040129825516</c:v>
                </c:pt>
                <c:pt idx="667">
                  <c:v>0.13934520776622339</c:v>
                </c:pt>
                <c:pt idx="668">
                  <c:v>0.13809767243145141</c:v>
                </c:pt>
                <c:pt idx="669">
                  <c:v>0.13686130608079061</c:v>
                </c:pt>
                <c:pt idx="670">
                  <c:v>0.1356360087201145</c:v>
                </c:pt>
                <c:pt idx="671">
                  <c:v>0.13442168125052789</c:v>
                </c:pt>
                <c:pt idx="672">
                  <c:v>0.13321822546035239</c:v>
                </c:pt>
                <c:pt idx="673">
                  <c:v>0.13202554401718261</c:v>
                </c:pt>
                <c:pt idx="674">
                  <c:v>0.13084354046001509</c:v>
                </c:pt>
                <c:pt idx="675">
                  <c:v>0.12967211919144611</c:v>
                </c:pt>
                <c:pt idx="676">
                  <c:v>0.12851118546994</c:v>
                </c:pt>
                <c:pt idx="677">
                  <c:v>0.12736064540216721</c:v>
                </c:pt>
                <c:pt idx="678">
                  <c:v>0.12622040593540959</c:v>
                </c:pt>
                <c:pt idx="679">
                  <c:v>0.12509037485003599</c:v>
                </c:pt>
                <c:pt idx="680">
                  <c:v>0.1239704607520422</c:v>
                </c:pt>
                <c:pt idx="681">
                  <c:v>0.1228605730656598</c:v>
                </c:pt>
                <c:pt idx="682">
                  <c:v>0.121760622026031</c:v>
                </c:pt>
                <c:pt idx="683">
                  <c:v>0.1206705186719485</c:v>
                </c:pt>
                <c:pt idx="684">
                  <c:v>0.1195901748386603</c:v>
                </c:pt>
                <c:pt idx="685">
                  <c:v>0.1185195031507392</c:v>
                </c:pt>
                <c:pt idx="686">
                  <c:v>0.1174584170150164</c:v>
                </c:pt>
                <c:pt idx="687">
                  <c:v>0.11640683061357759</c:v>
                </c:pt>
                <c:pt idx="688">
                  <c:v>0.1153646588968231</c:v>
                </c:pt>
                <c:pt idx="689">
                  <c:v>0.114331817576588</c:v>
                </c:pt>
                <c:pt idx="690">
                  <c:v>0.1133082231193263</c:v>
                </c:pt>
                <c:pt idx="691">
                  <c:v>0.11229379273935421</c:v>
                </c:pt>
                <c:pt idx="692">
                  <c:v>0.111288444392155</c:v>
                </c:pt>
                <c:pt idx="693">
                  <c:v>0.1102920967677434</c:v>
                </c:pt>
                <c:pt idx="694">
                  <c:v>0.1093046692840895</c:v>
                </c:pt>
                <c:pt idx="695">
                  <c:v>0.1083260820806011</c:v>
                </c:pt>
                <c:pt idx="696">
                  <c:v>0.1073562560116654</c:v>
                </c:pt>
                <c:pt idx="697">
                  <c:v>0.1063951126402473</c:v>
                </c:pt>
                <c:pt idx="698">
                  <c:v>0.10544257423154629</c:v>
                </c:pt>
                <c:pt idx="699">
                  <c:v>0.10449856374670891</c:v>
                </c:pt>
                <c:pt idx="700">
                  <c:v>0.1035630048365981</c:v>
                </c:pt>
                <c:pt idx="701">
                  <c:v>0.10263582183561849</c:v>
                </c:pt>
                <c:pt idx="702">
                  <c:v>0.1017169397555967</c:v>
                </c:pt>
                <c:pt idx="703">
                  <c:v>0.1008062842797165</c:v>
                </c:pt>
                <c:pt idx="704">
                  <c:v>9.99037817565082E-2</c:v>
                </c:pt>
                <c:pt idx="705">
                  <c:v>9.9009359193891783E-2</c:v>
                </c:pt>
                <c:pt idx="706">
                  <c:v>9.812294425327367E-2</c:v>
                </c:pt>
                <c:pt idx="707">
                  <c:v>9.7244465243696399E-2</c:v>
                </c:pt>
                <c:pt idx="708">
                  <c:v>9.6373851116039855E-2</c:v>
                </c:pt>
                <c:pt idx="709">
                  <c:v>9.5511031457275491E-2</c:v>
                </c:pt>
                <c:pt idx="710">
                  <c:v>9.4655936484771219E-2</c:v>
                </c:pt>
                <c:pt idx="711">
                  <c:v>9.380849704064767E-2</c:v>
                </c:pt>
                <c:pt idx="712">
                  <c:v>9.2968644586185173E-2</c:v>
                </c:pt>
                <c:pt idx="713">
                  <c:v>9.213631119627988E-2</c:v>
                </c:pt>
                <c:pt idx="714">
                  <c:v>9.1311429553950746E-2</c:v>
                </c:pt>
                <c:pt idx="715">
                  <c:v>9.0493932944894773E-2</c:v>
                </c:pt>
                <c:pt idx="716">
                  <c:v>8.9683755252091393E-2</c:v>
                </c:pt>
                <c:pt idx="717">
                  <c:v>8.8880830950455403E-2</c:v>
                </c:pt>
                <c:pt idx="718">
                  <c:v>8.8085095101536892E-2</c:v>
                </c:pt>
                <c:pt idx="719">
                  <c:v>8.7296483348269657E-2</c:v>
                </c:pt>
                <c:pt idx="720">
                  <c:v>8.6514931909765919E-2</c:v>
                </c:pt>
                <c:pt idx="721">
                  <c:v>8.5740377576157989E-2</c:v>
                </c:pt>
                <c:pt idx="722">
                  <c:v>8.497275770348614E-2</c:v>
                </c:pt>
                <c:pt idx="723">
                  <c:v>8.421201020863181E-2</c:v>
                </c:pt>
                <c:pt idx="724">
                  <c:v>8.3458073564296756E-2</c:v>
                </c:pt>
                <c:pt idx="725">
                  <c:v>8.2710886794026647E-2</c:v>
                </c:pt>
                <c:pt idx="726">
                  <c:v>8.1970389467279831E-2</c:v>
                </c:pt>
                <c:pt idx="727">
                  <c:v>8.1236521694539446E-2</c:v>
                </c:pt>
                <c:pt idx="728">
                  <c:v>8.05092241224699E-2</c:v>
                </c:pt>
                <c:pt idx="729">
                  <c:v>7.9788437929116537E-2</c:v>
                </c:pt>
                <c:pt idx="730">
                  <c:v>7.9074104819148144E-2</c:v>
                </c:pt>
                <c:pt idx="731">
                  <c:v>7.8366167019142563E-2</c:v>
                </c:pt>
                <c:pt idx="732">
                  <c:v>7.7664567272913515E-2</c:v>
                </c:pt>
                <c:pt idx="733">
                  <c:v>7.6969248836880333E-2</c:v>
                </c:pt>
                <c:pt idx="734">
                  <c:v>7.6280155475478534E-2</c:v>
                </c:pt>
                <c:pt idx="735">
                  <c:v>7.5597231456611569E-2</c:v>
                </c:pt>
                <c:pt idx="736">
                  <c:v>7.4920421547143609E-2</c:v>
                </c:pt>
                <c:pt idx="737">
                  <c:v>7.424967100843205E-2</c:v>
                </c:pt>
                <c:pt idx="738">
                  <c:v>7.3584925591900691E-2</c:v>
                </c:pt>
                <c:pt idx="739">
                  <c:v>7.2926131534652133E-2</c:v>
                </c:pt>
                <c:pt idx="740">
                  <c:v>7.2273235555119469E-2</c:v>
                </c:pt>
                <c:pt idx="741">
                  <c:v>7.1626184848757393E-2</c:v>
                </c:pt>
                <c:pt idx="742">
                  <c:v>7.0984927083771035E-2</c:v>
                </c:pt>
                <c:pt idx="743">
                  <c:v>7.0349410396883763E-2</c:v>
                </c:pt>
                <c:pt idx="744">
                  <c:v>6.9719583389142525E-2</c:v>
                </c:pt>
                <c:pt idx="745">
                  <c:v>6.9095395121760841E-2</c:v>
                </c:pt>
                <c:pt idx="746">
                  <c:v>6.8476795111999209E-2</c:v>
                </c:pt>
                <c:pt idx="747">
                  <c:v>6.7863733329081841E-2</c:v>
                </c:pt>
                <c:pt idx="748">
                  <c:v>6.7256160190150474E-2</c:v>
                </c:pt>
                <c:pt idx="749">
                  <c:v>6.6654026556254256E-2</c:v>
                </c:pt>
                <c:pt idx="750">
                  <c:v>6.6057283728375632E-2</c:v>
                </c:pt>
                <c:pt idx="751">
                  <c:v>6.5465883443491357E-2</c:v>
                </c:pt>
                <c:pt idx="752">
                  <c:v>6.4879777870669439E-2</c:v>
                </c:pt>
                <c:pt idx="753">
                  <c:v>6.4298919607200467E-2</c:v>
                </c:pt>
                <c:pt idx="754">
                  <c:v>6.3723261674763901E-2</c:v>
                </c:pt>
                <c:pt idx="755">
                  <c:v>6.3152757515628738E-2</c:v>
                </c:pt>
                <c:pt idx="756">
                  <c:v>6.258736098888773E-2</c:v>
                </c:pt>
                <c:pt idx="757">
                  <c:v>6.2027026366725808E-2</c:v>
                </c:pt>
                <c:pt idx="758">
                  <c:v>6.1471708330721728E-2</c:v>
                </c:pt>
                <c:pt idx="759">
                  <c:v>6.0921361968182791E-2</c:v>
                </c:pt>
                <c:pt idx="760">
                  <c:v>6.0375942768512547E-2</c:v>
                </c:pt>
                <c:pt idx="761">
                  <c:v>5.983540661961069E-2</c:v>
                </c:pt>
                <c:pt idx="762">
                  <c:v>5.9299709804305482E-2</c:v>
                </c:pt>
                <c:pt idx="763">
                  <c:v>5.8768808996818057E-2</c:v>
                </c:pt>
                <c:pt idx="764">
                  <c:v>5.8242661259258269E-2</c:v>
                </c:pt>
                <c:pt idx="765">
                  <c:v>5.772122403815215E-2</c:v>
                </c:pt>
                <c:pt idx="766">
                  <c:v>5.7204455161000027E-2</c:v>
                </c:pt>
                <c:pt idx="767">
                  <c:v>5.6692312832865938E-2</c:v>
                </c:pt>
                <c:pt idx="768">
                  <c:v>5.6184755632997282E-2</c:v>
                </c:pt>
                <c:pt idx="769">
                  <c:v>5.5681742511474737E-2</c:v>
                </c:pt>
                <c:pt idx="770">
                  <c:v>5.5183232785892537E-2</c:v>
                </c:pt>
                <c:pt idx="771">
                  <c:v>5.4689186138067808E-2</c:v>
                </c:pt>
                <c:pt idx="772">
                  <c:v>5.4199562610779961E-2</c:v>
                </c:pt>
                <c:pt idx="773">
                  <c:v>5.3714322604538962E-2</c:v>
                </c:pt>
                <c:pt idx="774">
                  <c:v>5.3233426874382803E-2</c:v>
                </c:pt>
                <c:pt idx="775">
                  <c:v>5.2756836526703217E-2</c:v>
                </c:pt>
                <c:pt idx="776">
                  <c:v>5.2284513016100223E-2</c:v>
                </c:pt>
                <c:pt idx="777">
                  <c:v>5.1816418142264627E-2</c:v>
                </c:pt>
                <c:pt idx="778">
                  <c:v>5.1352514046888433E-2</c:v>
                </c:pt>
                <c:pt idx="779">
                  <c:v>5.0892763210603188E-2</c:v>
                </c:pt>
                <c:pt idx="780">
                  <c:v>5.0437128449945162E-2</c:v>
                </c:pt>
                <c:pt idx="781">
                  <c:v>4.9985572914348277E-2</c:v>
                </c:pt>
                <c:pt idx="782">
                  <c:v>4.9538060083163693E-2</c:v>
                </c:pt>
                <c:pt idx="783">
                  <c:v>4.9094553762706043E-2</c:v>
                </c:pt>
                <c:pt idx="784">
                  <c:v>4.8655018083326333E-2</c:v>
                </c:pt>
                <c:pt idx="785">
                  <c:v>4.821941749651068E-2</c:v>
                </c:pt>
                <c:pt idx="786">
                  <c:v>4.7787716772005419E-2</c:v>
                </c:pt>
                <c:pt idx="787">
                  <c:v>4.7359880994967671E-2</c:v>
                </c:pt>
                <c:pt idx="788">
                  <c:v>4.6935875563141542E-2</c:v>
                </c:pt>
                <c:pt idx="789">
                  <c:v>4.6515666184059702E-2</c:v>
                </c:pt>
                <c:pt idx="790">
                  <c:v>4.6099218872269657E-2</c:v>
                </c:pt>
                <c:pt idx="791">
                  <c:v>4.5686499946585302E-2</c:v>
                </c:pt>
                <c:pt idx="792">
                  <c:v>4.527747602736272E-2</c:v>
                </c:pt>
                <c:pt idx="793">
                  <c:v>4.4872114033800772E-2</c:v>
                </c:pt>
                <c:pt idx="794">
                  <c:v>4.4470381181265242E-2</c:v>
                </c:pt>
                <c:pt idx="795">
                  <c:v>4.4072244978637598E-2</c:v>
                </c:pt>
                <c:pt idx="796">
                  <c:v>4.367767322568708E-2</c:v>
                </c:pt>
                <c:pt idx="797">
                  <c:v>4.3286634010466382E-2</c:v>
                </c:pt>
                <c:pt idx="798">
                  <c:v>4.289909570673086E-2</c:v>
                </c:pt>
                <c:pt idx="799">
                  <c:v>4.2515026971380487E-2</c:v>
                </c:pt>
                <c:pt idx="800">
                  <c:v>4.2134396741925019E-2</c:v>
                </c:pt>
                <c:pt idx="801">
                  <c:v>4.1757174233971711E-2</c:v>
                </c:pt>
                <c:pt idx="802">
                  <c:v>4.1383328938735531E-2</c:v>
                </c:pt>
                <c:pt idx="803">
                  <c:v>4.1012830620571802E-2</c:v>
                </c:pt>
                <c:pt idx="804">
                  <c:v>4.064564931453065E-2</c:v>
                </c:pt>
                <c:pt idx="805">
                  <c:v>4.0281755323933612E-2</c:v>
                </c:pt>
                <c:pt idx="806">
                  <c:v>3.9921119217971861E-2</c:v>
                </c:pt>
                <c:pt idx="807">
                  <c:v>3.9563711829325818E-2</c:v>
                </c:pt>
                <c:pt idx="808">
                  <c:v>3.9209504251806387E-2</c:v>
                </c:pt>
                <c:pt idx="809">
                  <c:v>3.8858467838016823E-2</c:v>
                </c:pt>
                <c:pt idx="810">
                  <c:v>3.8510574197035977E-2</c:v>
                </c:pt>
                <c:pt idx="811">
                  <c:v>3.8165795192122091E-2</c:v>
                </c:pt>
                <c:pt idx="812">
                  <c:v>3.7824102938437097E-2</c:v>
                </c:pt>
                <c:pt idx="813">
                  <c:v>3.7485469800791531E-2</c:v>
                </c:pt>
                <c:pt idx="814">
                  <c:v>3.7149868391409248E-2</c:v>
                </c:pt>
                <c:pt idx="815">
                  <c:v>3.6817271567712508E-2</c:v>
                </c:pt>
                <c:pt idx="816">
                  <c:v>3.6487652430126687E-2</c:v>
                </c:pt>
                <c:pt idx="817">
                  <c:v>3.6160984319904887E-2</c:v>
                </c:pt>
                <c:pt idx="818">
                  <c:v>3.5837240816971518E-2</c:v>
                </c:pt>
                <c:pt idx="819">
                  <c:v>3.5516395737785818E-2</c:v>
                </c:pt>
                <c:pt idx="820">
                  <c:v>3.5198423133224042E-2</c:v>
                </c:pt>
                <c:pt idx="821">
                  <c:v>3.4883297286480729E-2</c:v>
                </c:pt>
                <c:pt idx="822">
                  <c:v>3.4570992710989012E-2</c:v>
                </c:pt>
                <c:pt idx="823">
                  <c:v>3.4261484148359007E-2</c:v>
                </c:pt>
                <c:pt idx="824">
                  <c:v>3.3954746566335292E-2</c:v>
                </c:pt>
                <c:pt idx="825">
                  <c:v>3.3650755156772121E-2</c:v>
                </c:pt>
                <c:pt idx="826">
                  <c:v>3.3349485333627103E-2</c:v>
                </c:pt>
                <c:pt idx="827">
                  <c:v>3.3050912730972867E-2</c:v>
                </c:pt>
                <c:pt idx="828">
                  <c:v>3.2755013201026167E-2</c:v>
                </c:pt>
                <c:pt idx="829">
                  <c:v>3.2461762812195039E-2</c:v>
                </c:pt>
                <c:pt idx="830">
                  <c:v>3.2171137847143219E-2</c:v>
                </c:pt>
                <c:pt idx="831">
                  <c:v>3.1883114800871942E-2</c:v>
                </c:pt>
                <c:pt idx="832">
                  <c:v>3.1597670378818998E-2</c:v>
                </c:pt>
                <c:pt idx="833">
                  <c:v>3.1314781494974603E-2</c:v>
                </c:pt>
                <c:pt idx="834">
                  <c:v>3.1034425270014342E-2</c:v>
                </c:pt>
                <c:pt idx="835">
                  <c:v>3.0756579029448689E-2</c:v>
                </c:pt>
                <c:pt idx="836">
                  <c:v>3.0481220301789302E-2</c:v>
                </c:pt>
                <c:pt idx="837">
                  <c:v>3.020832681673135E-2</c:v>
                </c:pt>
                <c:pt idx="838">
                  <c:v>2.9937876503352549E-2</c:v>
                </c:pt>
                <c:pt idx="839">
                  <c:v>2.966984748832802E-2</c:v>
                </c:pt>
                <c:pt idx="840">
                  <c:v>2.9404218094161241E-2</c:v>
                </c:pt>
                <c:pt idx="841">
                  <c:v>2.9140966837430921E-2</c:v>
                </c:pt>
                <c:pt idx="842">
                  <c:v>2.888007242705334E-2</c:v>
                </c:pt>
                <c:pt idx="843">
                  <c:v>2.862151376256044E-2</c:v>
                </c:pt>
                <c:pt idx="844">
                  <c:v>2.836526993239329E-2</c:v>
                </c:pt>
                <c:pt idx="845">
                  <c:v>2.8111320212210779E-2</c:v>
                </c:pt>
                <c:pt idx="846">
                  <c:v>2.7859644063213559E-2</c:v>
                </c:pt>
                <c:pt idx="847">
                  <c:v>2.7610221130482809E-2</c:v>
                </c:pt>
                <c:pt idx="848">
                  <c:v>2.736303124133406E-2</c:v>
                </c:pt>
                <c:pt idx="849">
                  <c:v>2.711805440368564E-2</c:v>
                </c:pt>
                <c:pt idx="850">
                  <c:v>2.687527080444178E-2</c:v>
                </c:pt>
                <c:pt idx="851">
                  <c:v>2.6634660807890238E-2</c:v>
                </c:pt>
                <c:pt idx="852">
                  <c:v>2.639620495411411E-2</c:v>
                </c:pt>
                <c:pt idx="853">
                  <c:v>2.6159883957418011E-2</c:v>
                </c:pt>
                <c:pt idx="854">
                  <c:v>2.5925678704768331E-2</c:v>
                </c:pt>
                <c:pt idx="855">
                  <c:v>2.569357025424733E-2</c:v>
                </c:pt>
                <c:pt idx="856">
                  <c:v>2.5463539833521322E-2</c:v>
                </c:pt>
                <c:pt idx="857">
                  <c:v>2.5235568838322231E-2</c:v>
                </c:pt>
                <c:pt idx="858">
                  <c:v>2.5009638830943062E-2</c:v>
                </c:pt>
                <c:pt idx="859">
                  <c:v>2.4785731538746601E-2</c:v>
                </c:pt>
                <c:pt idx="860">
                  <c:v>2.4563828852687729E-2</c:v>
                </c:pt>
                <c:pt idx="861">
                  <c:v>2.4343912825848631E-2</c:v>
                </c:pt>
                <c:pt idx="862">
                  <c:v>2.4125965671987382E-2</c:v>
                </c:pt>
                <c:pt idx="863">
                  <c:v>2.390996976409945E-2</c:v>
                </c:pt>
                <c:pt idx="864">
                  <c:v>2.3695907632992019E-2</c:v>
                </c:pt>
                <c:pt idx="865">
                  <c:v>2.348376196587125E-2</c:v>
                </c:pt>
                <c:pt idx="866">
                  <c:v>2.3273515604941869E-2</c:v>
                </c:pt>
                <c:pt idx="867">
                  <c:v>2.3065151546019649E-2</c:v>
                </c:pt>
                <c:pt idx="868">
                  <c:v>2.2858652937156099E-2</c:v>
                </c:pt>
                <c:pt idx="869">
                  <c:v>2.2654003077275491E-2</c:v>
                </c:pt>
                <c:pt idx="870">
                  <c:v>2.2451185414824219E-2</c:v>
                </c:pt>
                <c:pt idx="871">
                  <c:v>2.2250183546432031E-2</c:v>
                </c:pt>
                <c:pt idx="872">
                  <c:v>2.2050981215585439E-2</c:v>
                </c:pt>
                <c:pt idx="873">
                  <c:v>2.185356231131292E-2</c:v>
                </c:pt>
                <c:pt idx="874">
                  <c:v>2.1657910866881881E-2</c:v>
                </c:pt>
                <c:pt idx="875">
                  <c:v>2.1464011058507391E-2</c:v>
                </c:pt>
                <c:pt idx="876">
                  <c:v>2.1271847204072249E-2</c:v>
                </c:pt>
                <c:pt idx="877">
                  <c:v>2.108140376185879E-2</c:v>
                </c:pt>
                <c:pt idx="878">
                  <c:v>2.0892665329291848E-2</c:v>
                </c:pt>
                <c:pt idx="879">
                  <c:v>2.0705616641693021E-2</c:v>
                </c:pt>
                <c:pt idx="880">
                  <c:v>2.0520242571046191E-2</c:v>
                </c:pt>
                <c:pt idx="881">
                  <c:v>2.0336528124773889E-2</c:v>
                </c:pt>
                <c:pt idx="882">
                  <c:v>2.0154458444524809E-2</c:v>
                </c:pt>
                <c:pt idx="883">
                  <c:v>1.9974018804972082E-2</c:v>
                </c:pt>
                <c:pt idx="884">
                  <c:v>1.979519461262234E-2</c:v>
                </c:pt>
                <c:pt idx="885">
                  <c:v>1.9617971404635431E-2</c:v>
                </c:pt>
                <c:pt idx="886">
                  <c:v>1.9442334847654681E-2</c:v>
                </c:pt>
                <c:pt idx="887">
                  <c:v>1.926827073664766E-2</c:v>
                </c:pt>
                <c:pt idx="888">
                  <c:v>1.909576499375731E-2</c:v>
                </c:pt>
                <c:pt idx="889">
                  <c:v>1.892480366716344E-2</c:v>
                </c:pt>
                <c:pt idx="890">
                  <c:v>1.87553729299542E-2</c:v>
                </c:pt>
                <c:pt idx="891">
                  <c:v>1.858745907900786E-2</c:v>
                </c:pt>
                <c:pt idx="892">
                  <c:v>1.842104853388463E-2</c:v>
                </c:pt>
                <c:pt idx="893">
                  <c:v>1.8256127835728109E-2</c:v>
                </c:pt>
                <c:pt idx="894">
                  <c:v>1.8092683646176999E-2</c:v>
                </c:pt>
                <c:pt idx="895">
                  <c:v>1.7930702746286099E-2</c:v>
                </c:pt>
                <c:pt idx="896">
                  <c:v>1.7770172035457391E-2</c:v>
                </c:pt>
                <c:pt idx="897">
                  <c:v>1.7611078530380429E-2</c:v>
                </c:pt>
                <c:pt idx="898">
                  <c:v>1.745340936398216E-2</c:v>
                </c:pt>
                <c:pt idx="899">
                  <c:v>1.72971517843865E-2</c:v>
                </c:pt>
                <c:pt idx="900">
                  <c:v>1.714229315388276E-2</c:v>
                </c:pt>
                <c:pt idx="901">
                  <c:v>1.6988820947903719E-2</c:v>
                </c:pt>
                <c:pt idx="902">
                  <c:v>1.6836722754012639E-2</c:v>
                </c:pt>
                <c:pt idx="903">
                  <c:v>1.6685986270899209E-2</c:v>
                </c:pt>
                <c:pt idx="904">
                  <c:v>1.6536599307384919E-2</c:v>
                </c:pt>
                <c:pt idx="905">
                  <c:v>1.638854978143682E-2</c:v>
                </c:pt>
                <c:pt idx="906">
                  <c:v>1.6241825719190531E-2</c:v>
                </c:pt>
                <c:pt idx="907">
                  <c:v>1.60964152539818E-2</c:v>
                </c:pt>
                <c:pt idx="908">
                  <c:v>1.5952306625386579E-2</c:v>
                </c:pt>
                <c:pt idx="909">
                  <c:v>1.580948817827019E-2</c:v>
                </c:pt>
                <c:pt idx="910">
                  <c:v>1.566794836184434E-2</c:v>
                </c:pt>
                <c:pt idx="911">
                  <c:v>1.5527675728733221E-2</c:v>
                </c:pt>
                <c:pt idx="912">
                  <c:v>1.538865893404753E-2</c:v>
                </c:pt>
                <c:pt idx="913">
                  <c:v>1.525088673446685E-2</c:v>
                </c:pt>
                <c:pt idx="914">
                  <c:v>1.5114347987330509E-2</c:v>
                </c:pt>
                <c:pt idx="915">
                  <c:v>1.4979031649736281E-2</c:v>
                </c:pt>
                <c:pt idx="916">
                  <c:v>1.4844926777647221E-2</c:v>
                </c:pt>
                <c:pt idx="917">
                  <c:v>1.4712022525006649E-2</c:v>
                </c:pt>
                <c:pt idx="918">
                  <c:v>1.458030814286084E-2</c:v>
                </c:pt>
                <c:pt idx="919">
                  <c:v>1.444977297848978E-2</c:v>
                </c:pt>
                <c:pt idx="920">
                  <c:v>1.432040647454557E-2</c:v>
                </c:pt>
                <c:pt idx="921">
                  <c:v>1.419219816819846E-2</c:v>
                </c:pt>
                <c:pt idx="922">
                  <c:v>1.4065137690290859E-2</c:v>
                </c:pt>
                <c:pt idx="923">
                  <c:v>1.393921476449847E-2</c:v>
                </c:pt>
                <c:pt idx="924">
                  <c:v>1.3814419206499361E-2</c:v>
                </c:pt>
                <c:pt idx="925">
                  <c:v>1.36907409231502E-2</c:v>
                </c:pt>
                <c:pt idx="926">
                  <c:v>1.3568169911669901E-2</c:v>
                </c:pt>
                <c:pt idx="927">
                  <c:v>1.3446696258830741E-2</c:v>
                </c:pt>
                <c:pt idx="928">
                  <c:v>1.332631014015645E-2</c:v>
                </c:pt>
                <c:pt idx="929">
                  <c:v>1.32070018191278E-2</c:v>
                </c:pt>
                <c:pt idx="930">
                  <c:v>1.308876164639507E-2</c:v>
                </c:pt>
                <c:pt idx="931">
                  <c:v>1.2971580058997531E-2</c:v>
                </c:pt>
                <c:pt idx="932">
                  <c:v>1.2855447579590199E-2</c:v>
                </c:pt>
                <c:pt idx="933">
                  <c:v>1.274035481567719E-2</c:v>
                </c:pt>
                <c:pt idx="934">
                  <c:v>1.262629245885215E-2</c:v>
                </c:pt>
                <c:pt idx="935">
                  <c:v>1.2513251284045431E-2</c:v>
                </c:pt>
                <c:pt idx="936">
                  <c:v>1.240122214877787E-2</c:v>
                </c:pt>
                <c:pt idx="937">
                  <c:v>1.2290195992421571E-2</c:v>
                </c:pt>
                <c:pt idx="938">
                  <c:v>1.218016383546686E-2</c:v>
                </c:pt>
                <c:pt idx="939">
                  <c:v>1.2071116778796281E-2</c:v>
                </c:pt>
                <c:pt idx="940">
                  <c:v>1.196304600296472E-2</c:v>
                </c:pt>
                <c:pt idx="941">
                  <c:v>1.1855942767486119E-2</c:v>
                </c:pt>
                <c:pt idx="942">
                  <c:v>1.1749798410126621E-2</c:v>
                </c:pt>
                <c:pt idx="943">
                  <c:v>1.1644604346203929E-2</c:v>
                </c:pt>
                <c:pt idx="944">
                  <c:v>1.154035206789307E-2</c:v>
                </c:pt>
                <c:pt idx="945">
                  <c:v>1.143703314353826E-2</c:v>
                </c:pt>
                <c:pt idx="946">
                  <c:v>1.133463921697094E-2</c:v>
                </c:pt>
                <c:pt idx="947">
                  <c:v>1.1233162006834061E-2</c:v>
                </c:pt>
                <c:pt idx="948">
                  <c:v>1.1132593305912141E-2</c:v>
                </c:pt>
                <c:pt idx="949">
                  <c:v>1.103292498046766E-2</c:v>
                </c:pt>
                <c:pt idx="950">
                  <c:v>1.093414896958317E-2</c:v>
                </c:pt>
                <c:pt idx="951">
                  <c:v>1.083625728450921E-2</c:v>
                </c:pt>
                <c:pt idx="952">
                  <c:v>1.073924200801844E-2</c:v>
                </c:pt>
                <c:pt idx="953">
                  <c:v>1.0643095293765109E-2</c:v>
                </c:pt>
                <c:pt idx="954">
                  <c:v>1.0547809365650571E-2</c:v>
                </c:pt>
                <c:pt idx="955">
                  <c:v>1.0453376517194369E-2</c:v>
                </c:pt>
                <c:pt idx="956">
                  <c:v>1.035978911091087E-2</c:v>
                </c:pt>
                <c:pt idx="957">
                  <c:v>1.02670395776917E-2</c:v>
                </c:pt>
                <c:pt idx="958">
                  <c:v>1.017512041619343E-2</c:v>
                </c:pt>
                <c:pt idx="959">
                  <c:v>1.008402419223102E-2</c:v>
                </c:pt>
                <c:pt idx="960">
                  <c:v>9.9937435381764715E-3</c:v>
                </c:pt>
                <c:pt idx="961">
                  <c:v>9.9042711523629531E-3</c:v>
                </c:pt>
                <c:pt idx="962">
                  <c:v>9.8155997984943257E-3</c:v>
                </c:pt>
                <c:pt idx="963">
                  <c:v>9.7277223050598622E-3</c:v>
                </c:pt>
                <c:pt idx="964">
                  <c:v>9.640631564754162E-3</c:v>
                </c:pt>
                <c:pt idx="965">
                  <c:v>9.5543205339024637E-3</c:v>
                </c:pt>
                <c:pt idx="966">
                  <c:v>9.468782231890828E-3</c:v>
                </c:pt>
                <c:pt idx="967">
                  <c:v>9.3840097406016915E-3</c:v>
                </c:pt>
                <c:pt idx="968">
                  <c:v>9.299996203854282E-3</c:v>
                </c:pt>
                <c:pt idx="969">
                  <c:v>9.21673482685007E-3</c:v>
                </c:pt>
                <c:pt idx="970">
                  <c:v>9.1342188756233338E-3</c:v>
                </c:pt>
                <c:pt idx="971">
                  <c:v>9.0524416764964071E-3</c:v>
                </c:pt>
                <c:pt idx="972">
                  <c:v>8.9713966155400334E-3</c:v>
                </c:pt>
                <c:pt idx="973">
                  <c:v>8.8910771380384113E-3</c:v>
                </c:pt>
                <c:pt idx="974">
                  <c:v>8.8114767479590111E-3</c:v>
                </c:pt>
                <c:pt idx="975">
                  <c:v>8.7325890074273042E-3</c:v>
                </c:pt>
                <c:pt idx="976">
                  <c:v>8.6544075362059592E-3</c:v>
                </c:pt>
                <c:pt idx="977">
                  <c:v>8.5769260111789383E-3</c:v>
                </c:pt>
                <c:pt idx="978">
                  <c:v>8.5001381658400439E-3</c:v>
                </c:pt>
                <c:pt idx="979">
                  <c:v>8.4240377897860635E-3</c:v>
                </c:pt>
                <c:pt idx="980">
                  <c:v>8.3486187282145879E-3</c:v>
                </c:pt>
                <c:pt idx="981">
                  <c:v>8.2738748814261114E-3</c:v>
                </c:pt>
                <c:pt idx="982">
                  <c:v>8.1998002043308024E-3</c:v>
                </c:pt>
                <c:pt idx="983">
                  <c:v>8.1263887059595547E-3</c:v>
                </c:pt>
                <c:pt idx="984">
                  <c:v>8.053634448979401E-3</c:v>
                </c:pt>
                <c:pt idx="985">
                  <c:v>7.9815315492134248E-3</c:v>
                </c:pt>
                <c:pt idx="986">
                  <c:v>7.9100741751647503E-3</c:v>
                </c:pt>
                <c:pt idx="987">
                  <c:v>7.8392565475449965E-3</c:v>
                </c:pt>
                <c:pt idx="988">
                  <c:v>7.7690729388068284E-3</c:v>
                </c:pt>
                <c:pt idx="989">
                  <c:v>7.6995176726806849E-3</c:v>
                </c:pt>
                <c:pt idx="990">
                  <c:v>7.6305851237157881E-3</c:v>
                </c:pt>
                <c:pt idx="991">
                  <c:v>7.5622697168250706E-3</c:v>
                </c:pt>
                <c:pt idx="992">
                  <c:v>7.4945659268343644E-3</c:v>
                </c:pt>
                <c:pt idx="993">
                  <c:v>7.4274682780355039E-3</c:v>
                </c:pt>
                <c:pt idx="994">
                  <c:v>7.3609713437434192E-3</c:v>
                </c:pt>
                <c:pt idx="995">
                  <c:v>7.2950697458573363E-3</c:v>
                </c:pt>
                <c:pt idx="996">
                  <c:v>7.2297581544257051E-3</c:v>
                </c:pt>
                <c:pt idx="997">
                  <c:v>7.1650312872152174E-3</c:v>
                </c:pt>
                <c:pt idx="998">
                  <c:v>7.1008839092835526E-3</c:v>
                </c:pt>
                <c:pt idx="999">
                  <c:v>7.0373108325559536E-3</c:v>
                </c:pt>
                <c:pt idx="1000">
                  <c:v>6.9743069154057169E-3</c:v>
                </c:pt>
                <c:pt idx="1001">
                  <c:v>6.9118670622382488E-3</c:v>
                </c:pt>
                <c:pt idx="1002">
                  <c:v>6.8499862230790342E-3</c:v>
                </c:pt>
                <c:pt idx="1003">
                  <c:v>6.788659393165173E-3</c:v>
                </c:pt>
                <c:pt idx="1004">
                  <c:v>6.7278816125405684E-3</c:v>
                </c:pt>
                <c:pt idx="1005">
                  <c:v>6.6676479656548526E-3</c:v>
                </c:pt>
                <c:pt idx="1006">
                  <c:v>6.607953580965796E-3</c:v>
                </c:pt>
                <c:pt idx="1007">
                  <c:v>6.5487936305452668E-3</c:v>
                </c:pt>
                <c:pt idx="1008">
                  <c:v>6.4901633296888519E-3</c:v>
                </c:pt>
                <c:pt idx="1009">
                  <c:v>6.4320579365287787E-3</c:v>
                </c:pt>
                <c:pt idx="1010">
                  <c:v>6.3744727516504979E-3</c:v>
                </c:pt>
                <c:pt idx="1011">
                  <c:v>6.3174031177125637E-3</c:v>
                </c:pt>
                <c:pt idx="1012">
                  <c:v>6.2608444190699278E-3</c:v>
                </c:pt>
                <c:pt idx="1013">
                  <c:v>6.2047920814007184E-3</c:v>
                </c:pt>
                <c:pt idx="1014">
                  <c:v>6.1492415713361934E-3</c:v>
                </c:pt>
                <c:pt idx="1015">
                  <c:v>6.0941883960941639E-3</c:v>
                </c:pt>
                <c:pt idx="1016">
                  <c:v>6.039628103115602E-3</c:v>
                </c:pt>
                <c:pt idx="1017">
                  <c:v>5.9855562797045004E-3</c:v>
                </c:pt>
                <c:pt idx="1018">
                  <c:v>5.9319685526710453E-3</c:v>
                </c:pt>
                <c:pt idx="1019">
                  <c:v>5.878860587977857E-3</c:v>
                </c:pt>
                <c:pt idx="1020">
                  <c:v>5.8262280903895276E-3</c:v>
                </c:pt>
                <c:pt idx="1021">
                  <c:v>5.7740668031252048E-3</c:v>
                </c:pt>
                <c:pt idx="1022">
                  <c:v>5.7223725075142813E-3</c:v>
                </c:pt>
                <c:pt idx="1023">
                  <c:v>5.6711410226552728E-3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8B7F-44D9-9551-F88EA36E9883}"/>
            </c:ext>
          </c:extLst>
        </c:ser>
        <c:ser>
          <c:idx val="1"/>
          <c:order val="2"/>
          <c:tx>
            <c:v>STO-1G</c:v>
          </c:tx>
          <c:spPr>
            <a:ln w="48260">
              <a:solidFill>
                <a:srgbClr val="984EA3"/>
              </a:solidFill>
              <a:prstDash val="solid"/>
            </a:ln>
          </c:spPr>
          <c:marker>
            <c:symbol val="none"/>
          </c:marker>
          <c:xVal>
            <c:numRef>
              <c:f>Data!$A$2:$A$1025</c:f>
              <c:numCache>
                <c:formatCode>General</c:formatCode>
                <c:ptCount val="1024"/>
                <c:pt idx="0">
                  <c:v>-4.5999999999999996</c:v>
                </c:pt>
                <c:pt idx="1">
                  <c:v>-4.5910068426197457</c:v>
                </c:pt>
                <c:pt idx="2">
                  <c:v>-4.5820136852394917</c:v>
                </c:pt>
                <c:pt idx="3">
                  <c:v>-4.5730205278592369</c:v>
                </c:pt>
                <c:pt idx="4">
                  <c:v>-4.5640273704789829</c:v>
                </c:pt>
                <c:pt idx="5">
                  <c:v>-4.5550342130987289</c:v>
                </c:pt>
                <c:pt idx="6">
                  <c:v>-4.5460410557184749</c:v>
                </c:pt>
                <c:pt idx="7">
                  <c:v>-4.537047898338221</c:v>
                </c:pt>
                <c:pt idx="8">
                  <c:v>-4.5280547409579661</c:v>
                </c:pt>
                <c:pt idx="9">
                  <c:v>-4.5190615835777121</c:v>
                </c:pt>
                <c:pt idx="10">
                  <c:v>-4.5100684261974582</c:v>
                </c:pt>
                <c:pt idx="11">
                  <c:v>-4.5010752688172042</c:v>
                </c:pt>
                <c:pt idx="12">
                  <c:v>-4.4920821114369502</c:v>
                </c:pt>
                <c:pt idx="13">
                  <c:v>-4.4830889540566954</c:v>
                </c:pt>
                <c:pt idx="14">
                  <c:v>-4.4740957966764414</c:v>
                </c:pt>
                <c:pt idx="15">
                  <c:v>-4.4651026392961866</c:v>
                </c:pt>
                <c:pt idx="16">
                  <c:v>-4.4561094819159326</c:v>
                </c:pt>
                <c:pt idx="17">
                  <c:v>-4.4471163245356786</c:v>
                </c:pt>
                <c:pt idx="18">
                  <c:v>-4.4381231671554247</c:v>
                </c:pt>
                <c:pt idx="19">
                  <c:v>-4.4291300097751707</c:v>
                </c:pt>
                <c:pt idx="20">
                  <c:v>-4.4201368523949167</c:v>
                </c:pt>
                <c:pt idx="21">
                  <c:v>-4.4111436950146627</c:v>
                </c:pt>
                <c:pt idx="22">
                  <c:v>-4.4021505376344079</c:v>
                </c:pt>
                <c:pt idx="23">
                  <c:v>-4.3931573802541539</c:v>
                </c:pt>
                <c:pt idx="24">
                  <c:v>-4.3841642228739</c:v>
                </c:pt>
                <c:pt idx="25">
                  <c:v>-4.375171065493646</c:v>
                </c:pt>
                <c:pt idx="26">
                  <c:v>-4.366177908113392</c:v>
                </c:pt>
                <c:pt idx="27">
                  <c:v>-4.3571847507331372</c:v>
                </c:pt>
                <c:pt idx="28">
                  <c:v>-4.3481915933528832</c:v>
                </c:pt>
                <c:pt idx="29">
                  <c:v>-4.3391984359726292</c:v>
                </c:pt>
                <c:pt idx="30">
                  <c:v>-4.3302052785923753</c:v>
                </c:pt>
                <c:pt idx="31">
                  <c:v>-4.3212121212121204</c:v>
                </c:pt>
                <c:pt idx="32">
                  <c:v>-4.3122189638318664</c:v>
                </c:pt>
                <c:pt idx="33">
                  <c:v>-4.3032258064516116</c:v>
                </c:pt>
                <c:pt idx="34">
                  <c:v>-4.2942326490713576</c:v>
                </c:pt>
                <c:pt idx="35">
                  <c:v>-4.2852394916911054</c:v>
                </c:pt>
                <c:pt idx="36">
                  <c:v>-4.2762463343108497</c:v>
                </c:pt>
                <c:pt idx="37">
                  <c:v>-4.2672531769305957</c:v>
                </c:pt>
                <c:pt idx="38">
                  <c:v>-4.2582600195503417</c:v>
                </c:pt>
                <c:pt idx="39">
                  <c:v>-4.2492668621700878</c:v>
                </c:pt>
                <c:pt idx="40">
                  <c:v>-4.2402737047898338</c:v>
                </c:pt>
                <c:pt idx="41">
                  <c:v>-4.2312805474095789</c:v>
                </c:pt>
                <c:pt idx="42">
                  <c:v>-4.222287390029325</c:v>
                </c:pt>
                <c:pt idx="43">
                  <c:v>-4.213294232649071</c:v>
                </c:pt>
                <c:pt idx="44">
                  <c:v>-4.204301075268817</c:v>
                </c:pt>
                <c:pt idx="45">
                  <c:v>-4.1953079178885631</c:v>
                </c:pt>
                <c:pt idx="46">
                  <c:v>-4.1863147605083082</c:v>
                </c:pt>
                <c:pt idx="47">
                  <c:v>-4.1773216031280542</c:v>
                </c:pt>
                <c:pt idx="48">
                  <c:v>-4.1683284457478003</c:v>
                </c:pt>
                <c:pt idx="49">
                  <c:v>-4.1593352883675463</c:v>
                </c:pt>
                <c:pt idx="50">
                  <c:v>-4.1503421309872923</c:v>
                </c:pt>
                <c:pt idx="51">
                  <c:v>-4.1413489736070366</c:v>
                </c:pt>
                <c:pt idx="52">
                  <c:v>-4.1323558162267826</c:v>
                </c:pt>
                <c:pt idx="53">
                  <c:v>-4.1233626588465304</c:v>
                </c:pt>
                <c:pt idx="54">
                  <c:v>-4.1143695014662756</c:v>
                </c:pt>
                <c:pt idx="55">
                  <c:v>-4.1053763440860216</c:v>
                </c:pt>
                <c:pt idx="56">
                  <c:v>-4.0963831867057667</c:v>
                </c:pt>
                <c:pt idx="57">
                  <c:v>-4.0873900293255128</c:v>
                </c:pt>
                <c:pt idx="58">
                  <c:v>-4.0783968719452588</c:v>
                </c:pt>
                <c:pt idx="59">
                  <c:v>-4.0694037145650048</c:v>
                </c:pt>
                <c:pt idx="60">
                  <c:v>-4.0604105571847509</c:v>
                </c:pt>
                <c:pt idx="61">
                  <c:v>-4.051417399804496</c:v>
                </c:pt>
                <c:pt idx="62">
                  <c:v>-4.042424242424242</c:v>
                </c:pt>
                <c:pt idx="63">
                  <c:v>-4.0334310850439881</c:v>
                </c:pt>
                <c:pt idx="64">
                  <c:v>-4.0244379276637341</c:v>
                </c:pt>
                <c:pt idx="65">
                  <c:v>-4.0154447702834792</c:v>
                </c:pt>
                <c:pt idx="66">
                  <c:v>-4.0064516129032253</c:v>
                </c:pt>
                <c:pt idx="67">
                  <c:v>-3.9974584555229709</c:v>
                </c:pt>
                <c:pt idx="68">
                  <c:v>-3.9884652981427169</c:v>
                </c:pt>
                <c:pt idx="69">
                  <c:v>-3.9794721407624629</c:v>
                </c:pt>
                <c:pt idx="70">
                  <c:v>-3.9704789833822089</c:v>
                </c:pt>
                <c:pt idx="71">
                  <c:v>-3.961485826001955</c:v>
                </c:pt>
                <c:pt idx="72">
                  <c:v>-3.952492668621701</c:v>
                </c:pt>
                <c:pt idx="73">
                  <c:v>-3.943499511241447</c:v>
                </c:pt>
                <c:pt idx="74">
                  <c:v>-3.9345063538611922</c:v>
                </c:pt>
                <c:pt idx="75">
                  <c:v>-3.9255131964809382</c:v>
                </c:pt>
                <c:pt idx="76">
                  <c:v>-3.9165200391006838</c:v>
                </c:pt>
                <c:pt idx="77">
                  <c:v>-3.9075268817204298</c:v>
                </c:pt>
                <c:pt idx="78">
                  <c:v>-3.8985337243401759</c:v>
                </c:pt>
                <c:pt idx="79">
                  <c:v>-3.889540566959921</c:v>
                </c:pt>
                <c:pt idx="80">
                  <c:v>-3.880547409579667</c:v>
                </c:pt>
                <c:pt idx="81">
                  <c:v>-3.8715542521994131</c:v>
                </c:pt>
                <c:pt idx="82">
                  <c:v>-3.8625610948191591</c:v>
                </c:pt>
                <c:pt idx="83">
                  <c:v>-3.8535679374389051</c:v>
                </c:pt>
                <c:pt idx="84">
                  <c:v>-3.8445747800586512</c:v>
                </c:pt>
                <c:pt idx="85">
                  <c:v>-3.8355816226783959</c:v>
                </c:pt>
                <c:pt idx="86">
                  <c:v>-3.8265884652981419</c:v>
                </c:pt>
                <c:pt idx="87">
                  <c:v>-3.8175953079178879</c:v>
                </c:pt>
                <c:pt idx="88">
                  <c:v>-3.808602150537634</c:v>
                </c:pt>
                <c:pt idx="89">
                  <c:v>-3.79960899315738</c:v>
                </c:pt>
                <c:pt idx="90">
                  <c:v>-3.790615835777126</c:v>
                </c:pt>
                <c:pt idx="91">
                  <c:v>-3.7816226783968721</c:v>
                </c:pt>
                <c:pt idx="92">
                  <c:v>-3.7726295210166181</c:v>
                </c:pt>
                <c:pt idx="93">
                  <c:v>-3.7636363636363628</c:v>
                </c:pt>
                <c:pt idx="94">
                  <c:v>-3.7546432062561088</c:v>
                </c:pt>
                <c:pt idx="95">
                  <c:v>-3.7456500488758548</c:v>
                </c:pt>
                <c:pt idx="96">
                  <c:v>-3.7366568914956009</c:v>
                </c:pt>
                <c:pt idx="97">
                  <c:v>-3.7276637341153469</c:v>
                </c:pt>
                <c:pt idx="98">
                  <c:v>-3.718670576735092</c:v>
                </c:pt>
                <c:pt idx="99">
                  <c:v>-3.7096774193548381</c:v>
                </c:pt>
                <c:pt idx="100">
                  <c:v>-3.7006842619745841</c:v>
                </c:pt>
                <c:pt idx="101">
                  <c:v>-3.6916911045943301</c:v>
                </c:pt>
                <c:pt idx="102">
                  <c:v>-3.6826979472140762</c:v>
                </c:pt>
                <c:pt idx="103">
                  <c:v>-3.6737047898338222</c:v>
                </c:pt>
                <c:pt idx="104">
                  <c:v>-3.6647116324535669</c:v>
                </c:pt>
                <c:pt idx="105">
                  <c:v>-3.6557184750733129</c:v>
                </c:pt>
                <c:pt idx="106">
                  <c:v>-3.646725317693059</c:v>
                </c:pt>
                <c:pt idx="107">
                  <c:v>-3.637732160312805</c:v>
                </c:pt>
                <c:pt idx="108">
                  <c:v>-3.628739002932551</c:v>
                </c:pt>
                <c:pt idx="109">
                  <c:v>-3.6197458455522971</c:v>
                </c:pt>
                <c:pt idx="110">
                  <c:v>-3.6107526881720431</c:v>
                </c:pt>
                <c:pt idx="111">
                  <c:v>-3.6017595307917891</c:v>
                </c:pt>
                <c:pt idx="112">
                  <c:v>-3.5927663734115338</c:v>
                </c:pt>
                <c:pt idx="113">
                  <c:v>-3.5837732160312799</c:v>
                </c:pt>
                <c:pt idx="114">
                  <c:v>-3.5747800586510259</c:v>
                </c:pt>
                <c:pt idx="115">
                  <c:v>-3.5657869012707719</c:v>
                </c:pt>
                <c:pt idx="116">
                  <c:v>-3.5567937438905179</c:v>
                </c:pt>
                <c:pt idx="117">
                  <c:v>-3.547800586510264</c:v>
                </c:pt>
                <c:pt idx="118">
                  <c:v>-3.5388074291300091</c:v>
                </c:pt>
                <c:pt idx="119">
                  <c:v>-3.5298142717497552</c:v>
                </c:pt>
                <c:pt idx="120">
                  <c:v>-3.5208211143695012</c:v>
                </c:pt>
                <c:pt idx="121">
                  <c:v>-3.5118279569892472</c:v>
                </c:pt>
                <c:pt idx="122">
                  <c:v>-3.5028347996089928</c:v>
                </c:pt>
                <c:pt idx="123">
                  <c:v>-3.4938416422287379</c:v>
                </c:pt>
                <c:pt idx="124">
                  <c:v>-3.484848484848484</c:v>
                </c:pt>
                <c:pt idx="125">
                  <c:v>-3.47585532746823</c:v>
                </c:pt>
                <c:pt idx="126">
                  <c:v>-3.466862170087976</c:v>
                </c:pt>
                <c:pt idx="127">
                  <c:v>-3.4578690127077221</c:v>
                </c:pt>
                <c:pt idx="128">
                  <c:v>-3.4488758553274681</c:v>
                </c:pt>
                <c:pt idx="129">
                  <c:v>-3.4398826979472141</c:v>
                </c:pt>
                <c:pt idx="130">
                  <c:v>-3.4308895405669602</c:v>
                </c:pt>
                <c:pt idx="131">
                  <c:v>-3.4218963831867049</c:v>
                </c:pt>
                <c:pt idx="132">
                  <c:v>-3.4129032258064509</c:v>
                </c:pt>
                <c:pt idx="133">
                  <c:v>-3.4039100684261969</c:v>
                </c:pt>
                <c:pt idx="134">
                  <c:v>-3.394916911045943</c:v>
                </c:pt>
                <c:pt idx="135">
                  <c:v>-3.385923753665689</c:v>
                </c:pt>
                <c:pt idx="136">
                  <c:v>-3.376930596285435</c:v>
                </c:pt>
                <c:pt idx="137">
                  <c:v>-3.3679374389051802</c:v>
                </c:pt>
                <c:pt idx="138">
                  <c:v>-3.3589442815249262</c:v>
                </c:pt>
                <c:pt idx="139">
                  <c:v>-3.3499511241446722</c:v>
                </c:pt>
                <c:pt idx="140">
                  <c:v>-3.3409579667644178</c:v>
                </c:pt>
                <c:pt idx="141">
                  <c:v>-3.3319648093841638</c:v>
                </c:pt>
                <c:pt idx="142">
                  <c:v>-3.322971652003909</c:v>
                </c:pt>
                <c:pt idx="143">
                  <c:v>-3.313978494623655</c:v>
                </c:pt>
                <c:pt idx="144">
                  <c:v>-3.304985337243401</c:v>
                </c:pt>
                <c:pt idx="145">
                  <c:v>-3.295992179863148</c:v>
                </c:pt>
                <c:pt idx="146">
                  <c:v>-3.2869990224828931</c:v>
                </c:pt>
                <c:pt idx="147">
                  <c:v>-3.2780058651026391</c:v>
                </c:pt>
                <c:pt idx="148">
                  <c:v>-3.2690127077223852</c:v>
                </c:pt>
                <c:pt idx="149">
                  <c:v>-3.2600195503421312</c:v>
                </c:pt>
                <c:pt idx="150">
                  <c:v>-3.2510263929618768</c:v>
                </c:pt>
                <c:pt idx="151">
                  <c:v>-3.2420332355816219</c:v>
                </c:pt>
                <c:pt idx="152">
                  <c:v>-3.233040078201368</c:v>
                </c:pt>
                <c:pt idx="153">
                  <c:v>-3.224046920821114</c:v>
                </c:pt>
                <c:pt idx="154">
                  <c:v>-3.21505376344086</c:v>
                </c:pt>
                <c:pt idx="155">
                  <c:v>-3.2060606060606061</c:v>
                </c:pt>
                <c:pt idx="156">
                  <c:v>-3.1970674486803521</c:v>
                </c:pt>
                <c:pt idx="157">
                  <c:v>-3.1880742913000968</c:v>
                </c:pt>
                <c:pt idx="158">
                  <c:v>-3.1790811339198428</c:v>
                </c:pt>
                <c:pt idx="159">
                  <c:v>-3.1700879765395888</c:v>
                </c:pt>
                <c:pt idx="160">
                  <c:v>-3.1610948191593349</c:v>
                </c:pt>
                <c:pt idx="161">
                  <c:v>-3.15210166177908</c:v>
                </c:pt>
                <c:pt idx="162">
                  <c:v>-3.1431085043988261</c:v>
                </c:pt>
                <c:pt idx="163">
                  <c:v>-3.134115347018573</c:v>
                </c:pt>
                <c:pt idx="164">
                  <c:v>-3.125122189638319</c:v>
                </c:pt>
                <c:pt idx="165">
                  <c:v>-3.1161290322580641</c:v>
                </c:pt>
                <c:pt idx="166">
                  <c:v>-3.1071358748778102</c:v>
                </c:pt>
                <c:pt idx="167">
                  <c:v>-3.0981427174975562</c:v>
                </c:pt>
                <c:pt idx="168">
                  <c:v>-3.0891495601173018</c:v>
                </c:pt>
                <c:pt idx="169">
                  <c:v>-3.0801564027370478</c:v>
                </c:pt>
                <c:pt idx="170">
                  <c:v>-3.071163245356793</c:v>
                </c:pt>
                <c:pt idx="171">
                  <c:v>-3.062170087976539</c:v>
                </c:pt>
                <c:pt idx="172">
                  <c:v>-3.053176930596285</c:v>
                </c:pt>
                <c:pt idx="173">
                  <c:v>-3.0441837732160311</c:v>
                </c:pt>
                <c:pt idx="174">
                  <c:v>-3.0351906158357771</c:v>
                </c:pt>
                <c:pt idx="175">
                  <c:v>-3.0261974584555231</c:v>
                </c:pt>
                <c:pt idx="176">
                  <c:v>-3.0172043010752678</c:v>
                </c:pt>
                <c:pt idx="177">
                  <c:v>-3.0082111436950139</c:v>
                </c:pt>
                <c:pt idx="178">
                  <c:v>-2.9992179863147599</c:v>
                </c:pt>
                <c:pt idx="179">
                  <c:v>-2.9902248289345059</c:v>
                </c:pt>
                <c:pt idx="180">
                  <c:v>-2.9812316715542519</c:v>
                </c:pt>
                <c:pt idx="181">
                  <c:v>-2.972238514173998</c:v>
                </c:pt>
                <c:pt idx="182">
                  <c:v>-2.963245356793744</c:v>
                </c:pt>
                <c:pt idx="183">
                  <c:v>-2.95425219941349</c:v>
                </c:pt>
                <c:pt idx="184">
                  <c:v>-2.9452590420332352</c:v>
                </c:pt>
                <c:pt idx="185">
                  <c:v>-2.9362658846529812</c:v>
                </c:pt>
                <c:pt idx="186">
                  <c:v>-2.9272727272727268</c:v>
                </c:pt>
                <c:pt idx="187">
                  <c:v>-2.9182795698924728</c:v>
                </c:pt>
                <c:pt idx="188">
                  <c:v>-2.9092864125122189</c:v>
                </c:pt>
                <c:pt idx="189">
                  <c:v>-2.900293255131964</c:v>
                </c:pt>
                <c:pt idx="190">
                  <c:v>-2.89130009775171</c:v>
                </c:pt>
                <c:pt idx="191">
                  <c:v>-2.8823069403714561</c:v>
                </c:pt>
                <c:pt idx="192">
                  <c:v>-2.8733137829912021</c:v>
                </c:pt>
                <c:pt idx="193">
                  <c:v>-2.8643206256109481</c:v>
                </c:pt>
                <c:pt idx="194">
                  <c:v>-2.8553274682306942</c:v>
                </c:pt>
                <c:pt idx="195">
                  <c:v>-2.8463343108504389</c:v>
                </c:pt>
                <c:pt idx="196">
                  <c:v>-2.8373411534701849</c:v>
                </c:pt>
                <c:pt idx="197">
                  <c:v>-2.8283479960899309</c:v>
                </c:pt>
                <c:pt idx="198">
                  <c:v>-2.819354838709677</c:v>
                </c:pt>
                <c:pt idx="199">
                  <c:v>-2.810361681329423</c:v>
                </c:pt>
                <c:pt idx="200">
                  <c:v>-2.801368523949169</c:v>
                </c:pt>
                <c:pt idx="201">
                  <c:v>-2.7923753665689151</c:v>
                </c:pt>
                <c:pt idx="202">
                  <c:v>-2.7833822091886611</c:v>
                </c:pt>
                <c:pt idx="203">
                  <c:v>-2.7743890518084058</c:v>
                </c:pt>
                <c:pt idx="204">
                  <c:v>-2.7653958944281518</c:v>
                </c:pt>
                <c:pt idx="205">
                  <c:v>-2.7564027370478978</c:v>
                </c:pt>
                <c:pt idx="206">
                  <c:v>-2.7474095796676439</c:v>
                </c:pt>
                <c:pt idx="207">
                  <c:v>-2.7384164222873899</c:v>
                </c:pt>
                <c:pt idx="208">
                  <c:v>-2.729423264907135</c:v>
                </c:pt>
                <c:pt idx="209">
                  <c:v>-2.7204301075268811</c:v>
                </c:pt>
                <c:pt idx="210">
                  <c:v>-2.7114369501466271</c:v>
                </c:pt>
                <c:pt idx="211">
                  <c:v>-2.7024437927663731</c:v>
                </c:pt>
                <c:pt idx="212">
                  <c:v>-2.6934506353861192</c:v>
                </c:pt>
                <c:pt idx="213">
                  <c:v>-2.6844574780058652</c:v>
                </c:pt>
                <c:pt idx="214">
                  <c:v>-2.6754643206256099</c:v>
                </c:pt>
                <c:pt idx="215">
                  <c:v>-2.6664711632453559</c:v>
                </c:pt>
                <c:pt idx="216">
                  <c:v>-2.657478005865102</c:v>
                </c:pt>
                <c:pt idx="217">
                  <c:v>-2.648484848484848</c:v>
                </c:pt>
                <c:pt idx="218">
                  <c:v>-2.639491691104594</c:v>
                </c:pt>
                <c:pt idx="219">
                  <c:v>-2.6304985337243401</c:v>
                </c:pt>
                <c:pt idx="220">
                  <c:v>-2.6215053763440861</c:v>
                </c:pt>
                <c:pt idx="221">
                  <c:v>-2.6125122189638321</c:v>
                </c:pt>
                <c:pt idx="222">
                  <c:v>-2.6035190615835768</c:v>
                </c:pt>
                <c:pt idx="223">
                  <c:v>-2.5945259042033229</c:v>
                </c:pt>
                <c:pt idx="224">
                  <c:v>-2.5855327468230689</c:v>
                </c:pt>
                <c:pt idx="225">
                  <c:v>-2.5765395894428149</c:v>
                </c:pt>
                <c:pt idx="226">
                  <c:v>-2.5675464320625609</c:v>
                </c:pt>
                <c:pt idx="227">
                  <c:v>-2.558553274682307</c:v>
                </c:pt>
                <c:pt idx="228">
                  <c:v>-2.549560117302053</c:v>
                </c:pt>
                <c:pt idx="229">
                  <c:v>-2.5405669599217982</c:v>
                </c:pt>
                <c:pt idx="230">
                  <c:v>-2.5315738025415442</c:v>
                </c:pt>
                <c:pt idx="231">
                  <c:v>-2.5225806451612902</c:v>
                </c:pt>
                <c:pt idx="232">
                  <c:v>-2.5135874877810358</c:v>
                </c:pt>
                <c:pt idx="233">
                  <c:v>-2.5045943304007818</c:v>
                </c:pt>
                <c:pt idx="234">
                  <c:v>-2.495601173020527</c:v>
                </c:pt>
                <c:pt idx="235">
                  <c:v>-2.486608015640273</c:v>
                </c:pt>
                <c:pt idx="236">
                  <c:v>-2.477614858260019</c:v>
                </c:pt>
                <c:pt idx="237">
                  <c:v>-2.4686217008797651</c:v>
                </c:pt>
                <c:pt idx="238">
                  <c:v>-2.4596285434995111</c:v>
                </c:pt>
                <c:pt idx="239">
                  <c:v>-2.4506353861192571</c:v>
                </c:pt>
                <c:pt idx="240">
                  <c:v>-2.4416422287390032</c:v>
                </c:pt>
                <c:pt idx="241">
                  <c:v>-2.4326490713587479</c:v>
                </c:pt>
                <c:pt idx="242">
                  <c:v>-2.4236559139784939</c:v>
                </c:pt>
                <c:pt idx="243">
                  <c:v>-2.4146627565982399</c:v>
                </c:pt>
                <c:pt idx="244">
                  <c:v>-2.405669599217986</c:v>
                </c:pt>
                <c:pt idx="245">
                  <c:v>-2.396676441837732</c:v>
                </c:pt>
                <c:pt idx="246">
                  <c:v>-2.387683284457478</c:v>
                </c:pt>
                <c:pt idx="247">
                  <c:v>-2.378690127077224</c:v>
                </c:pt>
                <c:pt idx="248">
                  <c:v>-2.3696969696969692</c:v>
                </c:pt>
                <c:pt idx="249">
                  <c:v>-2.3607038123167148</c:v>
                </c:pt>
                <c:pt idx="250">
                  <c:v>-2.3517106549364608</c:v>
                </c:pt>
                <c:pt idx="251">
                  <c:v>-2.3427174975562068</c:v>
                </c:pt>
                <c:pt idx="252">
                  <c:v>-2.3337243401759529</c:v>
                </c:pt>
                <c:pt idx="253">
                  <c:v>-2.324731182795698</c:v>
                </c:pt>
                <c:pt idx="254">
                  <c:v>-2.315738025415444</c:v>
                </c:pt>
                <c:pt idx="255">
                  <c:v>-2.3067448680351901</c:v>
                </c:pt>
                <c:pt idx="256">
                  <c:v>-2.2977517106549361</c:v>
                </c:pt>
                <c:pt idx="257">
                  <c:v>-2.2887585532746821</c:v>
                </c:pt>
                <c:pt idx="258">
                  <c:v>-2.2797653958944282</c:v>
                </c:pt>
                <c:pt idx="259">
                  <c:v>-2.2707722385141742</c:v>
                </c:pt>
                <c:pt idx="260">
                  <c:v>-2.2617790811339189</c:v>
                </c:pt>
                <c:pt idx="261">
                  <c:v>-2.2527859237536649</c:v>
                </c:pt>
                <c:pt idx="262">
                  <c:v>-2.243792766373411</c:v>
                </c:pt>
                <c:pt idx="263">
                  <c:v>-2.234799608993157</c:v>
                </c:pt>
                <c:pt idx="264">
                  <c:v>-2.225806451612903</c:v>
                </c:pt>
                <c:pt idx="265">
                  <c:v>-2.2168132942326491</c:v>
                </c:pt>
                <c:pt idx="266">
                  <c:v>-2.2078201368523951</c:v>
                </c:pt>
                <c:pt idx="267">
                  <c:v>-2.1988269794721398</c:v>
                </c:pt>
                <c:pt idx="268">
                  <c:v>-2.1898338220918858</c:v>
                </c:pt>
                <c:pt idx="269">
                  <c:v>-2.1808406647116318</c:v>
                </c:pt>
                <c:pt idx="270">
                  <c:v>-2.1718475073313779</c:v>
                </c:pt>
                <c:pt idx="271">
                  <c:v>-2.1628543499511239</c:v>
                </c:pt>
                <c:pt idx="272">
                  <c:v>-2.1538611925708691</c:v>
                </c:pt>
                <c:pt idx="273">
                  <c:v>-2.144868035190616</c:v>
                </c:pt>
                <c:pt idx="274">
                  <c:v>-2.1358748778103611</c:v>
                </c:pt>
                <c:pt idx="275">
                  <c:v>-2.1268817204301071</c:v>
                </c:pt>
                <c:pt idx="276">
                  <c:v>-2.1178885630498532</c:v>
                </c:pt>
                <c:pt idx="277">
                  <c:v>-2.1088954056695992</c:v>
                </c:pt>
                <c:pt idx="278">
                  <c:v>-2.0999022482893448</c:v>
                </c:pt>
                <c:pt idx="279">
                  <c:v>-2.0909090909090899</c:v>
                </c:pt>
                <c:pt idx="280">
                  <c:v>-2.081915933528836</c:v>
                </c:pt>
                <c:pt idx="281">
                  <c:v>-2.072922776148582</c:v>
                </c:pt>
                <c:pt idx="282">
                  <c:v>-2.063929618768328</c:v>
                </c:pt>
                <c:pt idx="283">
                  <c:v>-2.0549364613880741</c:v>
                </c:pt>
                <c:pt idx="284">
                  <c:v>-2.0459433040078201</c:v>
                </c:pt>
                <c:pt idx="285">
                  <c:v>-2.0369501466275661</c:v>
                </c:pt>
                <c:pt idx="286">
                  <c:v>-2.0279569892473108</c:v>
                </c:pt>
                <c:pt idx="287">
                  <c:v>-2.0189638318670569</c:v>
                </c:pt>
                <c:pt idx="288">
                  <c:v>-2.0099706744868029</c:v>
                </c:pt>
                <c:pt idx="289">
                  <c:v>-2.0009775171065489</c:v>
                </c:pt>
                <c:pt idx="290">
                  <c:v>-1.991984359726295</c:v>
                </c:pt>
                <c:pt idx="291">
                  <c:v>-1.982991202346041</c:v>
                </c:pt>
                <c:pt idx="292">
                  <c:v>-1.973998044965787</c:v>
                </c:pt>
                <c:pt idx="293">
                  <c:v>-1.965004887585533</c:v>
                </c:pt>
                <c:pt idx="294">
                  <c:v>-1.956011730205278</c:v>
                </c:pt>
                <c:pt idx="295">
                  <c:v>-1.947018572825024</c:v>
                </c:pt>
                <c:pt idx="296">
                  <c:v>-1.93802541544477</c:v>
                </c:pt>
                <c:pt idx="297">
                  <c:v>-1.9290322580645161</c:v>
                </c:pt>
                <c:pt idx="298">
                  <c:v>-1.920039100684261</c:v>
                </c:pt>
                <c:pt idx="299">
                  <c:v>-1.911045943304007</c:v>
                </c:pt>
                <c:pt idx="300">
                  <c:v>-1.902052785923753</c:v>
                </c:pt>
                <c:pt idx="301">
                  <c:v>-1.8930596285434991</c:v>
                </c:pt>
                <c:pt idx="302">
                  <c:v>-1.8840664711632451</c:v>
                </c:pt>
                <c:pt idx="303">
                  <c:v>-1.8750733137829909</c:v>
                </c:pt>
                <c:pt idx="304">
                  <c:v>-1.8660801564027369</c:v>
                </c:pt>
                <c:pt idx="305">
                  <c:v>-1.857086999022483</c:v>
                </c:pt>
                <c:pt idx="306">
                  <c:v>-1.8480938416422279</c:v>
                </c:pt>
                <c:pt idx="307">
                  <c:v>-1.8391006842619739</c:v>
                </c:pt>
                <c:pt idx="308">
                  <c:v>-1.83010752688172</c:v>
                </c:pt>
                <c:pt idx="309">
                  <c:v>-1.821114369501466</c:v>
                </c:pt>
                <c:pt idx="310">
                  <c:v>-1.812121212121212</c:v>
                </c:pt>
                <c:pt idx="311">
                  <c:v>-1.8031280547409581</c:v>
                </c:pt>
                <c:pt idx="312">
                  <c:v>-1.7941348973607041</c:v>
                </c:pt>
                <c:pt idx="313">
                  <c:v>-1.785141739980449</c:v>
                </c:pt>
                <c:pt idx="314">
                  <c:v>-1.776148582600195</c:v>
                </c:pt>
                <c:pt idx="315">
                  <c:v>-1.7671554252199411</c:v>
                </c:pt>
                <c:pt idx="316">
                  <c:v>-1.7581622678396871</c:v>
                </c:pt>
                <c:pt idx="317">
                  <c:v>-1.7491691104594329</c:v>
                </c:pt>
                <c:pt idx="318">
                  <c:v>-1.7401759530791781</c:v>
                </c:pt>
                <c:pt idx="319">
                  <c:v>-1.731182795698925</c:v>
                </c:pt>
                <c:pt idx="320">
                  <c:v>-1.7221896383186699</c:v>
                </c:pt>
                <c:pt idx="321">
                  <c:v>-1.7131964809384159</c:v>
                </c:pt>
                <c:pt idx="322">
                  <c:v>-1.704203323558162</c:v>
                </c:pt>
                <c:pt idx="323">
                  <c:v>-1.695210166177908</c:v>
                </c:pt>
                <c:pt idx="324">
                  <c:v>-1.686217008797654</c:v>
                </c:pt>
                <c:pt idx="325">
                  <c:v>-1.6772238514173989</c:v>
                </c:pt>
                <c:pt idx="326">
                  <c:v>-1.668230694037145</c:v>
                </c:pt>
                <c:pt idx="327">
                  <c:v>-1.659237536656891</c:v>
                </c:pt>
                <c:pt idx="328">
                  <c:v>-1.650244379276637</c:v>
                </c:pt>
                <c:pt idx="329">
                  <c:v>-1.6412512218963831</c:v>
                </c:pt>
                <c:pt idx="330">
                  <c:v>-1.6322580645161291</c:v>
                </c:pt>
                <c:pt idx="331">
                  <c:v>-1.6232649071358749</c:v>
                </c:pt>
                <c:pt idx="332">
                  <c:v>-1.61427174975562</c:v>
                </c:pt>
                <c:pt idx="333">
                  <c:v>-1.6052785923753661</c:v>
                </c:pt>
                <c:pt idx="334">
                  <c:v>-1.5962854349951121</c:v>
                </c:pt>
                <c:pt idx="335">
                  <c:v>-1.5872922776148579</c:v>
                </c:pt>
                <c:pt idx="336">
                  <c:v>-1.5782991202346039</c:v>
                </c:pt>
                <c:pt idx="337">
                  <c:v>-1.56930596285435</c:v>
                </c:pt>
                <c:pt idx="338">
                  <c:v>-1.560312805474096</c:v>
                </c:pt>
                <c:pt idx="339">
                  <c:v>-1.5513196480938409</c:v>
                </c:pt>
                <c:pt idx="340">
                  <c:v>-1.542326490713587</c:v>
                </c:pt>
                <c:pt idx="341">
                  <c:v>-1.533333333333333</c:v>
                </c:pt>
                <c:pt idx="342">
                  <c:v>-1.524340175953079</c:v>
                </c:pt>
                <c:pt idx="343">
                  <c:v>-1.5153470185728251</c:v>
                </c:pt>
                <c:pt idx="344">
                  <c:v>-1.50635386119257</c:v>
                </c:pt>
                <c:pt idx="345">
                  <c:v>-1.497360703812316</c:v>
                </c:pt>
                <c:pt idx="346">
                  <c:v>-1.488367546432062</c:v>
                </c:pt>
                <c:pt idx="347">
                  <c:v>-1.4793743890518081</c:v>
                </c:pt>
                <c:pt idx="348">
                  <c:v>-1.4703812316715541</c:v>
                </c:pt>
                <c:pt idx="349">
                  <c:v>-1.4613880742912999</c:v>
                </c:pt>
                <c:pt idx="350">
                  <c:v>-1.4523949169110459</c:v>
                </c:pt>
                <c:pt idx="351">
                  <c:v>-1.4434017595307911</c:v>
                </c:pt>
                <c:pt idx="352">
                  <c:v>-1.4344086021505369</c:v>
                </c:pt>
                <c:pt idx="353">
                  <c:v>-1.4254154447702829</c:v>
                </c:pt>
                <c:pt idx="354">
                  <c:v>-1.416422287390029</c:v>
                </c:pt>
                <c:pt idx="355">
                  <c:v>-1.407429130009775</c:v>
                </c:pt>
                <c:pt idx="356">
                  <c:v>-1.398435972629521</c:v>
                </c:pt>
                <c:pt idx="357">
                  <c:v>-1.389442815249267</c:v>
                </c:pt>
                <c:pt idx="358">
                  <c:v>-1.380449657869012</c:v>
                </c:pt>
                <c:pt idx="359">
                  <c:v>-1.371456500488758</c:v>
                </c:pt>
                <c:pt idx="360">
                  <c:v>-1.362463343108504</c:v>
                </c:pt>
                <c:pt idx="361">
                  <c:v>-1.3534701857282501</c:v>
                </c:pt>
                <c:pt idx="362">
                  <c:v>-1.3444770283479961</c:v>
                </c:pt>
                <c:pt idx="363">
                  <c:v>-1.335483870967741</c:v>
                </c:pt>
                <c:pt idx="364">
                  <c:v>-1.326490713587487</c:v>
                </c:pt>
                <c:pt idx="365">
                  <c:v>-1.3174975562072331</c:v>
                </c:pt>
                <c:pt idx="366">
                  <c:v>-1.3085043988269791</c:v>
                </c:pt>
                <c:pt idx="367">
                  <c:v>-1.2995112414467249</c:v>
                </c:pt>
                <c:pt idx="368">
                  <c:v>-1.2905180840664709</c:v>
                </c:pt>
                <c:pt idx="369">
                  <c:v>-1.281524926686217</c:v>
                </c:pt>
                <c:pt idx="370">
                  <c:v>-1.2725317693059619</c:v>
                </c:pt>
                <c:pt idx="371">
                  <c:v>-1.2635386119257079</c:v>
                </c:pt>
                <c:pt idx="372">
                  <c:v>-1.254545454545454</c:v>
                </c:pt>
                <c:pt idx="373">
                  <c:v>-1.2455522971652</c:v>
                </c:pt>
                <c:pt idx="374">
                  <c:v>-1.236559139784946</c:v>
                </c:pt>
                <c:pt idx="375">
                  <c:v>-1.2275659824046921</c:v>
                </c:pt>
                <c:pt idx="376">
                  <c:v>-1.2185728250244381</c:v>
                </c:pt>
                <c:pt idx="377">
                  <c:v>-1.209579667644183</c:v>
                </c:pt>
                <c:pt idx="378">
                  <c:v>-1.200586510263929</c:v>
                </c:pt>
                <c:pt idx="379">
                  <c:v>-1.1915933528836751</c:v>
                </c:pt>
                <c:pt idx="380">
                  <c:v>-1.1826001955034211</c:v>
                </c:pt>
                <c:pt idx="381">
                  <c:v>-1.1736070381231669</c:v>
                </c:pt>
                <c:pt idx="382">
                  <c:v>-1.1646138807429121</c:v>
                </c:pt>
                <c:pt idx="383">
                  <c:v>-1.155620723362659</c:v>
                </c:pt>
                <c:pt idx="384">
                  <c:v>-1.146627565982405</c:v>
                </c:pt>
                <c:pt idx="385">
                  <c:v>-1.1376344086021499</c:v>
                </c:pt>
                <c:pt idx="386">
                  <c:v>-1.128641251221896</c:v>
                </c:pt>
                <c:pt idx="387">
                  <c:v>-1.119648093841642</c:v>
                </c:pt>
                <c:pt idx="388">
                  <c:v>-1.110654936461388</c:v>
                </c:pt>
                <c:pt idx="389">
                  <c:v>-1.1016617790811329</c:v>
                </c:pt>
                <c:pt idx="390">
                  <c:v>-1.092668621700879</c:v>
                </c:pt>
                <c:pt idx="391">
                  <c:v>-1.083675464320625</c:v>
                </c:pt>
                <c:pt idx="392">
                  <c:v>-1.074682306940371</c:v>
                </c:pt>
                <c:pt idx="393">
                  <c:v>-1.0656891495601171</c:v>
                </c:pt>
                <c:pt idx="394">
                  <c:v>-1.0566959921798631</c:v>
                </c:pt>
                <c:pt idx="395">
                  <c:v>-1.0477028347996089</c:v>
                </c:pt>
                <c:pt idx="396">
                  <c:v>-1.038709677419354</c:v>
                </c:pt>
                <c:pt idx="397">
                  <c:v>-1.0297165200391001</c:v>
                </c:pt>
                <c:pt idx="398">
                  <c:v>-1.0207233626588459</c:v>
                </c:pt>
                <c:pt idx="399">
                  <c:v>-1.0117302052785919</c:v>
                </c:pt>
                <c:pt idx="400">
                  <c:v>-1.002737047898338</c:v>
                </c:pt>
                <c:pt idx="401">
                  <c:v>-0.99374389051808354</c:v>
                </c:pt>
                <c:pt idx="402">
                  <c:v>-0.98475073313782957</c:v>
                </c:pt>
                <c:pt idx="403">
                  <c:v>-0.9757575757575756</c:v>
                </c:pt>
                <c:pt idx="404">
                  <c:v>-0.96676441837732119</c:v>
                </c:pt>
                <c:pt idx="405">
                  <c:v>-0.95777126099706722</c:v>
                </c:pt>
                <c:pt idx="406">
                  <c:v>-0.94877810361681281</c:v>
                </c:pt>
                <c:pt idx="407">
                  <c:v>-0.93978494623655884</c:v>
                </c:pt>
                <c:pt idx="408">
                  <c:v>-0.93079178885630443</c:v>
                </c:pt>
                <c:pt idx="409">
                  <c:v>-0.92179863147605046</c:v>
                </c:pt>
                <c:pt idx="410">
                  <c:v>-0.91280547409579649</c:v>
                </c:pt>
                <c:pt idx="411">
                  <c:v>-0.90381231671554207</c:v>
                </c:pt>
                <c:pt idx="412">
                  <c:v>-0.89481915933528811</c:v>
                </c:pt>
                <c:pt idx="413">
                  <c:v>-0.88582600195503369</c:v>
                </c:pt>
                <c:pt idx="414">
                  <c:v>-0.87683284457477972</c:v>
                </c:pt>
                <c:pt idx="415">
                  <c:v>-0.86783968719452576</c:v>
                </c:pt>
                <c:pt idx="416">
                  <c:v>-0.85884652981427134</c:v>
                </c:pt>
                <c:pt idx="417">
                  <c:v>-0.84985337243401737</c:v>
                </c:pt>
                <c:pt idx="418">
                  <c:v>-0.84086021505376296</c:v>
                </c:pt>
                <c:pt idx="419">
                  <c:v>-0.83186705767350899</c:v>
                </c:pt>
                <c:pt idx="420">
                  <c:v>-0.82287390029325458</c:v>
                </c:pt>
                <c:pt idx="421">
                  <c:v>-0.81388074291300061</c:v>
                </c:pt>
                <c:pt idx="422">
                  <c:v>-0.80488758553274664</c:v>
                </c:pt>
                <c:pt idx="423">
                  <c:v>-0.79589442815249223</c:v>
                </c:pt>
                <c:pt idx="424">
                  <c:v>-0.78690127077223826</c:v>
                </c:pt>
                <c:pt idx="425">
                  <c:v>-0.77790811339198385</c:v>
                </c:pt>
                <c:pt idx="426">
                  <c:v>-0.76891495601172988</c:v>
                </c:pt>
                <c:pt idx="427">
                  <c:v>-0.75992179863147591</c:v>
                </c:pt>
                <c:pt idx="428">
                  <c:v>-0.7509286412512215</c:v>
                </c:pt>
                <c:pt idx="429">
                  <c:v>-0.74193548387096753</c:v>
                </c:pt>
                <c:pt idx="430">
                  <c:v>-0.73294232649071311</c:v>
                </c:pt>
                <c:pt idx="431">
                  <c:v>-0.72394916911045915</c:v>
                </c:pt>
                <c:pt idx="432">
                  <c:v>-0.71495601173020473</c:v>
                </c:pt>
                <c:pt idx="433">
                  <c:v>-0.70596285434995076</c:v>
                </c:pt>
                <c:pt idx="434">
                  <c:v>-0.69696969696969679</c:v>
                </c:pt>
                <c:pt idx="435">
                  <c:v>-0.68797653958944238</c:v>
                </c:pt>
                <c:pt idx="436">
                  <c:v>-0.67898338220918841</c:v>
                </c:pt>
                <c:pt idx="437">
                  <c:v>-0.669990224828934</c:v>
                </c:pt>
                <c:pt idx="438">
                  <c:v>-0.66099706744868003</c:v>
                </c:pt>
                <c:pt idx="439">
                  <c:v>-0.65200391006842606</c:v>
                </c:pt>
                <c:pt idx="440">
                  <c:v>-0.64301075268817165</c:v>
                </c:pt>
                <c:pt idx="441">
                  <c:v>-0.63401759530791768</c:v>
                </c:pt>
                <c:pt idx="442">
                  <c:v>-0.62502443792766327</c:v>
                </c:pt>
                <c:pt idx="443">
                  <c:v>-0.6160312805474093</c:v>
                </c:pt>
                <c:pt idx="444">
                  <c:v>-0.60703812316715489</c:v>
                </c:pt>
                <c:pt idx="445">
                  <c:v>-0.59804496578690092</c:v>
                </c:pt>
                <c:pt idx="446">
                  <c:v>-0.58905180840664695</c:v>
                </c:pt>
                <c:pt idx="447">
                  <c:v>-0.58005865102639298</c:v>
                </c:pt>
                <c:pt idx="448">
                  <c:v>-0.57106549364613812</c:v>
                </c:pt>
                <c:pt idx="449">
                  <c:v>-0.56207233626588415</c:v>
                </c:pt>
                <c:pt idx="450">
                  <c:v>-0.55307917888563018</c:v>
                </c:pt>
                <c:pt idx="451">
                  <c:v>-0.54408602150537622</c:v>
                </c:pt>
                <c:pt idx="452">
                  <c:v>-0.53509286412512225</c:v>
                </c:pt>
                <c:pt idx="453">
                  <c:v>-0.52609970674486739</c:v>
                </c:pt>
                <c:pt idx="454">
                  <c:v>-0.51710654936461342</c:v>
                </c:pt>
                <c:pt idx="455">
                  <c:v>-0.50811339198435945</c:v>
                </c:pt>
                <c:pt idx="456">
                  <c:v>-0.49912023460410548</c:v>
                </c:pt>
                <c:pt idx="457">
                  <c:v>-0.49012707722385063</c:v>
                </c:pt>
                <c:pt idx="458">
                  <c:v>-0.48113391984359671</c:v>
                </c:pt>
                <c:pt idx="459">
                  <c:v>-0.47214076246334269</c:v>
                </c:pt>
                <c:pt idx="460">
                  <c:v>-0.46314760508308872</c:v>
                </c:pt>
                <c:pt idx="461">
                  <c:v>-0.45415444770283481</c:v>
                </c:pt>
                <c:pt idx="462">
                  <c:v>-0.44516129032257989</c:v>
                </c:pt>
                <c:pt idx="463">
                  <c:v>-0.43616813294232593</c:v>
                </c:pt>
                <c:pt idx="464">
                  <c:v>-0.42717497556207201</c:v>
                </c:pt>
                <c:pt idx="465">
                  <c:v>-0.41818181818181799</c:v>
                </c:pt>
                <c:pt idx="466">
                  <c:v>-0.40918866080156402</c:v>
                </c:pt>
                <c:pt idx="467">
                  <c:v>-0.40019550342130922</c:v>
                </c:pt>
                <c:pt idx="468">
                  <c:v>-0.39120234604105519</c:v>
                </c:pt>
                <c:pt idx="469">
                  <c:v>-0.38220918866080122</c:v>
                </c:pt>
                <c:pt idx="470">
                  <c:v>-0.37321603128054731</c:v>
                </c:pt>
                <c:pt idx="471">
                  <c:v>-0.36422287390029329</c:v>
                </c:pt>
                <c:pt idx="472">
                  <c:v>-0.35522971652003837</c:v>
                </c:pt>
                <c:pt idx="473">
                  <c:v>-0.34623655913978452</c:v>
                </c:pt>
                <c:pt idx="474">
                  <c:v>-0.33724340175953049</c:v>
                </c:pt>
                <c:pt idx="475">
                  <c:v>-0.32825024437927652</c:v>
                </c:pt>
                <c:pt idx="476">
                  <c:v>-0.31925708699902261</c:v>
                </c:pt>
                <c:pt idx="477">
                  <c:v>-0.3102639296187677</c:v>
                </c:pt>
                <c:pt idx="478">
                  <c:v>-0.30127077223851367</c:v>
                </c:pt>
                <c:pt idx="479">
                  <c:v>-0.29227761485825982</c:v>
                </c:pt>
                <c:pt idx="480">
                  <c:v>-0.28328445747800579</c:v>
                </c:pt>
                <c:pt idx="481">
                  <c:v>-0.27429130009775088</c:v>
                </c:pt>
                <c:pt idx="482">
                  <c:v>-0.26529814271749702</c:v>
                </c:pt>
                <c:pt idx="483">
                  <c:v>-0.256304985337243</c:v>
                </c:pt>
                <c:pt idx="484">
                  <c:v>-0.247311827956989</c:v>
                </c:pt>
                <c:pt idx="485">
                  <c:v>-0.23831867057673509</c:v>
                </c:pt>
                <c:pt idx="486">
                  <c:v>-0.2293255131964802</c:v>
                </c:pt>
                <c:pt idx="487">
                  <c:v>-0.22033235581622621</c:v>
                </c:pt>
                <c:pt idx="488">
                  <c:v>-0.21133919843597229</c:v>
                </c:pt>
                <c:pt idx="489">
                  <c:v>-0.2023460410557183</c:v>
                </c:pt>
                <c:pt idx="490">
                  <c:v>-0.1933528836754643</c:v>
                </c:pt>
                <c:pt idx="491">
                  <c:v>-0.1843597262952095</c:v>
                </c:pt>
                <c:pt idx="492">
                  <c:v>-0.1753665689149555</c:v>
                </c:pt>
                <c:pt idx="493">
                  <c:v>-0.1663734115347015</c:v>
                </c:pt>
                <c:pt idx="494">
                  <c:v>-0.15738025415444759</c:v>
                </c:pt>
                <c:pt idx="495">
                  <c:v>-0.14838709677419359</c:v>
                </c:pt>
                <c:pt idx="496">
                  <c:v>-0.13939393939393871</c:v>
                </c:pt>
                <c:pt idx="497">
                  <c:v>-0.1304007820136848</c:v>
                </c:pt>
                <c:pt idx="498">
                  <c:v>-0.1214076246334308</c:v>
                </c:pt>
                <c:pt idx="499">
                  <c:v>-0.1124144672531768</c:v>
                </c:pt>
                <c:pt idx="500">
                  <c:v>-0.1034213098729229</c:v>
                </c:pt>
                <c:pt idx="501">
                  <c:v>-9.4428152492668005E-2</c:v>
                </c:pt>
                <c:pt idx="502">
                  <c:v>-8.5434995112414036E-2</c:v>
                </c:pt>
                <c:pt idx="503">
                  <c:v>-7.6441837732160067E-2</c:v>
                </c:pt>
                <c:pt idx="504">
                  <c:v>-6.7448680351906098E-2</c:v>
                </c:pt>
                <c:pt idx="505">
                  <c:v>-5.8455522971651241E-2</c:v>
                </c:pt>
                <c:pt idx="506">
                  <c:v>-4.9462365591397273E-2</c:v>
                </c:pt>
                <c:pt idx="507">
                  <c:v>-4.0469208211143297E-2</c:v>
                </c:pt>
                <c:pt idx="508">
                  <c:v>-3.1476050830889328E-2</c:v>
                </c:pt>
                <c:pt idx="509">
                  <c:v>-2.248289345063537E-2</c:v>
                </c:pt>
                <c:pt idx="510">
                  <c:v>-1.3489736070380509E-2</c:v>
                </c:pt>
                <c:pt idx="511">
                  <c:v>-4.4965786901265403E-3</c:v>
                </c:pt>
                <c:pt idx="512">
                  <c:v>4.4965786901274294E-3</c:v>
                </c:pt>
                <c:pt idx="513">
                  <c:v>1.3489736070381401E-2</c:v>
                </c:pt>
                <c:pt idx="514">
                  <c:v>2.248289345063537E-2</c:v>
                </c:pt>
                <c:pt idx="515">
                  <c:v>3.1476050830890223E-2</c:v>
                </c:pt>
                <c:pt idx="516">
                  <c:v>4.0469208211144192E-2</c:v>
                </c:pt>
                <c:pt idx="517">
                  <c:v>4.9462365591398161E-2</c:v>
                </c:pt>
                <c:pt idx="518">
                  <c:v>5.845552297165213E-2</c:v>
                </c:pt>
                <c:pt idx="519">
                  <c:v>6.7448680351906098E-2</c:v>
                </c:pt>
                <c:pt idx="520">
                  <c:v>7.6441837732160955E-2</c:v>
                </c:pt>
                <c:pt idx="521">
                  <c:v>8.5434995112414924E-2</c:v>
                </c:pt>
                <c:pt idx="522">
                  <c:v>9.4428152492668893E-2</c:v>
                </c:pt>
                <c:pt idx="523">
                  <c:v>0.1034213098729229</c:v>
                </c:pt>
                <c:pt idx="524">
                  <c:v>0.11241446725317771</c:v>
                </c:pt>
                <c:pt idx="525">
                  <c:v>0.1214076246334317</c:v>
                </c:pt>
                <c:pt idx="526">
                  <c:v>0.13040078201368571</c:v>
                </c:pt>
                <c:pt idx="527">
                  <c:v>0.1393939393939396</c:v>
                </c:pt>
                <c:pt idx="528">
                  <c:v>0.14838709677419359</c:v>
                </c:pt>
                <c:pt idx="529">
                  <c:v>0.15738025415444851</c:v>
                </c:pt>
                <c:pt idx="530">
                  <c:v>0.16637341153470239</c:v>
                </c:pt>
                <c:pt idx="531">
                  <c:v>0.17536656891495639</c:v>
                </c:pt>
                <c:pt idx="532">
                  <c:v>0.18435972629521041</c:v>
                </c:pt>
                <c:pt idx="533">
                  <c:v>0.1933528836754643</c:v>
                </c:pt>
                <c:pt idx="534">
                  <c:v>0.20234604105571921</c:v>
                </c:pt>
                <c:pt idx="535">
                  <c:v>0.21133919843597321</c:v>
                </c:pt>
                <c:pt idx="536">
                  <c:v>0.22033235581622709</c:v>
                </c:pt>
                <c:pt idx="537">
                  <c:v>0.22932551319648109</c:v>
                </c:pt>
                <c:pt idx="538">
                  <c:v>0.23831867057673509</c:v>
                </c:pt>
                <c:pt idx="539">
                  <c:v>0.24731182795698989</c:v>
                </c:pt>
                <c:pt idx="540">
                  <c:v>0.25630498533724388</c:v>
                </c:pt>
                <c:pt idx="541">
                  <c:v>0.26529814271749791</c:v>
                </c:pt>
                <c:pt idx="542">
                  <c:v>0.27429130009775182</c:v>
                </c:pt>
                <c:pt idx="543">
                  <c:v>0.28328445747800579</c:v>
                </c:pt>
                <c:pt idx="544">
                  <c:v>0.29227761485826059</c:v>
                </c:pt>
                <c:pt idx="545">
                  <c:v>0.30127077223851462</c:v>
                </c:pt>
                <c:pt idx="546">
                  <c:v>0.31026392961876859</c:v>
                </c:pt>
                <c:pt idx="547">
                  <c:v>0.31925708699902261</c:v>
                </c:pt>
                <c:pt idx="548">
                  <c:v>0.32825024437927741</c:v>
                </c:pt>
                <c:pt idx="549">
                  <c:v>0.33724340175953138</c:v>
                </c:pt>
                <c:pt idx="550">
                  <c:v>0.34623655913978529</c:v>
                </c:pt>
                <c:pt idx="551">
                  <c:v>0.35522971652003932</c:v>
                </c:pt>
                <c:pt idx="552">
                  <c:v>0.36422287390029329</c:v>
                </c:pt>
                <c:pt idx="553">
                  <c:v>0.37321603128054809</c:v>
                </c:pt>
                <c:pt idx="554">
                  <c:v>0.38220918866080211</c:v>
                </c:pt>
                <c:pt idx="555">
                  <c:v>0.39120234604105608</c:v>
                </c:pt>
                <c:pt idx="556">
                  <c:v>0.40019550342131011</c:v>
                </c:pt>
                <c:pt idx="557">
                  <c:v>0.40918866080156402</c:v>
                </c:pt>
                <c:pt idx="558">
                  <c:v>0.41818181818181888</c:v>
                </c:pt>
                <c:pt idx="559">
                  <c:v>0.42717497556207279</c:v>
                </c:pt>
                <c:pt idx="560">
                  <c:v>0.43616813294232681</c:v>
                </c:pt>
                <c:pt idx="561">
                  <c:v>0.44516129032258078</c:v>
                </c:pt>
                <c:pt idx="562">
                  <c:v>0.45415444770283481</c:v>
                </c:pt>
                <c:pt idx="563">
                  <c:v>0.46314760508308961</c:v>
                </c:pt>
                <c:pt idx="564">
                  <c:v>0.47214076246334358</c:v>
                </c:pt>
                <c:pt idx="565">
                  <c:v>0.48113391984359749</c:v>
                </c:pt>
                <c:pt idx="566">
                  <c:v>0.49012707722385151</c:v>
                </c:pt>
                <c:pt idx="567">
                  <c:v>0.49912023460410548</c:v>
                </c:pt>
                <c:pt idx="568">
                  <c:v>0.50811339198436034</c:v>
                </c:pt>
                <c:pt idx="569">
                  <c:v>0.51710654936461431</c:v>
                </c:pt>
                <c:pt idx="570">
                  <c:v>0.52609970674486828</c:v>
                </c:pt>
                <c:pt idx="571">
                  <c:v>0.53509286412512225</c:v>
                </c:pt>
                <c:pt idx="572">
                  <c:v>0.5440860215053771</c:v>
                </c:pt>
                <c:pt idx="573">
                  <c:v>0.55307917888563107</c:v>
                </c:pt>
                <c:pt idx="574">
                  <c:v>0.56207233626588504</c:v>
                </c:pt>
                <c:pt idx="575">
                  <c:v>0.57106549364613901</c:v>
                </c:pt>
                <c:pt idx="576">
                  <c:v>0.58005865102639298</c:v>
                </c:pt>
                <c:pt idx="577">
                  <c:v>0.58905180840664784</c:v>
                </c:pt>
                <c:pt idx="578">
                  <c:v>0.59804496578690181</c:v>
                </c:pt>
                <c:pt idx="579">
                  <c:v>0.60703812316715577</c:v>
                </c:pt>
                <c:pt idx="580">
                  <c:v>0.61603128054740974</c:v>
                </c:pt>
                <c:pt idx="581">
                  <c:v>0.62502443792766371</c:v>
                </c:pt>
                <c:pt idx="582">
                  <c:v>0.63401759530791857</c:v>
                </c:pt>
                <c:pt idx="583">
                  <c:v>0.64301075268817254</c:v>
                </c:pt>
                <c:pt idx="584">
                  <c:v>0.65200391006842651</c:v>
                </c:pt>
                <c:pt idx="585">
                  <c:v>0.66099706744868048</c:v>
                </c:pt>
                <c:pt idx="586">
                  <c:v>0.66999022482893444</c:v>
                </c:pt>
                <c:pt idx="587">
                  <c:v>0.6789833822091893</c:v>
                </c:pt>
                <c:pt idx="588">
                  <c:v>0.68797653958944327</c:v>
                </c:pt>
                <c:pt idx="589">
                  <c:v>0.69696969696969724</c:v>
                </c:pt>
                <c:pt idx="590">
                  <c:v>0.70596285434995121</c:v>
                </c:pt>
                <c:pt idx="591">
                  <c:v>0.71495601173020606</c:v>
                </c:pt>
                <c:pt idx="592">
                  <c:v>0.72394916911046003</c:v>
                </c:pt>
                <c:pt idx="593">
                  <c:v>0.732942326490714</c:v>
                </c:pt>
                <c:pt idx="594">
                  <c:v>0.74193548387096797</c:v>
                </c:pt>
                <c:pt idx="595">
                  <c:v>0.75092864125122194</c:v>
                </c:pt>
                <c:pt idx="596">
                  <c:v>0.7599217986314768</c:v>
                </c:pt>
                <c:pt idx="597">
                  <c:v>0.76891495601173077</c:v>
                </c:pt>
                <c:pt idx="598">
                  <c:v>0.77790811339198473</c:v>
                </c:pt>
                <c:pt idx="599">
                  <c:v>0.7869012707722387</c:v>
                </c:pt>
                <c:pt idx="600">
                  <c:v>0.79589442815249267</c:v>
                </c:pt>
                <c:pt idx="601">
                  <c:v>0.80488758553274753</c:v>
                </c:pt>
                <c:pt idx="602">
                  <c:v>0.8138807429130015</c:v>
                </c:pt>
                <c:pt idx="603">
                  <c:v>0.82287390029325547</c:v>
                </c:pt>
                <c:pt idx="604">
                  <c:v>0.83186705767350944</c:v>
                </c:pt>
                <c:pt idx="605">
                  <c:v>0.8408602150537634</c:v>
                </c:pt>
                <c:pt idx="606">
                  <c:v>0.84985337243401826</c:v>
                </c:pt>
                <c:pt idx="607">
                  <c:v>0.85884652981427223</c:v>
                </c:pt>
                <c:pt idx="608">
                  <c:v>0.8678396871945262</c:v>
                </c:pt>
                <c:pt idx="609">
                  <c:v>0.87683284457478017</c:v>
                </c:pt>
                <c:pt idx="610">
                  <c:v>0.88582600195503414</c:v>
                </c:pt>
                <c:pt idx="611">
                  <c:v>0.89481915933528899</c:v>
                </c:pt>
                <c:pt idx="612">
                  <c:v>0.90381231671554296</c:v>
                </c:pt>
                <c:pt idx="613">
                  <c:v>0.91280547409579693</c:v>
                </c:pt>
                <c:pt idx="614">
                  <c:v>0.9217986314760509</c:v>
                </c:pt>
                <c:pt idx="615">
                  <c:v>0.93079178885630576</c:v>
                </c:pt>
                <c:pt idx="616">
                  <c:v>0.93978494623655973</c:v>
                </c:pt>
                <c:pt idx="617">
                  <c:v>0.94877810361681369</c:v>
                </c:pt>
                <c:pt idx="618">
                  <c:v>0.95777126099706766</c:v>
                </c:pt>
                <c:pt idx="619">
                  <c:v>0.96676441837732163</c:v>
                </c:pt>
                <c:pt idx="620">
                  <c:v>0.97575757575757649</c:v>
                </c:pt>
                <c:pt idx="621">
                  <c:v>0.98475073313783046</c:v>
                </c:pt>
                <c:pt idx="622">
                  <c:v>0.99374389051808443</c:v>
                </c:pt>
                <c:pt idx="623">
                  <c:v>1.002737047898338</c:v>
                </c:pt>
                <c:pt idx="624">
                  <c:v>1.0117302052785919</c:v>
                </c:pt>
                <c:pt idx="625">
                  <c:v>1.020723362658847</c:v>
                </c:pt>
                <c:pt idx="626">
                  <c:v>1.029716520039101</c:v>
                </c:pt>
                <c:pt idx="627">
                  <c:v>1.0387096774193549</c:v>
                </c:pt>
                <c:pt idx="628">
                  <c:v>1.0477028347996089</c:v>
                </c:pt>
                <c:pt idx="629">
                  <c:v>1.0566959921798631</c:v>
                </c:pt>
                <c:pt idx="630">
                  <c:v>1.065689149560118</c:v>
                </c:pt>
                <c:pt idx="631">
                  <c:v>1.0746823069403719</c:v>
                </c:pt>
                <c:pt idx="632">
                  <c:v>1.0836754643206259</c:v>
                </c:pt>
                <c:pt idx="633">
                  <c:v>1.0926686217008801</c:v>
                </c:pt>
                <c:pt idx="634">
                  <c:v>1.1016617790811341</c:v>
                </c:pt>
                <c:pt idx="635">
                  <c:v>1.1106549364613889</c:v>
                </c:pt>
                <c:pt idx="636">
                  <c:v>1.1196480938416431</c:v>
                </c:pt>
                <c:pt idx="637">
                  <c:v>1.1286412512218971</c:v>
                </c:pt>
                <c:pt idx="638">
                  <c:v>1.137634408602151</c:v>
                </c:pt>
                <c:pt idx="639">
                  <c:v>1.146627565982405</c:v>
                </c:pt>
                <c:pt idx="640">
                  <c:v>1.155620723362659</c:v>
                </c:pt>
                <c:pt idx="641">
                  <c:v>1.1646138807429129</c:v>
                </c:pt>
                <c:pt idx="642">
                  <c:v>1.1736070381231669</c:v>
                </c:pt>
                <c:pt idx="643">
                  <c:v>1.1826001955034211</c:v>
                </c:pt>
                <c:pt idx="644">
                  <c:v>1.191593352883676</c:v>
                </c:pt>
                <c:pt idx="645">
                  <c:v>1.2005865102639299</c:v>
                </c:pt>
                <c:pt idx="646">
                  <c:v>1.2095796676441839</c:v>
                </c:pt>
                <c:pt idx="647">
                  <c:v>1.2185728250244381</c:v>
                </c:pt>
                <c:pt idx="648">
                  <c:v>1.2275659824046921</c:v>
                </c:pt>
                <c:pt idx="649">
                  <c:v>1.2365591397849469</c:v>
                </c:pt>
                <c:pt idx="650">
                  <c:v>1.2455522971652011</c:v>
                </c:pt>
                <c:pt idx="651">
                  <c:v>1.2545454545454551</c:v>
                </c:pt>
                <c:pt idx="652">
                  <c:v>1.263538611925709</c:v>
                </c:pt>
                <c:pt idx="653">
                  <c:v>1.272531769305963</c:v>
                </c:pt>
                <c:pt idx="654">
                  <c:v>1.2815249266862181</c:v>
                </c:pt>
                <c:pt idx="655">
                  <c:v>1.2905180840664721</c:v>
                </c:pt>
                <c:pt idx="656">
                  <c:v>1.299511241446726</c:v>
                </c:pt>
                <c:pt idx="657">
                  <c:v>1.30850439882698</c:v>
                </c:pt>
                <c:pt idx="658">
                  <c:v>1.317497556207234</c:v>
                </c:pt>
                <c:pt idx="659">
                  <c:v>1.3264907135874879</c:v>
                </c:pt>
                <c:pt idx="660">
                  <c:v>1.3354838709677419</c:v>
                </c:pt>
                <c:pt idx="661">
                  <c:v>1.3444770283479961</c:v>
                </c:pt>
                <c:pt idx="662">
                  <c:v>1.3534701857282501</c:v>
                </c:pt>
                <c:pt idx="663">
                  <c:v>1.3624633431085049</c:v>
                </c:pt>
                <c:pt idx="664">
                  <c:v>1.3714565004887589</c:v>
                </c:pt>
                <c:pt idx="665">
                  <c:v>1.3804496578690131</c:v>
                </c:pt>
                <c:pt idx="666">
                  <c:v>1.389442815249267</c:v>
                </c:pt>
                <c:pt idx="667">
                  <c:v>1.398435972629521</c:v>
                </c:pt>
                <c:pt idx="668">
                  <c:v>1.4074291300097761</c:v>
                </c:pt>
                <c:pt idx="669">
                  <c:v>1.4164222873900301</c:v>
                </c:pt>
                <c:pt idx="670">
                  <c:v>1.425415444770284</c:v>
                </c:pt>
                <c:pt idx="671">
                  <c:v>1.434408602150538</c:v>
                </c:pt>
                <c:pt idx="672">
                  <c:v>1.443401759530792</c:v>
                </c:pt>
                <c:pt idx="673">
                  <c:v>1.4523949169110471</c:v>
                </c:pt>
                <c:pt idx="674">
                  <c:v>1.461388074291301</c:v>
                </c:pt>
                <c:pt idx="675">
                  <c:v>1.470381231671555</c:v>
                </c:pt>
                <c:pt idx="676">
                  <c:v>1.479374389051809</c:v>
                </c:pt>
                <c:pt idx="677">
                  <c:v>1.488367546432062</c:v>
                </c:pt>
                <c:pt idx="678">
                  <c:v>1.4973607038123169</c:v>
                </c:pt>
                <c:pt idx="679">
                  <c:v>1.5063538611925711</c:v>
                </c:pt>
                <c:pt idx="680">
                  <c:v>1.5153470185728251</c:v>
                </c:pt>
                <c:pt idx="681">
                  <c:v>1.524340175953079</c:v>
                </c:pt>
                <c:pt idx="682">
                  <c:v>1.5333333333333341</c:v>
                </c:pt>
                <c:pt idx="683">
                  <c:v>1.5423264907135881</c:v>
                </c:pt>
                <c:pt idx="684">
                  <c:v>1.551319648093842</c:v>
                </c:pt>
                <c:pt idx="685">
                  <c:v>1.560312805474096</c:v>
                </c:pt>
                <c:pt idx="686">
                  <c:v>1.56930596285435</c:v>
                </c:pt>
                <c:pt idx="687">
                  <c:v>1.5782991202346051</c:v>
                </c:pt>
                <c:pt idx="688">
                  <c:v>1.587292277614859</c:v>
                </c:pt>
                <c:pt idx="689">
                  <c:v>1.596285434995113</c:v>
                </c:pt>
                <c:pt idx="690">
                  <c:v>1.605278592375367</c:v>
                </c:pt>
                <c:pt idx="691">
                  <c:v>1.6142717497556209</c:v>
                </c:pt>
                <c:pt idx="692">
                  <c:v>1.623264907135876</c:v>
                </c:pt>
                <c:pt idx="693">
                  <c:v>1.63225806451613</c:v>
                </c:pt>
                <c:pt idx="694">
                  <c:v>1.6412512218963839</c:v>
                </c:pt>
                <c:pt idx="695">
                  <c:v>1.650244379276637</c:v>
                </c:pt>
                <c:pt idx="696">
                  <c:v>1.659237536656891</c:v>
                </c:pt>
                <c:pt idx="697">
                  <c:v>1.6682306940371461</c:v>
                </c:pt>
                <c:pt idx="698">
                  <c:v>1.6772238514174</c:v>
                </c:pt>
                <c:pt idx="699">
                  <c:v>1.686217008797654</c:v>
                </c:pt>
                <c:pt idx="700">
                  <c:v>1.695210166177908</c:v>
                </c:pt>
                <c:pt idx="701">
                  <c:v>1.704203323558162</c:v>
                </c:pt>
                <c:pt idx="702">
                  <c:v>1.713196480938417</c:v>
                </c:pt>
                <c:pt idx="703">
                  <c:v>1.722189638318671</c:v>
                </c:pt>
                <c:pt idx="704">
                  <c:v>1.731182795698925</c:v>
                </c:pt>
                <c:pt idx="705">
                  <c:v>1.7401759530791789</c:v>
                </c:pt>
                <c:pt idx="706">
                  <c:v>1.749169110459434</c:v>
                </c:pt>
                <c:pt idx="707">
                  <c:v>1.758162267839688</c:v>
                </c:pt>
                <c:pt idx="708">
                  <c:v>1.767155425219942</c:v>
                </c:pt>
                <c:pt idx="709">
                  <c:v>1.7761485826001959</c:v>
                </c:pt>
                <c:pt idx="710">
                  <c:v>1.7851417399804499</c:v>
                </c:pt>
                <c:pt idx="711">
                  <c:v>1.794134897360705</c:v>
                </c:pt>
                <c:pt idx="712">
                  <c:v>1.8031280547409581</c:v>
                </c:pt>
                <c:pt idx="713">
                  <c:v>1.812121212121212</c:v>
                </c:pt>
                <c:pt idx="714">
                  <c:v>1.821114369501466</c:v>
                </c:pt>
                <c:pt idx="715">
                  <c:v>1.83010752688172</c:v>
                </c:pt>
                <c:pt idx="716">
                  <c:v>1.839100684261975</c:v>
                </c:pt>
                <c:pt idx="717">
                  <c:v>1.848093841642229</c:v>
                </c:pt>
                <c:pt idx="718">
                  <c:v>1.857086999022483</c:v>
                </c:pt>
                <c:pt idx="719">
                  <c:v>1.8660801564027369</c:v>
                </c:pt>
                <c:pt idx="720">
                  <c:v>1.8750733137829909</c:v>
                </c:pt>
                <c:pt idx="721">
                  <c:v>1.884066471163246</c:v>
                </c:pt>
                <c:pt idx="722">
                  <c:v>1.8930596285435</c:v>
                </c:pt>
                <c:pt idx="723">
                  <c:v>1.9020527859237539</c:v>
                </c:pt>
                <c:pt idx="724">
                  <c:v>1.9110459433040079</c:v>
                </c:pt>
                <c:pt idx="725">
                  <c:v>1.920039100684263</c:v>
                </c:pt>
                <c:pt idx="726">
                  <c:v>1.9290322580645169</c:v>
                </c:pt>
                <c:pt idx="727">
                  <c:v>1.9380254154447709</c:v>
                </c:pt>
                <c:pt idx="728">
                  <c:v>1.9470185728250251</c:v>
                </c:pt>
                <c:pt idx="729">
                  <c:v>1.9560117302052791</c:v>
                </c:pt>
                <c:pt idx="730">
                  <c:v>1.965004887585533</c:v>
                </c:pt>
                <c:pt idx="731">
                  <c:v>1.973998044965787</c:v>
                </c:pt>
                <c:pt idx="732">
                  <c:v>1.982991202346041</c:v>
                </c:pt>
                <c:pt idx="733">
                  <c:v>1.991984359726295</c:v>
                </c:pt>
                <c:pt idx="734">
                  <c:v>2.0009775171065489</c:v>
                </c:pt>
                <c:pt idx="735">
                  <c:v>2.0099706744868042</c:v>
                </c:pt>
                <c:pt idx="736">
                  <c:v>2.0189638318670582</c:v>
                </c:pt>
                <c:pt idx="737">
                  <c:v>2.0279569892473122</c:v>
                </c:pt>
                <c:pt idx="738">
                  <c:v>2.0369501466275661</c:v>
                </c:pt>
                <c:pt idx="739">
                  <c:v>2.0459433040078201</c:v>
                </c:pt>
                <c:pt idx="740">
                  <c:v>2.054936461388075</c:v>
                </c:pt>
                <c:pt idx="741">
                  <c:v>2.0639296187683289</c:v>
                </c:pt>
                <c:pt idx="742">
                  <c:v>2.0729227761485829</c:v>
                </c:pt>
                <c:pt idx="743">
                  <c:v>2.0819159335288369</c:v>
                </c:pt>
                <c:pt idx="744">
                  <c:v>2.0909090909090908</c:v>
                </c:pt>
                <c:pt idx="745">
                  <c:v>2.0999022482893461</c:v>
                </c:pt>
                <c:pt idx="746">
                  <c:v>2.1088954056696001</c:v>
                </c:pt>
                <c:pt idx="747">
                  <c:v>2.1178885630498541</c:v>
                </c:pt>
                <c:pt idx="748">
                  <c:v>2.126881720430108</c:v>
                </c:pt>
                <c:pt idx="749">
                  <c:v>2.135874877810362</c:v>
                </c:pt>
                <c:pt idx="750">
                  <c:v>2.144868035190616</c:v>
                </c:pt>
                <c:pt idx="751">
                  <c:v>2.1538611925708699</c:v>
                </c:pt>
                <c:pt idx="752">
                  <c:v>2.1628543499511239</c:v>
                </c:pt>
                <c:pt idx="753">
                  <c:v>2.1718475073313779</c:v>
                </c:pt>
                <c:pt idx="754">
                  <c:v>2.1808406647116332</c:v>
                </c:pt>
                <c:pt idx="755">
                  <c:v>2.1898338220918871</c:v>
                </c:pt>
                <c:pt idx="756">
                  <c:v>2.1988269794721411</c:v>
                </c:pt>
                <c:pt idx="757">
                  <c:v>2.2078201368523951</c:v>
                </c:pt>
                <c:pt idx="758">
                  <c:v>2.2168132942326491</c:v>
                </c:pt>
                <c:pt idx="759">
                  <c:v>2.2258064516129039</c:v>
                </c:pt>
                <c:pt idx="760">
                  <c:v>2.2347996089931579</c:v>
                </c:pt>
                <c:pt idx="761">
                  <c:v>2.2437927663734119</c:v>
                </c:pt>
                <c:pt idx="762">
                  <c:v>2.2527859237536658</c:v>
                </c:pt>
                <c:pt idx="763">
                  <c:v>2.2617790811339198</c:v>
                </c:pt>
                <c:pt idx="764">
                  <c:v>2.2707722385141751</c:v>
                </c:pt>
                <c:pt idx="765">
                  <c:v>2.2797653958944291</c:v>
                </c:pt>
                <c:pt idx="766">
                  <c:v>2.288758553274683</c:v>
                </c:pt>
                <c:pt idx="767">
                  <c:v>2.297751710654937</c:v>
                </c:pt>
                <c:pt idx="768">
                  <c:v>2.306744868035191</c:v>
                </c:pt>
                <c:pt idx="769">
                  <c:v>2.3157380254154449</c:v>
                </c:pt>
                <c:pt idx="770">
                  <c:v>2.3247311827956989</c:v>
                </c:pt>
                <c:pt idx="771">
                  <c:v>2.3337243401759529</c:v>
                </c:pt>
                <c:pt idx="772">
                  <c:v>2.3427174975562068</c:v>
                </c:pt>
                <c:pt idx="773">
                  <c:v>2.3517106549364621</c:v>
                </c:pt>
                <c:pt idx="774">
                  <c:v>2.3607038123167161</c:v>
                </c:pt>
                <c:pt idx="775">
                  <c:v>2.3696969696969701</c:v>
                </c:pt>
                <c:pt idx="776">
                  <c:v>2.378690127077224</c:v>
                </c:pt>
                <c:pt idx="777">
                  <c:v>2.387683284457478</c:v>
                </c:pt>
                <c:pt idx="778">
                  <c:v>2.3966764418377329</c:v>
                </c:pt>
                <c:pt idx="779">
                  <c:v>2.4056695992179868</c:v>
                </c:pt>
                <c:pt idx="780">
                  <c:v>2.4146627565982408</c:v>
                </c:pt>
                <c:pt idx="781">
                  <c:v>2.4236559139784948</c:v>
                </c:pt>
                <c:pt idx="782">
                  <c:v>2.4326490713587492</c:v>
                </c:pt>
                <c:pt idx="783">
                  <c:v>2.4416422287390041</c:v>
                </c:pt>
                <c:pt idx="784">
                  <c:v>2.450635386119258</c:v>
                </c:pt>
                <c:pt idx="785">
                  <c:v>2.459628543499512</c:v>
                </c:pt>
                <c:pt idx="786">
                  <c:v>2.468621700879766</c:v>
                </c:pt>
                <c:pt idx="787">
                  <c:v>2.477614858260019</c:v>
                </c:pt>
                <c:pt idx="788">
                  <c:v>2.4866080156402739</c:v>
                </c:pt>
                <c:pt idx="789">
                  <c:v>2.4956011730205279</c:v>
                </c:pt>
                <c:pt idx="790">
                  <c:v>2.5045943304007818</c:v>
                </c:pt>
                <c:pt idx="791">
                  <c:v>2.5135874877810358</c:v>
                </c:pt>
                <c:pt idx="792">
                  <c:v>2.5225806451612911</c:v>
                </c:pt>
                <c:pt idx="793">
                  <c:v>2.5315738025415451</c:v>
                </c:pt>
                <c:pt idx="794">
                  <c:v>2.540566959921799</c:v>
                </c:pt>
                <c:pt idx="795">
                  <c:v>2.549560117302053</c:v>
                </c:pt>
                <c:pt idx="796">
                  <c:v>2.558553274682307</c:v>
                </c:pt>
                <c:pt idx="797">
                  <c:v>2.5675464320625618</c:v>
                </c:pt>
                <c:pt idx="798">
                  <c:v>2.5765395894428158</c:v>
                </c:pt>
                <c:pt idx="799">
                  <c:v>2.5855327468230702</c:v>
                </c:pt>
                <c:pt idx="800">
                  <c:v>2.5945259042033242</c:v>
                </c:pt>
                <c:pt idx="801">
                  <c:v>2.6035190615835782</c:v>
                </c:pt>
                <c:pt idx="802">
                  <c:v>2.612512218963833</c:v>
                </c:pt>
                <c:pt idx="803">
                  <c:v>2.621505376344087</c:v>
                </c:pt>
                <c:pt idx="804">
                  <c:v>2.6304985337243409</c:v>
                </c:pt>
                <c:pt idx="805">
                  <c:v>2.639491691104594</c:v>
                </c:pt>
                <c:pt idx="806">
                  <c:v>2.648484848484848</c:v>
                </c:pt>
                <c:pt idx="807">
                  <c:v>2.6574780058651029</c:v>
                </c:pt>
                <c:pt idx="808">
                  <c:v>2.6664711632453568</c:v>
                </c:pt>
                <c:pt idx="809">
                  <c:v>2.6754643206256108</c:v>
                </c:pt>
                <c:pt idx="810">
                  <c:v>2.6844574780058652</c:v>
                </c:pt>
                <c:pt idx="811">
                  <c:v>2.6934506353861192</c:v>
                </c:pt>
                <c:pt idx="812">
                  <c:v>2.702443792766374</c:v>
                </c:pt>
                <c:pt idx="813">
                  <c:v>2.711436950146628</c:v>
                </c:pt>
                <c:pt idx="814">
                  <c:v>2.720430107526882</c:v>
                </c:pt>
                <c:pt idx="815">
                  <c:v>2.7294232649071359</c:v>
                </c:pt>
                <c:pt idx="816">
                  <c:v>2.7384164222873908</c:v>
                </c:pt>
                <c:pt idx="817">
                  <c:v>2.7474095796676452</c:v>
                </c:pt>
                <c:pt idx="818">
                  <c:v>2.7564027370478992</c:v>
                </c:pt>
                <c:pt idx="819">
                  <c:v>2.7653958944281531</c:v>
                </c:pt>
                <c:pt idx="820">
                  <c:v>2.7743890518084071</c:v>
                </c:pt>
                <c:pt idx="821">
                  <c:v>2.783382209188662</c:v>
                </c:pt>
                <c:pt idx="822">
                  <c:v>2.7923753665689151</c:v>
                </c:pt>
                <c:pt idx="823">
                  <c:v>2.801368523949169</c:v>
                </c:pt>
                <c:pt idx="824">
                  <c:v>2.810361681329423</c:v>
                </c:pt>
                <c:pt idx="825">
                  <c:v>2.819354838709677</c:v>
                </c:pt>
                <c:pt idx="826">
                  <c:v>2.8283479960899318</c:v>
                </c:pt>
                <c:pt idx="827">
                  <c:v>2.8373411534701858</c:v>
                </c:pt>
                <c:pt idx="828">
                  <c:v>2.8463343108504402</c:v>
                </c:pt>
                <c:pt idx="829">
                  <c:v>2.8553274682306942</c:v>
                </c:pt>
                <c:pt idx="830">
                  <c:v>2.8643206256109481</c:v>
                </c:pt>
                <c:pt idx="831">
                  <c:v>2.873313782991203</c:v>
                </c:pt>
                <c:pt idx="832">
                  <c:v>2.882306940371457</c:v>
                </c:pt>
                <c:pt idx="833">
                  <c:v>2.8913000977517109</c:v>
                </c:pt>
                <c:pt idx="834">
                  <c:v>2.9002932551319649</c:v>
                </c:pt>
                <c:pt idx="835">
                  <c:v>2.9092864125122202</c:v>
                </c:pt>
                <c:pt idx="836">
                  <c:v>2.9182795698924742</c:v>
                </c:pt>
                <c:pt idx="837">
                  <c:v>2.9272727272727281</c:v>
                </c:pt>
                <c:pt idx="838">
                  <c:v>2.9362658846529821</c:v>
                </c:pt>
                <c:pt idx="839">
                  <c:v>2.9452590420332361</c:v>
                </c:pt>
                <c:pt idx="840">
                  <c:v>2.95425219941349</c:v>
                </c:pt>
                <c:pt idx="841">
                  <c:v>2.963245356793744</c:v>
                </c:pt>
                <c:pt idx="842">
                  <c:v>2.972238514173998</c:v>
                </c:pt>
                <c:pt idx="843">
                  <c:v>2.9812316715542519</c:v>
                </c:pt>
                <c:pt idx="844">
                  <c:v>2.9902248289345059</c:v>
                </c:pt>
                <c:pt idx="845">
                  <c:v>2.9992179863147612</c:v>
                </c:pt>
                <c:pt idx="846">
                  <c:v>3.0082111436950152</c:v>
                </c:pt>
                <c:pt idx="847">
                  <c:v>3.0172043010752692</c:v>
                </c:pt>
                <c:pt idx="848">
                  <c:v>3.0261974584555231</c:v>
                </c:pt>
                <c:pt idx="849">
                  <c:v>3.0351906158357771</c:v>
                </c:pt>
                <c:pt idx="850">
                  <c:v>3.044183773216032</c:v>
                </c:pt>
                <c:pt idx="851">
                  <c:v>3.0531769305962859</c:v>
                </c:pt>
                <c:pt idx="852">
                  <c:v>3.0621700879765399</c:v>
                </c:pt>
                <c:pt idx="853">
                  <c:v>3.0711632453567939</c:v>
                </c:pt>
                <c:pt idx="854">
                  <c:v>3.0801564027370478</c:v>
                </c:pt>
                <c:pt idx="855">
                  <c:v>3.0891495601173031</c:v>
                </c:pt>
                <c:pt idx="856">
                  <c:v>3.0981427174975571</c:v>
                </c:pt>
                <c:pt idx="857">
                  <c:v>3.1071358748778111</c:v>
                </c:pt>
                <c:pt idx="858">
                  <c:v>3.116129032258065</c:v>
                </c:pt>
                <c:pt idx="859">
                  <c:v>3.125122189638319</c:v>
                </c:pt>
                <c:pt idx="860">
                  <c:v>3.134115347018573</c:v>
                </c:pt>
                <c:pt idx="861">
                  <c:v>3.1431085043988269</c:v>
                </c:pt>
                <c:pt idx="862">
                  <c:v>3.1521016617790809</c:v>
                </c:pt>
                <c:pt idx="863">
                  <c:v>3.1610948191593349</c:v>
                </c:pt>
                <c:pt idx="864">
                  <c:v>3.1700879765395902</c:v>
                </c:pt>
                <c:pt idx="865">
                  <c:v>3.1790811339198441</c:v>
                </c:pt>
                <c:pt idx="866">
                  <c:v>3.1880742913000981</c:v>
                </c:pt>
                <c:pt idx="867">
                  <c:v>3.1970674486803521</c:v>
                </c:pt>
                <c:pt idx="868">
                  <c:v>3.2060606060606061</c:v>
                </c:pt>
                <c:pt idx="869">
                  <c:v>3.2150537634408609</c:v>
                </c:pt>
                <c:pt idx="870">
                  <c:v>3.2240469208211149</c:v>
                </c:pt>
                <c:pt idx="871">
                  <c:v>3.2330400782013688</c:v>
                </c:pt>
                <c:pt idx="872">
                  <c:v>3.2420332355816228</c:v>
                </c:pt>
                <c:pt idx="873">
                  <c:v>3.2510263929618768</c:v>
                </c:pt>
                <c:pt idx="874">
                  <c:v>3.2600195503421321</c:v>
                </c:pt>
                <c:pt idx="875">
                  <c:v>3.2690127077223861</c:v>
                </c:pt>
                <c:pt idx="876">
                  <c:v>3.27800586510264</c:v>
                </c:pt>
                <c:pt idx="877">
                  <c:v>3.286999022482894</c:v>
                </c:pt>
                <c:pt idx="878">
                  <c:v>3.295992179863148</c:v>
                </c:pt>
                <c:pt idx="879">
                  <c:v>3.3049853372434019</c:v>
                </c:pt>
                <c:pt idx="880">
                  <c:v>3.3139784946236559</c:v>
                </c:pt>
                <c:pt idx="881">
                  <c:v>3.3229716520039099</c:v>
                </c:pt>
                <c:pt idx="882">
                  <c:v>3.3319648093841638</c:v>
                </c:pt>
                <c:pt idx="883">
                  <c:v>3.3409579667644191</c:v>
                </c:pt>
                <c:pt idx="884">
                  <c:v>3.3499511241446731</c:v>
                </c:pt>
                <c:pt idx="885">
                  <c:v>3.3589442815249271</c:v>
                </c:pt>
                <c:pt idx="886">
                  <c:v>3.367937438905181</c:v>
                </c:pt>
                <c:pt idx="887">
                  <c:v>3.376930596285435</c:v>
                </c:pt>
                <c:pt idx="888">
                  <c:v>3.3859237536656899</c:v>
                </c:pt>
                <c:pt idx="889">
                  <c:v>3.3949169110459438</c:v>
                </c:pt>
                <c:pt idx="890">
                  <c:v>3.4039100684261978</c:v>
                </c:pt>
                <c:pt idx="891">
                  <c:v>3.4129032258064531</c:v>
                </c:pt>
                <c:pt idx="892">
                  <c:v>3.4218963831867062</c:v>
                </c:pt>
                <c:pt idx="893">
                  <c:v>3.430889540566961</c:v>
                </c:pt>
                <c:pt idx="894">
                  <c:v>3.4398826979472141</c:v>
                </c:pt>
                <c:pt idx="895">
                  <c:v>3.448875855327469</c:v>
                </c:pt>
                <c:pt idx="896">
                  <c:v>3.457869012707723</c:v>
                </c:pt>
                <c:pt idx="897">
                  <c:v>3.466862170087976</c:v>
                </c:pt>
                <c:pt idx="898">
                  <c:v>3.4758553274682309</c:v>
                </c:pt>
                <c:pt idx="899">
                  <c:v>3.484848484848484</c:v>
                </c:pt>
                <c:pt idx="900">
                  <c:v>3.4938416422287388</c:v>
                </c:pt>
                <c:pt idx="901">
                  <c:v>3.5028347996089941</c:v>
                </c:pt>
                <c:pt idx="902">
                  <c:v>3.5118279569892472</c:v>
                </c:pt>
                <c:pt idx="903">
                  <c:v>3.5208211143695021</c:v>
                </c:pt>
                <c:pt idx="904">
                  <c:v>3.5298142717497552</c:v>
                </c:pt>
                <c:pt idx="905">
                  <c:v>3.53880742913001</c:v>
                </c:pt>
                <c:pt idx="906">
                  <c:v>3.5478005865102649</c:v>
                </c:pt>
                <c:pt idx="907">
                  <c:v>3.5567937438905179</c:v>
                </c:pt>
                <c:pt idx="908">
                  <c:v>3.5657869012707728</c:v>
                </c:pt>
                <c:pt idx="909">
                  <c:v>3.5747800586510259</c:v>
                </c:pt>
                <c:pt idx="910">
                  <c:v>3.5837732160312812</c:v>
                </c:pt>
                <c:pt idx="911">
                  <c:v>3.592766373411536</c:v>
                </c:pt>
                <c:pt idx="912">
                  <c:v>3.6017595307917891</c:v>
                </c:pt>
                <c:pt idx="913">
                  <c:v>3.610752688172044</c:v>
                </c:pt>
                <c:pt idx="914">
                  <c:v>3.6197458455522979</c:v>
                </c:pt>
                <c:pt idx="915">
                  <c:v>3.628739002932551</c:v>
                </c:pt>
                <c:pt idx="916">
                  <c:v>3.6377321603128059</c:v>
                </c:pt>
                <c:pt idx="917">
                  <c:v>3.646725317693059</c:v>
                </c:pt>
                <c:pt idx="918">
                  <c:v>3.6557184750733138</c:v>
                </c:pt>
                <c:pt idx="919">
                  <c:v>3.6647116324535691</c:v>
                </c:pt>
                <c:pt idx="920">
                  <c:v>3.6737047898338222</c:v>
                </c:pt>
                <c:pt idx="921">
                  <c:v>3.6826979472140771</c:v>
                </c:pt>
                <c:pt idx="922">
                  <c:v>3.6916911045943301</c:v>
                </c:pt>
                <c:pt idx="923">
                  <c:v>3.700684261974585</c:v>
                </c:pt>
                <c:pt idx="924">
                  <c:v>3.7096774193548399</c:v>
                </c:pt>
                <c:pt idx="925">
                  <c:v>3.7186705767350929</c:v>
                </c:pt>
                <c:pt idx="926">
                  <c:v>3.7276637341153478</c:v>
                </c:pt>
                <c:pt idx="927">
                  <c:v>3.7366568914956009</c:v>
                </c:pt>
                <c:pt idx="928">
                  <c:v>3.7456500488758562</c:v>
                </c:pt>
                <c:pt idx="929">
                  <c:v>3.754643206256111</c:v>
                </c:pt>
                <c:pt idx="930">
                  <c:v>3.7636363636363641</c:v>
                </c:pt>
                <c:pt idx="931">
                  <c:v>3.772629521016619</c:v>
                </c:pt>
                <c:pt idx="932">
                  <c:v>3.7816226783968721</c:v>
                </c:pt>
                <c:pt idx="933">
                  <c:v>3.790615835777126</c:v>
                </c:pt>
                <c:pt idx="934">
                  <c:v>3.7996089931573809</c:v>
                </c:pt>
                <c:pt idx="935">
                  <c:v>3.808602150537634</c:v>
                </c:pt>
                <c:pt idx="936">
                  <c:v>3.8175953079178888</c:v>
                </c:pt>
                <c:pt idx="937">
                  <c:v>3.8265884652981419</c:v>
                </c:pt>
                <c:pt idx="938">
                  <c:v>3.8355816226783972</c:v>
                </c:pt>
                <c:pt idx="939">
                  <c:v>3.8445747800586521</c:v>
                </c:pt>
                <c:pt idx="940">
                  <c:v>3.8535679374389051</c:v>
                </c:pt>
                <c:pt idx="941">
                  <c:v>3.86256109481916</c:v>
                </c:pt>
                <c:pt idx="942">
                  <c:v>3.8715542521994131</c:v>
                </c:pt>
                <c:pt idx="943">
                  <c:v>3.8805474095796679</c:v>
                </c:pt>
                <c:pt idx="944">
                  <c:v>3.8895405669599228</c:v>
                </c:pt>
                <c:pt idx="945">
                  <c:v>3.8985337243401759</c:v>
                </c:pt>
                <c:pt idx="946">
                  <c:v>3.9075268817204312</c:v>
                </c:pt>
                <c:pt idx="947">
                  <c:v>3.9165200391006838</c:v>
                </c:pt>
                <c:pt idx="948">
                  <c:v>3.9255131964809391</c:v>
                </c:pt>
                <c:pt idx="949">
                  <c:v>3.934506353861194</c:v>
                </c:pt>
                <c:pt idx="950">
                  <c:v>3.943499511241447</c:v>
                </c:pt>
                <c:pt idx="951">
                  <c:v>3.952492668621701</c:v>
                </c:pt>
                <c:pt idx="952">
                  <c:v>3.961485826001955</c:v>
                </c:pt>
                <c:pt idx="953">
                  <c:v>3.9704789833822089</c:v>
                </c:pt>
                <c:pt idx="954">
                  <c:v>3.9794721407624638</c:v>
                </c:pt>
                <c:pt idx="955">
                  <c:v>3.9884652981427169</c:v>
                </c:pt>
                <c:pt idx="956">
                  <c:v>3.9974584555229722</c:v>
                </c:pt>
                <c:pt idx="957">
                  <c:v>4.0064516129032253</c:v>
                </c:pt>
                <c:pt idx="958">
                  <c:v>4.0154447702834801</c:v>
                </c:pt>
                <c:pt idx="959">
                  <c:v>4.024437927663735</c:v>
                </c:pt>
                <c:pt idx="960">
                  <c:v>4.0334310850439881</c:v>
                </c:pt>
                <c:pt idx="961">
                  <c:v>4.0424242424242429</c:v>
                </c:pt>
                <c:pt idx="962">
                  <c:v>4.0514173998044978</c:v>
                </c:pt>
                <c:pt idx="963">
                  <c:v>4.0604105571847509</c:v>
                </c:pt>
                <c:pt idx="964">
                  <c:v>4.0694037145650057</c:v>
                </c:pt>
                <c:pt idx="965">
                  <c:v>4.0783968719452588</c:v>
                </c:pt>
                <c:pt idx="966">
                  <c:v>4.0873900293255137</c:v>
                </c:pt>
                <c:pt idx="967">
                  <c:v>4.0963831867057694</c:v>
                </c:pt>
                <c:pt idx="968">
                  <c:v>4.1053763440860216</c:v>
                </c:pt>
                <c:pt idx="969">
                  <c:v>4.1143695014662756</c:v>
                </c:pt>
                <c:pt idx="970">
                  <c:v>4.1233626588465304</c:v>
                </c:pt>
                <c:pt idx="971">
                  <c:v>4.1323558162267844</c:v>
                </c:pt>
                <c:pt idx="972">
                  <c:v>4.1413489736070392</c:v>
                </c:pt>
                <c:pt idx="973">
                  <c:v>4.1503421309872923</c:v>
                </c:pt>
                <c:pt idx="974">
                  <c:v>4.1593352883675472</c:v>
                </c:pt>
                <c:pt idx="975">
                  <c:v>4.1683284457478003</c:v>
                </c:pt>
                <c:pt idx="976">
                  <c:v>4.1773216031280551</c:v>
                </c:pt>
                <c:pt idx="977">
                  <c:v>4.18631476050831</c:v>
                </c:pt>
                <c:pt idx="978">
                  <c:v>4.1953079178885631</c:v>
                </c:pt>
                <c:pt idx="979">
                  <c:v>4.2043010752688179</c:v>
                </c:pt>
                <c:pt idx="980">
                  <c:v>4.213294232649071</c:v>
                </c:pt>
                <c:pt idx="981">
                  <c:v>4.2222873900293258</c:v>
                </c:pt>
                <c:pt idx="982">
                  <c:v>4.2312805474095807</c:v>
                </c:pt>
                <c:pt idx="983">
                  <c:v>4.2402737047898338</c:v>
                </c:pt>
                <c:pt idx="984">
                  <c:v>4.2492668621700886</c:v>
                </c:pt>
                <c:pt idx="985">
                  <c:v>4.2582600195503417</c:v>
                </c:pt>
                <c:pt idx="986">
                  <c:v>4.2672531769305966</c:v>
                </c:pt>
                <c:pt idx="987">
                  <c:v>4.2762463343108514</c:v>
                </c:pt>
                <c:pt idx="988">
                  <c:v>4.2852394916911054</c:v>
                </c:pt>
                <c:pt idx="989">
                  <c:v>4.2942326490713594</c:v>
                </c:pt>
                <c:pt idx="990">
                  <c:v>4.3032258064516116</c:v>
                </c:pt>
                <c:pt idx="991">
                  <c:v>4.3122189638318673</c:v>
                </c:pt>
                <c:pt idx="992">
                  <c:v>4.3212121212121222</c:v>
                </c:pt>
                <c:pt idx="993">
                  <c:v>4.3302052785923753</c:v>
                </c:pt>
                <c:pt idx="994">
                  <c:v>4.3391984359726301</c:v>
                </c:pt>
                <c:pt idx="995">
                  <c:v>4.3481915933528832</c:v>
                </c:pt>
                <c:pt idx="996">
                  <c:v>4.357184750733138</c:v>
                </c:pt>
                <c:pt idx="997">
                  <c:v>4.3661779081133929</c:v>
                </c:pt>
                <c:pt idx="998">
                  <c:v>4.375171065493646</c:v>
                </c:pt>
                <c:pt idx="999">
                  <c:v>4.3841642228739008</c:v>
                </c:pt>
                <c:pt idx="1000">
                  <c:v>4.3931573802541539</c:v>
                </c:pt>
                <c:pt idx="1001">
                  <c:v>4.4021505376344088</c:v>
                </c:pt>
                <c:pt idx="1002">
                  <c:v>4.4111436950146636</c:v>
                </c:pt>
                <c:pt idx="1003">
                  <c:v>4.4201368523949167</c:v>
                </c:pt>
                <c:pt idx="1004">
                  <c:v>4.4291300097751716</c:v>
                </c:pt>
                <c:pt idx="1005">
                  <c:v>4.4381231671554264</c:v>
                </c:pt>
                <c:pt idx="1006">
                  <c:v>4.4471163245356804</c:v>
                </c:pt>
                <c:pt idx="1007">
                  <c:v>4.4561094819159344</c:v>
                </c:pt>
                <c:pt idx="1008">
                  <c:v>4.4651026392961866</c:v>
                </c:pt>
                <c:pt idx="1009">
                  <c:v>4.4740957966764423</c:v>
                </c:pt>
                <c:pt idx="1010">
                  <c:v>4.4830889540566972</c:v>
                </c:pt>
                <c:pt idx="1011">
                  <c:v>4.4920821114369502</c:v>
                </c:pt>
                <c:pt idx="1012">
                  <c:v>4.5010752688172051</c:v>
                </c:pt>
                <c:pt idx="1013">
                  <c:v>4.5100684261974582</c:v>
                </c:pt>
                <c:pt idx="1014">
                  <c:v>4.519061583577713</c:v>
                </c:pt>
                <c:pt idx="1015">
                  <c:v>4.5280547409579679</c:v>
                </c:pt>
                <c:pt idx="1016">
                  <c:v>4.537047898338221</c:v>
                </c:pt>
                <c:pt idx="1017">
                  <c:v>4.5460410557184758</c:v>
                </c:pt>
                <c:pt idx="1018">
                  <c:v>4.5550342130987289</c:v>
                </c:pt>
                <c:pt idx="1019">
                  <c:v>4.5640273704789838</c:v>
                </c:pt>
                <c:pt idx="1020">
                  <c:v>4.5730205278592386</c:v>
                </c:pt>
                <c:pt idx="1021">
                  <c:v>4.5820136852394917</c:v>
                </c:pt>
                <c:pt idx="1022">
                  <c:v>4.5910068426197466</c:v>
                </c:pt>
                <c:pt idx="1023">
                  <c:v>4.5999999999999996</c:v>
                </c:pt>
              </c:numCache>
            </c:numRef>
          </c:xVal>
          <c:yVal>
            <c:numRef>
              <c:f>Data!$D$2:$D$1025</c:f>
              <c:numCache>
                <c:formatCode>General</c:formatCode>
                <c:ptCount val="1024"/>
                <c:pt idx="0">
                  <c:v>8.662346205309424E-4</c:v>
                </c:pt>
                <c:pt idx="1">
                  <c:v>8.8585341031711181E-4</c:v>
                </c:pt>
                <c:pt idx="2">
                  <c:v>9.0587683053440125E-4</c:v>
                </c:pt>
                <c:pt idx="3">
                  <c:v>9.263122523242587E-4</c:v>
                </c:pt>
                <c:pt idx="4">
                  <c:v>9.4716715849643912E-4</c:v>
                </c:pt>
                <c:pt idx="5">
                  <c:v>9.6844914472156657E-4</c:v>
                </c:pt>
                <c:pt idx="6">
                  <c:v>9.9016592072555818E-4</c:v>
                </c:pt>
                <c:pt idx="7">
                  <c:v>1.012325311485639E-3</c:v>
                </c:pt>
                <c:pt idx="8">
                  <c:v>1.0349352584276691E-3</c:v>
                </c:pt>
                <c:pt idx="9">
                  <c:v>1.0580038206244779E-3</c:v>
                </c:pt>
                <c:pt idx="10">
                  <c:v>1.081539175994947E-3</c:v>
                </c:pt>
                <c:pt idx="11">
                  <c:v>1.105549622503497E-3</c:v>
                </c:pt>
                <c:pt idx="12">
                  <c:v>1.130043579359684E-3</c:v>
                </c:pt>
                <c:pt idx="13">
                  <c:v>1.1550295882176099E-3</c:v>
                </c:pt>
                <c:pt idx="14">
                  <c:v>1.1805163143747701E-3</c:v>
                </c:pt>
                <c:pt idx="15">
                  <c:v>1.2065125479700949E-3</c:v>
                </c:pt>
                <c:pt idx="16">
                  <c:v>1.23302720518075E-3</c:v>
                </c:pt>
                <c:pt idx="17">
                  <c:v>1.260069329417418E-3</c:v>
                </c:pt>
                <c:pt idx="18">
                  <c:v>1.287648092517673E-3</c:v>
                </c:pt>
                <c:pt idx="19">
                  <c:v>1.315772795937127E-3</c:v>
                </c:pt>
                <c:pt idx="20">
                  <c:v>1.3444528719379471E-3</c:v>
                </c:pt>
                <c:pt idx="21">
                  <c:v>1.3736978847743761E-3</c:v>
                </c:pt>
                <c:pt idx="22">
                  <c:v>1.403517531874893E-3</c:v>
                </c:pt>
                <c:pt idx="23">
                  <c:v>1.433921645020611E-3</c:v>
                </c:pt>
                <c:pt idx="24">
                  <c:v>1.4649201915195259E-3</c:v>
                </c:pt>
                <c:pt idx="25">
                  <c:v>1.4965232753762141E-3</c:v>
                </c:pt>
                <c:pt idx="26">
                  <c:v>1.52874113845654E-3</c:v>
                </c:pt>
                <c:pt idx="27">
                  <c:v>1.5615841616470269E-3</c:v>
                </c:pt>
                <c:pt idx="28">
                  <c:v>1.595062866008372E-3</c:v>
                </c:pt>
                <c:pt idx="29">
                  <c:v>1.629187913922758E-3</c:v>
                </c:pt>
                <c:pt idx="30">
                  <c:v>1.663970110234487E-3</c:v>
                </c:pt>
                <c:pt idx="31">
                  <c:v>1.699420403383473E-3</c:v>
                </c:pt>
                <c:pt idx="32">
                  <c:v>1.7355498865311641E-3</c:v>
                </c:pt>
                <c:pt idx="33">
                  <c:v>1.772369798678448E-3</c:v>
                </c:pt>
                <c:pt idx="34">
                  <c:v>1.809891525775018E-3</c:v>
                </c:pt>
                <c:pt idx="35">
                  <c:v>1.8481266018197909E-3</c:v>
                </c:pt>
                <c:pt idx="36">
                  <c:v>1.8870867099518389E-3</c:v>
                </c:pt>
                <c:pt idx="37">
                  <c:v>1.9267836835313689E-3</c:v>
                </c:pt>
                <c:pt idx="38">
                  <c:v>1.9672295072102682E-3</c:v>
                </c:pt>
                <c:pt idx="39">
                  <c:v>2.008436317991667E-3</c:v>
                </c:pt>
                <c:pt idx="40">
                  <c:v>2.05041640627806E-3</c:v>
                </c:pt>
                <c:pt idx="41">
                  <c:v>2.0931822169074168E-3</c:v>
                </c:pt>
                <c:pt idx="42">
                  <c:v>2.1367463501767848E-3</c:v>
                </c:pt>
                <c:pt idx="43">
                  <c:v>2.1811215628528592E-3</c:v>
                </c:pt>
                <c:pt idx="44">
                  <c:v>2.2263207691689412E-3</c:v>
                </c:pt>
                <c:pt idx="45">
                  <c:v>2.272357041807776E-3</c:v>
                </c:pt>
                <c:pt idx="46">
                  <c:v>2.3192436128697072E-3</c:v>
                </c:pt>
                <c:pt idx="47">
                  <c:v>2.366993874825534E-3</c:v>
                </c:pt>
                <c:pt idx="48">
                  <c:v>2.415621381453621E-3</c:v>
                </c:pt>
                <c:pt idx="49">
                  <c:v>2.4651398487605491E-3</c:v>
                </c:pt>
                <c:pt idx="50">
                  <c:v>2.5155631558848169E-3</c:v>
                </c:pt>
                <c:pt idx="51">
                  <c:v>2.5669053459829679E-3</c:v>
                </c:pt>
                <c:pt idx="52">
                  <c:v>2.6191806270975441E-3</c:v>
                </c:pt>
                <c:pt idx="53">
                  <c:v>2.6724033730063171E-3</c:v>
                </c:pt>
                <c:pt idx="54">
                  <c:v>2.7265881240520779E-3</c:v>
                </c:pt>
                <c:pt idx="55">
                  <c:v>2.781749587952507E-3</c:v>
                </c:pt>
                <c:pt idx="56">
                  <c:v>2.8379026405893929E-3</c:v>
                </c:pt>
                <c:pt idx="57">
                  <c:v>2.8950623267766061E-3</c:v>
                </c:pt>
                <c:pt idx="58">
                  <c:v>2.9532438610062502E-3</c:v>
                </c:pt>
                <c:pt idx="59">
                  <c:v>3.0124626281722599E-3</c:v>
                </c:pt>
                <c:pt idx="60">
                  <c:v>3.072734184270857E-3</c:v>
                </c:pt>
                <c:pt idx="61">
                  <c:v>3.1340742570772008E-3</c:v>
                </c:pt>
                <c:pt idx="62">
                  <c:v>3.1964987467975668E-3</c:v>
                </c:pt>
                <c:pt idx="63">
                  <c:v>3.260023726696407E-3</c:v>
                </c:pt>
                <c:pt idx="64">
                  <c:v>3.324665443697623E-3</c:v>
                </c:pt>
                <c:pt idx="65">
                  <c:v>3.3904403189593492E-3</c:v>
                </c:pt>
                <c:pt idx="66">
                  <c:v>3.457364948421587E-3</c:v>
                </c:pt>
                <c:pt idx="67">
                  <c:v>3.5254561033260488E-3</c:v>
                </c:pt>
                <c:pt idx="68">
                  <c:v>3.594730730707429E-3</c:v>
                </c:pt>
                <c:pt idx="69">
                  <c:v>3.6652059538555119E-3</c:v>
                </c:pt>
                <c:pt idx="70">
                  <c:v>3.736899072747317E-3</c:v>
                </c:pt>
                <c:pt idx="71">
                  <c:v>3.809827564448674E-3</c:v>
                </c:pt>
                <c:pt idx="72">
                  <c:v>3.8840090834844679E-3</c:v>
                </c:pt>
                <c:pt idx="73">
                  <c:v>3.9594614621768186E-3</c:v>
                </c:pt>
                <c:pt idx="74">
                  <c:v>4.0362027109505866E-3</c:v>
                </c:pt>
                <c:pt idx="75">
                  <c:v>4.1142510186053336E-3</c:v>
                </c:pt>
                <c:pt idx="76">
                  <c:v>4.1936247525531352E-3</c:v>
                </c:pt>
                <c:pt idx="77">
                  <c:v>4.2743424590215096E-3</c:v>
                </c:pt>
                <c:pt idx="78">
                  <c:v>4.3564228632206308E-3</c:v>
                </c:pt>
                <c:pt idx="79">
                  <c:v>4.4398848694742503E-3</c:v>
                </c:pt>
                <c:pt idx="80">
                  <c:v>4.5247475613134332E-3</c:v>
                </c:pt>
                <c:pt idx="81">
                  <c:v>4.6110302015325236E-3</c:v>
                </c:pt>
                <c:pt idx="82">
                  <c:v>4.6987522322064542E-3</c:v>
                </c:pt>
                <c:pt idx="83">
                  <c:v>4.7879332746687837E-3</c:v>
                </c:pt>
                <c:pt idx="84">
                  <c:v>4.8785931294496243E-3</c:v>
                </c:pt>
                <c:pt idx="85">
                  <c:v>4.9707517761727639E-3</c:v>
                </c:pt>
                <c:pt idx="86">
                  <c:v>5.0644293734112399E-3</c:v>
                </c:pt>
                <c:pt idx="87">
                  <c:v>5.1596462585005729E-3</c:v>
                </c:pt>
                <c:pt idx="88">
                  <c:v>5.2564229473089424E-3</c:v>
                </c:pt>
                <c:pt idx="89">
                  <c:v>5.3547801339635694E-3</c:v>
                </c:pt>
                <c:pt idx="90">
                  <c:v>5.4547386905324964E-3</c:v>
                </c:pt>
                <c:pt idx="91">
                  <c:v>5.5563196666610906E-3</c:v>
                </c:pt>
                <c:pt idx="92">
                  <c:v>5.6595442891624603E-3</c:v>
                </c:pt>
                <c:pt idx="93">
                  <c:v>5.7644339615610203E-3</c:v>
                </c:pt>
                <c:pt idx="94">
                  <c:v>5.8710102635885679E-3</c:v>
                </c:pt>
                <c:pt idx="95">
                  <c:v>5.9792949506319356E-3</c:v>
                </c:pt>
                <c:pt idx="96">
                  <c:v>6.089309953131671E-3</c:v>
                </c:pt>
                <c:pt idx="97">
                  <c:v>6.2010773759308413E-3</c:v>
                </c:pt>
                <c:pt idx="98">
                  <c:v>6.3146194975732756E-3</c:v>
                </c:pt>
                <c:pt idx="99">
                  <c:v>6.4299587695505374E-3</c:v>
                </c:pt>
                <c:pt idx="100">
                  <c:v>6.547117815496801E-3</c:v>
                </c:pt>
                <c:pt idx="101">
                  <c:v>6.6661194303309999E-3</c:v>
                </c:pt>
                <c:pt idx="102">
                  <c:v>6.7869865793453946E-3</c:v>
                </c:pt>
                <c:pt idx="103">
                  <c:v>6.9097423972398746E-3</c:v>
                </c:pt>
                <c:pt idx="104">
                  <c:v>7.0344101871013618E-3</c:v>
                </c:pt>
                <c:pt idx="105">
                  <c:v>7.1610134193273826E-3</c:v>
                </c:pt>
                <c:pt idx="106">
                  <c:v>7.2895757304932921E-3</c:v>
                </c:pt>
                <c:pt idx="107">
                  <c:v>7.4201209221623106E-3</c:v>
                </c:pt>
                <c:pt idx="108">
                  <c:v>7.5526729596376669E-3</c:v>
                </c:pt>
                <c:pt idx="109">
                  <c:v>7.6872559706562286E-3</c:v>
                </c:pt>
                <c:pt idx="110">
                  <c:v>7.8238942440227929E-3</c:v>
                </c:pt>
                <c:pt idx="111">
                  <c:v>7.9626122281844462E-3</c:v>
                </c:pt>
                <c:pt idx="112">
                  <c:v>8.1034345297442568E-3</c:v>
                </c:pt>
                <c:pt idx="113">
                  <c:v>8.2463859119135691E-3</c:v>
                </c:pt>
                <c:pt idx="114">
                  <c:v>8.3914912929023561E-3</c:v>
                </c:pt>
                <c:pt idx="115">
                  <c:v>8.5387757442468033E-3</c:v>
                </c:pt>
                <c:pt idx="116">
                  <c:v>8.688264489073564E-3</c:v>
                </c:pt>
                <c:pt idx="117">
                  <c:v>8.8399829003000287E-3</c:v>
                </c:pt>
                <c:pt idx="118">
                  <c:v>8.9939564987698718E-3</c:v>
                </c:pt>
                <c:pt idx="119">
                  <c:v>9.1502109513233593E-3</c:v>
                </c:pt>
                <c:pt idx="120">
                  <c:v>9.3087720688017316E-3</c:v>
                </c:pt>
                <c:pt idx="121">
                  <c:v>9.4696658039849935E-3</c:v>
                </c:pt>
                <c:pt idx="122">
                  <c:v>9.6329182494626214E-3</c:v>
                </c:pt>
                <c:pt idx="123">
                  <c:v>9.7985556354364418E-3</c:v>
                </c:pt>
                <c:pt idx="124">
                  <c:v>9.96660432745523E-3</c:v>
                </c:pt>
                <c:pt idx="125">
                  <c:v>1.0137090824080409E-2</c:v>
                </c:pt>
                <c:pt idx="126">
                  <c:v>1.0310041754482189E-2</c:v>
                </c:pt>
                <c:pt idx="127">
                  <c:v>1.048548387596572E-2</c:v>
                </c:pt>
                <c:pt idx="128">
                  <c:v>1.066344407142668E-2</c:v>
                </c:pt>
                <c:pt idx="129">
                  <c:v>1.0843949346735699E-2</c:v>
                </c:pt>
                <c:pt idx="130">
                  <c:v>1.102702682805126E-2</c:v>
                </c:pt>
                <c:pt idx="131">
                  <c:v>1.121270375906035E-2</c:v>
                </c:pt>
                <c:pt idx="132">
                  <c:v>1.140100749814655E-2</c:v>
                </c:pt>
                <c:pt idx="133">
                  <c:v>1.159196551548511E-2</c:v>
                </c:pt>
                <c:pt idx="134">
                  <c:v>1.17856053900643E-2</c:v>
                </c:pt>
                <c:pt idx="135">
                  <c:v>1.1981954806632949E-2</c:v>
                </c:pt>
                <c:pt idx="136">
                  <c:v>1.2181041552573411E-2</c:v>
                </c:pt>
                <c:pt idx="137">
                  <c:v>1.238289351469979E-2</c:v>
                </c:pt>
                <c:pt idx="138">
                  <c:v>1.258753867598085E-2</c:v>
                </c:pt>
                <c:pt idx="139">
                  <c:v>1.2795005112187381E-2</c:v>
                </c:pt>
                <c:pt idx="140">
                  <c:v>1.3005320988463499E-2</c:v>
                </c:pt>
                <c:pt idx="141">
                  <c:v>1.321851455582171E-2</c:v>
                </c:pt>
                <c:pt idx="142">
                  <c:v>1.343461414756118E-2</c:v>
                </c:pt>
                <c:pt idx="143">
                  <c:v>1.365364817560916E-2</c:v>
                </c:pt>
                <c:pt idx="144">
                  <c:v>1.387564512678513E-2</c:v>
                </c:pt>
                <c:pt idx="145">
                  <c:v>1.410063355898732E-2</c:v>
                </c:pt>
                <c:pt idx="146">
                  <c:v>1.432864209730156E-2</c:v>
                </c:pt>
                <c:pt idx="147">
                  <c:v>1.4559699430031979E-2</c:v>
                </c:pt>
                <c:pt idx="148">
                  <c:v>1.4793834304653589E-2</c:v>
                </c:pt>
                <c:pt idx="149">
                  <c:v>1.5031075523686399E-2</c:v>
                </c:pt>
                <c:pt idx="150">
                  <c:v>1.5271451940490909E-2</c:v>
                </c:pt>
                <c:pt idx="151">
                  <c:v>1.5514992454984861E-2</c:v>
                </c:pt>
                <c:pt idx="152">
                  <c:v>1.5761726009281149E-2</c:v>
                </c:pt>
                <c:pt idx="153">
                  <c:v>1.601168158324669E-2</c:v>
                </c:pt>
                <c:pt idx="154">
                  <c:v>1.6264888189982341E-2</c:v>
                </c:pt>
                <c:pt idx="155">
                  <c:v>1.652137487122356E-2</c:v>
                </c:pt>
                <c:pt idx="156">
                  <c:v>1.6781170692661981E-2</c:v>
                </c:pt>
                <c:pt idx="157">
                  <c:v>1.7044304739187818E-2</c:v>
                </c:pt>
                <c:pt idx="158">
                  <c:v>1.731080611005311E-2</c:v>
                </c:pt>
                <c:pt idx="159">
                  <c:v>1.7580703913955852E-2</c:v>
                </c:pt>
                <c:pt idx="160">
                  <c:v>1.7854027264045041E-2</c:v>
                </c:pt>
                <c:pt idx="161">
                  <c:v>1.8130805272846749E-2</c:v>
                </c:pt>
                <c:pt idx="162">
                  <c:v>1.841106704711136E-2</c:v>
                </c:pt>
                <c:pt idx="163">
                  <c:v>1.8694841682582161E-2</c:v>
                </c:pt>
                <c:pt idx="164">
                  <c:v>1.8982158258685222E-2</c:v>
                </c:pt>
                <c:pt idx="165">
                  <c:v>1.9273045833141048E-2</c:v>
                </c:pt>
                <c:pt idx="166">
                  <c:v>1.9567533436497999E-2</c:v>
                </c:pt>
                <c:pt idx="167">
                  <c:v>1.9865650066587921E-2</c:v>
                </c:pt>
                <c:pt idx="168">
                  <c:v>2.0167424682904111E-2</c:v>
                </c:pt>
                <c:pt idx="169">
                  <c:v>2.047288620090193E-2</c:v>
                </c:pt>
                <c:pt idx="170">
                  <c:v>2.078206348622251E-2</c:v>
                </c:pt>
                <c:pt idx="171">
                  <c:v>2.1094985348839759E-2</c:v>
                </c:pt>
                <c:pt idx="172">
                  <c:v>2.141168053713122E-2</c:v>
                </c:pt>
                <c:pt idx="173">
                  <c:v>2.1732177731873099E-2</c:v>
                </c:pt>
                <c:pt idx="174">
                  <c:v>2.205650554015991E-2</c:v>
                </c:pt>
                <c:pt idx="175">
                  <c:v>2.238469248924925E-2</c:v>
                </c:pt>
                <c:pt idx="176">
                  <c:v>2.2716767020332151E-2</c:v>
                </c:pt>
                <c:pt idx="177">
                  <c:v>2.3052757482229749E-2</c:v>
                </c:pt>
                <c:pt idx="178">
                  <c:v>2.339269212501658E-2</c:v>
                </c:pt>
                <c:pt idx="179">
                  <c:v>2.373659909357119E-2</c:v>
                </c:pt>
                <c:pt idx="180">
                  <c:v>2.408450642105479E-2</c:v>
                </c:pt>
                <c:pt idx="181">
                  <c:v>2.443644202231865E-2</c:v>
                </c:pt>
                <c:pt idx="182">
                  <c:v>2.479243368724051E-2</c:v>
                </c:pt>
                <c:pt idx="183">
                  <c:v>2.5152509073991511E-2</c:v>
                </c:pt>
                <c:pt idx="184">
                  <c:v>2.5516695702233541E-2</c:v>
                </c:pt>
                <c:pt idx="185">
                  <c:v>2.588502094624846E-2</c:v>
                </c:pt>
                <c:pt idx="186">
                  <c:v>2.62575120279997E-2</c:v>
                </c:pt>
                <c:pt idx="187">
                  <c:v>2.6634196010127169E-2</c:v>
                </c:pt>
                <c:pt idx="188">
                  <c:v>2.701509978887643E-2</c:v>
                </c:pt>
                <c:pt idx="189">
                  <c:v>2.740025008696283E-2</c:v>
                </c:pt>
                <c:pt idx="190">
                  <c:v>2.7789673446371951E-2</c:v>
                </c:pt>
                <c:pt idx="191">
                  <c:v>2.8183396221096921E-2</c:v>
                </c:pt>
                <c:pt idx="192">
                  <c:v>2.85814445698141E-2</c:v>
                </c:pt>
                <c:pt idx="193">
                  <c:v>2.8983844448497682E-2</c:v>
                </c:pt>
                <c:pt idx="194">
                  <c:v>2.939062160297461E-2</c:v>
                </c:pt>
                <c:pt idx="195">
                  <c:v>2.9801801561421041E-2</c:v>
                </c:pt>
                <c:pt idx="196">
                  <c:v>3.0217409626801112E-2</c:v>
                </c:pt>
                <c:pt idx="197">
                  <c:v>3.0637470869249749E-2</c:v>
                </c:pt>
                <c:pt idx="198">
                  <c:v>3.1062010118400239E-2</c:v>
                </c:pt>
                <c:pt idx="199">
                  <c:v>3.1491051955657982E-2</c:v>
                </c:pt>
                <c:pt idx="200">
                  <c:v>3.1924620706422102E-2</c:v>
                </c:pt>
                <c:pt idx="201">
                  <c:v>3.2362740432255538E-2</c:v>
                </c:pt>
                <c:pt idx="202">
                  <c:v>3.280543492300575E-2</c:v>
                </c:pt>
                <c:pt idx="203">
                  <c:v>3.3252727688876778E-2</c:v>
                </c:pt>
                <c:pt idx="204">
                  <c:v>3.3704641952454463E-2</c:v>
                </c:pt>
                <c:pt idx="205">
                  <c:v>3.4161200640686278E-2</c:v>
                </c:pt>
                <c:pt idx="206">
                  <c:v>3.4622426376817228E-2</c:v>
                </c:pt>
                <c:pt idx="207">
                  <c:v>3.5088341472283138E-2</c:v>
                </c:pt>
                <c:pt idx="208">
                  <c:v>3.5558967918563361E-2</c:v>
                </c:pt>
                <c:pt idx="209">
                  <c:v>3.6034327378994008E-2</c:v>
                </c:pt>
                <c:pt idx="210">
                  <c:v>3.6514441180543783E-2</c:v>
                </c:pt>
                <c:pt idx="211">
                  <c:v>3.6999330305553767E-2</c:v>
                </c:pt>
                <c:pt idx="212">
                  <c:v>3.7489015383443049E-2</c:v>
                </c:pt>
                <c:pt idx="213">
                  <c:v>3.7983516682381882E-2</c:v>
                </c:pt>
                <c:pt idx="214">
                  <c:v>3.8482854100933959E-2</c:v>
                </c:pt>
                <c:pt idx="215">
                  <c:v>3.8987047159670073E-2</c:v>
                </c:pt>
                <c:pt idx="216">
                  <c:v>3.9496114992754579E-2</c:v>
                </c:pt>
                <c:pt idx="217">
                  <c:v>4.0010076339506567E-2</c:v>
                </c:pt>
                <c:pt idx="218">
                  <c:v>4.0528949535938011E-2</c:v>
                </c:pt>
                <c:pt idx="219">
                  <c:v>4.1052752506270107E-2</c:v>
                </c:pt>
                <c:pt idx="220">
                  <c:v>4.1581502754430823E-2</c:v>
                </c:pt>
                <c:pt idx="221">
                  <c:v>4.2115217355534598E-2</c:v>
                </c:pt>
                <c:pt idx="222">
                  <c:v>4.2653912947346953E-2</c:v>
                </c:pt>
                <c:pt idx="223">
                  <c:v>4.3197605721735498E-2</c:v>
                </c:pt>
                <c:pt idx="224">
                  <c:v>4.374631141611024E-2</c:v>
                </c:pt>
                <c:pt idx="225">
                  <c:v>4.4300045304854249E-2</c:v>
                </c:pt>
                <c:pt idx="226">
                  <c:v>4.4858822190747792E-2</c:v>
                </c:pt>
                <c:pt idx="227">
                  <c:v>4.5422656396387609E-2</c:v>
                </c:pt>
                <c:pt idx="228">
                  <c:v>4.5991561755603462E-2</c:v>
                </c:pt>
                <c:pt idx="229">
                  <c:v>4.6565551604874807E-2</c:v>
                </c:pt>
                <c:pt idx="230">
                  <c:v>4.7144638774748948E-2</c:v>
                </c:pt>
                <c:pt idx="231">
                  <c:v>4.7728835581263868E-2</c:v>
                </c:pt>
                <c:pt idx="232">
                  <c:v>4.8318153817377307E-2</c:v>
                </c:pt>
                <c:pt idx="233">
                  <c:v>4.8912604744405119E-2</c:v>
                </c:pt>
                <c:pt idx="234">
                  <c:v>4.9512199083470668E-2</c:v>
                </c:pt>
                <c:pt idx="235">
                  <c:v>5.0116947006967998E-2</c:v>
                </c:pt>
                <c:pt idx="236">
                  <c:v>5.0726858130041283E-2</c:v>
                </c:pt>
                <c:pt idx="237">
                  <c:v>5.1341941502082641E-2</c:v>
                </c:pt>
                <c:pt idx="238">
                  <c:v>5.1962205598251342E-2</c:v>
                </c:pt>
                <c:pt idx="239">
                  <c:v>5.2587658311016312E-2</c:v>
                </c:pt>
                <c:pt idx="240">
                  <c:v>5.3218306941724622E-2</c:v>
                </c:pt>
                <c:pt idx="241">
                  <c:v>5.3854158192199172E-2</c:v>
                </c:pt>
                <c:pt idx="242">
                  <c:v>5.4495218156366917E-2</c:v>
                </c:pt>
                <c:pt idx="243">
                  <c:v>5.5141492311921413E-2</c:v>
                </c:pt>
                <c:pt idx="244">
                  <c:v>5.5792985512021318E-2</c:v>
                </c:pt>
                <c:pt idx="245">
                  <c:v>5.6449701977028408E-2</c:v>
                </c:pt>
                <c:pt idx="246">
                  <c:v>5.7111645286286872E-2</c:v>
                </c:pt>
                <c:pt idx="247">
                  <c:v>5.777881836994711E-2</c:v>
                </c:pt>
                <c:pt idx="248">
                  <c:v>5.8451223500836702E-2</c:v>
                </c:pt>
                <c:pt idx="249">
                  <c:v>5.9128862286380729E-2</c:v>
                </c:pt>
                <c:pt idx="250">
                  <c:v>5.9811735660575072E-2</c:v>
                </c:pt>
                <c:pt idx="251">
                  <c:v>6.0499843876014522E-2</c:v>
                </c:pt>
                <c:pt idx="252">
                  <c:v>6.1193186495978782E-2</c:v>
                </c:pt>
                <c:pt idx="253">
                  <c:v>6.1891762386579542E-2</c:v>
                </c:pt>
                <c:pt idx="254">
                  <c:v>6.259556970897058E-2</c:v>
                </c:pt>
                <c:pt idx="255">
                  <c:v>6.3304605911624554E-2</c:v>
                </c:pt>
                <c:pt idx="256">
                  <c:v>6.401886772267841E-2</c:v>
                </c:pt>
                <c:pt idx="257">
                  <c:v>6.473835114235113E-2</c:v>
                </c:pt>
                <c:pt idx="258">
                  <c:v>6.546305143543571E-2</c:v>
                </c:pt>
                <c:pt idx="259">
                  <c:v>6.6192963123868881E-2</c:v>
                </c:pt>
                <c:pt idx="260">
                  <c:v>6.6928079979381341E-2</c:v>
                </c:pt>
                <c:pt idx="261">
                  <c:v>6.7668395016230828E-2</c:v>
                </c:pt>
                <c:pt idx="262">
                  <c:v>6.8413900484021489E-2</c:v>
                </c:pt>
                <c:pt idx="263">
                  <c:v>6.9164587860612026E-2</c:v>
                </c:pt>
                <c:pt idx="264">
                  <c:v>6.9920447845115738E-2</c:v>
                </c:pt>
                <c:pt idx="265">
                  <c:v>7.0681470350994952E-2</c:v>
                </c:pt>
                <c:pt idx="266">
                  <c:v>7.1447644499253143E-2</c:v>
                </c:pt>
                <c:pt idx="267">
                  <c:v>7.2218958611727294E-2</c:v>
                </c:pt>
                <c:pt idx="268">
                  <c:v>7.2995400204483571E-2</c:v>
                </c:pt>
                <c:pt idx="269">
                  <c:v>7.3776955981318879E-2</c:v>
                </c:pt>
                <c:pt idx="270">
                  <c:v>7.456361182737159E-2</c:v>
                </c:pt>
                <c:pt idx="271">
                  <c:v>7.5355352802843889E-2</c:v>
                </c:pt>
                <c:pt idx="272">
                  <c:v>7.6152163136838882E-2</c:v>
                </c:pt>
                <c:pt idx="273">
                  <c:v>7.6954026221315142E-2</c:v>
                </c:pt>
                <c:pt idx="274">
                  <c:v>7.7760924605161805E-2</c:v>
                </c:pt>
                <c:pt idx="275">
                  <c:v>7.857283998839637E-2</c:v>
                </c:pt>
                <c:pt idx="276">
                  <c:v>7.9389753216489209E-2</c:v>
                </c:pt>
                <c:pt idx="277">
                  <c:v>8.0211644274816377E-2</c:v>
                </c:pt>
                <c:pt idx="278">
                  <c:v>8.1038492283244279E-2</c:v>
                </c:pt>
                <c:pt idx="279">
                  <c:v>8.1870275490848812E-2</c:v>
                </c:pt>
                <c:pt idx="280">
                  <c:v>8.2706971270771673E-2</c:v>
                </c:pt>
                <c:pt idx="281">
                  <c:v>8.3548556115216888E-2</c:v>
                </c:pt>
                <c:pt idx="282">
                  <c:v>8.4395005630589756E-2</c:v>
                </c:pt>
                <c:pt idx="283">
                  <c:v>8.5246294532781652E-2</c:v>
                </c:pt>
                <c:pt idx="284">
                  <c:v>8.6102396642602982E-2</c:v>
                </c:pt>
                <c:pt idx="285">
                  <c:v>8.6963284881366884E-2</c:v>
                </c:pt>
                <c:pt idx="286">
                  <c:v>8.7828931266627067E-2</c:v>
                </c:pt>
                <c:pt idx="287">
                  <c:v>8.8699306908071249E-2</c:v>
                </c:pt>
                <c:pt idx="288">
                  <c:v>8.9574382003574454E-2</c:v>
                </c:pt>
                <c:pt idx="289">
                  <c:v>9.0454125835413013E-2</c:v>
                </c:pt>
                <c:pt idx="290">
                  <c:v>9.133850676664329E-2</c:v>
                </c:pt>
                <c:pt idx="291">
                  <c:v>9.2227492237647229E-2</c:v>
                </c:pt>
                <c:pt idx="292">
                  <c:v>9.3121048762846687E-2</c:v>
                </c:pt>
                <c:pt idx="293">
                  <c:v>9.4019141927590325E-2</c:v>
                </c:pt>
                <c:pt idx="294">
                  <c:v>9.4921736385214256E-2</c:v>
                </c:pt>
                <c:pt idx="295">
                  <c:v>9.5828795854279669E-2</c:v>
                </c:pt>
                <c:pt idx="296">
                  <c:v>9.6740283115990089E-2</c:v>
                </c:pt>
                <c:pt idx="297">
                  <c:v>9.7656160011789353E-2</c:v>
                </c:pt>
                <c:pt idx="298">
                  <c:v>9.8576387441144858E-2</c:v>
                </c:pt>
                <c:pt idx="299">
                  <c:v>9.9500925359515796E-2</c:v>
                </c:pt>
                <c:pt idx="300">
                  <c:v>0.10042973277651129</c:v>
                </c:pt>
                <c:pt idx="301">
                  <c:v>0.10136276775423871</c:v>
                </c:pt>
                <c:pt idx="302">
                  <c:v>0.1022999874058447</c:v>
                </c:pt>
                <c:pt idx="303">
                  <c:v>0.10324134789425329</c:v>
                </c:pt>
                <c:pt idx="304">
                  <c:v>0.10418680443109921</c:v>
                </c:pt>
                <c:pt idx="305">
                  <c:v>0.1051363112758624</c:v>
                </c:pt>
                <c:pt idx="306">
                  <c:v>0.106089821735204</c:v>
                </c:pt>
                <c:pt idx="307">
                  <c:v>0.10704728816250481</c:v>
                </c:pt>
                <c:pt idx="308">
                  <c:v>0.10800866195761109</c:v>
                </c:pt>
                <c:pt idx="309">
                  <c:v>0.10897389356678649</c:v>
                </c:pt>
                <c:pt idx="310">
                  <c:v>0.10994293248287471</c:v>
                </c:pt>
                <c:pt idx="311">
                  <c:v>0.11091572724567229</c:v>
                </c:pt>
                <c:pt idx="312">
                  <c:v>0.1118922254425152</c:v>
                </c:pt>
                <c:pt idx="313">
                  <c:v>0.1128723737090804</c:v>
                </c:pt>
                <c:pt idx="314">
                  <c:v>0.1138561177304032</c:v>
                </c:pt>
                <c:pt idx="315">
                  <c:v>0.1148434022421134</c:v>
                </c:pt>
                <c:pt idx="316">
                  <c:v>0.115834171031891</c:v>
                </c:pt>
                <c:pt idx="317">
                  <c:v>0.1168283669411434</c:v>
                </c:pt>
                <c:pt idx="318">
                  <c:v>0.1178259318669045</c:v>
                </c:pt>
                <c:pt idx="319">
                  <c:v>0.1188268067639594</c:v>
                </c:pt>
                <c:pt idx="320">
                  <c:v>0.1198309316471932</c:v>
                </c:pt>
                <c:pt idx="321">
                  <c:v>0.1208382455941676</c:v>
                </c:pt>
                <c:pt idx="322">
                  <c:v>0.1218486867479253</c:v>
                </c:pt>
                <c:pt idx="323">
                  <c:v>0.12286219232002341</c:v>
                </c:pt>
                <c:pt idx="324">
                  <c:v>0.1238786985937979</c:v>
                </c:pt>
                <c:pt idx="325">
                  <c:v>0.1248981409278586</c:v>
                </c:pt>
                <c:pt idx="326">
                  <c:v>0.1259204537598177</c:v>
                </c:pt>
                <c:pt idx="327">
                  <c:v>0.1269455706102508</c:v>
                </c:pt>
                <c:pt idx="328">
                  <c:v>0.12797342408689261</c:v>
                </c:pt>
                <c:pt idx="329">
                  <c:v>0.12900394588906791</c:v>
                </c:pt>
                <c:pt idx="330">
                  <c:v>0.1300370668123581</c:v>
                </c:pt>
                <c:pt idx="331">
                  <c:v>0.13107271675350421</c:v>
                </c:pt>
                <c:pt idx="332">
                  <c:v>0.13211082471554719</c:v>
                </c:pt>
                <c:pt idx="333">
                  <c:v>0.13315131881320591</c:v>
                </c:pt>
                <c:pt idx="334">
                  <c:v>0.13419412627849309</c:v>
                </c:pt>
                <c:pt idx="335">
                  <c:v>0.13523917346657</c:v>
                </c:pt>
                <c:pt idx="336">
                  <c:v>0.13628638586183969</c:v>
                </c:pt>
                <c:pt idx="337">
                  <c:v>0.13733568808428001</c:v>
                </c:pt>
                <c:pt idx="338">
                  <c:v>0.13838700389601519</c:v>
                </c:pt>
                <c:pt idx="339">
                  <c:v>0.1394402562081275</c:v>
                </c:pt>
                <c:pt idx="340">
                  <c:v>0.1404953670877076</c:v>
                </c:pt>
                <c:pt idx="341">
                  <c:v>0.14155225776514571</c:v>
                </c:pt>
                <c:pt idx="342">
                  <c:v>0.14261084864166029</c:v>
                </c:pt>
                <c:pt idx="343">
                  <c:v>0.14367105929706819</c:v>
                </c:pt>
                <c:pt idx="344">
                  <c:v>0.14473280849779119</c:v>
                </c:pt>
                <c:pt idx="345">
                  <c:v>0.1457960142051031</c:v>
                </c:pt>
                <c:pt idx="346">
                  <c:v>0.14686059358361461</c:v>
                </c:pt>
                <c:pt idx="347">
                  <c:v>0.1479264630099949</c:v>
                </c:pt>
                <c:pt idx="348">
                  <c:v>0.148993538081932</c:v>
                </c:pt>
                <c:pt idx="349">
                  <c:v>0.15006173362732839</c:v>
                </c:pt>
                <c:pt idx="350">
                  <c:v>0.15113096371373291</c:v>
                </c:pt>
                <c:pt idx="351">
                  <c:v>0.1522011416580078</c:v>
                </c:pt>
                <c:pt idx="352">
                  <c:v>0.15327218003622989</c:v>
                </c:pt>
                <c:pt idx="353">
                  <c:v>0.15434399069382479</c:v>
                </c:pt>
                <c:pt idx="354">
                  <c:v>0.1554164847559337</c:v>
                </c:pt>
                <c:pt idx="355">
                  <c:v>0.15648957263801061</c:v>
                </c:pt>
                <c:pt idx="356">
                  <c:v>0.1575631640566505</c:v>
                </c:pt>
                <c:pt idx="357">
                  <c:v>0.15863716804064501</c:v>
                </c:pt>
                <c:pt idx="358">
                  <c:v>0.1597114929422665</c:v>
                </c:pt>
                <c:pt idx="359">
                  <c:v>0.16078604644877709</c:v>
                </c:pt>
                <c:pt idx="360">
                  <c:v>0.16186073559416289</c:v>
                </c:pt>
                <c:pt idx="361">
                  <c:v>0.16293546677109089</c:v>
                </c:pt>
                <c:pt idx="362">
                  <c:v>0.16401014574308631</c:v>
                </c:pt>
                <c:pt idx="363">
                  <c:v>0.16508467765693061</c:v>
                </c:pt>
                <c:pt idx="364">
                  <c:v>0.1661589670552758</c:v>
                </c:pt>
                <c:pt idx="365">
                  <c:v>0.16723291788947611</c:v>
                </c:pt>
                <c:pt idx="366">
                  <c:v>0.1683064335326315</c:v>
                </c:pt>
                <c:pt idx="367">
                  <c:v>0.1693794167928446</c:v>
                </c:pt>
                <c:pt idx="368">
                  <c:v>0.17045176992668659</c:v>
                </c:pt>
                <c:pt idx="369">
                  <c:v>0.1715233946528695</c:v>
                </c:pt>
                <c:pt idx="370">
                  <c:v>0.17259419216612579</c:v>
                </c:pt>
                <c:pt idx="371">
                  <c:v>0.17366406315128849</c:v>
                </c:pt>
                <c:pt idx="372">
                  <c:v>0.17473290779757261</c:v>
                </c:pt>
                <c:pt idx="373">
                  <c:v>0.17580062581305511</c:v>
                </c:pt>
                <c:pt idx="374">
                  <c:v>0.17686711643934769</c:v>
                </c:pt>
                <c:pt idx="375">
                  <c:v>0.1779322784664655</c:v>
                </c:pt>
                <c:pt idx="376">
                  <c:v>0.178996010247882</c:v>
                </c:pt>
                <c:pt idx="377">
                  <c:v>0.18005820971577369</c:v>
                </c:pt>
                <c:pt idx="378">
                  <c:v>0.18111877439644711</c:v>
                </c:pt>
                <c:pt idx="379">
                  <c:v>0.18217760142594791</c:v>
                </c:pt>
                <c:pt idx="380">
                  <c:v>0.1832345875658474</c:v>
                </c:pt>
                <c:pt idx="381">
                  <c:v>0.18428962921920419</c:v>
                </c:pt>
                <c:pt idx="382">
                  <c:v>0.18534262244669811</c:v>
                </c:pt>
                <c:pt idx="383">
                  <c:v>0.1863934629829313</c:v>
                </c:pt>
                <c:pt idx="384">
                  <c:v>0.18744204625289601</c:v>
                </c:pt>
                <c:pt idx="385">
                  <c:v>0.1884882673886033</c:v>
                </c:pt>
                <c:pt idx="386">
                  <c:v>0.1895320212458699</c:v>
                </c:pt>
                <c:pt idx="387">
                  <c:v>0.1905732024212605</c:v>
                </c:pt>
                <c:pt idx="388">
                  <c:v>0.19161170526918031</c:v>
                </c:pt>
                <c:pt idx="389">
                  <c:v>0.19264742391911641</c:v>
                </c:pt>
                <c:pt idx="390">
                  <c:v>0.19368025229302099</c:v>
                </c:pt>
                <c:pt idx="391">
                  <c:v>0.19471008412283669</c:v>
                </c:pt>
                <c:pt idx="392">
                  <c:v>0.1957368129681559</c:v>
                </c:pt>
                <c:pt idx="393">
                  <c:v>0.19676033223401401</c:v>
                </c:pt>
                <c:pt idx="394">
                  <c:v>0.1977805351888097</c:v>
                </c:pt>
                <c:pt idx="395">
                  <c:v>0.19879731498234979</c:v>
                </c:pt>
                <c:pt idx="396">
                  <c:v>0.1998105646640139</c:v>
                </c:pt>
                <c:pt idx="397">
                  <c:v>0.2008201772010352</c:v>
                </c:pt>
                <c:pt idx="398">
                  <c:v>0.2018260454968929</c:v>
                </c:pt>
                <c:pt idx="399">
                  <c:v>0.20282806240981141</c:v>
                </c:pt>
                <c:pt idx="400">
                  <c:v>0.20382612077136289</c:v>
                </c:pt>
                <c:pt idx="401">
                  <c:v>0.20482011340516931</c:v>
                </c:pt>
                <c:pt idx="402">
                  <c:v>0.20580993314569659</c:v>
                </c:pt>
                <c:pt idx="403">
                  <c:v>0.20679547285714089</c:v>
                </c:pt>
                <c:pt idx="404">
                  <c:v>0.207776625452398</c:v>
                </c:pt>
                <c:pt idx="405">
                  <c:v>0.20875328391211431</c:v>
                </c:pt>
                <c:pt idx="406">
                  <c:v>0.20972534130381421</c:v>
                </c:pt>
                <c:pt idx="407">
                  <c:v>0.2106926908010969</c:v>
                </c:pt>
                <c:pt idx="408">
                  <c:v>0.21165522570290191</c:v>
                </c:pt>
                <c:pt idx="409">
                  <c:v>0.2126128394528346</c:v>
                </c:pt>
                <c:pt idx="410">
                  <c:v>0.21356542565855</c:v>
                </c:pt>
                <c:pt idx="411">
                  <c:v>0.21451287811118749</c:v>
                </c:pt>
                <c:pt idx="412">
                  <c:v>0.21545509080485331</c:v>
                </c:pt>
                <c:pt idx="413">
                  <c:v>0.21639195795614599</c:v>
                </c:pt>
                <c:pt idx="414">
                  <c:v>0.2173233740237176</c:v>
                </c:pt>
                <c:pt idx="415">
                  <c:v>0.21824923372786861</c:v>
                </c:pt>
                <c:pt idx="416">
                  <c:v>0.21916943207016959</c:v>
                </c:pt>
                <c:pt idx="417">
                  <c:v>0.22008386435310509</c:v>
                </c:pt>
                <c:pt idx="418">
                  <c:v>0.22099242619973489</c:v>
                </c:pt>
                <c:pt idx="419">
                  <c:v>0.22189501357336719</c:v>
                </c:pt>
                <c:pt idx="420">
                  <c:v>0.22279152279723879</c:v>
                </c:pt>
                <c:pt idx="421">
                  <c:v>0.22368185057419701</c:v>
                </c:pt>
                <c:pt idx="422">
                  <c:v>0.22456589400637841</c:v>
                </c:pt>
                <c:pt idx="423">
                  <c:v>0.22544355061487839</c:v>
                </c:pt>
                <c:pt idx="424">
                  <c:v>0.22631471835940781</c:v>
                </c:pt>
                <c:pt idx="425">
                  <c:v>0.22717929565792941</c:v>
                </c:pt>
                <c:pt idx="426">
                  <c:v>0.22803718140627149</c:v>
                </c:pt>
                <c:pt idx="427">
                  <c:v>0.22888827499771019</c:v>
                </c:pt>
                <c:pt idx="428">
                  <c:v>0.2297324763425185</c:v>
                </c:pt>
                <c:pt idx="429">
                  <c:v>0.23056968588747451</c:v>
                </c:pt>
                <c:pt idx="430">
                  <c:v>0.23139980463532381</c:v>
                </c:pt>
                <c:pt idx="431">
                  <c:v>0.23222273416419231</c:v>
                </c:pt>
                <c:pt idx="432">
                  <c:v>0.23303837664694221</c:v>
                </c:pt>
                <c:pt idx="433">
                  <c:v>0.23384663487046661</c:v>
                </c:pt>
                <c:pt idx="434">
                  <c:v>0.234647412254918</c:v>
                </c:pt>
                <c:pt idx="435">
                  <c:v>0.235440612872865</c:v>
                </c:pt>
                <c:pt idx="436">
                  <c:v>0.23622614146837101</c:v>
                </c:pt>
                <c:pt idx="437">
                  <c:v>0.23700390347599151</c:v>
                </c:pt>
                <c:pt idx="438">
                  <c:v>0.2377738050396824</c:v>
                </c:pt>
                <c:pt idx="439">
                  <c:v>0.23853575303161659</c:v>
                </c:pt>
                <c:pt idx="440">
                  <c:v>0.2392896550709013</c:v>
                </c:pt>
                <c:pt idx="441">
                  <c:v>0.24003541954219201</c:v>
                </c:pt>
                <c:pt idx="442">
                  <c:v>0.24077295561419829</c:v>
                </c:pt>
                <c:pt idx="443">
                  <c:v>0.24150217325807469</c:v>
                </c:pt>
                <c:pt idx="444">
                  <c:v>0.2422229832656928</c:v>
                </c:pt>
                <c:pt idx="445">
                  <c:v>0.24293529726778951</c:v>
                </c:pt>
                <c:pt idx="446">
                  <c:v>0.2436390277519847</c:v>
                </c:pt>
                <c:pt idx="447">
                  <c:v>0.24433408808066509</c:v>
                </c:pt>
                <c:pt idx="448">
                  <c:v>0.2450203925087279</c:v>
                </c:pt>
                <c:pt idx="449">
                  <c:v>0.24569785620117979</c:v>
                </c:pt>
                <c:pt idx="450">
                  <c:v>0.24636639525058621</c:v>
                </c:pt>
                <c:pt idx="451">
                  <c:v>0.24702592669436491</c:v>
                </c:pt>
                <c:pt idx="452">
                  <c:v>0.24767636853192071</c:v>
                </c:pt>
                <c:pt idx="453">
                  <c:v>0.24831763974161511</c:v>
                </c:pt>
                <c:pt idx="454">
                  <c:v>0.24894966029756499</c:v>
                </c:pt>
                <c:pt idx="455">
                  <c:v>0.24957235118626889</c:v>
                </c:pt>
                <c:pt idx="456">
                  <c:v>0.25018563442305181</c:v>
                </c:pt>
                <c:pt idx="457">
                  <c:v>0.25078943306832652</c:v>
                </c:pt>
                <c:pt idx="458">
                  <c:v>0.25138367124366651</c:v>
                </c:pt>
                <c:pt idx="459">
                  <c:v>0.25196827414768441</c:v>
                </c:pt>
                <c:pt idx="460">
                  <c:v>0.25254316807171251</c:v>
                </c:pt>
                <c:pt idx="461">
                  <c:v>0.25310828041527988</c:v>
                </c:pt>
                <c:pt idx="462">
                  <c:v>0.25366353970138311</c:v>
                </c:pt>
                <c:pt idx="463">
                  <c:v>0.25420887559154348</c:v>
                </c:pt>
                <c:pt idx="464">
                  <c:v>0.25474421890064952</c:v>
                </c:pt>
                <c:pt idx="465">
                  <c:v>0.25526950161157719</c:v>
                </c:pt>
                <c:pt idx="466">
                  <c:v>0.2557846568895864</c:v>
                </c:pt>
                <c:pt idx="467">
                  <c:v>0.25628961909648668</c:v>
                </c:pt>
                <c:pt idx="468">
                  <c:v>0.25678432380457078</c:v>
                </c:pt>
                <c:pt idx="469">
                  <c:v>0.25726870781030908</c:v>
                </c:pt>
                <c:pt idx="470">
                  <c:v>0.25774270914780401</c:v>
                </c:pt>
                <c:pt idx="471">
                  <c:v>0.25820626710199651</c:v>
                </c:pt>
                <c:pt idx="472">
                  <c:v>0.2586593222216248</c:v>
                </c:pt>
                <c:pt idx="473">
                  <c:v>0.25910181633192819</c:v>
                </c:pt>
                <c:pt idx="474">
                  <c:v>0.25953369254709441</c:v>
                </c:pt>
                <c:pt idx="475">
                  <c:v>0.25995489528244481</c:v>
                </c:pt>
                <c:pt idx="476">
                  <c:v>0.26036537026635592</c:v>
                </c:pt>
                <c:pt idx="477">
                  <c:v>0.26076506455191167</c:v>
                </c:pt>
                <c:pt idx="478">
                  <c:v>0.26115392652828451</c:v>
                </c:pt>
                <c:pt idx="479">
                  <c:v>0.26153190593184061</c:v>
                </c:pt>
                <c:pt idx="480">
                  <c:v>0.26189895385696721</c:v>
                </c:pt>
                <c:pt idx="481">
                  <c:v>0.262255022766617</c:v>
                </c:pt>
                <c:pt idx="482">
                  <c:v>0.26260006650256862</c:v>
                </c:pt>
                <c:pt idx="483">
                  <c:v>0.26293404029539791</c:v>
                </c:pt>
                <c:pt idx="484">
                  <c:v>0.26325690077415881</c:v>
                </c:pt>
                <c:pt idx="485">
                  <c:v>0.26356860597576981</c:v>
                </c:pt>
                <c:pt idx="486">
                  <c:v>0.26386911535410329</c:v>
                </c:pt>
                <c:pt idx="487">
                  <c:v>0.26415838978877509</c:v>
                </c:pt>
                <c:pt idx="488">
                  <c:v>0.26443639159363252</c:v>
                </c:pt>
                <c:pt idx="489">
                  <c:v>0.26470308452493579</c:v>
                </c:pt>
                <c:pt idx="490">
                  <c:v>0.26495843378923423</c:v>
                </c:pt>
                <c:pt idx="491">
                  <c:v>0.2652024060509301</c:v>
                </c:pt>
                <c:pt idx="492">
                  <c:v>0.26543496943953249</c:v>
                </c:pt>
                <c:pt idx="493">
                  <c:v>0.26565609355659547</c:v>
                </c:pt>
                <c:pt idx="494">
                  <c:v>0.2658657494823406</c:v>
                </c:pt>
                <c:pt idx="495">
                  <c:v>0.26606390978195987</c:v>
                </c:pt>
                <c:pt idx="496">
                  <c:v>0.2662505485115999</c:v>
                </c:pt>
                <c:pt idx="497">
                  <c:v>0.26642564122402201</c:v>
                </c:pt>
                <c:pt idx="498">
                  <c:v>0.26658916497393981</c:v>
                </c:pt>
                <c:pt idx="499">
                  <c:v>0.26674109832303011</c:v>
                </c:pt>
                <c:pt idx="500">
                  <c:v>0.26688142134461801</c:v>
                </c:pt>
                <c:pt idx="501">
                  <c:v>0.26701011562803167</c:v>
                </c:pt>
                <c:pt idx="502">
                  <c:v>0.26712716428262862</c:v>
                </c:pt>
                <c:pt idx="503">
                  <c:v>0.26723255194149043</c:v>
                </c:pt>
                <c:pt idx="504">
                  <c:v>0.26732626476478472</c:v>
                </c:pt>
                <c:pt idx="505">
                  <c:v>0.26740829044279479</c:v>
                </c:pt>
                <c:pt idx="506">
                  <c:v>0.26747861819861418</c:v>
                </c:pt>
                <c:pt idx="507">
                  <c:v>0.26753723879050673</c:v>
                </c:pt>
                <c:pt idx="508">
                  <c:v>0.26758414451393009</c:v>
                </c:pt>
                <c:pt idx="509">
                  <c:v>0.26761932920322412</c:v>
                </c:pt>
                <c:pt idx="510">
                  <c:v>0.26764278823296112</c:v>
                </c:pt>
                <c:pt idx="511">
                  <c:v>0.26765451851895949</c:v>
                </c:pt>
                <c:pt idx="512">
                  <c:v>0.26765451851895949</c:v>
                </c:pt>
                <c:pt idx="513">
                  <c:v>0.26764278823296112</c:v>
                </c:pt>
                <c:pt idx="514">
                  <c:v>0.26761932920322412</c:v>
                </c:pt>
                <c:pt idx="515">
                  <c:v>0.26758414451393009</c:v>
                </c:pt>
                <c:pt idx="516">
                  <c:v>0.26753723879050673</c:v>
                </c:pt>
                <c:pt idx="517">
                  <c:v>0.26747861819861418</c:v>
                </c:pt>
                <c:pt idx="518">
                  <c:v>0.26740829044279468</c:v>
                </c:pt>
                <c:pt idx="519">
                  <c:v>0.26732626476478472</c:v>
                </c:pt>
                <c:pt idx="520">
                  <c:v>0.26723255194149031</c:v>
                </c:pt>
                <c:pt idx="521">
                  <c:v>0.26712716428262862</c:v>
                </c:pt>
                <c:pt idx="522">
                  <c:v>0.26701011562803167</c:v>
                </c:pt>
                <c:pt idx="523">
                  <c:v>0.26688142134461801</c:v>
                </c:pt>
                <c:pt idx="524">
                  <c:v>0.26674109832303011</c:v>
                </c:pt>
                <c:pt idx="525">
                  <c:v>0.2665891649739397</c:v>
                </c:pt>
                <c:pt idx="526">
                  <c:v>0.26642564122402201</c:v>
                </c:pt>
                <c:pt idx="527">
                  <c:v>0.2662505485115999</c:v>
                </c:pt>
                <c:pt idx="528">
                  <c:v>0.26606390978195987</c:v>
                </c:pt>
                <c:pt idx="529">
                  <c:v>0.26586574948234049</c:v>
                </c:pt>
                <c:pt idx="530">
                  <c:v>0.26565609355659547</c:v>
                </c:pt>
                <c:pt idx="531">
                  <c:v>0.26543496943953238</c:v>
                </c:pt>
                <c:pt idx="532">
                  <c:v>0.2652024060509301</c:v>
                </c:pt>
                <c:pt idx="533">
                  <c:v>0.26495843378923423</c:v>
                </c:pt>
                <c:pt idx="534">
                  <c:v>0.26470308452493579</c:v>
                </c:pt>
                <c:pt idx="535">
                  <c:v>0.26443639159363252</c:v>
                </c:pt>
                <c:pt idx="536">
                  <c:v>0.26415838978877509</c:v>
                </c:pt>
                <c:pt idx="537">
                  <c:v>0.26386911535410329</c:v>
                </c:pt>
                <c:pt idx="538">
                  <c:v>0.26356860597576981</c:v>
                </c:pt>
                <c:pt idx="539">
                  <c:v>0.26325690077415881</c:v>
                </c:pt>
                <c:pt idx="540">
                  <c:v>0.26293404029539791</c:v>
                </c:pt>
                <c:pt idx="541">
                  <c:v>0.26260006650256862</c:v>
                </c:pt>
                <c:pt idx="542">
                  <c:v>0.262255022766617</c:v>
                </c:pt>
                <c:pt idx="543">
                  <c:v>0.26189895385696721</c:v>
                </c:pt>
                <c:pt idx="544">
                  <c:v>0.26153190593184061</c:v>
                </c:pt>
                <c:pt idx="545">
                  <c:v>0.26115392652828451</c:v>
                </c:pt>
                <c:pt idx="546">
                  <c:v>0.26076506455191162</c:v>
                </c:pt>
                <c:pt idx="547">
                  <c:v>0.26036537026635592</c:v>
                </c:pt>
                <c:pt idx="548">
                  <c:v>0.25995489528244481</c:v>
                </c:pt>
                <c:pt idx="549">
                  <c:v>0.25953369254709441</c:v>
                </c:pt>
                <c:pt idx="550">
                  <c:v>0.25910181633192819</c:v>
                </c:pt>
                <c:pt idx="551">
                  <c:v>0.25865932222162469</c:v>
                </c:pt>
                <c:pt idx="552">
                  <c:v>0.25820626710199651</c:v>
                </c:pt>
                <c:pt idx="553">
                  <c:v>0.25774270914780401</c:v>
                </c:pt>
                <c:pt idx="554">
                  <c:v>0.25726870781030908</c:v>
                </c:pt>
                <c:pt idx="555">
                  <c:v>0.25678432380457072</c:v>
                </c:pt>
                <c:pt idx="556">
                  <c:v>0.25628961909648668</c:v>
                </c:pt>
                <c:pt idx="557">
                  <c:v>0.2557846568895864</c:v>
                </c:pt>
                <c:pt idx="558">
                  <c:v>0.25526950161157719</c:v>
                </c:pt>
                <c:pt idx="559">
                  <c:v>0.25474421890064952</c:v>
                </c:pt>
                <c:pt idx="560">
                  <c:v>0.25420887559154343</c:v>
                </c:pt>
                <c:pt idx="561">
                  <c:v>0.25366353970138311</c:v>
                </c:pt>
                <c:pt idx="562">
                  <c:v>0.25310828041527988</c:v>
                </c:pt>
                <c:pt idx="563">
                  <c:v>0.2525431680717124</c:v>
                </c:pt>
                <c:pt idx="564">
                  <c:v>0.25196827414768441</c:v>
                </c:pt>
                <c:pt idx="565">
                  <c:v>0.2513836712436664</c:v>
                </c:pt>
                <c:pt idx="566">
                  <c:v>0.25078943306832641</c:v>
                </c:pt>
                <c:pt idx="567">
                  <c:v>0.25018563442305181</c:v>
                </c:pt>
                <c:pt idx="568">
                  <c:v>0.24957235118626889</c:v>
                </c:pt>
                <c:pt idx="569">
                  <c:v>0.24894966029756499</c:v>
                </c:pt>
                <c:pt idx="570">
                  <c:v>0.24831763974161511</c:v>
                </c:pt>
                <c:pt idx="571">
                  <c:v>0.24767636853192071</c:v>
                </c:pt>
                <c:pt idx="572">
                  <c:v>0.24702592669436479</c:v>
                </c:pt>
                <c:pt idx="573">
                  <c:v>0.2463663952505861</c:v>
                </c:pt>
                <c:pt idx="574">
                  <c:v>0.24569785620117979</c:v>
                </c:pt>
                <c:pt idx="575">
                  <c:v>0.2450203925087279</c:v>
                </c:pt>
                <c:pt idx="576">
                  <c:v>0.24433408808066509</c:v>
                </c:pt>
                <c:pt idx="577">
                  <c:v>0.24363902775198459</c:v>
                </c:pt>
                <c:pt idx="578">
                  <c:v>0.24293529726778951</c:v>
                </c:pt>
                <c:pt idx="579">
                  <c:v>0.24222298326569269</c:v>
                </c:pt>
                <c:pt idx="580">
                  <c:v>0.2415021732580746</c:v>
                </c:pt>
                <c:pt idx="581">
                  <c:v>0.24077295561419829</c:v>
                </c:pt>
                <c:pt idx="582">
                  <c:v>0.24003541954219201</c:v>
                </c:pt>
                <c:pt idx="583">
                  <c:v>0.23928965507090119</c:v>
                </c:pt>
                <c:pt idx="584">
                  <c:v>0.2385357530316165</c:v>
                </c:pt>
                <c:pt idx="585">
                  <c:v>0.2377738050396824</c:v>
                </c:pt>
                <c:pt idx="586">
                  <c:v>0.23700390347599151</c:v>
                </c:pt>
                <c:pt idx="587">
                  <c:v>0.23622614146837101</c:v>
                </c:pt>
                <c:pt idx="588">
                  <c:v>0.23544061287286491</c:v>
                </c:pt>
                <c:pt idx="589">
                  <c:v>0.23464741225491789</c:v>
                </c:pt>
                <c:pt idx="590">
                  <c:v>0.2338466348704665</c:v>
                </c:pt>
                <c:pt idx="591">
                  <c:v>0.2330383766469421</c:v>
                </c:pt>
                <c:pt idx="592">
                  <c:v>0.23222273416419231</c:v>
                </c:pt>
                <c:pt idx="593">
                  <c:v>0.2313998046353237</c:v>
                </c:pt>
                <c:pt idx="594">
                  <c:v>0.2305696858874744</c:v>
                </c:pt>
                <c:pt idx="595">
                  <c:v>0.2297324763425185</c:v>
                </c:pt>
                <c:pt idx="596">
                  <c:v>0.22888827499771011</c:v>
                </c:pt>
                <c:pt idx="597">
                  <c:v>0.22803718140627141</c:v>
                </c:pt>
                <c:pt idx="598">
                  <c:v>0.22717929565792941</c:v>
                </c:pt>
                <c:pt idx="599">
                  <c:v>0.2263147183594077</c:v>
                </c:pt>
                <c:pt idx="600">
                  <c:v>0.22544355061487831</c:v>
                </c:pt>
                <c:pt idx="601">
                  <c:v>0.2245658940063783</c:v>
                </c:pt>
                <c:pt idx="602">
                  <c:v>0.2236818505741969</c:v>
                </c:pt>
                <c:pt idx="603">
                  <c:v>0.22279152279723871</c:v>
                </c:pt>
                <c:pt idx="604">
                  <c:v>0.22189501357336711</c:v>
                </c:pt>
                <c:pt idx="605">
                  <c:v>0.22099242619973489</c:v>
                </c:pt>
                <c:pt idx="606">
                  <c:v>0.22008386435310501</c:v>
                </c:pt>
                <c:pt idx="607">
                  <c:v>0.21916943207016951</c:v>
                </c:pt>
                <c:pt idx="608">
                  <c:v>0.21824923372786861</c:v>
                </c:pt>
                <c:pt idx="609">
                  <c:v>0.21732337402371751</c:v>
                </c:pt>
                <c:pt idx="610">
                  <c:v>0.21639195795614599</c:v>
                </c:pt>
                <c:pt idx="611">
                  <c:v>0.2154550908048532</c:v>
                </c:pt>
                <c:pt idx="612">
                  <c:v>0.21451287811118741</c:v>
                </c:pt>
                <c:pt idx="613">
                  <c:v>0.21356542565855</c:v>
                </c:pt>
                <c:pt idx="614">
                  <c:v>0.2126128394528346</c:v>
                </c:pt>
                <c:pt idx="615">
                  <c:v>0.21165522570290171</c:v>
                </c:pt>
                <c:pt idx="616">
                  <c:v>0.21069269080109679</c:v>
                </c:pt>
                <c:pt idx="617">
                  <c:v>0.20972534130381409</c:v>
                </c:pt>
                <c:pt idx="618">
                  <c:v>0.20875328391211431</c:v>
                </c:pt>
                <c:pt idx="619">
                  <c:v>0.20777662545239789</c:v>
                </c:pt>
                <c:pt idx="620">
                  <c:v>0.20679547285714081</c:v>
                </c:pt>
                <c:pt idx="621">
                  <c:v>0.20580993314569659</c:v>
                </c:pt>
                <c:pt idx="622">
                  <c:v>0.2048201134051692</c:v>
                </c:pt>
                <c:pt idx="623">
                  <c:v>0.20382612077136289</c:v>
                </c:pt>
                <c:pt idx="624">
                  <c:v>0.2028280624098113</c:v>
                </c:pt>
                <c:pt idx="625">
                  <c:v>0.20182604549689279</c:v>
                </c:pt>
                <c:pt idx="626">
                  <c:v>0.20082017720103509</c:v>
                </c:pt>
                <c:pt idx="627">
                  <c:v>0.19981056466401381</c:v>
                </c:pt>
                <c:pt idx="628">
                  <c:v>0.1987973149823497</c:v>
                </c:pt>
                <c:pt idx="629">
                  <c:v>0.1977805351888097</c:v>
                </c:pt>
                <c:pt idx="630">
                  <c:v>0.19676033223401401</c:v>
                </c:pt>
                <c:pt idx="631">
                  <c:v>0.19573681296815579</c:v>
                </c:pt>
                <c:pt idx="632">
                  <c:v>0.19471008412283661</c:v>
                </c:pt>
                <c:pt idx="633">
                  <c:v>0.19368025229302099</c:v>
                </c:pt>
                <c:pt idx="634">
                  <c:v>0.19264742391911641</c:v>
                </c:pt>
                <c:pt idx="635">
                  <c:v>0.1916117052691802</c:v>
                </c:pt>
                <c:pt idx="636">
                  <c:v>0.1905732024212603</c:v>
                </c:pt>
                <c:pt idx="637">
                  <c:v>0.18953202124586979</c:v>
                </c:pt>
                <c:pt idx="638">
                  <c:v>0.18848826738860319</c:v>
                </c:pt>
                <c:pt idx="639">
                  <c:v>0.1874420462528959</c:v>
                </c:pt>
                <c:pt idx="640">
                  <c:v>0.18639346298293119</c:v>
                </c:pt>
                <c:pt idx="641">
                  <c:v>0.18534262244669811</c:v>
                </c:pt>
                <c:pt idx="642">
                  <c:v>0.18428962921920419</c:v>
                </c:pt>
                <c:pt idx="643">
                  <c:v>0.18323458756584729</c:v>
                </c:pt>
                <c:pt idx="644">
                  <c:v>0.1821776014259478</c:v>
                </c:pt>
                <c:pt idx="645">
                  <c:v>0.181118774396447</c:v>
                </c:pt>
                <c:pt idx="646">
                  <c:v>0.1800582097157736</c:v>
                </c:pt>
                <c:pt idx="647">
                  <c:v>0.17899601024788189</c:v>
                </c:pt>
                <c:pt idx="648">
                  <c:v>0.1779322784664655</c:v>
                </c:pt>
                <c:pt idx="649">
                  <c:v>0.1768671164393476</c:v>
                </c:pt>
                <c:pt idx="650">
                  <c:v>0.17580062581305489</c:v>
                </c:pt>
                <c:pt idx="651">
                  <c:v>0.17473290779757261</c:v>
                </c:pt>
                <c:pt idx="652">
                  <c:v>0.17366406315128841</c:v>
                </c:pt>
                <c:pt idx="653">
                  <c:v>0.17259419216612579</c:v>
                </c:pt>
                <c:pt idx="654">
                  <c:v>0.17152339465286939</c:v>
                </c:pt>
                <c:pt idx="655">
                  <c:v>0.17045176992668651</c:v>
                </c:pt>
                <c:pt idx="656">
                  <c:v>0.1693794167928446</c:v>
                </c:pt>
                <c:pt idx="657">
                  <c:v>0.16830643353263139</c:v>
                </c:pt>
                <c:pt idx="658">
                  <c:v>0.16723291788947589</c:v>
                </c:pt>
                <c:pt idx="659">
                  <c:v>0.16615896705527569</c:v>
                </c:pt>
                <c:pt idx="660">
                  <c:v>0.1650846776569305</c:v>
                </c:pt>
                <c:pt idx="661">
                  <c:v>0.16401014574308631</c:v>
                </c:pt>
                <c:pt idx="662">
                  <c:v>0.16293546677109089</c:v>
                </c:pt>
                <c:pt idx="663">
                  <c:v>0.16186073559416281</c:v>
                </c:pt>
                <c:pt idx="664">
                  <c:v>0.160786046448777</c:v>
                </c:pt>
                <c:pt idx="665">
                  <c:v>0.15971149294226639</c:v>
                </c:pt>
                <c:pt idx="666">
                  <c:v>0.15863716804064501</c:v>
                </c:pt>
                <c:pt idx="667">
                  <c:v>0.1575631640566505</c:v>
                </c:pt>
                <c:pt idx="668">
                  <c:v>0.1564895726380105</c:v>
                </c:pt>
                <c:pt idx="669">
                  <c:v>0.15541648475593359</c:v>
                </c:pt>
                <c:pt idx="670">
                  <c:v>0.15434399069382471</c:v>
                </c:pt>
                <c:pt idx="671">
                  <c:v>0.1532721800362298</c:v>
                </c:pt>
                <c:pt idx="672">
                  <c:v>0.1522011416580078</c:v>
                </c:pt>
                <c:pt idx="673">
                  <c:v>0.1511309637137328</c:v>
                </c:pt>
                <c:pt idx="674">
                  <c:v>0.1500617336273283</c:v>
                </c:pt>
                <c:pt idx="675">
                  <c:v>0.148993538081932</c:v>
                </c:pt>
                <c:pt idx="676">
                  <c:v>0.14792646300999479</c:v>
                </c:pt>
                <c:pt idx="677">
                  <c:v>0.14686059358361461</c:v>
                </c:pt>
                <c:pt idx="678">
                  <c:v>0.14579601420510299</c:v>
                </c:pt>
                <c:pt idx="679">
                  <c:v>0.1447328084977911</c:v>
                </c:pt>
                <c:pt idx="680">
                  <c:v>0.14367105929706811</c:v>
                </c:pt>
                <c:pt idx="681">
                  <c:v>0.14261084864166029</c:v>
                </c:pt>
                <c:pt idx="682">
                  <c:v>0.14155225776514549</c:v>
                </c:pt>
                <c:pt idx="683">
                  <c:v>0.14049536708770749</c:v>
                </c:pt>
                <c:pt idx="684">
                  <c:v>0.13944025620812739</c:v>
                </c:pt>
                <c:pt idx="685">
                  <c:v>0.13838700389601519</c:v>
                </c:pt>
                <c:pt idx="686">
                  <c:v>0.13733568808428001</c:v>
                </c:pt>
                <c:pt idx="687">
                  <c:v>0.13628638586183961</c:v>
                </c:pt>
                <c:pt idx="688">
                  <c:v>0.13523917346656991</c:v>
                </c:pt>
                <c:pt idx="689">
                  <c:v>0.134194126278493</c:v>
                </c:pt>
                <c:pt idx="690">
                  <c:v>0.13315131881320591</c:v>
                </c:pt>
                <c:pt idx="691">
                  <c:v>0.13211082471554719</c:v>
                </c:pt>
                <c:pt idx="692">
                  <c:v>0.1310727167535041</c:v>
                </c:pt>
                <c:pt idx="693">
                  <c:v>0.13003706681235799</c:v>
                </c:pt>
                <c:pt idx="694">
                  <c:v>0.1290039458890678</c:v>
                </c:pt>
                <c:pt idx="695">
                  <c:v>0.1279734240868925</c:v>
                </c:pt>
                <c:pt idx="696">
                  <c:v>0.12694557061025069</c:v>
                </c:pt>
                <c:pt idx="697">
                  <c:v>0.12592045375981761</c:v>
                </c:pt>
                <c:pt idx="698">
                  <c:v>0.1248981409278585</c:v>
                </c:pt>
                <c:pt idx="699">
                  <c:v>0.1238786985937978</c:v>
                </c:pt>
                <c:pt idx="700">
                  <c:v>0.12286219232002341</c:v>
                </c:pt>
                <c:pt idx="701">
                  <c:v>0.12184868674792521</c:v>
                </c:pt>
                <c:pt idx="702">
                  <c:v>0.12083824559416741</c:v>
                </c:pt>
                <c:pt idx="703">
                  <c:v>0.11983093164719311</c:v>
                </c:pt>
                <c:pt idx="704">
                  <c:v>0.11882680676395931</c:v>
                </c:pt>
                <c:pt idx="705">
                  <c:v>0.1178259318669045</c:v>
                </c:pt>
                <c:pt idx="706">
                  <c:v>0.11682836694114319</c:v>
                </c:pt>
                <c:pt idx="707">
                  <c:v>0.11583417103189091</c:v>
                </c:pt>
                <c:pt idx="708">
                  <c:v>0.1148434022421133</c:v>
                </c:pt>
                <c:pt idx="709">
                  <c:v>0.11385611773040311</c:v>
                </c:pt>
                <c:pt idx="710">
                  <c:v>0.1128723737090804</c:v>
                </c:pt>
                <c:pt idx="711">
                  <c:v>0.11189222544251511</c:v>
                </c:pt>
                <c:pt idx="712">
                  <c:v>0.1109157272456722</c:v>
                </c:pt>
                <c:pt idx="713">
                  <c:v>0.10994293248287471</c:v>
                </c:pt>
                <c:pt idx="714">
                  <c:v>0.10897389356678649</c:v>
                </c:pt>
                <c:pt idx="715">
                  <c:v>0.108008661957611</c:v>
                </c:pt>
                <c:pt idx="716">
                  <c:v>0.10704728816250469</c:v>
                </c:pt>
                <c:pt idx="717">
                  <c:v>0.1060898217352039</c:v>
                </c:pt>
                <c:pt idx="718">
                  <c:v>0.1051363112758624</c:v>
                </c:pt>
                <c:pt idx="719">
                  <c:v>0.10418680443109909</c:v>
                </c:pt>
                <c:pt idx="720">
                  <c:v>0.1032413478942532</c:v>
                </c:pt>
                <c:pt idx="721">
                  <c:v>0.1022999874058446</c:v>
                </c:pt>
                <c:pt idx="722">
                  <c:v>0.10136276775423859</c:v>
                </c:pt>
                <c:pt idx="723">
                  <c:v>0.10042973277651129</c:v>
                </c:pt>
                <c:pt idx="724">
                  <c:v>9.9500925359515741E-2</c:v>
                </c:pt>
                <c:pt idx="725">
                  <c:v>9.8576387441144692E-2</c:v>
                </c:pt>
                <c:pt idx="726">
                  <c:v>9.7656160011789284E-2</c:v>
                </c:pt>
                <c:pt idx="727">
                  <c:v>9.6740283115989992E-2</c:v>
                </c:pt>
                <c:pt idx="728">
                  <c:v>9.5828795854279628E-2</c:v>
                </c:pt>
                <c:pt idx="729">
                  <c:v>9.4921736385214214E-2</c:v>
                </c:pt>
                <c:pt idx="730">
                  <c:v>9.4019141927590213E-2</c:v>
                </c:pt>
                <c:pt idx="731">
                  <c:v>9.3121048762846589E-2</c:v>
                </c:pt>
                <c:pt idx="732">
                  <c:v>9.222749223764716E-2</c:v>
                </c:pt>
                <c:pt idx="733">
                  <c:v>9.1338506766643249E-2</c:v>
                </c:pt>
                <c:pt idx="734">
                  <c:v>9.0454125835412971E-2</c:v>
                </c:pt>
                <c:pt idx="735">
                  <c:v>8.9574382003574357E-2</c:v>
                </c:pt>
                <c:pt idx="736">
                  <c:v>8.8699306908071179E-2</c:v>
                </c:pt>
                <c:pt idx="737">
                  <c:v>8.7828931266626997E-2</c:v>
                </c:pt>
                <c:pt idx="738">
                  <c:v>8.6963284881366856E-2</c:v>
                </c:pt>
                <c:pt idx="739">
                  <c:v>8.6102396642602955E-2</c:v>
                </c:pt>
                <c:pt idx="740">
                  <c:v>8.5246294532781541E-2</c:v>
                </c:pt>
                <c:pt idx="741">
                  <c:v>8.4395005630589673E-2</c:v>
                </c:pt>
                <c:pt idx="742">
                  <c:v>8.3548556115216818E-2</c:v>
                </c:pt>
                <c:pt idx="743">
                  <c:v>8.2706971270771645E-2</c:v>
                </c:pt>
                <c:pt idx="744">
                  <c:v>8.1870275490848785E-2</c:v>
                </c:pt>
                <c:pt idx="745">
                  <c:v>8.1038492283244182E-2</c:v>
                </c:pt>
                <c:pt idx="746">
                  <c:v>8.0211644274816321E-2</c:v>
                </c:pt>
                <c:pt idx="747">
                  <c:v>7.9389753216489167E-2</c:v>
                </c:pt>
                <c:pt idx="748">
                  <c:v>7.8572839988396329E-2</c:v>
                </c:pt>
                <c:pt idx="749">
                  <c:v>7.7760924605161694E-2</c:v>
                </c:pt>
                <c:pt idx="750">
                  <c:v>7.6954026221315072E-2</c:v>
                </c:pt>
                <c:pt idx="751">
                  <c:v>7.6152163136838813E-2</c:v>
                </c:pt>
                <c:pt idx="752">
                  <c:v>7.5355352802843834E-2</c:v>
                </c:pt>
                <c:pt idx="753">
                  <c:v>7.4563611827371562E-2</c:v>
                </c:pt>
                <c:pt idx="754">
                  <c:v>7.3776955981318795E-2</c:v>
                </c:pt>
                <c:pt idx="755">
                  <c:v>7.2995400204483502E-2</c:v>
                </c:pt>
                <c:pt idx="756">
                  <c:v>7.2218958611727238E-2</c:v>
                </c:pt>
                <c:pt idx="757">
                  <c:v>7.144764449925306E-2</c:v>
                </c:pt>
                <c:pt idx="758">
                  <c:v>7.068147035099491E-2</c:v>
                </c:pt>
                <c:pt idx="759">
                  <c:v>6.9920447845115655E-2</c:v>
                </c:pt>
                <c:pt idx="760">
                  <c:v>6.9164587860611956E-2</c:v>
                </c:pt>
                <c:pt idx="761">
                  <c:v>6.841390048402142E-2</c:v>
                </c:pt>
                <c:pt idx="762">
                  <c:v>6.7668395016230759E-2</c:v>
                </c:pt>
                <c:pt idx="763">
                  <c:v>6.69280799793813E-2</c:v>
                </c:pt>
                <c:pt idx="764">
                  <c:v>6.6192963123868798E-2</c:v>
                </c:pt>
                <c:pt idx="765">
                  <c:v>6.546305143543564E-2</c:v>
                </c:pt>
                <c:pt idx="766">
                  <c:v>6.4738351142351103E-2</c:v>
                </c:pt>
                <c:pt idx="767">
                  <c:v>6.4018867722678383E-2</c:v>
                </c:pt>
                <c:pt idx="768">
                  <c:v>6.3304605911624512E-2</c:v>
                </c:pt>
                <c:pt idx="769">
                  <c:v>6.2595569708970497E-2</c:v>
                </c:pt>
                <c:pt idx="770">
                  <c:v>6.1891762386579473E-2</c:v>
                </c:pt>
                <c:pt idx="771">
                  <c:v>6.1193186495978748E-2</c:v>
                </c:pt>
                <c:pt idx="772">
                  <c:v>6.0499843876014488E-2</c:v>
                </c:pt>
                <c:pt idx="773">
                  <c:v>5.9811735660575023E-2</c:v>
                </c:pt>
                <c:pt idx="774">
                  <c:v>5.9128862286380653E-2</c:v>
                </c:pt>
                <c:pt idx="775">
                  <c:v>5.8451223500836633E-2</c:v>
                </c:pt>
                <c:pt idx="776">
                  <c:v>5.7778818369947089E-2</c:v>
                </c:pt>
                <c:pt idx="777">
                  <c:v>5.7111645286286837E-2</c:v>
                </c:pt>
                <c:pt idx="778">
                  <c:v>5.6449701977028338E-2</c:v>
                </c:pt>
                <c:pt idx="779">
                  <c:v>5.5792985512021248E-2</c:v>
                </c:pt>
                <c:pt idx="780">
                  <c:v>5.514149231192135E-2</c:v>
                </c:pt>
                <c:pt idx="781">
                  <c:v>5.4495218156366897E-2</c:v>
                </c:pt>
                <c:pt idx="782">
                  <c:v>5.3854158192199138E-2</c:v>
                </c:pt>
                <c:pt idx="783">
                  <c:v>5.3218306941724559E-2</c:v>
                </c:pt>
                <c:pt idx="784">
                  <c:v>5.2587658311016243E-2</c:v>
                </c:pt>
                <c:pt idx="785">
                  <c:v>5.1962205598251321E-2</c:v>
                </c:pt>
                <c:pt idx="786">
                  <c:v>5.1341941502082621E-2</c:v>
                </c:pt>
                <c:pt idx="787">
                  <c:v>5.0726858130041241E-2</c:v>
                </c:pt>
                <c:pt idx="788">
                  <c:v>5.0116947006967949E-2</c:v>
                </c:pt>
                <c:pt idx="789">
                  <c:v>4.9512199083470633E-2</c:v>
                </c:pt>
                <c:pt idx="790">
                  <c:v>4.8912604744405098E-2</c:v>
                </c:pt>
                <c:pt idx="791">
                  <c:v>4.8318153817377293E-2</c:v>
                </c:pt>
                <c:pt idx="792">
                  <c:v>4.7728835581263777E-2</c:v>
                </c:pt>
                <c:pt idx="793">
                  <c:v>4.7144638774748893E-2</c:v>
                </c:pt>
                <c:pt idx="794">
                  <c:v>4.6565551604874751E-2</c:v>
                </c:pt>
                <c:pt idx="795">
                  <c:v>4.5991561755603427E-2</c:v>
                </c:pt>
                <c:pt idx="796">
                  <c:v>4.5422656396387581E-2</c:v>
                </c:pt>
                <c:pt idx="797">
                  <c:v>4.4858822190747737E-2</c:v>
                </c:pt>
                <c:pt idx="798">
                  <c:v>4.4300045304854208E-2</c:v>
                </c:pt>
                <c:pt idx="799">
                  <c:v>4.3746311416110198E-2</c:v>
                </c:pt>
                <c:pt idx="800">
                  <c:v>4.3197605721735477E-2</c:v>
                </c:pt>
                <c:pt idx="801">
                  <c:v>4.2653912947346911E-2</c:v>
                </c:pt>
                <c:pt idx="802">
                  <c:v>4.2115217355534543E-2</c:v>
                </c:pt>
                <c:pt idx="803">
                  <c:v>4.1581502754430767E-2</c:v>
                </c:pt>
                <c:pt idx="804">
                  <c:v>4.1052752506270072E-2</c:v>
                </c:pt>
                <c:pt idx="805">
                  <c:v>4.0528949535937983E-2</c:v>
                </c:pt>
                <c:pt idx="806">
                  <c:v>4.0010076339506567E-2</c:v>
                </c:pt>
                <c:pt idx="807">
                  <c:v>3.9496114992754523E-2</c:v>
                </c:pt>
                <c:pt idx="808">
                  <c:v>3.8987047159670031E-2</c:v>
                </c:pt>
                <c:pt idx="809">
                  <c:v>3.8482854100933897E-2</c:v>
                </c:pt>
                <c:pt idx="810">
                  <c:v>3.7983516682381861E-2</c:v>
                </c:pt>
                <c:pt idx="811">
                  <c:v>3.7489015383443049E-2</c:v>
                </c:pt>
                <c:pt idx="812">
                  <c:v>3.6999330305553711E-2</c:v>
                </c:pt>
                <c:pt idx="813">
                  <c:v>3.6514441180543727E-2</c:v>
                </c:pt>
                <c:pt idx="814">
                  <c:v>3.6034327378993959E-2</c:v>
                </c:pt>
                <c:pt idx="815">
                  <c:v>3.5558967918563347E-2</c:v>
                </c:pt>
                <c:pt idx="816">
                  <c:v>3.5088341472283083E-2</c:v>
                </c:pt>
                <c:pt idx="817">
                  <c:v>3.4622426376817179E-2</c:v>
                </c:pt>
                <c:pt idx="818">
                  <c:v>3.4161200640686229E-2</c:v>
                </c:pt>
                <c:pt idx="819">
                  <c:v>3.3704641952454407E-2</c:v>
                </c:pt>
                <c:pt idx="820">
                  <c:v>3.325272768887675E-2</c:v>
                </c:pt>
                <c:pt idx="821">
                  <c:v>3.2805434923005701E-2</c:v>
                </c:pt>
                <c:pt idx="822">
                  <c:v>3.2362740432255503E-2</c:v>
                </c:pt>
                <c:pt idx="823">
                  <c:v>3.1924620706422047E-2</c:v>
                </c:pt>
                <c:pt idx="824">
                  <c:v>3.1491051955657948E-2</c:v>
                </c:pt>
                <c:pt idx="825">
                  <c:v>3.1062010118400211E-2</c:v>
                </c:pt>
                <c:pt idx="826">
                  <c:v>3.063747086924971E-2</c:v>
                </c:pt>
                <c:pt idx="827">
                  <c:v>3.021740962680107E-2</c:v>
                </c:pt>
                <c:pt idx="828">
                  <c:v>2.9801801561420999E-2</c:v>
                </c:pt>
                <c:pt idx="829">
                  <c:v>2.93906216029746E-2</c:v>
                </c:pt>
                <c:pt idx="830">
                  <c:v>2.8983844448497682E-2</c:v>
                </c:pt>
                <c:pt idx="831">
                  <c:v>2.8581444569814068E-2</c:v>
                </c:pt>
                <c:pt idx="832">
                  <c:v>2.818339622109688E-2</c:v>
                </c:pt>
                <c:pt idx="833">
                  <c:v>2.7789673446371909E-2</c:v>
                </c:pt>
                <c:pt idx="834">
                  <c:v>2.7400250086962809E-2</c:v>
                </c:pt>
                <c:pt idx="835">
                  <c:v>2.7015099788876382E-2</c:v>
                </c:pt>
                <c:pt idx="836">
                  <c:v>2.6634196010127141E-2</c:v>
                </c:pt>
                <c:pt idx="837">
                  <c:v>2.6257512027999669E-2</c:v>
                </c:pt>
                <c:pt idx="838">
                  <c:v>2.5885020946248422E-2</c:v>
                </c:pt>
                <c:pt idx="839">
                  <c:v>2.551669570223352E-2</c:v>
                </c:pt>
                <c:pt idx="840">
                  <c:v>2.5152509073991469E-2</c:v>
                </c:pt>
                <c:pt idx="841">
                  <c:v>2.4792433687240479E-2</c:v>
                </c:pt>
                <c:pt idx="842">
                  <c:v>2.4436442022318618E-2</c:v>
                </c:pt>
                <c:pt idx="843">
                  <c:v>2.4084506421054769E-2</c:v>
                </c:pt>
                <c:pt idx="844">
                  <c:v>2.3736599093571169E-2</c:v>
                </c:pt>
                <c:pt idx="845">
                  <c:v>2.3392692125016532E-2</c:v>
                </c:pt>
                <c:pt idx="846">
                  <c:v>2.3052757482229722E-2</c:v>
                </c:pt>
                <c:pt idx="847">
                  <c:v>2.271676702033212E-2</c:v>
                </c:pt>
                <c:pt idx="848">
                  <c:v>2.2384692489249229E-2</c:v>
                </c:pt>
                <c:pt idx="849">
                  <c:v>2.205650554015991E-2</c:v>
                </c:pt>
                <c:pt idx="850">
                  <c:v>2.1732177731873071E-2</c:v>
                </c:pt>
                <c:pt idx="851">
                  <c:v>2.1411680537131189E-2</c:v>
                </c:pt>
                <c:pt idx="852">
                  <c:v>2.1094985348839738E-2</c:v>
                </c:pt>
                <c:pt idx="853">
                  <c:v>2.0782063486222489E-2</c:v>
                </c:pt>
                <c:pt idx="854">
                  <c:v>2.047288620090193E-2</c:v>
                </c:pt>
                <c:pt idx="855">
                  <c:v>2.016742468290408E-2</c:v>
                </c:pt>
                <c:pt idx="856">
                  <c:v>1.98656500665879E-2</c:v>
                </c:pt>
                <c:pt idx="857">
                  <c:v>1.9567533436497971E-2</c:v>
                </c:pt>
                <c:pt idx="858">
                  <c:v>1.9273045833141031E-2</c:v>
                </c:pt>
                <c:pt idx="859">
                  <c:v>1.8982158258685201E-2</c:v>
                </c:pt>
                <c:pt idx="860">
                  <c:v>1.869484168258214E-2</c:v>
                </c:pt>
                <c:pt idx="861">
                  <c:v>1.8411067047111339E-2</c:v>
                </c:pt>
                <c:pt idx="862">
                  <c:v>1.813080527284671E-2</c:v>
                </c:pt>
                <c:pt idx="863">
                  <c:v>1.785402726404502E-2</c:v>
                </c:pt>
                <c:pt idx="864">
                  <c:v>1.7580703913955831E-2</c:v>
                </c:pt>
                <c:pt idx="865">
                  <c:v>1.7310806110053079E-2</c:v>
                </c:pt>
                <c:pt idx="866">
                  <c:v>1.7044304739187791E-2</c:v>
                </c:pt>
                <c:pt idx="867">
                  <c:v>1.6781170692661961E-2</c:v>
                </c:pt>
                <c:pt idx="868">
                  <c:v>1.652137487122356E-2</c:v>
                </c:pt>
                <c:pt idx="869">
                  <c:v>1.626488818998232E-2</c:v>
                </c:pt>
                <c:pt idx="870">
                  <c:v>1.601168158324667E-2</c:v>
                </c:pt>
                <c:pt idx="871">
                  <c:v>1.5761726009281132E-2</c:v>
                </c:pt>
                <c:pt idx="872">
                  <c:v>1.551499245498485E-2</c:v>
                </c:pt>
                <c:pt idx="873">
                  <c:v>1.5271451940490909E-2</c:v>
                </c:pt>
                <c:pt idx="874">
                  <c:v>1.503107552368638E-2</c:v>
                </c:pt>
                <c:pt idx="875">
                  <c:v>1.479383430465357E-2</c:v>
                </c:pt>
                <c:pt idx="876">
                  <c:v>1.455969943003196E-2</c:v>
                </c:pt>
                <c:pt idx="877">
                  <c:v>1.432864209730155E-2</c:v>
                </c:pt>
                <c:pt idx="878">
                  <c:v>1.410063355898732E-2</c:v>
                </c:pt>
                <c:pt idx="879">
                  <c:v>1.38756451267851E-2</c:v>
                </c:pt>
                <c:pt idx="880">
                  <c:v>1.3653648175609131E-2</c:v>
                </c:pt>
                <c:pt idx="881">
                  <c:v>1.343461414756116E-2</c:v>
                </c:pt>
                <c:pt idx="882">
                  <c:v>1.321851455582169E-2</c:v>
                </c:pt>
                <c:pt idx="883">
                  <c:v>1.300532098846348E-2</c:v>
                </c:pt>
                <c:pt idx="884">
                  <c:v>1.279500511218736E-2</c:v>
                </c:pt>
                <c:pt idx="885">
                  <c:v>1.2587538675980829E-2</c:v>
                </c:pt>
                <c:pt idx="886">
                  <c:v>1.238289351469977E-2</c:v>
                </c:pt>
                <c:pt idx="887">
                  <c:v>1.21810415525734E-2</c:v>
                </c:pt>
                <c:pt idx="888">
                  <c:v>1.198195480663292E-2</c:v>
                </c:pt>
                <c:pt idx="889">
                  <c:v>1.1785605390064281E-2</c:v>
                </c:pt>
                <c:pt idx="890">
                  <c:v>1.159196551548509E-2</c:v>
                </c:pt>
                <c:pt idx="891">
                  <c:v>1.140100749814652E-2</c:v>
                </c:pt>
                <c:pt idx="892">
                  <c:v>1.121270375906034E-2</c:v>
                </c:pt>
                <c:pt idx="893">
                  <c:v>1.1027026828051239E-2</c:v>
                </c:pt>
                <c:pt idx="894">
                  <c:v>1.0843949346735699E-2</c:v>
                </c:pt>
                <c:pt idx="895">
                  <c:v>1.0663444071426661E-2</c:v>
                </c:pt>
                <c:pt idx="896">
                  <c:v>1.0485483875965689E-2</c:v>
                </c:pt>
                <c:pt idx="897">
                  <c:v>1.0310041754482189E-2</c:v>
                </c:pt>
                <c:pt idx="898">
                  <c:v>1.0137090824080401E-2</c:v>
                </c:pt>
                <c:pt idx="899">
                  <c:v>9.96660432745523E-3</c:v>
                </c:pt>
                <c:pt idx="900">
                  <c:v>9.7985556354364244E-3</c:v>
                </c:pt>
                <c:pt idx="901">
                  <c:v>9.6329182494625954E-3</c:v>
                </c:pt>
                <c:pt idx="902">
                  <c:v>9.4696658039849935E-3</c:v>
                </c:pt>
                <c:pt idx="903">
                  <c:v>9.3087720688017159E-3</c:v>
                </c:pt>
                <c:pt idx="904">
                  <c:v>9.1502109513233593E-3</c:v>
                </c:pt>
                <c:pt idx="905">
                  <c:v>8.9939564987698561E-3</c:v>
                </c:pt>
                <c:pt idx="906">
                  <c:v>8.8399829003000061E-3</c:v>
                </c:pt>
                <c:pt idx="907">
                  <c:v>8.688264489073564E-3</c:v>
                </c:pt>
                <c:pt idx="908">
                  <c:v>8.5387757442467894E-3</c:v>
                </c:pt>
                <c:pt idx="909">
                  <c:v>8.3914912929023561E-3</c:v>
                </c:pt>
                <c:pt idx="910">
                  <c:v>8.2463859119135605E-3</c:v>
                </c:pt>
                <c:pt idx="911">
                  <c:v>8.103434529744236E-3</c:v>
                </c:pt>
                <c:pt idx="912">
                  <c:v>7.9626122281844462E-3</c:v>
                </c:pt>
                <c:pt idx="913">
                  <c:v>7.8238942440227791E-3</c:v>
                </c:pt>
                <c:pt idx="914">
                  <c:v>7.6872559706562052E-3</c:v>
                </c:pt>
                <c:pt idx="915">
                  <c:v>7.5526729596376609E-3</c:v>
                </c:pt>
                <c:pt idx="916">
                  <c:v>7.4201209221622941E-3</c:v>
                </c:pt>
                <c:pt idx="917">
                  <c:v>7.2895757304932921E-3</c:v>
                </c:pt>
                <c:pt idx="918">
                  <c:v>7.161013419327367E-3</c:v>
                </c:pt>
                <c:pt idx="919">
                  <c:v>7.0344101871013384E-3</c:v>
                </c:pt>
                <c:pt idx="920">
                  <c:v>6.9097423972398686E-3</c:v>
                </c:pt>
                <c:pt idx="921">
                  <c:v>6.7869865793453764E-3</c:v>
                </c:pt>
                <c:pt idx="922">
                  <c:v>6.6661194303309999E-3</c:v>
                </c:pt>
                <c:pt idx="923">
                  <c:v>6.5471178154967889E-3</c:v>
                </c:pt>
                <c:pt idx="924">
                  <c:v>6.4299587695505166E-3</c:v>
                </c:pt>
                <c:pt idx="925">
                  <c:v>6.314619497573273E-3</c:v>
                </c:pt>
                <c:pt idx="926">
                  <c:v>6.2010773759308326E-3</c:v>
                </c:pt>
                <c:pt idx="927">
                  <c:v>6.089309953131671E-3</c:v>
                </c:pt>
                <c:pt idx="928">
                  <c:v>5.9792949506319261E-3</c:v>
                </c:pt>
                <c:pt idx="929">
                  <c:v>5.8710102635885497E-3</c:v>
                </c:pt>
                <c:pt idx="930">
                  <c:v>5.7644339615610194E-3</c:v>
                </c:pt>
                <c:pt idx="931">
                  <c:v>5.6595442891624499E-3</c:v>
                </c:pt>
                <c:pt idx="932">
                  <c:v>5.5563196666610906E-3</c:v>
                </c:pt>
                <c:pt idx="933">
                  <c:v>5.4547386905324877E-3</c:v>
                </c:pt>
                <c:pt idx="934">
                  <c:v>5.3547801339635529E-3</c:v>
                </c:pt>
                <c:pt idx="935">
                  <c:v>5.2564229473089398E-3</c:v>
                </c:pt>
                <c:pt idx="936">
                  <c:v>5.1596462585005633E-3</c:v>
                </c:pt>
                <c:pt idx="937">
                  <c:v>5.0644293734112399E-3</c:v>
                </c:pt>
                <c:pt idx="938">
                  <c:v>4.9707517761727552E-3</c:v>
                </c:pt>
                <c:pt idx="939">
                  <c:v>4.8785931294496078E-3</c:v>
                </c:pt>
                <c:pt idx="940">
                  <c:v>4.7879332746687837E-3</c:v>
                </c:pt>
                <c:pt idx="941">
                  <c:v>4.6987522322064464E-3</c:v>
                </c:pt>
                <c:pt idx="942">
                  <c:v>4.6110302015325236E-3</c:v>
                </c:pt>
                <c:pt idx="943">
                  <c:v>4.5247475613134254E-3</c:v>
                </c:pt>
                <c:pt idx="944">
                  <c:v>4.4398848694742346E-3</c:v>
                </c:pt>
                <c:pt idx="945">
                  <c:v>4.3564228632206308E-3</c:v>
                </c:pt>
                <c:pt idx="946">
                  <c:v>4.2743424590215027E-3</c:v>
                </c:pt>
                <c:pt idx="947">
                  <c:v>4.1936247525531352E-3</c:v>
                </c:pt>
                <c:pt idx="948">
                  <c:v>4.1142510186053267E-3</c:v>
                </c:pt>
                <c:pt idx="949">
                  <c:v>4.0362027109505797E-3</c:v>
                </c:pt>
                <c:pt idx="950">
                  <c:v>3.9594614621768186E-3</c:v>
                </c:pt>
                <c:pt idx="951">
                  <c:v>3.884009083484458E-3</c:v>
                </c:pt>
                <c:pt idx="952">
                  <c:v>3.809827564448674E-3</c:v>
                </c:pt>
                <c:pt idx="953">
                  <c:v>3.73689907274731E-3</c:v>
                </c:pt>
                <c:pt idx="954">
                  <c:v>3.6652059538555019E-3</c:v>
                </c:pt>
                <c:pt idx="955">
                  <c:v>3.594730730707429E-3</c:v>
                </c:pt>
                <c:pt idx="956">
                  <c:v>3.5254561033260358E-3</c:v>
                </c:pt>
                <c:pt idx="957">
                  <c:v>3.457364948421587E-3</c:v>
                </c:pt>
                <c:pt idx="958">
                  <c:v>3.3904403189593431E-3</c:v>
                </c:pt>
                <c:pt idx="959">
                  <c:v>3.3246654436976169E-3</c:v>
                </c:pt>
                <c:pt idx="960">
                  <c:v>3.260023726696407E-3</c:v>
                </c:pt>
                <c:pt idx="961">
                  <c:v>3.1964987467975581E-3</c:v>
                </c:pt>
                <c:pt idx="962">
                  <c:v>3.13407425707719E-3</c:v>
                </c:pt>
                <c:pt idx="963">
                  <c:v>3.072734184270857E-3</c:v>
                </c:pt>
                <c:pt idx="964">
                  <c:v>3.012462628172256E-3</c:v>
                </c:pt>
                <c:pt idx="965">
                  <c:v>2.9532438610062502E-3</c:v>
                </c:pt>
                <c:pt idx="966">
                  <c:v>2.8950623267765992E-3</c:v>
                </c:pt>
                <c:pt idx="967">
                  <c:v>2.8379026405893808E-3</c:v>
                </c:pt>
                <c:pt idx="968">
                  <c:v>2.781749587952507E-3</c:v>
                </c:pt>
                <c:pt idx="969">
                  <c:v>2.7265881240520731E-3</c:v>
                </c:pt>
                <c:pt idx="970">
                  <c:v>2.6724033730063171E-3</c:v>
                </c:pt>
                <c:pt idx="971">
                  <c:v>2.6191806270975389E-3</c:v>
                </c:pt>
                <c:pt idx="972">
                  <c:v>2.5669053459829558E-3</c:v>
                </c:pt>
                <c:pt idx="973">
                  <c:v>2.5155631558848169E-3</c:v>
                </c:pt>
                <c:pt idx="974">
                  <c:v>2.4651398487605448E-3</c:v>
                </c:pt>
                <c:pt idx="975">
                  <c:v>2.415621381453621E-3</c:v>
                </c:pt>
                <c:pt idx="976">
                  <c:v>2.3669938748255288E-3</c:v>
                </c:pt>
                <c:pt idx="977">
                  <c:v>2.3192436128696989E-3</c:v>
                </c:pt>
                <c:pt idx="978">
                  <c:v>2.272357041807776E-3</c:v>
                </c:pt>
                <c:pt idx="979">
                  <c:v>2.2263207691689368E-3</c:v>
                </c:pt>
                <c:pt idx="980">
                  <c:v>2.1811215628528592E-3</c:v>
                </c:pt>
                <c:pt idx="981">
                  <c:v>2.1367463501767809E-3</c:v>
                </c:pt>
                <c:pt idx="982">
                  <c:v>2.0931822169074099E-3</c:v>
                </c:pt>
                <c:pt idx="983">
                  <c:v>2.05041640627806E-3</c:v>
                </c:pt>
                <c:pt idx="984">
                  <c:v>2.008436317991664E-3</c:v>
                </c:pt>
                <c:pt idx="985">
                  <c:v>1.9672295072102682E-3</c:v>
                </c:pt>
                <c:pt idx="986">
                  <c:v>1.9267836835313639E-3</c:v>
                </c:pt>
                <c:pt idx="987">
                  <c:v>1.8870867099518331E-3</c:v>
                </c:pt>
                <c:pt idx="988">
                  <c:v>1.8481266018197909E-3</c:v>
                </c:pt>
                <c:pt idx="989">
                  <c:v>1.8098915257750139E-3</c:v>
                </c:pt>
                <c:pt idx="990">
                  <c:v>1.772369798678448E-3</c:v>
                </c:pt>
                <c:pt idx="991">
                  <c:v>1.7355498865311611E-3</c:v>
                </c:pt>
                <c:pt idx="992">
                  <c:v>1.699420403383468E-3</c:v>
                </c:pt>
                <c:pt idx="993">
                  <c:v>1.663970110234487E-3</c:v>
                </c:pt>
                <c:pt idx="994">
                  <c:v>1.6291879139227539E-3</c:v>
                </c:pt>
                <c:pt idx="995">
                  <c:v>1.595062866008372E-3</c:v>
                </c:pt>
                <c:pt idx="996">
                  <c:v>1.5615841616470241E-3</c:v>
                </c:pt>
                <c:pt idx="997">
                  <c:v>1.5287411384565369E-3</c:v>
                </c:pt>
                <c:pt idx="998">
                  <c:v>1.4965232753762141E-3</c:v>
                </c:pt>
                <c:pt idx="999">
                  <c:v>1.464920191519524E-3</c:v>
                </c:pt>
                <c:pt idx="1000">
                  <c:v>1.433921645020611E-3</c:v>
                </c:pt>
                <c:pt idx="1001">
                  <c:v>1.40351753187489E-3</c:v>
                </c:pt>
                <c:pt idx="1002">
                  <c:v>1.3736978847743719E-3</c:v>
                </c:pt>
                <c:pt idx="1003">
                  <c:v>1.3444528719379471E-3</c:v>
                </c:pt>
                <c:pt idx="1004">
                  <c:v>1.315772795937125E-3</c:v>
                </c:pt>
                <c:pt idx="1005">
                  <c:v>1.287648092517666E-3</c:v>
                </c:pt>
                <c:pt idx="1006">
                  <c:v>1.260069329417416E-3</c:v>
                </c:pt>
                <c:pt idx="1007">
                  <c:v>1.2330272051807481E-3</c:v>
                </c:pt>
                <c:pt idx="1008">
                  <c:v>1.2065125479700949E-3</c:v>
                </c:pt>
                <c:pt idx="1009">
                  <c:v>1.180516314374767E-3</c:v>
                </c:pt>
                <c:pt idx="1010">
                  <c:v>1.155029588217603E-3</c:v>
                </c:pt>
                <c:pt idx="1011">
                  <c:v>1.130043579359684E-3</c:v>
                </c:pt>
                <c:pt idx="1012">
                  <c:v>1.1055496225034951E-3</c:v>
                </c:pt>
                <c:pt idx="1013">
                  <c:v>1.081539175994947E-3</c:v>
                </c:pt>
                <c:pt idx="1014">
                  <c:v>1.058003820624476E-3</c:v>
                </c:pt>
                <c:pt idx="1015">
                  <c:v>1.034935258427665E-3</c:v>
                </c:pt>
                <c:pt idx="1016">
                  <c:v>1.012325311485639E-3</c:v>
                </c:pt>
                <c:pt idx="1017">
                  <c:v>9.9016592072555644E-4</c:v>
                </c:pt>
                <c:pt idx="1018">
                  <c:v>9.6844914472156657E-4</c:v>
                </c:pt>
                <c:pt idx="1019">
                  <c:v>9.471671584964375E-4</c:v>
                </c:pt>
                <c:pt idx="1020">
                  <c:v>9.2631225232425447E-4</c:v>
                </c:pt>
                <c:pt idx="1021">
                  <c:v>9.0587683053440125E-4</c:v>
                </c:pt>
                <c:pt idx="1022">
                  <c:v>8.8585341031711018E-4</c:v>
                </c:pt>
                <c:pt idx="1023">
                  <c:v>8.662346205309424E-4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8B7F-44D9-9551-F88EA36E9883}"/>
            </c:ext>
          </c:extLst>
        </c:ser>
        <c:ser>
          <c:idx val="2"/>
          <c:order val="3"/>
          <c:tx>
            <c:v>STO-2G</c:v>
          </c:tx>
          <c:spPr>
            <a:ln w="48260">
              <a:solidFill>
                <a:srgbClr val="4DAF4A"/>
              </a:solidFill>
              <a:prstDash val="solid"/>
            </a:ln>
          </c:spPr>
          <c:marker>
            <c:symbol val="none"/>
          </c:marker>
          <c:xVal>
            <c:numRef>
              <c:f>Data!$A$2:$A$1025</c:f>
              <c:numCache>
                <c:formatCode>General</c:formatCode>
                <c:ptCount val="1024"/>
                <c:pt idx="0">
                  <c:v>-4.5999999999999996</c:v>
                </c:pt>
                <c:pt idx="1">
                  <c:v>-4.5910068426197457</c:v>
                </c:pt>
                <c:pt idx="2">
                  <c:v>-4.5820136852394917</c:v>
                </c:pt>
                <c:pt idx="3">
                  <c:v>-4.5730205278592369</c:v>
                </c:pt>
                <c:pt idx="4">
                  <c:v>-4.5640273704789829</c:v>
                </c:pt>
                <c:pt idx="5">
                  <c:v>-4.5550342130987289</c:v>
                </c:pt>
                <c:pt idx="6">
                  <c:v>-4.5460410557184749</c:v>
                </c:pt>
                <c:pt idx="7">
                  <c:v>-4.537047898338221</c:v>
                </c:pt>
                <c:pt idx="8">
                  <c:v>-4.5280547409579661</c:v>
                </c:pt>
                <c:pt idx="9">
                  <c:v>-4.5190615835777121</c:v>
                </c:pt>
                <c:pt idx="10">
                  <c:v>-4.5100684261974582</c:v>
                </c:pt>
                <c:pt idx="11">
                  <c:v>-4.5010752688172042</c:v>
                </c:pt>
                <c:pt idx="12">
                  <c:v>-4.4920821114369502</c:v>
                </c:pt>
                <c:pt idx="13">
                  <c:v>-4.4830889540566954</c:v>
                </c:pt>
                <c:pt idx="14">
                  <c:v>-4.4740957966764414</c:v>
                </c:pt>
                <c:pt idx="15">
                  <c:v>-4.4651026392961866</c:v>
                </c:pt>
                <c:pt idx="16">
                  <c:v>-4.4561094819159326</c:v>
                </c:pt>
                <c:pt idx="17">
                  <c:v>-4.4471163245356786</c:v>
                </c:pt>
                <c:pt idx="18">
                  <c:v>-4.4381231671554247</c:v>
                </c:pt>
                <c:pt idx="19">
                  <c:v>-4.4291300097751707</c:v>
                </c:pt>
                <c:pt idx="20">
                  <c:v>-4.4201368523949167</c:v>
                </c:pt>
                <c:pt idx="21">
                  <c:v>-4.4111436950146627</c:v>
                </c:pt>
                <c:pt idx="22">
                  <c:v>-4.4021505376344079</c:v>
                </c:pt>
                <c:pt idx="23">
                  <c:v>-4.3931573802541539</c:v>
                </c:pt>
                <c:pt idx="24">
                  <c:v>-4.3841642228739</c:v>
                </c:pt>
                <c:pt idx="25">
                  <c:v>-4.375171065493646</c:v>
                </c:pt>
                <c:pt idx="26">
                  <c:v>-4.366177908113392</c:v>
                </c:pt>
                <c:pt idx="27">
                  <c:v>-4.3571847507331372</c:v>
                </c:pt>
                <c:pt idx="28">
                  <c:v>-4.3481915933528832</c:v>
                </c:pt>
                <c:pt idx="29">
                  <c:v>-4.3391984359726292</c:v>
                </c:pt>
                <c:pt idx="30">
                  <c:v>-4.3302052785923753</c:v>
                </c:pt>
                <c:pt idx="31">
                  <c:v>-4.3212121212121204</c:v>
                </c:pt>
                <c:pt idx="32">
                  <c:v>-4.3122189638318664</c:v>
                </c:pt>
                <c:pt idx="33">
                  <c:v>-4.3032258064516116</c:v>
                </c:pt>
                <c:pt idx="34">
                  <c:v>-4.2942326490713576</c:v>
                </c:pt>
                <c:pt idx="35">
                  <c:v>-4.2852394916911054</c:v>
                </c:pt>
                <c:pt idx="36">
                  <c:v>-4.2762463343108497</c:v>
                </c:pt>
                <c:pt idx="37">
                  <c:v>-4.2672531769305957</c:v>
                </c:pt>
                <c:pt idx="38">
                  <c:v>-4.2582600195503417</c:v>
                </c:pt>
                <c:pt idx="39">
                  <c:v>-4.2492668621700878</c:v>
                </c:pt>
                <c:pt idx="40">
                  <c:v>-4.2402737047898338</c:v>
                </c:pt>
                <c:pt idx="41">
                  <c:v>-4.2312805474095789</c:v>
                </c:pt>
                <c:pt idx="42">
                  <c:v>-4.222287390029325</c:v>
                </c:pt>
                <c:pt idx="43">
                  <c:v>-4.213294232649071</c:v>
                </c:pt>
                <c:pt idx="44">
                  <c:v>-4.204301075268817</c:v>
                </c:pt>
                <c:pt idx="45">
                  <c:v>-4.1953079178885631</c:v>
                </c:pt>
                <c:pt idx="46">
                  <c:v>-4.1863147605083082</c:v>
                </c:pt>
                <c:pt idx="47">
                  <c:v>-4.1773216031280542</c:v>
                </c:pt>
                <c:pt idx="48">
                  <c:v>-4.1683284457478003</c:v>
                </c:pt>
                <c:pt idx="49">
                  <c:v>-4.1593352883675463</c:v>
                </c:pt>
                <c:pt idx="50">
                  <c:v>-4.1503421309872923</c:v>
                </c:pt>
                <c:pt idx="51">
                  <c:v>-4.1413489736070366</c:v>
                </c:pt>
                <c:pt idx="52">
                  <c:v>-4.1323558162267826</c:v>
                </c:pt>
                <c:pt idx="53">
                  <c:v>-4.1233626588465304</c:v>
                </c:pt>
                <c:pt idx="54">
                  <c:v>-4.1143695014662756</c:v>
                </c:pt>
                <c:pt idx="55">
                  <c:v>-4.1053763440860216</c:v>
                </c:pt>
                <c:pt idx="56">
                  <c:v>-4.0963831867057667</c:v>
                </c:pt>
                <c:pt idx="57">
                  <c:v>-4.0873900293255128</c:v>
                </c:pt>
                <c:pt idx="58">
                  <c:v>-4.0783968719452588</c:v>
                </c:pt>
                <c:pt idx="59">
                  <c:v>-4.0694037145650048</c:v>
                </c:pt>
                <c:pt idx="60">
                  <c:v>-4.0604105571847509</c:v>
                </c:pt>
                <c:pt idx="61">
                  <c:v>-4.051417399804496</c:v>
                </c:pt>
                <c:pt idx="62">
                  <c:v>-4.042424242424242</c:v>
                </c:pt>
                <c:pt idx="63">
                  <c:v>-4.0334310850439881</c:v>
                </c:pt>
                <c:pt idx="64">
                  <c:v>-4.0244379276637341</c:v>
                </c:pt>
                <c:pt idx="65">
                  <c:v>-4.0154447702834792</c:v>
                </c:pt>
                <c:pt idx="66">
                  <c:v>-4.0064516129032253</c:v>
                </c:pt>
                <c:pt idx="67">
                  <c:v>-3.9974584555229709</c:v>
                </c:pt>
                <c:pt idx="68">
                  <c:v>-3.9884652981427169</c:v>
                </c:pt>
                <c:pt idx="69">
                  <c:v>-3.9794721407624629</c:v>
                </c:pt>
                <c:pt idx="70">
                  <c:v>-3.9704789833822089</c:v>
                </c:pt>
                <c:pt idx="71">
                  <c:v>-3.961485826001955</c:v>
                </c:pt>
                <c:pt idx="72">
                  <c:v>-3.952492668621701</c:v>
                </c:pt>
                <c:pt idx="73">
                  <c:v>-3.943499511241447</c:v>
                </c:pt>
                <c:pt idx="74">
                  <c:v>-3.9345063538611922</c:v>
                </c:pt>
                <c:pt idx="75">
                  <c:v>-3.9255131964809382</c:v>
                </c:pt>
                <c:pt idx="76">
                  <c:v>-3.9165200391006838</c:v>
                </c:pt>
                <c:pt idx="77">
                  <c:v>-3.9075268817204298</c:v>
                </c:pt>
                <c:pt idx="78">
                  <c:v>-3.8985337243401759</c:v>
                </c:pt>
                <c:pt idx="79">
                  <c:v>-3.889540566959921</c:v>
                </c:pt>
                <c:pt idx="80">
                  <c:v>-3.880547409579667</c:v>
                </c:pt>
                <c:pt idx="81">
                  <c:v>-3.8715542521994131</c:v>
                </c:pt>
                <c:pt idx="82">
                  <c:v>-3.8625610948191591</c:v>
                </c:pt>
                <c:pt idx="83">
                  <c:v>-3.8535679374389051</c:v>
                </c:pt>
                <c:pt idx="84">
                  <c:v>-3.8445747800586512</c:v>
                </c:pt>
                <c:pt idx="85">
                  <c:v>-3.8355816226783959</c:v>
                </c:pt>
                <c:pt idx="86">
                  <c:v>-3.8265884652981419</c:v>
                </c:pt>
                <c:pt idx="87">
                  <c:v>-3.8175953079178879</c:v>
                </c:pt>
                <c:pt idx="88">
                  <c:v>-3.808602150537634</c:v>
                </c:pt>
                <c:pt idx="89">
                  <c:v>-3.79960899315738</c:v>
                </c:pt>
                <c:pt idx="90">
                  <c:v>-3.790615835777126</c:v>
                </c:pt>
                <c:pt idx="91">
                  <c:v>-3.7816226783968721</c:v>
                </c:pt>
                <c:pt idx="92">
                  <c:v>-3.7726295210166181</c:v>
                </c:pt>
                <c:pt idx="93">
                  <c:v>-3.7636363636363628</c:v>
                </c:pt>
                <c:pt idx="94">
                  <c:v>-3.7546432062561088</c:v>
                </c:pt>
                <c:pt idx="95">
                  <c:v>-3.7456500488758548</c:v>
                </c:pt>
                <c:pt idx="96">
                  <c:v>-3.7366568914956009</c:v>
                </c:pt>
                <c:pt idx="97">
                  <c:v>-3.7276637341153469</c:v>
                </c:pt>
                <c:pt idx="98">
                  <c:v>-3.718670576735092</c:v>
                </c:pt>
                <c:pt idx="99">
                  <c:v>-3.7096774193548381</c:v>
                </c:pt>
                <c:pt idx="100">
                  <c:v>-3.7006842619745841</c:v>
                </c:pt>
                <c:pt idx="101">
                  <c:v>-3.6916911045943301</c:v>
                </c:pt>
                <c:pt idx="102">
                  <c:v>-3.6826979472140762</c:v>
                </c:pt>
                <c:pt idx="103">
                  <c:v>-3.6737047898338222</c:v>
                </c:pt>
                <c:pt idx="104">
                  <c:v>-3.6647116324535669</c:v>
                </c:pt>
                <c:pt idx="105">
                  <c:v>-3.6557184750733129</c:v>
                </c:pt>
                <c:pt idx="106">
                  <c:v>-3.646725317693059</c:v>
                </c:pt>
                <c:pt idx="107">
                  <c:v>-3.637732160312805</c:v>
                </c:pt>
                <c:pt idx="108">
                  <c:v>-3.628739002932551</c:v>
                </c:pt>
                <c:pt idx="109">
                  <c:v>-3.6197458455522971</c:v>
                </c:pt>
                <c:pt idx="110">
                  <c:v>-3.6107526881720431</c:v>
                </c:pt>
                <c:pt idx="111">
                  <c:v>-3.6017595307917891</c:v>
                </c:pt>
                <c:pt idx="112">
                  <c:v>-3.5927663734115338</c:v>
                </c:pt>
                <c:pt idx="113">
                  <c:v>-3.5837732160312799</c:v>
                </c:pt>
                <c:pt idx="114">
                  <c:v>-3.5747800586510259</c:v>
                </c:pt>
                <c:pt idx="115">
                  <c:v>-3.5657869012707719</c:v>
                </c:pt>
                <c:pt idx="116">
                  <c:v>-3.5567937438905179</c:v>
                </c:pt>
                <c:pt idx="117">
                  <c:v>-3.547800586510264</c:v>
                </c:pt>
                <c:pt idx="118">
                  <c:v>-3.5388074291300091</c:v>
                </c:pt>
                <c:pt idx="119">
                  <c:v>-3.5298142717497552</c:v>
                </c:pt>
                <c:pt idx="120">
                  <c:v>-3.5208211143695012</c:v>
                </c:pt>
                <c:pt idx="121">
                  <c:v>-3.5118279569892472</c:v>
                </c:pt>
                <c:pt idx="122">
                  <c:v>-3.5028347996089928</c:v>
                </c:pt>
                <c:pt idx="123">
                  <c:v>-3.4938416422287379</c:v>
                </c:pt>
                <c:pt idx="124">
                  <c:v>-3.484848484848484</c:v>
                </c:pt>
                <c:pt idx="125">
                  <c:v>-3.47585532746823</c:v>
                </c:pt>
                <c:pt idx="126">
                  <c:v>-3.466862170087976</c:v>
                </c:pt>
                <c:pt idx="127">
                  <c:v>-3.4578690127077221</c:v>
                </c:pt>
                <c:pt idx="128">
                  <c:v>-3.4488758553274681</c:v>
                </c:pt>
                <c:pt idx="129">
                  <c:v>-3.4398826979472141</c:v>
                </c:pt>
                <c:pt idx="130">
                  <c:v>-3.4308895405669602</c:v>
                </c:pt>
                <c:pt idx="131">
                  <c:v>-3.4218963831867049</c:v>
                </c:pt>
                <c:pt idx="132">
                  <c:v>-3.4129032258064509</c:v>
                </c:pt>
                <c:pt idx="133">
                  <c:v>-3.4039100684261969</c:v>
                </c:pt>
                <c:pt idx="134">
                  <c:v>-3.394916911045943</c:v>
                </c:pt>
                <c:pt idx="135">
                  <c:v>-3.385923753665689</c:v>
                </c:pt>
                <c:pt idx="136">
                  <c:v>-3.376930596285435</c:v>
                </c:pt>
                <c:pt idx="137">
                  <c:v>-3.3679374389051802</c:v>
                </c:pt>
                <c:pt idx="138">
                  <c:v>-3.3589442815249262</c:v>
                </c:pt>
                <c:pt idx="139">
                  <c:v>-3.3499511241446722</c:v>
                </c:pt>
                <c:pt idx="140">
                  <c:v>-3.3409579667644178</c:v>
                </c:pt>
                <c:pt idx="141">
                  <c:v>-3.3319648093841638</c:v>
                </c:pt>
                <c:pt idx="142">
                  <c:v>-3.322971652003909</c:v>
                </c:pt>
                <c:pt idx="143">
                  <c:v>-3.313978494623655</c:v>
                </c:pt>
                <c:pt idx="144">
                  <c:v>-3.304985337243401</c:v>
                </c:pt>
                <c:pt idx="145">
                  <c:v>-3.295992179863148</c:v>
                </c:pt>
                <c:pt idx="146">
                  <c:v>-3.2869990224828931</c:v>
                </c:pt>
                <c:pt idx="147">
                  <c:v>-3.2780058651026391</c:v>
                </c:pt>
                <c:pt idx="148">
                  <c:v>-3.2690127077223852</c:v>
                </c:pt>
                <c:pt idx="149">
                  <c:v>-3.2600195503421312</c:v>
                </c:pt>
                <c:pt idx="150">
                  <c:v>-3.2510263929618768</c:v>
                </c:pt>
                <c:pt idx="151">
                  <c:v>-3.2420332355816219</c:v>
                </c:pt>
                <c:pt idx="152">
                  <c:v>-3.233040078201368</c:v>
                </c:pt>
                <c:pt idx="153">
                  <c:v>-3.224046920821114</c:v>
                </c:pt>
                <c:pt idx="154">
                  <c:v>-3.21505376344086</c:v>
                </c:pt>
                <c:pt idx="155">
                  <c:v>-3.2060606060606061</c:v>
                </c:pt>
                <c:pt idx="156">
                  <c:v>-3.1970674486803521</c:v>
                </c:pt>
                <c:pt idx="157">
                  <c:v>-3.1880742913000968</c:v>
                </c:pt>
                <c:pt idx="158">
                  <c:v>-3.1790811339198428</c:v>
                </c:pt>
                <c:pt idx="159">
                  <c:v>-3.1700879765395888</c:v>
                </c:pt>
                <c:pt idx="160">
                  <c:v>-3.1610948191593349</c:v>
                </c:pt>
                <c:pt idx="161">
                  <c:v>-3.15210166177908</c:v>
                </c:pt>
                <c:pt idx="162">
                  <c:v>-3.1431085043988261</c:v>
                </c:pt>
                <c:pt idx="163">
                  <c:v>-3.134115347018573</c:v>
                </c:pt>
                <c:pt idx="164">
                  <c:v>-3.125122189638319</c:v>
                </c:pt>
                <c:pt idx="165">
                  <c:v>-3.1161290322580641</c:v>
                </c:pt>
                <c:pt idx="166">
                  <c:v>-3.1071358748778102</c:v>
                </c:pt>
                <c:pt idx="167">
                  <c:v>-3.0981427174975562</c:v>
                </c:pt>
                <c:pt idx="168">
                  <c:v>-3.0891495601173018</c:v>
                </c:pt>
                <c:pt idx="169">
                  <c:v>-3.0801564027370478</c:v>
                </c:pt>
                <c:pt idx="170">
                  <c:v>-3.071163245356793</c:v>
                </c:pt>
                <c:pt idx="171">
                  <c:v>-3.062170087976539</c:v>
                </c:pt>
                <c:pt idx="172">
                  <c:v>-3.053176930596285</c:v>
                </c:pt>
                <c:pt idx="173">
                  <c:v>-3.0441837732160311</c:v>
                </c:pt>
                <c:pt idx="174">
                  <c:v>-3.0351906158357771</c:v>
                </c:pt>
                <c:pt idx="175">
                  <c:v>-3.0261974584555231</c:v>
                </c:pt>
                <c:pt idx="176">
                  <c:v>-3.0172043010752678</c:v>
                </c:pt>
                <c:pt idx="177">
                  <c:v>-3.0082111436950139</c:v>
                </c:pt>
                <c:pt idx="178">
                  <c:v>-2.9992179863147599</c:v>
                </c:pt>
                <c:pt idx="179">
                  <c:v>-2.9902248289345059</c:v>
                </c:pt>
                <c:pt idx="180">
                  <c:v>-2.9812316715542519</c:v>
                </c:pt>
                <c:pt idx="181">
                  <c:v>-2.972238514173998</c:v>
                </c:pt>
                <c:pt idx="182">
                  <c:v>-2.963245356793744</c:v>
                </c:pt>
                <c:pt idx="183">
                  <c:v>-2.95425219941349</c:v>
                </c:pt>
                <c:pt idx="184">
                  <c:v>-2.9452590420332352</c:v>
                </c:pt>
                <c:pt idx="185">
                  <c:v>-2.9362658846529812</c:v>
                </c:pt>
                <c:pt idx="186">
                  <c:v>-2.9272727272727268</c:v>
                </c:pt>
                <c:pt idx="187">
                  <c:v>-2.9182795698924728</c:v>
                </c:pt>
                <c:pt idx="188">
                  <c:v>-2.9092864125122189</c:v>
                </c:pt>
                <c:pt idx="189">
                  <c:v>-2.900293255131964</c:v>
                </c:pt>
                <c:pt idx="190">
                  <c:v>-2.89130009775171</c:v>
                </c:pt>
                <c:pt idx="191">
                  <c:v>-2.8823069403714561</c:v>
                </c:pt>
                <c:pt idx="192">
                  <c:v>-2.8733137829912021</c:v>
                </c:pt>
                <c:pt idx="193">
                  <c:v>-2.8643206256109481</c:v>
                </c:pt>
                <c:pt idx="194">
                  <c:v>-2.8553274682306942</c:v>
                </c:pt>
                <c:pt idx="195">
                  <c:v>-2.8463343108504389</c:v>
                </c:pt>
                <c:pt idx="196">
                  <c:v>-2.8373411534701849</c:v>
                </c:pt>
                <c:pt idx="197">
                  <c:v>-2.8283479960899309</c:v>
                </c:pt>
                <c:pt idx="198">
                  <c:v>-2.819354838709677</c:v>
                </c:pt>
                <c:pt idx="199">
                  <c:v>-2.810361681329423</c:v>
                </c:pt>
                <c:pt idx="200">
                  <c:v>-2.801368523949169</c:v>
                </c:pt>
                <c:pt idx="201">
                  <c:v>-2.7923753665689151</c:v>
                </c:pt>
                <c:pt idx="202">
                  <c:v>-2.7833822091886611</c:v>
                </c:pt>
                <c:pt idx="203">
                  <c:v>-2.7743890518084058</c:v>
                </c:pt>
                <c:pt idx="204">
                  <c:v>-2.7653958944281518</c:v>
                </c:pt>
                <c:pt idx="205">
                  <c:v>-2.7564027370478978</c:v>
                </c:pt>
                <c:pt idx="206">
                  <c:v>-2.7474095796676439</c:v>
                </c:pt>
                <c:pt idx="207">
                  <c:v>-2.7384164222873899</c:v>
                </c:pt>
                <c:pt idx="208">
                  <c:v>-2.729423264907135</c:v>
                </c:pt>
                <c:pt idx="209">
                  <c:v>-2.7204301075268811</c:v>
                </c:pt>
                <c:pt idx="210">
                  <c:v>-2.7114369501466271</c:v>
                </c:pt>
                <c:pt idx="211">
                  <c:v>-2.7024437927663731</c:v>
                </c:pt>
                <c:pt idx="212">
                  <c:v>-2.6934506353861192</c:v>
                </c:pt>
                <c:pt idx="213">
                  <c:v>-2.6844574780058652</c:v>
                </c:pt>
                <c:pt idx="214">
                  <c:v>-2.6754643206256099</c:v>
                </c:pt>
                <c:pt idx="215">
                  <c:v>-2.6664711632453559</c:v>
                </c:pt>
                <c:pt idx="216">
                  <c:v>-2.657478005865102</c:v>
                </c:pt>
                <c:pt idx="217">
                  <c:v>-2.648484848484848</c:v>
                </c:pt>
                <c:pt idx="218">
                  <c:v>-2.639491691104594</c:v>
                </c:pt>
                <c:pt idx="219">
                  <c:v>-2.6304985337243401</c:v>
                </c:pt>
                <c:pt idx="220">
                  <c:v>-2.6215053763440861</c:v>
                </c:pt>
                <c:pt idx="221">
                  <c:v>-2.6125122189638321</c:v>
                </c:pt>
                <c:pt idx="222">
                  <c:v>-2.6035190615835768</c:v>
                </c:pt>
                <c:pt idx="223">
                  <c:v>-2.5945259042033229</c:v>
                </c:pt>
                <c:pt idx="224">
                  <c:v>-2.5855327468230689</c:v>
                </c:pt>
                <c:pt idx="225">
                  <c:v>-2.5765395894428149</c:v>
                </c:pt>
                <c:pt idx="226">
                  <c:v>-2.5675464320625609</c:v>
                </c:pt>
                <c:pt idx="227">
                  <c:v>-2.558553274682307</c:v>
                </c:pt>
                <c:pt idx="228">
                  <c:v>-2.549560117302053</c:v>
                </c:pt>
                <c:pt idx="229">
                  <c:v>-2.5405669599217982</c:v>
                </c:pt>
                <c:pt idx="230">
                  <c:v>-2.5315738025415442</c:v>
                </c:pt>
                <c:pt idx="231">
                  <c:v>-2.5225806451612902</c:v>
                </c:pt>
                <c:pt idx="232">
                  <c:v>-2.5135874877810358</c:v>
                </c:pt>
                <c:pt idx="233">
                  <c:v>-2.5045943304007818</c:v>
                </c:pt>
                <c:pt idx="234">
                  <c:v>-2.495601173020527</c:v>
                </c:pt>
                <c:pt idx="235">
                  <c:v>-2.486608015640273</c:v>
                </c:pt>
                <c:pt idx="236">
                  <c:v>-2.477614858260019</c:v>
                </c:pt>
                <c:pt idx="237">
                  <c:v>-2.4686217008797651</c:v>
                </c:pt>
                <c:pt idx="238">
                  <c:v>-2.4596285434995111</c:v>
                </c:pt>
                <c:pt idx="239">
                  <c:v>-2.4506353861192571</c:v>
                </c:pt>
                <c:pt idx="240">
                  <c:v>-2.4416422287390032</c:v>
                </c:pt>
                <c:pt idx="241">
                  <c:v>-2.4326490713587479</c:v>
                </c:pt>
                <c:pt idx="242">
                  <c:v>-2.4236559139784939</c:v>
                </c:pt>
                <c:pt idx="243">
                  <c:v>-2.4146627565982399</c:v>
                </c:pt>
                <c:pt idx="244">
                  <c:v>-2.405669599217986</c:v>
                </c:pt>
                <c:pt idx="245">
                  <c:v>-2.396676441837732</c:v>
                </c:pt>
                <c:pt idx="246">
                  <c:v>-2.387683284457478</c:v>
                </c:pt>
                <c:pt idx="247">
                  <c:v>-2.378690127077224</c:v>
                </c:pt>
                <c:pt idx="248">
                  <c:v>-2.3696969696969692</c:v>
                </c:pt>
                <c:pt idx="249">
                  <c:v>-2.3607038123167148</c:v>
                </c:pt>
                <c:pt idx="250">
                  <c:v>-2.3517106549364608</c:v>
                </c:pt>
                <c:pt idx="251">
                  <c:v>-2.3427174975562068</c:v>
                </c:pt>
                <c:pt idx="252">
                  <c:v>-2.3337243401759529</c:v>
                </c:pt>
                <c:pt idx="253">
                  <c:v>-2.324731182795698</c:v>
                </c:pt>
                <c:pt idx="254">
                  <c:v>-2.315738025415444</c:v>
                </c:pt>
                <c:pt idx="255">
                  <c:v>-2.3067448680351901</c:v>
                </c:pt>
                <c:pt idx="256">
                  <c:v>-2.2977517106549361</c:v>
                </c:pt>
                <c:pt idx="257">
                  <c:v>-2.2887585532746821</c:v>
                </c:pt>
                <c:pt idx="258">
                  <c:v>-2.2797653958944282</c:v>
                </c:pt>
                <c:pt idx="259">
                  <c:v>-2.2707722385141742</c:v>
                </c:pt>
                <c:pt idx="260">
                  <c:v>-2.2617790811339189</c:v>
                </c:pt>
                <c:pt idx="261">
                  <c:v>-2.2527859237536649</c:v>
                </c:pt>
                <c:pt idx="262">
                  <c:v>-2.243792766373411</c:v>
                </c:pt>
                <c:pt idx="263">
                  <c:v>-2.234799608993157</c:v>
                </c:pt>
                <c:pt idx="264">
                  <c:v>-2.225806451612903</c:v>
                </c:pt>
                <c:pt idx="265">
                  <c:v>-2.2168132942326491</c:v>
                </c:pt>
                <c:pt idx="266">
                  <c:v>-2.2078201368523951</c:v>
                </c:pt>
                <c:pt idx="267">
                  <c:v>-2.1988269794721398</c:v>
                </c:pt>
                <c:pt idx="268">
                  <c:v>-2.1898338220918858</c:v>
                </c:pt>
                <c:pt idx="269">
                  <c:v>-2.1808406647116318</c:v>
                </c:pt>
                <c:pt idx="270">
                  <c:v>-2.1718475073313779</c:v>
                </c:pt>
                <c:pt idx="271">
                  <c:v>-2.1628543499511239</c:v>
                </c:pt>
                <c:pt idx="272">
                  <c:v>-2.1538611925708691</c:v>
                </c:pt>
                <c:pt idx="273">
                  <c:v>-2.144868035190616</c:v>
                </c:pt>
                <c:pt idx="274">
                  <c:v>-2.1358748778103611</c:v>
                </c:pt>
                <c:pt idx="275">
                  <c:v>-2.1268817204301071</c:v>
                </c:pt>
                <c:pt idx="276">
                  <c:v>-2.1178885630498532</c:v>
                </c:pt>
                <c:pt idx="277">
                  <c:v>-2.1088954056695992</c:v>
                </c:pt>
                <c:pt idx="278">
                  <c:v>-2.0999022482893448</c:v>
                </c:pt>
                <c:pt idx="279">
                  <c:v>-2.0909090909090899</c:v>
                </c:pt>
                <c:pt idx="280">
                  <c:v>-2.081915933528836</c:v>
                </c:pt>
                <c:pt idx="281">
                  <c:v>-2.072922776148582</c:v>
                </c:pt>
                <c:pt idx="282">
                  <c:v>-2.063929618768328</c:v>
                </c:pt>
                <c:pt idx="283">
                  <c:v>-2.0549364613880741</c:v>
                </c:pt>
                <c:pt idx="284">
                  <c:v>-2.0459433040078201</c:v>
                </c:pt>
                <c:pt idx="285">
                  <c:v>-2.0369501466275661</c:v>
                </c:pt>
                <c:pt idx="286">
                  <c:v>-2.0279569892473108</c:v>
                </c:pt>
                <c:pt idx="287">
                  <c:v>-2.0189638318670569</c:v>
                </c:pt>
                <c:pt idx="288">
                  <c:v>-2.0099706744868029</c:v>
                </c:pt>
                <c:pt idx="289">
                  <c:v>-2.0009775171065489</c:v>
                </c:pt>
                <c:pt idx="290">
                  <c:v>-1.991984359726295</c:v>
                </c:pt>
                <c:pt idx="291">
                  <c:v>-1.982991202346041</c:v>
                </c:pt>
                <c:pt idx="292">
                  <c:v>-1.973998044965787</c:v>
                </c:pt>
                <c:pt idx="293">
                  <c:v>-1.965004887585533</c:v>
                </c:pt>
                <c:pt idx="294">
                  <c:v>-1.956011730205278</c:v>
                </c:pt>
                <c:pt idx="295">
                  <c:v>-1.947018572825024</c:v>
                </c:pt>
                <c:pt idx="296">
                  <c:v>-1.93802541544477</c:v>
                </c:pt>
                <c:pt idx="297">
                  <c:v>-1.9290322580645161</c:v>
                </c:pt>
                <c:pt idx="298">
                  <c:v>-1.920039100684261</c:v>
                </c:pt>
                <c:pt idx="299">
                  <c:v>-1.911045943304007</c:v>
                </c:pt>
                <c:pt idx="300">
                  <c:v>-1.902052785923753</c:v>
                </c:pt>
                <c:pt idx="301">
                  <c:v>-1.8930596285434991</c:v>
                </c:pt>
                <c:pt idx="302">
                  <c:v>-1.8840664711632451</c:v>
                </c:pt>
                <c:pt idx="303">
                  <c:v>-1.8750733137829909</c:v>
                </c:pt>
                <c:pt idx="304">
                  <c:v>-1.8660801564027369</c:v>
                </c:pt>
                <c:pt idx="305">
                  <c:v>-1.857086999022483</c:v>
                </c:pt>
                <c:pt idx="306">
                  <c:v>-1.8480938416422279</c:v>
                </c:pt>
                <c:pt idx="307">
                  <c:v>-1.8391006842619739</c:v>
                </c:pt>
                <c:pt idx="308">
                  <c:v>-1.83010752688172</c:v>
                </c:pt>
                <c:pt idx="309">
                  <c:v>-1.821114369501466</c:v>
                </c:pt>
                <c:pt idx="310">
                  <c:v>-1.812121212121212</c:v>
                </c:pt>
                <c:pt idx="311">
                  <c:v>-1.8031280547409581</c:v>
                </c:pt>
                <c:pt idx="312">
                  <c:v>-1.7941348973607041</c:v>
                </c:pt>
                <c:pt idx="313">
                  <c:v>-1.785141739980449</c:v>
                </c:pt>
                <c:pt idx="314">
                  <c:v>-1.776148582600195</c:v>
                </c:pt>
                <c:pt idx="315">
                  <c:v>-1.7671554252199411</c:v>
                </c:pt>
                <c:pt idx="316">
                  <c:v>-1.7581622678396871</c:v>
                </c:pt>
                <c:pt idx="317">
                  <c:v>-1.7491691104594329</c:v>
                </c:pt>
                <c:pt idx="318">
                  <c:v>-1.7401759530791781</c:v>
                </c:pt>
                <c:pt idx="319">
                  <c:v>-1.731182795698925</c:v>
                </c:pt>
                <c:pt idx="320">
                  <c:v>-1.7221896383186699</c:v>
                </c:pt>
                <c:pt idx="321">
                  <c:v>-1.7131964809384159</c:v>
                </c:pt>
                <c:pt idx="322">
                  <c:v>-1.704203323558162</c:v>
                </c:pt>
                <c:pt idx="323">
                  <c:v>-1.695210166177908</c:v>
                </c:pt>
                <c:pt idx="324">
                  <c:v>-1.686217008797654</c:v>
                </c:pt>
                <c:pt idx="325">
                  <c:v>-1.6772238514173989</c:v>
                </c:pt>
                <c:pt idx="326">
                  <c:v>-1.668230694037145</c:v>
                </c:pt>
                <c:pt idx="327">
                  <c:v>-1.659237536656891</c:v>
                </c:pt>
                <c:pt idx="328">
                  <c:v>-1.650244379276637</c:v>
                </c:pt>
                <c:pt idx="329">
                  <c:v>-1.6412512218963831</c:v>
                </c:pt>
                <c:pt idx="330">
                  <c:v>-1.6322580645161291</c:v>
                </c:pt>
                <c:pt idx="331">
                  <c:v>-1.6232649071358749</c:v>
                </c:pt>
                <c:pt idx="332">
                  <c:v>-1.61427174975562</c:v>
                </c:pt>
                <c:pt idx="333">
                  <c:v>-1.6052785923753661</c:v>
                </c:pt>
                <c:pt idx="334">
                  <c:v>-1.5962854349951121</c:v>
                </c:pt>
                <c:pt idx="335">
                  <c:v>-1.5872922776148579</c:v>
                </c:pt>
                <c:pt idx="336">
                  <c:v>-1.5782991202346039</c:v>
                </c:pt>
                <c:pt idx="337">
                  <c:v>-1.56930596285435</c:v>
                </c:pt>
                <c:pt idx="338">
                  <c:v>-1.560312805474096</c:v>
                </c:pt>
                <c:pt idx="339">
                  <c:v>-1.5513196480938409</c:v>
                </c:pt>
                <c:pt idx="340">
                  <c:v>-1.542326490713587</c:v>
                </c:pt>
                <c:pt idx="341">
                  <c:v>-1.533333333333333</c:v>
                </c:pt>
                <c:pt idx="342">
                  <c:v>-1.524340175953079</c:v>
                </c:pt>
                <c:pt idx="343">
                  <c:v>-1.5153470185728251</c:v>
                </c:pt>
                <c:pt idx="344">
                  <c:v>-1.50635386119257</c:v>
                </c:pt>
                <c:pt idx="345">
                  <c:v>-1.497360703812316</c:v>
                </c:pt>
                <c:pt idx="346">
                  <c:v>-1.488367546432062</c:v>
                </c:pt>
                <c:pt idx="347">
                  <c:v>-1.4793743890518081</c:v>
                </c:pt>
                <c:pt idx="348">
                  <c:v>-1.4703812316715541</c:v>
                </c:pt>
                <c:pt idx="349">
                  <c:v>-1.4613880742912999</c:v>
                </c:pt>
                <c:pt idx="350">
                  <c:v>-1.4523949169110459</c:v>
                </c:pt>
                <c:pt idx="351">
                  <c:v>-1.4434017595307911</c:v>
                </c:pt>
                <c:pt idx="352">
                  <c:v>-1.4344086021505369</c:v>
                </c:pt>
                <c:pt idx="353">
                  <c:v>-1.4254154447702829</c:v>
                </c:pt>
                <c:pt idx="354">
                  <c:v>-1.416422287390029</c:v>
                </c:pt>
                <c:pt idx="355">
                  <c:v>-1.407429130009775</c:v>
                </c:pt>
                <c:pt idx="356">
                  <c:v>-1.398435972629521</c:v>
                </c:pt>
                <c:pt idx="357">
                  <c:v>-1.389442815249267</c:v>
                </c:pt>
                <c:pt idx="358">
                  <c:v>-1.380449657869012</c:v>
                </c:pt>
                <c:pt idx="359">
                  <c:v>-1.371456500488758</c:v>
                </c:pt>
                <c:pt idx="360">
                  <c:v>-1.362463343108504</c:v>
                </c:pt>
                <c:pt idx="361">
                  <c:v>-1.3534701857282501</c:v>
                </c:pt>
                <c:pt idx="362">
                  <c:v>-1.3444770283479961</c:v>
                </c:pt>
                <c:pt idx="363">
                  <c:v>-1.335483870967741</c:v>
                </c:pt>
                <c:pt idx="364">
                  <c:v>-1.326490713587487</c:v>
                </c:pt>
                <c:pt idx="365">
                  <c:v>-1.3174975562072331</c:v>
                </c:pt>
                <c:pt idx="366">
                  <c:v>-1.3085043988269791</c:v>
                </c:pt>
                <c:pt idx="367">
                  <c:v>-1.2995112414467249</c:v>
                </c:pt>
                <c:pt idx="368">
                  <c:v>-1.2905180840664709</c:v>
                </c:pt>
                <c:pt idx="369">
                  <c:v>-1.281524926686217</c:v>
                </c:pt>
                <c:pt idx="370">
                  <c:v>-1.2725317693059619</c:v>
                </c:pt>
                <c:pt idx="371">
                  <c:v>-1.2635386119257079</c:v>
                </c:pt>
                <c:pt idx="372">
                  <c:v>-1.254545454545454</c:v>
                </c:pt>
                <c:pt idx="373">
                  <c:v>-1.2455522971652</c:v>
                </c:pt>
                <c:pt idx="374">
                  <c:v>-1.236559139784946</c:v>
                </c:pt>
                <c:pt idx="375">
                  <c:v>-1.2275659824046921</c:v>
                </c:pt>
                <c:pt idx="376">
                  <c:v>-1.2185728250244381</c:v>
                </c:pt>
                <c:pt idx="377">
                  <c:v>-1.209579667644183</c:v>
                </c:pt>
                <c:pt idx="378">
                  <c:v>-1.200586510263929</c:v>
                </c:pt>
                <c:pt idx="379">
                  <c:v>-1.1915933528836751</c:v>
                </c:pt>
                <c:pt idx="380">
                  <c:v>-1.1826001955034211</c:v>
                </c:pt>
                <c:pt idx="381">
                  <c:v>-1.1736070381231669</c:v>
                </c:pt>
                <c:pt idx="382">
                  <c:v>-1.1646138807429121</c:v>
                </c:pt>
                <c:pt idx="383">
                  <c:v>-1.155620723362659</c:v>
                </c:pt>
                <c:pt idx="384">
                  <c:v>-1.146627565982405</c:v>
                </c:pt>
                <c:pt idx="385">
                  <c:v>-1.1376344086021499</c:v>
                </c:pt>
                <c:pt idx="386">
                  <c:v>-1.128641251221896</c:v>
                </c:pt>
                <c:pt idx="387">
                  <c:v>-1.119648093841642</c:v>
                </c:pt>
                <c:pt idx="388">
                  <c:v>-1.110654936461388</c:v>
                </c:pt>
                <c:pt idx="389">
                  <c:v>-1.1016617790811329</c:v>
                </c:pt>
                <c:pt idx="390">
                  <c:v>-1.092668621700879</c:v>
                </c:pt>
                <c:pt idx="391">
                  <c:v>-1.083675464320625</c:v>
                </c:pt>
                <c:pt idx="392">
                  <c:v>-1.074682306940371</c:v>
                </c:pt>
                <c:pt idx="393">
                  <c:v>-1.0656891495601171</c:v>
                </c:pt>
                <c:pt idx="394">
                  <c:v>-1.0566959921798631</c:v>
                </c:pt>
                <c:pt idx="395">
                  <c:v>-1.0477028347996089</c:v>
                </c:pt>
                <c:pt idx="396">
                  <c:v>-1.038709677419354</c:v>
                </c:pt>
                <c:pt idx="397">
                  <c:v>-1.0297165200391001</c:v>
                </c:pt>
                <c:pt idx="398">
                  <c:v>-1.0207233626588459</c:v>
                </c:pt>
                <c:pt idx="399">
                  <c:v>-1.0117302052785919</c:v>
                </c:pt>
                <c:pt idx="400">
                  <c:v>-1.002737047898338</c:v>
                </c:pt>
                <c:pt idx="401">
                  <c:v>-0.99374389051808354</c:v>
                </c:pt>
                <c:pt idx="402">
                  <c:v>-0.98475073313782957</c:v>
                </c:pt>
                <c:pt idx="403">
                  <c:v>-0.9757575757575756</c:v>
                </c:pt>
                <c:pt idx="404">
                  <c:v>-0.96676441837732119</c:v>
                </c:pt>
                <c:pt idx="405">
                  <c:v>-0.95777126099706722</c:v>
                </c:pt>
                <c:pt idx="406">
                  <c:v>-0.94877810361681281</c:v>
                </c:pt>
                <c:pt idx="407">
                  <c:v>-0.93978494623655884</c:v>
                </c:pt>
                <c:pt idx="408">
                  <c:v>-0.93079178885630443</c:v>
                </c:pt>
                <c:pt idx="409">
                  <c:v>-0.92179863147605046</c:v>
                </c:pt>
                <c:pt idx="410">
                  <c:v>-0.91280547409579649</c:v>
                </c:pt>
                <c:pt idx="411">
                  <c:v>-0.90381231671554207</c:v>
                </c:pt>
                <c:pt idx="412">
                  <c:v>-0.89481915933528811</c:v>
                </c:pt>
                <c:pt idx="413">
                  <c:v>-0.88582600195503369</c:v>
                </c:pt>
                <c:pt idx="414">
                  <c:v>-0.87683284457477972</c:v>
                </c:pt>
                <c:pt idx="415">
                  <c:v>-0.86783968719452576</c:v>
                </c:pt>
                <c:pt idx="416">
                  <c:v>-0.85884652981427134</c:v>
                </c:pt>
                <c:pt idx="417">
                  <c:v>-0.84985337243401737</c:v>
                </c:pt>
                <c:pt idx="418">
                  <c:v>-0.84086021505376296</c:v>
                </c:pt>
                <c:pt idx="419">
                  <c:v>-0.83186705767350899</c:v>
                </c:pt>
                <c:pt idx="420">
                  <c:v>-0.82287390029325458</c:v>
                </c:pt>
                <c:pt idx="421">
                  <c:v>-0.81388074291300061</c:v>
                </c:pt>
                <c:pt idx="422">
                  <c:v>-0.80488758553274664</c:v>
                </c:pt>
                <c:pt idx="423">
                  <c:v>-0.79589442815249223</c:v>
                </c:pt>
                <c:pt idx="424">
                  <c:v>-0.78690127077223826</c:v>
                </c:pt>
                <c:pt idx="425">
                  <c:v>-0.77790811339198385</c:v>
                </c:pt>
                <c:pt idx="426">
                  <c:v>-0.76891495601172988</c:v>
                </c:pt>
                <c:pt idx="427">
                  <c:v>-0.75992179863147591</c:v>
                </c:pt>
                <c:pt idx="428">
                  <c:v>-0.7509286412512215</c:v>
                </c:pt>
                <c:pt idx="429">
                  <c:v>-0.74193548387096753</c:v>
                </c:pt>
                <c:pt idx="430">
                  <c:v>-0.73294232649071311</c:v>
                </c:pt>
                <c:pt idx="431">
                  <c:v>-0.72394916911045915</c:v>
                </c:pt>
                <c:pt idx="432">
                  <c:v>-0.71495601173020473</c:v>
                </c:pt>
                <c:pt idx="433">
                  <c:v>-0.70596285434995076</c:v>
                </c:pt>
                <c:pt idx="434">
                  <c:v>-0.69696969696969679</c:v>
                </c:pt>
                <c:pt idx="435">
                  <c:v>-0.68797653958944238</c:v>
                </c:pt>
                <c:pt idx="436">
                  <c:v>-0.67898338220918841</c:v>
                </c:pt>
                <c:pt idx="437">
                  <c:v>-0.669990224828934</c:v>
                </c:pt>
                <c:pt idx="438">
                  <c:v>-0.66099706744868003</c:v>
                </c:pt>
                <c:pt idx="439">
                  <c:v>-0.65200391006842606</c:v>
                </c:pt>
                <c:pt idx="440">
                  <c:v>-0.64301075268817165</c:v>
                </c:pt>
                <c:pt idx="441">
                  <c:v>-0.63401759530791768</c:v>
                </c:pt>
                <c:pt idx="442">
                  <c:v>-0.62502443792766327</c:v>
                </c:pt>
                <c:pt idx="443">
                  <c:v>-0.6160312805474093</c:v>
                </c:pt>
                <c:pt idx="444">
                  <c:v>-0.60703812316715489</c:v>
                </c:pt>
                <c:pt idx="445">
                  <c:v>-0.59804496578690092</c:v>
                </c:pt>
                <c:pt idx="446">
                  <c:v>-0.58905180840664695</c:v>
                </c:pt>
                <c:pt idx="447">
                  <c:v>-0.58005865102639298</c:v>
                </c:pt>
                <c:pt idx="448">
                  <c:v>-0.57106549364613812</c:v>
                </c:pt>
                <c:pt idx="449">
                  <c:v>-0.56207233626588415</c:v>
                </c:pt>
                <c:pt idx="450">
                  <c:v>-0.55307917888563018</c:v>
                </c:pt>
                <c:pt idx="451">
                  <c:v>-0.54408602150537622</c:v>
                </c:pt>
                <c:pt idx="452">
                  <c:v>-0.53509286412512225</c:v>
                </c:pt>
                <c:pt idx="453">
                  <c:v>-0.52609970674486739</c:v>
                </c:pt>
                <c:pt idx="454">
                  <c:v>-0.51710654936461342</c:v>
                </c:pt>
                <c:pt idx="455">
                  <c:v>-0.50811339198435945</c:v>
                </c:pt>
                <c:pt idx="456">
                  <c:v>-0.49912023460410548</c:v>
                </c:pt>
                <c:pt idx="457">
                  <c:v>-0.49012707722385063</c:v>
                </c:pt>
                <c:pt idx="458">
                  <c:v>-0.48113391984359671</c:v>
                </c:pt>
                <c:pt idx="459">
                  <c:v>-0.47214076246334269</c:v>
                </c:pt>
                <c:pt idx="460">
                  <c:v>-0.46314760508308872</c:v>
                </c:pt>
                <c:pt idx="461">
                  <c:v>-0.45415444770283481</c:v>
                </c:pt>
                <c:pt idx="462">
                  <c:v>-0.44516129032257989</c:v>
                </c:pt>
                <c:pt idx="463">
                  <c:v>-0.43616813294232593</c:v>
                </c:pt>
                <c:pt idx="464">
                  <c:v>-0.42717497556207201</c:v>
                </c:pt>
                <c:pt idx="465">
                  <c:v>-0.41818181818181799</c:v>
                </c:pt>
                <c:pt idx="466">
                  <c:v>-0.40918866080156402</c:v>
                </c:pt>
                <c:pt idx="467">
                  <c:v>-0.40019550342130922</c:v>
                </c:pt>
                <c:pt idx="468">
                  <c:v>-0.39120234604105519</c:v>
                </c:pt>
                <c:pt idx="469">
                  <c:v>-0.38220918866080122</c:v>
                </c:pt>
                <c:pt idx="470">
                  <c:v>-0.37321603128054731</c:v>
                </c:pt>
                <c:pt idx="471">
                  <c:v>-0.36422287390029329</c:v>
                </c:pt>
                <c:pt idx="472">
                  <c:v>-0.35522971652003837</c:v>
                </c:pt>
                <c:pt idx="473">
                  <c:v>-0.34623655913978452</c:v>
                </c:pt>
                <c:pt idx="474">
                  <c:v>-0.33724340175953049</c:v>
                </c:pt>
                <c:pt idx="475">
                  <c:v>-0.32825024437927652</c:v>
                </c:pt>
                <c:pt idx="476">
                  <c:v>-0.31925708699902261</c:v>
                </c:pt>
                <c:pt idx="477">
                  <c:v>-0.3102639296187677</c:v>
                </c:pt>
                <c:pt idx="478">
                  <c:v>-0.30127077223851367</c:v>
                </c:pt>
                <c:pt idx="479">
                  <c:v>-0.29227761485825982</c:v>
                </c:pt>
                <c:pt idx="480">
                  <c:v>-0.28328445747800579</c:v>
                </c:pt>
                <c:pt idx="481">
                  <c:v>-0.27429130009775088</c:v>
                </c:pt>
                <c:pt idx="482">
                  <c:v>-0.26529814271749702</c:v>
                </c:pt>
                <c:pt idx="483">
                  <c:v>-0.256304985337243</c:v>
                </c:pt>
                <c:pt idx="484">
                  <c:v>-0.247311827956989</c:v>
                </c:pt>
                <c:pt idx="485">
                  <c:v>-0.23831867057673509</c:v>
                </c:pt>
                <c:pt idx="486">
                  <c:v>-0.2293255131964802</c:v>
                </c:pt>
                <c:pt idx="487">
                  <c:v>-0.22033235581622621</c:v>
                </c:pt>
                <c:pt idx="488">
                  <c:v>-0.21133919843597229</c:v>
                </c:pt>
                <c:pt idx="489">
                  <c:v>-0.2023460410557183</c:v>
                </c:pt>
                <c:pt idx="490">
                  <c:v>-0.1933528836754643</c:v>
                </c:pt>
                <c:pt idx="491">
                  <c:v>-0.1843597262952095</c:v>
                </c:pt>
                <c:pt idx="492">
                  <c:v>-0.1753665689149555</c:v>
                </c:pt>
                <c:pt idx="493">
                  <c:v>-0.1663734115347015</c:v>
                </c:pt>
                <c:pt idx="494">
                  <c:v>-0.15738025415444759</c:v>
                </c:pt>
                <c:pt idx="495">
                  <c:v>-0.14838709677419359</c:v>
                </c:pt>
                <c:pt idx="496">
                  <c:v>-0.13939393939393871</c:v>
                </c:pt>
                <c:pt idx="497">
                  <c:v>-0.1304007820136848</c:v>
                </c:pt>
                <c:pt idx="498">
                  <c:v>-0.1214076246334308</c:v>
                </c:pt>
                <c:pt idx="499">
                  <c:v>-0.1124144672531768</c:v>
                </c:pt>
                <c:pt idx="500">
                  <c:v>-0.1034213098729229</c:v>
                </c:pt>
                <c:pt idx="501">
                  <c:v>-9.4428152492668005E-2</c:v>
                </c:pt>
                <c:pt idx="502">
                  <c:v>-8.5434995112414036E-2</c:v>
                </c:pt>
                <c:pt idx="503">
                  <c:v>-7.6441837732160067E-2</c:v>
                </c:pt>
                <c:pt idx="504">
                  <c:v>-6.7448680351906098E-2</c:v>
                </c:pt>
                <c:pt idx="505">
                  <c:v>-5.8455522971651241E-2</c:v>
                </c:pt>
                <c:pt idx="506">
                  <c:v>-4.9462365591397273E-2</c:v>
                </c:pt>
                <c:pt idx="507">
                  <c:v>-4.0469208211143297E-2</c:v>
                </c:pt>
                <c:pt idx="508">
                  <c:v>-3.1476050830889328E-2</c:v>
                </c:pt>
                <c:pt idx="509">
                  <c:v>-2.248289345063537E-2</c:v>
                </c:pt>
                <c:pt idx="510">
                  <c:v>-1.3489736070380509E-2</c:v>
                </c:pt>
                <c:pt idx="511">
                  <c:v>-4.4965786901265403E-3</c:v>
                </c:pt>
                <c:pt idx="512">
                  <c:v>4.4965786901274294E-3</c:v>
                </c:pt>
                <c:pt idx="513">
                  <c:v>1.3489736070381401E-2</c:v>
                </c:pt>
                <c:pt idx="514">
                  <c:v>2.248289345063537E-2</c:v>
                </c:pt>
                <c:pt idx="515">
                  <c:v>3.1476050830890223E-2</c:v>
                </c:pt>
                <c:pt idx="516">
                  <c:v>4.0469208211144192E-2</c:v>
                </c:pt>
                <c:pt idx="517">
                  <c:v>4.9462365591398161E-2</c:v>
                </c:pt>
                <c:pt idx="518">
                  <c:v>5.845552297165213E-2</c:v>
                </c:pt>
                <c:pt idx="519">
                  <c:v>6.7448680351906098E-2</c:v>
                </c:pt>
                <c:pt idx="520">
                  <c:v>7.6441837732160955E-2</c:v>
                </c:pt>
                <c:pt idx="521">
                  <c:v>8.5434995112414924E-2</c:v>
                </c:pt>
                <c:pt idx="522">
                  <c:v>9.4428152492668893E-2</c:v>
                </c:pt>
                <c:pt idx="523">
                  <c:v>0.1034213098729229</c:v>
                </c:pt>
                <c:pt idx="524">
                  <c:v>0.11241446725317771</c:v>
                </c:pt>
                <c:pt idx="525">
                  <c:v>0.1214076246334317</c:v>
                </c:pt>
                <c:pt idx="526">
                  <c:v>0.13040078201368571</c:v>
                </c:pt>
                <c:pt idx="527">
                  <c:v>0.1393939393939396</c:v>
                </c:pt>
                <c:pt idx="528">
                  <c:v>0.14838709677419359</c:v>
                </c:pt>
                <c:pt idx="529">
                  <c:v>0.15738025415444851</c:v>
                </c:pt>
                <c:pt idx="530">
                  <c:v>0.16637341153470239</c:v>
                </c:pt>
                <c:pt idx="531">
                  <c:v>0.17536656891495639</c:v>
                </c:pt>
                <c:pt idx="532">
                  <c:v>0.18435972629521041</c:v>
                </c:pt>
                <c:pt idx="533">
                  <c:v>0.1933528836754643</c:v>
                </c:pt>
                <c:pt idx="534">
                  <c:v>0.20234604105571921</c:v>
                </c:pt>
                <c:pt idx="535">
                  <c:v>0.21133919843597321</c:v>
                </c:pt>
                <c:pt idx="536">
                  <c:v>0.22033235581622709</c:v>
                </c:pt>
                <c:pt idx="537">
                  <c:v>0.22932551319648109</c:v>
                </c:pt>
                <c:pt idx="538">
                  <c:v>0.23831867057673509</c:v>
                </c:pt>
                <c:pt idx="539">
                  <c:v>0.24731182795698989</c:v>
                </c:pt>
                <c:pt idx="540">
                  <c:v>0.25630498533724388</c:v>
                </c:pt>
                <c:pt idx="541">
                  <c:v>0.26529814271749791</c:v>
                </c:pt>
                <c:pt idx="542">
                  <c:v>0.27429130009775182</c:v>
                </c:pt>
                <c:pt idx="543">
                  <c:v>0.28328445747800579</c:v>
                </c:pt>
                <c:pt idx="544">
                  <c:v>0.29227761485826059</c:v>
                </c:pt>
                <c:pt idx="545">
                  <c:v>0.30127077223851462</c:v>
                </c:pt>
                <c:pt idx="546">
                  <c:v>0.31026392961876859</c:v>
                </c:pt>
                <c:pt idx="547">
                  <c:v>0.31925708699902261</c:v>
                </c:pt>
                <c:pt idx="548">
                  <c:v>0.32825024437927741</c:v>
                </c:pt>
                <c:pt idx="549">
                  <c:v>0.33724340175953138</c:v>
                </c:pt>
                <c:pt idx="550">
                  <c:v>0.34623655913978529</c:v>
                </c:pt>
                <c:pt idx="551">
                  <c:v>0.35522971652003932</c:v>
                </c:pt>
                <c:pt idx="552">
                  <c:v>0.36422287390029329</c:v>
                </c:pt>
                <c:pt idx="553">
                  <c:v>0.37321603128054809</c:v>
                </c:pt>
                <c:pt idx="554">
                  <c:v>0.38220918866080211</c:v>
                </c:pt>
                <c:pt idx="555">
                  <c:v>0.39120234604105608</c:v>
                </c:pt>
                <c:pt idx="556">
                  <c:v>0.40019550342131011</c:v>
                </c:pt>
                <c:pt idx="557">
                  <c:v>0.40918866080156402</c:v>
                </c:pt>
                <c:pt idx="558">
                  <c:v>0.41818181818181888</c:v>
                </c:pt>
                <c:pt idx="559">
                  <c:v>0.42717497556207279</c:v>
                </c:pt>
                <c:pt idx="560">
                  <c:v>0.43616813294232681</c:v>
                </c:pt>
                <c:pt idx="561">
                  <c:v>0.44516129032258078</c:v>
                </c:pt>
                <c:pt idx="562">
                  <c:v>0.45415444770283481</c:v>
                </c:pt>
                <c:pt idx="563">
                  <c:v>0.46314760508308961</c:v>
                </c:pt>
                <c:pt idx="564">
                  <c:v>0.47214076246334358</c:v>
                </c:pt>
                <c:pt idx="565">
                  <c:v>0.48113391984359749</c:v>
                </c:pt>
                <c:pt idx="566">
                  <c:v>0.49012707722385151</c:v>
                </c:pt>
                <c:pt idx="567">
                  <c:v>0.49912023460410548</c:v>
                </c:pt>
                <c:pt idx="568">
                  <c:v>0.50811339198436034</c:v>
                </c:pt>
                <c:pt idx="569">
                  <c:v>0.51710654936461431</c:v>
                </c:pt>
                <c:pt idx="570">
                  <c:v>0.52609970674486828</c:v>
                </c:pt>
                <c:pt idx="571">
                  <c:v>0.53509286412512225</c:v>
                </c:pt>
                <c:pt idx="572">
                  <c:v>0.5440860215053771</c:v>
                </c:pt>
                <c:pt idx="573">
                  <c:v>0.55307917888563107</c:v>
                </c:pt>
                <c:pt idx="574">
                  <c:v>0.56207233626588504</c:v>
                </c:pt>
                <c:pt idx="575">
                  <c:v>0.57106549364613901</c:v>
                </c:pt>
                <c:pt idx="576">
                  <c:v>0.58005865102639298</c:v>
                </c:pt>
                <c:pt idx="577">
                  <c:v>0.58905180840664784</c:v>
                </c:pt>
                <c:pt idx="578">
                  <c:v>0.59804496578690181</c:v>
                </c:pt>
                <c:pt idx="579">
                  <c:v>0.60703812316715577</c:v>
                </c:pt>
                <c:pt idx="580">
                  <c:v>0.61603128054740974</c:v>
                </c:pt>
                <c:pt idx="581">
                  <c:v>0.62502443792766371</c:v>
                </c:pt>
                <c:pt idx="582">
                  <c:v>0.63401759530791857</c:v>
                </c:pt>
                <c:pt idx="583">
                  <c:v>0.64301075268817254</c:v>
                </c:pt>
                <c:pt idx="584">
                  <c:v>0.65200391006842651</c:v>
                </c:pt>
                <c:pt idx="585">
                  <c:v>0.66099706744868048</c:v>
                </c:pt>
                <c:pt idx="586">
                  <c:v>0.66999022482893444</c:v>
                </c:pt>
                <c:pt idx="587">
                  <c:v>0.6789833822091893</c:v>
                </c:pt>
                <c:pt idx="588">
                  <c:v>0.68797653958944327</c:v>
                </c:pt>
                <c:pt idx="589">
                  <c:v>0.69696969696969724</c:v>
                </c:pt>
                <c:pt idx="590">
                  <c:v>0.70596285434995121</c:v>
                </c:pt>
                <c:pt idx="591">
                  <c:v>0.71495601173020606</c:v>
                </c:pt>
                <c:pt idx="592">
                  <c:v>0.72394916911046003</c:v>
                </c:pt>
                <c:pt idx="593">
                  <c:v>0.732942326490714</c:v>
                </c:pt>
                <c:pt idx="594">
                  <c:v>0.74193548387096797</c:v>
                </c:pt>
                <c:pt idx="595">
                  <c:v>0.75092864125122194</c:v>
                </c:pt>
                <c:pt idx="596">
                  <c:v>0.7599217986314768</c:v>
                </c:pt>
                <c:pt idx="597">
                  <c:v>0.76891495601173077</c:v>
                </c:pt>
                <c:pt idx="598">
                  <c:v>0.77790811339198473</c:v>
                </c:pt>
                <c:pt idx="599">
                  <c:v>0.7869012707722387</c:v>
                </c:pt>
                <c:pt idx="600">
                  <c:v>0.79589442815249267</c:v>
                </c:pt>
                <c:pt idx="601">
                  <c:v>0.80488758553274753</c:v>
                </c:pt>
                <c:pt idx="602">
                  <c:v>0.8138807429130015</c:v>
                </c:pt>
                <c:pt idx="603">
                  <c:v>0.82287390029325547</c:v>
                </c:pt>
                <c:pt idx="604">
                  <c:v>0.83186705767350944</c:v>
                </c:pt>
                <c:pt idx="605">
                  <c:v>0.8408602150537634</c:v>
                </c:pt>
                <c:pt idx="606">
                  <c:v>0.84985337243401826</c:v>
                </c:pt>
                <c:pt idx="607">
                  <c:v>0.85884652981427223</c:v>
                </c:pt>
                <c:pt idx="608">
                  <c:v>0.8678396871945262</c:v>
                </c:pt>
                <c:pt idx="609">
                  <c:v>0.87683284457478017</c:v>
                </c:pt>
                <c:pt idx="610">
                  <c:v>0.88582600195503414</c:v>
                </c:pt>
                <c:pt idx="611">
                  <c:v>0.89481915933528899</c:v>
                </c:pt>
                <c:pt idx="612">
                  <c:v>0.90381231671554296</c:v>
                </c:pt>
                <c:pt idx="613">
                  <c:v>0.91280547409579693</c:v>
                </c:pt>
                <c:pt idx="614">
                  <c:v>0.9217986314760509</c:v>
                </c:pt>
                <c:pt idx="615">
                  <c:v>0.93079178885630576</c:v>
                </c:pt>
                <c:pt idx="616">
                  <c:v>0.93978494623655973</c:v>
                </c:pt>
                <c:pt idx="617">
                  <c:v>0.94877810361681369</c:v>
                </c:pt>
                <c:pt idx="618">
                  <c:v>0.95777126099706766</c:v>
                </c:pt>
                <c:pt idx="619">
                  <c:v>0.96676441837732163</c:v>
                </c:pt>
                <c:pt idx="620">
                  <c:v>0.97575757575757649</c:v>
                </c:pt>
                <c:pt idx="621">
                  <c:v>0.98475073313783046</c:v>
                </c:pt>
                <c:pt idx="622">
                  <c:v>0.99374389051808443</c:v>
                </c:pt>
                <c:pt idx="623">
                  <c:v>1.002737047898338</c:v>
                </c:pt>
                <c:pt idx="624">
                  <c:v>1.0117302052785919</c:v>
                </c:pt>
                <c:pt idx="625">
                  <c:v>1.020723362658847</c:v>
                </c:pt>
                <c:pt idx="626">
                  <c:v>1.029716520039101</c:v>
                </c:pt>
                <c:pt idx="627">
                  <c:v>1.0387096774193549</c:v>
                </c:pt>
                <c:pt idx="628">
                  <c:v>1.0477028347996089</c:v>
                </c:pt>
                <c:pt idx="629">
                  <c:v>1.0566959921798631</c:v>
                </c:pt>
                <c:pt idx="630">
                  <c:v>1.065689149560118</c:v>
                </c:pt>
                <c:pt idx="631">
                  <c:v>1.0746823069403719</c:v>
                </c:pt>
                <c:pt idx="632">
                  <c:v>1.0836754643206259</c:v>
                </c:pt>
                <c:pt idx="633">
                  <c:v>1.0926686217008801</c:v>
                </c:pt>
                <c:pt idx="634">
                  <c:v>1.1016617790811341</c:v>
                </c:pt>
                <c:pt idx="635">
                  <c:v>1.1106549364613889</c:v>
                </c:pt>
                <c:pt idx="636">
                  <c:v>1.1196480938416431</c:v>
                </c:pt>
                <c:pt idx="637">
                  <c:v>1.1286412512218971</c:v>
                </c:pt>
                <c:pt idx="638">
                  <c:v>1.137634408602151</c:v>
                </c:pt>
                <c:pt idx="639">
                  <c:v>1.146627565982405</c:v>
                </c:pt>
                <c:pt idx="640">
                  <c:v>1.155620723362659</c:v>
                </c:pt>
                <c:pt idx="641">
                  <c:v>1.1646138807429129</c:v>
                </c:pt>
                <c:pt idx="642">
                  <c:v>1.1736070381231669</c:v>
                </c:pt>
                <c:pt idx="643">
                  <c:v>1.1826001955034211</c:v>
                </c:pt>
                <c:pt idx="644">
                  <c:v>1.191593352883676</c:v>
                </c:pt>
                <c:pt idx="645">
                  <c:v>1.2005865102639299</c:v>
                </c:pt>
                <c:pt idx="646">
                  <c:v>1.2095796676441839</c:v>
                </c:pt>
                <c:pt idx="647">
                  <c:v>1.2185728250244381</c:v>
                </c:pt>
                <c:pt idx="648">
                  <c:v>1.2275659824046921</c:v>
                </c:pt>
                <c:pt idx="649">
                  <c:v>1.2365591397849469</c:v>
                </c:pt>
                <c:pt idx="650">
                  <c:v>1.2455522971652011</c:v>
                </c:pt>
                <c:pt idx="651">
                  <c:v>1.2545454545454551</c:v>
                </c:pt>
                <c:pt idx="652">
                  <c:v>1.263538611925709</c:v>
                </c:pt>
                <c:pt idx="653">
                  <c:v>1.272531769305963</c:v>
                </c:pt>
                <c:pt idx="654">
                  <c:v>1.2815249266862181</c:v>
                </c:pt>
                <c:pt idx="655">
                  <c:v>1.2905180840664721</c:v>
                </c:pt>
                <c:pt idx="656">
                  <c:v>1.299511241446726</c:v>
                </c:pt>
                <c:pt idx="657">
                  <c:v>1.30850439882698</c:v>
                </c:pt>
                <c:pt idx="658">
                  <c:v>1.317497556207234</c:v>
                </c:pt>
                <c:pt idx="659">
                  <c:v>1.3264907135874879</c:v>
                </c:pt>
                <c:pt idx="660">
                  <c:v>1.3354838709677419</c:v>
                </c:pt>
                <c:pt idx="661">
                  <c:v>1.3444770283479961</c:v>
                </c:pt>
                <c:pt idx="662">
                  <c:v>1.3534701857282501</c:v>
                </c:pt>
                <c:pt idx="663">
                  <c:v>1.3624633431085049</c:v>
                </c:pt>
                <c:pt idx="664">
                  <c:v>1.3714565004887589</c:v>
                </c:pt>
                <c:pt idx="665">
                  <c:v>1.3804496578690131</c:v>
                </c:pt>
                <c:pt idx="666">
                  <c:v>1.389442815249267</c:v>
                </c:pt>
                <c:pt idx="667">
                  <c:v>1.398435972629521</c:v>
                </c:pt>
                <c:pt idx="668">
                  <c:v>1.4074291300097761</c:v>
                </c:pt>
                <c:pt idx="669">
                  <c:v>1.4164222873900301</c:v>
                </c:pt>
                <c:pt idx="670">
                  <c:v>1.425415444770284</c:v>
                </c:pt>
                <c:pt idx="671">
                  <c:v>1.434408602150538</c:v>
                </c:pt>
                <c:pt idx="672">
                  <c:v>1.443401759530792</c:v>
                </c:pt>
                <c:pt idx="673">
                  <c:v>1.4523949169110471</c:v>
                </c:pt>
                <c:pt idx="674">
                  <c:v>1.461388074291301</c:v>
                </c:pt>
                <c:pt idx="675">
                  <c:v>1.470381231671555</c:v>
                </c:pt>
                <c:pt idx="676">
                  <c:v>1.479374389051809</c:v>
                </c:pt>
                <c:pt idx="677">
                  <c:v>1.488367546432062</c:v>
                </c:pt>
                <c:pt idx="678">
                  <c:v>1.4973607038123169</c:v>
                </c:pt>
                <c:pt idx="679">
                  <c:v>1.5063538611925711</c:v>
                </c:pt>
                <c:pt idx="680">
                  <c:v>1.5153470185728251</c:v>
                </c:pt>
                <c:pt idx="681">
                  <c:v>1.524340175953079</c:v>
                </c:pt>
                <c:pt idx="682">
                  <c:v>1.5333333333333341</c:v>
                </c:pt>
                <c:pt idx="683">
                  <c:v>1.5423264907135881</c:v>
                </c:pt>
                <c:pt idx="684">
                  <c:v>1.551319648093842</c:v>
                </c:pt>
                <c:pt idx="685">
                  <c:v>1.560312805474096</c:v>
                </c:pt>
                <c:pt idx="686">
                  <c:v>1.56930596285435</c:v>
                </c:pt>
                <c:pt idx="687">
                  <c:v>1.5782991202346051</c:v>
                </c:pt>
                <c:pt idx="688">
                  <c:v>1.587292277614859</c:v>
                </c:pt>
                <c:pt idx="689">
                  <c:v>1.596285434995113</c:v>
                </c:pt>
                <c:pt idx="690">
                  <c:v>1.605278592375367</c:v>
                </c:pt>
                <c:pt idx="691">
                  <c:v>1.6142717497556209</c:v>
                </c:pt>
                <c:pt idx="692">
                  <c:v>1.623264907135876</c:v>
                </c:pt>
                <c:pt idx="693">
                  <c:v>1.63225806451613</c:v>
                </c:pt>
                <c:pt idx="694">
                  <c:v>1.6412512218963839</c:v>
                </c:pt>
                <c:pt idx="695">
                  <c:v>1.650244379276637</c:v>
                </c:pt>
                <c:pt idx="696">
                  <c:v>1.659237536656891</c:v>
                </c:pt>
                <c:pt idx="697">
                  <c:v>1.6682306940371461</c:v>
                </c:pt>
                <c:pt idx="698">
                  <c:v>1.6772238514174</c:v>
                </c:pt>
                <c:pt idx="699">
                  <c:v>1.686217008797654</c:v>
                </c:pt>
                <c:pt idx="700">
                  <c:v>1.695210166177908</c:v>
                </c:pt>
                <c:pt idx="701">
                  <c:v>1.704203323558162</c:v>
                </c:pt>
                <c:pt idx="702">
                  <c:v>1.713196480938417</c:v>
                </c:pt>
                <c:pt idx="703">
                  <c:v>1.722189638318671</c:v>
                </c:pt>
                <c:pt idx="704">
                  <c:v>1.731182795698925</c:v>
                </c:pt>
                <c:pt idx="705">
                  <c:v>1.7401759530791789</c:v>
                </c:pt>
                <c:pt idx="706">
                  <c:v>1.749169110459434</c:v>
                </c:pt>
                <c:pt idx="707">
                  <c:v>1.758162267839688</c:v>
                </c:pt>
                <c:pt idx="708">
                  <c:v>1.767155425219942</c:v>
                </c:pt>
                <c:pt idx="709">
                  <c:v>1.7761485826001959</c:v>
                </c:pt>
                <c:pt idx="710">
                  <c:v>1.7851417399804499</c:v>
                </c:pt>
                <c:pt idx="711">
                  <c:v>1.794134897360705</c:v>
                </c:pt>
                <c:pt idx="712">
                  <c:v>1.8031280547409581</c:v>
                </c:pt>
                <c:pt idx="713">
                  <c:v>1.812121212121212</c:v>
                </c:pt>
                <c:pt idx="714">
                  <c:v>1.821114369501466</c:v>
                </c:pt>
                <c:pt idx="715">
                  <c:v>1.83010752688172</c:v>
                </c:pt>
                <c:pt idx="716">
                  <c:v>1.839100684261975</c:v>
                </c:pt>
                <c:pt idx="717">
                  <c:v>1.848093841642229</c:v>
                </c:pt>
                <c:pt idx="718">
                  <c:v>1.857086999022483</c:v>
                </c:pt>
                <c:pt idx="719">
                  <c:v>1.8660801564027369</c:v>
                </c:pt>
                <c:pt idx="720">
                  <c:v>1.8750733137829909</c:v>
                </c:pt>
                <c:pt idx="721">
                  <c:v>1.884066471163246</c:v>
                </c:pt>
                <c:pt idx="722">
                  <c:v>1.8930596285435</c:v>
                </c:pt>
                <c:pt idx="723">
                  <c:v>1.9020527859237539</c:v>
                </c:pt>
                <c:pt idx="724">
                  <c:v>1.9110459433040079</c:v>
                </c:pt>
                <c:pt idx="725">
                  <c:v>1.920039100684263</c:v>
                </c:pt>
                <c:pt idx="726">
                  <c:v>1.9290322580645169</c:v>
                </c:pt>
                <c:pt idx="727">
                  <c:v>1.9380254154447709</c:v>
                </c:pt>
                <c:pt idx="728">
                  <c:v>1.9470185728250251</c:v>
                </c:pt>
                <c:pt idx="729">
                  <c:v>1.9560117302052791</c:v>
                </c:pt>
                <c:pt idx="730">
                  <c:v>1.965004887585533</c:v>
                </c:pt>
                <c:pt idx="731">
                  <c:v>1.973998044965787</c:v>
                </c:pt>
                <c:pt idx="732">
                  <c:v>1.982991202346041</c:v>
                </c:pt>
                <c:pt idx="733">
                  <c:v>1.991984359726295</c:v>
                </c:pt>
                <c:pt idx="734">
                  <c:v>2.0009775171065489</c:v>
                </c:pt>
                <c:pt idx="735">
                  <c:v>2.0099706744868042</c:v>
                </c:pt>
                <c:pt idx="736">
                  <c:v>2.0189638318670582</c:v>
                </c:pt>
                <c:pt idx="737">
                  <c:v>2.0279569892473122</c:v>
                </c:pt>
                <c:pt idx="738">
                  <c:v>2.0369501466275661</c:v>
                </c:pt>
                <c:pt idx="739">
                  <c:v>2.0459433040078201</c:v>
                </c:pt>
                <c:pt idx="740">
                  <c:v>2.054936461388075</c:v>
                </c:pt>
                <c:pt idx="741">
                  <c:v>2.0639296187683289</c:v>
                </c:pt>
                <c:pt idx="742">
                  <c:v>2.0729227761485829</c:v>
                </c:pt>
                <c:pt idx="743">
                  <c:v>2.0819159335288369</c:v>
                </c:pt>
                <c:pt idx="744">
                  <c:v>2.0909090909090908</c:v>
                </c:pt>
                <c:pt idx="745">
                  <c:v>2.0999022482893461</c:v>
                </c:pt>
                <c:pt idx="746">
                  <c:v>2.1088954056696001</c:v>
                </c:pt>
                <c:pt idx="747">
                  <c:v>2.1178885630498541</c:v>
                </c:pt>
                <c:pt idx="748">
                  <c:v>2.126881720430108</c:v>
                </c:pt>
                <c:pt idx="749">
                  <c:v>2.135874877810362</c:v>
                </c:pt>
                <c:pt idx="750">
                  <c:v>2.144868035190616</c:v>
                </c:pt>
                <c:pt idx="751">
                  <c:v>2.1538611925708699</c:v>
                </c:pt>
                <c:pt idx="752">
                  <c:v>2.1628543499511239</c:v>
                </c:pt>
                <c:pt idx="753">
                  <c:v>2.1718475073313779</c:v>
                </c:pt>
                <c:pt idx="754">
                  <c:v>2.1808406647116332</c:v>
                </c:pt>
                <c:pt idx="755">
                  <c:v>2.1898338220918871</c:v>
                </c:pt>
                <c:pt idx="756">
                  <c:v>2.1988269794721411</c:v>
                </c:pt>
                <c:pt idx="757">
                  <c:v>2.2078201368523951</c:v>
                </c:pt>
                <c:pt idx="758">
                  <c:v>2.2168132942326491</c:v>
                </c:pt>
                <c:pt idx="759">
                  <c:v>2.2258064516129039</c:v>
                </c:pt>
                <c:pt idx="760">
                  <c:v>2.2347996089931579</c:v>
                </c:pt>
                <c:pt idx="761">
                  <c:v>2.2437927663734119</c:v>
                </c:pt>
                <c:pt idx="762">
                  <c:v>2.2527859237536658</c:v>
                </c:pt>
                <c:pt idx="763">
                  <c:v>2.2617790811339198</c:v>
                </c:pt>
                <c:pt idx="764">
                  <c:v>2.2707722385141751</c:v>
                </c:pt>
                <c:pt idx="765">
                  <c:v>2.2797653958944291</c:v>
                </c:pt>
                <c:pt idx="766">
                  <c:v>2.288758553274683</c:v>
                </c:pt>
                <c:pt idx="767">
                  <c:v>2.297751710654937</c:v>
                </c:pt>
                <c:pt idx="768">
                  <c:v>2.306744868035191</c:v>
                </c:pt>
                <c:pt idx="769">
                  <c:v>2.3157380254154449</c:v>
                </c:pt>
                <c:pt idx="770">
                  <c:v>2.3247311827956989</c:v>
                </c:pt>
                <c:pt idx="771">
                  <c:v>2.3337243401759529</c:v>
                </c:pt>
                <c:pt idx="772">
                  <c:v>2.3427174975562068</c:v>
                </c:pt>
                <c:pt idx="773">
                  <c:v>2.3517106549364621</c:v>
                </c:pt>
                <c:pt idx="774">
                  <c:v>2.3607038123167161</c:v>
                </c:pt>
                <c:pt idx="775">
                  <c:v>2.3696969696969701</c:v>
                </c:pt>
                <c:pt idx="776">
                  <c:v>2.378690127077224</c:v>
                </c:pt>
                <c:pt idx="777">
                  <c:v>2.387683284457478</c:v>
                </c:pt>
                <c:pt idx="778">
                  <c:v>2.3966764418377329</c:v>
                </c:pt>
                <c:pt idx="779">
                  <c:v>2.4056695992179868</c:v>
                </c:pt>
                <c:pt idx="780">
                  <c:v>2.4146627565982408</c:v>
                </c:pt>
                <c:pt idx="781">
                  <c:v>2.4236559139784948</c:v>
                </c:pt>
                <c:pt idx="782">
                  <c:v>2.4326490713587492</c:v>
                </c:pt>
                <c:pt idx="783">
                  <c:v>2.4416422287390041</c:v>
                </c:pt>
                <c:pt idx="784">
                  <c:v>2.450635386119258</c:v>
                </c:pt>
                <c:pt idx="785">
                  <c:v>2.459628543499512</c:v>
                </c:pt>
                <c:pt idx="786">
                  <c:v>2.468621700879766</c:v>
                </c:pt>
                <c:pt idx="787">
                  <c:v>2.477614858260019</c:v>
                </c:pt>
                <c:pt idx="788">
                  <c:v>2.4866080156402739</c:v>
                </c:pt>
                <c:pt idx="789">
                  <c:v>2.4956011730205279</c:v>
                </c:pt>
                <c:pt idx="790">
                  <c:v>2.5045943304007818</c:v>
                </c:pt>
                <c:pt idx="791">
                  <c:v>2.5135874877810358</c:v>
                </c:pt>
                <c:pt idx="792">
                  <c:v>2.5225806451612911</c:v>
                </c:pt>
                <c:pt idx="793">
                  <c:v>2.5315738025415451</c:v>
                </c:pt>
                <c:pt idx="794">
                  <c:v>2.540566959921799</c:v>
                </c:pt>
                <c:pt idx="795">
                  <c:v>2.549560117302053</c:v>
                </c:pt>
                <c:pt idx="796">
                  <c:v>2.558553274682307</c:v>
                </c:pt>
                <c:pt idx="797">
                  <c:v>2.5675464320625618</c:v>
                </c:pt>
                <c:pt idx="798">
                  <c:v>2.5765395894428158</c:v>
                </c:pt>
                <c:pt idx="799">
                  <c:v>2.5855327468230702</c:v>
                </c:pt>
                <c:pt idx="800">
                  <c:v>2.5945259042033242</c:v>
                </c:pt>
                <c:pt idx="801">
                  <c:v>2.6035190615835782</c:v>
                </c:pt>
                <c:pt idx="802">
                  <c:v>2.612512218963833</c:v>
                </c:pt>
                <c:pt idx="803">
                  <c:v>2.621505376344087</c:v>
                </c:pt>
                <c:pt idx="804">
                  <c:v>2.6304985337243409</c:v>
                </c:pt>
                <c:pt idx="805">
                  <c:v>2.639491691104594</c:v>
                </c:pt>
                <c:pt idx="806">
                  <c:v>2.648484848484848</c:v>
                </c:pt>
                <c:pt idx="807">
                  <c:v>2.6574780058651029</c:v>
                </c:pt>
                <c:pt idx="808">
                  <c:v>2.6664711632453568</c:v>
                </c:pt>
                <c:pt idx="809">
                  <c:v>2.6754643206256108</c:v>
                </c:pt>
                <c:pt idx="810">
                  <c:v>2.6844574780058652</c:v>
                </c:pt>
                <c:pt idx="811">
                  <c:v>2.6934506353861192</c:v>
                </c:pt>
                <c:pt idx="812">
                  <c:v>2.702443792766374</c:v>
                </c:pt>
                <c:pt idx="813">
                  <c:v>2.711436950146628</c:v>
                </c:pt>
                <c:pt idx="814">
                  <c:v>2.720430107526882</c:v>
                </c:pt>
                <c:pt idx="815">
                  <c:v>2.7294232649071359</c:v>
                </c:pt>
                <c:pt idx="816">
                  <c:v>2.7384164222873908</c:v>
                </c:pt>
                <c:pt idx="817">
                  <c:v>2.7474095796676452</c:v>
                </c:pt>
                <c:pt idx="818">
                  <c:v>2.7564027370478992</c:v>
                </c:pt>
                <c:pt idx="819">
                  <c:v>2.7653958944281531</c:v>
                </c:pt>
                <c:pt idx="820">
                  <c:v>2.7743890518084071</c:v>
                </c:pt>
                <c:pt idx="821">
                  <c:v>2.783382209188662</c:v>
                </c:pt>
                <c:pt idx="822">
                  <c:v>2.7923753665689151</c:v>
                </c:pt>
                <c:pt idx="823">
                  <c:v>2.801368523949169</c:v>
                </c:pt>
                <c:pt idx="824">
                  <c:v>2.810361681329423</c:v>
                </c:pt>
                <c:pt idx="825">
                  <c:v>2.819354838709677</c:v>
                </c:pt>
                <c:pt idx="826">
                  <c:v>2.8283479960899318</c:v>
                </c:pt>
                <c:pt idx="827">
                  <c:v>2.8373411534701858</c:v>
                </c:pt>
                <c:pt idx="828">
                  <c:v>2.8463343108504402</c:v>
                </c:pt>
                <c:pt idx="829">
                  <c:v>2.8553274682306942</c:v>
                </c:pt>
                <c:pt idx="830">
                  <c:v>2.8643206256109481</c:v>
                </c:pt>
                <c:pt idx="831">
                  <c:v>2.873313782991203</c:v>
                </c:pt>
                <c:pt idx="832">
                  <c:v>2.882306940371457</c:v>
                </c:pt>
                <c:pt idx="833">
                  <c:v>2.8913000977517109</c:v>
                </c:pt>
                <c:pt idx="834">
                  <c:v>2.9002932551319649</c:v>
                </c:pt>
                <c:pt idx="835">
                  <c:v>2.9092864125122202</c:v>
                </c:pt>
                <c:pt idx="836">
                  <c:v>2.9182795698924742</c:v>
                </c:pt>
                <c:pt idx="837">
                  <c:v>2.9272727272727281</c:v>
                </c:pt>
                <c:pt idx="838">
                  <c:v>2.9362658846529821</c:v>
                </c:pt>
                <c:pt idx="839">
                  <c:v>2.9452590420332361</c:v>
                </c:pt>
                <c:pt idx="840">
                  <c:v>2.95425219941349</c:v>
                </c:pt>
                <c:pt idx="841">
                  <c:v>2.963245356793744</c:v>
                </c:pt>
                <c:pt idx="842">
                  <c:v>2.972238514173998</c:v>
                </c:pt>
                <c:pt idx="843">
                  <c:v>2.9812316715542519</c:v>
                </c:pt>
                <c:pt idx="844">
                  <c:v>2.9902248289345059</c:v>
                </c:pt>
                <c:pt idx="845">
                  <c:v>2.9992179863147612</c:v>
                </c:pt>
                <c:pt idx="846">
                  <c:v>3.0082111436950152</c:v>
                </c:pt>
                <c:pt idx="847">
                  <c:v>3.0172043010752692</c:v>
                </c:pt>
                <c:pt idx="848">
                  <c:v>3.0261974584555231</c:v>
                </c:pt>
                <c:pt idx="849">
                  <c:v>3.0351906158357771</c:v>
                </c:pt>
                <c:pt idx="850">
                  <c:v>3.044183773216032</c:v>
                </c:pt>
                <c:pt idx="851">
                  <c:v>3.0531769305962859</c:v>
                </c:pt>
                <c:pt idx="852">
                  <c:v>3.0621700879765399</c:v>
                </c:pt>
                <c:pt idx="853">
                  <c:v>3.0711632453567939</c:v>
                </c:pt>
                <c:pt idx="854">
                  <c:v>3.0801564027370478</c:v>
                </c:pt>
                <c:pt idx="855">
                  <c:v>3.0891495601173031</c:v>
                </c:pt>
                <c:pt idx="856">
                  <c:v>3.0981427174975571</c:v>
                </c:pt>
                <c:pt idx="857">
                  <c:v>3.1071358748778111</c:v>
                </c:pt>
                <c:pt idx="858">
                  <c:v>3.116129032258065</c:v>
                </c:pt>
                <c:pt idx="859">
                  <c:v>3.125122189638319</c:v>
                </c:pt>
                <c:pt idx="860">
                  <c:v>3.134115347018573</c:v>
                </c:pt>
                <c:pt idx="861">
                  <c:v>3.1431085043988269</c:v>
                </c:pt>
                <c:pt idx="862">
                  <c:v>3.1521016617790809</c:v>
                </c:pt>
                <c:pt idx="863">
                  <c:v>3.1610948191593349</c:v>
                </c:pt>
                <c:pt idx="864">
                  <c:v>3.1700879765395902</c:v>
                </c:pt>
                <c:pt idx="865">
                  <c:v>3.1790811339198441</c:v>
                </c:pt>
                <c:pt idx="866">
                  <c:v>3.1880742913000981</c:v>
                </c:pt>
                <c:pt idx="867">
                  <c:v>3.1970674486803521</c:v>
                </c:pt>
                <c:pt idx="868">
                  <c:v>3.2060606060606061</c:v>
                </c:pt>
                <c:pt idx="869">
                  <c:v>3.2150537634408609</c:v>
                </c:pt>
                <c:pt idx="870">
                  <c:v>3.2240469208211149</c:v>
                </c:pt>
                <c:pt idx="871">
                  <c:v>3.2330400782013688</c:v>
                </c:pt>
                <c:pt idx="872">
                  <c:v>3.2420332355816228</c:v>
                </c:pt>
                <c:pt idx="873">
                  <c:v>3.2510263929618768</c:v>
                </c:pt>
                <c:pt idx="874">
                  <c:v>3.2600195503421321</c:v>
                </c:pt>
                <c:pt idx="875">
                  <c:v>3.2690127077223861</c:v>
                </c:pt>
                <c:pt idx="876">
                  <c:v>3.27800586510264</c:v>
                </c:pt>
                <c:pt idx="877">
                  <c:v>3.286999022482894</c:v>
                </c:pt>
                <c:pt idx="878">
                  <c:v>3.295992179863148</c:v>
                </c:pt>
                <c:pt idx="879">
                  <c:v>3.3049853372434019</c:v>
                </c:pt>
                <c:pt idx="880">
                  <c:v>3.3139784946236559</c:v>
                </c:pt>
                <c:pt idx="881">
                  <c:v>3.3229716520039099</c:v>
                </c:pt>
                <c:pt idx="882">
                  <c:v>3.3319648093841638</c:v>
                </c:pt>
                <c:pt idx="883">
                  <c:v>3.3409579667644191</c:v>
                </c:pt>
                <c:pt idx="884">
                  <c:v>3.3499511241446731</c:v>
                </c:pt>
                <c:pt idx="885">
                  <c:v>3.3589442815249271</c:v>
                </c:pt>
                <c:pt idx="886">
                  <c:v>3.367937438905181</c:v>
                </c:pt>
                <c:pt idx="887">
                  <c:v>3.376930596285435</c:v>
                </c:pt>
                <c:pt idx="888">
                  <c:v>3.3859237536656899</c:v>
                </c:pt>
                <c:pt idx="889">
                  <c:v>3.3949169110459438</c:v>
                </c:pt>
                <c:pt idx="890">
                  <c:v>3.4039100684261978</c:v>
                </c:pt>
                <c:pt idx="891">
                  <c:v>3.4129032258064531</c:v>
                </c:pt>
                <c:pt idx="892">
                  <c:v>3.4218963831867062</c:v>
                </c:pt>
                <c:pt idx="893">
                  <c:v>3.430889540566961</c:v>
                </c:pt>
                <c:pt idx="894">
                  <c:v>3.4398826979472141</c:v>
                </c:pt>
                <c:pt idx="895">
                  <c:v>3.448875855327469</c:v>
                </c:pt>
                <c:pt idx="896">
                  <c:v>3.457869012707723</c:v>
                </c:pt>
                <c:pt idx="897">
                  <c:v>3.466862170087976</c:v>
                </c:pt>
                <c:pt idx="898">
                  <c:v>3.4758553274682309</c:v>
                </c:pt>
                <c:pt idx="899">
                  <c:v>3.484848484848484</c:v>
                </c:pt>
                <c:pt idx="900">
                  <c:v>3.4938416422287388</c:v>
                </c:pt>
                <c:pt idx="901">
                  <c:v>3.5028347996089941</c:v>
                </c:pt>
                <c:pt idx="902">
                  <c:v>3.5118279569892472</c:v>
                </c:pt>
                <c:pt idx="903">
                  <c:v>3.5208211143695021</c:v>
                </c:pt>
                <c:pt idx="904">
                  <c:v>3.5298142717497552</c:v>
                </c:pt>
                <c:pt idx="905">
                  <c:v>3.53880742913001</c:v>
                </c:pt>
                <c:pt idx="906">
                  <c:v>3.5478005865102649</c:v>
                </c:pt>
                <c:pt idx="907">
                  <c:v>3.5567937438905179</c:v>
                </c:pt>
                <c:pt idx="908">
                  <c:v>3.5657869012707728</c:v>
                </c:pt>
                <c:pt idx="909">
                  <c:v>3.5747800586510259</c:v>
                </c:pt>
                <c:pt idx="910">
                  <c:v>3.5837732160312812</c:v>
                </c:pt>
                <c:pt idx="911">
                  <c:v>3.592766373411536</c:v>
                </c:pt>
                <c:pt idx="912">
                  <c:v>3.6017595307917891</c:v>
                </c:pt>
                <c:pt idx="913">
                  <c:v>3.610752688172044</c:v>
                </c:pt>
                <c:pt idx="914">
                  <c:v>3.6197458455522979</c:v>
                </c:pt>
                <c:pt idx="915">
                  <c:v>3.628739002932551</c:v>
                </c:pt>
                <c:pt idx="916">
                  <c:v>3.6377321603128059</c:v>
                </c:pt>
                <c:pt idx="917">
                  <c:v>3.646725317693059</c:v>
                </c:pt>
                <c:pt idx="918">
                  <c:v>3.6557184750733138</c:v>
                </c:pt>
                <c:pt idx="919">
                  <c:v>3.6647116324535691</c:v>
                </c:pt>
                <c:pt idx="920">
                  <c:v>3.6737047898338222</c:v>
                </c:pt>
                <c:pt idx="921">
                  <c:v>3.6826979472140771</c:v>
                </c:pt>
                <c:pt idx="922">
                  <c:v>3.6916911045943301</c:v>
                </c:pt>
                <c:pt idx="923">
                  <c:v>3.700684261974585</c:v>
                </c:pt>
                <c:pt idx="924">
                  <c:v>3.7096774193548399</c:v>
                </c:pt>
                <c:pt idx="925">
                  <c:v>3.7186705767350929</c:v>
                </c:pt>
                <c:pt idx="926">
                  <c:v>3.7276637341153478</c:v>
                </c:pt>
                <c:pt idx="927">
                  <c:v>3.7366568914956009</c:v>
                </c:pt>
                <c:pt idx="928">
                  <c:v>3.7456500488758562</c:v>
                </c:pt>
                <c:pt idx="929">
                  <c:v>3.754643206256111</c:v>
                </c:pt>
                <c:pt idx="930">
                  <c:v>3.7636363636363641</c:v>
                </c:pt>
                <c:pt idx="931">
                  <c:v>3.772629521016619</c:v>
                </c:pt>
                <c:pt idx="932">
                  <c:v>3.7816226783968721</c:v>
                </c:pt>
                <c:pt idx="933">
                  <c:v>3.790615835777126</c:v>
                </c:pt>
                <c:pt idx="934">
                  <c:v>3.7996089931573809</c:v>
                </c:pt>
                <c:pt idx="935">
                  <c:v>3.808602150537634</c:v>
                </c:pt>
                <c:pt idx="936">
                  <c:v>3.8175953079178888</c:v>
                </c:pt>
                <c:pt idx="937">
                  <c:v>3.8265884652981419</c:v>
                </c:pt>
                <c:pt idx="938">
                  <c:v>3.8355816226783972</c:v>
                </c:pt>
                <c:pt idx="939">
                  <c:v>3.8445747800586521</c:v>
                </c:pt>
                <c:pt idx="940">
                  <c:v>3.8535679374389051</c:v>
                </c:pt>
                <c:pt idx="941">
                  <c:v>3.86256109481916</c:v>
                </c:pt>
                <c:pt idx="942">
                  <c:v>3.8715542521994131</c:v>
                </c:pt>
                <c:pt idx="943">
                  <c:v>3.8805474095796679</c:v>
                </c:pt>
                <c:pt idx="944">
                  <c:v>3.8895405669599228</c:v>
                </c:pt>
                <c:pt idx="945">
                  <c:v>3.8985337243401759</c:v>
                </c:pt>
                <c:pt idx="946">
                  <c:v>3.9075268817204312</c:v>
                </c:pt>
                <c:pt idx="947">
                  <c:v>3.9165200391006838</c:v>
                </c:pt>
                <c:pt idx="948">
                  <c:v>3.9255131964809391</c:v>
                </c:pt>
                <c:pt idx="949">
                  <c:v>3.934506353861194</c:v>
                </c:pt>
                <c:pt idx="950">
                  <c:v>3.943499511241447</c:v>
                </c:pt>
                <c:pt idx="951">
                  <c:v>3.952492668621701</c:v>
                </c:pt>
                <c:pt idx="952">
                  <c:v>3.961485826001955</c:v>
                </c:pt>
                <c:pt idx="953">
                  <c:v>3.9704789833822089</c:v>
                </c:pt>
                <c:pt idx="954">
                  <c:v>3.9794721407624638</c:v>
                </c:pt>
                <c:pt idx="955">
                  <c:v>3.9884652981427169</c:v>
                </c:pt>
                <c:pt idx="956">
                  <c:v>3.9974584555229722</c:v>
                </c:pt>
                <c:pt idx="957">
                  <c:v>4.0064516129032253</c:v>
                </c:pt>
                <c:pt idx="958">
                  <c:v>4.0154447702834801</c:v>
                </c:pt>
                <c:pt idx="959">
                  <c:v>4.024437927663735</c:v>
                </c:pt>
                <c:pt idx="960">
                  <c:v>4.0334310850439881</c:v>
                </c:pt>
                <c:pt idx="961">
                  <c:v>4.0424242424242429</c:v>
                </c:pt>
                <c:pt idx="962">
                  <c:v>4.0514173998044978</c:v>
                </c:pt>
                <c:pt idx="963">
                  <c:v>4.0604105571847509</c:v>
                </c:pt>
                <c:pt idx="964">
                  <c:v>4.0694037145650057</c:v>
                </c:pt>
                <c:pt idx="965">
                  <c:v>4.0783968719452588</c:v>
                </c:pt>
                <c:pt idx="966">
                  <c:v>4.0873900293255137</c:v>
                </c:pt>
                <c:pt idx="967">
                  <c:v>4.0963831867057694</c:v>
                </c:pt>
                <c:pt idx="968">
                  <c:v>4.1053763440860216</c:v>
                </c:pt>
                <c:pt idx="969">
                  <c:v>4.1143695014662756</c:v>
                </c:pt>
                <c:pt idx="970">
                  <c:v>4.1233626588465304</c:v>
                </c:pt>
                <c:pt idx="971">
                  <c:v>4.1323558162267844</c:v>
                </c:pt>
                <c:pt idx="972">
                  <c:v>4.1413489736070392</c:v>
                </c:pt>
                <c:pt idx="973">
                  <c:v>4.1503421309872923</c:v>
                </c:pt>
                <c:pt idx="974">
                  <c:v>4.1593352883675472</c:v>
                </c:pt>
                <c:pt idx="975">
                  <c:v>4.1683284457478003</c:v>
                </c:pt>
                <c:pt idx="976">
                  <c:v>4.1773216031280551</c:v>
                </c:pt>
                <c:pt idx="977">
                  <c:v>4.18631476050831</c:v>
                </c:pt>
                <c:pt idx="978">
                  <c:v>4.1953079178885631</c:v>
                </c:pt>
                <c:pt idx="979">
                  <c:v>4.2043010752688179</c:v>
                </c:pt>
                <c:pt idx="980">
                  <c:v>4.213294232649071</c:v>
                </c:pt>
                <c:pt idx="981">
                  <c:v>4.2222873900293258</c:v>
                </c:pt>
                <c:pt idx="982">
                  <c:v>4.2312805474095807</c:v>
                </c:pt>
                <c:pt idx="983">
                  <c:v>4.2402737047898338</c:v>
                </c:pt>
                <c:pt idx="984">
                  <c:v>4.2492668621700886</c:v>
                </c:pt>
                <c:pt idx="985">
                  <c:v>4.2582600195503417</c:v>
                </c:pt>
                <c:pt idx="986">
                  <c:v>4.2672531769305966</c:v>
                </c:pt>
                <c:pt idx="987">
                  <c:v>4.2762463343108514</c:v>
                </c:pt>
                <c:pt idx="988">
                  <c:v>4.2852394916911054</c:v>
                </c:pt>
                <c:pt idx="989">
                  <c:v>4.2942326490713594</c:v>
                </c:pt>
                <c:pt idx="990">
                  <c:v>4.3032258064516116</c:v>
                </c:pt>
                <c:pt idx="991">
                  <c:v>4.3122189638318673</c:v>
                </c:pt>
                <c:pt idx="992">
                  <c:v>4.3212121212121222</c:v>
                </c:pt>
                <c:pt idx="993">
                  <c:v>4.3302052785923753</c:v>
                </c:pt>
                <c:pt idx="994">
                  <c:v>4.3391984359726301</c:v>
                </c:pt>
                <c:pt idx="995">
                  <c:v>4.3481915933528832</c:v>
                </c:pt>
                <c:pt idx="996">
                  <c:v>4.357184750733138</c:v>
                </c:pt>
                <c:pt idx="997">
                  <c:v>4.3661779081133929</c:v>
                </c:pt>
                <c:pt idx="998">
                  <c:v>4.375171065493646</c:v>
                </c:pt>
                <c:pt idx="999">
                  <c:v>4.3841642228739008</c:v>
                </c:pt>
                <c:pt idx="1000">
                  <c:v>4.3931573802541539</c:v>
                </c:pt>
                <c:pt idx="1001">
                  <c:v>4.4021505376344088</c:v>
                </c:pt>
                <c:pt idx="1002">
                  <c:v>4.4111436950146636</c:v>
                </c:pt>
                <c:pt idx="1003">
                  <c:v>4.4201368523949167</c:v>
                </c:pt>
                <c:pt idx="1004">
                  <c:v>4.4291300097751716</c:v>
                </c:pt>
                <c:pt idx="1005">
                  <c:v>4.4381231671554264</c:v>
                </c:pt>
                <c:pt idx="1006">
                  <c:v>4.4471163245356804</c:v>
                </c:pt>
                <c:pt idx="1007">
                  <c:v>4.4561094819159344</c:v>
                </c:pt>
                <c:pt idx="1008">
                  <c:v>4.4651026392961866</c:v>
                </c:pt>
                <c:pt idx="1009">
                  <c:v>4.4740957966764423</c:v>
                </c:pt>
                <c:pt idx="1010">
                  <c:v>4.4830889540566972</c:v>
                </c:pt>
                <c:pt idx="1011">
                  <c:v>4.4920821114369502</c:v>
                </c:pt>
                <c:pt idx="1012">
                  <c:v>4.5010752688172051</c:v>
                </c:pt>
                <c:pt idx="1013">
                  <c:v>4.5100684261974582</c:v>
                </c:pt>
                <c:pt idx="1014">
                  <c:v>4.519061583577713</c:v>
                </c:pt>
                <c:pt idx="1015">
                  <c:v>4.5280547409579679</c:v>
                </c:pt>
                <c:pt idx="1016">
                  <c:v>4.537047898338221</c:v>
                </c:pt>
                <c:pt idx="1017">
                  <c:v>4.5460410557184758</c:v>
                </c:pt>
                <c:pt idx="1018">
                  <c:v>4.5550342130987289</c:v>
                </c:pt>
                <c:pt idx="1019">
                  <c:v>4.5640273704789838</c:v>
                </c:pt>
                <c:pt idx="1020">
                  <c:v>4.5730205278592386</c:v>
                </c:pt>
                <c:pt idx="1021">
                  <c:v>4.5820136852394917</c:v>
                </c:pt>
                <c:pt idx="1022">
                  <c:v>4.5910068426197466</c:v>
                </c:pt>
                <c:pt idx="1023">
                  <c:v>4.5999999999999996</c:v>
                </c:pt>
              </c:numCache>
            </c:numRef>
          </c:xVal>
          <c:yVal>
            <c:numRef>
              <c:f>Data!$E$2:$E$1025</c:f>
              <c:numCache>
                <c:formatCode>General</c:formatCode>
                <c:ptCount val="1024"/>
                <c:pt idx="0">
                  <c:v>4.7526215876925104E-3</c:v>
                </c:pt>
                <c:pt idx="1">
                  <c:v>4.8125592260920081E-3</c:v>
                </c:pt>
                <c:pt idx="2">
                  <c:v>4.8731332636463287E-3</c:v>
                </c:pt>
                <c:pt idx="3">
                  <c:v>4.9343487217504596E-3</c:v>
                </c:pt>
                <c:pt idx="4">
                  <c:v>4.9962106375278622E-3</c:v>
                </c:pt>
                <c:pt idx="5">
                  <c:v>5.0587240635358126E-3</c:v>
                </c:pt>
                <c:pt idx="6">
                  <c:v>5.1218940674653476E-3</c:v>
                </c:pt>
                <c:pt idx="7">
                  <c:v>5.1857257318359403E-3</c:v>
                </c:pt>
                <c:pt idx="8">
                  <c:v>5.2502241536848742E-3</c:v>
                </c:pt>
                <c:pt idx="9">
                  <c:v>5.3153944442512584E-3</c:v>
                </c:pt>
                <c:pt idx="10">
                  <c:v>5.381241728654805E-3</c:v>
                </c:pt>
                <c:pt idx="11">
                  <c:v>5.447771145569236E-3</c:v>
                </c:pt>
                <c:pt idx="12">
                  <c:v>5.5149878468904213E-3</c:v>
                </c:pt>
                <c:pt idx="13">
                  <c:v>5.5828969973991862E-3</c:v>
                </c:pt>
                <c:pt idx="14">
                  <c:v>5.6515037744188628E-3</c:v>
                </c:pt>
                <c:pt idx="15">
                  <c:v>5.7208133674675676E-3</c:v>
                </c:pt>
                <c:pt idx="16">
                  <c:v>5.7908309779051937E-3</c:v>
                </c:pt>
                <c:pt idx="17">
                  <c:v>5.8615618185751794E-3</c:v>
                </c:pt>
                <c:pt idx="18">
                  <c:v>5.9330111134410007E-3</c:v>
                </c:pt>
                <c:pt idx="19">
                  <c:v>6.0051840972175684E-3</c:v>
                </c:pt>
                <c:pt idx="20">
                  <c:v>6.0780860149973227E-3</c:v>
                </c:pt>
                <c:pt idx="21">
                  <c:v>6.1517221218712502E-3</c:v>
                </c:pt>
                <c:pt idx="22">
                  <c:v>6.2260976825447697E-3</c:v>
                </c:pt>
                <c:pt idx="23">
                  <c:v>6.3012179709484827E-3</c:v>
                </c:pt>
                <c:pt idx="24">
                  <c:v>6.3770882698439601E-3</c:v>
                </c:pt>
                <c:pt idx="25">
                  <c:v>6.4537138704244502E-3</c:v>
                </c:pt>
                <c:pt idx="26">
                  <c:v>6.5311000719106326E-3</c:v>
                </c:pt>
                <c:pt idx="27">
                  <c:v>6.6092521811414772E-3</c:v>
                </c:pt>
                <c:pt idx="28">
                  <c:v>6.6881755121601999E-3</c:v>
                </c:pt>
                <c:pt idx="29">
                  <c:v>6.7678753857954603E-3</c:v>
                </c:pt>
                <c:pt idx="30">
                  <c:v>6.8483571292377726E-3</c:v>
                </c:pt>
                <c:pt idx="31">
                  <c:v>6.9296260756111991E-3</c:v>
                </c:pt>
                <c:pt idx="32">
                  <c:v>7.0116875635404946E-3</c:v>
                </c:pt>
                <c:pt idx="33">
                  <c:v>7.0945469367136504E-3</c:v>
                </c:pt>
                <c:pt idx="34">
                  <c:v>7.1782095434399801E-3</c:v>
                </c:pt>
                <c:pt idx="35">
                  <c:v>7.2626807362038458E-3</c:v>
                </c:pt>
                <c:pt idx="36">
                  <c:v>7.3479658712140442E-3</c:v>
                </c:pt>
                <c:pt idx="37">
                  <c:v>7.4340703079489694E-3</c:v>
                </c:pt>
                <c:pt idx="38">
                  <c:v>7.5209994086977818E-3</c:v>
                </c:pt>
                <c:pt idx="39">
                  <c:v>7.6087585380974149E-3</c:v>
                </c:pt>
                <c:pt idx="40">
                  <c:v>7.6973530626657958E-3</c:v>
                </c:pt>
                <c:pt idx="41">
                  <c:v>7.786788350331272E-3</c:v>
                </c:pt>
                <c:pt idx="42">
                  <c:v>7.8770697699582972E-3</c:v>
                </c:pt>
                <c:pt idx="43">
                  <c:v>7.9682026908697266E-3</c:v>
                </c:pt>
                <c:pt idx="44">
                  <c:v>8.0601924823656083E-3</c:v>
                </c:pt>
                <c:pt idx="45">
                  <c:v>8.1530445132387743E-3</c:v>
                </c:pt>
                <c:pt idx="46">
                  <c:v>8.2467641512873405E-3</c:v>
                </c:pt>
                <c:pt idx="47">
                  <c:v>8.3413567628241887E-3</c:v>
                </c:pt>
                <c:pt idx="48">
                  <c:v>8.4368277121837903E-3</c:v>
                </c:pt>
                <c:pt idx="49">
                  <c:v>8.5331823612263529E-3</c:v>
                </c:pt>
                <c:pt idx="50">
                  <c:v>8.6304260688395296E-3</c:v>
                </c:pt>
                <c:pt idx="51">
                  <c:v>8.7285641904379704E-3</c:v>
                </c:pt>
                <c:pt idx="52">
                  <c:v>8.8276020774607309E-3</c:v>
                </c:pt>
                <c:pt idx="53">
                  <c:v>8.9275450768670061E-3</c:v>
                </c:pt>
                <c:pt idx="54">
                  <c:v>9.0283985306301492E-3</c:v>
                </c:pt>
                <c:pt idx="55">
                  <c:v>9.1301677752303242E-3</c:v>
                </c:pt>
                <c:pt idx="56">
                  <c:v>9.2328581411460948E-3</c:v>
                </c:pt>
                <c:pt idx="57">
                  <c:v>9.3364749523450249E-3</c:v>
                </c:pt>
                <c:pt idx="58">
                  <c:v>9.4410235257737611E-3</c:v>
                </c:pt>
                <c:pt idx="59">
                  <c:v>9.5465091708476849E-3</c:v>
                </c:pt>
                <c:pt idx="60">
                  <c:v>9.6529371889405319E-3</c:v>
                </c:pt>
                <c:pt idx="61">
                  <c:v>9.7603128728742244E-3</c:v>
                </c:pt>
                <c:pt idx="62">
                  <c:v>9.8686415064092037E-3</c:v>
                </c:pt>
                <c:pt idx="63">
                  <c:v>9.9779283637357503E-3</c:v>
                </c:pt>
                <c:pt idx="64">
                  <c:v>1.008817870896634E-2</c:v>
                </c:pt>
                <c:pt idx="65">
                  <c:v>1.0199397795629631E-2</c:v>
                </c:pt>
                <c:pt idx="66">
                  <c:v>1.031159086616631E-2</c:v>
                </c:pt>
                <c:pt idx="67">
                  <c:v>1.0424763151427331E-2</c:v>
                </c:pt>
                <c:pt idx="68">
                  <c:v>1.0538919870174661E-2</c:v>
                </c:pt>
                <c:pt idx="69">
                  <c:v>1.0654066228585271E-2</c:v>
                </c:pt>
                <c:pt idx="70">
                  <c:v>1.077020741975852E-2</c:v>
                </c:pt>
                <c:pt idx="71">
                  <c:v>1.0887348623227679E-2</c:v>
                </c:pt>
                <c:pt idx="72">
                  <c:v>1.100549500447557E-2</c:v>
                </c:pt>
                <c:pt idx="73">
                  <c:v>1.1124651714455451E-2</c:v>
                </c:pt>
                <c:pt idx="74">
                  <c:v>1.124482388911701E-2</c:v>
                </c:pt>
                <c:pt idx="75">
                  <c:v>1.1366016648938449E-2</c:v>
                </c:pt>
                <c:pt idx="76">
                  <c:v>1.148823509846492E-2</c:v>
                </c:pt>
                <c:pt idx="77">
                  <c:v>1.1611484325853979E-2</c:v>
                </c:pt>
                <c:pt idx="78">
                  <c:v>1.1735769402428649E-2</c:v>
                </c:pt>
                <c:pt idx="79">
                  <c:v>1.1861095382238609E-2</c:v>
                </c:pt>
                <c:pt idx="80">
                  <c:v>1.1987467301630221E-2</c:v>
                </c:pt>
                <c:pt idx="81">
                  <c:v>1.21148901788259E-2</c:v>
                </c:pt>
                <c:pt idx="82">
                  <c:v>1.2243369013513739E-2</c:v>
                </c:pt>
                <c:pt idx="83">
                  <c:v>1.237290878644782E-2</c:v>
                </c:pt>
                <c:pt idx="84">
                  <c:v>1.250351445905996E-2</c:v>
                </c:pt>
                <c:pt idx="85">
                  <c:v>1.2635190973083899E-2</c:v>
                </c:pt>
                <c:pt idx="86">
                  <c:v>1.276794325019231E-2</c:v>
                </c:pt>
                <c:pt idx="87">
                  <c:v>1.2901776191647689E-2</c:v>
                </c:pt>
                <c:pt idx="88">
                  <c:v>1.3036694677967879E-2</c:v>
                </c:pt>
                <c:pt idx="89">
                  <c:v>1.317270356860701E-2</c:v>
                </c:pt>
                <c:pt idx="90">
                  <c:v>1.330980770165285E-2</c:v>
                </c:pt>
                <c:pt idx="91">
                  <c:v>1.3448011893541299E-2</c:v>
                </c:pt>
                <c:pt idx="92">
                  <c:v>1.358732093878919E-2</c:v>
                </c:pt>
                <c:pt idx="93">
                  <c:v>1.372773960974615E-2</c:v>
                </c:pt>
                <c:pt idx="94">
                  <c:v>1.3869272656366659E-2</c:v>
                </c:pt>
                <c:pt idx="95">
                  <c:v>1.401192480600327E-2</c:v>
                </c:pt>
                <c:pt idx="96">
                  <c:v>1.415570076322206E-2</c:v>
                </c:pt>
                <c:pt idx="97">
                  <c:v>1.4300605209641531E-2</c:v>
                </c:pt>
                <c:pt idx="98">
                  <c:v>1.444664280379576E-2</c:v>
                </c:pt>
                <c:pt idx="99">
                  <c:v>1.4593818181023481E-2</c:v>
                </c:pt>
                <c:pt idx="100">
                  <c:v>1.4742135953383809E-2</c:v>
                </c:pt>
                <c:pt idx="101">
                  <c:v>1.489160070960018E-2</c:v>
                </c:pt>
                <c:pt idx="102">
                  <c:v>1.5042217015033599E-2</c:v>
                </c:pt>
                <c:pt idx="103">
                  <c:v>1.5193989411686591E-2</c:v>
                </c:pt>
                <c:pt idx="104">
                  <c:v>1.5346922418239281E-2</c:v>
                </c:pt>
                <c:pt idx="105">
                  <c:v>1.5501020530118819E-2</c:v>
                </c:pt>
                <c:pt idx="106">
                  <c:v>1.5656288219603891E-2</c:v>
                </c:pt>
                <c:pt idx="107">
                  <c:v>1.581272993596532E-2</c:v>
                </c:pt>
                <c:pt idx="108">
                  <c:v>1.5970350105644852E-2</c:v>
                </c:pt>
                <c:pt idx="109">
                  <c:v>1.6129153132473269E-2</c:v>
                </c:pt>
                <c:pt idx="110">
                  <c:v>1.628914339792964E-2</c:v>
                </c:pt>
                <c:pt idx="111">
                  <c:v>1.6450325261443279E-2</c:v>
                </c:pt>
                <c:pt idx="112">
                  <c:v>1.6612703060740228E-2</c:v>
                </c:pt>
                <c:pt idx="113">
                  <c:v>1.677628111223586E-2</c:v>
                </c:pt>
                <c:pt idx="114">
                  <c:v>1.6941063711475478E-2</c:v>
                </c:pt>
                <c:pt idx="115">
                  <c:v>1.7107055133624861E-2</c:v>
                </c:pt>
                <c:pt idx="116">
                  <c:v>1.7274259634012419E-2</c:v>
                </c:pt>
                <c:pt idx="117">
                  <c:v>1.744268144872509E-2</c:v>
                </c:pt>
                <c:pt idx="118">
                  <c:v>1.761232479525985E-2</c:v>
                </c:pt>
                <c:pt idx="119">
                  <c:v>1.7783193873233051E-2</c:v>
                </c:pt>
                <c:pt idx="120">
                  <c:v>1.795529286514937E-2</c:v>
                </c:pt>
                <c:pt idx="121">
                  <c:v>1.8128625937232912E-2</c:v>
                </c:pt>
                <c:pt idx="122">
                  <c:v>1.8303197240322259E-2</c:v>
                </c:pt>
                <c:pt idx="123">
                  <c:v>1.8479010910832001E-2</c:v>
                </c:pt>
                <c:pt idx="124">
                  <c:v>1.865607107178293E-2</c:v>
                </c:pt>
                <c:pt idx="125">
                  <c:v>1.8834381833903329E-2</c:v>
                </c:pt>
                <c:pt idx="126">
                  <c:v>1.901394729680354E-2</c:v>
                </c:pt>
                <c:pt idx="127">
                  <c:v>1.91947715502266E-2</c:v>
                </c:pt>
                <c:pt idx="128">
                  <c:v>1.937685867537714E-2</c:v>
                </c:pt>
                <c:pt idx="129">
                  <c:v>1.9560212746331341E-2</c:v>
                </c:pt>
                <c:pt idx="130">
                  <c:v>1.974483783153054E-2</c:v>
                </c:pt>
                <c:pt idx="131">
                  <c:v>1.9930737995360891E-2</c:v>
                </c:pt>
                <c:pt idx="132">
                  <c:v>2.011791729982218E-2</c:v>
                </c:pt>
                <c:pt idx="133">
                  <c:v>2.0306379806288431E-2</c:v>
                </c:pt>
                <c:pt idx="134">
                  <c:v>2.0496129577362951E-2</c:v>
                </c:pt>
                <c:pt idx="135">
                  <c:v>2.0687170678830961E-2</c:v>
                </c:pt>
                <c:pt idx="136">
                  <c:v>2.0879507181712741E-2</c:v>
                </c:pt>
                <c:pt idx="137">
                  <c:v>2.107314316441997E-2</c:v>
                </c:pt>
                <c:pt idx="138">
                  <c:v>2.126808271501868E-2</c:v>
                </c:pt>
                <c:pt idx="139">
                  <c:v>2.1464329933601801E-2</c:v>
                </c:pt>
                <c:pt idx="140">
                  <c:v>2.1661888934774179E-2</c:v>
                </c:pt>
                <c:pt idx="141">
                  <c:v>2.18607638502538E-2</c:v>
                </c:pt>
                <c:pt idx="142">
                  <c:v>2.2060958831591818E-2</c:v>
                </c:pt>
                <c:pt idx="143">
                  <c:v>2.2262478053015271E-2</c:v>
                </c:pt>
                <c:pt idx="144">
                  <c:v>2.2465325714395419E-2</c:v>
                </c:pt>
                <c:pt idx="145">
                  <c:v>2.266950604434528E-2</c:v>
                </c:pt>
                <c:pt idx="146">
                  <c:v>2.287502330344968E-2</c:v>
                </c:pt>
                <c:pt idx="147">
                  <c:v>2.308188178763141E-2</c:v>
                </c:pt>
                <c:pt idx="148">
                  <c:v>2.3290085831656902E-2</c:v>
                </c:pt>
                <c:pt idx="149">
                  <c:v>2.349963981278503E-2</c:v>
                </c:pt>
                <c:pt idx="150">
                  <c:v>2.3710548154562559E-2</c:v>
                </c:pt>
                <c:pt idx="151">
                  <c:v>2.392281533076997E-2</c:v>
                </c:pt>
                <c:pt idx="152">
                  <c:v>2.4136445869521149E-2</c:v>
                </c:pt>
                <c:pt idx="153">
                  <c:v>2.4351444357520829E-2</c:v>
                </c:pt>
                <c:pt idx="154">
                  <c:v>2.4567815444483419E-2</c:v>
                </c:pt>
                <c:pt idx="155">
                  <c:v>2.478556384771681E-2</c:v>
                </c:pt>
                <c:pt idx="156">
                  <c:v>2.500469435687518E-2</c:v>
                </c:pt>
                <c:pt idx="157">
                  <c:v>2.5225211838884449E-2</c:v>
                </c:pt>
                <c:pt idx="158">
                  <c:v>2.5447121243044029E-2</c:v>
                </c:pt>
                <c:pt idx="159">
                  <c:v>2.5670427606309131E-2</c:v>
                </c:pt>
                <c:pt idx="160">
                  <c:v>2.5895136058756929E-2</c:v>
                </c:pt>
                <c:pt idx="161">
                  <c:v>2.6121251829240719E-2</c:v>
                </c:pt>
                <c:pt idx="162">
                  <c:v>2.6348780251235829E-2</c:v>
                </c:pt>
                <c:pt idx="163">
                  <c:v>2.6577726768881229E-2</c:v>
                </c:pt>
                <c:pt idx="164">
                  <c:v>2.6808096943220321E-2</c:v>
                </c:pt>
                <c:pt idx="165">
                  <c:v>2.7039896458645199E-2</c:v>
                </c:pt>
                <c:pt idx="166">
                  <c:v>2.7273131129547701E-2</c:v>
                </c:pt>
                <c:pt idx="167">
                  <c:v>2.750780690718144E-2</c:v>
                </c:pt>
                <c:pt idx="168">
                  <c:v>2.774392988673836E-2</c:v>
                </c:pt>
                <c:pt idx="169">
                  <c:v>2.798150631464345E-2</c:v>
                </c:pt>
                <c:pt idx="170">
                  <c:v>2.8220542596071541E-2</c:v>
                </c:pt>
                <c:pt idx="171">
                  <c:v>2.8461045302689642E-2</c:v>
                </c:pt>
                <c:pt idx="172">
                  <c:v>2.8703021180628448E-2</c:v>
                </c:pt>
                <c:pt idx="173">
                  <c:v>2.894647715868676E-2</c:v>
                </c:pt>
                <c:pt idx="174">
                  <c:v>2.9191420356771851E-2</c:v>
                </c:pt>
                <c:pt idx="175">
                  <c:v>2.9437858094579709E-2</c:v>
                </c:pt>
                <c:pt idx="176">
                  <c:v>2.968579790051808E-2</c:v>
                </c:pt>
                <c:pt idx="177">
                  <c:v>2.9935247520875851E-2</c:v>
                </c:pt>
                <c:pt idx="178">
                  <c:v>3.0186214929241711E-2</c:v>
                </c:pt>
                <c:pt idx="179">
                  <c:v>3.0438708336175509E-2</c:v>
                </c:pt>
                <c:pt idx="180">
                  <c:v>3.0692736199134651E-2</c:v>
                </c:pt>
                <c:pt idx="181">
                  <c:v>3.0948307232659181E-2</c:v>
                </c:pt>
                <c:pt idx="182">
                  <c:v>3.120543041881764E-2</c:v>
                </c:pt>
                <c:pt idx="183">
                  <c:v>3.1464115017916607E-2</c:v>
                </c:pt>
                <c:pt idx="184">
                  <c:v>3.1724370579476358E-2</c:v>
                </c:pt>
                <c:pt idx="185">
                  <c:v>3.1986206953474802E-2</c:v>
                </c:pt>
                <c:pt idx="186">
                  <c:v>3.2249634301862083E-2</c:v>
                </c:pt>
                <c:pt idx="187">
                  <c:v>3.2514663110347772E-2</c:v>
                </c:pt>
                <c:pt idx="188">
                  <c:v>3.2781304200462283E-2</c:v>
                </c:pt>
                <c:pt idx="189">
                  <c:v>3.3049568741894277E-2</c:v>
                </c:pt>
                <c:pt idx="190">
                  <c:v>3.3319468265105713E-2</c:v>
                </c:pt>
                <c:pt idx="191">
                  <c:v>3.3591014674225213E-2</c:v>
                </c:pt>
                <c:pt idx="192">
                  <c:v>3.3864220260221387E-2</c:v>
                </c:pt>
                <c:pt idx="193">
                  <c:v>3.4139097714356449E-2</c:v>
                </c:pt>
                <c:pt idx="194">
                  <c:v>3.4415660141920747E-2</c:v>
                </c:pt>
                <c:pt idx="195">
                  <c:v>3.469392107624869E-2</c:v>
                </c:pt>
                <c:pt idx="196">
                  <c:v>3.4973894493015828E-2</c:v>
                </c:pt>
                <c:pt idx="197">
                  <c:v>3.5255594824817167E-2</c:v>
                </c:pt>
                <c:pt idx="198">
                  <c:v>3.5539036976025673E-2</c:v>
                </c:pt>
                <c:pt idx="199">
                  <c:v>3.5824236337930748E-2</c:v>
                </c:pt>
                <c:pt idx="200">
                  <c:v>3.6111208804155109E-2</c:v>
                </c:pt>
                <c:pt idx="201">
                  <c:v>3.639997078634858E-2</c:v>
                </c:pt>
                <c:pt idx="202">
                  <c:v>3.6690539230157387E-2</c:v>
                </c:pt>
                <c:pt idx="203">
                  <c:v>3.6982931631466522E-2</c:v>
                </c:pt>
                <c:pt idx="204">
                  <c:v>3.7277166052912369E-2</c:v>
                </c:pt>
                <c:pt idx="205">
                  <c:v>3.7573261140663533E-2</c:v>
                </c:pt>
                <c:pt idx="206">
                  <c:v>3.7871236141465807E-2</c:v>
                </c:pt>
                <c:pt idx="207">
                  <c:v>3.8171110919947973E-2</c:v>
                </c:pt>
                <c:pt idx="208">
                  <c:v>3.8472905976184357E-2</c:v>
                </c:pt>
                <c:pt idx="209">
                  <c:v>3.877664246350955E-2</c:v>
                </c:pt>
                <c:pt idx="210">
                  <c:v>3.9082342206580273E-2</c:v>
                </c:pt>
                <c:pt idx="211">
                  <c:v>3.9390027719679373E-2</c:v>
                </c:pt>
                <c:pt idx="212">
                  <c:v>3.9699722225255613E-2</c:v>
                </c:pt>
                <c:pt idx="213">
                  <c:v>4.0011449672693107E-2</c:v>
                </c:pt>
                <c:pt idx="214">
                  <c:v>4.0325234757303791E-2</c:v>
                </c:pt>
                <c:pt idx="215">
                  <c:v>4.0641102939535163E-2</c:v>
                </c:pt>
                <c:pt idx="216">
                  <c:v>4.0959080464386073E-2</c:v>
                </c:pt>
                <c:pt idx="217">
                  <c:v>4.1279194381021393E-2</c:v>
                </c:pt>
                <c:pt idx="218">
                  <c:v>4.1601472562577423E-2</c:v>
                </c:pt>
                <c:pt idx="219">
                  <c:v>4.1925943726148017E-2</c:v>
                </c:pt>
                <c:pt idx="220">
                  <c:v>4.2252637452941742E-2</c:v>
                </c:pt>
                <c:pt idx="221">
                  <c:v>4.2581584208599338E-2</c:v>
                </c:pt>
                <c:pt idx="222">
                  <c:v>4.2912815363660199E-2</c:v>
                </c:pt>
                <c:pt idx="223">
                  <c:v>4.3246363214166153E-2</c:v>
                </c:pt>
                <c:pt idx="224">
                  <c:v>4.3582261002390293E-2</c:v>
                </c:pt>
                <c:pt idx="225">
                  <c:v>4.3920542937677401E-2</c:v>
                </c:pt>
                <c:pt idx="226">
                  <c:v>4.4261244217382922E-2</c:v>
                </c:pt>
                <c:pt idx="227">
                  <c:v>4.4604401047895488E-2</c:v>
                </c:pt>
                <c:pt idx="228">
                  <c:v>4.4950050665728547E-2</c:v>
                </c:pt>
                <c:pt idx="229">
                  <c:v>4.5298231358665307E-2</c:v>
                </c:pt>
                <c:pt idx="230">
                  <c:v>4.5648982486940548E-2</c:v>
                </c:pt>
                <c:pt idx="231">
                  <c:v>4.6002344504442627E-2</c:v>
                </c:pt>
                <c:pt idx="232">
                  <c:v>4.635835897991767E-2</c:v>
                </c:pt>
                <c:pt idx="233">
                  <c:v>4.6717068618157963E-2</c:v>
                </c:pt>
                <c:pt idx="234">
                  <c:v>4.7078517281155127E-2</c:v>
                </c:pt>
                <c:pt idx="235">
                  <c:v>4.7442750009198412E-2</c:v>
                </c:pt>
                <c:pt idx="236">
                  <c:v>4.780981304189795E-2</c:v>
                </c:pt>
                <c:pt idx="237">
                  <c:v>4.8179753839111078E-2</c:v>
                </c:pt>
                <c:pt idx="238">
                  <c:v>4.8552621101750647E-2</c:v>
                </c:pt>
                <c:pt idx="239">
                  <c:v>4.8928464792451901E-2</c:v>
                </c:pt>
                <c:pt idx="240">
                  <c:v>4.930733615607498E-2</c:v>
                </c:pt>
                <c:pt idx="241">
                  <c:v>4.9689287740019017E-2</c:v>
                </c:pt>
                <c:pt idx="242">
                  <c:v>5.0074373414322401E-2</c:v>
                </c:pt>
                <c:pt idx="243">
                  <c:v>5.0462648391524541E-2</c:v>
                </c:pt>
                <c:pt idx="244">
                  <c:v>5.0854169246261877E-2</c:v>
                </c:pt>
                <c:pt idx="245">
                  <c:v>5.1248993934571933E-2</c:v>
                </c:pt>
                <c:pt idx="246">
                  <c:v>5.1647181812876981E-2</c:v>
                </c:pt>
                <c:pt idx="247">
                  <c:v>5.2048793656619331E-2</c:v>
                </c:pt>
                <c:pt idx="248">
                  <c:v>5.2453891678518917E-2</c:v>
                </c:pt>
                <c:pt idx="249">
                  <c:v>5.2862539546422969E-2</c:v>
                </c:pt>
                <c:pt idx="250">
                  <c:v>5.3274802400717747E-2</c:v>
                </c:pt>
                <c:pt idx="251">
                  <c:v>5.3690746871270609E-2</c:v>
                </c:pt>
                <c:pt idx="252">
                  <c:v>5.4110441093870323E-2</c:v>
                </c:pt>
                <c:pt idx="253">
                  <c:v>5.4533954726133663E-2</c:v>
                </c:pt>
                <c:pt idx="254">
                  <c:v>5.4961358962843959E-2</c:v>
                </c:pt>
                <c:pt idx="255">
                  <c:v>5.5392726550688678E-2</c:v>
                </c:pt>
                <c:pt idx="256">
                  <c:v>5.5828131802360452E-2</c:v>
                </c:pt>
                <c:pt idx="257">
                  <c:v>5.6267650609987202E-2</c:v>
                </c:pt>
                <c:pt idx="258">
                  <c:v>5.6711360457854978E-2</c:v>
                </c:pt>
                <c:pt idx="259">
                  <c:v>5.7159340434387057E-2</c:v>
                </c:pt>
                <c:pt idx="260">
                  <c:v>5.7611671243343168E-2</c:v>
                </c:pt>
                <c:pt idx="261">
                  <c:v>5.8068435214199909E-2</c:v>
                </c:pt>
                <c:pt idx="262">
                  <c:v>5.8529716311675938E-2</c:v>
                </c:pt>
                <c:pt idx="263">
                  <c:v>5.8995600144361969E-2</c:v>
                </c:pt>
                <c:pt idx="264">
                  <c:v>5.9466173972417831E-2</c:v>
                </c:pt>
                <c:pt idx="265">
                  <c:v>5.9941526714296138E-2</c:v>
                </c:pt>
                <c:pt idx="266">
                  <c:v>6.0421748952453322E-2</c:v>
                </c:pt>
                <c:pt idx="267">
                  <c:v>6.0906932938007877E-2</c:v>
                </c:pt>
                <c:pt idx="268">
                  <c:v>6.1397172594304703E-2</c:v>
                </c:pt>
                <c:pt idx="269">
                  <c:v>6.1892563519345342E-2</c:v>
                </c:pt>
                <c:pt idx="270">
                  <c:v>6.239320298704245E-2</c:v>
                </c:pt>
                <c:pt idx="271">
                  <c:v>6.2899189947257128E-2</c:v>
                </c:pt>
                <c:pt idx="272">
                  <c:v>6.3410625024578116E-2</c:v>
                </c:pt>
                <c:pt idx="273">
                  <c:v>6.3927610515800024E-2</c:v>
                </c:pt>
                <c:pt idx="274">
                  <c:v>6.445025038605981E-2</c:v>
                </c:pt>
                <c:pt idx="275">
                  <c:v>6.4978650263588594E-2</c:v>
                </c:pt>
                <c:pt idx="276">
                  <c:v>6.5512917433037443E-2</c:v>
                </c:pt>
                <c:pt idx="277">
                  <c:v>6.605316082733495E-2</c:v>
                </c:pt>
                <c:pt idx="278">
                  <c:v>6.659949101803414E-2</c:v>
                </c:pt>
                <c:pt idx="279">
                  <c:v>6.7152020204107946E-2</c:v>
                </c:pt>
                <c:pt idx="280">
                  <c:v>6.771086219915036E-2</c:v>
                </c:pt>
                <c:pt idx="281">
                  <c:v>6.8276132416942747E-2</c:v>
                </c:pt>
                <c:pt idx="282">
                  <c:v>6.8847947855343442E-2</c:v>
                </c:pt>
                <c:pt idx="283">
                  <c:v>6.9426427078459974E-2</c:v>
                </c:pt>
                <c:pt idx="284">
                  <c:v>7.0011690197063728E-2</c:v>
                </c:pt>
                <c:pt idx="285">
                  <c:v>7.0603858847206102E-2</c:v>
                </c:pt>
                <c:pt idx="286">
                  <c:v>7.1203056166997541E-2</c:v>
                </c:pt>
                <c:pt idx="287">
                  <c:v>7.1809406771509474E-2</c:v>
                </c:pt>
                <c:pt idx="288">
                  <c:v>7.2423036725761517E-2</c:v>
                </c:pt>
                <c:pt idx="289">
                  <c:v>7.3044073515755412E-2</c:v>
                </c:pt>
                <c:pt idx="290">
                  <c:v>7.3672646017519189E-2</c:v>
                </c:pt>
                <c:pt idx="291">
                  <c:v>7.4308884464125105E-2</c:v>
                </c:pt>
                <c:pt idx="292">
                  <c:v>7.4952920410645912E-2</c:v>
                </c:pt>
                <c:pt idx="293">
                  <c:v>7.5604886697015289E-2</c:v>
                </c:pt>
                <c:pt idx="294">
                  <c:v>7.6264917408758501E-2</c:v>
                </c:pt>
                <c:pt idx="295">
                  <c:v>7.6933147835561363E-2</c:v>
                </c:pt>
                <c:pt idx="296">
                  <c:v>7.7609714427646317E-2</c:v>
                </c:pt>
                <c:pt idx="297">
                  <c:v>7.8294754749924769E-2</c:v>
                </c:pt>
                <c:pt idx="298">
                  <c:v>7.8988407433898386E-2</c:v>
                </c:pt>
                <c:pt idx="299">
                  <c:v>7.9690812127280256E-2</c:v>
                </c:pt>
                <c:pt idx="300">
                  <c:v>8.0402109441311542E-2</c:v>
                </c:pt>
                <c:pt idx="301">
                  <c:v>8.1122440895747813E-2</c:v>
                </c:pt>
                <c:pt idx="302">
                  <c:v>8.1851948861492899E-2</c:v>
                </c:pt>
                <c:pt idx="303">
                  <c:v>8.2590776500858984E-2</c:v>
                </c:pt>
                <c:pt idx="304">
                  <c:v>8.3339067705432798E-2</c:v>
                </c:pt>
                <c:pt idx="305">
                  <c:v>8.4096967031530787E-2</c:v>
                </c:pt>
                <c:pt idx="306">
                  <c:v>8.4864619633226737E-2</c:v>
                </c:pt>
                <c:pt idx="307">
                  <c:v>8.5642171192938252E-2</c:v>
                </c:pt>
                <c:pt idx="308">
                  <c:v>8.6429767849560149E-2</c:v>
                </c:pt>
                <c:pt idx="309">
                  <c:v>8.7227556124133826E-2</c:v>
                </c:pt>
                <c:pt idx="310">
                  <c:v>8.8035682843046692E-2</c:v>
                </c:pt>
                <c:pt idx="311">
                  <c:v>8.8854295058753793E-2</c:v>
                </c:pt>
                <c:pt idx="312">
                  <c:v>8.9683539968020337E-2</c:v>
                </c:pt>
                <c:pt idx="313">
                  <c:v>9.0523564827682784E-2</c:v>
                </c:pt>
                <c:pt idx="314">
                  <c:v>9.1374516867930355E-2</c:v>
                </c:pt>
                <c:pt idx="315">
                  <c:v>9.2236543203111407E-2</c:v>
                </c:pt>
                <c:pt idx="316">
                  <c:v>9.3109790740070003E-2</c:v>
                </c:pt>
                <c:pt idx="317">
                  <c:v>9.3994406084023319E-2</c:v>
                </c:pt>
                <c:pt idx="318">
                  <c:v>9.4890535441989776E-2</c:v>
                </c:pt>
                <c:pt idx="319">
                  <c:v>9.5798324523783826E-2</c:v>
                </c:pt>
                <c:pt idx="320">
                  <c:v>9.6717918440594505E-2</c:v>
                </c:pt>
                <c:pt idx="321">
                  <c:v>9.7649461601166776E-2</c:v>
                </c:pt>
                <c:pt idx="322">
                  <c:v>9.8593097605610081E-2</c:v>
                </c:pt>
                <c:pt idx="323">
                  <c:v>9.9548969136859081E-2</c:v>
                </c:pt>
                <c:pt idx="324">
                  <c:v>0.1005172178498162</c:v>
                </c:pt>
                <c:pt idx="325">
                  <c:v>0.1014979842582073</c:v>
                </c:pt>
                <c:pt idx="326">
                  <c:v>0.1024914076191864</c:v>
                </c:pt>
                <c:pt idx="327">
                  <c:v>0.1034976258157274</c:v>
                </c:pt>
                <c:pt idx="328">
                  <c:v>0.1045167752368434</c:v>
                </c:pt>
                <c:pt idx="329">
                  <c:v>0.1055489906556803</c:v>
                </c:pt>
                <c:pt idx="330">
                  <c:v>0.1065944051055298</c:v>
                </c:pt>
                <c:pt idx="331">
                  <c:v>0.1076531497538161</c:v>
                </c:pt>
                <c:pt idx="332">
                  <c:v>0.108725353774108</c:v>
                </c:pt>
                <c:pt idx="333">
                  <c:v>0.1098111442162157</c:v>
                </c:pt>
                <c:pt idx="334">
                  <c:v>0.1109106458744335</c:v>
                </c:pt>
                <c:pt idx="335">
                  <c:v>0.1120239811539924</c:v>
                </c:pt>
                <c:pt idx="336">
                  <c:v>0.1131512699357906</c:v>
                </c:pt>
                <c:pt idx="337">
                  <c:v>0.1142926294394737</c:v>
                </c:pt>
                <c:pt idx="338">
                  <c:v>0.115448174084938</c:v>
                </c:pt>
                <c:pt idx="339">
                  <c:v>0.1166180153523374</c:v>
                </c:pt>
                <c:pt idx="340">
                  <c:v>0.1178022616406721</c:v>
                </c:pt>
                <c:pt idx="341">
                  <c:v>0.11900101812504731</c:v>
                </c:pt>
                <c:pt idx="342">
                  <c:v>0.12021438661268689</c:v>
                </c:pt>
                <c:pt idx="343">
                  <c:v>0.1214424653977972</c:v>
                </c:pt>
                <c:pt idx="344">
                  <c:v>0.1226853491153721</c:v>
                </c:pt>
                <c:pt idx="345">
                  <c:v>0.1239431285940399</c:v>
                </c:pt>
                <c:pt idx="346">
                  <c:v>0.12521589070805361</c:v>
                </c:pt>
                <c:pt idx="347">
                  <c:v>0.12650371822852741</c:v>
                </c:pt>
                <c:pt idx="348">
                  <c:v>0.12780668967402969</c:v>
                </c:pt>
                <c:pt idx="349">
                  <c:v>0.12912487916064089</c:v>
                </c:pt>
                <c:pt idx="350">
                  <c:v>0.13045835625159311</c:v>
                </c:pt>
                <c:pt idx="351">
                  <c:v>0.13180718580660661</c:v>
                </c:pt>
                <c:pt idx="352">
                  <c:v>0.13317142783104349</c:v>
                </c:pt>
                <c:pt idx="353">
                  <c:v>0.13455113732500379</c:v>
                </c:pt>
                <c:pt idx="354">
                  <c:v>0.13594636413248631</c:v>
                </c:pt>
                <c:pt idx="355">
                  <c:v>0.13735715279074559</c:v>
                </c:pt>
                <c:pt idx="356">
                  <c:v>0.13878354237997589</c:v>
                </c:pt>
                <c:pt idx="357">
                  <c:v>0.1402255663734544</c:v>
                </c:pt>
                <c:pt idx="358">
                  <c:v>0.14168325248828309</c:v>
                </c:pt>
                <c:pt idx="359">
                  <c:v>0.1431566225368644</c:v>
                </c:pt>
                <c:pt idx="360">
                  <c:v>0.1446456922792555</c:v>
                </c:pt>
                <c:pt idx="361">
                  <c:v>0.1461504712765416</c:v>
                </c:pt>
                <c:pt idx="362">
                  <c:v>0.14767096274537511</c:v>
                </c:pt>
                <c:pt idx="363">
                  <c:v>0.14920716341382809</c:v>
                </c:pt>
                <c:pt idx="364">
                  <c:v>0.15075906337870609</c:v>
                </c:pt>
                <c:pt idx="365">
                  <c:v>0.15232664596447609</c:v>
                </c:pt>
                <c:pt idx="366">
                  <c:v>0.15390988758395821</c:v>
                </c:pt>
                <c:pt idx="367">
                  <c:v>0.15550875760093871</c:v>
                </c:pt>
                <c:pt idx="368">
                  <c:v>0.15712321819485681</c:v>
                </c:pt>
                <c:pt idx="369">
                  <c:v>0.15875322422772181</c:v>
                </c:pt>
                <c:pt idx="370">
                  <c:v>0.16039872311341991</c:v>
                </c:pt>
                <c:pt idx="371">
                  <c:v>0.1620596546895669</c:v>
                </c:pt>
                <c:pt idx="372">
                  <c:v>0.1637359510920664</c:v>
                </c:pt>
                <c:pt idx="373">
                  <c:v>0.16542753663253351</c:v>
                </c:pt>
                <c:pt idx="374">
                  <c:v>0.16713432767874239</c:v>
                </c:pt>
                <c:pt idx="375">
                  <c:v>0.1688562325382599</c:v>
                </c:pt>
                <c:pt idx="376">
                  <c:v>0.17059315134542241</c:v>
                </c:pt>
                <c:pt idx="377">
                  <c:v>0.17234497595181869</c:v>
                </c:pt>
                <c:pt idx="378">
                  <c:v>0.17411158982043581</c:v>
                </c:pt>
                <c:pt idx="379">
                  <c:v>0.17589286792362849</c:v>
                </c:pt>
                <c:pt idx="380">
                  <c:v>0.1776886766450699</c:v>
                </c:pt>
                <c:pt idx="381">
                  <c:v>0.17949887368583989</c:v>
                </c:pt>
                <c:pt idx="382">
                  <c:v>0.18132330797481019</c:v>
                </c:pt>
                <c:pt idx="383">
                  <c:v>0.18316181958347649</c:v>
                </c:pt>
                <c:pt idx="384">
                  <c:v>0.1850142396453964</c:v>
                </c:pt>
                <c:pt idx="385">
                  <c:v>0.18688039028038009</c:v>
                </c:pt>
                <c:pt idx="386">
                  <c:v>0.18876008452358689</c:v>
                </c:pt>
                <c:pt idx="387">
                  <c:v>0.19065312625967429</c:v>
                </c:pt>
                <c:pt idx="388">
                  <c:v>0.1925593101621445</c:v>
                </c:pt>
                <c:pt idx="389">
                  <c:v>0.19447842163803189</c:v>
                </c:pt>
                <c:pt idx="390">
                  <c:v>0.19641023677807221</c:v>
                </c:pt>
                <c:pt idx="391">
                  <c:v>0.19835452231249009</c:v>
                </c:pt>
                <c:pt idx="392">
                  <c:v>0.20031103557253929</c:v>
                </c:pt>
                <c:pt idx="393">
                  <c:v>0.20227952445792691</c:v>
                </c:pt>
                <c:pt idx="394">
                  <c:v>0.204259727410249</c:v>
                </c:pt>
                <c:pt idx="395">
                  <c:v>0.20625137339256111</c:v>
                </c:pt>
                <c:pt idx="396">
                  <c:v>0.208254181875204</c:v>
                </c:pt>
                <c:pt idx="397">
                  <c:v>0.21026786282799939</c:v>
                </c:pt>
                <c:pt idx="398">
                  <c:v>0.212292116718929</c:v>
                </c:pt>
                <c:pt idx="399">
                  <c:v>0.21432663451940101</c:v>
                </c:pt>
                <c:pt idx="400">
                  <c:v>0.2163710977162091</c:v>
                </c:pt>
                <c:pt idx="401">
                  <c:v>0.21842517833028019</c:v>
                </c:pt>
                <c:pt idx="402">
                  <c:v>0.22048853894230161</c:v>
                </c:pt>
                <c:pt idx="403">
                  <c:v>0.22256083272531879</c:v>
                </c:pt>
                <c:pt idx="404">
                  <c:v>0.22464170348438051</c:v>
                </c:pt>
                <c:pt idx="405">
                  <c:v>0.22673078570331071</c:v>
                </c:pt>
                <c:pt idx="406">
                  <c:v>0.22882770459867721</c:v>
                </c:pt>
                <c:pt idx="407">
                  <c:v>0.23093207618101891</c:v>
                </c:pt>
                <c:pt idx="408">
                  <c:v>0.2330435073233941</c:v>
                </c:pt>
                <c:pt idx="409">
                  <c:v>0.23516159583729701</c:v>
                </c:pt>
                <c:pt idx="410">
                  <c:v>0.23728593055599251</c:v>
                </c:pt>
                <c:pt idx="411">
                  <c:v>0.23941609142530529</c:v>
                </c:pt>
                <c:pt idx="412">
                  <c:v>0.24155164960189679</c:v>
                </c:pt>
                <c:pt idx="413">
                  <c:v>0.24369216755905621</c:v>
                </c:pt>
                <c:pt idx="414">
                  <c:v>0.24583719920002189</c:v>
                </c:pt>
                <c:pt idx="415">
                  <c:v>0.24798628997884831</c:v>
                </c:pt>
                <c:pt idx="416">
                  <c:v>0.25013897702881971</c:v>
                </c:pt>
                <c:pt idx="417">
                  <c:v>0.25229478929840821</c:v>
                </c:pt>
                <c:pt idx="418">
                  <c:v>0.25445324769476918</c:v>
                </c:pt>
                <c:pt idx="419">
                  <c:v>0.25661386523475099</c:v>
                </c:pt>
                <c:pt idx="420">
                  <c:v>0.25877614720339859</c:v>
                </c:pt>
                <c:pt idx="421">
                  <c:v>0.26093959131991568</c:v>
                </c:pt>
                <c:pt idx="422">
                  <c:v>0.26310368791104521</c:v>
                </c:pt>
                <c:pt idx="423">
                  <c:v>0.26526792009182121</c:v>
                </c:pt>
                <c:pt idx="424">
                  <c:v>0.26743176395363349</c:v>
                </c:pt>
                <c:pt idx="425">
                  <c:v>0.26959468875954568</c:v>
                </c:pt>
                <c:pt idx="426">
                  <c:v>0.27175615714678869</c:v>
                </c:pt>
                <c:pt idx="427">
                  <c:v>0.2739156253363571</c:v>
                </c:pt>
                <c:pt idx="428">
                  <c:v>0.27607254334961612</c:v>
                </c:pt>
                <c:pt idx="429">
                  <c:v>0.27822635523182498</c:v>
                </c:pt>
                <c:pt idx="430">
                  <c:v>0.28037649928247732</c:v>
                </c:pt>
                <c:pt idx="431">
                  <c:v>0.28252240829233999</c:v>
                </c:pt>
                <c:pt idx="432">
                  <c:v>0.28466350978708171</c:v>
                </c:pt>
                <c:pt idx="433">
                  <c:v>0.28679922627735499</c:v>
                </c:pt>
                <c:pt idx="434">
                  <c:v>0.28892897551520641</c:v>
                </c:pt>
                <c:pt idx="435">
                  <c:v>0.29105217075666562</c:v>
                </c:pt>
                <c:pt idx="436">
                  <c:v>0.29316822103036971</c:v>
                </c:pt>
                <c:pt idx="437">
                  <c:v>0.29527653141206311</c:v>
                </c:pt>
                <c:pt idx="438">
                  <c:v>0.29737650330480903</c:v>
                </c:pt>
                <c:pt idx="439">
                  <c:v>0.29946753472474258</c:v>
                </c:pt>
                <c:pt idx="440">
                  <c:v>0.30154902059218569</c:v>
                </c:pt>
                <c:pt idx="441">
                  <c:v>0.3036203530279375</c:v>
                </c:pt>
                <c:pt idx="442">
                  <c:v>0.30568092165454952</c:v>
                </c:pt>
                <c:pt idx="443">
                  <c:v>0.30773011390238503</c:v>
                </c:pt>
                <c:pt idx="444">
                  <c:v>0.30976731532025681</c:v>
                </c:pt>
                <c:pt idx="445">
                  <c:v>0.31179190989043071</c:v>
                </c:pt>
                <c:pt idx="446">
                  <c:v>0.31380328034777688</c:v>
                </c:pt>
                <c:pt idx="447">
                  <c:v>0.31580080850284348</c:v>
                </c:pt>
                <c:pt idx="448">
                  <c:v>0.31778387556862181</c:v>
                </c:pt>
                <c:pt idx="449">
                  <c:v>0.31975186249076631</c:v>
                </c:pt>
                <c:pt idx="450">
                  <c:v>0.32170415028102939</c:v>
                </c:pt>
                <c:pt idx="451">
                  <c:v>0.32364012035366102</c:v>
                </c:pt>
                <c:pt idx="452">
                  <c:v>0.3255591548645228</c:v>
                </c:pt>
                <c:pt idx="453">
                  <c:v>0.32746063705265832</c:v>
                </c:pt>
                <c:pt idx="454">
                  <c:v>0.32934395158405783</c:v>
                </c:pt>
                <c:pt idx="455">
                  <c:v>0.3312084848973546</c:v>
                </c:pt>
                <c:pt idx="456">
                  <c:v>0.33305362555117701</c:v>
                </c:pt>
                <c:pt idx="457">
                  <c:v>0.33487876457288712</c:v>
                </c:pt>
                <c:pt idx="458">
                  <c:v>0.33668329580842671</c:v>
                </c:pt>
                <c:pt idx="459">
                  <c:v>0.33846661627299007</c:v>
                </c:pt>
                <c:pt idx="460">
                  <c:v>0.34022812650224038</c:v>
                </c:pt>
                <c:pt idx="461">
                  <c:v>0.34196723090378223</c:v>
                </c:pt>
                <c:pt idx="462">
                  <c:v>0.3436833381086023</c:v>
                </c:pt>
                <c:pt idx="463">
                  <c:v>0.3453758613221885</c:v>
                </c:pt>
                <c:pt idx="464">
                  <c:v>0.34704421867503288</c:v>
                </c:pt>
                <c:pt idx="465">
                  <c:v>0.34868783357222582</c:v>
                </c:pt>
                <c:pt idx="466">
                  <c:v>0.35030613504184488</c:v>
                </c:pt>
                <c:pt idx="467">
                  <c:v>0.35189855808184523</c:v>
                </c:pt>
                <c:pt idx="468">
                  <c:v>0.35346454400515009</c:v>
                </c:pt>
                <c:pt idx="469">
                  <c:v>0.35500354078265151</c:v>
                </c:pt>
                <c:pt idx="470">
                  <c:v>0.35651500338381648</c:v>
                </c:pt>
                <c:pt idx="471">
                  <c:v>0.35799839411461087</c:v>
                </c:pt>
                <c:pt idx="472">
                  <c:v>0.35945318295243911</c:v>
                </c:pt>
                <c:pt idx="473">
                  <c:v>0.36087884787780861</c:v>
                </c:pt>
                <c:pt idx="474">
                  <c:v>0.36227487520242729</c:v>
                </c:pt>
                <c:pt idx="475">
                  <c:v>0.36364075989344002</c:v>
                </c:pt>
                <c:pt idx="476">
                  <c:v>0.36497600589351809</c:v>
                </c:pt>
                <c:pt idx="477">
                  <c:v>0.36628012643651348</c:v>
                </c:pt>
                <c:pt idx="478">
                  <c:v>0.36755264435839641</c:v>
                </c:pt>
                <c:pt idx="479">
                  <c:v>0.36879309240319341</c:v>
                </c:pt>
                <c:pt idx="480">
                  <c:v>0.37000101352365128</c:v>
                </c:pt>
                <c:pt idx="481">
                  <c:v>0.37117596117635182</c:v>
                </c:pt>
                <c:pt idx="482">
                  <c:v>0.37231749961100857</c:v>
                </c:pt>
                <c:pt idx="483">
                  <c:v>0.37342520415368358</c:v>
                </c:pt>
                <c:pt idx="484">
                  <c:v>0.3744986614836584</c:v>
                </c:pt>
                <c:pt idx="485">
                  <c:v>0.37553746990371079</c:v>
                </c:pt>
                <c:pt idx="486">
                  <c:v>0.37654123960354308</c:v>
                </c:pt>
                <c:pt idx="487">
                  <c:v>0.37750959291611907</c:v>
                </c:pt>
                <c:pt idx="488">
                  <c:v>0.37844216456667318</c:v>
                </c:pt>
                <c:pt idx="489">
                  <c:v>0.3793386019141568</c:v>
                </c:pt>
                <c:pt idx="490">
                  <c:v>0.38019856518489881</c:v>
                </c:pt>
                <c:pt idx="491">
                  <c:v>0.38102172769826098</c:v>
                </c:pt>
                <c:pt idx="492">
                  <c:v>0.38180777608407512</c:v>
                </c:pt>
                <c:pt idx="493">
                  <c:v>0.38255641049165889</c:v>
                </c:pt>
                <c:pt idx="494">
                  <c:v>0.3832673447902139</c:v>
                </c:pt>
                <c:pt idx="495">
                  <c:v>0.38394030676041391</c:v>
                </c:pt>
                <c:pt idx="496">
                  <c:v>0.38457503827700568</c:v>
                </c:pt>
                <c:pt idx="497">
                  <c:v>0.38517129548224621</c:v>
                </c:pt>
                <c:pt idx="498">
                  <c:v>0.38572884895001353</c:v>
                </c:pt>
                <c:pt idx="499">
                  <c:v>0.38624748384043478</c:v>
                </c:pt>
                <c:pt idx="500">
                  <c:v>0.38672700004488292</c:v>
                </c:pt>
                <c:pt idx="501">
                  <c:v>0.38716721232120582</c:v>
                </c:pt>
                <c:pt idx="502">
                  <c:v>0.38756795041905773</c:v>
                </c:pt>
                <c:pt idx="503">
                  <c:v>0.38792905919521198</c:v>
                </c:pt>
                <c:pt idx="504">
                  <c:v>0.38825039871874811</c:v>
                </c:pt>
                <c:pt idx="505">
                  <c:v>0.38853184436600718</c:v>
                </c:pt>
                <c:pt idx="506">
                  <c:v>0.388773286905231</c:v>
                </c:pt>
                <c:pt idx="507">
                  <c:v>0.38897463257079712</c:v>
                </c:pt>
                <c:pt idx="508">
                  <c:v>0.38913580312698409</c:v>
                </c:pt>
                <c:pt idx="509">
                  <c:v>0.3892567359212023</c:v>
                </c:pt>
                <c:pt idx="510">
                  <c:v>0.38933738392663991</c:v>
                </c:pt>
                <c:pt idx="511">
                  <c:v>0.38937771577428382</c:v>
                </c:pt>
                <c:pt idx="512">
                  <c:v>0.38937771577428382</c:v>
                </c:pt>
                <c:pt idx="513">
                  <c:v>0.38933738392663991</c:v>
                </c:pt>
                <c:pt idx="514">
                  <c:v>0.3892567359212023</c:v>
                </c:pt>
                <c:pt idx="515">
                  <c:v>0.38913580312698409</c:v>
                </c:pt>
                <c:pt idx="516">
                  <c:v>0.38897463257079712</c:v>
                </c:pt>
                <c:pt idx="517">
                  <c:v>0.388773286905231</c:v>
                </c:pt>
                <c:pt idx="518">
                  <c:v>0.38853184436600718</c:v>
                </c:pt>
                <c:pt idx="519">
                  <c:v>0.38825039871874811</c:v>
                </c:pt>
                <c:pt idx="520">
                  <c:v>0.38792905919521198</c:v>
                </c:pt>
                <c:pt idx="521">
                  <c:v>0.38756795041905762</c:v>
                </c:pt>
                <c:pt idx="522">
                  <c:v>0.38716721232120582</c:v>
                </c:pt>
                <c:pt idx="523">
                  <c:v>0.38672700004488292</c:v>
                </c:pt>
                <c:pt idx="524">
                  <c:v>0.38624748384043478</c:v>
                </c:pt>
                <c:pt idx="525">
                  <c:v>0.38572884895001353</c:v>
                </c:pt>
                <c:pt idx="526">
                  <c:v>0.3851712954822461</c:v>
                </c:pt>
                <c:pt idx="527">
                  <c:v>0.38457503827700562</c:v>
                </c:pt>
                <c:pt idx="528">
                  <c:v>0.38394030676041391</c:v>
                </c:pt>
                <c:pt idx="529">
                  <c:v>0.38326734479021379</c:v>
                </c:pt>
                <c:pt idx="530">
                  <c:v>0.38255641049165878</c:v>
                </c:pt>
                <c:pt idx="531">
                  <c:v>0.38180777608407501</c:v>
                </c:pt>
                <c:pt idx="532">
                  <c:v>0.38102172769826098</c:v>
                </c:pt>
                <c:pt idx="533">
                  <c:v>0.38019856518489881</c:v>
                </c:pt>
                <c:pt idx="534">
                  <c:v>0.37933860191415669</c:v>
                </c:pt>
                <c:pt idx="535">
                  <c:v>0.37844216456667318</c:v>
                </c:pt>
                <c:pt idx="536">
                  <c:v>0.37750959291611907</c:v>
                </c:pt>
                <c:pt idx="537">
                  <c:v>0.37654123960354302</c:v>
                </c:pt>
                <c:pt idx="538">
                  <c:v>0.37553746990371079</c:v>
                </c:pt>
                <c:pt idx="539">
                  <c:v>0.37449866148365818</c:v>
                </c:pt>
                <c:pt idx="540">
                  <c:v>0.37342520415368352</c:v>
                </c:pt>
                <c:pt idx="541">
                  <c:v>0.37231749961100857</c:v>
                </c:pt>
                <c:pt idx="542">
                  <c:v>0.37117596117635171</c:v>
                </c:pt>
                <c:pt idx="543">
                  <c:v>0.37000101352365128</c:v>
                </c:pt>
                <c:pt idx="544">
                  <c:v>0.3687930924031933</c:v>
                </c:pt>
                <c:pt idx="545">
                  <c:v>0.3675526443583963</c:v>
                </c:pt>
                <c:pt idx="546">
                  <c:v>0.36628012643651342</c:v>
                </c:pt>
                <c:pt idx="547">
                  <c:v>0.36497600589351809</c:v>
                </c:pt>
                <c:pt idx="548">
                  <c:v>0.36364075989344002</c:v>
                </c:pt>
                <c:pt idx="549">
                  <c:v>0.36227487520242718</c:v>
                </c:pt>
                <c:pt idx="550">
                  <c:v>0.3608788478778085</c:v>
                </c:pt>
                <c:pt idx="551">
                  <c:v>0.35945318295243889</c:v>
                </c:pt>
                <c:pt idx="552">
                  <c:v>0.35799839411461087</c:v>
                </c:pt>
                <c:pt idx="553">
                  <c:v>0.35651500338381642</c:v>
                </c:pt>
                <c:pt idx="554">
                  <c:v>0.35500354078265128</c:v>
                </c:pt>
                <c:pt idx="555">
                  <c:v>0.35346454400514998</c:v>
                </c:pt>
                <c:pt idx="556">
                  <c:v>0.351898558081845</c:v>
                </c:pt>
                <c:pt idx="557">
                  <c:v>0.35030613504184488</c:v>
                </c:pt>
                <c:pt idx="558">
                  <c:v>0.3486878335722256</c:v>
                </c:pt>
                <c:pt idx="559">
                  <c:v>0.34704421867503271</c:v>
                </c:pt>
                <c:pt idx="560">
                  <c:v>0.34537586132218839</c:v>
                </c:pt>
                <c:pt idx="561">
                  <c:v>0.34368333810860208</c:v>
                </c:pt>
                <c:pt idx="562">
                  <c:v>0.34196723090378223</c:v>
                </c:pt>
                <c:pt idx="563">
                  <c:v>0.34022812650224021</c:v>
                </c:pt>
                <c:pt idx="564">
                  <c:v>0.33846661627299002</c:v>
                </c:pt>
                <c:pt idx="565">
                  <c:v>0.33668329580842649</c:v>
                </c:pt>
                <c:pt idx="566">
                  <c:v>0.33487876457288701</c:v>
                </c:pt>
                <c:pt idx="567">
                  <c:v>0.33305362555117701</c:v>
                </c:pt>
                <c:pt idx="568">
                  <c:v>0.33120848489735438</c:v>
                </c:pt>
                <c:pt idx="569">
                  <c:v>0.3293439515840576</c:v>
                </c:pt>
                <c:pt idx="570">
                  <c:v>0.32746063705265799</c:v>
                </c:pt>
                <c:pt idx="571">
                  <c:v>0.3255591548645228</c:v>
                </c:pt>
                <c:pt idx="572">
                  <c:v>0.3236401203536608</c:v>
                </c:pt>
                <c:pt idx="573">
                  <c:v>0.32170415028102922</c:v>
                </c:pt>
                <c:pt idx="574">
                  <c:v>0.31975186249076609</c:v>
                </c:pt>
                <c:pt idx="575">
                  <c:v>0.31778387556862159</c:v>
                </c:pt>
                <c:pt idx="576">
                  <c:v>0.31580080850284348</c:v>
                </c:pt>
                <c:pt idx="577">
                  <c:v>0.31380328034777671</c:v>
                </c:pt>
                <c:pt idx="578">
                  <c:v>0.31179190989043049</c:v>
                </c:pt>
                <c:pt idx="579">
                  <c:v>0.30976731532025659</c:v>
                </c:pt>
                <c:pt idx="580">
                  <c:v>0.30773011390238492</c:v>
                </c:pt>
                <c:pt idx="581">
                  <c:v>0.30568092165454952</c:v>
                </c:pt>
                <c:pt idx="582">
                  <c:v>0.30362035302793727</c:v>
                </c:pt>
                <c:pt idx="583">
                  <c:v>0.30154902059218558</c:v>
                </c:pt>
                <c:pt idx="584">
                  <c:v>0.29946753472474252</c:v>
                </c:pt>
                <c:pt idx="585">
                  <c:v>0.29737650330480891</c:v>
                </c:pt>
                <c:pt idx="586">
                  <c:v>0.29527653141206289</c:v>
                </c:pt>
                <c:pt idx="587">
                  <c:v>0.29316822103036949</c:v>
                </c:pt>
                <c:pt idx="588">
                  <c:v>0.2910521707566654</c:v>
                </c:pt>
                <c:pt idx="589">
                  <c:v>0.28892897551520619</c:v>
                </c:pt>
                <c:pt idx="590">
                  <c:v>0.28679922627735488</c:v>
                </c:pt>
                <c:pt idx="591">
                  <c:v>0.28466350978708133</c:v>
                </c:pt>
                <c:pt idx="592">
                  <c:v>0.28252240829233982</c:v>
                </c:pt>
                <c:pt idx="593">
                  <c:v>0.2803764992824771</c:v>
                </c:pt>
                <c:pt idx="594">
                  <c:v>0.27822635523182487</c:v>
                </c:pt>
                <c:pt idx="595">
                  <c:v>0.2760725433496159</c:v>
                </c:pt>
                <c:pt idx="596">
                  <c:v>0.27391562533635688</c:v>
                </c:pt>
                <c:pt idx="597">
                  <c:v>0.27175615714678852</c:v>
                </c:pt>
                <c:pt idx="598">
                  <c:v>0.26959468875954551</c:v>
                </c:pt>
                <c:pt idx="599">
                  <c:v>0.26743176395363338</c:v>
                </c:pt>
                <c:pt idx="600">
                  <c:v>0.26526792009182099</c:v>
                </c:pt>
                <c:pt idx="601">
                  <c:v>0.26310368791104488</c:v>
                </c:pt>
                <c:pt idx="602">
                  <c:v>0.2609395913199154</c:v>
                </c:pt>
                <c:pt idx="603">
                  <c:v>0.25877614720339842</c:v>
                </c:pt>
                <c:pt idx="604">
                  <c:v>0.25661386523475088</c:v>
                </c:pt>
                <c:pt idx="605">
                  <c:v>0.25445324769476912</c:v>
                </c:pt>
                <c:pt idx="606">
                  <c:v>0.25229478929840798</c:v>
                </c:pt>
                <c:pt idx="607">
                  <c:v>0.25013897702881938</c:v>
                </c:pt>
                <c:pt idx="608">
                  <c:v>0.2479862899788482</c:v>
                </c:pt>
                <c:pt idx="609">
                  <c:v>0.24583719920002181</c:v>
                </c:pt>
                <c:pt idx="610">
                  <c:v>0.24369216755905609</c:v>
                </c:pt>
                <c:pt idx="611">
                  <c:v>0.24155164960189671</c:v>
                </c:pt>
                <c:pt idx="612">
                  <c:v>0.23941609142530509</c:v>
                </c:pt>
                <c:pt idx="613">
                  <c:v>0.2372859305559924</c:v>
                </c:pt>
                <c:pt idx="614">
                  <c:v>0.2351615958372969</c:v>
                </c:pt>
                <c:pt idx="615">
                  <c:v>0.23304350732339379</c:v>
                </c:pt>
                <c:pt idx="616">
                  <c:v>0.23093207618101869</c:v>
                </c:pt>
                <c:pt idx="617">
                  <c:v>0.22882770459867699</c:v>
                </c:pt>
                <c:pt idx="618">
                  <c:v>0.22673078570331059</c:v>
                </c:pt>
                <c:pt idx="619">
                  <c:v>0.2246417034843804</c:v>
                </c:pt>
                <c:pt idx="620">
                  <c:v>0.2225608327253186</c:v>
                </c:pt>
                <c:pt idx="621">
                  <c:v>0.22048853894230139</c:v>
                </c:pt>
                <c:pt idx="622">
                  <c:v>0.21842517833027991</c:v>
                </c:pt>
                <c:pt idx="623">
                  <c:v>0.21637109771620899</c:v>
                </c:pt>
                <c:pt idx="624">
                  <c:v>0.2143266345194009</c:v>
                </c:pt>
                <c:pt idx="625">
                  <c:v>0.21229211671892881</c:v>
                </c:pt>
                <c:pt idx="626">
                  <c:v>0.21026786282799931</c:v>
                </c:pt>
                <c:pt idx="627">
                  <c:v>0.20825418187520381</c:v>
                </c:pt>
                <c:pt idx="628">
                  <c:v>0.206251373392561</c:v>
                </c:pt>
                <c:pt idx="629">
                  <c:v>0.20425972741024889</c:v>
                </c:pt>
                <c:pt idx="630">
                  <c:v>0.20227952445792671</c:v>
                </c:pt>
                <c:pt idx="631">
                  <c:v>0.2003110355725391</c:v>
                </c:pt>
                <c:pt idx="632">
                  <c:v>0.19835452231249001</c:v>
                </c:pt>
                <c:pt idx="633">
                  <c:v>0.19641023677807209</c:v>
                </c:pt>
                <c:pt idx="634">
                  <c:v>0.19447842163803181</c:v>
                </c:pt>
                <c:pt idx="635">
                  <c:v>0.19255931016214431</c:v>
                </c:pt>
                <c:pt idx="636">
                  <c:v>0.1906531262596742</c:v>
                </c:pt>
                <c:pt idx="637">
                  <c:v>0.18876008452358681</c:v>
                </c:pt>
                <c:pt idx="638">
                  <c:v>0.18688039028038</c:v>
                </c:pt>
                <c:pt idx="639">
                  <c:v>0.18501423964539621</c:v>
                </c:pt>
                <c:pt idx="640">
                  <c:v>0.18316181958347641</c:v>
                </c:pt>
                <c:pt idx="641">
                  <c:v>0.18132330797481</c:v>
                </c:pt>
                <c:pt idx="642">
                  <c:v>0.1794988736858398</c:v>
                </c:pt>
                <c:pt idx="643">
                  <c:v>0.17768867664506979</c:v>
                </c:pt>
                <c:pt idx="644">
                  <c:v>0.17589286792362829</c:v>
                </c:pt>
                <c:pt idx="645">
                  <c:v>0.17411158982043559</c:v>
                </c:pt>
                <c:pt idx="646">
                  <c:v>0.1723449759518185</c:v>
                </c:pt>
                <c:pt idx="647">
                  <c:v>0.1705931513454223</c:v>
                </c:pt>
                <c:pt idx="648">
                  <c:v>0.16885623253825979</c:v>
                </c:pt>
                <c:pt idx="649">
                  <c:v>0.1671343276787422</c:v>
                </c:pt>
                <c:pt idx="650">
                  <c:v>0.16542753663253329</c:v>
                </c:pt>
                <c:pt idx="651">
                  <c:v>0.16373595109206629</c:v>
                </c:pt>
                <c:pt idx="652">
                  <c:v>0.16205965468956679</c:v>
                </c:pt>
                <c:pt idx="653">
                  <c:v>0.16039872311341979</c:v>
                </c:pt>
                <c:pt idx="654">
                  <c:v>0.15875322422772159</c:v>
                </c:pt>
                <c:pt idx="655">
                  <c:v>0.15712321819485661</c:v>
                </c:pt>
                <c:pt idx="656">
                  <c:v>0.1555087576009386</c:v>
                </c:pt>
                <c:pt idx="657">
                  <c:v>0.1539098875839581</c:v>
                </c:pt>
                <c:pt idx="658">
                  <c:v>0.1523266459644759</c:v>
                </c:pt>
                <c:pt idx="659">
                  <c:v>0.15075906337870601</c:v>
                </c:pt>
                <c:pt idx="660">
                  <c:v>0.14920716341382789</c:v>
                </c:pt>
                <c:pt idx="661">
                  <c:v>0.147670962745375</c:v>
                </c:pt>
                <c:pt idx="662">
                  <c:v>0.14615047127654149</c:v>
                </c:pt>
                <c:pt idx="663">
                  <c:v>0.14464569227925531</c:v>
                </c:pt>
                <c:pt idx="664">
                  <c:v>0.14315662253686429</c:v>
                </c:pt>
                <c:pt idx="665">
                  <c:v>0.14168325248828301</c:v>
                </c:pt>
                <c:pt idx="666">
                  <c:v>0.14022556637345429</c:v>
                </c:pt>
                <c:pt idx="667">
                  <c:v>0.13878354237997581</c:v>
                </c:pt>
                <c:pt idx="668">
                  <c:v>0.13735715279074551</c:v>
                </c:pt>
                <c:pt idx="669">
                  <c:v>0.1359463641324862</c:v>
                </c:pt>
                <c:pt idx="670">
                  <c:v>0.13455113732500371</c:v>
                </c:pt>
                <c:pt idx="671">
                  <c:v>0.13317142783104341</c:v>
                </c:pt>
                <c:pt idx="672">
                  <c:v>0.1318071858066065</c:v>
                </c:pt>
                <c:pt idx="673">
                  <c:v>0.13045835625159299</c:v>
                </c:pt>
                <c:pt idx="674">
                  <c:v>0.1291248791606408</c:v>
                </c:pt>
                <c:pt idx="675">
                  <c:v>0.12780668967402961</c:v>
                </c:pt>
                <c:pt idx="676">
                  <c:v>0.12650371822852741</c:v>
                </c:pt>
                <c:pt idx="677">
                  <c:v>0.1252158907080535</c:v>
                </c:pt>
                <c:pt idx="678">
                  <c:v>0.1239431285940398</c:v>
                </c:pt>
                <c:pt idx="679">
                  <c:v>0.122685349115372</c:v>
                </c:pt>
                <c:pt idx="680">
                  <c:v>0.1214424653977972</c:v>
                </c:pt>
                <c:pt idx="681">
                  <c:v>0.12021438661268689</c:v>
                </c:pt>
                <c:pt idx="682">
                  <c:v>0.1190010181250471</c:v>
                </c:pt>
                <c:pt idx="683">
                  <c:v>0.11780226164067201</c:v>
                </c:pt>
                <c:pt idx="684">
                  <c:v>0.1166180153523373</c:v>
                </c:pt>
                <c:pt idx="685">
                  <c:v>0.115448174084938</c:v>
                </c:pt>
                <c:pt idx="686">
                  <c:v>0.1142926294394736</c:v>
                </c:pt>
                <c:pt idx="687">
                  <c:v>0.1131512699357905</c:v>
                </c:pt>
                <c:pt idx="688">
                  <c:v>0.1120239811539922</c:v>
                </c:pt>
                <c:pt idx="689">
                  <c:v>0.1109106458744334</c:v>
                </c:pt>
                <c:pt idx="690">
                  <c:v>0.1098111442162156</c:v>
                </c:pt>
                <c:pt idx="691">
                  <c:v>0.108725353774108</c:v>
                </c:pt>
                <c:pt idx="692">
                  <c:v>0.107653149753816</c:v>
                </c:pt>
                <c:pt idx="693">
                  <c:v>0.1065944051055297</c:v>
                </c:pt>
                <c:pt idx="694">
                  <c:v>0.1055489906556802</c:v>
                </c:pt>
                <c:pt idx="695">
                  <c:v>0.1045167752368434</c:v>
                </c:pt>
                <c:pt idx="696">
                  <c:v>0.1034976258157273</c:v>
                </c:pt>
                <c:pt idx="697">
                  <c:v>0.10249140761918631</c:v>
                </c:pt>
                <c:pt idx="698">
                  <c:v>0.10149798425820721</c:v>
                </c:pt>
                <c:pt idx="699">
                  <c:v>0.1005172178498161</c:v>
                </c:pt>
                <c:pt idx="700">
                  <c:v>9.9548969136859025E-2</c:v>
                </c:pt>
                <c:pt idx="701">
                  <c:v>9.8593097605610053E-2</c:v>
                </c:pt>
                <c:pt idx="702">
                  <c:v>9.7649461601166679E-2</c:v>
                </c:pt>
                <c:pt idx="703">
                  <c:v>9.6717918440594422E-2</c:v>
                </c:pt>
                <c:pt idx="704">
                  <c:v>9.5798324523783784E-2</c:v>
                </c:pt>
                <c:pt idx="705">
                  <c:v>9.4890535441989735E-2</c:v>
                </c:pt>
                <c:pt idx="706">
                  <c:v>9.3994406084023222E-2</c:v>
                </c:pt>
                <c:pt idx="707">
                  <c:v>9.3109790740069934E-2</c:v>
                </c:pt>
                <c:pt idx="708">
                  <c:v>9.223654320311131E-2</c:v>
                </c:pt>
                <c:pt idx="709">
                  <c:v>9.13745168679303E-2</c:v>
                </c:pt>
                <c:pt idx="710">
                  <c:v>9.0523564827682729E-2</c:v>
                </c:pt>
                <c:pt idx="711">
                  <c:v>8.9683539968020254E-2</c:v>
                </c:pt>
                <c:pt idx="712">
                  <c:v>8.885429505875371E-2</c:v>
                </c:pt>
                <c:pt idx="713">
                  <c:v>8.8035682843046609E-2</c:v>
                </c:pt>
                <c:pt idx="714">
                  <c:v>8.7227556124133798E-2</c:v>
                </c:pt>
                <c:pt idx="715">
                  <c:v>8.6429767849560094E-2</c:v>
                </c:pt>
                <c:pt idx="716">
                  <c:v>8.5642171192938196E-2</c:v>
                </c:pt>
                <c:pt idx="717">
                  <c:v>8.4864619633226654E-2</c:v>
                </c:pt>
                <c:pt idx="718">
                  <c:v>8.4096967031530731E-2</c:v>
                </c:pt>
                <c:pt idx="719">
                  <c:v>8.3339067705432757E-2</c:v>
                </c:pt>
                <c:pt idx="720">
                  <c:v>8.259077650085897E-2</c:v>
                </c:pt>
                <c:pt idx="721">
                  <c:v>8.1851948861492815E-2</c:v>
                </c:pt>
                <c:pt idx="722">
                  <c:v>8.1122440895747744E-2</c:v>
                </c:pt>
                <c:pt idx="723">
                  <c:v>8.0402109441311501E-2</c:v>
                </c:pt>
                <c:pt idx="724">
                  <c:v>7.9690812127280214E-2</c:v>
                </c:pt>
                <c:pt idx="725">
                  <c:v>7.8988407433898275E-2</c:v>
                </c:pt>
                <c:pt idx="726">
                  <c:v>7.82947547499247E-2</c:v>
                </c:pt>
                <c:pt idx="727">
                  <c:v>7.7609714427646234E-2</c:v>
                </c:pt>
                <c:pt idx="728">
                  <c:v>7.6933147835561336E-2</c:v>
                </c:pt>
                <c:pt idx="729">
                  <c:v>7.6264917408758473E-2</c:v>
                </c:pt>
                <c:pt idx="730">
                  <c:v>7.5604886697015219E-2</c:v>
                </c:pt>
                <c:pt idx="731">
                  <c:v>7.4952920410645857E-2</c:v>
                </c:pt>
                <c:pt idx="732">
                  <c:v>7.430888446412505E-2</c:v>
                </c:pt>
                <c:pt idx="733">
                  <c:v>7.3672646017519161E-2</c:v>
                </c:pt>
                <c:pt idx="734">
                  <c:v>7.3044073515755384E-2</c:v>
                </c:pt>
                <c:pt idx="735">
                  <c:v>7.2423036725761461E-2</c:v>
                </c:pt>
                <c:pt idx="736">
                  <c:v>7.1809406771509418E-2</c:v>
                </c:pt>
                <c:pt idx="737">
                  <c:v>7.1203056166997472E-2</c:v>
                </c:pt>
                <c:pt idx="738">
                  <c:v>7.0603858847206075E-2</c:v>
                </c:pt>
                <c:pt idx="739">
                  <c:v>7.0011690197063714E-2</c:v>
                </c:pt>
                <c:pt idx="740">
                  <c:v>6.9426427078459918E-2</c:v>
                </c:pt>
                <c:pt idx="741">
                  <c:v>6.8847947855343386E-2</c:v>
                </c:pt>
                <c:pt idx="742">
                  <c:v>6.8276132416942734E-2</c:v>
                </c:pt>
                <c:pt idx="743">
                  <c:v>6.7710862199150346E-2</c:v>
                </c:pt>
                <c:pt idx="744">
                  <c:v>6.7152020204107904E-2</c:v>
                </c:pt>
                <c:pt idx="745">
                  <c:v>6.6599491018034085E-2</c:v>
                </c:pt>
                <c:pt idx="746">
                  <c:v>6.6053160827334881E-2</c:v>
                </c:pt>
                <c:pt idx="747">
                  <c:v>6.5512917433037429E-2</c:v>
                </c:pt>
                <c:pt idx="748">
                  <c:v>6.4978650263588553E-2</c:v>
                </c:pt>
                <c:pt idx="749">
                  <c:v>6.4450250386059726E-2</c:v>
                </c:pt>
                <c:pt idx="750">
                  <c:v>6.3927610515799968E-2</c:v>
                </c:pt>
                <c:pt idx="751">
                  <c:v>6.3410625024578074E-2</c:v>
                </c:pt>
                <c:pt idx="752">
                  <c:v>6.28991899472571E-2</c:v>
                </c:pt>
                <c:pt idx="753">
                  <c:v>6.2393202987042408E-2</c:v>
                </c:pt>
                <c:pt idx="754">
                  <c:v>6.1892563519345287E-2</c:v>
                </c:pt>
                <c:pt idx="755">
                  <c:v>6.1397172594304647E-2</c:v>
                </c:pt>
                <c:pt idx="756">
                  <c:v>6.0906932938007828E-2</c:v>
                </c:pt>
                <c:pt idx="757">
                  <c:v>6.0421748952453301E-2</c:v>
                </c:pt>
                <c:pt idx="758">
                  <c:v>5.9941526714296117E-2</c:v>
                </c:pt>
                <c:pt idx="759">
                  <c:v>5.9466173972417789E-2</c:v>
                </c:pt>
                <c:pt idx="760">
                  <c:v>5.899560014436192E-2</c:v>
                </c:pt>
                <c:pt idx="761">
                  <c:v>5.8529716311675882E-2</c:v>
                </c:pt>
                <c:pt idx="762">
                  <c:v>5.8068435214199882E-2</c:v>
                </c:pt>
                <c:pt idx="763">
                  <c:v>5.7611671243343147E-2</c:v>
                </c:pt>
                <c:pt idx="764">
                  <c:v>5.7159340434387022E-2</c:v>
                </c:pt>
                <c:pt idx="765">
                  <c:v>5.671136045785493E-2</c:v>
                </c:pt>
                <c:pt idx="766">
                  <c:v>5.6267650609987202E-2</c:v>
                </c:pt>
                <c:pt idx="767">
                  <c:v>5.5828131802360438E-2</c:v>
                </c:pt>
                <c:pt idx="768">
                  <c:v>5.5392726550688651E-2</c:v>
                </c:pt>
                <c:pt idx="769">
                  <c:v>5.4961358962843911E-2</c:v>
                </c:pt>
                <c:pt idx="770">
                  <c:v>5.4533954726133621E-2</c:v>
                </c:pt>
                <c:pt idx="771">
                  <c:v>5.411044109387031E-2</c:v>
                </c:pt>
                <c:pt idx="772">
                  <c:v>5.3690746871270581E-2</c:v>
                </c:pt>
                <c:pt idx="773">
                  <c:v>5.3274802400717712E-2</c:v>
                </c:pt>
                <c:pt idx="774">
                  <c:v>5.2862539546422928E-2</c:v>
                </c:pt>
                <c:pt idx="775">
                  <c:v>5.2453891678518882E-2</c:v>
                </c:pt>
                <c:pt idx="776">
                  <c:v>5.2048793656619297E-2</c:v>
                </c:pt>
                <c:pt idx="777">
                  <c:v>5.1647181812876967E-2</c:v>
                </c:pt>
                <c:pt idx="778">
                  <c:v>5.1248993934571878E-2</c:v>
                </c:pt>
                <c:pt idx="779">
                  <c:v>5.0854169246261842E-2</c:v>
                </c:pt>
                <c:pt idx="780">
                  <c:v>5.0462648391524492E-2</c:v>
                </c:pt>
                <c:pt idx="781">
                  <c:v>5.0074373414322373E-2</c:v>
                </c:pt>
                <c:pt idx="782">
                  <c:v>4.9689287740019003E-2</c:v>
                </c:pt>
                <c:pt idx="783">
                  <c:v>4.9307336156074952E-2</c:v>
                </c:pt>
                <c:pt idx="784">
                  <c:v>4.8928464792451859E-2</c:v>
                </c:pt>
                <c:pt idx="785">
                  <c:v>4.8552621101750633E-2</c:v>
                </c:pt>
                <c:pt idx="786">
                  <c:v>4.8179753839111078E-2</c:v>
                </c:pt>
                <c:pt idx="787">
                  <c:v>4.7809813041897929E-2</c:v>
                </c:pt>
                <c:pt idx="788">
                  <c:v>4.7442750009198377E-2</c:v>
                </c:pt>
                <c:pt idx="789">
                  <c:v>4.7078517281155093E-2</c:v>
                </c:pt>
                <c:pt idx="790">
                  <c:v>4.6717068618157942E-2</c:v>
                </c:pt>
                <c:pt idx="791">
                  <c:v>4.6358358979917649E-2</c:v>
                </c:pt>
                <c:pt idx="792">
                  <c:v>4.6002344504442572E-2</c:v>
                </c:pt>
                <c:pt idx="793">
                  <c:v>4.5648982486940513E-2</c:v>
                </c:pt>
                <c:pt idx="794">
                  <c:v>4.5298231358665272E-2</c:v>
                </c:pt>
                <c:pt idx="795">
                  <c:v>4.4950050665728533E-2</c:v>
                </c:pt>
                <c:pt idx="796">
                  <c:v>4.4604401047895467E-2</c:v>
                </c:pt>
                <c:pt idx="797">
                  <c:v>4.4261244217382881E-2</c:v>
                </c:pt>
                <c:pt idx="798">
                  <c:v>4.3920542937677359E-2</c:v>
                </c:pt>
                <c:pt idx="799">
                  <c:v>4.3582261002390259E-2</c:v>
                </c:pt>
                <c:pt idx="800">
                  <c:v>4.3246363214166132E-2</c:v>
                </c:pt>
                <c:pt idx="801">
                  <c:v>4.2912815363660178E-2</c:v>
                </c:pt>
                <c:pt idx="802">
                  <c:v>4.2581584208599303E-2</c:v>
                </c:pt>
                <c:pt idx="803">
                  <c:v>4.2252637452941708E-2</c:v>
                </c:pt>
                <c:pt idx="804">
                  <c:v>4.1925943726147982E-2</c:v>
                </c:pt>
                <c:pt idx="805">
                  <c:v>4.1601472562577402E-2</c:v>
                </c:pt>
                <c:pt idx="806">
                  <c:v>4.1279194381021393E-2</c:v>
                </c:pt>
                <c:pt idx="807">
                  <c:v>4.0959080464386052E-2</c:v>
                </c:pt>
                <c:pt idx="808">
                  <c:v>4.0641102939535143E-2</c:v>
                </c:pt>
                <c:pt idx="809">
                  <c:v>4.0325234757303749E-2</c:v>
                </c:pt>
                <c:pt idx="810">
                  <c:v>4.00114496726931E-2</c:v>
                </c:pt>
                <c:pt idx="811">
                  <c:v>3.9699722225255613E-2</c:v>
                </c:pt>
                <c:pt idx="812">
                  <c:v>3.9390027719679338E-2</c:v>
                </c:pt>
                <c:pt idx="813">
                  <c:v>3.9082342206580231E-2</c:v>
                </c:pt>
                <c:pt idx="814">
                  <c:v>3.8776642463509522E-2</c:v>
                </c:pt>
                <c:pt idx="815">
                  <c:v>3.8472905976184357E-2</c:v>
                </c:pt>
                <c:pt idx="816">
                  <c:v>3.8171110919947952E-2</c:v>
                </c:pt>
                <c:pt idx="817">
                  <c:v>3.7871236141465772E-2</c:v>
                </c:pt>
                <c:pt idx="818">
                  <c:v>3.7573261140663498E-2</c:v>
                </c:pt>
                <c:pt idx="819">
                  <c:v>3.7277166052912342E-2</c:v>
                </c:pt>
                <c:pt idx="820">
                  <c:v>3.6982931631466508E-2</c:v>
                </c:pt>
                <c:pt idx="821">
                  <c:v>3.6690539230157367E-2</c:v>
                </c:pt>
                <c:pt idx="822">
                  <c:v>3.6399970786348552E-2</c:v>
                </c:pt>
                <c:pt idx="823">
                  <c:v>3.6111208804155082E-2</c:v>
                </c:pt>
                <c:pt idx="824">
                  <c:v>3.5824236337930727E-2</c:v>
                </c:pt>
                <c:pt idx="825">
                  <c:v>3.5539036976025673E-2</c:v>
                </c:pt>
                <c:pt idx="826">
                  <c:v>3.5255594824817132E-2</c:v>
                </c:pt>
                <c:pt idx="827">
                  <c:v>3.49738944930158E-2</c:v>
                </c:pt>
                <c:pt idx="828">
                  <c:v>3.4693921076248663E-2</c:v>
                </c:pt>
                <c:pt idx="829">
                  <c:v>3.4415660141920733E-2</c:v>
                </c:pt>
                <c:pt idx="830">
                  <c:v>3.4139097714356449E-2</c:v>
                </c:pt>
                <c:pt idx="831">
                  <c:v>3.3864220260221359E-2</c:v>
                </c:pt>
                <c:pt idx="832">
                  <c:v>3.3591014674225178E-2</c:v>
                </c:pt>
                <c:pt idx="833">
                  <c:v>3.3319468265105671E-2</c:v>
                </c:pt>
                <c:pt idx="834">
                  <c:v>3.3049568741894263E-2</c:v>
                </c:pt>
                <c:pt idx="835">
                  <c:v>3.2781304200462241E-2</c:v>
                </c:pt>
                <c:pt idx="836">
                  <c:v>3.2514663110347751E-2</c:v>
                </c:pt>
                <c:pt idx="837">
                  <c:v>3.2249634301862062E-2</c:v>
                </c:pt>
                <c:pt idx="838">
                  <c:v>3.1986206953474768E-2</c:v>
                </c:pt>
                <c:pt idx="839">
                  <c:v>3.1724370579476337E-2</c:v>
                </c:pt>
                <c:pt idx="840">
                  <c:v>3.1464115017916593E-2</c:v>
                </c:pt>
                <c:pt idx="841">
                  <c:v>3.1205430418817619E-2</c:v>
                </c:pt>
                <c:pt idx="842">
                  <c:v>3.094830723265915E-2</c:v>
                </c:pt>
                <c:pt idx="843">
                  <c:v>3.0692736199134631E-2</c:v>
                </c:pt>
                <c:pt idx="844">
                  <c:v>3.0438708336175499E-2</c:v>
                </c:pt>
                <c:pt idx="845">
                  <c:v>3.018621492924169E-2</c:v>
                </c:pt>
                <c:pt idx="846">
                  <c:v>2.9935247520875809E-2</c:v>
                </c:pt>
                <c:pt idx="847">
                  <c:v>2.968579790051807E-2</c:v>
                </c:pt>
                <c:pt idx="848">
                  <c:v>2.9437858094579709E-2</c:v>
                </c:pt>
                <c:pt idx="849">
                  <c:v>2.9191420356771851E-2</c:v>
                </c:pt>
                <c:pt idx="850">
                  <c:v>2.8946477158686729E-2</c:v>
                </c:pt>
                <c:pt idx="851">
                  <c:v>2.8703021180628431E-2</c:v>
                </c:pt>
                <c:pt idx="852">
                  <c:v>2.846104530268961E-2</c:v>
                </c:pt>
                <c:pt idx="853">
                  <c:v>2.8220542596071541E-2</c:v>
                </c:pt>
                <c:pt idx="854">
                  <c:v>2.798150631464345E-2</c:v>
                </c:pt>
                <c:pt idx="855">
                  <c:v>2.774392988673834E-2</c:v>
                </c:pt>
                <c:pt idx="856">
                  <c:v>2.7507806907181419E-2</c:v>
                </c:pt>
                <c:pt idx="857">
                  <c:v>2.727313112954767E-2</c:v>
                </c:pt>
                <c:pt idx="858">
                  <c:v>2.7039896458645189E-2</c:v>
                </c:pt>
                <c:pt idx="859">
                  <c:v>2.68080969432203E-2</c:v>
                </c:pt>
                <c:pt idx="860">
                  <c:v>2.6577726768881201E-2</c:v>
                </c:pt>
                <c:pt idx="861">
                  <c:v>2.6348780251235809E-2</c:v>
                </c:pt>
                <c:pt idx="862">
                  <c:v>2.6121251829240692E-2</c:v>
                </c:pt>
                <c:pt idx="863">
                  <c:v>2.5895136058756919E-2</c:v>
                </c:pt>
                <c:pt idx="864">
                  <c:v>2.567042760630911E-2</c:v>
                </c:pt>
                <c:pt idx="865">
                  <c:v>2.5447121243044001E-2</c:v>
                </c:pt>
                <c:pt idx="866">
                  <c:v>2.5225211838884432E-2</c:v>
                </c:pt>
                <c:pt idx="867">
                  <c:v>2.500469435687518E-2</c:v>
                </c:pt>
                <c:pt idx="868">
                  <c:v>2.47855638477168E-2</c:v>
                </c:pt>
                <c:pt idx="869">
                  <c:v>2.4567815444483391E-2</c:v>
                </c:pt>
                <c:pt idx="870">
                  <c:v>2.4351444357520801E-2</c:v>
                </c:pt>
                <c:pt idx="871">
                  <c:v>2.4136445869521121E-2</c:v>
                </c:pt>
                <c:pt idx="872">
                  <c:v>2.392281533076996E-2</c:v>
                </c:pt>
                <c:pt idx="873">
                  <c:v>2.3710548154562559E-2</c:v>
                </c:pt>
                <c:pt idx="874">
                  <c:v>2.3499639812785009E-2</c:v>
                </c:pt>
                <c:pt idx="875">
                  <c:v>2.3290085831656881E-2</c:v>
                </c:pt>
                <c:pt idx="876">
                  <c:v>2.30818817876314E-2</c:v>
                </c:pt>
                <c:pt idx="877">
                  <c:v>2.2875023303449669E-2</c:v>
                </c:pt>
                <c:pt idx="878">
                  <c:v>2.266950604434528E-2</c:v>
                </c:pt>
                <c:pt idx="879">
                  <c:v>2.2465325714395398E-2</c:v>
                </c:pt>
                <c:pt idx="880">
                  <c:v>2.2262478053015251E-2</c:v>
                </c:pt>
                <c:pt idx="881">
                  <c:v>2.2060958831591801E-2</c:v>
                </c:pt>
                <c:pt idx="882">
                  <c:v>2.1860763850253789E-2</c:v>
                </c:pt>
                <c:pt idx="883">
                  <c:v>2.1661888934774168E-2</c:v>
                </c:pt>
                <c:pt idx="884">
                  <c:v>2.146432993360177E-2</c:v>
                </c:pt>
                <c:pt idx="885">
                  <c:v>2.126808271501867E-2</c:v>
                </c:pt>
                <c:pt idx="886">
                  <c:v>2.1073143164419959E-2</c:v>
                </c:pt>
                <c:pt idx="887">
                  <c:v>2.087950718171273E-2</c:v>
                </c:pt>
                <c:pt idx="888">
                  <c:v>2.0687170678830941E-2</c:v>
                </c:pt>
                <c:pt idx="889">
                  <c:v>2.049612957736293E-2</c:v>
                </c:pt>
                <c:pt idx="890">
                  <c:v>2.030637980628841E-2</c:v>
                </c:pt>
                <c:pt idx="891">
                  <c:v>2.0117917299822159E-2</c:v>
                </c:pt>
                <c:pt idx="892">
                  <c:v>1.9930737995360881E-2</c:v>
                </c:pt>
                <c:pt idx="893">
                  <c:v>1.9744837831530519E-2</c:v>
                </c:pt>
                <c:pt idx="894">
                  <c:v>1.9560212746331341E-2</c:v>
                </c:pt>
                <c:pt idx="895">
                  <c:v>1.9376858675377109E-2</c:v>
                </c:pt>
                <c:pt idx="896">
                  <c:v>1.9194771550226579E-2</c:v>
                </c:pt>
                <c:pt idx="897">
                  <c:v>1.901394729680354E-2</c:v>
                </c:pt>
                <c:pt idx="898">
                  <c:v>1.8834381833903319E-2</c:v>
                </c:pt>
                <c:pt idx="899">
                  <c:v>1.865607107178293E-2</c:v>
                </c:pt>
                <c:pt idx="900">
                  <c:v>1.8479010910831969E-2</c:v>
                </c:pt>
                <c:pt idx="901">
                  <c:v>1.8303197240322231E-2</c:v>
                </c:pt>
                <c:pt idx="902">
                  <c:v>1.8128625937232912E-2</c:v>
                </c:pt>
                <c:pt idx="903">
                  <c:v>1.7955292865149349E-2</c:v>
                </c:pt>
                <c:pt idx="904">
                  <c:v>1.7783193873233051E-2</c:v>
                </c:pt>
                <c:pt idx="905">
                  <c:v>1.7612324795259839E-2</c:v>
                </c:pt>
                <c:pt idx="906">
                  <c:v>1.7442681448725059E-2</c:v>
                </c:pt>
                <c:pt idx="907">
                  <c:v>1.7274259634012419E-2</c:v>
                </c:pt>
                <c:pt idx="908">
                  <c:v>1.710705513362485E-2</c:v>
                </c:pt>
                <c:pt idx="909">
                  <c:v>1.6941063711475478E-2</c:v>
                </c:pt>
                <c:pt idx="910">
                  <c:v>1.677628111223585E-2</c:v>
                </c:pt>
                <c:pt idx="911">
                  <c:v>1.6612703060740211E-2</c:v>
                </c:pt>
                <c:pt idx="912">
                  <c:v>1.6450325261443279E-2</c:v>
                </c:pt>
                <c:pt idx="913">
                  <c:v>1.6289143397929629E-2</c:v>
                </c:pt>
                <c:pt idx="914">
                  <c:v>1.6129153132473241E-2</c:v>
                </c:pt>
                <c:pt idx="915">
                  <c:v>1.5970350105644841E-2</c:v>
                </c:pt>
                <c:pt idx="916">
                  <c:v>1.5812729935965299E-2</c:v>
                </c:pt>
                <c:pt idx="917">
                  <c:v>1.5656288219603891E-2</c:v>
                </c:pt>
                <c:pt idx="918">
                  <c:v>1.5501020530118811E-2</c:v>
                </c:pt>
                <c:pt idx="919">
                  <c:v>1.5346922418239241E-2</c:v>
                </c:pt>
                <c:pt idx="920">
                  <c:v>1.519398941168658E-2</c:v>
                </c:pt>
                <c:pt idx="921">
                  <c:v>1.504221701503358E-2</c:v>
                </c:pt>
                <c:pt idx="922">
                  <c:v>1.489160070960018E-2</c:v>
                </c:pt>
                <c:pt idx="923">
                  <c:v>1.4742135953383801E-2</c:v>
                </c:pt>
                <c:pt idx="924">
                  <c:v>1.4593818181023449E-2</c:v>
                </c:pt>
                <c:pt idx="925">
                  <c:v>1.444664280379575E-2</c:v>
                </c:pt>
                <c:pt idx="926">
                  <c:v>1.430060520964151E-2</c:v>
                </c:pt>
                <c:pt idx="927">
                  <c:v>1.415570076322206E-2</c:v>
                </c:pt>
                <c:pt idx="928">
                  <c:v>1.4011924806003251E-2</c:v>
                </c:pt>
                <c:pt idx="929">
                  <c:v>1.386927265636663E-2</c:v>
                </c:pt>
                <c:pt idx="930">
                  <c:v>1.372773960974614E-2</c:v>
                </c:pt>
                <c:pt idx="931">
                  <c:v>1.358732093878918E-2</c:v>
                </c:pt>
                <c:pt idx="932">
                  <c:v>1.3448011893541299E-2</c:v>
                </c:pt>
                <c:pt idx="933">
                  <c:v>1.330980770165284E-2</c:v>
                </c:pt>
                <c:pt idx="934">
                  <c:v>1.3172703568606991E-2</c:v>
                </c:pt>
                <c:pt idx="935">
                  <c:v>1.3036694677967871E-2</c:v>
                </c:pt>
                <c:pt idx="936">
                  <c:v>1.290177619164767E-2</c:v>
                </c:pt>
                <c:pt idx="937">
                  <c:v>1.276794325019231E-2</c:v>
                </c:pt>
                <c:pt idx="938">
                  <c:v>1.2635190973083891E-2</c:v>
                </c:pt>
                <c:pt idx="939">
                  <c:v>1.250351445905995E-2</c:v>
                </c:pt>
                <c:pt idx="940">
                  <c:v>1.237290878644782E-2</c:v>
                </c:pt>
                <c:pt idx="941">
                  <c:v>1.2243369013513731E-2</c:v>
                </c:pt>
                <c:pt idx="942">
                  <c:v>1.21148901788259E-2</c:v>
                </c:pt>
                <c:pt idx="943">
                  <c:v>1.19874673016302E-2</c:v>
                </c:pt>
                <c:pt idx="944">
                  <c:v>1.18610953822386E-2</c:v>
                </c:pt>
                <c:pt idx="945">
                  <c:v>1.1735769402428649E-2</c:v>
                </c:pt>
                <c:pt idx="946">
                  <c:v>1.1611484325853971E-2</c:v>
                </c:pt>
                <c:pt idx="947">
                  <c:v>1.148823509846492E-2</c:v>
                </c:pt>
                <c:pt idx="948">
                  <c:v>1.1366016648938441E-2</c:v>
                </c:pt>
                <c:pt idx="949">
                  <c:v>1.1244823889117E-2</c:v>
                </c:pt>
                <c:pt idx="950">
                  <c:v>1.1124651714455451E-2</c:v>
                </c:pt>
                <c:pt idx="951">
                  <c:v>1.1005495004475559E-2</c:v>
                </c:pt>
                <c:pt idx="952">
                  <c:v>1.0887348623227679E-2</c:v>
                </c:pt>
                <c:pt idx="953">
                  <c:v>1.077020741975852E-2</c:v>
                </c:pt>
                <c:pt idx="954">
                  <c:v>1.065406622858525E-2</c:v>
                </c:pt>
                <c:pt idx="955">
                  <c:v>1.0538919870174661E-2</c:v>
                </c:pt>
                <c:pt idx="956">
                  <c:v>1.042476315142732E-2</c:v>
                </c:pt>
                <c:pt idx="957">
                  <c:v>1.031159086616631E-2</c:v>
                </c:pt>
                <c:pt idx="958">
                  <c:v>1.019939779562962E-2</c:v>
                </c:pt>
                <c:pt idx="959">
                  <c:v>1.008817870896633E-2</c:v>
                </c:pt>
                <c:pt idx="960">
                  <c:v>9.9779283637357503E-3</c:v>
                </c:pt>
                <c:pt idx="961">
                  <c:v>9.8686415064091915E-3</c:v>
                </c:pt>
                <c:pt idx="962">
                  <c:v>9.7603128728742002E-3</c:v>
                </c:pt>
                <c:pt idx="963">
                  <c:v>9.6529371889405319E-3</c:v>
                </c:pt>
                <c:pt idx="964">
                  <c:v>9.5465091708476762E-3</c:v>
                </c:pt>
                <c:pt idx="965">
                  <c:v>9.4410235257737611E-3</c:v>
                </c:pt>
                <c:pt idx="966">
                  <c:v>9.3364749523450162E-3</c:v>
                </c:pt>
                <c:pt idx="967">
                  <c:v>9.2328581411460758E-3</c:v>
                </c:pt>
                <c:pt idx="968">
                  <c:v>9.1301677752303242E-3</c:v>
                </c:pt>
                <c:pt idx="969">
                  <c:v>9.0283985306301353E-3</c:v>
                </c:pt>
                <c:pt idx="970">
                  <c:v>8.9275450768670061E-3</c:v>
                </c:pt>
                <c:pt idx="971">
                  <c:v>8.8276020774607188E-3</c:v>
                </c:pt>
                <c:pt idx="972">
                  <c:v>8.7285641904379496E-3</c:v>
                </c:pt>
                <c:pt idx="973">
                  <c:v>8.6304260688395296E-3</c:v>
                </c:pt>
                <c:pt idx="974">
                  <c:v>8.533182361226346E-3</c:v>
                </c:pt>
                <c:pt idx="975">
                  <c:v>8.4368277121837903E-3</c:v>
                </c:pt>
                <c:pt idx="976">
                  <c:v>8.34135676282418E-3</c:v>
                </c:pt>
                <c:pt idx="977">
                  <c:v>8.2467641512873214E-3</c:v>
                </c:pt>
                <c:pt idx="978">
                  <c:v>8.1530445132387743E-3</c:v>
                </c:pt>
                <c:pt idx="979">
                  <c:v>8.0601924823655979E-3</c:v>
                </c:pt>
                <c:pt idx="980">
                  <c:v>7.9682026908697266E-3</c:v>
                </c:pt>
                <c:pt idx="981">
                  <c:v>7.8770697699582868E-3</c:v>
                </c:pt>
                <c:pt idx="982">
                  <c:v>7.7867883503312529E-3</c:v>
                </c:pt>
                <c:pt idx="983">
                  <c:v>7.6973530626657958E-3</c:v>
                </c:pt>
                <c:pt idx="984">
                  <c:v>7.6087585380974028E-3</c:v>
                </c:pt>
                <c:pt idx="985">
                  <c:v>7.5209994086977818E-3</c:v>
                </c:pt>
                <c:pt idx="986">
                  <c:v>7.4340703079489598E-3</c:v>
                </c:pt>
                <c:pt idx="987">
                  <c:v>7.3479658712140268E-3</c:v>
                </c:pt>
                <c:pt idx="988">
                  <c:v>7.2626807362038458E-3</c:v>
                </c:pt>
                <c:pt idx="989">
                  <c:v>7.1782095434399732E-3</c:v>
                </c:pt>
                <c:pt idx="990">
                  <c:v>7.0945469367136504E-3</c:v>
                </c:pt>
                <c:pt idx="991">
                  <c:v>7.0116875635404851E-3</c:v>
                </c:pt>
                <c:pt idx="992">
                  <c:v>6.9296260756111869E-3</c:v>
                </c:pt>
                <c:pt idx="993">
                  <c:v>6.8483571292377726E-3</c:v>
                </c:pt>
                <c:pt idx="994">
                  <c:v>6.7678753857954542E-3</c:v>
                </c:pt>
                <c:pt idx="995">
                  <c:v>6.6881755121601999E-3</c:v>
                </c:pt>
                <c:pt idx="996">
                  <c:v>6.6092521811414694E-3</c:v>
                </c:pt>
                <c:pt idx="997">
                  <c:v>6.5311000719106239E-3</c:v>
                </c:pt>
                <c:pt idx="998">
                  <c:v>6.4537138704244502E-3</c:v>
                </c:pt>
                <c:pt idx="999">
                  <c:v>6.377088269843954E-3</c:v>
                </c:pt>
                <c:pt idx="1000">
                  <c:v>6.3012179709484827E-3</c:v>
                </c:pt>
                <c:pt idx="1001">
                  <c:v>6.2260976825447654E-3</c:v>
                </c:pt>
                <c:pt idx="1002">
                  <c:v>6.1517221218712406E-3</c:v>
                </c:pt>
                <c:pt idx="1003">
                  <c:v>6.0780860149973227E-3</c:v>
                </c:pt>
                <c:pt idx="1004">
                  <c:v>6.0051840972175597E-3</c:v>
                </c:pt>
                <c:pt idx="1005">
                  <c:v>5.933011113440986E-3</c:v>
                </c:pt>
                <c:pt idx="1006">
                  <c:v>5.8615618185751724E-3</c:v>
                </c:pt>
                <c:pt idx="1007">
                  <c:v>5.7908309779051894E-3</c:v>
                </c:pt>
                <c:pt idx="1008">
                  <c:v>5.7208133674675676E-3</c:v>
                </c:pt>
                <c:pt idx="1009">
                  <c:v>5.6515037744188559E-3</c:v>
                </c:pt>
                <c:pt idx="1010">
                  <c:v>5.5828969973991741E-3</c:v>
                </c:pt>
                <c:pt idx="1011">
                  <c:v>5.5149878468904213E-3</c:v>
                </c:pt>
                <c:pt idx="1012">
                  <c:v>5.4477711455692308E-3</c:v>
                </c:pt>
                <c:pt idx="1013">
                  <c:v>5.381241728654805E-3</c:v>
                </c:pt>
                <c:pt idx="1014">
                  <c:v>5.3153944442512523E-3</c:v>
                </c:pt>
                <c:pt idx="1015">
                  <c:v>5.2502241536848621E-3</c:v>
                </c:pt>
                <c:pt idx="1016">
                  <c:v>5.1857257318359403E-3</c:v>
                </c:pt>
                <c:pt idx="1017">
                  <c:v>5.1218940674653407E-3</c:v>
                </c:pt>
                <c:pt idx="1018">
                  <c:v>5.0587240635358126E-3</c:v>
                </c:pt>
                <c:pt idx="1019">
                  <c:v>4.9962106375278552E-3</c:v>
                </c:pt>
                <c:pt idx="1020">
                  <c:v>4.9343487217504466E-3</c:v>
                </c:pt>
                <c:pt idx="1021">
                  <c:v>4.8731332636463287E-3</c:v>
                </c:pt>
                <c:pt idx="1022">
                  <c:v>4.8125592260920011E-3</c:v>
                </c:pt>
                <c:pt idx="1023">
                  <c:v>4.7526215876925104E-3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3-8B7F-44D9-9551-F88EA36E9883}"/>
            </c:ext>
          </c:extLst>
        </c:ser>
        <c:ser>
          <c:idx val="3"/>
          <c:order val="4"/>
          <c:tx>
            <c:v>STO-3G</c:v>
          </c:tx>
          <c:spPr>
            <a:ln w="48260">
              <a:solidFill>
                <a:srgbClr val="377EB8"/>
              </a:solidFill>
              <a:prstDash val="solid"/>
            </a:ln>
          </c:spPr>
          <c:marker>
            <c:symbol val="none"/>
          </c:marker>
          <c:xVal>
            <c:numRef>
              <c:f>Data!$A$2:$A$1025</c:f>
              <c:numCache>
                <c:formatCode>General</c:formatCode>
                <c:ptCount val="1024"/>
                <c:pt idx="0">
                  <c:v>-4.5999999999999996</c:v>
                </c:pt>
                <c:pt idx="1">
                  <c:v>-4.5910068426197457</c:v>
                </c:pt>
                <c:pt idx="2">
                  <c:v>-4.5820136852394917</c:v>
                </c:pt>
                <c:pt idx="3">
                  <c:v>-4.5730205278592369</c:v>
                </c:pt>
                <c:pt idx="4">
                  <c:v>-4.5640273704789829</c:v>
                </c:pt>
                <c:pt idx="5">
                  <c:v>-4.5550342130987289</c:v>
                </c:pt>
                <c:pt idx="6">
                  <c:v>-4.5460410557184749</c:v>
                </c:pt>
                <c:pt idx="7">
                  <c:v>-4.537047898338221</c:v>
                </c:pt>
                <c:pt idx="8">
                  <c:v>-4.5280547409579661</c:v>
                </c:pt>
                <c:pt idx="9">
                  <c:v>-4.5190615835777121</c:v>
                </c:pt>
                <c:pt idx="10">
                  <c:v>-4.5100684261974582</c:v>
                </c:pt>
                <c:pt idx="11">
                  <c:v>-4.5010752688172042</c:v>
                </c:pt>
                <c:pt idx="12">
                  <c:v>-4.4920821114369502</c:v>
                </c:pt>
                <c:pt idx="13">
                  <c:v>-4.4830889540566954</c:v>
                </c:pt>
                <c:pt idx="14">
                  <c:v>-4.4740957966764414</c:v>
                </c:pt>
                <c:pt idx="15">
                  <c:v>-4.4651026392961866</c:v>
                </c:pt>
                <c:pt idx="16">
                  <c:v>-4.4561094819159326</c:v>
                </c:pt>
                <c:pt idx="17">
                  <c:v>-4.4471163245356786</c:v>
                </c:pt>
                <c:pt idx="18">
                  <c:v>-4.4381231671554247</c:v>
                </c:pt>
                <c:pt idx="19">
                  <c:v>-4.4291300097751707</c:v>
                </c:pt>
                <c:pt idx="20">
                  <c:v>-4.4201368523949167</c:v>
                </c:pt>
                <c:pt idx="21">
                  <c:v>-4.4111436950146627</c:v>
                </c:pt>
                <c:pt idx="22">
                  <c:v>-4.4021505376344079</c:v>
                </c:pt>
                <c:pt idx="23">
                  <c:v>-4.3931573802541539</c:v>
                </c:pt>
                <c:pt idx="24">
                  <c:v>-4.3841642228739</c:v>
                </c:pt>
                <c:pt idx="25">
                  <c:v>-4.375171065493646</c:v>
                </c:pt>
                <c:pt idx="26">
                  <c:v>-4.366177908113392</c:v>
                </c:pt>
                <c:pt idx="27">
                  <c:v>-4.3571847507331372</c:v>
                </c:pt>
                <c:pt idx="28">
                  <c:v>-4.3481915933528832</c:v>
                </c:pt>
                <c:pt idx="29">
                  <c:v>-4.3391984359726292</c:v>
                </c:pt>
                <c:pt idx="30">
                  <c:v>-4.3302052785923753</c:v>
                </c:pt>
                <c:pt idx="31">
                  <c:v>-4.3212121212121204</c:v>
                </c:pt>
                <c:pt idx="32">
                  <c:v>-4.3122189638318664</c:v>
                </c:pt>
                <c:pt idx="33">
                  <c:v>-4.3032258064516116</c:v>
                </c:pt>
                <c:pt idx="34">
                  <c:v>-4.2942326490713576</c:v>
                </c:pt>
                <c:pt idx="35">
                  <c:v>-4.2852394916911054</c:v>
                </c:pt>
                <c:pt idx="36">
                  <c:v>-4.2762463343108497</c:v>
                </c:pt>
                <c:pt idx="37">
                  <c:v>-4.2672531769305957</c:v>
                </c:pt>
                <c:pt idx="38">
                  <c:v>-4.2582600195503417</c:v>
                </c:pt>
                <c:pt idx="39">
                  <c:v>-4.2492668621700878</c:v>
                </c:pt>
                <c:pt idx="40">
                  <c:v>-4.2402737047898338</c:v>
                </c:pt>
                <c:pt idx="41">
                  <c:v>-4.2312805474095789</c:v>
                </c:pt>
                <c:pt idx="42">
                  <c:v>-4.222287390029325</c:v>
                </c:pt>
                <c:pt idx="43">
                  <c:v>-4.213294232649071</c:v>
                </c:pt>
                <c:pt idx="44">
                  <c:v>-4.204301075268817</c:v>
                </c:pt>
                <c:pt idx="45">
                  <c:v>-4.1953079178885631</c:v>
                </c:pt>
                <c:pt idx="46">
                  <c:v>-4.1863147605083082</c:v>
                </c:pt>
                <c:pt idx="47">
                  <c:v>-4.1773216031280542</c:v>
                </c:pt>
                <c:pt idx="48">
                  <c:v>-4.1683284457478003</c:v>
                </c:pt>
                <c:pt idx="49">
                  <c:v>-4.1593352883675463</c:v>
                </c:pt>
                <c:pt idx="50">
                  <c:v>-4.1503421309872923</c:v>
                </c:pt>
                <c:pt idx="51">
                  <c:v>-4.1413489736070366</c:v>
                </c:pt>
                <c:pt idx="52">
                  <c:v>-4.1323558162267826</c:v>
                </c:pt>
                <c:pt idx="53">
                  <c:v>-4.1233626588465304</c:v>
                </c:pt>
                <c:pt idx="54">
                  <c:v>-4.1143695014662756</c:v>
                </c:pt>
                <c:pt idx="55">
                  <c:v>-4.1053763440860216</c:v>
                </c:pt>
                <c:pt idx="56">
                  <c:v>-4.0963831867057667</c:v>
                </c:pt>
                <c:pt idx="57">
                  <c:v>-4.0873900293255128</c:v>
                </c:pt>
                <c:pt idx="58">
                  <c:v>-4.0783968719452588</c:v>
                </c:pt>
                <c:pt idx="59">
                  <c:v>-4.0694037145650048</c:v>
                </c:pt>
                <c:pt idx="60">
                  <c:v>-4.0604105571847509</c:v>
                </c:pt>
                <c:pt idx="61">
                  <c:v>-4.051417399804496</c:v>
                </c:pt>
                <c:pt idx="62">
                  <c:v>-4.042424242424242</c:v>
                </c:pt>
                <c:pt idx="63">
                  <c:v>-4.0334310850439881</c:v>
                </c:pt>
                <c:pt idx="64">
                  <c:v>-4.0244379276637341</c:v>
                </c:pt>
                <c:pt idx="65">
                  <c:v>-4.0154447702834792</c:v>
                </c:pt>
                <c:pt idx="66">
                  <c:v>-4.0064516129032253</c:v>
                </c:pt>
                <c:pt idx="67">
                  <c:v>-3.9974584555229709</c:v>
                </c:pt>
                <c:pt idx="68">
                  <c:v>-3.9884652981427169</c:v>
                </c:pt>
                <c:pt idx="69">
                  <c:v>-3.9794721407624629</c:v>
                </c:pt>
                <c:pt idx="70">
                  <c:v>-3.9704789833822089</c:v>
                </c:pt>
                <c:pt idx="71">
                  <c:v>-3.961485826001955</c:v>
                </c:pt>
                <c:pt idx="72">
                  <c:v>-3.952492668621701</c:v>
                </c:pt>
                <c:pt idx="73">
                  <c:v>-3.943499511241447</c:v>
                </c:pt>
                <c:pt idx="74">
                  <c:v>-3.9345063538611922</c:v>
                </c:pt>
                <c:pt idx="75">
                  <c:v>-3.9255131964809382</c:v>
                </c:pt>
                <c:pt idx="76">
                  <c:v>-3.9165200391006838</c:v>
                </c:pt>
                <c:pt idx="77">
                  <c:v>-3.9075268817204298</c:v>
                </c:pt>
                <c:pt idx="78">
                  <c:v>-3.8985337243401759</c:v>
                </c:pt>
                <c:pt idx="79">
                  <c:v>-3.889540566959921</c:v>
                </c:pt>
                <c:pt idx="80">
                  <c:v>-3.880547409579667</c:v>
                </c:pt>
                <c:pt idx="81">
                  <c:v>-3.8715542521994131</c:v>
                </c:pt>
                <c:pt idx="82">
                  <c:v>-3.8625610948191591</c:v>
                </c:pt>
                <c:pt idx="83">
                  <c:v>-3.8535679374389051</c:v>
                </c:pt>
                <c:pt idx="84">
                  <c:v>-3.8445747800586512</c:v>
                </c:pt>
                <c:pt idx="85">
                  <c:v>-3.8355816226783959</c:v>
                </c:pt>
                <c:pt idx="86">
                  <c:v>-3.8265884652981419</c:v>
                </c:pt>
                <c:pt idx="87">
                  <c:v>-3.8175953079178879</c:v>
                </c:pt>
                <c:pt idx="88">
                  <c:v>-3.808602150537634</c:v>
                </c:pt>
                <c:pt idx="89">
                  <c:v>-3.79960899315738</c:v>
                </c:pt>
                <c:pt idx="90">
                  <c:v>-3.790615835777126</c:v>
                </c:pt>
                <c:pt idx="91">
                  <c:v>-3.7816226783968721</c:v>
                </c:pt>
                <c:pt idx="92">
                  <c:v>-3.7726295210166181</c:v>
                </c:pt>
                <c:pt idx="93">
                  <c:v>-3.7636363636363628</c:v>
                </c:pt>
                <c:pt idx="94">
                  <c:v>-3.7546432062561088</c:v>
                </c:pt>
                <c:pt idx="95">
                  <c:v>-3.7456500488758548</c:v>
                </c:pt>
                <c:pt idx="96">
                  <c:v>-3.7366568914956009</c:v>
                </c:pt>
                <c:pt idx="97">
                  <c:v>-3.7276637341153469</c:v>
                </c:pt>
                <c:pt idx="98">
                  <c:v>-3.718670576735092</c:v>
                </c:pt>
                <c:pt idx="99">
                  <c:v>-3.7096774193548381</c:v>
                </c:pt>
                <c:pt idx="100">
                  <c:v>-3.7006842619745841</c:v>
                </c:pt>
                <c:pt idx="101">
                  <c:v>-3.6916911045943301</c:v>
                </c:pt>
                <c:pt idx="102">
                  <c:v>-3.6826979472140762</c:v>
                </c:pt>
                <c:pt idx="103">
                  <c:v>-3.6737047898338222</c:v>
                </c:pt>
                <c:pt idx="104">
                  <c:v>-3.6647116324535669</c:v>
                </c:pt>
                <c:pt idx="105">
                  <c:v>-3.6557184750733129</c:v>
                </c:pt>
                <c:pt idx="106">
                  <c:v>-3.646725317693059</c:v>
                </c:pt>
                <c:pt idx="107">
                  <c:v>-3.637732160312805</c:v>
                </c:pt>
                <c:pt idx="108">
                  <c:v>-3.628739002932551</c:v>
                </c:pt>
                <c:pt idx="109">
                  <c:v>-3.6197458455522971</c:v>
                </c:pt>
                <c:pt idx="110">
                  <c:v>-3.6107526881720431</c:v>
                </c:pt>
                <c:pt idx="111">
                  <c:v>-3.6017595307917891</c:v>
                </c:pt>
                <c:pt idx="112">
                  <c:v>-3.5927663734115338</c:v>
                </c:pt>
                <c:pt idx="113">
                  <c:v>-3.5837732160312799</c:v>
                </c:pt>
                <c:pt idx="114">
                  <c:v>-3.5747800586510259</c:v>
                </c:pt>
                <c:pt idx="115">
                  <c:v>-3.5657869012707719</c:v>
                </c:pt>
                <c:pt idx="116">
                  <c:v>-3.5567937438905179</c:v>
                </c:pt>
                <c:pt idx="117">
                  <c:v>-3.547800586510264</c:v>
                </c:pt>
                <c:pt idx="118">
                  <c:v>-3.5388074291300091</c:v>
                </c:pt>
                <c:pt idx="119">
                  <c:v>-3.5298142717497552</c:v>
                </c:pt>
                <c:pt idx="120">
                  <c:v>-3.5208211143695012</c:v>
                </c:pt>
                <c:pt idx="121">
                  <c:v>-3.5118279569892472</c:v>
                </c:pt>
                <c:pt idx="122">
                  <c:v>-3.5028347996089928</c:v>
                </c:pt>
                <c:pt idx="123">
                  <c:v>-3.4938416422287379</c:v>
                </c:pt>
                <c:pt idx="124">
                  <c:v>-3.484848484848484</c:v>
                </c:pt>
                <c:pt idx="125">
                  <c:v>-3.47585532746823</c:v>
                </c:pt>
                <c:pt idx="126">
                  <c:v>-3.466862170087976</c:v>
                </c:pt>
                <c:pt idx="127">
                  <c:v>-3.4578690127077221</c:v>
                </c:pt>
                <c:pt idx="128">
                  <c:v>-3.4488758553274681</c:v>
                </c:pt>
                <c:pt idx="129">
                  <c:v>-3.4398826979472141</c:v>
                </c:pt>
                <c:pt idx="130">
                  <c:v>-3.4308895405669602</c:v>
                </c:pt>
                <c:pt idx="131">
                  <c:v>-3.4218963831867049</c:v>
                </c:pt>
                <c:pt idx="132">
                  <c:v>-3.4129032258064509</c:v>
                </c:pt>
                <c:pt idx="133">
                  <c:v>-3.4039100684261969</c:v>
                </c:pt>
                <c:pt idx="134">
                  <c:v>-3.394916911045943</c:v>
                </c:pt>
                <c:pt idx="135">
                  <c:v>-3.385923753665689</c:v>
                </c:pt>
                <c:pt idx="136">
                  <c:v>-3.376930596285435</c:v>
                </c:pt>
                <c:pt idx="137">
                  <c:v>-3.3679374389051802</c:v>
                </c:pt>
                <c:pt idx="138">
                  <c:v>-3.3589442815249262</c:v>
                </c:pt>
                <c:pt idx="139">
                  <c:v>-3.3499511241446722</c:v>
                </c:pt>
                <c:pt idx="140">
                  <c:v>-3.3409579667644178</c:v>
                </c:pt>
                <c:pt idx="141">
                  <c:v>-3.3319648093841638</c:v>
                </c:pt>
                <c:pt idx="142">
                  <c:v>-3.322971652003909</c:v>
                </c:pt>
                <c:pt idx="143">
                  <c:v>-3.313978494623655</c:v>
                </c:pt>
                <c:pt idx="144">
                  <c:v>-3.304985337243401</c:v>
                </c:pt>
                <c:pt idx="145">
                  <c:v>-3.295992179863148</c:v>
                </c:pt>
                <c:pt idx="146">
                  <c:v>-3.2869990224828931</c:v>
                </c:pt>
                <c:pt idx="147">
                  <c:v>-3.2780058651026391</c:v>
                </c:pt>
                <c:pt idx="148">
                  <c:v>-3.2690127077223852</c:v>
                </c:pt>
                <c:pt idx="149">
                  <c:v>-3.2600195503421312</c:v>
                </c:pt>
                <c:pt idx="150">
                  <c:v>-3.2510263929618768</c:v>
                </c:pt>
                <c:pt idx="151">
                  <c:v>-3.2420332355816219</c:v>
                </c:pt>
                <c:pt idx="152">
                  <c:v>-3.233040078201368</c:v>
                </c:pt>
                <c:pt idx="153">
                  <c:v>-3.224046920821114</c:v>
                </c:pt>
                <c:pt idx="154">
                  <c:v>-3.21505376344086</c:v>
                </c:pt>
                <c:pt idx="155">
                  <c:v>-3.2060606060606061</c:v>
                </c:pt>
                <c:pt idx="156">
                  <c:v>-3.1970674486803521</c:v>
                </c:pt>
                <c:pt idx="157">
                  <c:v>-3.1880742913000968</c:v>
                </c:pt>
                <c:pt idx="158">
                  <c:v>-3.1790811339198428</c:v>
                </c:pt>
                <c:pt idx="159">
                  <c:v>-3.1700879765395888</c:v>
                </c:pt>
                <c:pt idx="160">
                  <c:v>-3.1610948191593349</c:v>
                </c:pt>
                <c:pt idx="161">
                  <c:v>-3.15210166177908</c:v>
                </c:pt>
                <c:pt idx="162">
                  <c:v>-3.1431085043988261</c:v>
                </c:pt>
                <c:pt idx="163">
                  <c:v>-3.134115347018573</c:v>
                </c:pt>
                <c:pt idx="164">
                  <c:v>-3.125122189638319</c:v>
                </c:pt>
                <c:pt idx="165">
                  <c:v>-3.1161290322580641</c:v>
                </c:pt>
                <c:pt idx="166">
                  <c:v>-3.1071358748778102</c:v>
                </c:pt>
                <c:pt idx="167">
                  <c:v>-3.0981427174975562</c:v>
                </c:pt>
                <c:pt idx="168">
                  <c:v>-3.0891495601173018</c:v>
                </c:pt>
                <c:pt idx="169">
                  <c:v>-3.0801564027370478</c:v>
                </c:pt>
                <c:pt idx="170">
                  <c:v>-3.071163245356793</c:v>
                </c:pt>
                <c:pt idx="171">
                  <c:v>-3.062170087976539</c:v>
                </c:pt>
                <c:pt idx="172">
                  <c:v>-3.053176930596285</c:v>
                </c:pt>
                <c:pt idx="173">
                  <c:v>-3.0441837732160311</c:v>
                </c:pt>
                <c:pt idx="174">
                  <c:v>-3.0351906158357771</c:v>
                </c:pt>
                <c:pt idx="175">
                  <c:v>-3.0261974584555231</c:v>
                </c:pt>
                <c:pt idx="176">
                  <c:v>-3.0172043010752678</c:v>
                </c:pt>
                <c:pt idx="177">
                  <c:v>-3.0082111436950139</c:v>
                </c:pt>
                <c:pt idx="178">
                  <c:v>-2.9992179863147599</c:v>
                </c:pt>
                <c:pt idx="179">
                  <c:v>-2.9902248289345059</c:v>
                </c:pt>
                <c:pt idx="180">
                  <c:v>-2.9812316715542519</c:v>
                </c:pt>
                <c:pt idx="181">
                  <c:v>-2.972238514173998</c:v>
                </c:pt>
                <c:pt idx="182">
                  <c:v>-2.963245356793744</c:v>
                </c:pt>
                <c:pt idx="183">
                  <c:v>-2.95425219941349</c:v>
                </c:pt>
                <c:pt idx="184">
                  <c:v>-2.9452590420332352</c:v>
                </c:pt>
                <c:pt idx="185">
                  <c:v>-2.9362658846529812</c:v>
                </c:pt>
                <c:pt idx="186">
                  <c:v>-2.9272727272727268</c:v>
                </c:pt>
                <c:pt idx="187">
                  <c:v>-2.9182795698924728</c:v>
                </c:pt>
                <c:pt idx="188">
                  <c:v>-2.9092864125122189</c:v>
                </c:pt>
                <c:pt idx="189">
                  <c:v>-2.900293255131964</c:v>
                </c:pt>
                <c:pt idx="190">
                  <c:v>-2.89130009775171</c:v>
                </c:pt>
                <c:pt idx="191">
                  <c:v>-2.8823069403714561</c:v>
                </c:pt>
                <c:pt idx="192">
                  <c:v>-2.8733137829912021</c:v>
                </c:pt>
                <c:pt idx="193">
                  <c:v>-2.8643206256109481</c:v>
                </c:pt>
                <c:pt idx="194">
                  <c:v>-2.8553274682306942</c:v>
                </c:pt>
                <c:pt idx="195">
                  <c:v>-2.8463343108504389</c:v>
                </c:pt>
                <c:pt idx="196">
                  <c:v>-2.8373411534701849</c:v>
                </c:pt>
                <c:pt idx="197">
                  <c:v>-2.8283479960899309</c:v>
                </c:pt>
                <c:pt idx="198">
                  <c:v>-2.819354838709677</c:v>
                </c:pt>
                <c:pt idx="199">
                  <c:v>-2.810361681329423</c:v>
                </c:pt>
                <c:pt idx="200">
                  <c:v>-2.801368523949169</c:v>
                </c:pt>
                <c:pt idx="201">
                  <c:v>-2.7923753665689151</c:v>
                </c:pt>
                <c:pt idx="202">
                  <c:v>-2.7833822091886611</c:v>
                </c:pt>
                <c:pt idx="203">
                  <c:v>-2.7743890518084058</c:v>
                </c:pt>
                <c:pt idx="204">
                  <c:v>-2.7653958944281518</c:v>
                </c:pt>
                <c:pt idx="205">
                  <c:v>-2.7564027370478978</c:v>
                </c:pt>
                <c:pt idx="206">
                  <c:v>-2.7474095796676439</c:v>
                </c:pt>
                <c:pt idx="207">
                  <c:v>-2.7384164222873899</c:v>
                </c:pt>
                <c:pt idx="208">
                  <c:v>-2.729423264907135</c:v>
                </c:pt>
                <c:pt idx="209">
                  <c:v>-2.7204301075268811</c:v>
                </c:pt>
                <c:pt idx="210">
                  <c:v>-2.7114369501466271</c:v>
                </c:pt>
                <c:pt idx="211">
                  <c:v>-2.7024437927663731</c:v>
                </c:pt>
                <c:pt idx="212">
                  <c:v>-2.6934506353861192</c:v>
                </c:pt>
                <c:pt idx="213">
                  <c:v>-2.6844574780058652</c:v>
                </c:pt>
                <c:pt idx="214">
                  <c:v>-2.6754643206256099</c:v>
                </c:pt>
                <c:pt idx="215">
                  <c:v>-2.6664711632453559</c:v>
                </c:pt>
                <c:pt idx="216">
                  <c:v>-2.657478005865102</c:v>
                </c:pt>
                <c:pt idx="217">
                  <c:v>-2.648484848484848</c:v>
                </c:pt>
                <c:pt idx="218">
                  <c:v>-2.639491691104594</c:v>
                </c:pt>
                <c:pt idx="219">
                  <c:v>-2.6304985337243401</c:v>
                </c:pt>
                <c:pt idx="220">
                  <c:v>-2.6215053763440861</c:v>
                </c:pt>
                <c:pt idx="221">
                  <c:v>-2.6125122189638321</c:v>
                </c:pt>
                <c:pt idx="222">
                  <c:v>-2.6035190615835768</c:v>
                </c:pt>
                <c:pt idx="223">
                  <c:v>-2.5945259042033229</c:v>
                </c:pt>
                <c:pt idx="224">
                  <c:v>-2.5855327468230689</c:v>
                </c:pt>
                <c:pt idx="225">
                  <c:v>-2.5765395894428149</c:v>
                </c:pt>
                <c:pt idx="226">
                  <c:v>-2.5675464320625609</c:v>
                </c:pt>
                <c:pt idx="227">
                  <c:v>-2.558553274682307</c:v>
                </c:pt>
                <c:pt idx="228">
                  <c:v>-2.549560117302053</c:v>
                </c:pt>
                <c:pt idx="229">
                  <c:v>-2.5405669599217982</c:v>
                </c:pt>
                <c:pt idx="230">
                  <c:v>-2.5315738025415442</c:v>
                </c:pt>
                <c:pt idx="231">
                  <c:v>-2.5225806451612902</c:v>
                </c:pt>
                <c:pt idx="232">
                  <c:v>-2.5135874877810358</c:v>
                </c:pt>
                <c:pt idx="233">
                  <c:v>-2.5045943304007818</c:v>
                </c:pt>
                <c:pt idx="234">
                  <c:v>-2.495601173020527</c:v>
                </c:pt>
                <c:pt idx="235">
                  <c:v>-2.486608015640273</c:v>
                </c:pt>
                <c:pt idx="236">
                  <c:v>-2.477614858260019</c:v>
                </c:pt>
                <c:pt idx="237">
                  <c:v>-2.4686217008797651</c:v>
                </c:pt>
                <c:pt idx="238">
                  <c:v>-2.4596285434995111</c:v>
                </c:pt>
                <c:pt idx="239">
                  <c:v>-2.4506353861192571</c:v>
                </c:pt>
                <c:pt idx="240">
                  <c:v>-2.4416422287390032</c:v>
                </c:pt>
                <c:pt idx="241">
                  <c:v>-2.4326490713587479</c:v>
                </c:pt>
                <c:pt idx="242">
                  <c:v>-2.4236559139784939</c:v>
                </c:pt>
                <c:pt idx="243">
                  <c:v>-2.4146627565982399</c:v>
                </c:pt>
                <c:pt idx="244">
                  <c:v>-2.405669599217986</c:v>
                </c:pt>
                <c:pt idx="245">
                  <c:v>-2.396676441837732</c:v>
                </c:pt>
                <c:pt idx="246">
                  <c:v>-2.387683284457478</c:v>
                </c:pt>
                <c:pt idx="247">
                  <c:v>-2.378690127077224</c:v>
                </c:pt>
                <c:pt idx="248">
                  <c:v>-2.3696969696969692</c:v>
                </c:pt>
                <c:pt idx="249">
                  <c:v>-2.3607038123167148</c:v>
                </c:pt>
                <c:pt idx="250">
                  <c:v>-2.3517106549364608</c:v>
                </c:pt>
                <c:pt idx="251">
                  <c:v>-2.3427174975562068</c:v>
                </c:pt>
                <c:pt idx="252">
                  <c:v>-2.3337243401759529</c:v>
                </c:pt>
                <c:pt idx="253">
                  <c:v>-2.324731182795698</c:v>
                </c:pt>
                <c:pt idx="254">
                  <c:v>-2.315738025415444</c:v>
                </c:pt>
                <c:pt idx="255">
                  <c:v>-2.3067448680351901</c:v>
                </c:pt>
                <c:pt idx="256">
                  <c:v>-2.2977517106549361</c:v>
                </c:pt>
                <c:pt idx="257">
                  <c:v>-2.2887585532746821</c:v>
                </c:pt>
                <c:pt idx="258">
                  <c:v>-2.2797653958944282</c:v>
                </c:pt>
                <c:pt idx="259">
                  <c:v>-2.2707722385141742</c:v>
                </c:pt>
                <c:pt idx="260">
                  <c:v>-2.2617790811339189</c:v>
                </c:pt>
                <c:pt idx="261">
                  <c:v>-2.2527859237536649</c:v>
                </c:pt>
                <c:pt idx="262">
                  <c:v>-2.243792766373411</c:v>
                </c:pt>
                <c:pt idx="263">
                  <c:v>-2.234799608993157</c:v>
                </c:pt>
                <c:pt idx="264">
                  <c:v>-2.225806451612903</c:v>
                </c:pt>
                <c:pt idx="265">
                  <c:v>-2.2168132942326491</c:v>
                </c:pt>
                <c:pt idx="266">
                  <c:v>-2.2078201368523951</c:v>
                </c:pt>
                <c:pt idx="267">
                  <c:v>-2.1988269794721398</c:v>
                </c:pt>
                <c:pt idx="268">
                  <c:v>-2.1898338220918858</c:v>
                </c:pt>
                <c:pt idx="269">
                  <c:v>-2.1808406647116318</c:v>
                </c:pt>
                <c:pt idx="270">
                  <c:v>-2.1718475073313779</c:v>
                </c:pt>
                <c:pt idx="271">
                  <c:v>-2.1628543499511239</c:v>
                </c:pt>
                <c:pt idx="272">
                  <c:v>-2.1538611925708691</c:v>
                </c:pt>
                <c:pt idx="273">
                  <c:v>-2.144868035190616</c:v>
                </c:pt>
                <c:pt idx="274">
                  <c:v>-2.1358748778103611</c:v>
                </c:pt>
                <c:pt idx="275">
                  <c:v>-2.1268817204301071</c:v>
                </c:pt>
                <c:pt idx="276">
                  <c:v>-2.1178885630498532</c:v>
                </c:pt>
                <c:pt idx="277">
                  <c:v>-2.1088954056695992</c:v>
                </c:pt>
                <c:pt idx="278">
                  <c:v>-2.0999022482893448</c:v>
                </c:pt>
                <c:pt idx="279">
                  <c:v>-2.0909090909090899</c:v>
                </c:pt>
                <c:pt idx="280">
                  <c:v>-2.081915933528836</c:v>
                </c:pt>
                <c:pt idx="281">
                  <c:v>-2.072922776148582</c:v>
                </c:pt>
                <c:pt idx="282">
                  <c:v>-2.063929618768328</c:v>
                </c:pt>
                <c:pt idx="283">
                  <c:v>-2.0549364613880741</c:v>
                </c:pt>
                <c:pt idx="284">
                  <c:v>-2.0459433040078201</c:v>
                </c:pt>
                <c:pt idx="285">
                  <c:v>-2.0369501466275661</c:v>
                </c:pt>
                <c:pt idx="286">
                  <c:v>-2.0279569892473108</c:v>
                </c:pt>
                <c:pt idx="287">
                  <c:v>-2.0189638318670569</c:v>
                </c:pt>
                <c:pt idx="288">
                  <c:v>-2.0099706744868029</c:v>
                </c:pt>
                <c:pt idx="289">
                  <c:v>-2.0009775171065489</c:v>
                </c:pt>
                <c:pt idx="290">
                  <c:v>-1.991984359726295</c:v>
                </c:pt>
                <c:pt idx="291">
                  <c:v>-1.982991202346041</c:v>
                </c:pt>
                <c:pt idx="292">
                  <c:v>-1.973998044965787</c:v>
                </c:pt>
                <c:pt idx="293">
                  <c:v>-1.965004887585533</c:v>
                </c:pt>
                <c:pt idx="294">
                  <c:v>-1.956011730205278</c:v>
                </c:pt>
                <c:pt idx="295">
                  <c:v>-1.947018572825024</c:v>
                </c:pt>
                <c:pt idx="296">
                  <c:v>-1.93802541544477</c:v>
                </c:pt>
                <c:pt idx="297">
                  <c:v>-1.9290322580645161</c:v>
                </c:pt>
                <c:pt idx="298">
                  <c:v>-1.920039100684261</c:v>
                </c:pt>
                <c:pt idx="299">
                  <c:v>-1.911045943304007</c:v>
                </c:pt>
                <c:pt idx="300">
                  <c:v>-1.902052785923753</c:v>
                </c:pt>
                <c:pt idx="301">
                  <c:v>-1.8930596285434991</c:v>
                </c:pt>
                <c:pt idx="302">
                  <c:v>-1.8840664711632451</c:v>
                </c:pt>
                <c:pt idx="303">
                  <c:v>-1.8750733137829909</c:v>
                </c:pt>
                <c:pt idx="304">
                  <c:v>-1.8660801564027369</c:v>
                </c:pt>
                <c:pt idx="305">
                  <c:v>-1.857086999022483</c:v>
                </c:pt>
                <c:pt idx="306">
                  <c:v>-1.8480938416422279</c:v>
                </c:pt>
                <c:pt idx="307">
                  <c:v>-1.8391006842619739</c:v>
                </c:pt>
                <c:pt idx="308">
                  <c:v>-1.83010752688172</c:v>
                </c:pt>
                <c:pt idx="309">
                  <c:v>-1.821114369501466</c:v>
                </c:pt>
                <c:pt idx="310">
                  <c:v>-1.812121212121212</c:v>
                </c:pt>
                <c:pt idx="311">
                  <c:v>-1.8031280547409581</c:v>
                </c:pt>
                <c:pt idx="312">
                  <c:v>-1.7941348973607041</c:v>
                </c:pt>
                <c:pt idx="313">
                  <c:v>-1.785141739980449</c:v>
                </c:pt>
                <c:pt idx="314">
                  <c:v>-1.776148582600195</c:v>
                </c:pt>
                <c:pt idx="315">
                  <c:v>-1.7671554252199411</c:v>
                </c:pt>
                <c:pt idx="316">
                  <c:v>-1.7581622678396871</c:v>
                </c:pt>
                <c:pt idx="317">
                  <c:v>-1.7491691104594329</c:v>
                </c:pt>
                <c:pt idx="318">
                  <c:v>-1.7401759530791781</c:v>
                </c:pt>
                <c:pt idx="319">
                  <c:v>-1.731182795698925</c:v>
                </c:pt>
                <c:pt idx="320">
                  <c:v>-1.7221896383186699</c:v>
                </c:pt>
                <c:pt idx="321">
                  <c:v>-1.7131964809384159</c:v>
                </c:pt>
                <c:pt idx="322">
                  <c:v>-1.704203323558162</c:v>
                </c:pt>
                <c:pt idx="323">
                  <c:v>-1.695210166177908</c:v>
                </c:pt>
                <c:pt idx="324">
                  <c:v>-1.686217008797654</c:v>
                </c:pt>
                <c:pt idx="325">
                  <c:v>-1.6772238514173989</c:v>
                </c:pt>
                <c:pt idx="326">
                  <c:v>-1.668230694037145</c:v>
                </c:pt>
                <c:pt idx="327">
                  <c:v>-1.659237536656891</c:v>
                </c:pt>
                <c:pt idx="328">
                  <c:v>-1.650244379276637</c:v>
                </c:pt>
                <c:pt idx="329">
                  <c:v>-1.6412512218963831</c:v>
                </c:pt>
                <c:pt idx="330">
                  <c:v>-1.6322580645161291</c:v>
                </c:pt>
                <c:pt idx="331">
                  <c:v>-1.6232649071358749</c:v>
                </c:pt>
                <c:pt idx="332">
                  <c:v>-1.61427174975562</c:v>
                </c:pt>
                <c:pt idx="333">
                  <c:v>-1.6052785923753661</c:v>
                </c:pt>
                <c:pt idx="334">
                  <c:v>-1.5962854349951121</c:v>
                </c:pt>
                <c:pt idx="335">
                  <c:v>-1.5872922776148579</c:v>
                </c:pt>
                <c:pt idx="336">
                  <c:v>-1.5782991202346039</c:v>
                </c:pt>
                <c:pt idx="337">
                  <c:v>-1.56930596285435</c:v>
                </c:pt>
                <c:pt idx="338">
                  <c:v>-1.560312805474096</c:v>
                </c:pt>
                <c:pt idx="339">
                  <c:v>-1.5513196480938409</c:v>
                </c:pt>
                <c:pt idx="340">
                  <c:v>-1.542326490713587</c:v>
                </c:pt>
                <c:pt idx="341">
                  <c:v>-1.533333333333333</c:v>
                </c:pt>
                <c:pt idx="342">
                  <c:v>-1.524340175953079</c:v>
                </c:pt>
                <c:pt idx="343">
                  <c:v>-1.5153470185728251</c:v>
                </c:pt>
                <c:pt idx="344">
                  <c:v>-1.50635386119257</c:v>
                </c:pt>
                <c:pt idx="345">
                  <c:v>-1.497360703812316</c:v>
                </c:pt>
                <c:pt idx="346">
                  <c:v>-1.488367546432062</c:v>
                </c:pt>
                <c:pt idx="347">
                  <c:v>-1.4793743890518081</c:v>
                </c:pt>
                <c:pt idx="348">
                  <c:v>-1.4703812316715541</c:v>
                </c:pt>
                <c:pt idx="349">
                  <c:v>-1.4613880742912999</c:v>
                </c:pt>
                <c:pt idx="350">
                  <c:v>-1.4523949169110459</c:v>
                </c:pt>
                <c:pt idx="351">
                  <c:v>-1.4434017595307911</c:v>
                </c:pt>
                <c:pt idx="352">
                  <c:v>-1.4344086021505369</c:v>
                </c:pt>
                <c:pt idx="353">
                  <c:v>-1.4254154447702829</c:v>
                </c:pt>
                <c:pt idx="354">
                  <c:v>-1.416422287390029</c:v>
                </c:pt>
                <c:pt idx="355">
                  <c:v>-1.407429130009775</c:v>
                </c:pt>
                <c:pt idx="356">
                  <c:v>-1.398435972629521</c:v>
                </c:pt>
                <c:pt idx="357">
                  <c:v>-1.389442815249267</c:v>
                </c:pt>
                <c:pt idx="358">
                  <c:v>-1.380449657869012</c:v>
                </c:pt>
                <c:pt idx="359">
                  <c:v>-1.371456500488758</c:v>
                </c:pt>
                <c:pt idx="360">
                  <c:v>-1.362463343108504</c:v>
                </c:pt>
                <c:pt idx="361">
                  <c:v>-1.3534701857282501</c:v>
                </c:pt>
                <c:pt idx="362">
                  <c:v>-1.3444770283479961</c:v>
                </c:pt>
                <c:pt idx="363">
                  <c:v>-1.335483870967741</c:v>
                </c:pt>
                <c:pt idx="364">
                  <c:v>-1.326490713587487</c:v>
                </c:pt>
                <c:pt idx="365">
                  <c:v>-1.3174975562072331</c:v>
                </c:pt>
                <c:pt idx="366">
                  <c:v>-1.3085043988269791</c:v>
                </c:pt>
                <c:pt idx="367">
                  <c:v>-1.2995112414467249</c:v>
                </c:pt>
                <c:pt idx="368">
                  <c:v>-1.2905180840664709</c:v>
                </c:pt>
                <c:pt idx="369">
                  <c:v>-1.281524926686217</c:v>
                </c:pt>
                <c:pt idx="370">
                  <c:v>-1.2725317693059619</c:v>
                </c:pt>
                <c:pt idx="371">
                  <c:v>-1.2635386119257079</c:v>
                </c:pt>
                <c:pt idx="372">
                  <c:v>-1.254545454545454</c:v>
                </c:pt>
                <c:pt idx="373">
                  <c:v>-1.2455522971652</c:v>
                </c:pt>
                <c:pt idx="374">
                  <c:v>-1.236559139784946</c:v>
                </c:pt>
                <c:pt idx="375">
                  <c:v>-1.2275659824046921</c:v>
                </c:pt>
                <c:pt idx="376">
                  <c:v>-1.2185728250244381</c:v>
                </c:pt>
                <c:pt idx="377">
                  <c:v>-1.209579667644183</c:v>
                </c:pt>
                <c:pt idx="378">
                  <c:v>-1.200586510263929</c:v>
                </c:pt>
                <c:pt idx="379">
                  <c:v>-1.1915933528836751</c:v>
                </c:pt>
                <c:pt idx="380">
                  <c:v>-1.1826001955034211</c:v>
                </c:pt>
                <c:pt idx="381">
                  <c:v>-1.1736070381231669</c:v>
                </c:pt>
                <c:pt idx="382">
                  <c:v>-1.1646138807429121</c:v>
                </c:pt>
                <c:pt idx="383">
                  <c:v>-1.155620723362659</c:v>
                </c:pt>
                <c:pt idx="384">
                  <c:v>-1.146627565982405</c:v>
                </c:pt>
                <c:pt idx="385">
                  <c:v>-1.1376344086021499</c:v>
                </c:pt>
                <c:pt idx="386">
                  <c:v>-1.128641251221896</c:v>
                </c:pt>
                <c:pt idx="387">
                  <c:v>-1.119648093841642</c:v>
                </c:pt>
                <c:pt idx="388">
                  <c:v>-1.110654936461388</c:v>
                </c:pt>
                <c:pt idx="389">
                  <c:v>-1.1016617790811329</c:v>
                </c:pt>
                <c:pt idx="390">
                  <c:v>-1.092668621700879</c:v>
                </c:pt>
                <c:pt idx="391">
                  <c:v>-1.083675464320625</c:v>
                </c:pt>
                <c:pt idx="392">
                  <c:v>-1.074682306940371</c:v>
                </c:pt>
                <c:pt idx="393">
                  <c:v>-1.0656891495601171</c:v>
                </c:pt>
                <c:pt idx="394">
                  <c:v>-1.0566959921798631</c:v>
                </c:pt>
                <c:pt idx="395">
                  <c:v>-1.0477028347996089</c:v>
                </c:pt>
                <c:pt idx="396">
                  <c:v>-1.038709677419354</c:v>
                </c:pt>
                <c:pt idx="397">
                  <c:v>-1.0297165200391001</c:v>
                </c:pt>
                <c:pt idx="398">
                  <c:v>-1.0207233626588459</c:v>
                </c:pt>
                <c:pt idx="399">
                  <c:v>-1.0117302052785919</c:v>
                </c:pt>
                <c:pt idx="400">
                  <c:v>-1.002737047898338</c:v>
                </c:pt>
                <c:pt idx="401">
                  <c:v>-0.99374389051808354</c:v>
                </c:pt>
                <c:pt idx="402">
                  <c:v>-0.98475073313782957</c:v>
                </c:pt>
                <c:pt idx="403">
                  <c:v>-0.9757575757575756</c:v>
                </c:pt>
                <c:pt idx="404">
                  <c:v>-0.96676441837732119</c:v>
                </c:pt>
                <c:pt idx="405">
                  <c:v>-0.95777126099706722</c:v>
                </c:pt>
                <c:pt idx="406">
                  <c:v>-0.94877810361681281</c:v>
                </c:pt>
                <c:pt idx="407">
                  <c:v>-0.93978494623655884</c:v>
                </c:pt>
                <c:pt idx="408">
                  <c:v>-0.93079178885630443</c:v>
                </c:pt>
                <c:pt idx="409">
                  <c:v>-0.92179863147605046</c:v>
                </c:pt>
                <c:pt idx="410">
                  <c:v>-0.91280547409579649</c:v>
                </c:pt>
                <c:pt idx="411">
                  <c:v>-0.90381231671554207</c:v>
                </c:pt>
                <c:pt idx="412">
                  <c:v>-0.89481915933528811</c:v>
                </c:pt>
                <c:pt idx="413">
                  <c:v>-0.88582600195503369</c:v>
                </c:pt>
                <c:pt idx="414">
                  <c:v>-0.87683284457477972</c:v>
                </c:pt>
                <c:pt idx="415">
                  <c:v>-0.86783968719452576</c:v>
                </c:pt>
                <c:pt idx="416">
                  <c:v>-0.85884652981427134</c:v>
                </c:pt>
                <c:pt idx="417">
                  <c:v>-0.84985337243401737</c:v>
                </c:pt>
                <c:pt idx="418">
                  <c:v>-0.84086021505376296</c:v>
                </c:pt>
                <c:pt idx="419">
                  <c:v>-0.83186705767350899</c:v>
                </c:pt>
                <c:pt idx="420">
                  <c:v>-0.82287390029325458</c:v>
                </c:pt>
                <c:pt idx="421">
                  <c:v>-0.81388074291300061</c:v>
                </c:pt>
                <c:pt idx="422">
                  <c:v>-0.80488758553274664</c:v>
                </c:pt>
                <c:pt idx="423">
                  <c:v>-0.79589442815249223</c:v>
                </c:pt>
                <c:pt idx="424">
                  <c:v>-0.78690127077223826</c:v>
                </c:pt>
                <c:pt idx="425">
                  <c:v>-0.77790811339198385</c:v>
                </c:pt>
                <c:pt idx="426">
                  <c:v>-0.76891495601172988</c:v>
                </c:pt>
                <c:pt idx="427">
                  <c:v>-0.75992179863147591</c:v>
                </c:pt>
                <c:pt idx="428">
                  <c:v>-0.7509286412512215</c:v>
                </c:pt>
                <c:pt idx="429">
                  <c:v>-0.74193548387096753</c:v>
                </c:pt>
                <c:pt idx="430">
                  <c:v>-0.73294232649071311</c:v>
                </c:pt>
                <c:pt idx="431">
                  <c:v>-0.72394916911045915</c:v>
                </c:pt>
                <c:pt idx="432">
                  <c:v>-0.71495601173020473</c:v>
                </c:pt>
                <c:pt idx="433">
                  <c:v>-0.70596285434995076</c:v>
                </c:pt>
                <c:pt idx="434">
                  <c:v>-0.69696969696969679</c:v>
                </c:pt>
                <c:pt idx="435">
                  <c:v>-0.68797653958944238</c:v>
                </c:pt>
                <c:pt idx="436">
                  <c:v>-0.67898338220918841</c:v>
                </c:pt>
                <c:pt idx="437">
                  <c:v>-0.669990224828934</c:v>
                </c:pt>
                <c:pt idx="438">
                  <c:v>-0.66099706744868003</c:v>
                </c:pt>
                <c:pt idx="439">
                  <c:v>-0.65200391006842606</c:v>
                </c:pt>
                <c:pt idx="440">
                  <c:v>-0.64301075268817165</c:v>
                </c:pt>
                <c:pt idx="441">
                  <c:v>-0.63401759530791768</c:v>
                </c:pt>
                <c:pt idx="442">
                  <c:v>-0.62502443792766327</c:v>
                </c:pt>
                <c:pt idx="443">
                  <c:v>-0.6160312805474093</c:v>
                </c:pt>
                <c:pt idx="444">
                  <c:v>-0.60703812316715489</c:v>
                </c:pt>
                <c:pt idx="445">
                  <c:v>-0.59804496578690092</c:v>
                </c:pt>
                <c:pt idx="446">
                  <c:v>-0.58905180840664695</c:v>
                </c:pt>
                <c:pt idx="447">
                  <c:v>-0.58005865102639298</c:v>
                </c:pt>
                <c:pt idx="448">
                  <c:v>-0.57106549364613812</c:v>
                </c:pt>
                <c:pt idx="449">
                  <c:v>-0.56207233626588415</c:v>
                </c:pt>
                <c:pt idx="450">
                  <c:v>-0.55307917888563018</c:v>
                </c:pt>
                <c:pt idx="451">
                  <c:v>-0.54408602150537622</c:v>
                </c:pt>
                <c:pt idx="452">
                  <c:v>-0.53509286412512225</c:v>
                </c:pt>
                <c:pt idx="453">
                  <c:v>-0.52609970674486739</c:v>
                </c:pt>
                <c:pt idx="454">
                  <c:v>-0.51710654936461342</c:v>
                </c:pt>
                <c:pt idx="455">
                  <c:v>-0.50811339198435945</c:v>
                </c:pt>
                <c:pt idx="456">
                  <c:v>-0.49912023460410548</c:v>
                </c:pt>
                <c:pt idx="457">
                  <c:v>-0.49012707722385063</c:v>
                </c:pt>
                <c:pt idx="458">
                  <c:v>-0.48113391984359671</c:v>
                </c:pt>
                <c:pt idx="459">
                  <c:v>-0.47214076246334269</c:v>
                </c:pt>
                <c:pt idx="460">
                  <c:v>-0.46314760508308872</c:v>
                </c:pt>
                <c:pt idx="461">
                  <c:v>-0.45415444770283481</c:v>
                </c:pt>
                <c:pt idx="462">
                  <c:v>-0.44516129032257989</c:v>
                </c:pt>
                <c:pt idx="463">
                  <c:v>-0.43616813294232593</c:v>
                </c:pt>
                <c:pt idx="464">
                  <c:v>-0.42717497556207201</c:v>
                </c:pt>
                <c:pt idx="465">
                  <c:v>-0.41818181818181799</c:v>
                </c:pt>
                <c:pt idx="466">
                  <c:v>-0.40918866080156402</c:v>
                </c:pt>
                <c:pt idx="467">
                  <c:v>-0.40019550342130922</c:v>
                </c:pt>
                <c:pt idx="468">
                  <c:v>-0.39120234604105519</c:v>
                </c:pt>
                <c:pt idx="469">
                  <c:v>-0.38220918866080122</c:v>
                </c:pt>
                <c:pt idx="470">
                  <c:v>-0.37321603128054731</c:v>
                </c:pt>
                <c:pt idx="471">
                  <c:v>-0.36422287390029329</c:v>
                </c:pt>
                <c:pt idx="472">
                  <c:v>-0.35522971652003837</c:v>
                </c:pt>
                <c:pt idx="473">
                  <c:v>-0.34623655913978452</c:v>
                </c:pt>
                <c:pt idx="474">
                  <c:v>-0.33724340175953049</c:v>
                </c:pt>
                <c:pt idx="475">
                  <c:v>-0.32825024437927652</c:v>
                </c:pt>
                <c:pt idx="476">
                  <c:v>-0.31925708699902261</c:v>
                </c:pt>
                <c:pt idx="477">
                  <c:v>-0.3102639296187677</c:v>
                </c:pt>
                <c:pt idx="478">
                  <c:v>-0.30127077223851367</c:v>
                </c:pt>
                <c:pt idx="479">
                  <c:v>-0.29227761485825982</c:v>
                </c:pt>
                <c:pt idx="480">
                  <c:v>-0.28328445747800579</c:v>
                </c:pt>
                <c:pt idx="481">
                  <c:v>-0.27429130009775088</c:v>
                </c:pt>
                <c:pt idx="482">
                  <c:v>-0.26529814271749702</c:v>
                </c:pt>
                <c:pt idx="483">
                  <c:v>-0.256304985337243</c:v>
                </c:pt>
                <c:pt idx="484">
                  <c:v>-0.247311827956989</c:v>
                </c:pt>
                <c:pt idx="485">
                  <c:v>-0.23831867057673509</c:v>
                </c:pt>
                <c:pt idx="486">
                  <c:v>-0.2293255131964802</c:v>
                </c:pt>
                <c:pt idx="487">
                  <c:v>-0.22033235581622621</c:v>
                </c:pt>
                <c:pt idx="488">
                  <c:v>-0.21133919843597229</c:v>
                </c:pt>
                <c:pt idx="489">
                  <c:v>-0.2023460410557183</c:v>
                </c:pt>
                <c:pt idx="490">
                  <c:v>-0.1933528836754643</c:v>
                </c:pt>
                <c:pt idx="491">
                  <c:v>-0.1843597262952095</c:v>
                </c:pt>
                <c:pt idx="492">
                  <c:v>-0.1753665689149555</c:v>
                </c:pt>
                <c:pt idx="493">
                  <c:v>-0.1663734115347015</c:v>
                </c:pt>
                <c:pt idx="494">
                  <c:v>-0.15738025415444759</c:v>
                </c:pt>
                <c:pt idx="495">
                  <c:v>-0.14838709677419359</c:v>
                </c:pt>
                <c:pt idx="496">
                  <c:v>-0.13939393939393871</c:v>
                </c:pt>
                <c:pt idx="497">
                  <c:v>-0.1304007820136848</c:v>
                </c:pt>
                <c:pt idx="498">
                  <c:v>-0.1214076246334308</c:v>
                </c:pt>
                <c:pt idx="499">
                  <c:v>-0.1124144672531768</c:v>
                </c:pt>
                <c:pt idx="500">
                  <c:v>-0.1034213098729229</c:v>
                </c:pt>
                <c:pt idx="501">
                  <c:v>-9.4428152492668005E-2</c:v>
                </c:pt>
                <c:pt idx="502">
                  <c:v>-8.5434995112414036E-2</c:v>
                </c:pt>
                <c:pt idx="503">
                  <c:v>-7.6441837732160067E-2</c:v>
                </c:pt>
                <c:pt idx="504">
                  <c:v>-6.7448680351906098E-2</c:v>
                </c:pt>
                <c:pt idx="505">
                  <c:v>-5.8455522971651241E-2</c:v>
                </c:pt>
                <c:pt idx="506">
                  <c:v>-4.9462365591397273E-2</c:v>
                </c:pt>
                <c:pt idx="507">
                  <c:v>-4.0469208211143297E-2</c:v>
                </c:pt>
                <c:pt idx="508">
                  <c:v>-3.1476050830889328E-2</c:v>
                </c:pt>
                <c:pt idx="509">
                  <c:v>-2.248289345063537E-2</c:v>
                </c:pt>
                <c:pt idx="510">
                  <c:v>-1.3489736070380509E-2</c:v>
                </c:pt>
                <c:pt idx="511">
                  <c:v>-4.4965786901265403E-3</c:v>
                </c:pt>
                <c:pt idx="512">
                  <c:v>4.4965786901274294E-3</c:v>
                </c:pt>
                <c:pt idx="513">
                  <c:v>1.3489736070381401E-2</c:v>
                </c:pt>
                <c:pt idx="514">
                  <c:v>2.248289345063537E-2</c:v>
                </c:pt>
                <c:pt idx="515">
                  <c:v>3.1476050830890223E-2</c:v>
                </c:pt>
                <c:pt idx="516">
                  <c:v>4.0469208211144192E-2</c:v>
                </c:pt>
                <c:pt idx="517">
                  <c:v>4.9462365591398161E-2</c:v>
                </c:pt>
                <c:pt idx="518">
                  <c:v>5.845552297165213E-2</c:v>
                </c:pt>
                <c:pt idx="519">
                  <c:v>6.7448680351906098E-2</c:v>
                </c:pt>
                <c:pt idx="520">
                  <c:v>7.6441837732160955E-2</c:v>
                </c:pt>
                <c:pt idx="521">
                  <c:v>8.5434995112414924E-2</c:v>
                </c:pt>
                <c:pt idx="522">
                  <c:v>9.4428152492668893E-2</c:v>
                </c:pt>
                <c:pt idx="523">
                  <c:v>0.1034213098729229</c:v>
                </c:pt>
                <c:pt idx="524">
                  <c:v>0.11241446725317771</c:v>
                </c:pt>
                <c:pt idx="525">
                  <c:v>0.1214076246334317</c:v>
                </c:pt>
                <c:pt idx="526">
                  <c:v>0.13040078201368571</c:v>
                </c:pt>
                <c:pt idx="527">
                  <c:v>0.1393939393939396</c:v>
                </c:pt>
                <c:pt idx="528">
                  <c:v>0.14838709677419359</c:v>
                </c:pt>
                <c:pt idx="529">
                  <c:v>0.15738025415444851</c:v>
                </c:pt>
                <c:pt idx="530">
                  <c:v>0.16637341153470239</c:v>
                </c:pt>
                <c:pt idx="531">
                  <c:v>0.17536656891495639</c:v>
                </c:pt>
                <c:pt idx="532">
                  <c:v>0.18435972629521041</c:v>
                </c:pt>
                <c:pt idx="533">
                  <c:v>0.1933528836754643</c:v>
                </c:pt>
                <c:pt idx="534">
                  <c:v>0.20234604105571921</c:v>
                </c:pt>
                <c:pt idx="535">
                  <c:v>0.21133919843597321</c:v>
                </c:pt>
                <c:pt idx="536">
                  <c:v>0.22033235581622709</c:v>
                </c:pt>
                <c:pt idx="537">
                  <c:v>0.22932551319648109</c:v>
                </c:pt>
                <c:pt idx="538">
                  <c:v>0.23831867057673509</c:v>
                </c:pt>
                <c:pt idx="539">
                  <c:v>0.24731182795698989</c:v>
                </c:pt>
                <c:pt idx="540">
                  <c:v>0.25630498533724388</c:v>
                </c:pt>
                <c:pt idx="541">
                  <c:v>0.26529814271749791</c:v>
                </c:pt>
                <c:pt idx="542">
                  <c:v>0.27429130009775182</c:v>
                </c:pt>
                <c:pt idx="543">
                  <c:v>0.28328445747800579</c:v>
                </c:pt>
                <c:pt idx="544">
                  <c:v>0.29227761485826059</c:v>
                </c:pt>
                <c:pt idx="545">
                  <c:v>0.30127077223851462</c:v>
                </c:pt>
                <c:pt idx="546">
                  <c:v>0.31026392961876859</c:v>
                </c:pt>
                <c:pt idx="547">
                  <c:v>0.31925708699902261</c:v>
                </c:pt>
                <c:pt idx="548">
                  <c:v>0.32825024437927741</c:v>
                </c:pt>
                <c:pt idx="549">
                  <c:v>0.33724340175953138</c:v>
                </c:pt>
                <c:pt idx="550">
                  <c:v>0.34623655913978529</c:v>
                </c:pt>
                <c:pt idx="551">
                  <c:v>0.35522971652003932</c:v>
                </c:pt>
                <c:pt idx="552">
                  <c:v>0.36422287390029329</c:v>
                </c:pt>
                <c:pt idx="553">
                  <c:v>0.37321603128054809</c:v>
                </c:pt>
                <c:pt idx="554">
                  <c:v>0.38220918866080211</c:v>
                </c:pt>
                <c:pt idx="555">
                  <c:v>0.39120234604105608</c:v>
                </c:pt>
                <c:pt idx="556">
                  <c:v>0.40019550342131011</c:v>
                </c:pt>
                <c:pt idx="557">
                  <c:v>0.40918866080156402</c:v>
                </c:pt>
                <c:pt idx="558">
                  <c:v>0.41818181818181888</c:v>
                </c:pt>
                <c:pt idx="559">
                  <c:v>0.42717497556207279</c:v>
                </c:pt>
                <c:pt idx="560">
                  <c:v>0.43616813294232681</c:v>
                </c:pt>
                <c:pt idx="561">
                  <c:v>0.44516129032258078</c:v>
                </c:pt>
                <c:pt idx="562">
                  <c:v>0.45415444770283481</c:v>
                </c:pt>
                <c:pt idx="563">
                  <c:v>0.46314760508308961</c:v>
                </c:pt>
                <c:pt idx="564">
                  <c:v>0.47214076246334358</c:v>
                </c:pt>
                <c:pt idx="565">
                  <c:v>0.48113391984359749</c:v>
                </c:pt>
                <c:pt idx="566">
                  <c:v>0.49012707722385151</c:v>
                </c:pt>
                <c:pt idx="567">
                  <c:v>0.49912023460410548</c:v>
                </c:pt>
                <c:pt idx="568">
                  <c:v>0.50811339198436034</c:v>
                </c:pt>
                <c:pt idx="569">
                  <c:v>0.51710654936461431</c:v>
                </c:pt>
                <c:pt idx="570">
                  <c:v>0.52609970674486828</c:v>
                </c:pt>
                <c:pt idx="571">
                  <c:v>0.53509286412512225</c:v>
                </c:pt>
                <c:pt idx="572">
                  <c:v>0.5440860215053771</c:v>
                </c:pt>
                <c:pt idx="573">
                  <c:v>0.55307917888563107</c:v>
                </c:pt>
                <c:pt idx="574">
                  <c:v>0.56207233626588504</c:v>
                </c:pt>
                <c:pt idx="575">
                  <c:v>0.57106549364613901</c:v>
                </c:pt>
                <c:pt idx="576">
                  <c:v>0.58005865102639298</c:v>
                </c:pt>
                <c:pt idx="577">
                  <c:v>0.58905180840664784</c:v>
                </c:pt>
                <c:pt idx="578">
                  <c:v>0.59804496578690181</c:v>
                </c:pt>
                <c:pt idx="579">
                  <c:v>0.60703812316715577</c:v>
                </c:pt>
                <c:pt idx="580">
                  <c:v>0.61603128054740974</c:v>
                </c:pt>
                <c:pt idx="581">
                  <c:v>0.62502443792766371</c:v>
                </c:pt>
                <c:pt idx="582">
                  <c:v>0.63401759530791857</c:v>
                </c:pt>
                <c:pt idx="583">
                  <c:v>0.64301075268817254</c:v>
                </c:pt>
                <c:pt idx="584">
                  <c:v>0.65200391006842651</c:v>
                </c:pt>
                <c:pt idx="585">
                  <c:v>0.66099706744868048</c:v>
                </c:pt>
                <c:pt idx="586">
                  <c:v>0.66999022482893444</c:v>
                </c:pt>
                <c:pt idx="587">
                  <c:v>0.6789833822091893</c:v>
                </c:pt>
                <c:pt idx="588">
                  <c:v>0.68797653958944327</c:v>
                </c:pt>
                <c:pt idx="589">
                  <c:v>0.69696969696969724</c:v>
                </c:pt>
                <c:pt idx="590">
                  <c:v>0.70596285434995121</c:v>
                </c:pt>
                <c:pt idx="591">
                  <c:v>0.71495601173020606</c:v>
                </c:pt>
                <c:pt idx="592">
                  <c:v>0.72394916911046003</c:v>
                </c:pt>
                <c:pt idx="593">
                  <c:v>0.732942326490714</c:v>
                </c:pt>
                <c:pt idx="594">
                  <c:v>0.74193548387096797</c:v>
                </c:pt>
                <c:pt idx="595">
                  <c:v>0.75092864125122194</c:v>
                </c:pt>
                <c:pt idx="596">
                  <c:v>0.7599217986314768</c:v>
                </c:pt>
                <c:pt idx="597">
                  <c:v>0.76891495601173077</c:v>
                </c:pt>
                <c:pt idx="598">
                  <c:v>0.77790811339198473</c:v>
                </c:pt>
                <c:pt idx="599">
                  <c:v>0.7869012707722387</c:v>
                </c:pt>
                <c:pt idx="600">
                  <c:v>0.79589442815249267</c:v>
                </c:pt>
                <c:pt idx="601">
                  <c:v>0.80488758553274753</c:v>
                </c:pt>
                <c:pt idx="602">
                  <c:v>0.8138807429130015</c:v>
                </c:pt>
                <c:pt idx="603">
                  <c:v>0.82287390029325547</c:v>
                </c:pt>
                <c:pt idx="604">
                  <c:v>0.83186705767350944</c:v>
                </c:pt>
                <c:pt idx="605">
                  <c:v>0.8408602150537634</c:v>
                </c:pt>
                <c:pt idx="606">
                  <c:v>0.84985337243401826</c:v>
                </c:pt>
                <c:pt idx="607">
                  <c:v>0.85884652981427223</c:v>
                </c:pt>
                <c:pt idx="608">
                  <c:v>0.8678396871945262</c:v>
                </c:pt>
                <c:pt idx="609">
                  <c:v>0.87683284457478017</c:v>
                </c:pt>
                <c:pt idx="610">
                  <c:v>0.88582600195503414</c:v>
                </c:pt>
                <c:pt idx="611">
                  <c:v>0.89481915933528899</c:v>
                </c:pt>
                <c:pt idx="612">
                  <c:v>0.90381231671554296</c:v>
                </c:pt>
                <c:pt idx="613">
                  <c:v>0.91280547409579693</c:v>
                </c:pt>
                <c:pt idx="614">
                  <c:v>0.9217986314760509</c:v>
                </c:pt>
                <c:pt idx="615">
                  <c:v>0.93079178885630576</c:v>
                </c:pt>
                <c:pt idx="616">
                  <c:v>0.93978494623655973</c:v>
                </c:pt>
                <c:pt idx="617">
                  <c:v>0.94877810361681369</c:v>
                </c:pt>
                <c:pt idx="618">
                  <c:v>0.95777126099706766</c:v>
                </c:pt>
                <c:pt idx="619">
                  <c:v>0.96676441837732163</c:v>
                </c:pt>
                <c:pt idx="620">
                  <c:v>0.97575757575757649</c:v>
                </c:pt>
                <c:pt idx="621">
                  <c:v>0.98475073313783046</c:v>
                </c:pt>
                <c:pt idx="622">
                  <c:v>0.99374389051808443</c:v>
                </c:pt>
                <c:pt idx="623">
                  <c:v>1.002737047898338</c:v>
                </c:pt>
                <c:pt idx="624">
                  <c:v>1.0117302052785919</c:v>
                </c:pt>
                <c:pt idx="625">
                  <c:v>1.020723362658847</c:v>
                </c:pt>
                <c:pt idx="626">
                  <c:v>1.029716520039101</c:v>
                </c:pt>
                <c:pt idx="627">
                  <c:v>1.0387096774193549</c:v>
                </c:pt>
                <c:pt idx="628">
                  <c:v>1.0477028347996089</c:v>
                </c:pt>
                <c:pt idx="629">
                  <c:v>1.0566959921798631</c:v>
                </c:pt>
                <c:pt idx="630">
                  <c:v>1.065689149560118</c:v>
                </c:pt>
                <c:pt idx="631">
                  <c:v>1.0746823069403719</c:v>
                </c:pt>
                <c:pt idx="632">
                  <c:v>1.0836754643206259</c:v>
                </c:pt>
                <c:pt idx="633">
                  <c:v>1.0926686217008801</c:v>
                </c:pt>
                <c:pt idx="634">
                  <c:v>1.1016617790811341</c:v>
                </c:pt>
                <c:pt idx="635">
                  <c:v>1.1106549364613889</c:v>
                </c:pt>
                <c:pt idx="636">
                  <c:v>1.1196480938416431</c:v>
                </c:pt>
                <c:pt idx="637">
                  <c:v>1.1286412512218971</c:v>
                </c:pt>
                <c:pt idx="638">
                  <c:v>1.137634408602151</c:v>
                </c:pt>
                <c:pt idx="639">
                  <c:v>1.146627565982405</c:v>
                </c:pt>
                <c:pt idx="640">
                  <c:v>1.155620723362659</c:v>
                </c:pt>
                <c:pt idx="641">
                  <c:v>1.1646138807429129</c:v>
                </c:pt>
                <c:pt idx="642">
                  <c:v>1.1736070381231669</c:v>
                </c:pt>
                <c:pt idx="643">
                  <c:v>1.1826001955034211</c:v>
                </c:pt>
                <c:pt idx="644">
                  <c:v>1.191593352883676</c:v>
                </c:pt>
                <c:pt idx="645">
                  <c:v>1.2005865102639299</c:v>
                </c:pt>
                <c:pt idx="646">
                  <c:v>1.2095796676441839</c:v>
                </c:pt>
                <c:pt idx="647">
                  <c:v>1.2185728250244381</c:v>
                </c:pt>
                <c:pt idx="648">
                  <c:v>1.2275659824046921</c:v>
                </c:pt>
                <c:pt idx="649">
                  <c:v>1.2365591397849469</c:v>
                </c:pt>
                <c:pt idx="650">
                  <c:v>1.2455522971652011</c:v>
                </c:pt>
                <c:pt idx="651">
                  <c:v>1.2545454545454551</c:v>
                </c:pt>
                <c:pt idx="652">
                  <c:v>1.263538611925709</c:v>
                </c:pt>
                <c:pt idx="653">
                  <c:v>1.272531769305963</c:v>
                </c:pt>
                <c:pt idx="654">
                  <c:v>1.2815249266862181</c:v>
                </c:pt>
                <c:pt idx="655">
                  <c:v>1.2905180840664721</c:v>
                </c:pt>
                <c:pt idx="656">
                  <c:v>1.299511241446726</c:v>
                </c:pt>
                <c:pt idx="657">
                  <c:v>1.30850439882698</c:v>
                </c:pt>
                <c:pt idx="658">
                  <c:v>1.317497556207234</c:v>
                </c:pt>
                <c:pt idx="659">
                  <c:v>1.3264907135874879</c:v>
                </c:pt>
                <c:pt idx="660">
                  <c:v>1.3354838709677419</c:v>
                </c:pt>
                <c:pt idx="661">
                  <c:v>1.3444770283479961</c:v>
                </c:pt>
                <c:pt idx="662">
                  <c:v>1.3534701857282501</c:v>
                </c:pt>
                <c:pt idx="663">
                  <c:v>1.3624633431085049</c:v>
                </c:pt>
                <c:pt idx="664">
                  <c:v>1.3714565004887589</c:v>
                </c:pt>
                <c:pt idx="665">
                  <c:v>1.3804496578690131</c:v>
                </c:pt>
                <c:pt idx="666">
                  <c:v>1.389442815249267</c:v>
                </c:pt>
                <c:pt idx="667">
                  <c:v>1.398435972629521</c:v>
                </c:pt>
                <c:pt idx="668">
                  <c:v>1.4074291300097761</c:v>
                </c:pt>
                <c:pt idx="669">
                  <c:v>1.4164222873900301</c:v>
                </c:pt>
                <c:pt idx="670">
                  <c:v>1.425415444770284</c:v>
                </c:pt>
                <c:pt idx="671">
                  <c:v>1.434408602150538</c:v>
                </c:pt>
                <c:pt idx="672">
                  <c:v>1.443401759530792</c:v>
                </c:pt>
                <c:pt idx="673">
                  <c:v>1.4523949169110471</c:v>
                </c:pt>
                <c:pt idx="674">
                  <c:v>1.461388074291301</c:v>
                </c:pt>
                <c:pt idx="675">
                  <c:v>1.470381231671555</c:v>
                </c:pt>
                <c:pt idx="676">
                  <c:v>1.479374389051809</c:v>
                </c:pt>
                <c:pt idx="677">
                  <c:v>1.488367546432062</c:v>
                </c:pt>
                <c:pt idx="678">
                  <c:v>1.4973607038123169</c:v>
                </c:pt>
                <c:pt idx="679">
                  <c:v>1.5063538611925711</c:v>
                </c:pt>
                <c:pt idx="680">
                  <c:v>1.5153470185728251</c:v>
                </c:pt>
                <c:pt idx="681">
                  <c:v>1.524340175953079</c:v>
                </c:pt>
                <c:pt idx="682">
                  <c:v>1.5333333333333341</c:v>
                </c:pt>
                <c:pt idx="683">
                  <c:v>1.5423264907135881</c:v>
                </c:pt>
                <c:pt idx="684">
                  <c:v>1.551319648093842</c:v>
                </c:pt>
                <c:pt idx="685">
                  <c:v>1.560312805474096</c:v>
                </c:pt>
                <c:pt idx="686">
                  <c:v>1.56930596285435</c:v>
                </c:pt>
                <c:pt idx="687">
                  <c:v>1.5782991202346051</c:v>
                </c:pt>
                <c:pt idx="688">
                  <c:v>1.587292277614859</c:v>
                </c:pt>
                <c:pt idx="689">
                  <c:v>1.596285434995113</c:v>
                </c:pt>
                <c:pt idx="690">
                  <c:v>1.605278592375367</c:v>
                </c:pt>
                <c:pt idx="691">
                  <c:v>1.6142717497556209</c:v>
                </c:pt>
                <c:pt idx="692">
                  <c:v>1.623264907135876</c:v>
                </c:pt>
                <c:pt idx="693">
                  <c:v>1.63225806451613</c:v>
                </c:pt>
                <c:pt idx="694">
                  <c:v>1.6412512218963839</c:v>
                </c:pt>
                <c:pt idx="695">
                  <c:v>1.650244379276637</c:v>
                </c:pt>
                <c:pt idx="696">
                  <c:v>1.659237536656891</c:v>
                </c:pt>
                <c:pt idx="697">
                  <c:v>1.6682306940371461</c:v>
                </c:pt>
                <c:pt idx="698">
                  <c:v>1.6772238514174</c:v>
                </c:pt>
                <c:pt idx="699">
                  <c:v>1.686217008797654</c:v>
                </c:pt>
                <c:pt idx="700">
                  <c:v>1.695210166177908</c:v>
                </c:pt>
                <c:pt idx="701">
                  <c:v>1.704203323558162</c:v>
                </c:pt>
                <c:pt idx="702">
                  <c:v>1.713196480938417</c:v>
                </c:pt>
                <c:pt idx="703">
                  <c:v>1.722189638318671</c:v>
                </c:pt>
                <c:pt idx="704">
                  <c:v>1.731182795698925</c:v>
                </c:pt>
                <c:pt idx="705">
                  <c:v>1.7401759530791789</c:v>
                </c:pt>
                <c:pt idx="706">
                  <c:v>1.749169110459434</c:v>
                </c:pt>
                <c:pt idx="707">
                  <c:v>1.758162267839688</c:v>
                </c:pt>
                <c:pt idx="708">
                  <c:v>1.767155425219942</c:v>
                </c:pt>
                <c:pt idx="709">
                  <c:v>1.7761485826001959</c:v>
                </c:pt>
                <c:pt idx="710">
                  <c:v>1.7851417399804499</c:v>
                </c:pt>
                <c:pt idx="711">
                  <c:v>1.794134897360705</c:v>
                </c:pt>
                <c:pt idx="712">
                  <c:v>1.8031280547409581</c:v>
                </c:pt>
                <c:pt idx="713">
                  <c:v>1.812121212121212</c:v>
                </c:pt>
                <c:pt idx="714">
                  <c:v>1.821114369501466</c:v>
                </c:pt>
                <c:pt idx="715">
                  <c:v>1.83010752688172</c:v>
                </c:pt>
                <c:pt idx="716">
                  <c:v>1.839100684261975</c:v>
                </c:pt>
                <c:pt idx="717">
                  <c:v>1.848093841642229</c:v>
                </c:pt>
                <c:pt idx="718">
                  <c:v>1.857086999022483</c:v>
                </c:pt>
                <c:pt idx="719">
                  <c:v>1.8660801564027369</c:v>
                </c:pt>
                <c:pt idx="720">
                  <c:v>1.8750733137829909</c:v>
                </c:pt>
                <c:pt idx="721">
                  <c:v>1.884066471163246</c:v>
                </c:pt>
                <c:pt idx="722">
                  <c:v>1.8930596285435</c:v>
                </c:pt>
                <c:pt idx="723">
                  <c:v>1.9020527859237539</c:v>
                </c:pt>
                <c:pt idx="724">
                  <c:v>1.9110459433040079</c:v>
                </c:pt>
                <c:pt idx="725">
                  <c:v>1.920039100684263</c:v>
                </c:pt>
                <c:pt idx="726">
                  <c:v>1.9290322580645169</c:v>
                </c:pt>
                <c:pt idx="727">
                  <c:v>1.9380254154447709</c:v>
                </c:pt>
                <c:pt idx="728">
                  <c:v>1.9470185728250251</c:v>
                </c:pt>
                <c:pt idx="729">
                  <c:v>1.9560117302052791</c:v>
                </c:pt>
                <c:pt idx="730">
                  <c:v>1.965004887585533</c:v>
                </c:pt>
                <c:pt idx="731">
                  <c:v>1.973998044965787</c:v>
                </c:pt>
                <c:pt idx="732">
                  <c:v>1.982991202346041</c:v>
                </c:pt>
                <c:pt idx="733">
                  <c:v>1.991984359726295</c:v>
                </c:pt>
                <c:pt idx="734">
                  <c:v>2.0009775171065489</c:v>
                </c:pt>
                <c:pt idx="735">
                  <c:v>2.0099706744868042</c:v>
                </c:pt>
                <c:pt idx="736">
                  <c:v>2.0189638318670582</c:v>
                </c:pt>
                <c:pt idx="737">
                  <c:v>2.0279569892473122</c:v>
                </c:pt>
                <c:pt idx="738">
                  <c:v>2.0369501466275661</c:v>
                </c:pt>
                <c:pt idx="739">
                  <c:v>2.0459433040078201</c:v>
                </c:pt>
                <c:pt idx="740">
                  <c:v>2.054936461388075</c:v>
                </c:pt>
                <c:pt idx="741">
                  <c:v>2.0639296187683289</c:v>
                </c:pt>
                <c:pt idx="742">
                  <c:v>2.0729227761485829</c:v>
                </c:pt>
                <c:pt idx="743">
                  <c:v>2.0819159335288369</c:v>
                </c:pt>
                <c:pt idx="744">
                  <c:v>2.0909090909090908</c:v>
                </c:pt>
                <c:pt idx="745">
                  <c:v>2.0999022482893461</c:v>
                </c:pt>
                <c:pt idx="746">
                  <c:v>2.1088954056696001</c:v>
                </c:pt>
                <c:pt idx="747">
                  <c:v>2.1178885630498541</c:v>
                </c:pt>
                <c:pt idx="748">
                  <c:v>2.126881720430108</c:v>
                </c:pt>
                <c:pt idx="749">
                  <c:v>2.135874877810362</c:v>
                </c:pt>
                <c:pt idx="750">
                  <c:v>2.144868035190616</c:v>
                </c:pt>
                <c:pt idx="751">
                  <c:v>2.1538611925708699</c:v>
                </c:pt>
                <c:pt idx="752">
                  <c:v>2.1628543499511239</c:v>
                </c:pt>
                <c:pt idx="753">
                  <c:v>2.1718475073313779</c:v>
                </c:pt>
                <c:pt idx="754">
                  <c:v>2.1808406647116332</c:v>
                </c:pt>
                <c:pt idx="755">
                  <c:v>2.1898338220918871</c:v>
                </c:pt>
                <c:pt idx="756">
                  <c:v>2.1988269794721411</c:v>
                </c:pt>
                <c:pt idx="757">
                  <c:v>2.2078201368523951</c:v>
                </c:pt>
                <c:pt idx="758">
                  <c:v>2.2168132942326491</c:v>
                </c:pt>
                <c:pt idx="759">
                  <c:v>2.2258064516129039</c:v>
                </c:pt>
                <c:pt idx="760">
                  <c:v>2.2347996089931579</c:v>
                </c:pt>
                <c:pt idx="761">
                  <c:v>2.2437927663734119</c:v>
                </c:pt>
                <c:pt idx="762">
                  <c:v>2.2527859237536658</c:v>
                </c:pt>
                <c:pt idx="763">
                  <c:v>2.2617790811339198</c:v>
                </c:pt>
                <c:pt idx="764">
                  <c:v>2.2707722385141751</c:v>
                </c:pt>
                <c:pt idx="765">
                  <c:v>2.2797653958944291</c:v>
                </c:pt>
                <c:pt idx="766">
                  <c:v>2.288758553274683</c:v>
                </c:pt>
                <c:pt idx="767">
                  <c:v>2.297751710654937</c:v>
                </c:pt>
                <c:pt idx="768">
                  <c:v>2.306744868035191</c:v>
                </c:pt>
                <c:pt idx="769">
                  <c:v>2.3157380254154449</c:v>
                </c:pt>
                <c:pt idx="770">
                  <c:v>2.3247311827956989</c:v>
                </c:pt>
                <c:pt idx="771">
                  <c:v>2.3337243401759529</c:v>
                </c:pt>
                <c:pt idx="772">
                  <c:v>2.3427174975562068</c:v>
                </c:pt>
                <c:pt idx="773">
                  <c:v>2.3517106549364621</c:v>
                </c:pt>
                <c:pt idx="774">
                  <c:v>2.3607038123167161</c:v>
                </c:pt>
                <c:pt idx="775">
                  <c:v>2.3696969696969701</c:v>
                </c:pt>
                <c:pt idx="776">
                  <c:v>2.378690127077224</c:v>
                </c:pt>
                <c:pt idx="777">
                  <c:v>2.387683284457478</c:v>
                </c:pt>
                <c:pt idx="778">
                  <c:v>2.3966764418377329</c:v>
                </c:pt>
                <c:pt idx="779">
                  <c:v>2.4056695992179868</c:v>
                </c:pt>
                <c:pt idx="780">
                  <c:v>2.4146627565982408</c:v>
                </c:pt>
                <c:pt idx="781">
                  <c:v>2.4236559139784948</c:v>
                </c:pt>
                <c:pt idx="782">
                  <c:v>2.4326490713587492</c:v>
                </c:pt>
                <c:pt idx="783">
                  <c:v>2.4416422287390041</c:v>
                </c:pt>
                <c:pt idx="784">
                  <c:v>2.450635386119258</c:v>
                </c:pt>
                <c:pt idx="785">
                  <c:v>2.459628543499512</c:v>
                </c:pt>
                <c:pt idx="786">
                  <c:v>2.468621700879766</c:v>
                </c:pt>
                <c:pt idx="787">
                  <c:v>2.477614858260019</c:v>
                </c:pt>
                <c:pt idx="788">
                  <c:v>2.4866080156402739</c:v>
                </c:pt>
                <c:pt idx="789">
                  <c:v>2.4956011730205279</c:v>
                </c:pt>
                <c:pt idx="790">
                  <c:v>2.5045943304007818</c:v>
                </c:pt>
                <c:pt idx="791">
                  <c:v>2.5135874877810358</c:v>
                </c:pt>
                <c:pt idx="792">
                  <c:v>2.5225806451612911</c:v>
                </c:pt>
                <c:pt idx="793">
                  <c:v>2.5315738025415451</c:v>
                </c:pt>
                <c:pt idx="794">
                  <c:v>2.540566959921799</c:v>
                </c:pt>
                <c:pt idx="795">
                  <c:v>2.549560117302053</c:v>
                </c:pt>
                <c:pt idx="796">
                  <c:v>2.558553274682307</c:v>
                </c:pt>
                <c:pt idx="797">
                  <c:v>2.5675464320625618</c:v>
                </c:pt>
                <c:pt idx="798">
                  <c:v>2.5765395894428158</c:v>
                </c:pt>
                <c:pt idx="799">
                  <c:v>2.5855327468230702</c:v>
                </c:pt>
                <c:pt idx="800">
                  <c:v>2.5945259042033242</c:v>
                </c:pt>
                <c:pt idx="801">
                  <c:v>2.6035190615835782</c:v>
                </c:pt>
                <c:pt idx="802">
                  <c:v>2.612512218963833</c:v>
                </c:pt>
                <c:pt idx="803">
                  <c:v>2.621505376344087</c:v>
                </c:pt>
                <c:pt idx="804">
                  <c:v>2.6304985337243409</c:v>
                </c:pt>
                <c:pt idx="805">
                  <c:v>2.639491691104594</c:v>
                </c:pt>
                <c:pt idx="806">
                  <c:v>2.648484848484848</c:v>
                </c:pt>
                <c:pt idx="807">
                  <c:v>2.6574780058651029</c:v>
                </c:pt>
                <c:pt idx="808">
                  <c:v>2.6664711632453568</c:v>
                </c:pt>
                <c:pt idx="809">
                  <c:v>2.6754643206256108</c:v>
                </c:pt>
                <c:pt idx="810">
                  <c:v>2.6844574780058652</c:v>
                </c:pt>
                <c:pt idx="811">
                  <c:v>2.6934506353861192</c:v>
                </c:pt>
                <c:pt idx="812">
                  <c:v>2.702443792766374</c:v>
                </c:pt>
                <c:pt idx="813">
                  <c:v>2.711436950146628</c:v>
                </c:pt>
                <c:pt idx="814">
                  <c:v>2.720430107526882</c:v>
                </c:pt>
                <c:pt idx="815">
                  <c:v>2.7294232649071359</c:v>
                </c:pt>
                <c:pt idx="816">
                  <c:v>2.7384164222873908</c:v>
                </c:pt>
                <c:pt idx="817">
                  <c:v>2.7474095796676452</c:v>
                </c:pt>
                <c:pt idx="818">
                  <c:v>2.7564027370478992</c:v>
                </c:pt>
                <c:pt idx="819">
                  <c:v>2.7653958944281531</c:v>
                </c:pt>
                <c:pt idx="820">
                  <c:v>2.7743890518084071</c:v>
                </c:pt>
                <c:pt idx="821">
                  <c:v>2.783382209188662</c:v>
                </c:pt>
                <c:pt idx="822">
                  <c:v>2.7923753665689151</c:v>
                </c:pt>
                <c:pt idx="823">
                  <c:v>2.801368523949169</c:v>
                </c:pt>
                <c:pt idx="824">
                  <c:v>2.810361681329423</c:v>
                </c:pt>
                <c:pt idx="825">
                  <c:v>2.819354838709677</c:v>
                </c:pt>
                <c:pt idx="826">
                  <c:v>2.8283479960899318</c:v>
                </c:pt>
                <c:pt idx="827">
                  <c:v>2.8373411534701858</c:v>
                </c:pt>
                <c:pt idx="828">
                  <c:v>2.8463343108504402</c:v>
                </c:pt>
                <c:pt idx="829">
                  <c:v>2.8553274682306942</c:v>
                </c:pt>
                <c:pt idx="830">
                  <c:v>2.8643206256109481</c:v>
                </c:pt>
                <c:pt idx="831">
                  <c:v>2.873313782991203</c:v>
                </c:pt>
                <c:pt idx="832">
                  <c:v>2.882306940371457</c:v>
                </c:pt>
                <c:pt idx="833">
                  <c:v>2.8913000977517109</c:v>
                </c:pt>
                <c:pt idx="834">
                  <c:v>2.9002932551319649</c:v>
                </c:pt>
                <c:pt idx="835">
                  <c:v>2.9092864125122202</c:v>
                </c:pt>
                <c:pt idx="836">
                  <c:v>2.9182795698924742</c:v>
                </c:pt>
                <c:pt idx="837">
                  <c:v>2.9272727272727281</c:v>
                </c:pt>
                <c:pt idx="838">
                  <c:v>2.9362658846529821</c:v>
                </c:pt>
                <c:pt idx="839">
                  <c:v>2.9452590420332361</c:v>
                </c:pt>
                <c:pt idx="840">
                  <c:v>2.95425219941349</c:v>
                </c:pt>
                <c:pt idx="841">
                  <c:v>2.963245356793744</c:v>
                </c:pt>
                <c:pt idx="842">
                  <c:v>2.972238514173998</c:v>
                </c:pt>
                <c:pt idx="843">
                  <c:v>2.9812316715542519</c:v>
                </c:pt>
                <c:pt idx="844">
                  <c:v>2.9902248289345059</c:v>
                </c:pt>
                <c:pt idx="845">
                  <c:v>2.9992179863147612</c:v>
                </c:pt>
                <c:pt idx="846">
                  <c:v>3.0082111436950152</c:v>
                </c:pt>
                <c:pt idx="847">
                  <c:v>3.0172043010752692</c:v>
                </c:pt>
                <c:pt idx="848">
                  <c:v>3.0261974584555231</c:v>
                </c:pt>
                <c:pt idx="849">
                  <c:v>3.0351906158357771</c:v>
                </c:pt>
                <c:pt idx="850">
                  <c:v>3.044183773216032</c:v>
                </c:pt>
                <c:pt idx="851">
                  <c:v>3.0531769305962859</c:v>
                </c:pt>
                <c:pt idx="852">
                  <c:v>3.0621700879765399</c:v>
                </c:pt>
                <c:pt idx="853">
                  <c:v>3.0711632453567939</c:v>
                </c:pt>
                <c:pt idx="854">
                  <c:v>3.0801564027370478</c:v>
                </c:pt>
                <c:pt idx="855">
                  <c:v>3.0891495601173031</c:v>
                </c:pt>
                <c:pt idx="856">
                  <c:v>3.0981427174975571</c:v>
                </c:pt>
                <c:pt idx="857">
                  <c:v>3.1071358748778111</c:v>
                </c:pt>
                <c:pt idx="858">
                  <c:v>3.116129032258065</c:v>
                </c:pt>
                <c:pt idx="859">
                  <c:v>3.125122189638319</c:v>
                </c:pt>
                <c:pt idx="860">
                  <c:v>3.134115347018573</c:v>
                </c:pt>
                <c:pt idx="861">
                  <c:v>3.1431085043988269</c:v>
                </c:pt>
                <c:pt idx="862">
                  <c:v>3.1521016617790809</c:v>
                </c:pt>
                <c:pt idx="863">
                  <c:v>3.1610948191593349</c:v>
                </c:pt>
                <c:pt idx="864">
                  <c:v>3.1700879765395902</c:v>
                </c:pt>
                <c:pt idx="865">
                  <c:v>3.1790811339198441</c:v>
                </c:pt>
                <c:pt idx="866">
                  <c:v>3.1880742913000981</c:v>
                </c:pt>
                <c:pt idx="867">
                  <c:v>3.1970674486803521</c:v>
                </c:pt>
                <c:pt idx="868">
                  <c:v>3.2060606060606061</c:v>
                </c:pt>
                <c:pt idx="869">
                  <c:v>3.2150537634408609</c:v>
                </c:pt>
                <c:pt idx="870">
                  <c:v>3.2240469208211149</c:v>
                </c:pt>
                <c:pt idx="871">
                  <c:v>3.2330400782013688</c:v>
                </c:pt>
                <c:pt idx="872">
                  <c:v>3.2420332355816228</c:v>
                </c:pt>
                <c:pt idx="873">
                  <c:v>3.2510263929618768</c:v>
                </c:pt>
                <c:pt idx="874">
                  <c:v>3.2600195503421321</c:v>
                </c:pt>
                <c:pt idx="875">
                  <c:v>3.2690127077223861</c:v>
                </c:pt>
                <c:pt idx="876">
                  <c:v>3.27800586510264</c:v>
                </c:pt>
                <c:pt idx="877">
                  <c:v>3.286999022482894</c:v>
                </c:pt>
                <c:pt idx="878">
                  <c:v>3.295992179863148</c:v>
                </c:pt>
                <c:pt idx="879">
                  <c:v>3.3049853372434019</c:v>
                </c:pt>
                <c:pt idx="880">
                  <c:v>3.3139784946236559</c:v>
                </c:pt>
                <c:pt idx="881">
                  <c:v>3.3229716520039099</c:v>
                </c:pt>
                <c:pt idx="882">
                  <c:v>3.3319648093841638</c:v>
                </c:pt>
                <c:pt idx="883">
                  <c:v>3.3409579667644191</c:v>
                </c:pt>
                <c:pt idx="884">
                  <c:v>3.3499511241446731</c:v>
                </c:pt>
                <c:pt idx="885">
                  <c:v>3.3589442815249271</c:v>
                </c:pt>
                <c:pt idx="886">
                  <c:v>3.367937438905181</c:v>
                </c:pt>
                <c:pt idx="887">
                  <c:v>3.376930596285435</c:v>
                </c:pt>
                <c:pt idx="888">
                  <c:v>3.3859237536656899</c:v>
                </c:pt>
                <c:pt idx="889">
                  <c:v>3.3949169110459438</c:v>
                </c:pt>
                <c:pt idx="890">
                  <c:v>3.4039100684261978</c:v>
                </c:pt>
                <c:pt idx="891">
                  <c:v>3.4129032258064531</c:v>
                </c:pt>
                <c:pt idx="892">
                  <c:v>3.4218963831867062</c:v>
                </c:pt>
                <c:pt idx="893">
                  <c:v>3.430889540566961</c:v>
                </c:pt>
                <c:pt idx="894">
                  <c:v>3.4398826979472141</c:v>
                </c:pt>
                <c:pt idx="895">
                  <c:v>3.448875855327469</c:v>
                </c:pt>
                <c:pt idx="896">
                  <c:v>3.457869012707723</c:v>
                </c:pt>
                <c:pt idx="897">
                  <c:v>3.466862170087976</c:v>
                </c:pt>
                <c:pt idx="898">
                  <c:v>3.4758553274682309</c:v>
                </c:pt>
                <c:pt idx="899">
                  <c:v>3.484848484848484</c:v>
                </c:pt>
                <c:pt idx="900">
                  <c:v>3.4938416422287388</c:v>
                </c:pt>
                <c:pt idx="901">
                  <c:v>3.5028347996089941</c:v>
                </c:pt>
                <c:pt idx="902">
                  <c:v>3.5118279569892472</c:v>
                </c:pt>
                <c:pt idx="903">
                  <c:v>3.5208211143695021</c:v>
                </c:pt>
                <c:pt idx="904">
                  <c:v>3.5298142717497552</c:v>
                </c:pt>
                <c:pt idx="905">
                  <c:v>3.53880742913001</c:v>
                </c:pt>
                <c:pt idx="906">
                  <c:v>3.5478005865102649</c:v>
                </c:pt>
                <c:pt idx="907">
                  <c:v>3.5567937438905179</c:v>
                </c:pt>
                <c:pt idx="908">
                  <c:v>3.5657869012707728</c:v>
                </c:pt>
                <c:pt idx="909">
                  <c:v>3.5747800586510259</c:v>
                </c:pt>
                <c:pt idx="910">
                  <c:v>3.5837732160312812</c:v>
                </c:pt>
                <c:pt idx="911">
                  <c:v>3.592766373411536</c:v>
                </c:pt>
                <c:pt idx="912">
                  <c:v>3.6017595307917891</c:v>
                </c:pt>
                <c:pt idx="913">
                  <c:v>3.610752688172044</c:v>
                </c:pt>
                <c:pt idx="914">
                  <c:v>3.6197458455522979</c:v>
                </c:pt>
                <c:pt idx="915">
                  <c:v>3.628739002932551</c:v>
                </c:pt>
                <c:pt idx="916">
                  <c:v>3.6377321603128059</c:v>
                </c:pt>
                <c:pt idx="917">
                  <c:v>3.646725317693059</c:v>
                </c:pt>
                <c:pt idx="918">
                  <c:v>3.6557184750733138</c:v>
                </c:pt>
                <c:pt idx="919">
                  <c:v>3.6647116324535691</c:v>
                </c:pt>
                <c:pt idx="920">
                  <c:v>3.6737047898338222</c:v>
                </c:pt>
                <c:pt idx="921">
                  <c:v>3.6826979472140771</c:v>
                </c:pt>
                <c:pt idx="922">
                  <c:v>3.6916911045943301</c:v>
                </c:pt>
                <c:pt idx="923">
                  <c:v>3.700684261974585</c:v>
                </c:pt>
                <c:pt idx="924">
                  <c:v>3.7096774193548399</c:v>
                </c:pt>
                <c:pt idx="925">
                  <c:v>3.7186705767350929</c:v>
                </c:pt>
                <c:pt idx="926">
                  <c:v>3.7276637341153478</c:v>
                </c:pt>
                <c:pt idx="927">
                  <c:v>3.7366568914956009</c:v>
                </c:pt>
                <c:pt idx="928">
                  <c:v>3.7456500488758562</c:v>
                </c:pt>
                <c:pt idx="929">
                  <c:v>3.754643206256111</c:v>
                </c:pt>
                <c:pt idx="930">
                  <c:v>3.7636363636363641</c:v>
                </c:pt>
                <c:pt idx="931">
                  <c:v>3.772629521016619</c:v>
                </c:pt>
                <c:pt idx="932">
                  <c:v>3.7816226783968721</c:v>
                </c:pt>
                <c:pt idx="933">
                  <c:v>3.790615835777126</c:v>
                </c:pt>
                <c:pt idx="934">
                  <c:v>3.7996089931573809</c:v>
                </c:pt>
                <c:pt idx="935">
                  <c:v>3.808602150537634</c:v>
                </c:pt>
                <c:pt idx="936">
                  <c:v>3.8175953079178888</c:v>
                </c:pt>
                <c:pt idx="937">
                  <c:v>3.8265884652981419</c:v>
                </c:pt>
                <c:pt idx="938">
                  <c:v>3.8355816226783972</c:v>
                </c:pt>
                <c:pt idx="939">
                  <c:v>3.8445747800586521</c:v>
                </c:pt>
                <c:pt idx="940">
                  <c:v>3.8535679374389051</c:v>
                </c:pt>
                <c:pt idx="941">
                  <c:v>3.86256109481916</c:v>
                </c:pt>
                <c:pt idx="942">
                  <c:v>3.8715542521994131</c:v>
                </c:pt>
                <c:pt idx="943">
                  <c:v>3.8805474095796679</c:v>
                </c:pt>
                <c:pt idx="944">
                  <c:v>3.8895405669599228</c:v>
                </c:pt>
                <c:pt idx="945">
                  <c:v>3.8985337243401759</c:v>
                </c:pt>
                <c:pt idx="946">
                  <c:v>3.9075268817204312</c:v>
                </c:pt>
                <c:pt idx="947">
                  <c:v>3.9165200391006838</c:v>
                </c:pt>
                <c:pt idx="948">
                  <c:v>3.9255131964809391</c:v>
                </c:pt>
                <c:pt idx="949">
                  <c:v>3.934506353861194</c:v>
                </c:pt>
                <c:pt idx="950">
                  <c:v>3.943499511241447</c:v>
                </c:pt>
                <c:pt idx="951">
                  <c:v>3.952492668621701</c:v>
                </c:pt>
                <c:pt idx="952">
                  <c:v>3.961485826001955</c:v>
                </c:pt>
                <c:pt idx="953">
                  <c:v>3.9704789833822089</c:v>
                </c:pt>
                <c:pt idx="954">
                  <c:v>3.9794721407624638</c:v>
                </c:pt>
                <c:pt idx="955">
                  <c:v>3.9884652981427169</c:v>
                </c:pt>
                <c:pt idx="956">
                  <c:v>3.9974584555229722</c:v>
                </c:pt>
                <c:pt idx="957">
                  <c:v>4.0064516129032253</c:v>
                </c:pt>
                <c:pt idx="958">
                  <c:v>4.0154447702834801</c:v>
                </c:pt>
                <c:pt idx="959">
                  <c:v>4.024437927663735</c:v>
                </c:pt>
                <c:pt idx="960">
                  <c:v>4.0334310850439881</c:v>
                </c:pt>
                <c:pt idx="961">
                  <c:v>4.0424242424242429</c:v>
                </c:pt>
                <c:pt idx="962">
                  <c:v>4.0514173998044978</c:v>
                </c:pt>
                <c:pt idx="963">
                  <c:v>4.0604105571847509</c:v>
                </c:pt>
                <c:pt idx="964">
                  <c:v>4.0694037145650057</c:v>
                </c:pt>
                <c:pt idx="965">
                  <c:v>4.0783968719452588</c:v>
                </c:pt>
                <c:pt idx="966">
                  <c:v>4.0873900293255137</c:v>
                </c:pt>
                <c:pt idx="967">
                  <c:v>4.0963831867057694</c:v>
                </c:pt>
                <c:pt idx="968">
                  <c:v>4.1053763440860216</c:v>
                </c:pt>
                <c:pt idx="969">
                  <c:v>4.1143695014662756</c:v>
                </c:pt>
                <c:pt idx="970">
                  <c:v>4.1233626588465304</c:v>
                </c:pt>
                <c:pt idx="971">
                  <c:v>4.1323558162267844</c:v>
                </c:pt>
                <c:pt idx="972">
                  <c:v>4.1413489736070392</c:v>
                </c:pt>
                <c:pt idx="973">
                  <c:v>4.1503421309872923</c:v>
                </c:pt>
                <c:pt idx="974">
                  <c:v>4.1593352883675472</c:v>
                </c:pt>
                <c:pt idx="975">
                  <c:v>4.1683284457478003</c:v>
                </c:pt>
                <c:pt idx="976">
                  <c:v>4.1773216031280551</c:v>
                </c:pt>
                <c:pt idx="977">
                  <c:v>4.18631476050831</c:v>
                </c:pt>
                <c:pt idx="978">
                  <c:v>4.1953079178885631</c:v>
                </c:pt>
                <c:pt idx="979">
                  <c:v>4.2043010752688179</c:v>
                </c:pt>
                <c:pt idx="980">
                  <c:v>4.213294232649071</c:v>
                </c:pt>
                <c:pt idx="981">
                  <c:v>4.2222873900293258</c:v>
                </c:pt>
                <c:pt idx="982">
                  <c:v>4.2312805474095807</c:v>
                </c:pt>
                <c:pt idx="983">
                  <c:v>4.2402737047898338</c:v>
                </c:pt>
                <c:pt idx="984">
                  <c:v>4.2492668621700886</c:v>
                </c:pt>
                <c:pt idx="985">
                  <c:v>4.2582600195503417</c:v>
                </c:pt>
                <c:pt idx="986">
                  <c:v>4.2672531769305966</c:v>
                </c:pt>
                <c:pt idx="987">
                  <c:v>4.2762463343108514</c:v>
                </c:pt>
                <c:pt idx="988">
                  <c:v>4.2852394916911054</c:v>
                </c:pt>
                <c:pt idx="989">
                  <c:v>4.2942326490713594</c:v>
                </c:pt>
                <c:pt idx="990">
                  <c:v>4.3032258064516116</c:v>
                </c:pt>
                <c:pt idx="991">
                  <c:v>4.3122189638318673</c:v>
                </c:pt>
                <c:pt idx="992">
                  <c:v>4.3212121212121222</c:v>
                </c:pt>
                <c:pt idx="993">
                  <c:v>4.3302052785923753</c:v>
                </c:pt>
                <c:pt idx="994">
                  <c:v>4.3391984359726301</c:v>
                </c:pt>
                <c:pt idx="995">
                  <c:v>4.3481915933528832</c:v>
                </c:pt>
                <c:pt idx="996">
                  <c:v>4.357184750733138</c:v>
                </c:pt>
                <c:pt idx="997">
                  <c:v>4.3661779081133929</c:v>
                </c:pt>
                <c:pt idx="998">
                  <c:v>4.375171065493646</c:v>
                </c:pt>
                <c:pt idx="999">
                  <c:v>4.3841642228739008</c:v>
                </c:pt>
                <c:pt idx="1000">
                  <c:v>4.3931573802541539</c:v>
                </c:pt>
                <c:pt idx="1001">
                  <c:v>4.4021505376344088</c:v>
                </c:pt>
                <c:pt idx="1002">
                  <c:v>4.4111436950146636</c:v>
                </c:pt>
                <c:pt idx="1003">
                  <c:v>4.4201368523949167</c:v>
                </c:pt>
                <c:pt idx="1004">
                  <c:v>4.4291300097751716</c:v>
                </c:pt>
                <c:pt idx="1005">
                  <c:v>4.4381231671554264</c:v>
                </c:pt>
                <c:pt idx="1006">
                  <c:v>4.4471163245356804</c:v>
                </c:pt>
                <c:pt idx="1007">
                  <c:v>4.4561094819159344</c:v>
                </c:pt>
                <c:pt idx="1008">
                  <c:v>4.4651026392961866</c:v>
                </c:pt>
                <c:pt idx="1009">
                  <c:v>4.4740957966764423</c:v>
                </c:pt>
                <c:pt idx="1010">
                  <c:v>4.4830889540566972</c:v>
                </c:pt>
                <c:pt idx="1011">
                  <c:v>4.4920821114369502</c:v>
                </c:pt>
                <c:pt idx="1012">
                  <c:v>4.5010752688172051</c:v>
                </c:pt>
                <c:pt idx="1013">
                  <c:v>4.5100684261974582</c:v>
                </c:pt>
                <c:pt idx="1014">
                  <c:v>4.519061583577713</c:v>
                </c:pt>
                <c:pt idx="1015">
                  <c:v>4.5280547409579679</c:v>
                </c:pt>
                <c:pt idx="1016">
                  <c:v>4.537047898338221</c:v>
                </c:pt>
                <c:pt idx="1017">
                  <c:v>4.5460410557184758</c:v>
                </c:pt>
                <c:pt idx="1018">
                  <c:v>4.5550342130987289</c:v>
                </c:pt>
                <c:pt idx="1019">
                  <c:v>4.5640273704789838</c:v>
                </c:pt>
                <c:pt idx="1020">
                  <c:v>4.5730205278592386</c:v>
                </c:pt>
                <c:pt idx="1021">
                  <c:v>4.5820136852394917</c:v>
                </c:pt>
                <c:pt idx="1022">
                  <c:v>4.5910068426197466</c:v>
                </c:pt>
                <c:pt idx="1023">
                  <c:v>4.5999999999999996</c:v>
                </c:pt>
              </c:numCache>
            </c:numRef>
          </c:xVal>
          <c:yVal>
            <c:numRef>
              <c:f>Data!$F$2:$F$1025</c:f>
              <c:numCache>
                <c:formatCode>General</c:formatCode>
                <c:ptCount val="1024"/>
                <c:pt idx="0">
                  <c:v>5.9549235317691704E-3</c:v>
                </c:pt>
                <c:pt idx="1">
                  <c:v>6.0101281505880559E-3</c:v>
                </c:pt>
                <c:pt idx="2">
                  <c:v>6.0657574114293053E-3</c:v>
                </c:pt>
                <c:pt idx="3">
                  <c:v>6.121814056020301E-3</c:v>
                </c:pt>
                <c:pt idx="4">
                  <c:v>6.1783008514890306E-3</c:v>
                </c:pt>
                <c:pt idx="5">
                  <c:v>6.2352205909541282E-3</c:v>
                </c:pt>
                <c:pt idx="6">
                  <c:v>6.2925760941288291E-3</c:v>
                </c:pt>
                <c:pt idx="7">
                  <c:v>6.3503702079391183E-3</c:v>
                </c:pt>
                <c:pt idx="8">
                  <c:v>6.408605807156225E-3</c:v>
                </c:pt>
                <c:pt idx="9">
                  <c:v>6.4672857950436686E-3</c:v>
                </c:pt>
                <c:pt idx="10">
                  <c:v>6.526413104019118E-3</c:v>
                </c:pt>
                <c:pt idx="11">
                  <c:v>6.5859906963311957E-3</c:v>
                </c:pt>
                <c:pt idx="12">
                  <c:v>6.6460215647514368E-3</c:v>
                </c:pt>
                <c:pt idx="13">
                  <c:v>6.706508733281687E-3</c:v>
                </c:pt>
                <c:pt idx="14">
                  <c:v>6.7674552578769953E-3</c:v>
                </c:pt>
                <c:pt idx="15">
                  <c:v>6.8288642271843699E-3</c:v>
                </c:pt>
                <c:pt idx="16">
                  <c:v>6.890738763297437E-3</c:v>
                </c:pt>
                <c:pt idx="17">
                  <c:v>6.9530820225273326E-3</c:v>
                </c:pt>
                <c:pt idx="18">
                  <c:v>7.0158971961898691E-3</c:v>
                </c:pt>
                <c:pt idx="19">
                  <c:v>7.0791875114093903E-3</c:v>
                </c:pt>
                <c:pt idx="20">
                  <c:v>7.1429562319392549E-3</c:v>
                </c:pt>
                <c:pt idx="21">
                  <c:v>7.2072066589993263E-3</c:v>
                </c:pt>
                <c:pt idx="22">
                  <c:v>7.2719421321305773E-3</c:v>
                </c:pt>
                <c:pt idx="23">
                  <c:v>7.3371660300669654E-3</c:v>
                </c:pt>
                <c:pt idx="24">
                  <c:v>7.4028817716248942E-3</c:v>
                </c:pt>
                <c:pt idx="25">
                  <c:v>7.4690928166102222E-3</c:v>
                </c:pt>
                <c:pt idx="26">
                  <c:v>7.5358026667432156E-3</c:v>
                </c:pt>
                <c:pt idx="27">
                  <c:v>7.603014866601498E-3</c:v>
                </c:pt>
                <c:pt idx="28">
                  <c:v>7.6707330045811218E-3</c:v>
                </c:pt>
                <c:pt idx="29">
                  <c:v>7.7389607138761149E-3</c:v>
                </c:pt>
                <c:pt idx="30">
                  <c:v>7.807701673476458E-3</c:v>
                </c:pt>
                <c:pt idx="31">
                  <c:v>7.8769596091847471E-3</c:v>
                </c:pt>
                <c:pt idx="32">
                  <c:v>7.9467382946517024E-3</c:v>
                </c:pt>
                <c:pt idx="33">
                  <c:v>8.0170415524306749E-3</c:v>
                </c:pt>
                <c:pt idx="34">
                  <c:v>8.087873255051229E-3</c:v>
                </c:pt>
                <c:pt idx="35">
                  <c:v>8.1592373261120416E-3</c:v>
                </c:pt>
                <c:pt idx="36">
                  <c:v>8.231137741393146E-3</c:v>
                </c:pt>
                <c:pt idx="37">
                  <c:v>8.3035785299877436E-3</c:v>
                </c:pt>
                <c:pt idx="38">
                  <c:v>8.3765637754536701E-3</c:v>
                </c:pt>
                <c:pt idx="39">
                  <c:v>8.4500976169846163E-3</c:v>
                </c:pt>
                <c:pt idx="40">
                  <c:v>8.5241842506012331E-3</c:v>
                </c:pt>
                <c:pt idx="41">
                  <c:v>8.5988279303622489E-3</c:v>
                </c:pt>
                <c:pt idx="42">
                  <c:v>8.6740329695956155E-3</c:v>
                </c:pt>
                <c:pt idx="43">
                  <c:v>8.7498037421499409E-3</c:v>
                </c:pt>
                <c:pt idx="44">
                  <c:v>8.826144683666097E-3</c:v>
                </c:pt>
                <c:pt idx="45">
                  <c:v>8.9030602928692245E-3</c:v>
                </c:pt>
                <c:pt idx="46">
                  <c:v>8.9805551328811205E-3</c:v>
                </c:pt>
                <c:pt idx="47">
                  <c:v>9.0586338325531219E-3</c:v>
                </c:pt>
                <c:pt idx="48">
                  <c:v>9.1373010878195646E-3</c:v>
                </c:pt>
                <c:pt idx="49">
                  <c:v>9.2165616630717553E-3</c:v>
                </c:pt>
                <c:pt idx="50">
                  <c:v>9.2964203925526099E-3</c:v>
                </c:pt>
                <c:pt idx="51">
                  <c:v>9.37688218177192E-3</c:v>
                </c:pt>
                <c:pt idx="52">
                  <c:v>9.4579520089422761E-3</c:v>
                </c:pt>
                <c:pt idx="53">
                  <c:v>9.5396349264357441E-3</c:v>
                </c:pt>
                <c:pt idx="54">
                  <c:v>9.6219360622610967E-3</c:v>
                </c:pt>
                <c:pt idx="55">
                  <c:v>9.7048606215618047E-3</c:v>
                </c:pt>
                <c:pt idx="56">
                  <c:v>9.7884138881346745E-3</c:v>
                </c:pt>
                <c:pt idx="57">
                  <c:v>9.8726012259690195E-3</c:v>
                </c:pt>
                <c:pt idx="58">
                  <c:v>9.9574280808065168E-3</c:v>
                </c:pt>
                <c:pt idx="59">
                  <c:v>1.0042899981721511E-2</c:v>
                </c:pt>
                <c:pt idx="60">
                  <c:v>1.0129022542721749E-2</c:v>
                </c:pt>
                <c:pt idx="61">
                  <c:v>1.021580146436965E-2</c:v>
                </c:pt>
                <c:pt idx="62">
                  <c:v>1.0303242535423571E-2</c:v>
                </c:pt>
                <c:pt idx="63">
                  <c:v>1.039135163449958E-2</c:v>
                </c:pt>
                <c:pt idx="64">
                  <c:v>1.0480134731753099E-2</c:v>
                </c:pt>
                <c:pt idx="65">
                  <c:v>1.0569597890580529E-2</c:v>
                </c:pt>
                <c:pt idx="66">
                  <c:v>1.0659747269340689E-2</c:v>
                </c:pt>
                <c:pt idx="67">
                  <c:v>1.075058912309588E-2</c:v>
                </c:pt>
                <c:pt idx="68">
                  <c:v>1.084212980537246E-2</c:v>
                </c:pt>
                <c:pt idx="69">
                  <c:v>1.093437576994064E-2</c:v>
                </c:pt>
                <c:pt idx="70">
                  <c:v>1.102733357261342E-2</c:v>
                </c:pt>
                <c:pt idx="71">
                  <c:v>1.112100987306436E-2</c:v>
                </c:pt>
                <c:pt idx="72">
                  <c:v>1.121541143666401E-2</c:v>
                </c:pt>
                <c:pt idx="73">
                  <c:v>1.131054513633474E-2</c:v>
                </c:pt>
                <c:pt idx="74">
                  <c:v>1.140641795442366E-2</c:v>
                </c:pt>
                <c:pt idx="75">
                  <c:v>1.150303698459341E-2</c:v>
                </c:pt>
                <c:pt idx="76">
                  <c:v>1.1600409433730559E-2</c:v>
                </c:pt>
                <c:pt idx="77">
                  <c:v>1.1698542623871089E-2</c:v>
                </c:pt>
                <c:pt idx="78">
                  <c:v>1.179744399414299E-2</c:v>
                </c:pt>
                <c:pt idx="79">
                  <c:v>1.18971211027252E-2</c:v>
                </c:pt>
                <c:pt idx="80">
                  <c:v>1.199758162882293E-2</c:v>
                </c:pt>
                <c:pt idx="81">
                  <c:v>1.2098833374658641E-2</c:v>
                </c:pt>
                <c:pt idx="82">
                  <c:v>1.2200884267478449E-2</c:v>
                </c:pt>
                <c:pt idx="83">
                  <c:v>1.230374236157363E-2</c:v>
                </c:pt>
                <c:pt idx="84">
                  <c:v>1.2407415840316431E-2</c:v>
                </c:pt>
                <c:pt idx="85">
                  <c:v>1.251191301821014E-2</c:v>
                </c:pt>
                <c:pt idx="86">
                  <c:v>1.2617242342952599E-2</c:v>
                </c:pt>
                <c:pt idx="87">
                  <c:v>1.272341239751291E-2</c:v>
                </c:pt>
                <c:pt idx="88">
                  <c:v>1.283043190222059E-2</c:v>
                </c:pt>
                <c:pt idx="89">
                  <c:v>1.2938309716866769E-2</c:v>
                </c:pt>
                <c:pt idx="90">
                  <c:v>1.304705484281685E-2</c:v>
                </c:pt>
                <c:pt idx="91">
                  <c:v>1.3156676425133931E-2</c:v>
                </c:pt>
                <c:pt idx="92">
                  <c:v>1.326718375471257E-2</c:v>
                </c:pt>
                <c:pt idx="93">
                  <c:v>1.3378586270422059E-2</c:v>
                </c:pt>
                <c:pt idx="94">
                  <c:v>1.349089356125868E-2</c:v>
                </c:pt>
                <c:pt idx="95">
                  <c:v>1.3604115368506231E-2</c:v>
                </c:pt>
                <c:pt idx="96">
                  <c:v>1.3718261587904059E-2</c:v>
                </c:pt>
                <c:pt idx="97">
                  <c:v>1.383334227182201E-2</c:v>
                </c:pt>
                <c:pt idx="98">
                  <c:v>1.394936763144141E-2</c:v>
                </c:pt>
                <c:pt idx="99">
                  <c:v>1.4066348038941341E-2</c:v>
                </c:pt>
                <c:pt idx="100">
                  <c:v>1.418429402968947E-2</c:v>
                </c:pt>
                <c:pt idx="101">
                  <c:v>1.4303216304436581E-2</c:v>
                </c:pt>
                <c:pt idx="102">
                  <c:v>1.44231257315139E-2</c:v>
                </c:pt>
                <c:pt idx="103">
                  <c:v>1.4544033349032429E-2</c:v>
                </c:pt>
                <c:pt idx="104">
                  <c:v>1.4665950367083369E-2</c:v>
                </c:pt>
                <c:pt idx="105">
                  <c:v>1.478888816993865E-2</c:v>
                </c:pt>
                <c:pt idx="106">
                  <c:v>1.4912858318250731E-2</c:v>
                </c:pt>
                <c:pt idx="107">
                  <c:v>1.5037872551250621E-2</c:v>
                </c:pt>
                <c:pt idx="108">
                  <c:v>1.5163942788943089E-2</c:v>
                </c:pt>
                <c:pt idx="109">
                  <c:v>1.529108113429815E-2</c:v>
                </c:pt>
                <c:pt idx="110">
                  <c:v>1.5419299875437709E-2</c:v>
                </c:pt>
                <c:pt idx="111">
                  <c:v>1.5548611487816281E-2</c:v>
                </c:pt>
                <c:pt idx="112">
                  <c:v>1.5679028636394692E-2</c:v>
                </c:pt>
                <c:pt idx="113">
                  <c:v>1.581056417780561E-2</c:v>
                </c:pt>
                <c:pt idx="114">
                  <c:v>1.594323116250989E-2</c:v>
                </c:pt>
                <c:pt idx="115">
                  <c:v>1.6077042836942321E-2</c:v>
                </c:pt>
                <c:pt idx="116">
                  <c:v>1.6212012645645729E-2</c:v>
                </c:pt>
                <c:pt idx="117">
                  <c:v>1.6348154233392181E-2</c:v>
                </c:pt>
                <c:pt idx="118">
                  <c:v>1.6485481447289958E-2</c:v>
                </c:pt>
                <c:pt idx="119">
                  <c:v>1.6624008338875101E-2</c:v>
                </c:pt>
                <c:pt idx="120">
                  <c:v>1.6763749166186139E-2</c:v>
                </c:pt>
                <c:pt idx="121">
                  <c:v>1.6904718395820729E-2</c:v>
                </c:pt>
                <c:pt idx="122">
                  <c:v>1.7046930704972721E-2</c:v>
                </c:pt>
                <c:pt idx="123">
                  <c:v>1.719040098344839E-2</c:v>
                </c:pt>
                <c:pt idx="124">
                  <c:v>1.733514433566035E-2</c:v>
                </c:pt>
                <c:pt idx="125">
                  <c:v>1.7481176082597701E-2</c:v>
                </c:pt>
                <c:pt idx="126">
                  <c:v>1.7628511763770879E-2</c:v>
                </c:pt>
                <c:pt idx="127">
                  <c:v>1.777716713912984E-2</c:v>
                </c:pt>
                <c:pt idx="128">
                  <c:v>1.7927158190953949E-2</c:v>
                </c:pt>
                <c:pt idx="129">
                  <c:v>1.8078501125712021E-2</c:v>
                </c:pt>
                <c:pt idx="130">
                  <c:v>1.823121237589102E-2</c:v>
                </c:pt>
                <c:pt idx="131">
                  <c:v>1.8385308601791679E-2</c:v>
                </c:pt>
                <c:pt idx="132">
                  <c:v>1.854080669328953E-2</c:v>
                </c:pt>
                <c:pt idx="133">
                  <c:v>1.8697723771559611E-2</c:v>
                </c:pt>
                <c:pt idx="134">
                  <c:v>1.885607719076323E-2</c:v>
                </c:pt>
                <c:pt idx="135">
                  <c:v>1.901588453969506E-2</c:v>
                </c:pt>
                <c:pt idx="136">
                  <c:v>1.9177163643388711E-2</c:v>
                </c:pt>
                <c:pt idx="137">
                  <c:v>1.9339932564679321E-2</c:v>
                </c:pt>
                <c:pt idx="138">
                  <c:v>1.950420960572103E-2</c:v>
                </c:pt>
                <c:pt idx="139">
                  <c:v>1.9670013309457841E-2</c:v>
                </c:pt>
                <c:pt idx="140">
                  <c:v>1.9837362461045831E-2</c:v>
                </c:pt>
                <c:pt idx="141">
                  <c:v>2.0006276089224999E-2</c:v>
                </c:pt>
                <c:pt idx="142">
                  <c:v>2.017677346763878E-2</c:v>
                </c:pt>
                <c:pt idx="143">
                  <c:v>2.03488741160994E-2</c:v>
                </c:pt>
                <c:pt idx="144">
                  <c:v>2.052259780179725E-2</c:v>
                </c:pt>
                <c:pt idx="145">
                  <c:v>2.0697964540452061E-2</c:v>
                </c:pt>
                <c:pt idx="146">
                  <c:v>2.0874994597404248E-2</c:v>
                </c:pt>
                <c:pt idx="147">
                  <c:v>2.1053708488644261E-2</c:v>
                </c:pt>
                <c:pt idx="148">
                  <c:v>2.123412698177795E-2</c:v>
                </c:pt>
                <c:pt idx="149">
                  <c:v>2.14162710969262E-2</c:v>
                </c:pt>
                <c:pt idx="150">
                  <c:v>2.160016210755631E-2</c:v>
                </c:pt>
                <c:pt idx="151">
                  <c:v>2.178582154124355E-2</c:v>
                </c:pt>
                <c:pt idx="152">
                  <c:v>2.197327118036059E-2</c:v>
                </c:pt>
                <c:pt idx="153">
                  <c:v>2.2162533062692839E-2</c:v>
                </c:pt>
                <c:pt idx="154">
                  <c:v>2.235362948197743E-2</c:v>
                </c:pt>
                <c:pt idx="155">
                  <c:v>2.2546582988364039E-2</c:v>
                </c:pt>
                <c:pt idx="156">
                  <c:v>2.2741416388795049E-2</c:v>
                </c:pt>
                <c:pt idx="157">
                  <c:v>2.2938152747303309E-2</c:v>
                </c:pt>
                <c:pt idx="158">
                  <c:v>2.31368153852251E-2</c:v>
                </c:pt>
                <c:pt idx="159">
                  <c:v>2.3337427881326169E-2</c:v>
                </c:pt>
                <c:pt idx="160">
                  <c:v>2.3540014071838901E-2</c:v>
                </c:pt>
                <c:pt idx="161">
                  <c:v>2.374459805040801E-2</c:v>
                </c:pt>
                <c:pt idx="162">
                  <c:v>2.3951204167943212E-2</c:v>
                </c:pt>
                <c:pt idx="163">
                  <c:v>2.415985703237607E-2</c:v>
                </c:pt>
                <c:pt idx="164">
                  <c:v>2.4370581508319219E-2</c:v>
                </c:pt>
                <c:pt idx="165">
                  <c:v>2.4583402716625621E-2</c:v>
                </c:pt>
                <c:pt idx="166">
                  <c:v>2.4798346033845751E-2</c:v>
                </c:pt>
                <c:pt idx="167">
                  <c:v>2.501543709158038E-2</c:v>
                </c:pt>
                <c:pt idx="168">
                  <c:v>2.5234701775726991E-2</c:v>
                </c:pt>
                <c:pt idx="169">
                  <c:v>2.5456166225617371E-2</c:v>
                </c:pt>
                <c:pt idx="170">
                  <c:v>2.567985683304435E-2</c:v>
                </c:pt>
                <c:pt idx="171">
                  <c:v>2.5905800241175499E-2</c:v>
                </c:pt>
                <c:pt idx="172">
                  <c:v>2.6134023343351569E-2</c:v>
                </c:pt>
                <c:pt idx="173">
                  <c:v>2.6364553281767521E-2</c:v>
                </c:pt>
                <c:pt idx="174">
                  <c:v>2.6597417446033889E-2</c:v>
                </c:pt>
                <c:pt idx="175">
                  <c:v>2.6832643471616541E-2</c:v>
                </c:pt>
                <c:pt idx="176">
                  <c:v>2.7070259238152389E-2</c:v>
                </c:pt>
                <c:pt idx="177">
                  <c:v>2.731029286763929E-2</c:v>
                </c:pt>
                <c:pt idx="178">
                  <c:v>2.7552772722497721E-2</c:v>
                </c:pt>
                <c:pt idx="179">
                  <c:v>2.7797727403502209E-2</c:v>
                </c:pt>
                <c:pt idx="180">
                  <c:v>2.8045185747580571E-2</c:v>
                </c:pt>
                <c:pt idx="181">
                  <c:v>2.8295176825478739E-2</c:v>
                </c:pt>
                <c:pt idx="182">
                  <c:v>2.854772993928931E-2</c:v>
                </c:pt>
                <c:pt idx="183">
                  <c:v>2.880287461984167E-2</c:v>
                </c:pt>
                <c:pt idx="184">
                  <c:v>2.9060640623951781E-2</c:v>
                </c:pt>
                <c:pt idx="185">
                  <c:v>2.9321057931529681E-2</c:v>
                </c:pt>
                <c:pt idx="186">
                  <c:v>2.958415674254283E-2</c:v>
                </c:pt>
                <c:pt idx="187">
                  <c:v>2.9849967473833401E-2</c:v>
                </c:pt>
                <c:pt idx="188">
                  <c:v>3.0118520755787581E-2</c:v>
                </c:pt>
                <c:pt idx="189">
                  <c:v>3.038984742885522E-2</c:v>
                </c:pt>
                <c:pt idx="190">
                  <c:v>3.066397853991806E-2</c:v>
                </c:pt>
                <c:pt idx="191">
                  <c:v>3.0940945338504739E-2</c:v>
                </c:pt>
                <c:pt idx="192">
                  <c:v>3.1220779272851079E-2</c:v>
                </c:pt>
                <c:pt idx="193">
                  <c:v>3.1503511985803832E-2</c:v>
                </c:pt>
                <c:pt idx="194">
                  <c:v>3.1789175310566541E-2</c:v>
                </c:pt>
                <c:pt idx="195">
                  <c:v>3.2077801266285982E-2</c:v>
                </c:pt>
                <c:pt idx="196">
                  <c:v>3.2369422053477592E-2</c:v>
                </c:pt>
                <c:pt idx="197">
                  <c:v>3.2664070049288868E-2</c:v>
                </c:pt>
                <c:pt idx="198">
                  <c:v>3.2961777802599172E-2</c:v>
                </c:pt>
                <c:pt idx="199">
                  <c:v>3.3262578028954687E-2</c:v>
                </c:pt>
                <c:pt idx="200">
                  <c:v>3.3566503605337757E-2</c:v>
                </c:pt>
                <c:pt idx="201">
                  <c:v>3.3873587564769207E-2</c:v>
                </c:pt>
                <c:pt idx="202">
                  <c:v>3.4183863090742818E-2</c:v>
                </c:pt>
                <c:pt idx="203">
                  <c:v>3.4497363511491227E-2</c:v>
                </c:pt>
                <c:pt idx="204">
                  <c:v>3.4814122294082137E-2</c:v>
                </c:pt>
                <c:pt idx="205">
                  <c:v>3.5134173038344707E-2</c:v>
                </c:pt>
                <c:pt idx="206">
                  <c:v>3.5457549470625079E-2</c:v>
                </c:pt>
                <c:pt idx="207">
                  <c:v>3.5784285437370951E-2</c:v>
                </c:pt>
                <c:pt idx="208">
                  <c:v>3.6114414898544757E-2</c:v>
                </c:pt>
                <c:pt idx="209">
                  <c:v>3.6447971920865213E-2</c:v>
                </c:pt>
                <c:pt idx="210">
                  <c:v>3.6784990670877399E-2</c:v>
                </c:pt>
                <c:pt idx="211">
                  <c:v>3.7125505407851513E-2</c:v>
                </c:pt>
                <c:pt idx="212">
                  <c:v>3.74695504765101E-2</c:v>
                </c:pt>
                <c:pt idx="213">
                  <c:v>3.7817160299584901E-2</c:v>
                </c:pt>
                <c:pt idx="214">
                  <c:v>3.8168369370203278E-2</c:v>
                </c:pt>
                <c:pt idx="215">
                  <c:v>3.8523212244105411E-2</c:v>
                </c:pt>
                <c:pt idx="216">
                  <c:v>3.8881723531693148E-2</c:v>
                </c:pt>
                <c:pt idx="217">
                  <c:v>3.9243937889911498E-2</c:v>
                </c:pt>
                <c:pt idx="218">
                  <c:v>3.9609890013964338E-2</c:v>
                </c:pt>
                <c:pt idx="219">
                  <c:v>3.99796146288659E-2</c:v>
                </c:pt>
                <c:pt idx="220">
                  <c:v>4.0353146480829848E-2</c:v>
                </c:pt>
                <c:pt idx="221">
                  <c:v>4.0730520328498027E-2</c:v>
                </c:pt>
                <c:pt idx="222">
                  <c:v>4.111177093401127E-2</c:v>
                </c:pt>
                <c:pt idx="223">
                  <c:v>4.1496933053924608E-2</c:v>
                </c:pt>
                <c:pt idx="224">
                  <c:v>4.1886041429970433E-2</c:v>
                </c:pt>
                <c:pt idx="225">
                  <c:v>4.2279130779671888E-2</c:v>
                </c:pt>
                <c:pt idx="226">
                  <c:v>4.2676235786810929E-2</c:v>
                </c:pt>
                <c:pt idx="227">
                  <c:v>4.3077391091754159E-2</c:v>
                </c:pt>
                <c:pt idx="228">
                  <c:v>4.34826312816411E-2</c:v>
                </c:pt>
                <c:pt idx="229">
                  <c:v>4.3891990880439373E-2</c:v>
                </c:pt>
                <c:pt idx="230">
                  <c:v>4.4305504338871447E-2</c:v>
                </c:pt>
                <c:pt idx="231">
                  <c:v>4.4723206024218913E-2</c:v>
                </c:pt>
                <c:pt idx="232">
                  <c:v>4.514513021000937E-2</c:v>
                </c:pt>
                <c:pt idx="233">
                  <c:v>4.5571311065592833E-2</c:v>
                </c:pt>
                <c:pt idx="234">
                  <c:v>4.6001782645613852E-2</c:v>
                </c:pt>
                <c:pt idx="235">
                  <c:v>4.6436578879386757E-2</c:v>
                </c:pt>
                <c:pt idx="236">
                  <c:v>4.6875733560182063E-2</c:v>
                </c:pt>
                <c:pt idx="237">
                  <c:v>4.7319280334431522E-2</c:v>
                </c:pt>
                <c:pt idx="238">
                  <c:v>4.7767252690861607E-2</c:v>
                </c:pt>
                <c:pt idx="239">
                  <c:v>4.8219683949564281E-2</c:v>
                </c:pt>
                <c:pt idx="240">
                  <c:v>4.8676607251015032E-2</c:v>
                </c:pt>
                <c:pt idx="241">
                  <c:v>4.9138055545049603E-2</c:v>
                </c:pt>
                <c:pt idx="242">
                  <c:v>4.9604061579809892E-2</c:v>
                </c:pt>
                <c:pt idx="243">
                  <c:v>5.0074657890672142E-2</c:v>
                </c:pt>
                <c:pt idx="244">
                  <c:v>5.0549876789169397E-2</c:v>
                </c:pt>
                <c:pt idx="245">
                  <c:v>5.1029750351922587E-2</c:v>
                </c:pt>
                <c:pt idx="246">
                  <c:v>5.1514310409594408E-2</c:v>
                </c:pt>
                <c:pt idx="247">
                  <c:v>5.200358853588144E-2</c:v>
                </c:pt>
                <c:pt idx="248">
                  <c:v>5.2497616036560737E-2</c:v>
                </c:pt>
                <c:pt idx="249">
                  <c:v>5.2996423938608171E-2</c:v>
                </c:pt>
                <c:pt idx="250">
                  <c:v>5.3500042979406533E-2</c:v>
                </c:pt>
                <c:pt idx="251">
                  <c:v>5.4008503596062622E-2</c:v>
                </c:pt>
                <c:pt idx="252">
                  <c:v>5.4521835914853621E-2</c:v>
                </c:pt>
                <c:pt idx="253">
                  <c:v>5.5040069740824017E-2</c:v>
                </c:pt>
                <c:pt idx="254">
                  <c:v>5.5563234547555247E-2</c:v>
                </c:pt>
                <c:pt idx="255">
                  <c:v>5.6091359467132437E-2</c:v>
                </c:pt>
                <c:pt idx="256">
                  <c:v>5.6624473280331947E-2</c:v>
                </c:pt>
                <c:pt idx="257">
                  <c:v>5.716260440705704E-2</c:v>
                </c:pt>
                <c:pt idx="258">
                  <c:v>5.7705780897048073E-2</c:v>
                </c:pt>
                <c:pt idx="259">
                  <c:v>5.8254030420896621E-2</c:v>
                </c:pt>
                <c:pt idx="260">
                  <c:v>5.8807380261393427E-2</c:v>
                </c:pt>
                <c:pt idx="261">
                  <c:v>5.9365857305241673E-2</c:v>
                </c:pt>
                <c:pt idx="262">
                  <c:v>5.9929488035169003E-2</c:v>
                </c:pt>
                <c:pt idx="263">
                  <c:v>6.0498298522472398E-2</c:v>
                </c:pt>
                <c:pt idx="264">
                  <c:v>6.1072314420032678E-2</c:v>
                </c:pt>
                <c:pt idx="265">
                  <c:v>6.1651560955835731E-2</c:v>
                </c:pt>
                <c:pt idx="266">
                  <c:v>6.22360629270403E-2</c:v>
                </c:pt>
                <c:pt idx="267">
                  <c:v>6.2825844694633523E-2</c:v>
                </c:pt>
                <c:pt idx="268">
                  <c:v>6.3420930178716597E-2</c:v>
                </c:pt>
                <c:pt idx="269">
                  <c:v>6.4021342854465674E-2</c:v>
                </c:pt>
                <c:pt idx="270">
                  <c:v>6.4627105748813946E-2</c:v>
                </c:pt>
                <c:pt idx="271">
                  <c:v>6.5238241437903133E-2</c:v>
                </c:pt>
                <c:pt idx="272">
                  <c:v>6.585477204535492E-2</c:v>
                </c:pt>
                <c:pt idx="273">
                  <c:v>6.647671924141349E-2</c:v>
                </c:pt>
                <c:pt idx="274">
                  <c:v>6.7104104243013496E-2</c:v>
                </c:pt>
                <c:pt idx="275">
                  <c:v>6.7736947814828821E-2</c:v>
                </c:pt>
                <c:pt idx="276">
                  <c:v>6.8375270271360214E-2</c:v>
                </c:pt>
                <c:pt idx="277">
                  <c:v>6.9019091480120504E-2</c:v>
                </c:pt>
                <c:pt idx="278">
                  <c:v>6.9668430865979791E-2</c:v>
                </c:pt>
                <c:pt idx="279">
                  <c:v>7.0323307416733344E-2</c:v>
                </c:pt>
                <c:pt idx="280">
                  <c:v>7.0983739689957276E-2</c:v>
                </c:pt>
                <c:pt idx="281">
                  <c:v>7.1649745821220329E-2</c:v>
                </c:pt>
                <c:pt idx="282">
                  <c:v>7.2321343533718968E-2</c:v>
                </c:pt>
                <c:pt idx="283">
                  <c:v>7.2998550149407995E-2</c:v>
                </c:pt>
                <c:pt idx="284">
                  <c:v>7.3681382601698944E-2</c:v>
                </c:pt>
                <c:pt idx="285">
                  <c:v>7.4369857449799973E-2</c:v>
                </c:pt>
                <c:pt idx="286">
                  <c:v>7.5063990894773974E-2</c:v>
                </c:pt>
                <c:pt idx="287">
                  <c:v>7.5763798797391813E-2</c:v>
                </c:pt>
                <c:pt idx="288">
                  <c:v>7.6469296697860178E-2</c:v>
                </c:pt>
                <c:pt idx="289">
                  <c:v>7.7180499837504093E-2</c:v>
                </c:pt>
                <c:pt idx="290">
                  <c:v>7.7897423182485909E-2</c:v>
                </c:pt>
                <c:pt idx="291">
                  <c:v>7.8620081449643747E-2</c:v>
                </c:pt>
                <c:pt idx="292">
                  <c:v>7.9348489134533087E-2</c:v>
                </c:pt>
                <c:pt idx="293">
                  <c:v>8.0082660541756168E-2</c:v>
                </c:pt>
                <c:pt idx="294">
                  <c:v>8.082260981766505E-2</c:v>
                </c:pt>
                <c:pt idx="295">
                  <c:v>8.1568350985523452E-2</c:v>
                </c:pt>
                <c:pt idx="296">
                  <c:v>8.2319897983214874E-2</c:v>
                </c:pt>
                <c:pt idx="297">
                  <c:v>8.3077264703581719E-2</c:v>
                </c:pt>
                <c:pt idx="298">
                  <c:v>8.3840465037483491E-2</c:v>
                </c:pt>
                <c:pt idx="299">
                  <c:v>8.4609512919657986E-2</c:v>
                </c:pt>
                <c:pt idx="300">
                  <c:v>8.5384422377472333E-2</c:v>
                </c:pt>
                <c:pt idx="301">
                  <c:v>8.6165207582646786E-2</c:v>
                </c:pt>
                <c:pt idx="302">
                  <c:v>8.6951882906034714E-2</c:v>
                </c:pt>
                <c:pt idx="303">
                  <c:v>8.7744462975540546E-2</c:v>
                </c:pt>
                <c:pt idx="304">
                  <c:v>8.8542962737253622E-2</c:v>
                </c:pt>
                <c:pt idx="305">
                  <c:v>8.9347397519877039E-2</c:v>
                </c:pt>
                <c:pt idx="306">
                  <c:v>9.0157783102523703E-2</c:v>
                </c:pt>
                <c:pt idx="307">
                  <c:v>9.0974135785951898E-2</c:v>
                </c:pt>
                <c:pt idx="308">
                  <c:v>9.1796472467308182E-2</c:v>
                </c:pt>
                <c:pt idx="309">
                  <c:v>9.2624810718439837E-2</c:v>
                </c:pt>
                <c:pt idx="310">
                  <c:v>9.3459168867837422E-2</c:v>
                </c:pt>
                <c:pt idx="311">
                  <c:v>9.4299566086260236E-2</c:v>
                </c:pt>
                <c:pt idx="312">
                  <c:v>9.5146022476093578E-2</c:v>
                </c:pt>
                <c:pt idx="313">
                  <c:v>9.599855916448044E-2</c:v>
                </c:pt>
                <c:pt idx="314">
                  <c:v>9.6857198400262148E-2</c:v>
                </c:pt>
                <c:pt idx="315">
                  <c:v>9.7721963654758104E-2</c:v>
                </c:pt>
                <c:pt idx="316">
                  <c:v>9.8592879726403307E-2</c:v>
                </c:pt>
                <c:pt idx="317">
                  <c:v>9.9469972849257363E-2</c:v>
                </c:pt>
                <c:pt idx="318">
                  <c:v>0.1003532708053867</c:v>
                </c:pt>
                <c:pt idx="319">
                  <c:v>0.10124280304111349</c:v>
                </c:pt>
                <c:pt idx="320">
                  <c:v>0.1021386007871152</c:v>
                </c:pt>
                <c:pt idx="321">
                  <c:v>0.1030406971823439</c:v>
                </c:pt>
                <c:pt idx="322">
                  <c:v>0.1039491274017275</c:v>
                </c:pt>
                <c:pt idx="323">
                  <c:v>0.1048639287875988</c:v>
                </c:pt>
                <c:pt idx="324">
                  <c:v>0.1057851409847867</c:v>
                </c:pt>
                <c:pt idx="325">
                  <c:v>0.1067128060792889</c:v>
                </c:pt>
                <c:pt idx="326">
                  <c:v>0.1076469687404331</c:v>
                </c:pt>
                <c:pt idx="327">
                  <c:v>0.10858767636641389</c:v>
                </c:pt>
                <c:pt idx="328">
                  <c:v>0.1095349792330811</c:v>
                </c:pt>
                <c:pt idx="329">
                  <c:v>0.1104889306458357</c:v>
                </c:pt>
                <c:pt idx="330">
                  <c:v>0.111449587094471</c:v>
                </c:pt>
                <c:pt idx="331">
                  <c:v>0.112417008410783</c:v>
                </c:pt>
                <c:pt idx="332">
                  <c:v>0.1133912579287477</c:v>
                </c:pt>
                <c:pt idx="333">
                  <c:v>0.11437240264705061</c:v>
                </c:pt>
                <c:pt idx="334">
                  <c:v>0.11536051339372851</c:v>
                </c:pt>
                <c:pt idx="335">
                  <c:v>0.1163556649926636</c:v>
                </c:pt>
                <c:pt idx="336">
                  <c:v>0.1173579364316512</c:v>
                </c:pt>
                <c:pt idx="337">
                  <c:v>0.1183674110317347</c:v>
                </c:pt>
                <c:pt idx="338">
                  <c:v>0.1193841766174842</c:v>
                </c:pt>
                <c:pt idx="339">
                  <c:v>0.1204083256878687</c:v>
                </c:pt>
                <c:pt idx="340">
                  <c:v>0.12143995558734789</c:v>
                </c:pt>
                <c:pt idx="341">
                  <c:v>0.12247916867678869</c:v>
                </c:pt>
                <c:pt idx="342">
                  <c:v>0.12352607250378191</c:v>
                </c:pt>
                <c:pt idx="343">
                  <c:v>0.1245807799719153</c:v>
                </c:pt>
                <c:pt idx="344">
                  <c:v>0.12564340950853001</c:v>
                </c:pt>
                <c:pt idx="345">
                  <c:v>0.12671408523046401</c:v>
                </c:pt>
                <c:pt idx="346">
                  <c:v>0.12779293710726111</c:v>
                </c:pt>
                <c:pt idx="347">
                  <c:v>0.128880101121297</c:v>
                </c:pt>
                <c:pt idx="348">
                  <c:v>0.12997571942425221</c:v>
                </c:pt>
                <c:pt idx="349">
                  <c:v>0.13107994048933189</c:v>
                </c:pt>
                <c:pt idx="350">
                  <c:v>0.13219291925861079</c:v>
                </c:pt>
                <c:pt idx="351">
                  <c:v>0.13331481728485861</c:v>
                </c:pt>
                <c:pt idx="352">
                  <c:v>0.13444580286717109</c:v>
                </c:pt>
                <c:pt idx="353">
                  <c:v>0.13558605117971639</c:v>
                </c:pt>
                <c:pt idx="354">
                  <c:v>0.13673574439287681</c:v>
                </c:pt>
                <c:pt idx="355">
                  <c:v>0.13789507178604771</c:v>
                </c:pt>
                <c:pt idx="356">
                  <c:v>0.13906422985133449</c:v>
                </c:pt>
                <c:pt idx="357">
                  <c:v>0.14024342238736481</c:v>
                </c:pt>
                <c:pt idx="358">
                  <c:v>0.14143286058241999</c:v>
                </c:pt>
                <c:pt idx="359">
                  <c:v>0.14263276308606559</c:v>
                </c:pt>
                <c:pt idx="360">
                  <c:v>0.1438433560684507</c:v>
                </c:pt>
                <c:pt idx="361">
                  <c:v>0.14506487326642681</c:v>
                </c:pt>
                <c:pt idx="362">
                  <c:v>0.146297556015626</c:v>
                </c:pt>
                <c:pt idx="363">
                  <c:v>0.14754165326762711</c:v>
                </c:pt>
                <c:pt idx="364">
                  <c:v>0.14879742159132819</c:v>
                </c:pt>
                <c:pt idx="365">
                  <c:v>0.15006512515763809</c:v>
                </c:pt>
                <c:pt idx="366">
                  <c:v>0.1513450357065938</c:v>
                </c:pt>
                <c:pt idx="367">
                  <c:v>0.15263743249600889</c:v>
                </c:pt>
                <c:pt idx="368">
                  <c:v>0.1539426022307582</c:v>
                </c:pt>
                <c:pt idx="369">
                  <c:v>0.15526083897180559</c:v>
                </c:pt>
                <c:pt idx="370">
                  <c:v>0.1565924440240902</c:v>
                </c:pt>
                <c:pt idx="371">
                  <c:v>0.15793772580239079</c:v>
                </c:pt>
                <c:pt idx="372">
                  <c:v>0.15929699967430419</c:v>
                </c:pt>
                <c:pt idx="373">
                  <c:v>0.1606705877794842</c:v>
                </c:pt>
                <c:pt idx="374">
                  <c:v>0.162058818824309</c:v>
                </c:pt>
                <c:pt idx="375">
                  <c:v>0.16346202785116529</c:v>
                </c:pt>
                <c:pt idx="376">
                  <c:v>0.1648805559815599</c:v>
                </c:pt>
                <c:pt idx="377">
                  <c:v>0.16631475013230501</c:v>
                </c:pt>
                <c:pt idx="378">
                  <c:v>0.16776496270404581</c:v>
                </c:pt>
                <c:pt idx="379">
                  <c:v>0.16923155124144679</c:v>
                </c:pt>
                <c:pt idx="380">
                  <c:v>0.17071487806438149</c:v>
                </c:pt>
                <c:pt idx="381">
                  <c:v>0.17221530986952449</c:v>
                </c:pt>
                <c:pt idx="382">
                  <c:v>0.17373321730178551</c:v>
                </c:pt>
                <c:pt idx="383">
                  <c:v>0.17526897449508</c:v>
                </c:pt>
                <c:pt idx="384">
                  <c:v>0.17682295858198821</c:v>
                </c:pt>
                <c:pt idx="385">
                  <c:v>0.17839554917191</c:v>
                </c:pt>
                <c:pt idx="386">
                  <c:v>0.1799871277973919</c:v>
                </c:pt>
                <c:pt idx="387">
                  <c:v>0.18159807732836769</c:v>
                </c:pt>
                <c:pt idx="388">
                  <c:v>0.18322878135412651</c:v>
                </c:pt>
                <c:pt idx="389">
                  <c:v>0.18487962353289891</c:v>
                </c:pt>
                <c:pt idx="390">
                  <c:v>0.1865509869090303</c:v>
                </c:pt>
                <c:pt idx="391">
                  <c:v>0.18824325319779581</c:v>
                </c:pt>
                <c:pt idx="392">
                  <c:v>0.1899568020379962</c:v>
                </c:pt>
                <c:pt idx="393">
                  <c:v>0.19169201021256671</c:v>
                </c:pt>
                <c:pt idx="394">
                  <c:v>0.1934492508375236</c:v>
                </c:pt>
                <c:pt idx="395">
                  <c:v>0.19522889251967179</c:v>
                </c:pt>
                <c:pt idx="396">
                  <c:v>0.19703129848359649</c:v>
                </c:pt>
                <c:pt idx="397">
                  <c:v>0.198856825668563</c:v>
                </c:pt>
                <c:pt idx="398">
                  <c:v>0.20070582379606119</c:v>
                </c:pt>
                <c:pt idx="399">
                  <c:v>0.20257863440883039</c:v>
                </c:pt>
                <c:pt idx="400">
                  <c:v>0.20447558988231801</c:v>
                </c:pt>
                <c:pt idx="401">
                  <c:v>0.20639701240963521</c:v>
                </c:pt>
                <c:pt idx="402">
                  <c:v>0.20834321296118441</c:v>
                </c:pt>
                <c:pt idx="403">
                  <c:v>0.21031449022025231</c:v>
                </c:pt>
                <c:pt idx="404">
                  <c:v>0.21231112949597669</c:v>
                </c:pt>
                <c:pt idx="405">
                  <c:v>0.21433340161520911</c:v>
                </c:pt>
                <c:pt idx="406">
                  <c:v>0.21638156179491819</c:v>
                </c:pt>
                <c:pt idx="407">
                  <c:v>0.21845584849688829</c:v>
                </c:pt>
                <c:pt idx="408">
                  <c:v>0.220556482266591</c:v>
                </c:pt>
                <c:pt idx="409">
                  <c:v>0.22268366455821481</c:v>
                </c:pt>
                <c:pt idx="410">
                  <c:v>0.22483757654795999</c:v>
                </c:pt>
                <c:pt idx="411">
                  <c:v>0.22701837793781149</c:v>
                </c:pt>
                <c:pt idx="412">
                  <c:v>0.22922620575211339</c:v>
                </c:pt>
                <c:pt idx="413">
                  <c:v>0.23146117312938069</c:v>
                </c:pt>
                <c:pt idx="414">
                  <c:v>0.23372336811187969</c:v>
                </c:pt>
                <c:pt idx="415">
                  <c:v>0.23601285243561509</c:v>
                </c:pt>
                <c:pt idx="416">
                  <c:v>0.23832966032345659</c:v>
                </c:pt>
                <c:pt idx="417">
                  <c:v>0.24067379728422539</c:v>
                </c:pt>
                <c:pt idx="418">
                  <c:v>0.24304523892065549</c:v>
                </c:pt>
                <c:pt idx="419">
                  <c:v>0.24544392974921719</c:v>
                </c:pt>
                <c:pt idx="420">
                  <c:v>0.24786978203487181</c:v>
                </c:pt>
                <c:pt idx="421">
                  <c:v>0.25032267464389207</c:v>
                </c:pt>
                <c:pt idx="422">
                  <c:v>0.25280245191794748</c:v>
                </c:pt>
                <c:pt idx="423">
                  <c:v>0.25530892257270271</c:v>
                </c:pt>
                <c:pt idx="424">
                  <c:v>0.25784185862423309</c:v>
                </c:pt>
                <c:pt idx="425">
                  <c:v>0.26040099434659331</c:v>
                </c:pt>
                <c:pt idx="426">
                  <c:v>0.26298602526390402</c:v>
                </c:pt>
                <c:pt idx="427">
                  <c:v>0.26559660718035388</c:v>
                </c:pt>
                <c:pt idx="428">
                  <c:v>0.26823235525151212</c:v>
                </c:pt>
                <c:pt idx="429">
                  <c:v>0.27089284310035677</c:v>
                </c:pt>
                <c:pt idx="430">
                  <c:v>0.2735776019814225</c:v>
                </c:pt>
                <c:pt idx="431">
                  <c:v>0.27628611999643721</c:v>
                </c:pt>
                <c:pt idx="432">
                  <c:v>0.27901784136480862</c:v>
                </c:pt>
                <c:pt idx="433">
                  <c:v>0.28177216575226682</c:v>
                </c:pt>
                <c:pt idx="434">
                  <c:v>0.28454844766093101</c:v>
                </c:pt>
                <c:pt idx="435">
                  <c:v>0.28734599588400028</c:v>
                </c:pt>
                <c:pt idx="436">
                  <c:v>0.29016407302819919</c:v>
                </c:pt>
                <c:pt idx="437">
                  <c:v>0.29300189510703051</c:v>
                </c:pt>
                <c:pt idx="438">
                  <c:v>0.29585863120778128</c:v>
                </c:pt>
                <c:pt idx="439">
                  <c:v>0.29873340323513808</c:v>
                </c:pt>
                <c:pt idx="440">
                  <c:v>0.30162528573413738</c:v>
                </c:pt>
                <c:pt idx="441">
                  <c:v>0.30453330579505378</c:v>
                </c:pt>
                <c:pt idx="442">
                  <c:v>0.30745644304269509</c:v>
                </c:pt>
                <c:pt idx="443">
                  <c:v>0.31039362971241002</c:v>
                </c:pt>
                <c:pt idx="444">
                  <c:v>0.31334375081496763</c:v>
                </c:pt>
                <c:pt idx="445">
                  <c:v>0.31630564439228581</c:v>
                </c:pt>
                <c:pt idx="446">
                  <c:v>0.31927810186580952</c:v>
                </c:pt>
                <c:pt idx="447">
                  <c:v>0.32225986847914689</c:v>
                </c:pt>
                <c:pt idx="448">
                  <c:v>0.32524964383637051</c:v>
                </c:pt>
                <c:pt idx="449">
                  <c:v>0.3282460825371783</c:v>
                </c:pt>
                <c:pt idx="450">
                  <c:v>0.33124779490989881</c:v>
                </c:pt>
                <c:pt idx="451">
                  <c:v>0.33425334784308458</c:v>
                </c:pt>
                <c:pt idx="452">
                  <c:v>0.33726126571621817</c:v>
                </c:pt>
                <c:pt idx="453">
                  <c:v>0.34027003142980389</c:v>
                </c:pt>
                <c:pt idx="454">
                  <c:v>0.34327808753487338</c:v>
                </c:pt>
                <c:pt idx="455">
                  <c:v>0.3462838374616875</c:v>
                </c:pt>
                <c:pt idx="456">
                  <c:v>0.34928564684714453</c:v>
                </c:pt>
                <c:pt idx="457">
                  <c:v>0.35228184496015752</c:v>
                </c:pt>
                <c:pt idx="458">
                  <c:v>0.35527072622398648</c:v>
                </c:pt>
                <c:pt idx="459">
                  <c:v>0.35825055183425469</c:v>
                </c:pt>
                <c:pt idx="460">
                  <c:v>0.36121955147109408</c:v>
                </c:pt>
                <c:pt idx="461">
                  <c:v>0.36417592510360752</c:v>
                </c:pt>
                <c:pt idx="462">
                  <c:v>0.36711784488455662</c:v>
                </c:pt>
                <c:pt idx="463">
                  <c:v>0.3700434571329157</c:v>
                </c:pt>
                <c:pt idx="464">
                  <c:v>0.37295088440166829</c:v>
                </c:pt>
                <c:pt idx="465">
                  <c:v>0.37583822762794677</c:v>
                </c:pt>
                <c:pt idx="466">
                  <c:v>0.37870356836236579</c:v>
                </c:pt>
                <c:pt idx="467">
                  <c:v>0.38154497107413388</c:v>
                </c:pt>
                <c:pt idx="468">
                  <c:v>0.38436048552827629</c:v>
                </c:pt>
                <c:pt idx="469">
                  <c:v>0.38714814923106411</c:v>
                </c:pt>
                <c:pt idx="470">
                  <c:v>0.38990598993948999</c:v>
                </c:pt>
                <c:pt idx="471">
                  <c:v>0.39263202823042009</c:v>
                </c:pt>
                <c:pt idx="472">
                  <c:v>0.39532428012481058</c:v>
                </c:pt>
                <c:pt idx="473">
                  <c:v>0.39798075976217973</c:v>
                </c:pt>
                <c:pt idx="474">
                  <c:v>0.40059948212032093</c:v>
                </c:pt>
                <c:pt idx="475">
                  <c:v>0.40317846577504668</c:v>
                </c:pt>
                <c:pt idx="476">
                  <c:v>0.40571573569458658</c:v>
                </c:pt>
                <c:pt idx="477">
                  <c:v>0.40820932606308952</c:v>
                </c:pt>
                <c:pt idx="478">
                  <c:v>0.41065728312753369</c:v>
                </c:pt>
                <c:pt idx="479">
                  <c:v>0.41305766806221528</c:v>
                </c:pt>
                <c:pt idx="480">
                  <c:v>0.41540855984485658</c:v>
                </c:pt>
                <c:pt idx="481">
                  <c:v>0.41770805813827938</c:v>
                </c:pt>
                <c:pt idx="482">
                  <c:v>0.41995428617149411</c:v>
                </c:pt>
                <c:pt idx="483">
                  <c:v>0.42214539361398612</c:v>
                </c:pt>
                <c:pt idx="484">
                  <c:v>0.42427955943692403</c:v>
                </c:pt>
                <c:pt idx="485">
                  <c:v>0.42635499475497812</c:v>
                </c:pt>
                <c:pt idx="486">
                  <c:v>0.42836994564241698</c:v>
                </c:pt>
                <c:pt idx="487">
                  <c:v>0.43032269591715</c:v>
                </c:pt>
                <c:pt idx="488">
                  <c:v>0.43221156988639892</c:v>
                </c:pt>
                <c:pt idx="489">
                  <c:v>0.43403493504771717</c:v>
                </c:pt>
                <c:pt idx="490">
                  <c:v>0.4357912047391308</c:v>
                </c:pt>
                <c:pt idx="491">
                  <c:v>0.43747884073224369</c:v>
                </c:pt>
                <c:pt idx="492">
                  <c:v>0.43909635576224459</c:v>
                </c:pt>
                <c:pt idx="493">
                  <c:v>0.44064231598886089</c:v>
                </c:pt>
                <c:pt idx="494">
                  <c:v>0.44211534338242758</c:v>
                </c:pt>
                <c:pt idx="495">
                  <c:v>0.44351411802938989</c:v>
                </c:pt>
                <c:pt idx="496">
                  <c:v>0.44483738035171883</c:v>
                </c:pt>
                <c:pt idx="497">
                  <c:v>0.44608393323489348</c:v>
                </c:pt>
                <c:pt idx="498">
                  <c:v>0.44725264405930909</c:v>
                </c:pt>
                <c:pt idx="499">
                  <c:v>0.4483424466301722</c:v>
                </c:pt>
                <c:pt idx="500">
                  <c:v>0.44935234300117649</c:v>
                </c:pt>
                <c:pt idx="501">
                  <c:v>0.45028140518749749</c:v>
                </c:pt>
                <c:pt idx="502">
                  <c:v>0.45112877676389379</c:v>
                </c:pt>
                <c:pt idx="503">
                  <c:v>0.45189367434397848</c:v>
                </c:pt>
                <c:pt idx="504">
                  <c:v>0.45257538893700422</c:v>
                </c:pt>
                <c:pt idx="505">
                  <c:v>0.45317328717879779</c:v>
                </c:pt>
                <c:pt idx="506">
                  <c:v>0.45368681243378761</c:v>
                </c:pt>
                <c:pt idx="507">
                  <c:v>0.45411548576538008</c:v>
                </c:pt>
                <c:pt idx="508">
                  <c:v>0.45445890677226491</c:v>
                </c:pt>
                <c:pt idx="509">
                  <c:v>0.45471675428855868</c:v>
                </c:pt>
                <c:pt idx="510">
                  <c:v>0.45488878694603829</c:v>
                </c:pt>
                <c:pt idx="511">
                  <c:v>0.45497484359705193</c:v>
                </c:pt>
                <c:pt idx="512">
                  <c:v>0.45497484359705193</c:v>
                </c:pt>
                <c:pt idx="513">
                  <c:v>0.45488878694603829</c:v>
                </c:pt>
                <c:pt idx="514">
                  <c:v>0.45471675428855868</c:v>
                </c:pt>
                <c:pt idx="515">
                  <c:v>0.45445890677226491</c:v>
                </c:pt>
                <c:pt idx="516">
                  <c:v>0.45411548576538008</c:v>
                </c:pt>
                <c:pt idx="517">
                  <c:v>0.4536868124337875</c:v>
                </c:pt>
                <c:pt idx="518">
                  <c:v>0.45317328717879779</c:v>
                </c:pt>
                <c:pt idx="519">
                  <c:v>0.45257538893700422</c:v>
                </c:pt>
                <c:pt idx="520">
                  <c:v>0.45189367434397842</c:v>
                </c:pt>
                <c:pt idx="521">
                  <c:v>0.45112877676389368</c:v>
                </c:pt>
                <c:pt idx="522">
                  <c:v>0.45028140518749749</c:v>
                </c:pt>
                <c:pt idx="523">
                  <c:v>0.44935234300117649</c:v>
                </c:pt>
                <c:pt idx="524">
                  <c:v>0.44834244663017209</c:v>
                </c:pt>
                <c:pt idx="525">
                  <c:v>0.44725264405930909</c:v>
                </c:pt>
                <c:pt idx="526">
                  <c:v>0.44608393323489332</c:v>
                </c:pt>
                <c:pt idx="527">
                  <c:v>0.44483738035171871</c:v>
                </c:pt>
                <c:pt idx="528">
                  <c:v>0.44351411802938989</c:v>
                </c:pt>
                <c:pt idx="529">
                  <c:v>0.44211534338242742</c:v>
                </c:pt>
                <c:pt idx="530">
                  <c:v>0.44064231598886078</c:v>
                </c:pt>
                <c:pt idx="531">
                  <c:v>0.43909635576224448</c:v>
                </c:pt>
                <c:pt idx="532">
                  <c:v>0.43747884073224352</c:v>
                </c:pt>
                <c:pt idx="533">
                  <c:v>0.4357912047391308</c:v>
                </c:pt>
                <c:pt idx="534">
                  <c:v>0.43403493504771712</c:v>
                </c:pt>
                <c:pt idx="535">
                  <c:v>0.43221156988639858</c:v>
                </c:pt>
                <c:pt idx="536">
                  <c:v>0.43032269591714978</c:v>
                </c:pt>
                <c:pt idx="537">
                  <c:v>0.42836994564241693</c:v>
                </c:pt>
                <c:pt idx="538">
                  <c:v>0.42635499475497812</c:v>
                </c:pt>
                <c:pt idx="539">
                  <c:v>0.4242795594369238</c:v>
                </c:pt>
                <c:pt idx="540">
                  <c:v>0.4221453936139859</c:v>
                </c:pt>
                <c:pt idx="541">
                  <c:v>0.41995428617149388</c:v>
                </c:pt>
                <c:pt idx="542">
                  <c:v>0.41770805813827933</c:v>
                </c:pt>
                <c:pt idx="543">
                  <c:v>0.41540855984485658</c:v>
                </c:pt>
                <c:pt idx="544">
                  <c:v>0.41305766806221511</c:v>
                </c:pt>
                <c:pt idx="545">
                  <c:v>0.41065728312753352</c:v>
                </c:pt>
                <c:pt idx="546">
                  <c:v>0.4082093260630893</c:v>
                </c:pt>
                <c:pt idx="547">
                  <c:v>0.40571573569458658</c:v>
                </c:pt>
                <c:pt idx="548">
                  <c:v>0.4031784657750464</c:v>
                </c:pt>
                <c:pt idx="549">
                  <c:v>0.40059948212032059</c:v>
                </c:pt>
                <c:pt idx="550">
                  <c:v>0.3979807597621795</c:v>
                </c:pt>
                <c:pt idx="551">
                  <c:v>0.39532428012481041</c:v>
                </c:pt>
                <c:pt idx="552">
                  <c:v>0.39263202823042009</c:v>
                </c:pt>
                <c:pt idx="553">
                  <c:v>0.38990598993948972</c:v>
                </c:pt>
                <c:pt idx="554">
                  <c:v>0.38714814923106372</c:v>
                </c:pt>
                <c:pt idx="555">
                  <c:v>0.38436048552827612</c:v>
                </c:pt>
                <c:pt idx="556">
                  <c:v>0.3815449710741336</c:v>
                </c:pt>
                <c:pt idx="557">
                  <c:v>0.37870356836236579</c:v>
                </c:pt>
                <c:pt idx="558">
                  <c:v>0.37583822762794639</c:v>
                </c:pt>
                <c:pt idx="559">
                  <c:v>0.37295088440166801</c:v>
                </c:pt>
                <c:pt idx="560">
                  <c:v>0.37004345713291542</c:v>
                </c:pt>
                <c:pt idx="561">
                  <c:v>0.36711784488455629</c:v>
                </c:pt>
                <c:pt idx="562">
                  <c:v>0.36417592510360752</c:v>
                </c:pt>
                <c:pt idx="563">
                  <c:v>0.36121955147109391</c:v>
                </c:pt>
                <c:pt idx="564">
                  <c:v>0.35825055183425453</c:v>
                </c:pt>
                <c:pt idx="565">
                  <c:v>0.35527072622398609</c:v>
                </c:pt>
                <c:pt idx="566">
                  <c:v>0.35228184496015719</c:v>
                </c:pt>
                <c:pt idx="567">
                  <c:v>0.34928564684714453</c:v>
                </c:pt>
                <c:pt idx="568">
                  <c:v>0.34628383746168723</c:v>
                </c:pt>
                <c:pt idx="569">
                  <c:v>0.34327808753487321</c:v>
                </c:pt>
                <c:pt idx="570">
                  <c:v>0.34027003142980372</c:v>
                </c:pt>
                <c:pt idx="571">
                  <c:v>0.33726126571621817</c:v>
                </c:pt>
                <c:pt idx="572">
                  <c:v>0.33425334784308419</c:v>
                </c:pt>
                <c:pt idx="573">
                  <c:v>0.33124779490989842</c:v>
                </c:pt>
                <c:pt idx="574">
                  <c:v>0.32824608253717802</c:v>
                </c:pt>
                <c:pt idx="575">
                  <c:v>0.32524964383637017</c:v>
                </c:pt>
                <c:pt idx="576">
                  <c:v>0.32225986847914689</c:v>
                </c:pt>
                <c:pt idx="577">
                  <c:v>0.31927810186580918</c:v>
                </c:pt>
                <c:pt idx="578">
                  <c:v>0.31630564439228548</c:v>
                </c:pt>
                <c:pt idx="579">
                  <c:v>0.31334375081496729</c:v>
                </c:pt>
                <c:pt idx="580">
                  <c:v>0.31039362971240991</c:v>
                </c:pt>
                <c:pt idx="581">
                  <c:v>0.30745644304269498</c:v>
                </c:pt>
                <c:pt idx="582">
                  <c:v>0.30453330579505361</c:v>
                </c:pt>
                <c:pt idx="583">
                  <c:v>0.30162528573413722</c:v>
                </c:pt>
                <c:pt idx="584">
                  <c:v>0.29873340323513797</c:v>
                </c:pt>
                <c:pt idx="585">
                  <c:v>0.29585863120778122</c:v>
                </c:pt>
                <c:pt idx="586">
                  <c:v>0.29300189510703029</c:v>
                </c:pt>
                <c:pt idx="587">
                  <c:v>0.29016407302819902</c:v>
                </c:pt>
                <c:pt idx="588">
                  <c:v>0.28734599588399989</c:v>
                </c:pt>
                <c:pt idx="589">
                  <c:v>0.2845484476609309</c:v>
                </c:pt>
                <c:pt idx="590">
                  <c:v>0.28177216575226671</c:v>
                </c:pt>
                <c:pt idx="591">
                  <c:v>0.27901784136480817</c:v>
                </c:pt>
                <c:pt idx="592">
                  <c:v>0.27628611999643687</c:v>
                </c:pt>
                <c:pt idx="593">
                  <c:v>0.27357760198142228</c:v>
                </c:pt>
                <c:pt idx="594">
                  <c:v>0.27089284310035672</c:v>
                </c:pt>
                <c:pt idx="595">
                  <c:v>0.26823235525151201</c:v>
                </c:pt>
                <c:pt idx="596">
                  <c:v>0.26559660718035383</c:v>
                </c:pt>
                <c:pt idx="597">
                  <c:v>0.26298602526390369</c:v>
                </c:pt>
                <c:pt idx="598">
                  <c:v>0.26040099434659297</c:v>
                </c:pt>
                <c:pt idx="599">
                  <c:v>0.25784185862423298</c:v>
                </c:pt>
                <c:pt idx="600">
                  <c:v>0.25530892257270249</c:v>
                </c:pt>
                <c:pt idx="601">
                  <c:v>0.2528024519179472</c:v>
                </c:pt>
                <c:pt idx="602">
                  <c:v>0.25032267464389191</c:v>
                </c:pt>
                <c:pt idx="603">
                  <c:v>0.24786978203487151</c:v>
                </c:pt>
                <c:pt idx="604">
                  <c:v>0.24544392974921711</c:v>
                </c:pt>
                <c:pt idx="605">
                  <c:v>0.24304523892065549</c:v>
                </c:pt>
                <c:pt idx="606">
                  <c:v>0.24067379728422519</c:v>
                </c:pt>
                <c:pt idx="607">
                  <c:v>0.2383296603234564</c:v>
                </c:pt>
                <c:pt idx="608">
                  <c:v>0.23601285243561501</c:v>
                </c:pt>
                <c:pt idx="609">
                  <c:v>0.23372336811187949</c:v>
                </c:pt>
                <c:pt idx="610">
                  <c:v>0.23146117312938061</c:v>
                </c:pt>
                <c:pt idx="611">
                  <c:v>0.22922620575211311</c:v>
                </c:pt>
                <c:pt idx="612">
                  <c:v>0.22701837793781129</c:v>
                </c:pt>
                <c:pt idx="613">
                  <c:v>0.22483757654795991</c:v>
                </c:pt>
                <c:pt idx="614">
                  <c:v>0.2226836645582147</c:v>
                </c:pt>
                <c:pt idx="615">
                  <c:v>0.22055648226659069</c:v>
                </c:pt>
                <c:pt idx="616">
                  <c:v>0.21845584849688809</c:v>
                </c:pt>
                <c:pt idx="617">
                  <c:v>0.21638156179491799</c:v>
                </c:pt>
                <c:pt idx="618">
                  <c:v>0.214333401615209</c:v>
                </c:pt>
                <c:pt idx="619">
                  <c:v>0.21231112949597661</c:v>
                </c:pt>
                <c:pt idx="620">
                  <c:v>0.21031449022025209</c:v>
                </c:pt>
                <c:pt idx="621">
                  <c:v>0.20834321296118419</c:v>
                </c:pt>
                <c:pt idx="622">
                  <c:v>0.20639701240963509</c:v>
                </c:pt>
                <c:pt idx="623">
                  <c:v>0.2044755898823179</c:v>
                </c:pt>
                <c:pt idx="624">
                  <c:v>0.20257863440883031</c:v>
                </c:pt>
                <c:pt idx="625">
                  <c:v>0.200705823796061</c:v>
                </c:pt>
                <c:pt idx="626">
                  <c:v>0.1988568256685628</c:v>
                </c:pt>
                <c:pt idx="627">
                  <c:v>0.19703129848359641</c:v>
                </c:pt>
                <c:pt idx="628">
                  <c:v>0.19522889251967179</c:v>
                </c:pt>
                <c:pt idx="629">
                  <c:v>0.19344925083752351</c:v>
                </c:pt>
                <c:pt idx="630">
                  <c:v>0.19169201021256649</c:v>
                </c:pt>
                <c:pt idx="631">
                  <c:v>0.18995680203799609</c:v>
                </c:pt>
                <c:pt idx="632">
                  <c:v>0.1882432531977957</c:v>
                </c:pt>
                <c:pt idx="633">
                  <c:v>0.18655098690903019</c:v>
                </c:pt>
                <c:pt idx="634">
                  <c:v>0.18487962353289891</c:v>
                </c:pt>
                <c:pt idx="635">
                  <c:v>0.1832287813541264</c:v>
                </c:pt>
                <c:pt idx="636">
                  <c:v>0.18159807732836761</c:v>
                </c:pt>
                <c:pt idx="637">
                  <c:v>0.17998712779739179</c:v>
                </c:pt>
                <c:pt idx="638">
                  <c:v>0.17839554917190989</c:v>
                </c:pt>
                <c:pt idx="639">
                  <c:v>0.17682295858198799</c:v>
                </c:pt>
                <c:pt idx="640">
                  <c:v>0.1752689744950798</c:v>
                </c:pt>
                <c:pt idx="641">
                  <c:v>0.17373321730178529</c:v>
                </c:pt>
                <c:pt idx="642">
                  <c:v>0.17221530986952441</c:v>
                </c:pt>
                <c:pt idx="643">
                  <c:v>0.17071487806438149</c:v>
                </c:pt>
                <c:pt idx="644">
                  <c:v>0.16923155124144659</c:v>
                </c:pt>
                <c:pt idx="645">
                  <c:v>0.1677649627040457</c:v>
                </c:pt>
                <c:pt idx="646">
                  <c:v>0.16631475013230479</c:v>
                </c:pt>
                <c:pt idx="647">
                  <c:v>0.16488055598155979</c:v>
                </c:pt>
                <c:pt idx="648">
                  <c:v>0.1634620278511652</c:v>
                </c:pt>
                <c:pt idx="649">
                  <c:v>0.16205881882430889</c:v>
                </c:pt>
                <c:pt idx="650">
                  <c:v>0.16067058777948409</c:v>
                </c:pt>
                <c:pt idx="651">
                  <c:v>0.15929699967430419</c:v>
                </c:pt>
                <c:pt idx="652">
                  <c:v>0.15793772580239079</c:v>
                </c:pt>
                <c:pt idx="653">
                  <c:v>0.15659244402409009</c:v>
                </c:pt>
                <c:pt idx="654">
                  <c:v>0.15526083897180551</c:v>
                </c:pt>
                <c:pt idx="655">
                  <c:v>0.15394260223075809</c:v>
                </c:pt>
                <c:pt idx="656">
                  <c:v>0.15263743249600881</c:v>
                </c:pt>
                <c:pt idx="657">
                  <c:v>0.15134503570659369</c:v>
                </c:pt>
                <c:pt idx="658">
                  <c:v>0.15006512515763801</c:v>
                </c:pt>
                <c:pt idx="659">
                  <c:v>0.14879742159132811</c:v>
                </c:pt>
                <c:pt idx="660">
                  <c:v>0.147541653267627</c:v>
                </c:pt>
                <c:pt idx="661">
                  <c:v>0.14629755601562591</c:v>
                </c:pt>
                <c:pt idx="662">
                  <c:v>0.14506487326642681</c:v>
                </c:pt>
                <c:pt idx="663">
                  <c:v>0.14384335606845061</c:v>
                </c:pt>
                <c:pt idx="664">
                  <c:v>0.14263276308606551</c:v>
                </c:pt>
                <c:pt idx="665">
                  <c:v>0.14143286058241991</c:v>
                </c:pt>
                <c:pt idx="666">
                  <c:v>0.14024342238736481</c:v>
                </c:pt>
                <c:pt idx="667">
                  <c:v>0.1390642298513344</c:v>
                </c:pt>
                <c:pt idx="668">
                  <c:v>0.1378950717860476</c:v>
                </c:pt>
                <c:pt idx="669">
                  <c:v>0.1367357443928767</c:v>
                </c:pt>
                <c:pt idx="670">
                  <c:v>0.13558605117971631</c:v>
                </c:pt>
                <c:pt idx="671">
                  <c:v>0.13444580286717109</c:v>
                </c:pt>
                <c:pt idx="672">
                  <c:v>0.1333148172848585</c:v>
                </c:pt>
                <c:pt idx="673">
                  <c:v>0.13219291925861071</c:v>
                </c:pt>
                <c:pt idx="674">
                  <c:v>0.13107994048933169</c:v>
                </c:pt>
                <c:pt idx="675">
                  <c:v>0.12997571942425221</c:v>
                </c:pt>
                <c:pt idx="676">
                  <c:v>0.12888010112129691</c:v>
                </c:pt>
                <c:pt idx="677">
                  <c:v>0.127792937107261</c:v>
                </c:pt>
                <c:pt idx="678">
                  <c:v>0.1267140852304639</c:v>
                </c:pt>
                <c:pt idx="679">
                  <c:v>0.1256434095085299</c:v>
                </c:pt>
                <c:pt idx="680">
                  <c:v>0.1245807799719152</c:v>
                </c:pt>
                <c:pt idx="681">
                  <c:v>0.12352607250378179</c:v>
                </c:pt>
                <c:pt idx="682">
                  <c:v>0.1224791686767886</c:v>
                </c:pt>
                <c:pt idx="683">
                  <c:v>0.1214399555873478</c:v>
                </c:pt>
                <c:pt idx="684">
                  <c:v>0.12040832568786861</c:v>
                </c:pt>
                <c:pt idx="685">
                  <c:v>0.1193841766174841</c:v>
                </c:pt>
                <c:pt idx="686">
                  <c:v>0.11836741103173461</c:v>
                </c:pt>
                <c:pt idx="687">
                  <c:v>0.1173579364316511</c:v>
                </c:pt>
                <c:pt idx="688">
                  <c:v>0.1163556649926635</c:v>
                </c:pt>
                <c:pt idx="689">
                  <c:v>0.11536051339372839</c:v>
                </c:pt>
                <c:pt idx="690">
                  <c:v>0.11437240264705061</c:v>
                </c:pt>
                <c:pt idx="691">
                  <c:v>0.1133912579287477</c:v>
                </c:pt>
                <c:pt idx="692">
                  <c:v>0.11241700841078291</c:v>
                </c:pt>
                <c:pt idx="693">
                  <c:v>0.11144958709447091</c:v>
                </c:pt>
                <c:pt idx="694">
                  <c:v>0.11048893064583561</c:v>
                </c:pt>
                <c:pt idx="695">
                  <c:v>0.1095349792330811</c:v>
                </c:pt>
                <c:pt idx="696">
                  <c:v>0.10858767636641389</c:v>
                </c:pt>
                <c:pt idx="697">
                  <c:v>0.107646968740433</c:v>
                </c:pt>
                <c:pt idx="698">
                  <c:v>0.10671280607928881</c:v>
                </c:pt>
                <c:pt idx="699">
                  <c:v>0.1057851409847866</c:v>
                </c:pt>
                <c:pt idx="700">
                  <c:v>0.1048639287875988</c:v>
                </c:pt>
                <c:pt idx="701">
                  <c:v>0.1039491274017275</c:v>
                </c:pt>
                <c:pt idx="702">
                  <c:v>0.10304069718234379</c:v>
                </c:pt>
                <c:pt idx="703">
                  <c:v>0.10213860078711511</c:v>
                </c:pt>
                <c:pt idx="704">
                  <c:v>0.10124280304111349</c:v>
                </c:pt>
                <c:pt idx="705">
                  <c:v>0.1003532708053866</c:v>
                </c:pt>
                <c:pt idx="706">
                  <c:v>9.9469972849257279E-2</c:v>
                </c:pt>
                <c:pt idx="707">
                  <c:v>9.8592879726403224E-2</c:v>
                </c:pt>
                <c:pt idx="708">
                  <c:v>9.7721963654758048E-2</c:v>
                </c:pt>
                <c:pt idx="709">
                  <c:v>9.6857198400262107E-2</c:v>
                </c:pt>
                <c:pt idx="710">
                  <c:v>9.5998559164480413E-2</c:v>
                </c:pt>
                <c:pt idx="711">
                  <c:v>9.5146022476093509E-2</c:v>
                </c:pt>
                <c:pt idx="712">
                  <c:v>9.4299566086260125E-2</c:v>
                </c:pt>
                <c:pt idx="713">
                  <c:v>9.3459168867837339E-2</c:v>
                </c:pt>
                <c:pt idx="714">
                  <c:v>9.262481071843981E-2</c:v>
                </c:pt>
                <c:pt idx="715">
                  <c:v>9.1796472467308154E-2</c:v>
                </c:pt>
                <c:pt idx="716">
                  <c:v>9.0974135785951829E-2</c:v>
                </c:pt>
                <c:pt idx="717">
                  <c:v>9.015778310252362E-2</c:v>
                </c:pt>
                <c:pt idx="718">
                  <c:v>8.9347397519877012E-2</c:v>
                </c:pt>
                <c:pt idx="719">
                  <c:v>8.8542962737253567E-2</c:v>
                </c:pt>
                <c:pt idx="720">
                  <c:v>8.7744462975540491E-2</c:v>
                </c:pt>
                <c:pt idx="721">
                  <c:v>8.6951882906034658E-2</c:v>
                </c:pt>
                <c:pt idx="722">
                  <c:v>8.6165207582646716E-2</c:v>
                </c:pt>
                <c:pt idx="723">
                  <c:v>8.5384422377472277E-2</c:v>
                </c:pt>
                <c:pt idx="724">
                  <c:v>8.4609512919657931E-2</c:v>
                </c:pt>
                <c:pt idx="725">
                  <c:v>8.384046503748338E-2</c:v>
                </c:pt>
                <c:pt idx="726">
                  <c:v>8.3077264703581635E-2</c:v>
                </c:pt>
                <c:pt idx="727">
                  <c:v>8.2319897983214804E-2</c:v>
                </c:pt>
                <c:pt idx="728">
                  <c:v>8.1568350985523425E-2</c:v>
                </c:pt>
                <c:pt idx="729">
                  <c:v>8.0822609817665009E-2</c:v>
                </c:pt>
                <c:pt idx="730">
                  <c:v>8.0082660541756112E-2</c:v>
                </c:pt>
                <c:pt idx="731">
                  <c:v>7.9348489134533004E-2</c:v>
                </c:pt>
                <c:pt idx="732">
                  <c:v>7.8620081449643678E-2</c:v>
                </c:pt>
                <c:pt idx="733">
                  <c:v>7.7897423182485867E-2</c:v>
                </c:pt>
                <c:pt idx="734">
                  <c:v>7.7180499837504066E-2</c:v>
                </c:pt>
                <c:pt idx="735">
                  <c:v>7.6469296697860095E-2</c:v>
                </c:pt>
                <c:pt idx="736">
                  <c:v>7.5763798797391757E-2</c:v>
                </c:pt>
                <c:pt idx="737">
                  <c:v>7.5063990894773905E-2</c:v>
                </c:pt>
                <c:pt idx="738">
                  <c:v>7.4369857449799945E-2</c:v>
                </c:pt>
                <c:pt idx="739">
                  <c:v>7.3681382601698903E-2</c:v>
                </c:pt>
                <c:pt idx="740">
                  <c:v>7.2998550149407926E-2</c:v>
                </c:pt>
                <c:pt idx="741">
                  <c:v>7.2321343533718885E-2</c:v>
                </c:pt>
                <c:pt idx="742">
                  <c:v>7.1649745821220301E-2</c:v>
                </c:pt>
                <c:pt idx="743">
                  <c:v>7.0983739689957262E-2</c:v>
                </c:pt>
                <c:pt idx="744">
                  <c:v>7.0323307416733302E-2</c:v>
                </c:pt>
                <c:pt idx="745">
                  <c:v>6.9668430865979736E-2</c:v>
                </c:pt>
                <c:pt idx="746">
                  <c:v>6.9019091480120448E-2</c:v>
                </c:pt>
                <c:pt idx="747">
                  <c:v>6.8375270271360158E-2</c:v>
                </c:pt>
                <c:pt idx="748">
                  <c:v>6.7736947814828807E-2</c:v>
                </c:pt>
                <c:pt idx="749">
                  <c:v>6.7104104243013413E-2</c:v>
                </c:pt>
                <c:pt idx="750">
                  <c:v>6.6476719241413421E-2</c:v>
                </c:pt>
                <c:pt idx="751">
                  <c:v>6.5854772045354865E-2</c:v>
                </c:pt>
                <c:pt idx="752">
                  <c:v>6.5238241437903091E-2</c:v>
                </c:pt>
                <c:pt idx="753">
                  <c:v>6.4627105748813918E-2</c:v>
                </c:pt>
                <c:pt idx="754">
                  <c:v>6.4021342854465604E-2</c:v>
                </c:pt>
                <c:pt idx="755">
                  <c:v>6.3420930178716528E-2</c:v>
                </c:pt>
                <c:pt idx="756">
                  <c:v>6.2825844694633454E-2</c:v>
                </c:pt>
                <c:pt idx="757">
                  <c:v>6.2236062927040273E-2</c:v>
                </c:pt>
                <c:pt idx="758">
                  <c:v>6.1651560955835703E-2</c:v>
                </c:pt>
                <c:pt idx="759">
                  <c:v>6.1072314420032629E-2</c:v>
                </c:pt>
                <c:pt idx="760">
                  <c:v>6.0498298522472342E-2</c:v>
                </c:pt>
                <c:pt idx="761">
                  <c:v>5.9929488035168947E-2</c:v>
                </c:pt>
                <c:pt idx="762">
                  <c:v>5.9365857305241652E-2</c:v>
                </c:pt>
                <c:pt idx="763">
                  <c:v>5.8807380261393413E-2</c:v>
                </c:pt>
                <c:pt idx="764">
                  <c:v>5.8254030420896573E-2</c:v>
                </c:pt>
                <c:pt idx="765">
                  <c:v>5.7705780897048031E-2</c:v>
                </c:pt>
                <c:pt idx="766">
                  <c:v>5.7162604407057012E-2</c:v>
                </c:pt>
                <c:pt idx="767">
                  <c:v>5.6624473280331933E-2</c:v>
                </c:pt>
                <c:pt idx="768">
                  <c:v>5.6091359467132423E-2</c:v>
                </c:pt>
                <c:pt idx="769">
                  <c:v>5.5563234547555199E-2</c:v>
                </c:pt>
                <c:pt idx="770">
                  <c:v>5.5040069740823969E-2</c:v>
                </c:pt>
                <c:pt idx="771">
                  <c:v>5.4521835914853607E-2</c:v>
                </c:pt>
                <c:pt idx="772">
                  <c:v>5.4008503596062608E-2</c:v>
                </c:pt>
                <c:pt idx="773">
                  <c:v>5.3500042979406477E-2</c:v>
                </c:pt>
                <c:pt idx="774">
                  <c:v>5.299642393860813E-2</c:v>
                </c:pt>
                <c:pt idx="775">
                  <c:v>5.2497616036560703E-2</c:v>
                </c:pt>
                <c:pt idx="776">
                  <c:v>5.2003588535881419E-2</c:v>
                </c:pt>
                <c:pt idx="777">
                  <c:v>5.1514310409594401E-2</c:v>
                </c:pt>
                <c:pt idx="778">
                  <c:v>5.1029750351922538E-2</c:v>
                </c:pt>
                <c:pt idx="779">
                  <c:v>5.0549876789169362E-2</c:v>
                </c:pt>
                <c:pt idx="780">
                  <c:v>5.0074657890672107E-2</c:v>
                </c:pt>
                <c:pt idx="781">
                  <c:v>4.9604061579809858E-2</c:v>
                </c:pt>
                <c:pt idx="782">
                  <c:v>4.9138055545049568E-2</c:v>
                </c:pt>
                <c:pt idx="783">
                  <c:v>4.867660725101499E-2</c:v>
                </c:pt>
                <c:pt idx="784">
                  <c:v>4.8219683949564239E-2</c:v>
                </c:pt>
                <c:pt idx="785">
                  <c:v>4.77672526908616E-2</c:v>
                </c:pt>
                <c:pt idx="786">
                  <c:v>4.7319280334431488E-2</c:v>
                </c:pt>
                <c:pt idx="787">
                  <c:v>4.6875733560182042E-2</c:v>
                </c:pt>
                <c:pt idx="788">
                  <c:v>4.6436578879386722E-2</c:v>
                </c:pt>
                <c:pt idx="789">
                  <c:v>4.6001782645613797E-2</c:v>
                </c:pt>
                <c:pt idx="790">
                  <c:v>4.5571311065592812E-2</c:v>
                </c:pt>
                <c:pt idx="791">
                  <c:v>4.5145130210009349E-2</c:v>
                </c:pt>
                <c:pt idx="792">
                  <c:v>4.4723206024218858E-2</c:v>
                </c:pt>
                <c:pt idx="793">
                  <c:v>4.4305504338871413E-2</c:v>
                </c:pt>
                <c:pt idx="794">
                  <c:v>4.3891990880439317E-2</c:v>
                </c:pt>
                <c:pt idx="795">
                  <c:v>4.3482631281641079E-2</c:v>
                </c:pt>
                <c:pt idx="796">
                  <c:v>4.3077391091754139E-2</c:v>
                </c:pt>
                <c:pt idx="797">
                  <c:v>4.2676235786810873E-2</c:v>
                </c:pt>
                <c:pt idx="798">
                  <c:v>4.2279130779671853E-2</c:v>
                </c:pt>
                <c:pt idx="799">
                  <c:v>4.1886041429970398E-2</c:v>
                </c:pt>
                <c:pt idx="800">
                  <c:v>4.1496933053924587E-2</c:v>
                </c:pt>
                <c:pt idx="801">
                  <c:v>4.1111770934011263E-2</c:v>
                </c:pt>
                <c:pt idx="802">
                  <c:v>4.0730520328497992E-2</c:v>
                </c:pt>
                <c:pt idx="803">
                  <c:v>4.0353146480829799E-2</c:v>
                </c:pt>
                <c:pt idx="804">
                  <c:v>3.9979614628865859E-2</c:v>
                </c:pt>
                <c:pt idx="805">
                  <c:v>3.9609890013964318E-2</c:v>
                </c:pt>
                <c:pt idx="806">
                  <c:v>3.9243937889911498E-2</c:v>
                </c:pt>
                <c:pt idx="807">
                  <c:v>3.888172353169312E-2</c:v>
                </c:pt>
                <c:pt idx="808">
                  <c:v>3.8523212244105383E-2</c:v>
                </c:pt>
                <c:pt idx="809">
                  <c:v>3.8168369370203237E-2</c:v>
                </c:pt>
                <c:pt idx="810">
                  <c:v>3.781716029958488E-2</c:v>
                </c:pt>
                <c:pt idx="811">
                  <c:v>3.74695504765101E-2</c:v>
                </c:pt>
                <c:pt idx="812">
                  <c:v>3.7125505407851457E-2</c:v>
                </c:pt>
                <c:pt idx="813">
                  <c:v>3.6784990670877357E-2</c:v>
                </c:pt>
                <c:pt idx="814">
                  <c:v>3.6447971920865171E-2</c:v>
                </c:pt>
                <c:pt idx="815">
                  <c:v>3.6114414898544743E-2</c:v>
                </c:pt>
                <c:pt idx="816">
                  <c:v>3.5784285437370923E-2</c:v>
                </c:pt>
                <c:pt idx="817">
                  <c:v>3.5457549470625037E-2</c:v>
                </c:pt>
                <c:pt idx="818">
                  <c:v>3.5134173038344672E-2</c:v>
                </c:pt>
                <c:pt idx="819">
                  <c:v>3.4814122294082109E-2</c:v>
                </c:pt>
                <c:pt idx="820">
                  <c:v>3.4497363511491207E-2</c:v>
                </c:pt>
                <c:pt idx="821">
                  <c:v>3.418386309074279E-2</c:v>
                </c:pt>
                <c:pt idx="822">
                  <c:v>3.3873587564769173E-2</c:v>
                </c:pt>
                <c:pt idx="823">
                  <c:v>3.3566503605337743E-2</c:v>
                </c:pt>
                <c:pt idx="824">
                  <c:v>3.3262578028954673E-2</c:v>
                </c:pt>
                <c:pt idx="825">
                  <c:v>3.2961777802599151E-2</c:v>
                </c:pt>
                <c:pt idx="826">
                  <c:v>3.266407004928884E-2</c:v>
                </c:pt>
                <c:pt idx="827">
                  <c:v>3.2369422053477558E-2</c:v>
                </c:pt>
                <c:pt idx="828">
                  <c:v>3.2077801266285948E-2</c:v>
                </c:pt>
                <c:pt idx="829">
                  <c:v>3.1789175310566527E-2</c:v>
                </c:pt>
                <c:pt idx="830">
                  <c:v>3.1503511985803832E-2</c:v>
                </c:pt>
                <c:pt idx="831">
                  <c:v>3.1220779272851051E-2</c:v>
                </c:pt>
                <c:pt idx="832">
                  <c:v>3.0940945338504711E-2</c:v>
                </c:pt>
                <c:pt idx="833">
                  <c:v>3.0663978539918039E-2</c:v>
                </c:pt>
                <c:pt idx="834">
                  <c:v>3.0389847428855209E-2</c:v>
                </c:pt>
                <c:pt idx="835">
                  <c:v>3.011852075578755E-2</c:v>
                </c:pt>
                <c:pt idx="836">
                  <c:v>2.984996747383337E-2</c:v>
                </c:pt>
                <c:pt idx="837">
                  <c:v>2.9584156742542809E-2</c:v>
                </c:pt>
                <c:pt idx="838">
                  <c:v>2.932105793152965E-2</c:v>
                </c:pt>
                <c:pt idx="839">
                  <c:v>2.906064062395176E-2</c:v>
                </c:pt>
                <c:pt idx="840">
                  <c:v>2.8802874619841639E-2</c:v>
                </c:pt>
                <c:pt idx="841">
                  <c:v>2.854772993928929E-2</c:v>
                </c:pt>
                <c:pt idx="842">
                  <c:v>2.8295176825478718E-2</c:v>
                </c:pt>
                <c:pt idx="843">
                  <c:v>2.804518574758055E-2</c:v>
                </c:pt>
                <c:pt idx="844">
                  <c:v>2.7797727403502209E-2</c:v>
                </c:pt>
                <c:pt idx="845">
                  <c:v>2.755277272249769E-2</c:v>
                </c:pt>
                <c:pt idx="846">
                  <c:v>2.7310292867639259E-2</c:v>
                </c:pt>
                <c:pt idx="847">
                  <c:v>2.7070259238152362E-2</c:v>
                </c:pt>
                <c:pt idx="848">
                  <c:v>2.683264347161652E-2</c:v>
                </c:pt>
                <c:pt idx="849">
                  <c:v>2.6597417446033889E-2</c:v>
                </c:pt>
                <c:pt idx="850">
                  <c:v>2.636455328176749E-2</c:v>
                </c:pt>
                <c:pt idx="851">
                  <c:v>2.6134023343351551E-2</c:v>
                </c:pt>
                <c:pt idx="852">
                  <c:v>2.5905800241175472E-2</c:v>
                </c:pt>
                <c:pt idx="853">
                  <c:v>2.5679856833044339E-2</c:v>
                </c:pt>
                <c:pt idx="854">
                  <c:v>2.5456166225617371E-2</c:v>
                </c:pt>
                <c:pt idx="855">
                  <c:v>2.5234701775726981E-2</c:v>
                </c:pt>
                <c:pt idx="856">
                  <c:v>2.5015437091580359E-2</c:v>
                </c:pt>
                <c:pt idx="857">
                  <c:v>2.4798346033845731E-2</c:v>
                </c:pt>
                <c:pt idx="858">
                  <c:v>2.458340271662561E-2</c:v>
                </c:pt>
                <c:pt idx="859">
                  <c:v>2.4370581508319191E-2</c:v>
                </c:pt>
                <c:pt idx="860">
                  <c:v>2.415985703237605E-2</c:v>
                </c:pt>
                <c:pt idx="861">
                  <c:v>2.3951204167943191E-2</c:v>
                </c:pt>
                <c:pt idx="862">
                  <c:v>2.3744598050407989E-2</c:v>
                </c:pt>
                <c:pt idx="863">
                  <c:v>2.354001407183889E-2</c:v>
                </c:pt>
                <c:pt idx="864">
                  <c:v>2.3337427881326159E-2</c:v>
                </c:pt>
                <c:pt idx="865">
                  <c:v>2.3136815385225089E-2</c:v>
                </c:pt>
                <c:pt idx="866">
                  <c:v>2.2938152747303299E-2</c:v>
                </c:pt>
                <c:pt idx="867">
                  <c:v>2.2741416388795042E-2</c:v>
                </c:pt>
                <c:pt idx="868">
                  <c:v>2.2546582988364029E-2</c:v>
                </c:pt>
                <c:pt idx="869">
                  <c:v>2.2353629481977409E-2</c:v>
                </c:pt>
                <c:pt idx="870">
                  <c:v>2.2162533062692811E-2</c:v>
                </c:pt>
                <c:pt idx="871">
                  <c:v>2.197327118036058E-2</c:v>
                </c:pt>
                <c:pt idx="872">
                  <c:v>2.178582154124353E-2</c:v>
                </c:pt>
                <c:pt idx="873">
                  <c:v>2.160016210755631E-2</c:v>
                </c:pt>
                <c:pt idx="874">
                  <c:v>2.141627109692618E-2</c:v>
                </c:pt>
                <c:pt idx="875">
                  <c:v>2.1234126981777939E-2</c:v>
                </c:pt>
                <c:pt idx="876">
                  <c:v>2.105370848864423E-2</c:v>
                </c:pt>
                <c:pt idx="877">
                  <c:v>2.0874994597404242E-2</c:v>
                </c:pt>
                <c:pt idx="878">
                  <c:v>2.0697964540452061E-2</c:v>
                </c:pt>
                <c:pt idx="879">
                  <c:v>2.0522597801797229E-2</c:v>
                </c:pt>
                <c:pt idx="880">
                  <c:v>2.034887411609938E-2</c:v>
                </c:pt>
                <c:pt idx="881">
                  <c:v>2.017677346763876E-2</c:v>
                </c:pt>
                <c:pt idx="882">
                  <c:v>2.0006276089224999E-2</c:v>
                </c:pt>
                <c:pt idx="883">
                  <c:v>1.983736246104581E-2</c:v>
                </c:pt>
                <c:pt idx="884">
                  <c:v>1.9670013309457821E-2</c:v>
                </c:pt>
                <c:pt idx="885">
                  <c:v>1.950420960572101E-2</c:v>
                </c:pt>
                <c:pt idx="886">
                  <c:v>1.93399325646793E-2</c:v>
                </c:pt>
                <c:pt idx="887">
                  <c:v>1.91771636433887E-2</c:v>
                </c:pt>
                <c:pt idx="888">
                  <c:v>1.9015884539695039E-2</c:v>
                </c:pt>
                <c:pt idx="889">
                  <c:v>1.885607719076322E-2</c:v>
                </c:pt>
                <c:pt idx="890">
                  <c:v>1.869772377155959E-2</c:v>
                </c:pt>
                <c:pt idx="891">
                  <c:v>1.8540806693289509E-2</c:v>
                </c:pt>
                <c:pt idx="892">
                  <c:v>1.8385308601791672E-2</c:v>
                </c:pt>
                <c:pt idx="893">
                  <c:v>1.8231212375890999E-2</c:v>
                </c:pt>
                <c:pt idx="894">
                  <c:v>1.8078501125712021E-2</c:v>
                </c:pt>
                <c:pt idx="895">
                  <c:v>1.7927158190953921E-2</c:v>
                </c:pt>
                <c:pt idx="896">
                  <c:v>1.7777167139129819E-2</c:v>
                </c:pt>
                <c:pt idx="897">
                  <c:v>1.7628511763770879E-2</c:v>
                </c:pt>
                <c:pt idx="898">
                  <c:v>1.748117608259769E-2</c:v>
                </c:pt>
                <c:pt idx="899">
                  <c:v>1.733514433566035E-2</c:v>
                </c:pt>
                <c:pt idx="900">
                  <c:v>1.719040098344838E-2</c:v>
                </c:pt>
                <c:pt idx="901">
                  <c:v>1.70469307049727E-2</c:v>
                </c:pt>
                <c:pt idx="902">
                  <c:v>1.6904718395820729E-2</c:v>
                </c:pt>
                <c:pt idx="903">
                  <c:v>1.6763749166186129E-2</c:v>
                </c:pt>
                <c:pt idx="904">
                  <c:v>1.6624008338875101E-2</c:v>
                </c:pt>
                <c:pt idx="905">
                  <c:v>1.6485481447289951E-2</c:v>
                </c:pt>
                <c:pt idx="906">
                  <c:v>1.634815423339217E-2</c:v>
                </c:pt>
                <c:pt idx="907">
                  <c:v>1.6212012645645729E-2</c:v>
                </c:pt>
                <c:pt idx="908">
                  <c:v>1.607704283694231E-2</c:v>
                </c:pt>
                <c:pt idx="909">
                  <c:v>1.594323116250989E-2</c:v>
                </c:pt>
                <c:pt idx="910">
                  <c:v>1.5810564177805599E-2</c:v>
                </c:pt>
                <c:pt idx="911">
                  <c:v>1.5679028636394671E-2</c:v>
                </c:pt>
                <c:pt idx="912">
                  <c:v>1.5548611487816281E-2</c:v>
                </c:pt>
                <c:pt idx="913">
                  <c:v>1.5419299875437701E-2</c:v>
                </c:pt>
                <c:pt idx="914">
                  <c:v>1.5291081134298119E-2</c:v>
                </c:pt>
                <c:pt idx="915">
                  <c:v>1.5163942788943081E-2</c:v>
                </c:pt>
                <c:pt idx="916">
                  <c:v>1.503787255125061E-2</c:v>
                </c:pt>
                <c:pt idx="917">
                  <c:v>1.4912858318250731E-2</c:v>
                </c:pt>
                <c:pt idx="918">
                  <c:v>1.478888816993864E-2</c:v>
                </c:pt>
                <c:pt idx="919">
                  <c:v>1.466595036708335E-2</c:v>
                </c:pt>
                <c:pt idx="920">
                  <c:v>1.4544033349032421E-2</c:v>
                </c:pt>
                <c:pt idx="921">
                  <c:v>1.4423125731513879E-2</c:v>
                </c:pt>
                <c:pt idx="922">
                  <c:v>1.4303216304436581E-2</c:v>
                </c:pt>
                <c:pt idx="923">
                  <c:v>1.4184294029689459E-2</c:v>
                </c:pt>
                <c:pt idx="924">
                  <c:v>1.406634803894132E-2</c:v>
                </c:pt>
                <c:pt idx="925">
                  <c:v>1.394936763144141E-2</c:v>
                </c:pt>
                <c:pt idx="926">
                  <c:v>1.3833342271821999E-2</c:v>
                </c:pt>
                <c:pt idx="927">
                  <c:v>1.3718261587904059E-2</c:v>
                </c:pt>
                <c:pt idx="928">
                  <c:v>1.360411536850622E-2</c:v>
                </c:pt>
                <c:pt idx="929">
                  <c:v>1.349089356125866E-2</c:v>
                </c:pt>
                <c:pt idx="930">
                  <c:v>1.3378586270422051E-2</c:v>
                </c:pt>
                <c:pt idx="931">
                  <c:v>1.326718375471256E-2</c:v>
                </c:pt>
                <c:pt idx="932">
                  <c:v>1.3156676425133931E-2</c:v>
                </c:pt>
                <c:pt idx="933">
                  <c:v>1.304705484281684E-2</c:v>
                </c:pt>
                <c:pt idx="934">
                  <c:v>1.2938309716866761E-2</c:v>
                </c:pt>
                <c:pt idx="935">
                  <c:v>1.2830431902220579E-2</c:v>
                </c:pt>
                <c:pt idx="936">
                  <c:v>1.2723412397512899E-2</c:v>
                </c:pt>
                <c:pt idx="937">
                  <c:v>1.2617242342952599E-2</c:v>
                </c:pt>
                <c:pt idx="938">
                  <c:v>1.251191301821012E-2</c:v>
                </c:pt>
                <c:pt idx="939">
                  <c:v>1.240741584031642E-2</c:v>
                </c:pt>
                <c:pt idx="940">
                  <c:v>1.230374236157363E-2</c:v>
                </c:pt>
                <c:pt idx="941">
                  <c:v>1.2200884267478441E-2</c:v>
                </c:pt>
                <c:pt idx="942">
                  <c:v>1.2098833374658641E-2</c:v>
                </c:pt>
                <c:pt idx="943">
                  <c:v>1.199758162882293E-2</c:v>
                </c:pt>
                <c:pt idx="944">
                  <c:v>1.189712110272519E-2</c:v>
                </c:pt>
                <c:pt idx="945">
                  <c:v>1.179744399414299E-2</c:v>
                </c:pt>
                <c:pt idx="946">
                  <c:v>1.1698542623871081E-2</c:v>
                </c:pt>
                <c:pt idx="947">
                  <c:v>1.1600409433730559E-2</c:v>
                </c:pt>
                <c:pt idx="948">
                  <c:v>1.150303698459341E-2</c:v>
                </c:pt>
                <c:pt idx="949">
                  <c:v>1.1406417954423639E-2</c:v>
                </c:pt>
                <c:pt idx="950">
                  <c:v>1.131054513633474E-2</c:v>
                </c:pt>
                <c:pt idx="951">
                  <c:v>1.121541143666401E-2</c:v>
                </c:pt>
                <c:pt idx="952">
                  <c:v>1.112100987306436E-2</c:v>
                </c:pt>
                <c:pt idx="953">
                  <c:v>1.102733357261342E-2</c:v>
                </c:pt>
                <c:pt idx="954">
                  <c:v>1.093437576994063E-2</c:v>
                </c:pt>
                <c:pt idx="955">
                  <c:v>1.084212980537246E-2</c:v>
                </c:pt>
                <c:pt idx="956">
                  <c:v>1.075058912309587E-2</c:v>
                </c:pt>
                <c:pt idx="957">
                  <c:v>1.0659747269340689E-2</c:v>
                </c:pt>
                <c:pt idx="958">
                  <c:v>1.0569597890580521E-2</c:v>
                </c:pt>
                <c:pt idx="959">
                  <c:v>1.0480134731753091E-2</c:v>
                </c:pt>
                <c:pt idx="960">
                  <c:v>1.039135163449958E-2</c:v>
                </c:pt>
                <c:pt idx="961">
                  <c:v>1.030324253542356E-2</c:v>
                </c:pt>
                <c:pt idx="962">
                  <c:v>1.021580146436963E-2</c:v>
                </c:pt>
                <c:pt idx="963">
                  <c:v>1.0129022542721749E-2</c:v>
                </c:pt>
                <c:pt idx="964">
                  <c:v>1.00428999817215E-2</c:v>
                </c:pt>
                <c:pt idx="965">
                  <c:v>9.9574280808065168E-3</c:v>
                </c:pt>
                <c:pt idx="966">
                  <c:v>9.8726012259690108E-3</c:v>
                </c:pt>
                <c:pt idx="967">
                  <c:v>9.7884138881346571E-3</c:v>
                </c:pt>
                <c:pt idx="968">
                  <c:v>9.7048606215618047E-3</c:v>
                </c:pt>
                <c:pt idx="969">
                  <c:v>9.6219360622610862E-3</c:v>
                </c:pt>
                <c:pt idx="970">
                  <c:v>9.5396349264357441E-3</c:v>
                </c:pt>
                <c:pt idx="971">
                  <c:v>9.4579520089422709E-3</c:v>
                </c:pt>
                <c:pt idx="972">
                  <c:v>9.3768821817719027E-3</c:v>
                </c:pt>
                <c:pt idx="973">
                  <c:v>9.2964203925526099E-3</c:v>
                </c:pt>
                <c:pt idx="974">
                  <c:v>9.2165616630717484E-3</c:v>
                </c:pt>
                <c:pt idx="975">
                  <c:v>9.1373010878195646E-3</c:v>
                </c:pt>
                <c:pt idx="976">
                  <c:v>9.0586338325531132E-3</c:v>
                </c:pt>
                <c:pt idx="977">
                  <c:v>8.9805551328811014E-3</c:v>
                </c:pt>
                <c:pt idx="978">
                  <c:v>8.9030602928692245E-3</c:v>
                </c:pt>
                <c:pt idx="979">
                  <c:v>8.8261446836660901E-3</c:v>
                </c:pt>
                <c:pt idx="980">
                  <c:v>8.7498037421499409E-3</c:v>
                </c:pt>
                <c:pt idx="981">
                  <c:v>8.6740329695956086E-3</c:v>
                </c:pt>
                <c:pt idx="982">
                  <c:v>8.598827930362235E-3</c:v>
                </c:pt>
                <c:pt idx="983">
                  <c:v>8.5241842506012331E-3</c:v>
                </c:pt>
                <c:pt idx="984">
                  <c:v>8.4500976169846094E-3</c:v>
                </c:pt>
                <c:pt idx="985">
                  <c:v>8.3765637754536701E-3</c:v>
                </c:pt>
                <c:pt idx="986">
                  <c:v>8.3035785299877349E-3</c:v>
                </c:pt>
                <c:pt idx="987">
                  <c:v>8.2311377413931321E-3</c:v>
                </c:pt>
                <c:pt idx="988">
                  <c:v>8.1592373261120416E-3</c:v>
                </c:pt>
                <c:pt idx="989">
                  <c:v>8.0878732550512221E-3</c:v>
                </c:pt>
                <c:pt idx="990">
                  <c:v>8.0170415524306749E-3</c:v>
                </c:pt>
                <c:pt idx="991">
                  <c:v>7.9467382946516972E-3</c:v>
                </c:pt>
                <c:pt idx="992">
                  <c:v>7.8769596091847333E-3</c:v>
                </c:pt>
                <c:pt idx="993">
                  <c:v>7.807701673476458E-3</c:v>
                </c:pt>
                <c:pt idx="994">
                  <c:v>7.738960713876108E-3</c:v>
                </c:pt>
                <c:pt idx="995">
                  <c:v>7.6707330045811218E-3</c:v>
                </c:pt>
                <c:pt idx="996">
                  <c:v>7.603014866601491E-3</c:v>
                </c:pt>
                <c:pt idx="997">
                  <c:v>7.5358026667432104E-3</c:v>
                </c:pt>
                <c:pt idx="998">
                  <c:v>7.4690928166102222E-3</c:v>
                </c:pt>
                <c:pt idx="999">
                  <c:v>7.4028817716248864E-3</c:v>
                </c:pt>
                <c:pt idx="1000">
                  <c:v>7.3371660300669654E-3</c:v>
                </c:pt>
                <c:pt idx="1001">
                  <c:v>7.2719421321305704E-3</c:v>
                </c:pt>
                <c:pt idx="1002">
                  <c:v>7.2072066589993202E-3</c:v>
                </c:pt>
                <c:pt idx="1003">
                  <c:v>7.1429562319392549E-3</c:v>
                </c:pt>
                <c:pt idx="1004">
                  <c:v>7.0791875114093843E-3</c:v>
                </c:pt>
                <c:pt idx="1005">
                  <c:v>7.0158971961898596E-3</c:v>
                </c:pt>
                <c:pt idx="1006">
                  <c:v>6.9530820225273274E-3</c:v>
                </c:pt>
                <c:pt idx="1007">
                  <c:v>6.8907387632974318E-3</c:v>
                </c:pt>
                <c:pt idx="1008">
                  <c:v>6.8288642271843699E-3</c:v>
                </c:pt>
                <c:pt idx="1009">
                  <c:v>6.7674552578769892E-3</c:v>
                </c:pt>
                <c:pt idx="1010">
                  <c:v>6.7065087332816783E-3</c:v>
                </c:pt>
                <c:pt idx="1011">
                  <c:v>6.6460215647514368E-3</c:v>
                </c:pt>
                <c:pt idx="1012">
                  <c:v>6.5859906963311862E-3</c:v>
                </c:pt>
                <c:pt idx="1013">
                  <c:v>6.526413104019118E-3</c:v>
                </c:pt>
                <c:pt idx="1014">
                  <c:v>6.4672857950436591E-3</c:v>
                </c:pt>
                <c:pt idx="1015">
                  <c:v>6.408605807156212E-3</c:v>
                </c:pt>
                <c:pt idx="1016">
                  <c:v>6.3503702079391183E-3</c:v>
                </c:pt>
                <c:pt idx="1017">
                  <c:v>6.292576094128823E-3</c:v>
                </c:pt>
                <c:pt idx="1018">
                  <c:v>6.2352205909541282E-3</c:v>
                </c:pt>
                <c:pt idx="1019">
                  <c:v>6.1783008514890263E-3</c:v>
                </c:pt>
                <c:pt idx="1020">
                  <c:v>6.1218140560202914E-3</c:v>
                </c:pt>
                <c:pt idx="1021">
                  <c:v>6.0657574114293053E-3</c:v>
                </c:pt>
                <c:pt idx="1022">
                  <c:v>6.010128150588049E-3</c:v>
                </c:pt>
                <c:pt idx="1023">
                  <c:v>5.9549235317691704E-3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4-8B7F-44D9-9551-F88EA36E9883}"/>
            </c:ext>
          </c:extLst>
        </c:ser>
        <c:ser>
          <c:idx val="4"/>
          <c:order val="5"/>
          <c:tx>
            <c:v>STO-4G</c:v>
          </c:tx>
          <c:spPr>
            <a:ln w="48260">
              <a:solidFill>
                <a:srgbClr val="E41A1C"/>
              </a:solidFill>
              <a:prstDash val="solid"/>
            </a:ln>
          </c:spPr>
          <c:marker>
            <c:symbol val="none"/>
          </c:marker>
          <c:xVal>
            <c:numRef>
              <c:f>Data!$A$2:$A$1025</c:f>
              <c:numCache>
                <c:formatCode>General</c:formatCode>
                <c:ptCount val="1024"/>
                <c:pt idx="0">
                  <c:v>-4.5999999999999996</c:v>
                </c:pt>
                <c:pt idx="1">
                  <c:v>-4.5910068426197457</c:v>
                </c:pt>
                <c:pt idx="2">
                  <c:v>-4.5820136852394917</c:v>
                </c:pt>
                <c:pt idx="3">
                  <c:v>-4.5730205278592369</c:v>
                </c:pt>
                <c:pt idx="4">
                  <c:v>-4.5640273704789829</c:v>
                </c:pt>
                <c:pt idx="5">
                  <c:v>-4.5550342130987289</c:v>
                </c:pt>
                <c:pt idx="6">
                  <c:v>-4.5460410557184749</c:v>
                </c:pt>
                <c:pt idx="7">
                  <c:v>-4.537047898338221</c:v>
                </c:pt>
                <c:pt idx="8">
                  <c:v>-4.5280547409579661</c:v>
                </c:pt>
                <c:pt idx="9">
                  <c:v>-4.5190615835777121</c:v>
                </c:pt>
                <c:pt idx="10">
                  <c:v>-4.5100684261974582</c:v>
                </c:pt>
                <c:pt idx="11">
                  <c:v>-4.5010752688172042</c:v>
                </c:pt>
                <c:pt idx="12">
                  <c:v>-4.4920821114369502</c:v>
                </c:pt>
                <c:pt idx="13">
                  <c:v>-4.4830889540566954</c:v>
                </c:pt>
                <c:pt idx="14">
                  <c:v>-4.4740957966764414</c:v>
                </c:pt>
                <c:pt idx="15">
                  <c:v>-4.4651026392961866</c:v>
                </c:pt>
                <c:pt idx="16">
                  <c:v>-4.4561094819159326</c:v>
                </c:pt>
                <c:pt idx="17">
                  <c:v>-4.4471163245356786</c:v>
                </c:pt>
                <c:pt idx="18">
                  <c:v>-4.4381231671554247</c:v>
                </c:pt>
                <c:pt idx="19">
                  <c:v>-4.4291300097751707</c:v>
                </c:pt>
                <c:pt idx="20">
                  <c:v>-4.4201368523949167</c:v>
                </c:pt>
                <c:pt idx="21">
                  <c:v>-4.4111436950146627</c:v>
                </c:pt>
                <c:pt idx="22">
                  <c:v>-4.4021505376344079</c:v>
                </c:pt>
                <c:pt idx="23">
                  <c:v>-4.3931573802541539</c:v>
                </c:pt>
                <c:pt idx="24">
                  <c:v>-4.3841642228739</c:v>
                </c:pt>
                <c:pt idx="25">
                  <c:v>-4.375171065493646</c:v>
                </c:pt>
                <c:pt idx="26">
                  <c:v>-4.366177908113392</c:v>
                </c:pt>
                <c:pt idx="27">
                  <c:v>-4.3571847507331372</c:v>
                </c:pt>
                <c:pt idx="28">
                  <c:v>-4.3481915933528832</c:v>
                </c:pt>
                <c:pt idx="29">
                  <c:v>-4.3391984359726292</c:v>
                </c:pt>
                <c:pt idx="30">
                  <c:v>-4.3302052785923753</c:v>
                </c:pt>
                <c:pt idx="31">
                  <c:v>-4.3212121212121204</c:v>
                </c:pt>
                <c:pt idx="32">
                  <c:v>-4.3122189638318664</c:v>
                </c:pt>
                <c:pt idx="33">
                  <c:v>-4.3032258064516116</c:v>
                </c:pt>
                <c:pt idx="34">
                  <c:v>-4.2942326490713576</c:v>
                </c:pt>
                <c:pt idx="35">
                  <c:v>-4.2852394916911054</c:v>
                </c:pt>
                <c:pt idx="36">
                  <c:v>-4.2762463343108497</c:v>
                </c:pt>
                <c:pt idx="37">
                  <c:v>-4.2672531769305957</c:v>
                </c:pt>
                <c:pt idx="38">
                  <c:v>-4.2582600195503417</c:v>
                </c:pt>
                <c:pt idx="39">
                  <c:v>-4.2492668621700878</c:v>
                </c:pt>
                <c:pt idx="40">
                  <c:v>-4.2402737047898338</c:v>
                </c:pt>
                <c:pt idx="41">
                  <c:v>-4.2312805474095789</c:v>
                </c:pt>
                <c:pt idx="42">
                  <c:v>-4.222287390029325</c:v>
                </c:pt>
                <c:pt idx="43">
                  <c:v>-4.213294232649071</c:v>
                </c:pt>
                <c:pt idx="44">
                  <c:v>-4.204301075268817</c:v>
                </c:pt>
                <c:pt idx="45">
                  <c:v>-4.1953079178885631</c:v>
                </c:pt>
                <c:pt idx="46">
                  <c:v>-4.1863147605083082</c:v>
                </c:pt>
                <c:pt idx="47">
                  <c:v>-4.1773216031280542</c:v>
                </c:pt>
                <c:pt idx="48">
                  <c:v>-4.1683284457478003</c:v>
                </c:pt>
                <c:pt idx="49">
                  <c:v>-4.1593352883675463</c:v>
                </c:pt>
                <c:pt idx="50">
                  <c:v>-4.1503421309872923</c:v>
                </c:pt>
                <c:pt idx="51">
                  <c:v>-4.1413489736070366</c:v>
                </c:pt>
                <c:pt idx="52">
                  <c:v>-4.1323558162267826</c:v>
                </c:pt>
                <c:pt idx="53">
                  <c:v>-4.1233626588465304</c:v>
                </c:pt>
                <c:pt idx="54">
                  <c:v>-4.1143695014662756</c:v>
                </c:pt>
                <c:pt idx="55">
                  <c:v>-4.1053763440860216</c:v>
                </c:pt>
                <c:pt idx="56">
                  <c:v>-4.0963831867057667</c:v>
                </c:pt>
                <c:pt idx="57">
                  <c:v>-4.0873900293255128</c:v>
                </c:pt>
                <c:pt idx="58">
                  <c:v>-4.0783968719452588</c:v>
                </c:pt>
                <c:pt idx="59">
                  <c:v>-4.0694037145650048</c:v>
                </c:pt>
                <c:pt idx="60">
                  <c:v>-4.0604105571847509</c:v>
                </c:pt>
                <c:pt idx="61">
                  <c:v>-4.051417399804496</c:v>
                </c:pt>
                <c:pt idx="62">
                  <c:v>-4.042424242424242</c:v>
                </c:pt>
                <c:pt idx="63">
                  <c:v>-4.0334310850439881</c:v>
                </c:pt>
                <c:pt idx="64">
                  <c:v>-4.0244379276637341</c:v>
                </c:pt>
                <c:pt idx="65">
                  <c:v>-4.0154447702834792</c:v>
                </c:pt>
                <c:pt idx="66">
                  <c:v>-4.0064516129032253</c:v>
                </c:pt>
                <c:pt idx="67">
                  <c:v>-3.9974584555229709</c:v>
                </c:pt>
                <c:pt idx="68">
                  <c:v>-3.9884652981427169</c:v>
                </c:pt>
                <c:pt idx="69">
                  <c:v>-3.9794721407624629</c:v>
                </c:pt>
                <c:pt idx="70">
                  <c:v>-3.9704789833822089</c:v>
                </c:pt>
                <c:pt idx="71">
                  <c:v>-3.961485826001955</c:v>
                </c:pt>
                <c:pt idx="72">
                  <c:v>-3.952492668621701</c:v>
                </c:pt>
                <c:pt idx="73">
                  <c:v>-3.943499511241447</c:v>
                </c:pt>
                <c:pt idx="74">
                  <c:v>-3.9345063538611922</c:v>
                </c:pt>
                <c:pt idx="75">
                  <c:v>-3.9255131964809382</c:v>
                </c:pt>
                <c:pt idx="76">
                  <c:v>-3.9165200391006838</c:v>
                </c:pt>
                <c:pt idx="77">
                  <c:v>-3.9075268817204298</c:v>
                </c:pt>
                <c:pt idx="78">
                  <c:v>-3.8985337243401759</c:v>
                </c:pt>
                <c:pt idx="79">
                  <c:v>-3.889540566959921</c:v>
                </c:pt>
                <c:pt idx="80">
                  <c:v>-3.880547409579667</c:v>
                </c:pt>
                <c:pt idx="81">
                  <c:v>-3.8715542521994131</c:v>
                </c:pt>
                <c:pt idx="82">
                  <c:v>-3.8625610948191591</c:v>
                </c:pt>
                <c:pt idx="83">
                  <c:v>-3.8535679374389051</c:v>
                </c:pt>
                <c:pt idx="84">
                  <c:v>-3.8445747800586512</c:v>
                </c:pt>
                <c:pt idx="85">
                  <c:v>-3.8355816226783959</c:v>
                </c:pt>
                <c:pt idx="86">
                  <c:v>-3.8265884652981419</c:v>
                </c:pt>
                <c:pt idx="87">
                  <c:v>-3.8175953079178879</c:v>
                </c:pt>
                <c:pt idx="88">
                  <c:v>-3.808602150537634</c:v>
                </c:pt>
                <c:pt idx="89">
                  <c:v>-3.79960899315738</c:v>
                </c:pt>
                <c:pt idx="90">
                  <c:v>-3.790615835777126</c:v>
                </c:pt>
                <c:pt idx="91">
                  <c:v>-3.7816226783968721</c:v>
                </c:pt>
                <c:pt idx="92">
                  <c:v>-3.7726295210166181</c:v>
                </c:pt>
                <c:pt idx="93">
                  <c:v>-3.7636363636363628</c:v>
                </c:pt>
                <c:pt idx="94">
                  <c:v>-3.7546432062561088</c:v>
                </c:pt>
                <c:pt idx="95">
                  <c:v>-3.7456500488758548</c:v>
                </c:pt>
                <c:pt idx="96">
                  <c:v>-3.7366568914956009</c:v>
                </c:pt>
                <c:pt idx="97">
                  <c:v>-3.7276637341153469</c:v>
                </c:pt>
                <c:pt idx="98">
                  <c:v>-3.718670576735092</c:v>
                </c:pt>
                <c:pt idx="99">
                  <c:v>-3.7096774193548381</c:v>
                </c:pt>
                <c:pt idx="100">
                  <c:v>-3.7006842619745841</c:v>
                </c:pt>
                <c:pt idx="101">
                  <c:v>-3.6916911045943301</c:v>
                </c:pt>
                <c:pt idx="102">
                  <c:v>-3.6826979472140762</c:v>
                </c:pt>
                <c:pt idx="103">
                  <c:v>-3.6737047898338222</c:v>
                </c:pt>
                <c:pt idx="104">
                  <c:v>-3.6647116324535669</c:v>
                </c:pt>
                <c:pt idx="105">
                  <c:v>-3.6557184750733129</c:v>
                </c:pt>
                <c:pt idx="106">
                  <c:v>-3.646725317693059</c:v>
                </c:pt>
                <c:pt idx="107">
                  <c:v>-3.637732160312805</c:v>
                </c:pt>
                <c:pt idx="108">
                  <c:v>-3.628739002932551</c:v>
                </c:pt>
                <c:pt idx="109">
                  <c:v>-3.6197458455522971</c:v>
                </c:pt>
                <c:pt idx="110">
                  <c:v>-3.6107526881720431</c:v>
                </c:pt>
                <c:pt idx="111">
                  <c:v>-3.6017595307917891</c:v>
                </c:pt>
                <c:pt idx="112">
                  <c:v>-3.5927663734115338</c:v>
                </c:pt>
                <c:pt idx="113">
                  <c:v>-3.5837732160312799</c:v>
                </c:pt>
                <c:pt idx="114">
                  <c:v>-3.5747800586510259</c:v>
                </c:pt>
                <c:pt idx="115">
                  <c:v>-3.5657869012707719</c:v>
                </c:pt>
                <c:pt idx="116">
                  <c:v>-3.5567937438905179</c:v>
                </c:pt>
                <c:pt idx="117">
                  <c:v>-3.547800586510264</c:v>
                </c:pt>
                <c:pt idx="118">
                  <c:v>-3.5388074291300091</c:v>
                </c:pt>
                <c:pt idx="119">
                  <c:v>-3.5298142717497552</c:v>
                </c:pt>
                <c:pt idx="120">
                  <c:v>-3.5208211143695012</c:v>
                </c:pt>
                <c:pt idx="121">
                  <c:v>-3.5118279569892472</c:v>
                </c:pt>
                <c:pt idx="122">
                  <c:v>-3.5028347996089928</c:v>
                </c:pt>
                <c:pt idx="123">
                  <c:v>-3.4938416422287379</c:v>
                </c:pt>
                <c:pt idx="124">
                  <c:v>-3.484848484848484</c:v>
                </c:pt>
                <c:pt idx="125">
                  <c:v>-3.47585532746823</c:v>
                </c:pt>
                <c:pt idx="126">
                  <c:v>-3.466862170087976</c:v>
                </c:pt>
                <c:pt idx="127">
                  <c:v>-3.4578690127077221</c:v>
                </c:pt>
                <c:pt idx="128">
                  <c:v>-3.4488758553274681</c:v>
                </c:pt>
                <c:pt idx="129">
                  <c:v>-3.4398826979472141</c:v>
                </c:pt>
                <c:pt idx="130">
                  <c:v>-3.4308895405669602</c:v>
                </c:pt>
                <c:pt idx="131">
                  <c:v>-3.4218963831867049</c:v>
                </c:pt>
                <c:pt idx="132">
                  <c:v>-3.4129032258064509</c:v>
                </c:pt>
                <c:pt idx="133">
                  <c:v>-3.4039100684261969</c:v>
                </c:pt>
                <c:pt idx="134">
                  <c:v>-3.394916911045943</c:v>
                </c:pt>
                <c:pt idx="135">
                  <c:v>-3.385923753665689</c:v>
                </c:pt>
                <c:pt idx="136">
                  <c:v>-3.376930596285435</c:v>
                </c:pt>
                <c:pt idx="137">
                  <c:v>-3.3679374389051802</c:v>
                </c:pt>
                <c:pt idx="138">
                  <c:v>-3.3589442815249262</c:v>
                </c:pt>
                <c:pt idx="139">
                  <c:v>-3.3499511241446722</c:v>
                </c:pt>
                <c:pt idx="140">
                  <c:v>-3.3409579667644178</c:v>
                </c:pt>
                <c:pt idx="141">
                  <c:v>-3.3319648093841638</c:v>
                </c:pt>
                <c:pt idx="142">
                  <c:v>-3.322971652003909</c:v>
                </c:pt>
                <c:pt idx="143">
                  <c:v>-3.313978494623655</c:v>
                </c:pt>
                <c:pt idx="144">
                  <c:v>-3.304985337243401</c:v>
                </c:pt>
                <c:pt idx="145">
                  <c:v>-3.295992179863148</c:v>
                </c:pt>
                <c:pt idx="146">
                  <c:v>-3.2869990224828931</c:v>
                </c:pt>
                <c:pt idx="147">
                  <c:v>-3.2780058651026391</c:v>
                </c:pt>
                <c:pt idx="148">
                  <c:v>-3.2690127077223852</c:v>
                </c:pt>
                <c:pt idx="149">
                  <c:v>-3.2600195503421312</c:v>
                </c:pt>
                <c:pt idx="150">
                  <c:v>-3.2510263929618768</c:v>
                </c:pt>
                <c:pt idx="151">
                  <c:v>-3.2420332355816219</c:v>
                </c:pt>
                <c:pt idx="152">
                  <c:v>-3.233040078201368</c:v>
                </c:pt>
                <c:pt idx="153">
                  <c:v>-3.224046920821114</c:v>
                </c:pt>
                <c:pt idx="154">
                  <c:v>-3.21505376344086</c:v>
                </c:pt>
                <c:pt idx="155">
                  <c:v>-3.2060606060606061</c:v>
                </c:pt>
                <c:pt idx="156">
                  <c:v>-3.1970674486803521</c:v>
                </c:pt>
                <c:pt idx="157">
                  <c:v>-3.1880742913000968</c:v>
                </c:pt>
                <c:pt idx="158">
                  <c:v>-3.1790811339198428</c:v>
                </c:pt>
                <c:pt idx="159">
                  <c:v>-3.1700879765395888</c:v>
                </c:pt>
                <c:pt idx="160">
                  <c:v>-3.1610948191593349</c:v>
                </c:pt>
                <c:pt idx="161">
                  <c:v>-3.15210166177908</c:v>
                </c:pt>
                <c:pt idx="162">
                  <c:v>-3.1431085043988261</c:v>
                </c:pt>
                <c:pt idx="163">
                  <c:v>-3.134115347018573</c:v>
                </c:pt>
                <c:pt idx="164">
                  <c:v>-3.125122189638319</c:v>
                </c:pt>
                <c:pt idx="165">
                  <c:v>-3.1161290322580641</c:v>
                </c:pt>
                <c:pt idx="166">
                  <c:v>-3.1071358748778102</c:v>
                </c:pt>
                <c:pt idx="167">
                  <c:v>-3.0981427174975562</c:v>
                </c:pt>
                <c:pt idx="168">
                  <c:v>-3.0891495601173018</c:v>
                </c:pt>
                <c:pt idx="169">
                  <c:v>-3.0801564027370478</c:v>
                </c:pt>
                <c:pt idx="170">
                  <c:v>-3.071163245356793</c:v>
                </c:pt>
                <c:pt idx="171">
                  <c:v>-3.062170087976539</c:v>
                </c:pt>
                <c:pt idx="172">
                  <c:v>-3.053176930596285</c:v>
                </c:pt>
                <c:pt idx="173">
                  <c:v>-3.0441837732160311</c:v>
                </c:pt>
                <c:pt idx="174">
                  <c:v>-3.0351906158357771</c:v>
                </c:pt>
                <c:pt idx="175">
                  <c:v>-3.0261974584555231</c:v>
                </c:pt>
                <c:pt idx="176">
                  <c:v>-3.0172043010752678</c:v>
                </c:pt>
                <c:pt idx="177">
                  <c:v>-3.0082111436950139</c:v>
                </c:pt>
                <c:pt idx="178">
                  <c:v>-2.9992179863147599</c:v>
                </c:pt>
                <c:pt idx="179">
                  <c:v>-2.9902248289345059</c:v>
                </c:pt>
                <c:pt idx="180">
                  <c:v>-2.9812316715542519</c:v>
                </c:pt>
                <c:pt idx="181">
                  <c:v>-2.972238514173998</c:v>
                </c:pt>
                <c:pt idx="182">
                  <c:v>-2.963245356793744</c:v>
                </c:pt>
                <c:pt idx="183">
                  <c:v>-2.95425219941349</c:v>
                </c:pt>
                <c:pt idx="184">
                  <c:v>-2.9452590420332352</c:v>
                </c:pt>
                <c:pt idx="185">
                  <c:v>-2.9362658846529812</c:v>
                </c:pt>
                <c:pt idx="186">
                  <c:v>-2.9272727272727268</c:v>
                </c:pt>
                <c:pt idx="187">
                  <c:v>-2.9182795698924728</c:v>
                </c:pt>
                <c:pt idx="188">
                  <c:v>-2.9092864125122189</c:v>
                </c:pt>
                <c:pt idx="189">
                  <c:v>-2.900293255131964</c:v>
                </c:pt>
                <c:pt idx="190">
                  <c:v>-2.89130009775171</c:v>
                </c:pt>
                <c:pt idx="191">
                  <c:v>-2.8823069403714561</c:v>
                </c:pt>
                <c:pt idx="192">
                  <c:v>-2.8733137829912021</c:v>
                </c:pt>
                <c:pt idx="193">
                  <c:v>-2.8643206256109481</c:v>
                </c:pt>
                <c:pt idx="194">
                  <c:v>-2.8553274682306942</c:v>
                </c:pt>
                <c:pt idx="195">
                  <c:v>-2.8463343108504389</c:v>
                </c:pt>
                <c:pt idx="196">
                  <c:v>-2.8373411534701849</c:v>
                </c:pt>
                <c:pt idx="197">
                  <c:v>-2.8283479960899309</c:v>
                </c:pt>
                <c:pt idx="198">
                  <c:v>-2.819354838709677</c:v>
                </c:pt>
                <c:pt idx="199">
                  <c:v>-2.810361681329423</c:v>
                </c:pt>
                <c:pt idx="200">
                  <c:v>-2.801368523949169</c:v>
                </c:pt>
                <c:pt idx="201">
                  <c:v>-2.7923753665689151</c:v>
                </c:pt>
                <c:pt idx="202">
                  <c:v>-2.7833822091886611</c:v>
                </c:pt>
                <c:pt idx="203">
                  <c:v>-2.7743890518084058</c:v>
                </c:pt>
                <c:pt idx="204">
                  <c:v>-2.7653958944281518</c:v>
                </c:pt>
                <c:pt idx="205">
                  <c:v>-2.7564027370478978</c:v>
                </c:pt>
                <c:pt idx="206">
                  <c:v>-2.7474095796676439</c:v>
                </c:pt>
                <c:pt idx="207">
                  <c:v>-2.7384164222873899</c:v>
                </c:pt>
                <c:pt idx="208">
                  <c:v>-2.729423264907135</c:v>
                </c:pt>
                <c:pt idx="209">
                  <c:v>-2.7204301075268811</c:v>
                </c:pt>
                <c:pt idx="210">
                  <c:v>-2.7114369501466271</c:v>
                </c:pt>
                <c:pt idx="211">
                  <c:v>-2.7024437927663731</c:v>
                </c:pt>
                <c:pt idx="212">
                  <c:v>-2.6934506353861192</c:v>
                </c:pt>
                <c:pt idx="213">
                  <c:v>-2.6844574780058652</c:v>
                </c:pt>
                <c:pt idx="214">
                  <c:v>-2.6754643206256099</c:v>
                </c:pt>
                <c:pt idx="215">
                  <c:v>-2.6664711632453559</c:v>
                </c:pt>
                <c:pt idx="216">
                  <c:v>-2.657478005865102</c:v>
                </c:pt>
                <c:pt idx="217">
                  <c:v>-2.648484848484848</c:v>
                </c:pt>
                <c:pt idx="218">
                  <c:v>-2.639491691104594</c:v>
                </c:pt>
                <c:pt idx="219">
                  <c:v>-2.6304985337243401</c:v>
                </c:pt>
                <c:pt idx="220">
                  <c:v>-2.6215053763440861</c:v>
                </c:pt>
                <c:pt idx="221">
                  <c:v>-2.6125122189638321</c:v>
                </c:pt>
                <c:pt idx="222">
                  <c:v>-2.6035190615835768</c:v>
                </c:pt>
                <c:pt idx="223">
                  <c:v>-2.5945259042033229</c:v>
                </c:pt>
                <c:pt idx="224">
                  <c:v>-2.5855327468230689</c:v>
                </c:pt>
                <c:pt idx="225">
                  <c:v>-2.5765395894428149</c:v>
                </c:pt>
                <c:pt idx="226">
                  <c:v>-2.5675464320625609</c:v>
                </c:pt>
                <c:pt idx="227">
                  <c:v>-2.558553274682307</c:v>
                </c:pt>
                <c:pt idx="228">
                  <c:v>-2.549560117302053</c:v>
                </c:pt>
                <c:pt idx="229">
                  <c:v>-2.5405669599217982</c:v>
                </c:pt>
                <c:pt idx="230">
                  <c:v>-2.5315738025415442</c:v>
                </c:pt>
                <c:pt idx="231">
                  <c:v>-2.5225806451612902</c:v>
                </c:pt>
                <c:pt idx="232">
                  <c:v>-2.5135874877810358</c:v>
                </c:pt>
                <c:pt idx="233">
                  <c:v>-2.5045943304007818</c:v>
                </c:pt>
                <c:pt idx="234">
                  <c:v>-2.495601173020527</c:v>
                </c:pt>
                <c:pt idx="235">
                  <c:v>-2.486608015640273</c:v>
                </c:pt>
                <c:pt idx="236">
                  <c:v>-2.477614858260019</c:v>
                </c:pt>
                <c:pt idx="237">
                  <c:v>-2.4686217008797651</c:v>
                </c:pt>
                <c:pt idx="238">
                  <c:v>-2.4596285434995111</c:v>
                </c:pt>
                <c:pt idx="239">
                  <c:v>-2.4506353861192571</c:v>
                </c:pt>
                <c:pt idx="240">
                  <c:v>-2.4416422287390032</c:v>
                </c:pt>
                <c:pt idx="241">
                  <c:v>-2.4326490713587479</c:v>
                </c:pt>
                <c:pt idx="242">
                  <c:v>-2.4236559139784939</c:v>
                </c:pt>
                <c:pt idx="243">
                  <c:v>-2.4146627565982399</c:v>
                </c:pt>
                <c:pt idx="244">
                  <c:v>-2.405669599217986</c:v>
                </c:pt>
                <c:pt idx="245">
                  <c:v>-2.396676441837732</c:v>
                </c:pt>
                <c:pt idx="246">
                  <c:v>-2.387683284457478</c:v>
                </c:pt>
                <c:pt idx="247">
                  <c:v>-2.378690127077224</c:v>
                </c:pt>
                <c:pt idx="248">
                  <c:v>-2.3696969696969692</c:v>
                </c:pt>
                <c:pt idx="249">
                  <c:v>-2.3607038123167148</c:v>
                </c:pt>
                <c:pt idx="250">
                  <c:v>-2.3517106549364608</c:v>
                </c:pt>
                <c:pt idx="251">
                  <c:v>-2.3427174975562068</c:v>
                </c:pt>
                <c:pt idx="252">
                  <c:v>-2.3337243401759529</c:v>
                </c:pt>
                <c:pt idx="253">
                  <c:v>-2.324731182795698</c:v>
                </c:pt>
                <c:pt idx="254">
                  <c:v>-2.315738025415444</c:v>
                </c:pt>
                <c:pt idx="255">
                  <c:v>-2.3067448680351901</c:v>
                </c:pt>
                <c:pt idx="256">
                  <c:v>-2.2977517106549361</c:v>
                </c:pt>
                <c:pt idx="257">
                  <c:v>-2.2887585532746821</c:v>
                </c:pt>
                <c:pt idx="258">
                  <c:v>-2.2797653958944282</c:v>
                </c:pt>
                <c:pt idx="259">
                  <c:v>-2.2707722385141742</c:v>
                </c:pt>
                <c:pt idx="260">
                  <c:v>-2.2617790811339189</c:v>
                </c:pt>
                <c:pt idx="261">
                  <c:v>-2.2527859237536649</c:v>
                </c:pt>
                <c:pt idx="262">
                  <c:v>-2.243792766373411</c:v>
                </c:pt>
                <c:pt idx="263">
                  <c:v>-2.234799608993157</c:v>
                </c:pt>
                <c:pt idx="264">
                  <c:v>-2.225806451612903</c:v>
                </c:pt>
                <c:pt idx="265">
                  <c:v>-2.2168132942326491</c:v>
                </c:pt>
                <c:pt idx="266">
                  <c:v>-2.2078201368523951</c:v>
                </c:pt>
                <c:pt idx="267">
                  <c:v>-2.1988269794721398</c:v>
                </c:pt>
                <c:pt idx="268">
                  <c:v>-2.1898338220918858</c:v>
                </c:pt>
                <c:pt idx="269">
                  <c:v>-2.1808406647116318</c:v>
                </c:pt>
                <c:pt idx="270">
                  <c:v>-2.1718475073313779</c:v>
                </c:pt>
                <c:pt idx="271">
                  <c:v>-2.1628543499511239</c:v>
                </c:pt>
                <c:pt idx="272">
                  <c:v>-2.1538611925708691</c:v>
                </c:pt>
                <c:pt idx="273">
                  <c:v>-2.144868035190616</c:v>
                </c:pt>
                <c:pt idx="274">
                  <c:v>-2.1358748778103611</c:v>
                </c:pt>
                <c:pt idx="275">
                  <c:v>-2.1268817204301071</c:v>
                </c:pt>
                <c:pt idx="276">
                  <c:v>-2.1178885630498532</c:v>
                </c:pt>
                <c:pt idx="277">
                  <c:v>-2.1088954056695992</c:v>
                </c:pt>
                <c:pt idx="278">
                  <c:v>-2.0999022482893448</c:v>
                </c:pt>
                <c:pt idx="279">
                  <c:v>-2.0909090909090899</c:v>
                </c:pt>
                <c:pt idx="280">
                  <c:v>-2.081915933528836</c:v>
                </c:pt>
                <c:pt idx="281">
                  <c:v>-2.072922776148582</c:v>
                </c:pt>
                <c:pt idx="282">
                  <c:v>-2.063929618768328</c:v>
                </c:pt>
                <c:pt idx="283">
                  <c:v>-2.0549364613880741</c:v>
                </c:pt>
                <c:pt idx="284">
                  <c:v>-2.0459433040078201</c:v>
                </c:pt>
                <c:pt idx="285">
                  <c:v>-2.0369501466275661</c:v>
                </c:pt>
                <c:pt idx="286">
                  <c:v>-2.0279569892473108</c:v>
                </c:pt>
                <c:pt idx="287">
                  <c:v>-2.0189638318670569</c:v>
                </c:pt>
                <c:pt idx="288">
                  <c:v>-2.0099706744868029</c:v>
                </c:pt>
                <c:pt idx="289">
                  <c:v>-2.0009775171065489</c:v>
                </c:pt>
                <c:pt idx="290">
                  <c:v>-1.991984359726295</c:v>
                </c:pt>
                <c:pt idx="291">
                  <c:v>-1.982991202346041</c:v>
                </c:pt>
                <c:pt idx="292">
                  <c:v>-1.973998044965787</c:v>
                </c:pt>
                <c:pt idx="293">
                  <c:v>-1.965004887585533</c:v>
                </c:pt>
                <c:pt idx="294">
                  <c:v>-1.956011730205278</c:v>
                </c:pt>
                <c:pt idx="295">
                  <c:v>-1.947018572825024</c:v>
                </c:pt>
                <c:pt idx="296">
                  <c:v>-1.93802541544477</c:v>
                </c:pt>
                <c:pt idx="297">
                  <c:v>-1.9290322580645161</c:v>
                </c:pt>
                <c:pt idx="298">
                  <c:v>-1.920039100684261</c:v>
                </c:pt>
                <c:pt idx="299">
                  <c:v>-1.911045943304007</c:v>
                </c:pt>
                <c:pt idx="300">
                  <c:v>-1.902052785923753</c:v>
                </c:pt>
                <c:pt idx="301">
                  <c:v>-1.8930596285434991</c:v>
                </c:pt>
                <c:pt idx="302">
                  <c:v>-1.8840664711632451</c:v>
                </c:pt>
                <c:pt idx="303">
                  <c:v>-1.8750733137829909</c:v>
                </c:pt>
                <c:pt idx="304">
                  <c:v>-1.8660801564027369</c:v>
                </c:pt>
                <c:pt idx="305">
                  <c:v>-1.857086999022483</c:v>
                </c:pt>
                <c:pt idx="306">
                  <c:v>-1.8480938416422279</c:v>
                </c:pt>
                <c:pt idx="307">
                  <c:v>-1.8391006842619739</c:v>
                </c:pt>
                <c:pt idx="308">
                  <c:v>-1.83010752688172</c:v>
                </c:pt>
                <c:pt idx="309">
                  <c:v>-1.821114369501466</c:v>
                </c:pt>
                <c:pt idx="310">
                  <c:v>-1.812121212121212</c:v>
                </c:pt>
                <c:pt idx="311">
                  <c:v>-1.8031280547409581</c:v>
                </c:pt>
                <c:pt idx="312">
                  <c:v>-1.7941348973607041</c:v>
                </c:pt>
                <c:pt idx="313">
                  <c:v>-1.785141739980449</c:v>
                </c:pt>
                <c:pt idx="314">
                  <c:v>-1.776148582600195</c:v>
                </c:pt>
                <c:pt idx="315">
                  <c:v>-1.7671554252199411</c:v>
                </c:pt>
                <c:pt idx="316">
                  <c:v>-1.7581622678396871</c:v>
                </c:pt>
                <c:pt idx="317">
                  <c:v>-1.7491691104594329</c:v>
                </c:pt>
                <c:pt idx="318">
                  <c:v>-1.7401759530791781</c:v>
                </c:pt>
                <c:pt idx="319">
                  <c:v>-1.731182795698925</c:v>
                </c:pt>
                <c:pt idx="320">
                  <c:v>-1.7221896383186699</c:v>
                </c:pt>
                <c:pt idx="321">
                  <c:v>-1.7131964809384159</c:v>
                </c:pt>
                <c:pt idx="322">
                  <c:v>-1.704203323558162</c:v>
                </c:pt>
                <c:pt idx="323">
                  <c:v>-1.695210166177908</c:v>
                </c:pt>
                <c:pt idx="324">
                  <c:v>-1.686217008797654</c:v>
                </c:pt>
                <c:pt idx="325">
                  <c:v>-1.6772238514173989</c:v>
                </c:pt>
                <c:pt idx="326">
                  <c:v>-1.668230694037145</c:v>
                </c:pt>
                <c:pt idx="327">
                  <c:v>-1.659237536656891</c:v>
                </c:pt>
                <c:pt idx="328">
                  <c:v>-1.650244379276637</c:v>
                </c:pt>
                <c:pt idx="329">
                  <c:v>-1.6412512218963831</c:v>
                </c:pt>
                <c:pt idx="330">
                  <c:v>-1.6322580645161291</c:v>
                </c:pt>
                <c:pt idx="331">
                  <c:v>-1.6232649071358749</c:v>
                </c:pt>
                <c:pt idx="332">
                  <c:v>-1.61427174975562</c:v>
                </c:pt>
                <c:pt idx="333">
                  <c:v>-1.6052785923753661</c:v>
                </c:pt>
                <c:pt idx="334">
                  <c:v>-1.5962854349951121</c:v>
                </c:pt>
                <c:pt idx="335">
                  <c:v>-1.5872922776148579</c:v>
                </c:pt>
                <c:pt idx="336">
                  <c:v>-1.5782991202346039</c:v>
                </c:pt>
                <c:pt idx="337">
                  <c:v>-1.56930596285435</c:v>
                </c:pt>
                <c:pt idx="338">
                  <c:v>-1.560312805474096</c:v>
                </c:pt>
                <c:pt idx="339">
                  <c:v>-1.5513196480938409</c:v>
                </c:pt>
                <c:pt idx="340">
                  <c:v>-1.542326490713587</c:v>
                </c:pt>
                <c:pt idx="341">
                  <c:v>-1.533333333333333</c:v>
                </c:pt>
                <c:pt idx="342">
                  <c:v>-1.524340175953079</c:v>
                </c:pt>
                <c:pt idx="343">
                  <c:v>-1.5153470185728251</c:v>
                </c:pt>
                <c:pt idx="344">
                  <c:v>-1.50635386119257</c:v>
                </c:pt>
                <c:pt idx="345">
                  <c:v>-1.497360703812316</c:v>
                </c:pt>
                <c:pt idx="346">
                  <c:v>-1.488367546432062</c:v>
                </c:pt>
                <c:pt idx="347">
                  <c:v>-1.4793743890518081</c:v>
                </c:pt>
                <c:pt idx="348">
                  <c:v>-1.4703812316715541</c:v>
                </c:pt>
                <c:pt idx="349">
                  <c:v>-1.4613880742912999</c:v>
                </c:pt>
                <c:pt idx="350">
                  <c:v>-1.4523949169110459</c:v>
                </c:pt>
                <c:pt idx="351">
                  <c:v>-1.4434017595307911</c:v>
                </c:pt>
                <c:pt idx="352">
                  <c:v>-1.4344086021505369</c:v>
                </c:pt>
                <c:pt idx="353">
                  <c:v>-1.4254154447702829</c:v>
                </c:pt>
                <c:pt idx="354">
                  <c:v>-1.416422287390029</c:v>
                </c:pt>
                <c:pt idx="355">
                  <c:v>-1.407429130009775</c:v>
                </c:pt>
                <c:pt idx="356">
                  <c:v>-1.398435972629521</c:v>
                </c:pt>
                <c:pt idx="357">
                  <c:v>-1.389442815249267</c:v>
                </c:pt>
                <c:pt idx="358">
                  <c:v>-1.380449657869012</c:v>
                </c:pt>
                <c:pt idx="359">
                  <c:v>-1.371456500488758</c:v>
                </c:pt>
                <c:pt idx="360">
                  <c:v>-1.362463343108504</c:v>
                </c:pt>
                <c:pt idx="361">
                  <c:v>-1.3534701857282501</c:v>
                </c:pt>
                <c:pt idx="362">
                  <c:v>-1.3444770283479961</c:v>
                </c:pt>
                <c:pt idx="363">
                  <c:v>-1.335483870967741</c:v>
                </c:pt>
                <c:pt idx="364">
                  <c:v>-1.326490713587487</c:v>
                </c:pt>
                <c:pt idx="365">
                  <c:v>-1.3174975562072331</c:v>
                </c:pt>
                <c:pt idx="366">
                  <c:v>-1.3085043988269791</c:v>
                </c:pt>
                <c:pt idx="367">
                  <c:v>-1.2995112414467249</c:v>
                </c:pt>
                <c:pt idx="368">
                  <c:v>-1.2905180840664709</c:v>
                </c:pt>
                <c:pt idx="369">
                  <c:v>-1.281524926686217</c:v>
                </c:pt>
                <c:pt idx="370">
                  <c:v>-1.2725317693059619</c:v>
                </c:pt>
                <c:pt idx="371">
                  <c:v>-1.2635386119257079</c:v>
                </c:pt>
                <c:pt idx="372">
                  <c:v>-1.254545454545454</c:v>
                </c:pt>
                <c:pt idx="373">
                  <c:v>-1.2455522971652</c:v>
                </c:pt>
                <c:pt idx="374">
                  <c:v>-1.236559139784946</c:v>
                </c:pt>
                <c:pt idx="375">
                  <c:v>-1.2275659824046921</c:v>
                </c:pt>
                <c:pt idx="376">
                  <c:v>-1.2185728250244381</c:v>
                </c:pt>
                <c:pt idx="377">
                  <c:v>-1.209579667644183</c:v>
                </c:pt>
                <c:pt idx="378">
                  <c:v>-1.200586510263929</c:v>
                </c:pt>
                <c:pt idx="379">
                  <c:v>-1.1915933528836751</c:v>
                </c:pt>
                <c:pt idx="380">
                  <c:v>-1.1826001955034211</c:v>
                </c:pt>
                <c:pt idx="381">
                  <c:v>-1.1736070381231669</c:v>
                </c:pt>
                <c:pt idx="382">
                  <c:v>-1.1646138807429121</c:v>
                </c:pt>
                <c:pt idx="383">
                  <c:v>-1.155620723362659</c:v>
                </c:pt>
                <c:pt idx="384">
                  <c:v>-1.146627565982405</c:v>
                </c:pt>
                <c:pt idx="385">
                  <c:v>-1.1376344086021499</c:v>
                </c:pt>
                <c:pt idx="386">
                  <c:v>-1.128641251221896</c:v>
                </c:pt>
                <c:pt idx="387">
                  <c:v>-1.119648093841642</c:v>
                </c:pt>
                <c:pt idx="388">
                  <c:v>-1.110654936461388</c:v>
                </c:pt>
                <c:pt idx="389">
                  <c:v>-1.1016617790811329</c:v>
                </c:pt>
                <c:pt idx="390">
                  <c:v>-1.092668621700879</c:v>
                </c:pt>
                <c:pt idx="391">
                  <c:v>-1.083675464320625</c:v>
                </c:pt>
                <c:pt idx="392">
                  <c:v>-1.074682306940371</c:v>
                </c:pt>
                <c:pt idx="393">
                  <c:v>-1.0656891495601171</c:v>
                </c:pt>
                <c:pt idx="394">
                  <c:v>-1.0566959921798631</c:v>
                </c:pt>
                <c:pt idx="395">
                  <c:v>-1.0477028347996089</c:v>
                </c:pt>
                <c:pt idx="396">
                  <c:v>-1.038709677419354</c:v>
                </c:pt>
                <c:pt idx="397">
                  <c:v>-1.0297165200391001</c:v>
                </c:pt>
                <c:pt idx="398">
                  <c:v>-1.0207233626588459</c:v>
                </c:pt>
                <c:pt idx="399">
                  <c:v>-1.0117302052785919</c:v>
                </c:pt>
                <c:pt idx="400">
                  <c:v>-1.002737047898338</c:v>
                </c:pt>
                <c:pt idx="401">
                  <c:v>-0.99374389051808354</c:v>
                </c:pt>
                <c:pt idx="402">
                  <c:v>-0.98475073313782957</c:v>
                </c:pt>
                <c:pt idx="403">
                  <c:v>-0.9757575757575756</c:v>
                </c:pt>
                <c:pt idx="404">
                  <c:v>-0.96676441837732119</c:v>
                </c:pt>
                <c:pt idx="405">
                  <c:v>-0.95777126099706722</c:v>
                </c:pt>
                <c:pt idx="406">
                  <c:v>-0.94877810361681281</c:v>
                </c:pt>
                <c:pt idx="407">
                  <c:v>-0.93978494623655884</c:v>
                </c:pt>
                <c:pt idx="408">
                  <c:v>-0.93079178885630443</c:v>
                </c:pt>
                <c:pt idx="409">
                  <c:v>-0.92179863147605046</c:v>
                </c:pt>
                <c:pt idx="410">
                  <c:v>-0.91280547409579649</c:v>
                </c:pt>
                <c:pt idx="411">
                  <c:v>-0.90381231671554207</c:v>
                </c:pt>
                <c:pt idx="412">
                  <c:v>-0.89481915933528811</c:v>
                </c:pt>
                <c:pt idx="413">
                  <c:v>-0.88582600195503369</c:v>
                </c:pt>
                <c:pt idx="414">
                  <c:v>-0.87683284457477972</c:v>
                </c:pt>
                <c:pt idx="415">
                  <c:v>-0.86783968719452576</c:v>
                </c:pt>
                <c:pt idx="416">
                  <c:v>-0.85884652981427134</c:v>
                </c:pt>
                <c:pt idx="417">
                  <c:v>-0.84985337243401737</c:v>
                </c:pt>
                <c:pt idx="418">
                  <c:v>-0.84086021505376296</c:v>
                </c:pt>
                <c:pt idx="419">
                  <c:v>-0.83186705767350899</c:v>
                </c:pt>
                <c:pt idx="420">
                  <c:v>-0.82287390029325458</c:v>
                </c:pt>
                <c:pt idx="421">
                  <c:v>-0.81388074291300061</c:v>
                </c:pt>
                <c:pt idx="422">
                  <c:v>-0.80488758553274664</c:v>
                </c:pt>
                <c:pt idx="423">
                  <c:v>-0.79589442815249223</c:v>
                </c:pt>
                <c:pt idx="424">
                  <c:v>-0.78690127077223826</c:v>
                </c:pt>
                <c:pt idx="425">
                  <c:v>-0.77790811339198385</c:v>
                </c:pt>
                <c:pt idx="426">
                  <c:v>-0.76891495601172988</c:v>
                </c:pt>
                <c:pt idx="427">
                  <c:v>-0.75992179863147591</c:v>
                </c:pt>
                <c:pt idx="428">
                  <c:v>-0.7509286412512215</c:v>
                </c:pt>
                <c:pt idx="429">
                  <c:v>-0.74193548387096753</c:v>
                </c:pt>
                <c:pt idx="430">
                  <c:v>-0.73294232649071311</c:v>
                </c:pt>
                <c:pt idx="431">
                  <c:v>-0.72394916911045915</c:v>
                </c:pt>
                <c:pt idx="432">
                  <c:v>-0.71495601173020473</c:v>
                </c:pt>
                <c:pt idx="433">
                  <c:v>-0.70596285434995076</c:v>
                </c:pt>
                <c:pt idx="434">
                  <c:v>-0.69696969696969679</c:v>
                </c:pt>
                <c:pt idx="435">
                  <c:v>-0.68797653958944238</c:v>
                </c:pt>
                <c:pt idx="436">
                  <c:v>-0.67898338220918841</c:v>
                </c:pt>
                <c:pt idx="437">
                  <c:v>-0.669990224828934</c:v>
                </c:pt>
                <c:pt idx="438">
                  <c:v>-0.66099706744868003</c:v>
                </c:pt>
                <c:pt idx="439">
                  <c:v>-0.65200391006842606</c:v>
                </c:pt>
                <c:pt idx="440">
                  <c:v>-0.64301075268817165</c:v>
                </c:pt>
                <c:pt idx="441">
                  <c:v>-0.63401759530791768</c:v>
                </c:pt>
                <c:pt idx="442">
                  <c:v>-0.62502443792766327</c:v>
                </c:pt>
                <c:pt idx="443">
                  <c:v>-0.6160312805474093</c:v>
                </c:pt>
                <c:pt idx="444">
                  <c:v>-0.60703812316715489</c:v>
                </c:pt>
                <c:pt idx="445">
                  <c:v>-0.59804496578690092</c:v>
                </c:pt>
                <c:pt idx="446">
                  <c:v>-0.58905180840664695</c:v>
                </c:pt>
                <c:pt idx="447">
                  <c:v>-0.58005865102639298</c:v>
                </c:pt>
                <c:pt idx="448">
                  <c:v>-0.57106549364613812</c:v>
                </c:pt>
                <c:pt idx="449">
                  <c:v>-0.56207233626588415</c:v>
                </c:pt>
                <c:pt idx="450">
                  <c:v>-0.55307917888563018</c:v>
                </c:pt>
                <c:pt idx="451">
                  <c:v>-0.54408602150537622</c:v>
                </c:pt>
                <c:pt idx="452">
                  <c:v>-0.53509286412512225</c:v>
                </c:pt>
                <c:pt idx="453">
                  <c:v>-0.52609970674486739</c:v>
                </c:pt>
                <c:pt idx="454">
                  <c:v>-0.51710654936461342</c:v>
                </c:pt>
                <c:pt idx="455">
                  <c:v>-0.50811339198435945</c:v>
                </c:pt>
                <c:pt idx="456">
                  <c:v>-0.49912023460410548</c:v>
                </c:pt>
                <c:pt idx="457">
                  <c:v>-0.49012707722385063</c:v>
                </c:pt>
                <c:pt idx="458">
                  <c:v>-0.48113391984359671</c:v>
                </c:pt>
                <c:pt idx="459">
                  <c:v>-0.47214076246334269</c:v>
                </c:pt>
                <c:pt idx="460">
                  <c:v>-0.46314760508308872</c:v>
                </c:pt>
                <c:pt idx="461">
                  <c:v>-0.45415444770283481</c:v>
                </c:pt>
                <c:pt idx="462">
                  <c:v>-0.44516129032257989</c:v>
                </c:pt>
                <c:pt idx="463">
                  <c:v>-0.43616813294232593</c:v>
                </c:pt>
                <c:pt idx="464">
                  <c:v>-0.42717497556207201</c:v>
                </c:pt>
                <c:pt idx="465">
                  <c:v>-0.41818181818181799</c:v>
                </c:pt>
                <c:pt idx="466">
                  <c:v>-0.40918866080156402</c:v>
                </c:pt>
                <c:pt idx="467">
                  <c:v>-0.40019550342130922</c:v>
                </c:pt>
                <c:pt idx="468">
                  <c:v>-0.39120234604105519</c:v>
                </c:pt>
                <c:pt idx="469">
                  <c:v>-0.38220918866080122</c:v>
                </c:pt>
                <c:pt idx="470">
                  <c:v>-0.37321603128054731</c:v>
                </c:pt>
                <c:pt idx="471">
                  <c:v>-0.36422287390029329</c:v>
                </c:pt>
                <c:pt idx="472">
                  <c:v>-0.35522971652003837</c:v>
                </c:pt>
                <c:pt idx="473">
                  <c:v>-0.34623655913978452</c:v>
                </c:pt>
                <c:pt idx="474">
                  <c:v>-0.33724340175953049</c:v>
                </c:pt>
                <c:pt idx="475">
                  <c:v>-0.32825024437927652</c:v>
                </c:pt>
                <c:pt idx="476">
                  <c:v>-0.31925708699902261</c:v>
                </c:pt>
                <c:pt idx="477">
                  <c:v>-0.3102639296187677</c:v>
                </c:pt>
                <c:pt idx="478">
                  <c:v>-0.30127077223851367</c:v>
                </c:pt>
                <c:pt idx="479">
                  <c:v>-0.29227761485825982</c:v>
                </c:pt>
                <c:pt idx="480">
                  <c:v>-0.28328445747800579</c:v>
                </c:pt>
                <c:pt idx="481">
                  <c:v>-0.27429130009775088</c:v>
                </c:pt>
                <c:pt idx="482">
                  <c:v>-0.26529814271749702</c:v>
                </c:pt>
                <c:pt idx="483">
                  <c:v>-0.256304985337243</c:v>
                </c:pt>
                <c:pt idx="484">
                  <c:v>-0.247311827956989</c:v>
                </c:pt>
                <c:pt idx="485">
                  <c:v>-0.23831867057673509</c:v>
                </c:pt>
                <c:pt idx="486">
                  <c:v>-0.2293255131964802</c:v>
                </c:pt>
                <c:pt idx="487">
                  <c:v>-0.22033235581622621</c:v>
                </c:pt>
                <c:pt idx="488">
                  <c:v>-0.21133919843597229</c:v>
                </c:pt>
                <c:pt idx="489">
                  <c:v>-0.2023460410557183</c:v>
                </c:pt>
                <c:pt idx="490">
                  <c:v>-0.1933528836754643</c:v>
                </c:pt>
                <c:pt idx="491">
                  <c:v>-0.1843597262952095</c:v>
                </c:pt>
                <c:pt idx="492">
                  <c:v>-0.1753665689149555</c:v>
                </c:pt>
                <c:pt idx="493">
                  <c:v>-0.1663734115347015</c:v>
                </c:pt>
                <c:pt idx="494">
                  <c:v>-0.15738025415444759</c:v>
                </c:pt>
                <c:pt idx="495">
                  <c:v>-0.14838709677419359</c:v>
                </c:pt>
                <c:pt idx="496">
                  <c:v>-0.13939393939393871</c:v>
                </c:pt>
                <c:pt idx="497">
                  <c:v>-0.1304007820136848</c:v>
                </c:pt>
                <c:pt idx="498">
                  <c:v>-0.1214076246334308</c:v>
                </c:pt>
                <c:pt idx="499">
                  <c:v>-0.1124144672531768</c:v>
                </c:pt>
                <c:pt idx="500">
                  <c:v>-0.1034213098729229</c:v>
                </c:pt>
                <c:pt idx="501">
                  <c:v>-9.4428152492668005E-2</c:v>
                </c:pt>
                <c:pt idx="502">
                  <c:v>-8.5434995112414036E-2</c:v>
                </c:pt>
                <c:pt idx="503">
                  <c:v>-7.6441837732160067E-2</c:v>
                </c:pt>
                <c:pt idx="504">
                  <c:v>-6.7448680351906098E-2</c:v>
                </c:pt>
                <c:pt idx="505">
                  <c:v>-5.8455522971651241E-2</c:v>
                </c:pt>
                <c:pt idx="506">
                  <c:v>-4.9462365591397273E-2</c:v>
                </c:pt>
                <c:pt idx="507">
                  <c:v>-4.0469208211143297E-2</c:v>
                </c:pt>
                <c:pt idx="508">
                  <c:v>-3.1476050830889328E-2</c:v>
                </c:pt>
                <c:pt idx="509">
                  <c:v>-2.248289345063537E-2</c:v>
                </c:pt>
                <c:pt idx="510">
                  <c:v>-1.3489736070380509E-2</c:v>
                </c:pt>
                <c:pt idx="511">
                  <c:v>-4.4965786901265403E-3</c:v>
                </c:pt>
                <c:pt idx="512">
                  <c:v>4.4965786901274294E-3</c:v>
                </c:pt>
                <c:pt idx="513">
                  <c:v>1.3489736070381401E-2</c:v>
                </c:pt>
                <c:pt idx="514">
                  <c:v>2.248289345063537E-2</c:v>
                </c:pt>
                <c:pt idx="515">
                  <c:v>3.1476050830890223E-2</c:v>
                </c:pt>
                <c:pt idx="516">
                  <c:v>4.0469208211144192E-2</c:v>
                </c:pt>
                <c:pt idx="517">
                  <c:v>4.9462365591398161E-2</c:v>
                </c:pt>
                <c:pt idx="518">
                  <c:v>5.845552297165213E-2</c:v>
                </c:pt>
                <c:pt idx="519">
                  <c:v>6.7448680351906098E-2</c:v>
                </c:pt>
                <c:pt idx="520">
                  <c:v>7.6441837732160955E-2</c:v>
                </c:pt>
                <c:pt idx="521">
                  <c:v>8.5434995112414924E-2</c:v>
                </c:pt>
                <c:pt idx="522">
                  <c:v>9.4428152492668893E-2</c:v>
                </c:pt>
                <c:pt idx="523">
                  <c:v>0.1034213098729229</c:v>
                </c:pt>
                <c:pt idx="524">
                  <c:v>0.11241446725317771</c:v>
                </c:pt>
                <c:pt idx="525">
                  <c:v>0.1214076246334317</c:v>
                </c:pt>
                <c:pt idx="526">
                  <c:v>0.13040078201368571</c:v>
                </c:pt>
                <c:pt idx="527">
                  <c:v>0.1393939393939396</c:v>
                </c:pt>
                <c:pt idx="528">
                  <c:v>0.14838709677419359</c:v>
                </c:pt>
                <c:pt idx="529">
                  <c:v>0.15738025415444851</c:v>
                </c:pt>
                <c:pt idx="530">
                  <c:v>0.16637341153470239</c:v>
                </c:pt>
                <c:pt idx="531">
                  <c:v>0.17536656891495639</c:v>
                </c:pt>
                <c:pt idx="532">
                  <c:v>0.18435972629521041</c:v>
                </c:pt>
                <c:pt idx="533">
                  <c:v>0.1933528836754643</c:v>
                </c:pt>
                <c:pt idx="534">
                  <c:v>0.20234604105571921</c:v>
                </c:pt>
                <c:pt idx="535">
                  <c:v>0.21133919843597321</c:v>
                </c:pt>
                <c:pt idx="536">
                  <c:v>0.22033235581622709</c:v>
                </c:pt>
                <c:pt idx="537">
                  <c:v>0.22932551319648109</c:v>
                </c:pt>
                <c:pt idx="538">
                  <c:v>0.23831867057673509</c:v>
                </c:pt>
                <c:pt idx="539">
                  <c:v>0.24731182795698989</c:v>
                </c:pt>
                <c:pt idx="540">
                  <c:v>0.25630498533724388</c:v>
                </c:pt>
                <c:pt idx="541">
                  <c:v>0.26529814271749791</c:v>
                </c:pt>
                <c:pt idx="542">
                  <c:v>0.27429130009775182</c:v>
                </c:pt>
                <c:pt idx="543">
                  <c:v>0.28328445747800579</c:v>
                </c:pt>
                <c:pt idx="544">
                  <c:v>0.29227761485826059</c:v>
                </c:pt>
                <c:pt idx="545">
                  <c:v>0.30127077223851462</c:v>
                </c:pt>
                <c:pt idx="546">
                  <c:v>0.31026392961876859</c:v>
                </c:pt>
                <c:pt idx="547">
                  <c:v>0.31925708699902261</c:v>
                </c:pt>
                <c:pt idx="548">
                  <c:v>0.32825024437927741</c:v>
                </c:pt>
                <c:pt idx="549">
                  <c:v>0.33724340175953138</c:v>
                </c:pt>
                <c:pt idx="550">
                  <c:v>0.34623655913978529</c:v>
                </c:pt>
                <c:pt idx="551">
                  <c:v>0.35522971652003932</c:v>
                </c:pt>
                <c:pt idx="552">
                  <c:v>0.36422287390029329</c:v>
                </c:pt>
                <c:pt idx="553">
                  <c:v>0.37321603128054809</c:v>
                </c:pt>
                <c:pt idx="554">
                  <c:v>0.38220918866080211</c:v>
                </c:pt>
                <c:pt idx="555">
                  <c:v>0.39120234604105608</c:v>
                </c:pt>
                <c:pt idx="556">
                  <c:v>0.40019550342131011</c:v>
                </c:pt>
                <c:pt idx="557">
                  <c:v>0.40918866080156402</c:v>
                </c:pt>
                <c:pt idx="558">
                  <c:v>0.41818181818181888</c:v>
                </c:pt>
                <c:pt idx="559">
                  <c:v>0.42717497556207279</c:v>
                </c:pt>
                <c:pt idx="560">
                  <c:v>0.43616813294232681</c:v>
                </c:pt>
                <c:pt idx="561">
                  <c:v>0.44516129032258078</c:v>
                </c:pt>
                <c:pt idx="562">
                  <c:v>0.45415444770283481</c:v>
                </c:pt>
                <c:pt idx="563">
                  <c:v>0.46314760508308961</c:v>
                </c:pt>
                <c:pt idx="564">
                  <c:v>0.47214076246334358</c:v>
                </c:pt>
                <c:pt idx="565">
                  <c:v>0.48113391984359749</c:v>
                </c:pt>
                <c:pt idx="566">
                  <c:v>0.49012707722385151</c:v>
                </c:pt>
                <c:pt idx="567">
                  <c:v>0.49912023460410548</c:v>
                </c:pt>
                <c:pt idx="568">
                  <c:v>0.50811339198436034</c:v>
                </c:pt>
                <c:pt idx="569">
                  <c:v>0.51710654936461431</c:v>
                </c:pt>
                <c:pt idx="570">
                  <c:v>0.52609970674486828</c:v>
                </c:pt>
                <c:pt idx="571">
                  <c:v>0.53509286412512225</c:v>
                </c:pt>
                <c:pt idx="572">
                  <c:v>0.5440860215053771</c:v>
                </c:pt>
                <c:pt idx="573">
                  <c:v>0.55307917888563107</c:v>
                </c:pt>
                <c:pt idx="574">
                  <c:v>0.56207233626588504</c:v>
                </c:pt>
                <c:pt idx="575">
                  <c:v>0.57106549364613901</c:v>
                </c:pt>
                <c:pt idx="576">
                  <c:v>0.58005865102639298</c:v>
                </c:pt>
                <c:pt idx="577">
                  <c:v>0.58905180840664784</c:v>
                </c:pt>
                <c:pt idx="578">
                  <c:v>0.59804496578690181</c:v>
                </c:pt>
                <c:pt idx="579">
                  <c:v>0.60703812316715577</c:v>
                </c:pt>
                <c:pt idx="580">
                  <c:v>0.61603128054740974</c:v>
                </c:pt>
                <c:pt idx="581">
                  <c:v>0.62502443792766371</c:v>
                </c:pt>
                <c:pt idx="582">
                  <c:v>0.63401759530791857</c:v>
                </c:pt>
                <c:pt idx="583">
                  <c:v>0.64301075268817254</c:v>
                </c:pt>
                <c:pt idx="584">
                  <c:v>0.65200391006842651</c:v>
                </c:pt>
                <c:pt idx="585">
                  <c:v>0.66099706744868048</c:v>
                </c:pt>
                <c:pt idx="586">
                  <c:v>0.66999022482893444</c:v>
                </c:pt>
                <c:pt idx="587">
                  <c:v>0.6789833822091893</c:v>
                </c:pt>
                <c:pt idx="588">
                  <c:v>0.68797653958944327</c:v>
                </c:pt>
                <c:pt idx="589">
                  <c:v>0.69696969696969724</c:v>
                </c:pt>
                <c:pt idx="590">
                  <c:v>0.70596285434995121</c:v>
                </c:pt>
                <c:pt idx="591">
                  <c:v>0.71495601173020606</c:v>
                </c:pt>
                <c:pt idx="592">
                  <c:v>0.72394916911046003</c:v>
                </c:pt>
                <c:pt idx="593">
                  <c:v>0.732942326490714</c:v>
                </c:pt>
                <c:pt idx="594">
                  <c:v>0.74193548387096797</c:v>
                </c:pt>
                <c:pt idx="595">
                  <c:v>0.75092864125122194</c:v>
                </c:pt>
                <c:pt idx="596">
                  <c:v>0.7599217986314768</c:v>
                </c:pt>
                <c:pt idx="597">
                  <c:v>0.76891495601173077</c:v>
                </c:pt>
                <c:pt idx="598">
                  <c:v>0.77790811339198473</c:v>
                </c:pt>
                <c:pt idx="599">
                  <c:v>0.7869012707722387</c:v>
                </c:pt>
                <c:pt idx="600">
                  <c:v>0.79589442815249267</c:v>
                </c:pt>
                <c:pt idx="601">
                  <c:v>0.80488758553274753</c:v>
                </c:pt>
                <c:pt idx="602">
                  <c:v>0.8138807429130015</c:v>
                </c:pt>
                <c:pt idx="603">
                  <c:v>0.82287390029325547</c:v>
                </c:pt>
                <c:pt idx="604">
                  <c:v>0.83186705767350944</c:v>
                </c:pt>
                <c:pt idx="605">
                  <c:v>0.8408602150537634</c:v>
                </c:pt>
                <c:pt idx="606">
                  <c:v>0.84985337243401826</c:v>
                </c:pt>
                <c:pt idx="607">
                  <c:v>0.85884652981427223</c:v>
                </c:pt>
                <c:pt idx="608">
                  <c:v>0.8678396871945262</c:v>
                </c:pt>
                <c:pt idx="609">
                  <c:v>0.87683284457478017</c:v>
                </c:pt>
                <c:pt idx="610">
                  <c:v>0.88582600195503414</c:v>
                </c:pt>
                <c:pt idx="611">
                  <c:v>0.89481915933528899</c:v>
                </c:pt>
                <c:pt idx="612">
                  <c:v>0.90381231671554296</c:v>
                </c:pt>
                <c:pt idx="613">
                  <c:v>0.91280547409579693</c:v>
                </c:pt>
                <c:pt idx="614">
                  <c:v>0.9217986314760509</c:v>
                </c:pt>
                <c:pt idx="615">
                  <c:v>0.93079178885630576</c:v>
                </c:pt>
                <c:pt idx="616">
                  <c:v>0.93978494623655973</c:v>
                </c:pt>
                <c:pt idx="617">
                  <c:v>0.94877810361681369</c:v>
                </c:pt>
                <c:pt idx="618">
                  <c:v>0.95777126099706766</c:v>
                </c:pt>
                <c:pt idx="619">
                  <c:v>0.96676441837732163</c:v>
                </c:pt>
                <c:pt idx="620">
                  <c:v>0.97575757575757649</c:v>
                </c:pt>
                <c:pt idx="621">
                  <c:v>0.98475073313783046</c:v>
                </c:pt>
                <c:pt idx="622">
                  <c:v>0.99374389051808443</c:v>
                </c:pt>
                <c:pt idx="623">
                  <c:v>1.002737047898338</c:v>
                </c:pt>
                <c:pt idx="624">
                  <c:v>1.0117302052785919</c:v>
                </c:pt>
                <c:pt idx="625">
                  <c:v>1.020723362658847</c:v>
                </c:pt>
                <c:pt idx="626">
                  <c:v>1.029716520039101</c:v>
                </c:pt>
                <c:pt idx="627">
                  <c:v>1.0387096774193549</c:v>
                </c:pt>
                <c:pt idx="628">
                  <c:v>1.0477028347996089</c:v>
                </c:pt>
                <c:pt idx="629">
                  <c:v>1.0566959921798631</c:v>
                </c:pt>
                <c:pt idx="630">
                  <c:v>1.065689149560118</c:v>
                </c:pt>
                <c:pt idx="631">
                  <c:v>1.0746823069403719</c:v>
                </c:pt>
                <c:pt idx="632">
                  <c:v>1.0836754643206259</c:v>
                </c:pt>
                <c:pt idx="633">
                  <c:v>1.0926686217008801</c:v>
                </c:pt>
                <c:pt idx="634">
                  <c:v>1.1016617790811341</c:v>
                </c:pt>
                <c:pt idx="635">
                  <c:v>1.1106549364613889</c:v>
                </c:pt>
                <c:pt idx="636">
                  <c:v>1.1196480938416431</c:v>
                </c:pt>
                <c:pt idx="637">
                  <c:v>1.1286412512218971</c:v>
                </c:pt>
                <c:pt idx="638">
                  <c:v>1.137634408602151</c:v>
                </c:pt>
                <c:pt idx="639">
                  <c:v>1.146627565982405</c:v>
                </c:pt>
                <c:pt idx="640">
                  <c:v>1.155620723362659</c:v>
                </c:pt>
                <c:pt idx="641">
                  <c:v>1.1646138807429129</c:v>
                </c:pt>
                <c:pt idx="642">
                  <c:v>1.1736070381231669</c:v>
                </c:pt>
                <c:pt idx="643">
                  <c:v>1.1826001955034211</c:v>
                </c:pt>
                <c:pt idx="644">
                  <c:v>1.191593352883676</c:v>
                </c:pt>
                <c:pt idx="645">
                  <c:v>1.2005865102639299</c:v>
                </c:pt>
                <c:pt idx="646">
                  <c:v>1.2095796676441839</c:v>
                </c:pt>
                <c:pt idx="647">
                  <c:v>1.2185728250244381</c:v>
                </c:pt>
                <c:pt idx="648">
                  <c:v>1.2275659824046921</c:v>
                </c:pt>
                <c:pt idx="649">
                  <c:v>1.2365591397849469</c:v>
                </c:pt>
                <c:pt idx="650">
                  <c:v>1.2455522971652011</c:v>
                </c:pt>
                <c:pt idx="651">
                  <c:v>1.2545454545454551</c:v>
                </c:pt>
                <c:pt idx="652">
                  <c:v>1.263538611925709</c:v>
                </c:pt>
                <c:pt idx="653">
                  <c:v>1.272531769305963</c:v>
                </c:pt>
                <c:pt idx="654">
                  <c:v>1.2815249266862181</c:v>
                </c:pt>
                <c:pt idx="655">
                  <c:v>1.2905180840664721</c:v>
                </c:pt>
                <c:pt idx="656">
                  <c:v>1.299511241446726</c:v>
                </c:pt>
                <c:pt idx="657">
                  <c:v>1.30850439882698</c:v>
                </c:pt>
                <c:pt idx="658">
                  <c:v>1.317497556207234</c:v>
                </c:pt>
                <c:pt idx="659">
                  <c:v>1.3264907135874879</c:v>
                </c:pt>
                <c:pt idx="660">
                  <c:v>1.3354838709677419</c:v>
                </c:pt>
                <c:pt idx="661">
                  <c:v>1.3444770283479961</c:v>
                </c:pt>
                <c:pt idx="662">
                  <c:v>1.3534701857282501</c:v>
                </c:pt>
                <c:pt idx="663">
                  <c:v>1.3624633431085049</c:v>
                </c:pt>
                <c:pt idx="664">
                  <c:v>1.3714565004887589</c:v>
                </c:pt>
                <c:pt idx="665">
                  <c:v>1.3804496578690131</c:v>
                </c:pt>
                <c:pt idx="666">
                  <c:v>1.389442815249267</c:v>
                </c:pt>
                <c:pt idx="667">
                  <c:v>1.398435972629521</c:v>
                </c:pt>
                <c:pt idx="668">
                  <c:v>1.4074291300097761</c:v>
                </c:pt>
                <c:pt idx="669">
                  <c:v>1.4164222873900301</c:v>
                </c:pt>
                <c:pt idx="670">
                  <c:v>1.425415444770284</c:v>
                </c:pt>
                <c:pt idx="671">
                  <c:v>1.434408602150538</c:v>
                </c:pt>
                <c:pt idx="672">
                  <c:v>1.443401759530792</c:v>
                </c:pt>
                <c:pt idx="673">
                  <c:v>1.4523949169110471</c:v>
                </c:pt>
                <c:pt idx="674">
                  <c:v>1.461388074291301</c:v>
                </c:pt>
                <c:pt idx="675">
                  <c:v>1.470381231671555</c:v>
                </c:pt>
                <c:pt idx="676">
                  <c:v>1.479374389051809</c:v>
                </c:pt>
                <c:pt idx="677">
                  <c:v>1.488367546432062</c:v>
                </c:pt>
                <c:pt idx="678">
                  <c:v>1.4973607038123169</c:v>
                </c:pt>
                <c:pt idx="679">
                  <c:v>1.5063538611925711</c:v>
                </c:pt>
                <c:pt idx="680">
                  <c:v>1.5153470185728251</c:v>
                </c:pt>
                <c:pt idx="681">
                  <c:v>1.524340175953079</c:v>
                </c:pt>
                <c:pt idx="682">
                  <c:v>1.5333333333333341</c:v>
                </c:pt>
                <c:pt idx="683">
                  <c:v>1.5423264907135881</c:v>
                </c:pt>
                <c:pt idx="684">
                  <c:v>1.551319648093842</c:v>
                </c:pt>
                <c:pt idx="685">
                  <c:v>1.560312805474096</c:v>
                </c:pt>
                <c:pt idx="686">
                  <c:v>1.56930596285435</c:v>
                </c:pt>
                <c:pt idx="687">
                  <c:v>1.5782991202346051</c:v>
                </c:pt>
                <c:pt idx="688">
                  <c:v>1.587292277614859</c:v>
                </c:pt>
                <c:pt idx="689">
                  <c:v>1.596285434995113</c:v>
                </c:pt>
                <c:pt idx="690">
                  <c:v>1.605278592375367</c:v>
                </c:pt>
                <c:pt idx="691">
                  <c:v>1.6142717497556209</c:v>
                </c:pt>
                <c:pt idx="692">
                  <c:v>1.623264907135876</c:v>
                </c:pt>
                <c:pt idx="693">
                  <c:v>1.63225806451613</c:v>
                </c:pt>
                <c:pt idx="694">
                  <c:v>1.6412512218963839</c:v>
                </c:pt>
                <c:pt idx="695">
                  <c:v>1.650244379276637</c:v>
                </c:pt>
                <c:pt idx="696">
                  <c:v>1.659237536656891</c:v>
                </c:pt>
                <c:pt idx="697">
                  <c:v>1.6682306940371461</c:v>
                </c:pt>
                <c:pt idx="698">
                  <c:v>1.6772238514174</c:v>
                </c:pt>
                <c:pt idx="699">
                  <c:v>1.686217008797654</c:v>
                </c:pt>
                <c:pt idx="700">
                  <c:v>1.695210166177908</c:v>
                </c:pt>
                <c:pt idx="701">
                  <c:v>1.704203323558162</c:v>
                </c:pt>
                <c:pt idx="702">
                  <c:v>1.713196480938417</c:v>
                </c:pt>
                <c:pt idx="703">
                  <c:v>1.722189638318671</c:v>
                </c:pt>
                <c:pt idx="704">
                  <c:v>1.731182795698925</c:v>
                </c:pt>
                <c:pt idx="705">
                  <c:v>1.7401759530791789</c:v>
                </c:pt>
                <c:pt idx="706">
                  <c:v>1.749169110459434</c:v>
                </c:pt>
                <c:pt idx="707">
                  <c:v>1.758162267839688</c:v>
                </c:pt>
                <c:pt idx="708">
                  <c:v>1.767155425219942</c:v>
                </c:pt>
                <c:pt idx="709">
                  <c:v>1.7761485826001959</c:v>
                </c:pt>
                <c:pt idx="710">
                  <c:v>1.7851417399804499</c:v>
                </c:pt>
                <c:pt idx="711">
                  <c:v>1.794134897360705</c:v>
                </c:pt>
                <c:pt idx="712">
                  <c:v>1.8031280547409581</c:v>
                </c:pt>
                <c:pt idx="713">
                  <c:v>1.812121212121212</c:v>
                </c:pt>
                <c:pt idx="714">
                  <c:v>1.821114369501466</c:v>
                </c:pt>
                <c:pt idx="715">
                  <c:v>1.83010752688172</c:v>
                </c:pt>
                <c:pt idx="716">
                  <c:v>1.839100684261975</c:v>
                </c:pt>
                <c:pt idx="717">
                  <c:v>1.848093841642229</c:v>
                </c:pt>
                <c:pt idx="718">
                  <c:v>1.857086999022483</c:v>
                </c:pt>
                <c:pt idx="719">
                  <c:v>1.8660801564027369</c:v>
                </c:pt>
                <c:pt idx="720">
                  <c:v>1.8750733137829909</c:v>
                </c:pt>
                <c:pt idx="721">
                  <c:v>1.884066471163246</c:v>
                </c:pt>
                <c:pt idx="722">
                  <c:v>1.8930596285435</c:v>
                </c:pt>
                <c:pt idx="723">
                  <c:v>1.9020527859237539</c:v>
                </c:pt>
                <c:pt idx="724">
                  <c:v>1.9110459433040079</c:v>
                </c:pt>
                <c:pt idx="725">
                  <c:v>1.920039100684263</c:v>
                </c:pt>
                <c:pt idx="726">
                  <c:v>1.9290322580645169</c:v>
                </c:pt>
                <c:pt idx="727">
                  <c:v>1.9380254154447709</c:v>
                </c:pt>
                <c:pt idx="728">
                  <c:v>1.9470185728250251</c:v>
                </c:pt>
                <c:pt idx="729">
                  <c:v>1.9560117302052791</c:v>
                </c:pt>
                <c:pt idx="730">
                  <c:v>1.965004887585533</c:v>
                </c:pt>
                <c:pt idx="731">
                  <c:v>1.973998044965787</c:v>
                </c:pt>
                <c:pt idx="732">
                  <c:v>1.982991202346041</c:v>
                </c:pt>
                <c:pt idx="733">
                  <c:v>1.991984359726295</c:v>
                </c:pt>
                <c:pt idx="734">
                  <c:v>2.0009775171065489</c:v>
                </c:pt>
                <c:pt idx="735">
                  <c:v>2.0099706744868042</c:v>
                </c:pt>
                <c:pt idx="736">
                  <c:v>2.0189638318670582</c:v>
                </c:pt>
                <c:pt idx="737">
                  <c:v>2.0279569892473122</c:v>
                </c:pt>
                <c:pt idx="738">
                  <c:v>2.0369501466275661</c:v>
                </c:pt>
                <c:pt idx="739">
                  <c:v>2.0459433040078201</c:v>
                </c:pt>
                <c:pt idx="740">
                  <c:v>2.054936461388075</c:v>
                </c:pt>
                <c:pt idx="741">
                  <c:v>2.0639296187683289</c:v>
                </c:pt>
                <c:pt idx="742">
                  <c:v>2.0729227761485829</c:v>
                </c:pt>
                <c:pt idx="743">
                  <c:v>2.0819159335288369</c:v>
                </c:pt>
                <c:pt idx="744">
                  <c:v>2.0909090909090908</c:v>
                </c:pt>
                <c:pt idx="745">
                  <c:v>2.0999022482893461</c:v>
                </c:pt>
                <c:pt idx="746">
                  <c:v>2.1088954056696001</c:v>
                </c:pt>
                <c:pt idx="747">
                  <c:v>2.1178885630498541</c:v>
                </c:pt>
                <c:pt idx="748">
                  <c:v>2.126881720430108</c:v>
                </c:pt>
                <c:pt idx="749">
                  <c:v>2.135874877810362</c:v>
                </c:pt>
                <c:pt idx="750">
                  <c:v>2.144868035190616</c:v>
                </c:pt>
                <c:pt idx="751">
                  <c:v>2.1538611925708699</c:v>
                </c:pt>
                <c:pt idx="752">
                  <c:v>2.1628543499511239</c:v>
                </c:pt>
                <c:pt idx="753">
                  <c:v>2.1718475073313779</c:v>
                </c:pt>
                <c:pt idx="754">
                  <c:v>2.1808406647116332</c:v>
                </c:pt>
                <c:pt idx="755">
                  <c:v>2.1898338220918871</c:v>
                </c:pt>
                <c:pt idx="756">
                  <c:v>2.1988269794721411</c:v>
                </c:pt>
                <c:pt idx="757">
                  <c:v>2.2078201368523951</c:v>
                </c:pt>
                <c:pt idx="758">
                  <c:v>2.2168132942326491</c:v>
                </c:pt>
                <c:pt idx="759">
                  <c:v>2.2258064516129039</c:v>
                </c:pt>
                <c:pt idx="760">
                  <c:v>2.2347996089931579</c:v>
                </c:pt>
                <c:pt idx="761">
                  <c:v>2.2437927663734119</c:v>
                </c:pt>
                <c:pt idx="762">
                  <c:v>2.2527859237536658</c:v>
                </c:pt>
                <c:pt idx="763">
                  <c:v>2.2617790811339198</c:v>
                </c:pt>
                <c:pt idx="764">
                  <c:v>2.2707722385141751</c:v>
                </c:pt>
                <c:pt idx="765">
                  <c:v>2.2797653958944291</c:v>
                </c:pt>
                <c:pt idx="766">
                  <c:v>2.288758553274683</c:v>
                </c:pt>
                <c:pt idx="767">
                  <c:v>2.297751710654937</c:v>
                </c:pt>
                <c:pt idx="768">
                  <c:v>2.306744868035191</c:v>
                </c:pt>
                <c:pt idx="769">
                  <c:v>2.3157380254154449</c:v>
                </c:pt>
                <c:pt idx="770">
                  <c:v>2.3247311827956989</c:v>
                </c:pt>
                <c:pt idx="771">
                  <c:v>2.3337243401759529</c:v>
                </c:pt>
                <c:pt idx="772">
                  <c:v>2.3427174975562068</c:v>
                </c:pt>
                <c:pt idx="773">
                  <c:v>2.3517106549364621</c:v>
                </c:pt>
                <c:pt idx="774">
                  <c:v>2.3607038123167161</c:v>
                </c:pt>
                <c:pt idx="775">
                  <c:v>2.3696969696969701</c:v>
                </c:pt>
                <c:pt idx="776">
                  <c:v>2.378690127077224</c:v>
                </c:pt>
                <c:pt idx="777">
                  <c:v>2.387683284457478</c:v>
                </c:pt>
                <c:pt idx="778">
                  <c:v>2.3966764418377329</c:v>
                </c:pt>
                <c:pt idx="779">
                  <c:v>2.4056695992179868</c:v>
                </c:pt>
                <c:pt idx="780">
                  <c:v>2.4146627565982408</c:v>
                </c:pt>
                <c:pt idx="781">
                  <c:v>2.4236559139784948</c:v>
                </c:pt>
                <c:pt idx="782">
                  <c:v>2.4326490713587492</c:v>
                </c:pt>
                <c:pt idx="783">
                  <c:v>2.4416422287390041</c:v>
                </c:pt>
                <c:pt idx="784">
                  <c:v>2.450635386119258</c:v>
                </c:pt>
                <c:pt idx="785">
                  <c:v>2.459628543499512</c:v>
                </c:pt>
                <c:pt idx="786">
                  <c:v>2.468621700879766</c:v>
                </c:pt>
                <c:pt idx="787">
                  <c:v>2.477614858260019</c:v>
                </c:pt>
                <c:pt idx="788">
                  <c:v>2.4866080156402739</c:v>
                </c:pt>
                <c:pt idx="789">
                  <c:v>2.4956011730205279</c:v>
                </c:pt>
                <c:pt idx="790">
                  <c:v>2.5045943304007818</c:v>
                </c:pt>
                <c:pt idx="791">
                  <c:v>2.5135874877810358</c:v>
                </c:pt>
                <c:pt idx="792">
                  <c:v>2.5225806451612911</c:v>
                </c:pt>
                <c:pt idx="793">
                  <c:v>2.5315738025415451</c:v>
                </c:pt>
                <c:pt idx="794">
                  <c:v>2.540566959921799</c:v>
                </c:pt>
                <c:pt idx="795">
                  <c:v>2.549560117302053</c:v>
                </c:pt>
                <c:pt idx="796">
                  <c:v>2.558553274682307</c:v>
                </c:pt>
                <c:pt idx="797">
                  <c:v>2.5675464320625618</c:v>
                </c:pt>
                <c:pt idx="798">
                  <c:v>2.5765395894428158</c:v>
                </c:pt>
                <c:pt idx="799">
                  <c:v>2.5855327468230702</c:v>
                </c:pt>
                <c:pt idx="800">
                  <c:v>2.5945259042033242</c:v>
                </c:pt>
                <c:pt idx="801">
                  <c:v>2.6035190615835782</c:v>
                </c:pt>
                <c:pt idx="802">
                  <c:v>2.612512218963833</c:v>
                </c:pt>
                <c:pt idx="803">
                  <c:v>2.621505376344087</c:v>
                </c:pt>
                <c:pt idx="804">
                  <c:v>2.6304985337243409</c:v>
                </c:pt>
                <c:pt idx="805">
                  <c:v>2.639491691104594</c:v>
                </c:pt>
                <c:pt idx="806">
                  <c:v>2.648484848484848</c:v>
                </c:pt>
                <c:pt idx="807">
                  <c:v>2.6574780058651029</c:v>
                </c:pt>
                <c:pt idx="808">
                  <c:v>2.6664711632453568</c:v>
                </c:pt>
                <c:pt idx="809">
                  <c:v>2.6754643206256108</c:v>
                </c:pt>
                <c:pt idx="810">
                  <c:v>2.6844574780058652</c:v>
                </c:pt>
                <c:pt idx="811">
                  <c:v>2.6934506353861192</c:v>
                </c:pt>
                <c:pt idx="812">
                  <c:v>2.702443792766374</c:v>
                </c:pt>
                <c:pt idx="813">
                  <c:v>2.711436950146628</c:v>
                </c:pt>
                <c:pt idx="814">
                  <c:v>2.720430107526882</c:v>
                </c:pt>
                <c:pt idx="815">
                  <c:v>2.7294232649071359</c:v>
                </c:pt>
                <c:pt idx="816">
                  <c:v>2.7384164222873908</c:v>
                </c:pt>
                <c:pt idx="817">
                  <c:v>2.7474095796676452</c:v>
                </c:pt>
                <c:pt idx="818">
                  <c:v>2.7564027370478992</c:v>
                </c:pt>
                <c:pt idx="819">
                  <c:v>2.7653958944281531</c:v>
                </c:pt>
                <c:pt idx="820">
                  <c:v>2.7743890518084071</c:v>
                </c:pt>
                <c:pt idx="821">
                  <c:v>2.783382209188662</c:v>
                </c:pt>
                <c:pt idx="822">
                  <c:v>2.7923753665689151</c:v>
                </c:pt>
                <c:pt idx="823">
                  <c:v>2.801368523949169</c:v>
                </c:pt>
                <c:pt idx="824">
                  <c:v>2.810361681329423</c:v>
                </c:pt>
                <c:pt idx="825">
                  <c:v>2.819354838709677</c:v>
                </c:pt>
                <c:pt idx="826">
                  <c:v>2.8283479960899318</c:v>
                </c:pt>
                <c:pt idx="827">
                  <c:v>2.8373411534701858</c:v>
                </c:pt>
                <c:pt idx="828">
                  <c:v>2.8463343108504402</c:v>
                </c:pt>
                <c:pt idx="829">
                  <c:v>2.8553274682306942</c:v>
                </c:pt>
                <c:pt idx="830">
                  <c:v>2.8643206256109481</c:v>
                </c:pt>
                <c:pt idx="831">
                  <c:v>2.873313782991203</c:v>
                </c:pt>
                <c:pt idx="832">
                  <c:v>2.882306940371457</c:v>
                </c:pt>
                <c:pt idx="833">
                  <c:v>2.8913000977517109</c:v>
                </c:pt>
                <c:pt idx="834">
                  <c:v>2.9002932551319649</c:v>
                </c:pt>
                <c:pt idx="835">
                  <c:v>2.9092864125122202</c:v>
                </c:pt>
                <c:pt idx="836">
                  <c:v>2.9182795698924742</c:v>
                </c:pt>
                <c:pt idx="837">
                  <c:v>2.9272727272727281</c:v>
                </c:pt>
                <c:pt idx="838">
                  <c:v>2.9362658846529821</c:v>
                </c:pt>
                <c:pt idx="839">
                  <c:v>2.9452590420332361</c:v>
                </c:pt>
                <c:pt idx="840">
                  <c:v>2.95425219941349</c:v>
                </c:pt>
                <c:pt idx="841">
                  <c:v>2.963245356793744</c:v>
                </c:pt>
                <c:pt idx="842">
                  <c:v>2.972238514173998</c:v>
                </c:pt>
                <c:pt idx="843">
                  <c:v>2.9812316715542519</c:v>
                </c:pt>
                <c:pt idx="844">
                  <c:v>2.9902248289345059</c:v>
                </c:pt>
                <c:pt idx="845">
                  <c:v>2.9992179863147612</c:v>
                </c:pt>
                <c:pt idx="846">
                  <c:v>3.0082111436950152</c:v>
                </c:pt>
                <c:pt idx="847">
                  <c:v>3.0172043010752692</c:v>
                </c:pt>
                <c:pt idx="848">
                  <c:v>3.0261974584555231</c:v>
                </c:pt>
                <c:pt idx="849">
                  <c:v>3.0351906158357771</c:v>
                </c:pt>
                <c:pt idx="850">
                  <c:v>3.044183773216032</c:v>
                </c:pt>
                <c:pt idx="851">
                  <c:v>3.0531769305962859</c:v>
                </c:pt>
                <c:pt idx="852">
                  <c:v>3.0621700879765399</c:v>
                </c:pt>
                <c:pt idx="853">
                  <c:v>3.0711632453567939</c:v>
                </c:pt>
                <c:pt idx="854">
                  <c:v>3.0801564027370478</c:v>
                </c:pt>
                <c:pt idx="855">
                  <c:v>3.0891495601173031</c:v>
                </c:pt>
                <c:pt idx="856">
                  <c:v>3.0981427174975571</c:v>
                </c:pt>
                <c:pt idx="857">
                  <c:v>3.1071358748778111</c:v>
                </c:pt>
                <c:pt idx="858">
                  <c:v>3.116129032258065</c:v>
                </c:pt>
                <c:pt idx="859">
                  <c:v>3.125122189638319</c:v>
                </c:pt>
                <c:pt idx="860">
                  <c:v>3.134115347018573</c:v>
                </c:pt>
                <c:pt idx="861">
                  <c:v>3.1431085043988269</c:v>
                </c:pt>
                <c:pt idx="862">
                  <c:v>3.1521016617790809</c:v>
                </c:pt>
                <c:pt idx="863">
                  <c:v>3.1610948191593349</c:v>
                </c:pt>
                <c:pt idx="864">
                  <c:v>3.1700879765395902</c:v>
                </c:pt>
                <c:pt idx="865">
                  <c:v>3.1790811339198441</c:v>
                </c:pt>
                <c:pt idx="866">
                  <c:v>3.1880742913000981</c:v>
                </c:pt>
                <c:pt idx="867">
                  <c:v>3.1970674486803521</c:v>
                </c:pt>
                <c:pt idx="868">
                  <c:v>3.2060606060606061</c:v>
                </c:pt>
                <c:pt idx="869">
                  <c:v>3.2150537634408609</c:v>
                </c:pt>
                <c:pt idx="870">
                  <c:v>3.2240469208211149</c:v>
                </c:pt>
                <c:pt idx="871">
                  <c:v>3.2330400782013688</c:v>
                </c:pt>
                <c:pt idx="872">
                  <c:v>3.2420332355816228</c:v>
                </c:pt>
                <c:pt idx="873">
                  <c:v>3.2510263929618768</c:v>
                </c:pt>
                <c:pt idx="874">
                  <c:v>3.2600195503421321</c:v>
                </c:pt>
                <c:pt idx="875">
                  <c:v>3.2690127077223861</c:v>
                </c:pt>
                <c:pt idx="876">
                  <c:v>3.27800586510264</c:v>
                </c:pt>
                <c:pt idx="877">
                  <c:v>3.286999022482894</c:v>
                </c:pt>
                <c:pt idx="878">
                  <c:v>3.295992179863148</c:v>
                </c:pt>
                <c:pt idx="879">
                  <c:v>3.3049853372434019</c:v>
                </c:pt>
                <c:pt idx="880">
                  <c:v>3.3139784946236559</c:v>
                </c:pt>
                <c:pt idx="881">
                  <c:v>3.3229716520039099</c:v>
                </c:pt>
                <c:pt idx="882">
                  <c:v>3.3319648093841638</c:v>
                </c:pt>
                <c:pt idx="883">
                  <c:v>3.3409579667644191</c:v>
                </c:pt>
                <c:pt idx="884">
                  <c:v>3.3499511241446731</c:v>
                </c:pt>
                <c:pt idx="885">
                  <c:v>3.3589442815249271</c:v>
                </c:pt>
                <c:pt idx="886">
                  <c:v>3.367937438905181</c:v>
                </c:pt>
                <c:pt idx="887">
                  <c:v>3.376930596285435</c:v>
                </c:pt>
                <c:pt idx="888">
                  <c:v>3.3859237536656899</c:v>
                </c:pt>
                <c:pt idx="889">
                  <c:v>3.3949169110459438</c:v>
                </c:pt>
                <c:pt idx="890">
                  <c:v>3.4039100684261978</c:v>
                </c:pt>
                <c:pt idx="891">
                  <c:v>3.4129032258064531</c:v>
                </c:pt>
                <c:pt idx="892">
                  <c:v>3.4218963831867062</c:v>
                </c:pt>
                <c:pt idx="893">
                  <c:v>3.430889540566961</c:v>
                </c:pt>
                <c:pt idx="894">
                  <c:v>3.4398826979472141</c:v>
                </c:pt>
                <c:pt idx="895">
                  <c:v>3.448875855327469</c:v>
                </c:pt>
                <c:pt idx="896">
                  <c:v>3.457869012707723</c:v>
                </c:pt>
                <c:pt idx="897">
                  <c:v>3.466862170087976</c:v>
                </c:pt>
                <c:pt idx="898">
                  <c:v>3.4758553274682309</c:v>
                </c:pt>
                <c:pt idx="899">
                  <c:v>3.484848484848484</c:v>
                </c:pt>
                <c:pt idx="900">
                  <c:v>3.4938416422287388</c:v>
                </c:pt>
                <c:pt idx="901">
                  <c:v>3.5028347996089941</c:v>
                </c:pt>
                <c:pt idx="902">
                  <c:v>3.5118279569892472</c:v>
                </c:pt>
                <c:pt idx="903">
                  <c:v>3.5208211143695021</c:v>
                </c:pt>
                <c:pt idx="904">
                  <c:v>3.5298142717497552</c:v>
                </c:pt>
                <c:pt idx="905">
                  <c:v>3.53880742913001</c:v>
                </c:pt>
                <c:pt idx="906">
                  <c:v>3.5478005865102649</c:v>
                </c:pt>
                <c:pt idx="907">
                  <c:v>3.5567937438905179</c:v>
                </c:pt>
                <c:pt idx="908">
                  <c:v>3.5657869012707728</c:v>
                </c:pt>
                <c:pt idx="909">
                  <c:v>3.5747800586510259</c:v>
                </c:pt>
                <c:pt idx="910">
                  <c:v>3.5837732160312812</c:v>
                </c:pt>
                <c:pt idx="911">
                  <c:v>3.592766373411536</c:v>
                </c:pt>
                <c:pt idx="912">
                  <c:v>3.6017595307917891</c:v>
                </c:pt>
                <c:pt idx="913">
                  <c:v>3.610752688172044</c:v>
                </c:pt>
                <c:pt idx="914">
                  <c:v>3.6197458455522979</c:v>
                </c:pt>
                <c:pt idx="915">
                  <c:v>3.628739002932551</c:v>
                </c:pt>
                <c:pt idx="916">
                  <c:v>3.6377321603128059</c:v>
                </c:pt>
                <c:pt idx="917">
                  <c:v>3.646725317693059</c:v>
                </c:pt>
                <c:pt idx="918">
                  <c:v>3.6557184750733138</c:v>
                </c:pt>
                <c:pt idx="919">
                  <c:v>3.6647116324535691</c:v>
                </c:pt>
                <c:pt idx="920">
                  <c:v>3.6737047898338222</c:v>
                </c:pt>
                <c:pt idx="921">
                  <c:v>3.6826979472140771</c:v>
                </c:pt>
                <c:pt idx="922">
                  <c:v>3.6916911045943301</c:v>
                </c:pt>
                <c:pt idx="923">
                  <c:v>3.700684261974585</c:v>
                </c:pt>
                <c:pt idx="924">
                  <c:v>3.7096774193548399</c:v>
                </c:pt>
                <c:pt idx="925">
                  <c:v>3.7186705767350929</c:v>
                </c:pt>
                <c:pt idx="926">
                  <c:v>3.7276637341153478</c:v>
                </c:pt>
                <c:pt idx="927">
                  <c:v>3.7366568914956009</c:v>
                </c:pt>
                <c:pt idx="928">
                  <c:v>3.7456500488758562</c:v>
                </c:pt>
                <c:pt idx="929">
                  <c:v>3.754643206256111</c:v>
                </c:pt>
                <c:pt idx="930">
                  <c:v>3.7636363636363641</c:v>
                </c:pt>
                <c:pt idx="931">
                  <c:v>3.772629521016619</c:v>
                </c:pt>
                <c:pt idx="932">
                  <c:v>3.7816226783968721</c:v>
                </c:pt>
                <c:pt idx="933">
                  <c:v>3.790615835777126</c:v>
                </c:pt>
                <c:pt idx="934">
                  <c:v>3.7996089931573809</c:v>
                </c:pt>
                <c:pt idx="935">
                  <c:v>3.808602150537634</c:v>
                </c:pt>
                <c:pt idx="936">
                  <c:v>3.8175953079178888</c:v>
                </c:pt>
                <c:pt idx="937">
                  <c:v>3.8265884652981419</c:v>
                </c:pt>
                <c:pt idx="938">
                  <c:v>3.8355816226783972</c:v>
                </c:pt>
                <c:pt idx="939">
                  <c:v>3.8445747800586521</c:v>
                </c:pt>
                <c:pt idx="940">
                  <c:v>3.8535679374389051</c:v>
                </c:pt>
                <c:pt idx="941">
                  <c:v>3.86256109481916</c:v>
                </c:pt>
                <c:pt idx="942">
                  <c:v>3.8715542521994131</c:v>
                </c:pt>
                <c:pt idx="943">
                  <c:v>3.8805474095796679</c:v>
                </c:pt>
                <c:pt idx="944">
                  <c:v>3.8895405669599228</c:v>
                </c:pt>
                <c:pt idx="945">
                  <c:v>3.8985337243401759</c:v>
                </c:pt>
                <c:pt idx="946">
                  <c:v>3.9075268817204312</c:v>
                </c:pt>
                <c:pt idx="947">
                  <c:v>3.9165200391006838</c:v>
                </c:pt>
                <c:pt idx="948">
                  <c:v>3.9255131964809391</c:v>
                </c:pt>
                <c:pt idx="949">
                  <c:v>3.934506353861194</c:v>
                </c:pt>
                <c:pt idx="950">
                  <c:v>3.943499511241447</c:v>
                </c:pt>
                <c:pt idx="951">
                  <c:v>3.952492668621701</c:v>
                </c:pt>
                <c:pt idx="952">
                  <c:v>3.961485826001955</c:v>
                </c:pt>
                <c:pt idx="953">
                  <c:v>3.9704789833822089</c:v>
                </c:pt>
                <c:pt idx="954">
                  <c:v>3.9794721407624638</c:v>
                </c:pt>
                <c:pt idx="955">
                  <c:v>3.9884652981427169</c:v>
                </c:pt>
                <c:pt idx="956">
                  <c:v>3.9974584555229722</c:v>
                </c:pt>
                <c:pt idx="957">
                  <c:v>4.0064516129032253</c:v>
                </c:pt>
                <c:pt idx="958">
                  <c:v>4.0154447702834801</c:v>
                </c:pt>
                <c:pt idx="959">
                  <c:v>4.024437927663735</c:v>
                </c:pt>
                <c:pt idx="960">
                  <c:v>4.0334310850439881</c:v>
                </c:pt>
                <c:pt idx="961">
                  <c:v>4.0424242424242429</c:v>
                </c:pt>
                <c:pt idx="962">
                  <c:v>4.0514173998044978</c:v>
                </c:pt>
                <c:pt idx="963">
                  <c:v>4.0604105571847509</c:v>
                </c:pt>
                <c:pt idx="964">
                  <c:v>4.0694037145650057</c:v>
                </c:pt>
                <c:pt idx="965">
                  <c:v>4.0783968719452588</c:v>
                </c:pt>
                <c:pt idx="966">
                  <c:v>4.0873900293255137</c:v>
                </c:pt>
                <c:pt idx="967">
                  <c:v>4.0963831867057694</c:v>
                </c:pt>
                <c:pt idx="968">
                  <c:v>4.1053763440860216</c:v>
                </c:pt>
                <c:pt idx="969">
                  <c:v>4.1143695014662756</c:v>
                </c:pt>
                <c:pt idx="970">
                  <c:v>4.1233626588465304</c:v>
                </c:pt>
                <c:pt idx="971">
                  <c:v>4.1323558162267844</c:v>
                </c:pt>
                <c:pt idx="972">
                  <c:v>4.1413489736070392</c:v>
                </c:pt>
                <c:pt idx="973">
                  <c:v>4.1503421309872923</c:v>
                </c:pt>
                <c:pt idx="974">
                  <c:v>4.1593352883675472</c:v>
                </c:pt>
                <c:pt idx="975">
                  <c:v>4.1683284457478003</c:v>
                </c:pt>
                <c:pt idx="976">
                  <c:v>4.1773216031280551</c:v>
                </c:pt>
                <c:pt idx="977">
                  <c:v>4.18631476050831</c:v>
                </c:pt>
                <c:pt idx="978">
                  <c:v>4.1953079178885631</c:v>
                </c:pt>
                <c:pt idx="979">
                  <c:v>4.2043010752688179</c:v>
                </c:pt>
                <c:pt idx="980">
                  <c:v>4.213294232649071</c:v>
                </c:pt>
                <c:pt idx="981">
                  <c:v>4.2222873900293258</c:v>
                </c:pt>
                <c:pt idx="982">
                  <c:v>4.2312805474095807</c:v>
                </c:pt>
                <c:pt idx="983">
                  <c:v>4.2402737047898338</c:v>
                </c:pt>
                <c:pt idx="984">
                  <c:v>4.2492668621700886</c:v>
                </c:pt>
                <c:pt idx="985">
                  <c:v>4.2582600195503417</c:v>
                </c:pt>
                <c:pt idx="986">
                  <c:v>4.2672531769305966</c:v>
                </c:pt>
                <c:pt idx="987">
                  <c:v>4.2762463343108514</c:v>
                </c:pt>
                <c:pt idx="988">
                  <c:v>4.2852394916911054</c:v>
                </c:pt>
                <c:pt idx="989">
                  <c:v>4.2942326490713594</c:v>
                </c:pt>
                <c:pt idx="990">
                  <c:v>4.3032258064516116</c:v>
                </c:pt>
                <c:pt idx="991">
                  <c:v>4.3122189638318673</c:v>
                </c:pt>
                <c:pt idx="992">
                  <c:v>4.3212121212121222</c:v>
                </c:pt>
                <c:pt idx="993">
                  <c:v>4.3302052785923753</c:v>
                </c:pt>
                <c:pt idx="994">
                  <c:v>4.3391984359726301</c:v>
                </c:pt>
                <c:pt idx="995">
                  <c:v>4.3481915933528832</c:v>
                </c:pt>
                <c:pt idx="996">
                  <c:v>4.357184750733138</c:v>
                </c:pt>
                <c:pt idx="997">
                  <c:v>4.3661779081133929</c:v>
                </c:pt>
                <c:pt idx="998">
                  <c:v>4.375171065493646</c:v>
                </c:pt>
                <c:pt idx="999">
                  <c:v>4.3841642228739008</c:v>
                </c:pt>
                <c:pt idx="1000">
                  <c:v>4.3931573802541539</c:v>
                </c:pt>
                <c:pt idx="1001">
                  <c:v>4.4021505376344088</c:v>
                </c:pt>
                <c:pt idx="1002">
                  <c:v>4.4111436950146636</c:v>
                </c:pt>
                <c:pt idx="1003">
                  <c:v>4.4201368523949167</c:v>
                </c:pt>
                <c:pt idx="1004">
                  <c:v>4.4291300097751716</c:v>
                </c:pt>
                <c:pt idx="1005">
                  <c:v>4.4381231671554264</c:v>
                </c:pt>
                <c:pt idx="1006">
                  <c:v>4.4471163245356804</c:v>
                </c:pt>
                <c:pt idx="1007">
                  <c:v>4.4561094819159344</c:v>
                </c:pt>
                <c:pt idx="1008">
                  <c:v>4.4651026392961866</c:v>
                </c:pt>
                <c:pt idx="1009">
                  <c:v>4.4740957966764423</c:v>
                </c:pt>
                <c:pt idx="1010">
                  <c:v>4.4830889540566972</c:v>
                </c:pt>
                <c:pt idx="1011">
                  <c:v>4.4920821114369502</c:v>
                </c:pt>
                <c:pt idx="1012">
                  <c:v>4.5010752688172051</c:v>
                </c:pt>
                <c:pt idx="1013">
                  <c:v>4.5100684261974582</c:v>
                </c:pt>
                <c:pt idx="1014">
                  <c:v>4.519061583577713</c:v>
                </c:pt>
                <c:pt idx="1015">
                  <c:v>4.5280547409579679</c:v>
                </c:pt>
                <c:pt idx="1016">
                  <c:v>4.537047898338221</c:v>
                </c:pt>
                <c:pt idx="1017">
                  <c:v>4.5460410557184758</c:v>
                </c:pt>
                <c:pt idx="1018">
                  <c:v>4.5550342130987289</c:v>
                </c:pt>
                <c:pt idx="1019">
                  <c:v>4.5640273704789838</c:v>
                </c:pt>
                <c:pt idx="1020">
                  <c:v>4.5730205278592386</c:v>
                </c:pt>
                <c:pt idx="1021">
                  <c:v>4.5820136852394917</c:v>
                </c:pt>
                <c:pt idx="1022">
                  <c:v>4.5910068426197466</c:v>
                </c:pt>
                <c:pt idx="1023">
                  <c:v>4.5999999999999996</c:v>
                </c:pt>
              </c:numCache>
            </c:numRef>
          </c:xVal>
          <c:yVal>
            <c:numRef>
              <c:f>Data!$G$2:$G$1025</c:f>
              <c:numCache>
                <c:formatCode>General</c:formatCode>
                <c:ptCount val="1024"/>
                <c:pt idx="0">
                  <c:v>5.7285363016232041E-3</c:v>
                </c:pt>
                <c:pt idx="1">
                  <c:v>5.7779877037167759E-3</c:v>
                </c:pt>
                <c:pt idx="2">
                  <c:v>5.8278707983181032E-3</c:v>
                </c:pt>
                <c:pt idx="3">
                  <c:v>5.8781900271776561E-3</c:v>
                </c:pt>
                <c:pt idx="4">
                  <c:v>5.9289498854998559E-3</c:v>
                </c:pt>
                <c:pt idx="5">
                  <c:v>5.9801549224753874E-3</c:v>
                </c:pt>
                <c:pt idx="6">
                  <c:v>6.0318097418136044E-3</c:v>
                </c:pt>
                <c:pt idx="7">
                  <c:v>6.0839190022749833E-3</c:v>
                </c:pt>
                <c:pt idx="8">
                  <c:v>6.1364874182034462E-3</c:v>
                </c:pt>
                <c:pt idx="9">
                  <c:v>6.1895197600584E-3</c:v>
                </c:pt>
                <c:pt idx="10">
                  <c:v>6.2430208549463613E-3</c:v>
                </c:pt>
                <c:pt idx="11">
                  <c:v>6.2969955871519734E-3</c:v>
                </c:pt>
                <c:pt idx="12">
                  <c:v>6.3514488986683073E-3</c:v>
                </c:pt>
                <c:pt idx="13">
                  <c:v>6.4063857897262337E-3</c:v>
                </c:pt>
                <c:pt idx="14">
                  <c:v>6.4618113193227319E-3</c:v>
                </c:pt>
                <c:pt idx="15">
                  <c:v>6.5177306057479954E-3</c:v>
                </c:pt>
                <c:pt idx="16">
                  <c:v>6.5741488271110872E-3</c:v>
                </c:pt>
                <c:pt idx="17">
                  <c:v>6.6310712218640494E-3</c:v>
                </c:pt>
                <c:pt idx="18">
                  <c:v>6.6885030893242166E-3</c:v>
                </c:pt>
                <c:pt idx="19">
                  <c:v>6.7464497901946648E-3</c:v>
                </c:pt>
                <c:pt idx="20">
                  <c:v>6.8049167470824717E-3</c:v>
                </c:pt>
                <c:pt idx="21">
                  <c:v>6.8639094450147174E-3</c:v>
                </c:pt>
                <c:pt idx="22">
                  <c:v>6.9234334319519799E-3</c:v>
                </c:pt>
                <c:pt idx="23">
                  <c:v>6.9834943192991364E-3</c:v>
                </c:pt>
                <c:pt idx="24">
                  <c:v>7.0440977824133373E-3</c:v>
                </c:pt>
                <c:pt idx="25">
                  <c:v>7.1052495611088496E-3</c:v>
                </c:pt>
                <c:pt idx="26">
                  <c:v>7.1669554601586629E-3</c:v>
                </c:pt>
                <c:pt idx="27">
                  <c:v>7.2292213497926082E-3</c:v>
                </c:pt>
                <c:pt idx="28">
                  <c:v>7.2920531661917979E-3</c:v>
                </c:pt>
                <c:pt idx="29">
                  <c:v>7.3554569119791916E-3</c:v>
                </c:pt>
                <c:pt idx="30">
                  <c:v>7.4194386567060476E-3</c:v>
                </c:pt>
                <c:pt idx="31">
                  <c:v>7.4840045373340764E-3</c:v>
                </c:pt>
                <c:pt idx="32">
                  <c:v>7.5491607587130274E-3</c:v>
                </c:pt>
                <c:pt idx="33">
                  <c:v>7.6149135940536128E-3</c:v>
                </c:pt>
                <c:pt idx="34">
                  <c:v>7.6812693853953807E-3</c:v>
                </c:pt>
                <c:pt idx="35">
                  <c:v>7.748234544069448E-3</c:v>
                </c:pt>
                <c:pt idx="36">
                  <c:v>7.8158155511558088E-3</c:v>
                </c:pt>
                <c:pt idx="37">
                  <c:v>7.8840189579349757E-3</c:v>
                </c:pt>
                <c:pt idx="38">
                  <c:v>7.9528513863338125E-3</c:v>
                </c:pt>
                <c:pt idx="39">
                  <c:v>8.0223195293652096E-3</c:v>
                </c:pt>
                <c:pt idx="40">
                  <c:v>8.092430151561426E-3</c:v>
                </c:pt>
                <c:pt idx="41">
                  <c:v>8.163190089400911E-3</c:v>
                </c:pt>
                <c:pt idx="42">
                  <c:v>8.2346062517282392E-3</c:v>
                </c:pt>
                <c:pt idx="43">
                  <c:v>8.3066856201670786E-3</c:v>
                </c:pt>
                <c:pt idx="44">
                  <c:v>8.3794352495258333E-3</c:v>
                </c:pt>
                <c:pt idx="45">
                  <c:v>8.4528622681957436E-3</c:v>
                </c:pt>
                <c:pt idx="46">
                  <c:v>8.5269738785412625E-3</c:v>
                </c:pt>
                <c:pt idx="47">
                  <c:v>8.6017773572823319E-3</c:v>
                </c:pt>
                <c:pt idx="48">
                  <c:v>8.6772800558685362E-3</c:v>
                </c:pt>
                <c:pt idx="49">
                  <c:v>8.7534894008446072E-3</c:v>
                </c:pt>
                <c:pt idx="50">
                  <c:v>8.8304128942072718E-3</c:v>
                </c:pt>
                <c:pt idx="51">
                  <c:v>8.9080581137530659E-3</c:v>
                </c:pt>
                <c:pt idx="52">
                  <c:v>8.9864327134168732E-3</c:v>
                </c:pt>
                <c:pt idx="53">
                  <c:v>9.0655444236010484E-3</c:v>
                </c:pt>
                <c:pt idx="54">
                  <c:v>9.1454010514947313E-3</c:v>
                </c:pt>
                <c:pt idx="55">
                  <c:v>9.2260104813831796E-3</c:v>
                </c:pt>
                <c:pt idx="56">
                  <c:v>9.3073806749469062E-3</c:v>
                </c:pt>
                <c:pt idx="57">
                  <c:v>9.3895196715502657E-3</c:v>
                </c:pt>
                <c:pt idx="58">
                  <c:v>9.4724355885193855E-3</c:v>
                </c:pt>
                <c:pt idx="59">
                  <c:v>9.5561366214090802E-3</c:v>
                </c:pt>
                <c:pt idx="60">
                  <c:v>9.6406310442585449E-3</c:v>
                </c:pt>
                <c:pt idx="61">
                  <c:v>9.725927209835613E-3</c:v>
                </c:pt>
                <c:pt idx="62">
                  <c:v>9.8120335498692712E-3</c:v>
                </c:pt>
                <c:pt idx="63">
                  <c:v>9.8989585752703151E-3</c:v>
                </c:pt>
                <c:pt idx="64">
                  <c:v>9.986710876339731E-3</c:v>
                </c:pt>
                <c:pt idx="65">
                  <c:v>1.0075299122964751E-2</c:v>
                </c:pt>
                <c:pt idx="66">
                  <c:v>1.016473206480217E-2</c:v>
                </c:pt>
                <c:pt idx="67">
                  <c:v>1.0255018531448961E-2</c:v>
                </c:pt>
                <c:pt idx="68">
                  <c:v>1.03461674325996E-2</c:v>
                </c:pt>
                <c:pt idx="69">
                  <c:v>1.043818775819021E-2</c:v>
                </c:pt>
                <c:pt idx="70">
                  <c:v>1.0531088578529109E-2</c:v>
                </c:pt>
                <c:pt idx="71">
                  <c:v>1.0624879044413669E-2</c:v>
                </c:pt>
                <c:pt idx="72">
                  <c:v>1.071956838723317E-2</c:v>
                </c:pt>
                <c:pt idx="73">
                  <c:v>1.081516591905754E-2</c:v>
                </c:pt>
                <c:pt idx="74">
                  <c:v>1.0911681032711701E-2</c:v>
                </c:pt>
                <c:pt idx="75">
                  <c:v>1.1009123201835429E-2</c:v>
                </c:pt>
                <c:pt idx="76">
                  <c:v>1.1107501980928429E-2</c:v>
                </c:pt>
                <c:pt idx="77">
                  <c:v>1.1206827005380549E-2</c:v>
                </c:pt>
                <c:pt idx="78">
                  <c:v>1.1307107991486889E-2</c:v>
                </c:pt>
                <c:pt idx="79">
                  <c:v>1.14083547364477E-2</c:v>
                </c:pt>
                <c:pt idx="80">
                  <c:v>1.1510577118352809E-2</c:v>
                </c:pt>
                <c:pt idx="81">
                  <c:v>1.1613785096150631E-2</c:v>
                </c:pt>
                <c:pt idx="82">
                  <c:v>1.171798870960138E-2</c:v>
                </c:pt>
                <c:pt idx="83">
                  <c:v>1.182319807921452E-2</c:v>
                </c:pt>
                <c:pt idx="84">
                  <c:v>1.192942340617029E-2</c:v>
                </c:pt>
                <c:pt idx="85">
                  <c:v>1.203667497222518E-2</c:v>
                </c:pt>
                <c:pt idx="86">
                  <c:v>1.2144963139601291E-2</c:v>
                </c:pt>
                <c:pt idx="87">
                  <c:v>1.2254298350859441E-2</c:v>
                </c:pt>
                <c:pt idx="88">
                  <c:v>1.2364691128755999E-2</c:v>
                </c:pt>
                <c:pt idx="89">
                  <c:v>1.247615207608339E-2</c:v>
                </c:pt>
                <c:pt idx="90">
                  <c:v>1.2588691875494161E-2</c:v>
                </c:pt>
                <c:pt idx="91">
                  <c:v>1.270232128930862E-2</c:v>
                </c:pt>
                <c:pt idx="92">
                  <c:v>1.281705115930604E-2</c:v>
                </c:pt>
                <c:pt idx="93">
                  <c:v>1.293289240649944E-2</c:v>
                </c:pt>
                <c:pt idx="94">
                  <c:v>1.30498560308938E-2</c:v>
                </c:pt>
                <c:pt idx="95">
                  <c:v>1.3167953111228059E-2</c:v>
                </c:pt>
                <c:pt idx="96">
                  <c:v>1.3287194804700531E-2</c:v>
                </c:pt>
                <c:pt idx="97">
                  <c:v>1.3407592346678231E-2</c:v>
                </c:pt>
                <c:pt idx="98">
                  <c:v>1.3529157050389829E-2</c:v>
                </c:pt>
                <c:pt idx="99">
                  <c:v>1.365190030660259E-2</c:v>
                </c:pt>
                <c:pt idx="100">
                  <c:v>1.3775833583283241E-2</c:v>
                </c:pt>
                <c:pt idx="101">
                  <c:v>1.3900968425243101E-2</c:v>
                </c:pt>
                <c:pt idx="102">
                  <c:v>1.402731645376744E-2</c:v>
                </c:pt>
                <c:pt idx="103">
                  <c:v>1.4154889366229431E-2</c:v>
                </c:pt>
                <c:pt idx="104">
                  <c:v>1.428369893568877E-2</c:v>
                </c:pt>
                <c:pt idx="105">
                  <c:v>1.441375701047528E-2</c:v>
                </c:pt>
                <c:pt idx="106">
                  <c:v>1.454507551375781E-2</c:v>
                </c:pt>
                <c:pt idx="107">
                  <c:v>1.467766644309855E-2</c:v>
                </c:pt>
                <c:pt idx="108">
                  <c:v>1.4811541869993229E-2</c:v>
                </c:pt>
                <c:pt idx="109">
                  <c:v>1.4946713939397579E-2</c:v>
                </c:pt>
                <c:pt idx="110">
                  <c:v>1.5083194869240179E-2</c:v>
                </c:pt>
                <c:pt idx="111">
                  <c:v>1.522099694992244E-2</c:v>
                </c:pt>
                <c:pt idx="112">
                  <c:v>1.536013254380585E-2</c:v>
                </c:pt>
                <c:pt idx="113">
                  <c:v>1.5500614084687159E-2</c:v>
                </c:pt>
                <c:pt idx="114">
                  <c:v>1.5642454077261909E-2</c:v>
                </c:pt>
                <c:pt idx="115">
                  <c:v>1.5785665096576841E-2</c:v>
                </c:pt>
                <c:pt idx="116">
                  <c:v>1.593025978747176E-2</c:v>
                </c:pt>
                <c:pt idx="117">
                  <c:v>1.6076250864011501E-2</c:v>
                </c:pt>
                <c:pt idx="118">
                  <c:v>1.6223651108908541E-2</c:v>
                </c:pt>
                <c:pt idx="119">
                  <c:v>1.6372473372937041E-2</c:v>
                </c:pt>
                <c:pt idx="120">
                  <c:v>1.652273057433902E-2</c:v>
                </c:pt>
                <c:pt idx="121">
                  <c:v>1.6674435698223258E-2</c:v>
                </c:pt>
                <c:pt idx="122">
                  <c:v>1.682760179595804E-2</c:v>
                </c:pt>
                <c:pt idx="123">
                  <c:v>1.6982241984558201E-2</c:v>
                </c:pt>
                <c:pt idx="124">
                  <c:v>1.7138369446067649E-2</c:v>
                </c:pt>
                <c:pt idx="125">
                  <c:v>1.729599742693828E-2</c:v>
                </c:pt>
                <c:pt idx="126">
                  <c:v>1.7455139237405978E-2</c:v>
                </c:pt>
                <c:pt idx="127">
                  <c:v>1.761580825086502E-2</c:v>
                </c:pt>
                <c:pt idx="128">
                  <c:v>1.777801790324187E-2</c:v>
                </c:pt>
                <c:pt idx="129">
                  <c:v>1.7941781692369371E-2</c:v>
                </c:pt>
                <c:pt idx="130">
                  <c:v>1.8107113177362629E-2</c:v>
                </c:pt>
                <c:pt idx="131">
                  <c:v>1.8274025977997752E-2</c:v>
                </c:pt>
                <c:pt idx="132">
                  <c:v>1.8442533774094619E-2</c:v>
                </c:pt>
                <c:pt idx="133">
                  <c:v>1.8612650304905241E-2</c:v>
                </c:pt>
                <c:pt idx="134">
                  <c:v>1.8784389368508771E-2</c:v>
                </c:pt>
                <c:pt idx="135">
                  <c:v>1.895776482121482E-2</c:v>
                </c:pt>
                <c:pt idx="136">
                  <c:v>1.913279057697654E-2</c:v>
                </c:pt>
                <c:pt idx="137">
                  <c:v>1.930948060681479E-2</c:v>
                </c:pt>
                <c:pt idx="138">
                  <c:v>1.9487848938255319E-2</c:v>
                </c:pt>
                <c:pt idx="139">
                  <c:v>1.9667909654780359E-2</c:v>
                </c:pt>
                <c:pt idx="140">
                  <c:v>1.984967689529642E-2</c:v>
                </c:pt>
                <c:pt idx="141">
                  <c:v>2.0033164853620101E-2</c:v>
                </c:pt>
                <c:pt idx="142">
                  <c:v>2.021838777798364E-2</c:v>
                </c:pt>
                <c:pt idx="143">
                  <c:v>2.040535997056225E-2</c:v>
                </c:pt>
                <c:pt idx="144">
                  <c:v>2.0594095787025049E-2</c:v>
                </c:pt>
                <c:pt idx="145">
                  <c:v>2.0784609636111711E-2</c:v>
                </c:pt>
                <c:pt idx="146">
                  <c:v>2.0976915979236802E-2</c:v>
                </c:pt>
                <c:pt idx="147">
                  <c:v>2.1171029330124061E-2</c:v>
                </c:pt>
                <c:pt idx="148">
                  <c:v>2.1366964254472778E-2</c:v>
                </c:pt>
                <c:pt idx="149">
                  <c:v>2.156473536965858E-2</c:v>
                </c:pt>
                <c:pt idx="150">
                  <c:v>2.1764357344470849E-2</c:v>
                </c:pt>
                <c:pt idx="151">
                  <c:v>2.1965844898889381E-2</c:v>
                </c:pt>
                <c:pt idx="152">
                  <c:v>2.2169212803902501E-2</c:v>
                </c:pt>
                <c:pt idx="153">
                  <c:v>2.237447588136943E-2</c:v>
                </c:pt>
                <c:pt idx="154">
                  <c:v>2.2581649003929311E-2</c:v>
                </c:pt>
                <c:pt idx="155">
                  <c:v>2.2790747094959669E-2</c:v>
                </c:pt>
                <c:pt idx="156">
                  <c:v>2.3001785128586919E-2</c:v>
                </c:pt>
                <c:pt idx="157">
                  <c:v>2.3214778129751961E-2</c:v>
                </c:pt>
                <c:pt idx="158">
                  <c:v>2.3429741174333371E-2</c:v>
                </c:pt>
                <c:pt idx="159">
                  <c:v>2.36466893893315E-2</c:v>
                </c:pt>
                <c:pt idx="160">
                  <c:v>2.3865637953116199E-2</c:v>
                </c:pt>
                <c:pt idx="161">
                  <c:v>2.4086602095741289E-2</c:v>
                </c:pt>
                <c:pt idx="162">
                  <c:v>2.4309597099328981E-2</c:v>
                </c:pt>
                <c:pt idx="163">
                  <c:v>2.453463829852745E-2</c:v>
                </c:pt>
                <c:pt idx="164">
                  <c:v>2.4761741081044591E-2</c:v>
                </c:pt>
                <c:pt idx="165">
                  <c:v>2.4990920888261488E-2</c:v>
                </c:pt>
                <c:pt idx="166">
                  <c:v>2.5222193215928879E-2</c:v>
                </c:pt>
                <c:pt idx="167">
                  <c:v>2.5455573614950041E-2</c:v>
                </c:pt>
                <c:pt idx="168">
                  <c:v>2.569107769225356E-2</c:v>
                </c:pt>
                <c:pt idx="169">
                  <c:v>2.5928721111759589E-2</c:v>
                </c:pt>
                <c:pt idx="170">
                  <c:v>2.616851959544304E-2</c:v>
                </c:pt>
                <c:pt idx="171">
                  <c:v>2.6410488924497481E-2</c:v>
                </c:pt>
                <c:pt idx="172">
                  <c:v>2.6654644940603361E-2</c:v>
                </c:pt>
                <c:pt idx="173">
                  <c:v>2.690100354730434E-2</c:v>
                </c:pt>
                <c:pt idx="174">
                  <c:v>2.7149580711495439E-2</c:v>
                </c:pt>
                <c:pt idx="175">
                  <c:v>2.7400392465026811E-2</c:v>
                </c:pt>
                <c:pt idx="176">
                  <c:v>2.765345490642707E-2</c:v>
                </c:pt>
                <c:pt idx="177">
                  <c:v>2.7908784202749962E-2</c:v>
                </c:pt>
                <c:pt idx="178">
                  <c:v>2.8166396591548501E-2</c:v>
                </c:pt>
                <c:pt idx="179">
                  <c:v>2.842630838298018E-2</c:v>
                </c:pt>
                <c:pt idx="180">
                  <c:v>2.8688535962047419E-2</c:v>
                </c:pt>
                <c:pt idx="181">
                  <c:v>2.8953095790977448E-2</c:v>
                </c:pt>
                <c:pt idx="182">
                  <c:v>2.9220004411745121E-2</c:v>
                </c:pt>
                <c:pt idx="183">
                  <c:v>2.9489278448743141E-2</c:v>
                </c:pt>
                <c:pt idx="184">
                  <c:v>2.9760934611603548E-2</c:v>
                </c:pt>
                <c:pt idx="185">
                  <c:v>3.003498969817435E-2</c:v>
                </c:pt>
                <c:pt idx="186">
                  <c:v>3.0311460597655559E-2</c:v>
                </c:pt>
                <c:pt idx="187">
                  <c:v>3.0590364293898529E-2</c:v>
                </c:pt>
                <c:pt idx="188">
                  <c:v>3.0871717868872571E-2</c:v>
                </c:pt>
                <c:pt idx="189">
                  <c:v>3.1155538506302739E-2</c:v>
                </c:pt>
                <c:pt idx="190">
                  <c:v>3.1441843495483013E-2</c:v>
                </c:pt>
                <c:pt idx="191">
                  <c:v>3.1730650235268422E-2</c:v>
                </c:pt>
                <c:pt idx="192">
                  <c:v>3.2021976238250337E-2</c:v>
                </c:pt>
                <c:pt idx="193">
                  <c:v>3.2315839135118443E-2</c:v>
                </c:pt>
                <c:pt idx="194">
                  <c:v>3.2612256679213247E-2</c:v>
                </c:pt>
                <c:pt idx="195">
                  <c:v>3.2911246751273097E-2</c:v>
                </c:pt>
                <c:pt idx="196">
                  <c:v>3.3212827364378847E-2</c:v>
                </c:pt>
                <c:pt idx="197">
                  <c:v>3.3517016669100189E-2</c:v>
                </c:pt>
                <c:pt idx="198">
                  <c:v>3.3823832958846861E-2</c:v>
                </c:pt>
                <c:pt idx="199">
                  <c:v>3.4133294675428E-2</c:v>
                </c:pt>
                <c:pt idx="200">
                  <c:v>3.4445420414823409E-2</c:v>
                </c:pt>
                <c:pt idx="201">
                  <c:v>3.4760228933169157E-2</c:v>
                </c:pt>
                <c:pt idx="202">
                  <c:v>3.5077739152961293E-2</c:v>
                </c:pt>
                <c:pt idx="203">
                  <c:v>3.5397970169479778E-2</c:v>
                </c:pt>
                <c:pt idx="204">
                  <c:v>3.5720941257436231E-2</c:v>
                </c:pt>
                <c:pt idx="205">
                  <c:v>3.6046671877847297E-2</c:v>
                </c:pt>
                <c:pt idx="206">
                  <c:v>3.6375181685136697E-2</c:v>
                </c:pt>
                <c:pt idx="207">
                  <c:v>3.6706490534467652E-2</c:v>
                </c:pt>
                <c:pt idx="208">
                  <c:v>3.7040618489308258E-2</c:v>
                </c:pt>
                <c:pt idx="209">
                  <c:v>3.7377585829231258E-2</c:v>
                </c:pt>
                <c:pt idx="210">
                  <c:v>3.7717413057950219E-2</c:v>
                </c:pt>
                <c:pt idx="211">
                  <c:v>3.8060120911593089E-2</c:v>
                </c:pt>
                <c:pt idx="212">
                  <c:v>3.8405730367214938E-2</c:v>
                </c:pt>
                <c:pt idx="213">
                  <c:v>3.8754262651550207E-2</c:v>
                </c:pt>
                <c:pt idx="214">
                  <c:v>3.9105739250005551E-2</c:v>
                </c:pt>
                <c:pt idx="215">
                  <c:v>3.9460181915893573E-2</c:v>
                </c:pt>
                <c:pt idx="216">
                  <c:v>3.981761267990748E-2</c:v>
                </c:pt>
                <c:pt idx="217">
                  <c:v>4.0178053859836728E-2</c:v>
                </c:pt>
                <c:pt idx="218">
                  <c:v>4.0541528070522768E-2</c:v>
                </c:pt>
                <c:pt idx="219">
                  <c:v>4.0908058234054523E-2</c:v>
                </c:pt>
                <c:pt idx="220">
                  <c:v>4.1277667590201961E-2</c:v>
                </c:pt>
                <c:pt idx="221">
                  <c:v>4.1650379707086967E-2</c:v>
                </c:pt>
                <c:pt idx="222">
                  <c:v>4.2026218492088568E-2</c:v>
                </c:pt>
                <c:pt idx="223">
                  <c:v>4.2405208202981291E-2</c:v>
                </c:pt>
                <c:pt idx="224">
                  <c:v>4.2787373459303349E-2</c:v>
                </c:pt>
                <c:pt idx="225">
                  <c:v>4.317273925395175E-2</c:v>
                </c:pt>
                <c:pt idx="226">
                  <c:v>4.3561330965000873E-2</c:v>
                </c:pt>
                <c:pt idx="227">
                  <c:v>4.3953174367740572E-2</c:v>
                </c:pt>
                <c:pt idx="228">
                  <c:v>4.4348295646929117E-2</c:v>
                </c:pt>
                <c:pt idx="229">
                  <c:v>4.4746721409256632E-2</c:v>
                </c:pt>
                <c:pt idx="230">
                  <c:v>4.51484786960131E-2</c:v>
                </c:pt>
                <c:pt idx="231">
                  <c:v>4.5553594995955467E-2</c:v>
                </c:pt>
                <c:pt idx="232">
                  <c:v>4.5962098258367258E-2</c:v>
                </c:pt>
                <c:pt idx="233">
                  <c:v>4.6374016906303953E-2</c:v>
                </c:pt>
                <c:pt idx="234">
                  <c:v>4.6789379850016487E-2</c:v>
                </c:pt>
                <c:pt idx="235">
                  <c:v>4.7208216500545012E-2</c:v>
                </c:pt>
                <c:pt idx="236">
                  <c:v>4.763055678347438E-2</c:v>
                </c:pt>
                <c:pt idx="237">
                  <c:v>4.8056431152842062E-2</c:v>
                </c:pt>
                <c:pt idx="238">
                  <c:v>4.8485870605188768E-2</c:v>
                </c:pt>
                <c:pt idx="239">
                  <c:v>4.8918906693741528E-2</c:v>
                </c:pt>
                <c:pt idx="240">
                  <c:v>4.9355571542718073E-2</c:v>
                </c:pt>
                <c:pt idx="241">
                  <c:v>4.9795897861741031E-2</c:v>
                </c:pt>
                <c:pt idx="242">
                  <c:v>5.0239918960349621E-2</c:v>
                </c:pt>
                <c:pt idx="243">
                  <c:v>5.0687668762595943E-2</c:v>
                </c:pt>
                <c:pt idx="244">
                  <c:v>5.1139181821712079E-2</c:v>
                </c:pt>
                <c:pt idx="245">
                  <c:v>5.1594493334834138E-2</c:v>
                </c:pt>
                <c:pt idx="246">
                  <c:v>5.2053639157767867E-2</c:v>
                </c:pt>
                <c:pt idx="247">
                  <c:v>5.2516655819780253E-2</c:v>
                </c:pt>
                <c:pt idx="248">
                  <c:v>5.2983580538401083E-2</c:v>
                </c:pt>
                <c:pt idx="249">
                  <c:v>5.3454451234216778E-2</c:v>
                </c:pt>
                <c:pt idx="250">
                  <c:v>5.3929306545639329E-2</c:v>
                </c:pt>
                <c:pt idx="251">
                  <c:v>5.4408185843631177E-2</c:v>
                </c:pt>
                <c:pt idx="252">
                  <c:v>5.4891129246367257E-2</c:v>
                </c:pt>
                <c:pt idx="253">
                  <c:v>5.5378177633813912E-2</c:v>
                </c:pt>
                <c:pt idx="254">
                  <c:v>5.5869372662203917E-2</c:v>
                </c:pt>
                <c:pt idx="255">
                  <c:v>5.6364756778386357E-2</c:v>
                </c:pt>
                <c:pt idx="256">
                  <c:v>5.6864373234028473E-2</c:v>
                </c:pt>
                <c:pt idx="257">
                  <c:v>5.7368266099647423E-2</c:v>
                </c:pt>
                <c:pt idx="258">
                  <c:v>5.7876480278447197E-2</c:v>
                </c:pt>
                <c:pt idx="259">
                  <c:v>5.8389061519936662E-2</c:v>
                </c:pt>
                <c:pt idx="260">
                  <c:v>5.8906056433303593E-2</c:v>
                </c:pt>
                <c:pt idx="261">
                  <c:v>5.9427512500518129E-2</c:v>
                </c:pt>
                <c:pt idx="262">
                  <c:v>5.9953478089139582E-2</c:v>
                </c:pt>
                <c:pt idx="263">
                  <c:v>6.0484002464798223E-2</c:v>
                </c:pt>
                <c:pt idx="264">
                  <c:v>6.1019135803324819E-2</c:v>
                </c:pt>
                <c:pt idx="265">
                  <c:v>6.1558929202498072E-2</c:v>
                </c:pt>
                <c:pt idx="266">
                  <c:v>6.210343469338054E-2</c:v>
                </c:pt>
                <c:pt idx="267">
                  <c:v>6.2652705251213262E-2</c:v>
                </c:pt>
                <c:pt idx="268">
                  <c:v>6.3206794805836811E-2</c:v>
                </c:pt>
                <c:pt idx="269">
                  <c:v>6.3765758251608323E-2</c:v>
                </c:pt>
                <c:pt idx="270">
                  <c:v>6.4329651456780976E-2</c:v>
                </c:pt>
                <c:pt idx="271">
                  <c:v>6.4898531272313542E-2</c:v>
                </c:pt>
                <c:pt idx="272">
                  <c:v>6.5472455540076371E-2</c:v>
                </c:pt>
                <c:pt idx="273">
                  <c:v>6.6051483100418668E-2</c:v>
                </c:pt>
                <c:pt idx="274">
                  <c:v>6.6635673799063447E-2</c:v>
                </c:pt>
                <c:pt idx="275">
                  <c:v>6.7225088493293533E-2</c:v>
                </c:pt>
                <c:pt idx="276">
                  <c:v>6.7819789057393526E-2</c:v>
                </c:pt>
                <c:pt idx="277">
                  <c:v>6.8419838387310611E-2</c:v>
                </c:pt>
                <c:pt idx="278">
                  <c:v>6.9025300404497517E-2</c:v>
                </c:pt>
                <c:pt idx="279">
                  <c:v>6.9636240058900678E-2</c:v>
                </c:pt>
                <c:pt idx="280">
                  <c:v>7.0252723331054534E-2</c:v>
                </c:pt>
                <c:pt idx="281">
                  <c:v>7.0874817233245194E-2</c:v>
                </c:pt>
                <c:pt idx="282">
                  <c:v>7.1502589809704004E-2</c:v>
                </c:pt>
                <c:pt idx="283">
                  <c:v>7.2136110135792381E-2</c:v>
                </c:pt>
                <c:pt idx="284">
                  <c:v>7.2775448316139038E-2</c:v>
                </c:pt>
                <c:pt idx="285">
                  <c:v>7.3420675481689956E-2</c:v>
                </c:pt>
                <c:pt idx="286">
                  <c:v>7.407186378563195E-2</c:v>
                </c:pt>
                <c:pt idx="287">
                  <c:v>7.472908639814968E-2</c:v>
                </c:pt>
                <c:pt idx="288">
                  <c:v>7.5392417499977285E-2</c:v>
                </c:pt>
                <c:pt idx="289">
                  <c:v>7.6061932274704078E-2</c:v>
                </c:pt>
                <c:pt idx="290">
                  <c:v>7.6737706899794922E-2</c:v>
                </c:pt>
                <c:pt idx="291">
                  <c:v>7.7419818536286447E-2</c:v>
                </c:pt>
                <c:pt idx="292">
                  <c:v>7.8108345317118216E-2</c:v>
                </c:pt>
                <c:pt idx="293">
                  <c:v>7.880336633406157E-2</c:v>
                </c:pt>
                <c:pt idx="294">
                  <c:v>7.9504961623205403E-2</c:v>
                </c:pt>
                <c:pt idx="295">
                  <c:v>8.0213212148961724E-2</c:v>
                </c:pt>
                <c:pt idx="296">
                  <c:v>8.0928199786552843E-2</c:v>
                </c:pt>
                <c:pt idx="297">
                  <c:v>8.1650007302941571E-2</c:v>
                </c:pt>
                <c:pt idx="298">
                  <c:v>8.2378718336169221E-2</c:v>
                </c:pt>
                <c:pt idx="299">
                  <c:v>8.3114417373063521E-2</c:v>
                </c:pt>
                <c:pt idx="300">
                  <c:v>8.3857189725282499E-2</c:v>
                </c:pt>
                <c:pt idx="301">
                  <c:v>8.4607121503658969E-2</c:v>
                </c:pt>
                <c:pt idx="302">
                  <c:v>8.5364299590811904E-2</c:v>
                </c:pt>
                <c:pt idx="303">
                  <c:v>8.6128811611993553E-2</c:v>
                </c:pt>
                <c:pt idx="304">
                  <c:v>8.6900745904139376E-2</c:v>
                </c:pt>
                <c:pt idx="305">
                  <c:v>8.7680191483092584E-2</c:v>
                </c:pt>
                <c:pt idx="306">
                  <c:v>8.8467238008973728E-2</c:v>
                </c:pt>
                <c:pt idx="307">
                  <c:v>8.9261975749669153E-2</c:v>
                </c:pt>
                <c:pt idx="308">
                  <c:v>9.0064495542413386E-2</c:v>
                </c:pt>
                <c:pt idx="309">
                  <c:v>9.0874888753441754E-2</c:v>
                </c:pt>
                <c:pt idx="310">
                  <c:v>9.1693247235693373E-2</c:v>
                </c:pt>
                <c:pt idx="311">
                  <c:v>9.251966328454421E-2</c:v>
                </c:pt>
                <c:pt idx="312">
                  <c:v>9.3354229591555662E-2</c:v>
                </c:pt>
                <c:pt idx="313">
                  <c:v>9.4197039196223478E-2</c:v>
                </c:pt>
                <c:pt idx="314">
                  <c:v>9.5048185435716984E-2</c:v>
                </c:pt>
                <c:pt idx="315">
                  <c:v>9.5907761892601431E-2</c:v>
                </c:pt>
                <c:pt idx="316">
                  <c:v>9.6775862340537616E-2</c:v>
                </c:pt>
                <c:pt idx="317">
                  <c:v>9.7652580687959969E-2</c:v>
                </c:pt>
                <c:pt idx="318">
                  <c:v>9.8538010919734728E-2</c:v>
                </c:pt>
                <c:pt idx="319">
                  <c:v>9.9432247036806254E-2</c:v>
                </c:pt>
                <c:pt idx="320">
                  <c:v>0.1003353829938439</c:v>
                </c:pt>
                <c:pt idx="321">
                  <c:v>0.1012475126349049</c:v>
                </c:pt>
                <c:pt idx="322">
                  <c:v>0.10216872962713761</c:v>
                </c:pt>
                <c:pt idx="323">
                  <c:v>0.1030991273925498</c:v>
                </c:pt>
                <c:pt idx="324">
                  <c:v>0.1040387990378792</c:v>
                </c:pt>
                <c:pt idx="325">
                  <c:v>0.10498783728260511</c:v>
                </c:pt>
                <c:pt idx="326">
                  <c:v>0.10594633438514731</c:v>
                </c:pt>
                <c:pt idx="327">
                  <c:v>0.1069143820673122</c:v>
                </c:pt>
                <c:pt idx="328">
                  <c:v>0.10789207143704301</c:v>
                </c:pt>
                <c:pt idx="329">
                  <c:v>0.1088794929095532</c:v>
                </c:pt>
                <c:pt idx="330">
                  <c:v>0.1098767361269197</c:v>
                </c:pt>
                <c:pt idx="331">
                  <c:v>0.1108838898762311</c:v>
                </c:pt>
                <c:pt idx="332">
                  <c:v>0.11190104200639189</c:v>
                </c:pt>
                <c:pt idx="333">
                  <c:v>0.11292827934369939</c:v>
                </c:pt>
                <c:pt idx="334">
                  <c:v>0.11396568760631939</c:v>
                </c:pt>
                <c:pt idx="335">
                  <c:v>0.1150133513178009</c:v>
                </c:pt>
                <c:pt idx="336">
                  <c:v>0.116071353719788</c:v>
                </c:pt>
                <c:pt idx="337">
                  <c:v>0.1171397766840961</c:v>
                </c:pt>
                <c:pt idx="338">
                  <c:v>0.11821870062434239</c:v>
                </c:pt>
                <c:pt idx="339">
                  <c:v>0.11930820440733469</c:v>
                </c:pt>
                <c:pt idx="340">
                  <c:v>0.1204083652644411</c:v>
                </c:pt>
                <c:pt idx="341">
                  <c:v>0.12151925870318719</c:v>
                </c:pt>
                <c:pt idx="342">
                  <c:v>0.1226409584193407</c:v>
                </c:pt>
                <c:pt idx="343">
                  <c:v>0.1237735362097762</c:v>
                </c:pt>
                <c:pt idx="344">
                  <c:v>0.12491706188642671</c:v>
                </c:pt>
                <c:pt idx="345">
                  <c:v>0.12607160319165989</c:v>
                </c:pt>
                <c:pt idx="346">
                  <c:v>0.1272372257154431</c:v>
                </c:pt>
                <c:pt idx="347">
                  <c:v>0.12841399281468421</c:v>
                </c:pt>
                <c:pt idx="348">
                  <c:v>0.1296019655351717</c:v>
                </c:pt>
                <c:pt idx="349">
                  <c:v>0.1308012025365633</c:v>
                </c:pt>
                <c:pt idx="350">
                  <c:v>0.13201176002090431</c:v>
                </c:pt>
                <c:pt idx="351">
                  <c:v>0.13323369166519569</c:v>
                </c:pt>
                <c:pt idx="352">
                  <c:v>0.13446704855855771</c:v>
                </c:pt>
                <c:pt idx="353">
                  <c:v>0.1357118791445823</c:v>
                </c:pt>
                <c:pt idx="354">
                  <c:v>0.13696822916949131</c:v>
                </c:pt>
                <c:pt idx="355">
                  <c:v>0.1382361416367697</c:v>
                </c:pt>
                <c:pt idx="356">
                  <c:v>0.13951565676897029</c:v>
                </c:pt>
                <c:pt idx="357">
                  <c:v>0.14080681197743369</c:v>
                </c:pt>
                <c:pt idx="358">
                  <c:v>0.14210964184070601</c:v>
                </c:pt>
                <c:pt idx="359">
                  <c:v>0.14342417809247429</c:v>
                </c:pt>
                <c:pt idx="360">
                  <c:v>0.14475044961988709</c:v>
                </c:pt>
                <c:pt idx="361">
                  <c:v>0.14608848247316131</c:v>
                </c:pt>
                <c:pt idx="362">
                  <c:v>0.1474382998874218</c:v>
                </c:pt>
                <c:pt idx="363">
                  <c:v>0.1487999223177586</c:v>
                </c:pt>
                <c:pt idx="364">
                  <c:v>0.1501733674885215</c:v>
                </c:pt>
                <c:pt idx="365">
                  <c:v>0.15155865045791261</c:v>
                </c:pt>
                <c:pt idx="366">
                  <c:v>0.15295578369896889</c:v>
                </c:pt>
                <c:pt idx="367">
                  <c:v>0.15436477719805819</c:v>
                </c:pt>
                <c:pt idx="368">
                  <c:v>0.15578563857204131</c:v>
                </c:pt>
                <c:pt idx="369">
                  <c:v>0.1572183732052746</c:v>
                </c:pt>
                <c:pt idx="370">
                  <c:v>0.1586629844076495</c:v>
                </c:pt>
                <c:pt idx="371">
                  <c:v>0.16011947359487541</c:v>
                </c:pt>
                <c:pt idx="372">
                  <c:v>0.16158784049222369</c:v>
                </c:pt>
                <c:pt idx="373">
                  <c:v>0.16306808336294679</c:v>
                </c:pt>
                <c:pt idx="374">
                  <c:v>0.16456019926258139</c:v>
                </c:pt>
                <c:pt idx="375">
                  <c:v>0.16606418432032879</c:v>
                </c:pt>
                <c:pt idx="376">
                  <c:v>0.16758003404867319</c:v>
                </c:pt>
                <c:pt idx="377">
                  <c:v>0.16910774368236961</c:v>
                </c:pt>
                <c:pt idx="378">
                  <c:v>0.17064730854787721</c:v>
                </c:pt>
                <c:pt idx="379">
                  <c:v>0.17219872446425319</c:v>
                </c:pt>
                <c:pt idx="380">
                  <c:v>0.173761988176448</c:v>
                </c:pt>
                <c:pt idx="381">
                  <c:v>0.17533709782184809</c:v>
                </c:pt>
                <c:pt idx="382">
                  <c:v>0.1769240534308085</c:v>
                </c:pt>
                <c:pt idx="383">
                  <c:v>0.17852285746178709</c:v>
                </c:pt>
                <c:pt idx="384">
                  <c:v>0.180133515371558</c:v>
                </c:pt>
                <c:pt idx="385">
                  <c:v>0.18175603622081021</c:v>
                </c:pt>
                <c:pt idx="386">
                  <c:v>0.18339043331526211</c:v>
                </c:pt>
                <c:pt idx="387">
                  <c:v>0.18503672488221731</c:v>
                </c:pt>
                <c:pt idx="388">
                  <c:v>0.1866949347822611</c:v>
                </c:pt>
                <c:pt idx="389">
                  <c:v>0.18836509325555359</c:v>
                </c:pt>
                <c:pt idx="390">
                  <c:v>0.19004723770190099</c:v>
                </c:pt>
                <c:pt idx="391">
                  <c:v>0.1917414134934991</c:v>
                </c:pt>
                <c:pt idx="392">
                  <c:v>0.19344767481892139</c:v>
                </c:pt>
                <c:pt idx="393">
                  <c:v>0.19516608555658749</c:v>
                </c:pt>
                <c:pt idx="394">
                  <c:v>0.1968967201755866</c:v>
                </c:pt>
                <c:pt idx="395">
                  <c:v>0.19863966466133751</c:v>
                </c:pt>
                <c:pt idx="396">
                  <c:v>0.2003950174631681</c:v>
                </c:pt>
                <c:pt idx="397">
                  <c:v>0.20216289046045979</c:v>
                </c:pt>
                <c:pt idx="398">
                  <c:v>0.2039434099435577</c:v>
                </c:pt>
                <c:pt idx="399">
                  <c:v>0.20573671760517809</c:v>
                </c:pt>
                <c:pt idx="400">
                  <c:v>0.2075429715375566</c:v>
                </c:pt>
                <c:pt idx="401">
                  <c:v>0.20936234723008701</c:v>
                </c:pt>
                <c:pt idx="402">
                  <c:v>0.2111950385616812</c:v>
                </c:pt>
                <c:pt idx="403">
                  <c:v>0.21304125878156679</c:v>
                </c:pt>
                <c:pt idx="404">
                  <c:v>0.2149012414717042</c:v>
                </c:pt>
                <c:pt idx="405">
                  <c:v>0.21677524148348051</c:v>
                </c:pt>
                <c:pt idx="406">
                  <c:v>0.21866353584080639</c:v>
                </c:pt>
                <c:pt idx="407">
                  <c:v>0.220566424601217</c:v>
                </c:pt>
                <c:pt idx="408">
                  <c:v>0.22248423166607051</c:v>
                </c:pt>
                <c:pt idx="409">
                  <c:v>0.22441730553043271</c:v>
                </c:pt>
                <c:pt idx="410">
                  <c:v>0.22636601996276839</c:v>
                </c:pt>
                <c:pt idx="411">
                  <c:v>0.22833077460409981</c:v>
                </c:pt>
                <c:pt idx="412">
                  <c:v>0.23031199547588391</c:v>
                </c:pt>
                <c:pt idx="413">
                  <c:v>0.23231013538547571</c:v>
                </c:pt>
                <c:pt idx="414">
                  <c:v>0.234325674217709</c:v>
                </c:pt>
                <c:pt idx="415">
                  <c:v>0.2363591191008515</c:v>
                </c:pt>
                <c:pt idx="416">
                  <c:v>0.23841100443495639</c:v>
                </c:pt>
                <c:pt idx="417">
                  <c:v>0.2404818917704834</c:v>
                </c:pt>
                <c:pt idx="418">
                  <c:v>0.24257236952497249</c:v>
                </c:pt>
                <c:pt idx="419">
                  <c:v>0.24468305252554359</c:v>
                </c:pt>
                <c:pt idx="420">
                  <c:v>0.2468145813650805</c:v>
                </c:pt>
                <c:pt idx="421">
                  <c:v>0.248967621560123</c:v>
                </c:pt>
                <c:pt idx="422">
                  <c:v>0.25114286249876527</c:v>
                </c:pt>
                <c:pt idx="423">
                  <c:v>0.25334101616722982</c:v>
                </c:pt>
                <c:pt idx="424">
                  <c:v>0.25556281564427269</c:v>
                </c:pt>
                <c:pt idx="425">
                  <c:v>0.25780901335317619</c:v>
                </c:pt>
                <c:pt idx="426">
                  <c:v>0.26008037906180198</c:v>
                </c:pt>
                <c:pt idx="427">
                  <c:v>0.26237769762202229</c:v>
                </c:pt>
                <c:pt idx="428">
                  <c:v>0.26470176644081261</c:v>
                </c:pt>
                <c:pt idx="429">
                  <c:v>0.26705339267638739</c:v>
                </c:pt>
                <c:pt idx="430">
                  <c:v>0.26943339015398587</c:v>
                </c:pt>
                <c:pt idx="431">
                  <c:v>0.27184257599726308</c:v>
                </c:pt>
                <c:pt idx="432">
                  <c:v>0.27428176697273282</c:v>
                </c:pt>
                <c:pt idx="433">
                  <c:v>0.27675177554630531</c:v>
                </c:pt>
                <c:pt idx="434">
                  <c:v>0.27925340565270002</c:v>
                </c:pt>
                <c:pt idx="435">
                  <c:v>0.28178744818035129</c:v>
                </c:pt>
                <c:pt idx="436">
                  <c:v>0.28435467617638749</c:v>
                </c:pt>
                <c:pt idx="437">
                  <c:v>0.28695583977831601</c:v>
                </c:pt>
                <c:pt idx="438">
                  <c:v>0.28959166088120292</c:v>
                </c:pt>
                <c:pt idx="439">
                  <c:v>0.29226282755136779</c:v>
                </c:pt>
                <c:pt idx="440">
                  <c:v>0.29496998819992032</c:v>
                </c:pt>
                <c:pt idx="441">
                  <c:v>0.29771374553182728</c:v>
                </c:pt>
                <c:pt idx="442">
                  <c:v>0.30049465028860789</c:v>
                </c:pt>
                <c:pt idx="443">
                  <c:v>0.30331319480517638</c:v>
                </c:pt>
                <c:pt idx="444">
                  <c:v>0.30616980640380681</c:v>
                </c:pt>
                <c:pt idx="445">
                  <c:v>0.30906484065060952</c:v>
                </c:pt>
                <c:pt idx="446">
                  <c:v>0.31199857450232438</c:v>
                </c:pt>
                <c:pt idx="447">
                  <c:v>0.31497119937357698</c:v>
                </c:pt>
                <c:pt idx="448">
                  <c:v>0.31798281415703189</c:v>
                </c:pt>
                <c:pt idx="449">
                  <c:v>0.32103341823105802</c:v>
                </c:pt>
                <c:pt idx="450">
                  <c:v>0.32412290449160208</c:v>
                </c:pt>
                <c:pt idx="451">
                  <c:v>0.32725105244688701</c:v>
                </c:pt>
                <c:pt idx="452">
                  <c:v>0.33041752141533282</c:v>
                </c:pt>
                <c:pt idx="453">
                  <c:v>0.33362184386868432</c:v>
                </c:pt>
                <c:pt idx="454">
                  <c:v>0.33686341896370431</c:v>
                </c:pt>
                <c:pt idx="455">
                  <c:v>0.34014150630695628</c:v>
                </c:pt>
                <c:pt idx="456">
                  <c:v>0.34345521999808842</c:v>
                </c:pt>
                <c:pt idx="457">
                  <c:v>0.3468035229976793</c:v>
                </c:pt>
                <c:pt idx="458">
                  <c:v>0.35018522186604428</c:v>
                </c:pt>
                <c:pt idx="459">
                  <c:v>0.35359896191944951</c:v>
                </c:pt>
                <c:pt idx="460">
                  <c:v>0.35704322284989359</c:v>
                </c:pt>
                <c:pt idx="461">
                  <c:v>0.36051631485401758</c:v>
                </c:pt>
                <c:pt idx="462">
                  <c:v>0.36401637531573883</c:v>
                </c:pt>
                <c:pt idx="463">
                  <c:v>0.36754136608590149</c:v>
                </c:pt>
                <c:pt idx="464">
                  <c:v>0.37108907140057212</c:v>
                </c:pt>
                <c:pt idx="465">
                  <c:v>0.37465709647757189</c:v>
                </c:pt>
                <c:pt idx="466">
                  <c:v>0.37824286682845842</c:v>
                </c:pt>
                <c:pt idx="467">
                  <c:v>0.38184362832041469</c:v>
                </c:pt>
                <c:pt idx="468">
                  <c:v>0.38545644801940587</c:v>
                </c:pt>
                <c:pt idx="469">
                  <c:v>0.38907821584252189</c:v>
                </c:pt>
                <c:pt idx="470">
                  <c:v>0.39270564704364869</c:v>
                </c:pt>
                <c:pt idx="471">
                  <c:v>0.39633528555252678</c:v>
                </c:pt>
                <c:pt idx="472">
                  <c:v>0.39996350818287718</c:v>
                </c:pt>
                <c:pt idx="473">
                  <c:v>0.40358652972061931</c:v>
                </c:pt>
                <c:pt idx="474">
                  <c:v>0.40720040889831721</c:v>
                </c:pt>
                <c:pt idx="475">
                  <c:v>0.41080105525686761</c:v>
                </c:pt>
                <c:pt idx="476">
                  <c:v>0.41438423689015752</c:v>
                </c:pt>
                <c:pt idx="477">
                  <c:v>0.4179455890629673</c:v>
                </c:pt>
                <c:pt idx="478">
                  <c:v>0.42148062368683781</c:v>
                </c:pt>
                <c:pt idx="479">
                  <c:v>0.42498473963299588</c:v>
                </c:pt>
                <c:pt idx="480">
                  <c:v>0.42845323385575601</c:v>
                </c:pt>
                <c:pt idx="481">
                  <c:v>0.43188131329417662</c:v>
                </c:pt>
                <c:pt idx="482">
                  <c:v>0.43526410751414357</c:v>
                </c:pt>
                <c:pt idx="483">
                  <c:v>0.4385966820475577</c:v>
                </c:pt>
                <c:pt idx="484">
                  <c:v>0.44187405237994543</c:v>
                </c:pt>
                <c:pt idx="485">
                  <c:v>0.44509119853264673</c:v>
                </c:pt>
                <c:pt idx="486">
                  <c:v>0.44824308018080361</c:v>
                </c:pt>
                <c:pt idx="487">
                  <c:v>0.45132465224371471</c:v>
                </c:pt>
                <c:pt idx="488">
                  <c:v>0.4543308808797929</c:v>
                </c:pt>
                <c:pt idx="489">
                  <c:v>0.45725675981437791</c:v>
                </c:pt>
                <c:pt idx="490">
                  <c:v>0.46009732692509597</c:v>
                </c:pt>
                <c:pt idx="491">
                  <c:v>0.46284768100630808</c:v>
                </c:pt>
                <c:pt idx="492">
                  <c:v>0.46550299863152411</c:v>
                </c:pt>
                <c:pt idx="493">
                  <c:v>0.46805855103049149</c:v>
                </c:pt>
                <c:pt idx="494">
                  <c:v>0.47050972089601351</c:v>
                </c:pt>
                <c:pt idx="495">
                  <c:v>0.47285201903445928</c:v>
                </c:pt>
                <c:pt idx="496">
                  <c:v>0.47508110077339522</c:v>
                </c:pt>
                <c:pt idx="497">
                  <c:v>0.47719278203980348</c:v>
                </c:pt>
                <c:pt idx="498">
                  <c:v>0.4791830550229994</c:v>
                </c:pt>
                <c:pt idx="499">
                  <c:v>0.48104810333756848</c:v>
                </c:pt>
                <c:pt idx="500">
                  <c:v>0.48278431660347082</c:v>
                </c:pt>
                <c:pt idx="501">
                  <c:v>0.4843883043628498</c:v>
                </c:pt>
                <c:pt idx="502">
                  <c:v>0.48585690925606151</c:v>
                </c:pt>
                <c:pt idx="503">
                  <c:v>0.48718721938296461</c:v>
                </c:pt>
                <c:pt idx="504">
                  <c:v>0.48837657977957871</c:v>
                </c:pt>
                <c:pt idx="505">
                  <c:v>0.48942260294479673</c:v>
                </c:pt>
                <c:pt idx="506">
                  <c:v>0.49032317835688988</c:v>
                </c:pt>
                <c:pt idx="507">
                  <c:v>0.49107648092505041</c:v>
                </c:pt>
                <c:pt idx="508">
                  <c:v>0.49168097832712132</c:v>
                </c:pt>
                <c:pt idx="509">
                  <c:v>0.49213543719094571</c:v>
                </c:pt>
                <c:pt idx="510">
                  <c:v>0.4924389280833496</c:v>
                </c:pt>
                <c:pt idx="511">
                  <c:v>0.49259082927764941</c:v>
                </c:pt>
                <c:pt idx="512">
                  <c:v>0.49259082927764941</c:v>
                </c:pt>
                <c:pt idx="513">
                  <c:v>0.4924389280833496</c:v>
                </c:pt>
                <c:pt idx="514">
                  <c:v>0.49213543719094571</c:v>
                </c:pt>
                <c:pt idx="515">
                  <c:v>0.49168097832712132</c:v>
                </c:pt>
                <c:pt idx="516">
                  <c:v>0.4910764809250503</c:v>
                </c:pt>
                <c:pt idx="517">
                  <c:v>0.49032317835688988</c:v>
                </c:pt>
                <c:pt idx="518">
                  <c:v>0.48942260294479661</c:v>
                </c:pt>
                <c:pt idx="519">
                  <c:v>0.48837657977957871</c:v>
                </c:pt>
                <c:pt idx="520">
                  <c:v>0.48718721938296439</c:v>
                </c:pt>
                <c:pt idx="521">
                  <c:v>0.4858569092560614</c:v>
                </c:pt>
                <c:pt idx="522">
                  <c:v>0.48438830436284969</c:v>
                </c:pt>
                <c:pt idx="523">
                  <c:v>0.48278431660347082</c:v>
                </c:pt>
                <c:pt idx="524">
                  <c:v>0.48104810333756842</c:v>
                </c:pt>
                <c:pt idx="525">
                  <c:v>0.47918305502299929</c:v>
                </c:pt>
                <c:pt idx="526">
                  <c:v>0.47719278203980331</c:v>
                </c:pt>
                <c:pt idx="527">
                  <c:v>0.47508110077339499</c:v>
                </c:pt>
                <c:pt idx="528">
                  <c:v>0.47285201903445928</c:v>
                </c:pt>
                <c:pt idx="529">
                  <c:v>0.47050972089601328</c:v>
                </c:pt>
                <c:pt idx="530">
                  <c:v>0.46805855103049138</c:v>
                </c:pt>
                <c:pt idx="531">
                  <c:v>0.46550299863152378</c:v>
                </c:pt>
                <c:pt idx="532">
                  <c:v>0.46284768100630791</c:v>
                </c:pt>
                <c:pt idx="533">
                  <c:v>0.46009732692509597</c:v>
                </c:pt>
                <c:pt idx="534">
                  <c:v>0.45725675981437758</c:v>
                </c:pt>
                <c:pt idx="535">
                  <c:v>0.45433088087979262</c:v>
                </c:pt>
                <c:pt idx="536">
                  <c:v>0.45132465224371449</c:v>
                </c:pt>
                <c:pt idx="537">
                  <c:v>0.44824308018080339</c:v>
                </c:pt>
                <c:pt idx="538">
                  <c:v>0.44509119853264673</c:v>
                </c:pt>
                <c:pt idx="539">
                  <c:v>0.44187405237994509</c:v>
                </c:pt>
                <c:pt idx="540">
                  <c:v>0.43859668204755742</c:v>
                </c:pt>
                <c:pt idx="541">
                  <c:v>0.43526410751414318</c:v>
                </c:pt>
                <c:pt idx="542">
                  <c:v>0.43188131329417628</c:v>
                </c:pt>
                <c:pt idx="543">
                  <c:v>0.42845323385575601</c:v>
                </c:pt>
                <c:pt idx="544">
                  <c:v>0.42498473963299549</c:v>
                </c:pt>
                <c:pt idx="545">
                  <c:v>0.42148062368683742</c:v>
                </c:pt>
                <c:pt idx="546">
                  <c:v>0.41794558906296692</c:v>
                </c:pt>
                <c:pt idx="547">
                  <c:v>0.41438423689015752</c:v>
                </c:pt>
                <c:pt idx="548">
                  <c:v>0.41080105525686728</c:v>
                </c:pt>
                <c:pt idx="549">
                  <c:v>0.40720040889831682</c:v>
                </c:pt>
                <c:pt idx="550">
                  <c:v>0.40358652972061893</c:v>
                </c:pt>
                <c:pt idx="551">
                  <c:v>0.39996350818287679</c:v>
                </c:pt>
                <c:pt idx="552">
                  <c:v>0.39633528555252678</c:v>
                </c:pt>
                <c:pt idx="553">
                  <c:v>0.39270564704364841</c:v>
                </c:pt>
                <c:pt idx="554">
                  <c:v>0.3890782158425215</c:v>
                </c:pt>
                <c:pt idx="555">
                  <c:v>0.38545644801940548</c:v>
                </c:pt>
                <c:pt idx="556">
                  <c:v>0.38184362832041441</c:v>
                </c:pt>
                <c:pt idx="557">
                  <c:v>0.37824286682845842</c:v>
                </c:pt>
                <c:pt idx="558">
                  <c:v>0.37465709647757162</c:v>
                </c:pt>
                <c:pt idx="559">
                  <c:v>0.37108907140057168</c:v>
                </c:pt>
                <c:pt idx="560">
                  <c:v>0.36754136608590099</c:v>
                </c:pt>
                <c:pt idx="561">
                  <c:v>0.36401637531573838</c:v>
                </c:pt>
                <c:pt idx="562">
                  <c:v>0.36051631485401758</c:v>
                </c:pt>
                <c:pt idx="563">
                  <c:v>0.35704322284989332</c:v>
                </c:pt>
                <c:pt idx="564">
                  <c:v>0.35359896191944917</c:v>
                </c:pt>
                <c:pt idx="565">
                  <c:v>0.35018522186604389</c:v>
                </c:pt>
                <c:pt idx="566">
                  <c:v>0.34680352299767891</c:v>
                </c:pt>
                <c:pt idx="567">
                  <c:v>0.34345521999808842</c:v>
                </c:pt>
                <c:pt idx="568">
                  <c:v>0.34014150630695611</c:v>
                </c:pt>
                <c:pt idx="569">
                  <c:v>0.33686341896370398</c:v>
                </c:pt>
                <c:pt idx="570">
                  <c:v>0.33362184386868399</c:v>
                </c:pt>
                <c:pt idx="571">
                  <c:v>0.33041752141533282</c:v>
                </c:pt>
                <c:pt idx="572">
                  <c:v>0.32725105244688668</c:v>
                </c:pt>
                <c:pt idx="573">
                  <c:v>0.32412290449160192</c:v>
                </c:pt>
                <c:pt idx="574">
                  <c:v>0.32103341823105769</c:v>
                </c:pt>
                <c:pt idx="575">
                  <c:v>0.31798281415703172</c:v>
                </c:pt>
                <c:pt idx="576">
                  <c:v>0.31497119937357698</c:v>
                </c:pt>
                <c:pt idx="577">
                  <c:v>0.3119985745023241</c:v>
                </c:pt>
                <c:pt idx="578">
                  <c:v>0.30906484065060918</c:v>
                </c:pt>
                <c:pt idx="579">
                  <c:v>0.30616980640380648</c:v>
                </c:pt>
                <c:pt idx="580">
                  <c:v>0.30331319480517632</c:v>
                </c:pt>
                <c:pt idx="581">
                  <c:v>0.30049465028860778</c:v>
                </c:pt>
                <c:pt idx="582">
                  <c:v>0.29771374553182711</c:v>
                </c:pt>
                <c:pt idx="583">
                  <c:v>0.29496998819991999</c:v>
                </c:pt>
                <c:pt idx="584">
                  <c:v>0.29226282755136762</c:v>
                </c:pt>
                <c:pt idx="585">
                  <c:v>0.28959166088120281</c:v>
                </c:pt>
                <c:pt idx="586">
                  <c:v>0.28695583977831601</c:v>
                </c:pt>
                <c:pt idx="587">
                  <c:v>0.28435467617638721</c:v>
                </c:pt>
                <c:pt idx="588">
                  <c:v>0.28178744818035112</c:v>
                </c:pt>
                <c:pt idx="589">
                  <c:v>0.27925340565269979</c:v>
                </c:pt>
                <c:pt idx="590">
                  <c:v>0.2767517755463052</c:v>
                </c:pt>
                <c:pt idx="591">
                  <c:v>0.27428176697273238</c:v>
                </c:pt>
                <c:pt idx="592">
                  <c:v>0.27184257599726291</c:v>
                </c:pt>
                <c:pt idx="593">
                  <c:v>0.26943339015398571</c:v>
                </c:pt>
                <c:pt idx="594">
                  <c:v>0.26705339267638728</c:v>
                </c:pt>
                <c:pt idx="595">
                  <c:v>0.26470176644081239</c:v>
                </c:pt>
                <c:pt idx="596">
                  <c:v>0.26237769762202212</c:v>
                </c:pt>
                <c:pt idx="597">
                  <c:v>0.26008037906180181</c:v>
                </c:pt>
                <c:pt idx="598">
                  <c:v>0.25780901335317602</c:v>
                </c:pt>
                <c:pt idx="599">
                  <c:v>0.25556281564427252</c:v>
                </c:pt>
                <c:pt idx="600">
                  <c:v>0.2533410161672297</c:v>
                </c:pt>
                <c:pt idx="601">
                  <c:v>0.25114286249876511</c:v>
                </c:pt>
                <c:pt idx="602">
                  <c:v>0.24896762156012281</c:v>
                </c:pt>
                <c:pt idx="603">
                  <c:v>0.2468145813650803</c:v>
                </c:pt>
                <c:pt idx="604">
                  <c:v>0.24468305252554351</c:v>
                </c:pt>
                <c:pt idx="605">
                  <c:v>0.24257236952497249</c:v>
                </c:pt>
                <c:pt idx="606">
                  <c:v>0.24048189177048321</c:v>
                </c:pt>
                <c:pt idx="607">
                  <c:v>0.23841100443495619</c:v>
                </c:pt>
                <c:pt idx="608">
                  <c:v>0.23635911910085139</c:v>
                </c:pt>
                <c:pt idx="609">
                  <c:v>0.23432567421770889</c:v>
                </c:pt>
                <c:pt idx="610">
                  <c:v>0.2323101353854756</c:v>
                </c:pt>
                <c:pt idx="611">
                  <c:v>0.23031199547588371</c:v>
                </c:pt>
                <c:pt idx="612">
                  <c:v>0.22833077460409959</c:v>
                </c:pt>
                <c:pt idx="613">
                  <c:v>0.22636601996276831</c:v>
                </c:pt>
                <c:pt idx="614">
                  <c:v>0.22441730553043271</c:v>
                </c:pt>
                <c:pt idx="615">
                  <c:v>0.22248423166607009</c:v>
                </c:pt>
                <c:pt idx="616">
                  <c:v>0.22056642460121681</c:v>
                </c:pt>
                <c:pt idx="617">
                  <c:v>0.21866353584080619</c:v>
                </c:pt>
                <c:pt idx="618">
                  <c:v>0.21677524148348051</c:v>
                </c:pt>
                <c:pt idx="619">
                  <c:v>0.21490124147170411</c:v>
                </c:pt>
                <c:pt idx="620">
                  <c:v>0.2130412587815666</c:v>
                </c:pt>
                <c:pt idx="621">
                  <c:v>0.21119503856168101</c:v>
                </c:pt>
                <c:pt idx="622">
                  <c:v>0.20936234723008679</c:v>
                </c:pt>
                <c:pt idx="623">
                  <c:v>0.20754297153755649</c:v>
                </c:pt>
                <c:pt idx="624">
                  <c:v>0.20573671760517809</c:v>
                </c:pt>
                <c:pt idx="625">
                  <c:v>0.20394340994355761</c:v>
                </c:pt>
                <c:pt idx="626">
                  <c:v>0.2021628904604596</c:v>
                </c:pt>
                <c:pt idx="627">
                  <c:v>0.20039501746316801</c:v>
                </c:pt>
                <c:pt idx="628">
                  <c:v>0.1986396646613374</c:v>
                </c:pt>
                <c:pt idx="629">
                  <c:v>0.19689672017558649</c:v>
                </c:pt>
                <c:pt idx="630">
                  <c:v>0.19516608555658729</c:v>
                </c:pt>
                <c:pt idx="631">
                  <c:v>0.19344767481892119</c:v>
                </c:pt>
                <c:pt idx="632">
                  <c:v>0.1917414134934991</c:v>
                </c:pt>
                <c:pt idx="633">
                  <c:v>0.19004723770190091</c:v>
                </c:pt>
                <c:pt idx="634">
                  <c:v>0.18836509325555351</c:v>
                </c:pt>
                <c:pt idx="635">
                  <c:v>0.1866949347822609</c:v>
                </c:pt>
                <c:pt idx="636">
                  <c:v>0.18503672488221709</c:v>
                </c:pt>
                <c:pt idx="637">
                  <c:v>0.183390433315262</c:v>
                </c:pt>
                <c:pt idx="638">
                  <c:v>0.18175603622081021</c:v>
                </c:pt>
                <c:pt idx="639">
                  <c:v>0.18013351537155781</c:v>
                </c:pt>
                <c:pt idx="640">
                  <c:v>0.17852285746178689</c:v>
                </c:pt>
                <c:pt idx="641">
                  <c:v>0.1769240534308083</c:v>
                </c:pt>
                <c:pt idx="642">
                  <c:v>0.17533709782184809</c:v>
                </c:pt>
                <c:pt idx="643">
                  <c:v>0.17376198817644789</c:v>
                </c:pt>
                <c:pt idx="644">
                  <c:v>0.17219872446425311</c:v>
                </c:pt>
                <c:pt idx="645">
                  <c:v>0.1706473085478771</c:v>
                </c:pt>
                <c:pt idx="646">
                  <c:v>0.1691077436823695</c:v>
                </c:pt>
                <c:pt idx="647">
                  <c:v>0.16758003404867311</c:v>
                </c:pt>
                <c:pt idx="648">
                  <c:v>0.16606418432032879</c:v>
                </c:pt>
                <c:pt idx="649">
                  <c:v>0.16456019926258131</c:v>
                </c:pt>
                <c:pt idx="650">
                  <c:v>0.16306808336294659</c:v>
                </c:pt>
                <c:pt idx="651">
                  <c:v>0.16158784049222361</c:v>
                </c:pt>
                <c:pt idx="652">
                  <c:v>0.16011947359487541</c:v>
                </c:pt>
                <c:pt idx="653">
                  <c:v>0.15866298440764939</c:v>
                </c:pt>
                <c:pt idx="654">
                  <c:v>0.15721837320527449</c:v>
                </c:pt>
                <c:pt idx="655">
                  <c:v>0.1557856385720412</c:v>
                </c:pt>
                <c:pt idx="656">
                  <c:v>0.15436477719805819</c:v>
                </c:pt>
                <c:pt idx="657">
                  <c:v>0.15295578369896881</c:v>
                </c:pt>
                <c:pt idx="658">
                  <c:v>0.1515586504579125</c:v>
                </c:pt>
                <c:pt idx="659">
                  <c:v>0.15017336748852139</c:v>
                </c:pt>
                <c:pt idx="660">
                  <c:v>0.14879992231775849</c:v>
                </c:pt>
                <c:pt idx="661">
                  <c:v>0.14743829988742169</c:v>
                </c:pt>
                <c:pt idx="662">
                  <c:v>0.1460884824731612</c:v>
                </c:pt>
                <c:pt idx="663">
                  <c:v>0.14475044961988701</c:v>
                </c:pt>
                <c:pt idx="664">
                  <c:v>0.14342417809247421</c:v>
                </c:pt>
                <c:pt idx="665">
                  <c:v>0.1421096418407059</c:v>
                </c:pt>
                <c:pt idx="666">
                  <c:v>0.14080681197743361</c:v>
                </c:pt>
                <c:pt idx="667">
                  <c:v>0.13951565676897021</c:v>
                </c:pt>
                <c:pt idx="668">
                  <c:v>0.13823614163676959</c:v>
                </c:pt>
                <c:pt idx="669">
                  <c:v>0.1369682291694912</c:v>
                </c:pt>
                <c:pt idx="670">
                  <c:v>0.13571187914458219</c:v>
                </c:pt>
                <c:pt idx="671">
                  <c:v>0.13446704855855771</c:v>
                </c:pt>
                <c:pt idx="672">
                  <c:v>0.13323369166519561</c:v>
                </c:pt>
                <c:pt idx="673">
                  <c:v>0.13201176002090431</c:v>
                </c:pt>
                <c:pt idx="674">
                  <c:v>0.13080120253656319</c:v>
                </c:pt>
                <c:pt idx="675">
                  <c:v>0.1296019655351717</c:v>
                </c:pt>
                <c:pt idx="676">
                  <c:v>0.12841399281468421</c:v>
                </c:pt>
                <c:pt idx="677">
                  <c:v>0.1272372257154431</c:v>
                </c:pt>
                <c:pt idx="678">
                  <c:v>0.1260716031916598</c:v>
                </c:pt>
                <c:pt idx="679">
                  <c:v>0.1249170618864265</c:v>
                </c:pt>
                <c:pt idx="680">
                  <c:v>0.1237735362097762</c:v>
                </c:pt>
                <c:pt idx="681">
                  <c:v>0.1226409584193406</c:v>
                </c:pt>
                <c:pt idx="682">
                  <c:v>0.121519258703187</c:v>
                </c:pt>
                <c:pt idx="683">
                  <c:v>0.120408365264441</c:v>
                </c:pt>
                <c:pt idx="684">
                  <c:v>0.1193082044073345</c:v>
                </c:pt>
                <c:pt idx="685">
                  <c:v>0.11821870062434239</c:v>
                </c:pt>
                <c:pt idx="686">
                  <c:v>0.1171397766840961</c:v>
                </c:pt>
                <c:pt idx="687">
                  <c:v>0.1160713537197879</c:v>
                </c:pt>
                <c:pt idx="688">
                  <c:v>0.1150133513178008</c:v>
                </c:pt>
                <c:pt idx="689">
                  <c:v>0.1139656876063192</c:v>
                </c:pt>
                <c:pt idx="690">
                  <c:v>0.11292827934369939</c:v>
                </c:pt>
                <c:pt idx="691">
                  <c:v>0.1119010420063918</c:v>
                </c:pt>
                <c:pt idx="692">
                  <c:v>0.110883889876231</c:v>
                </c:pt>
                <c:pt idx="693">
                  <c:v>0.1098767361269196</c:v>
                </c:pt>
                <c:pt idx="694">
                  <c:v>0.10887949290955309</c:v>
                </c:pt>
                <c:pt idx="695">
                  <c:v>0.10789207143704289</c:v>
                </c:pt>
                <c:pt idx="696">
                  <c:v>0.1069143820673121</c:v>
                </c:pt>
                <c:pt idx="697">
                  <c:v>0.10594633438514731</c:v>
                </c:pt>
                <c:pt idx="698">
                  <c:v>0.104987837282605</c:v>
                </c:pt>
                <c:pt idx="699">
                  <c:v>0.1040387990378792</c:v>
                </c:pt>
                <c:pt idx="700">
                  <c:v>0.1030991273925497</c:v>
                </c:pt>
                <c:pt idx="701">
                  <c:v>0.10216872962713761</c:v>
                </c:pt>
                <c:pt idx="702">
                  <c:v>0.10124751263490479</c:v>
                </c:pt>
                <c:pt idx="703">
                  <c:v>0.1003353829938438</c:v>
                </c:pt>
                <c:pt idx="704">
                  <c:v>9.9432247036806198E-2</c:v>
                </c:pt>
                <c:pt idx="705">
                  <c:v>9.8538010919734687E-2</c:v>
                </c:pt>
                <c:pt idx="706">
                  <c:v>9.76525806879599E-2</c:v>
                </c:pt>
                <c:pt idx="707">
                  <c:v>9.6775862340537533E-2</c:v>
                </c:pt>
                <c:pt idx="708">
                  <c:v>9.5907761892601348E-2</c:v>
                </c:pt>
                <c:pt idx="709">
                  <c:v>9.5048185435716956E-2</c:v>
                </c:pt>
                <c:pt idx="710">
                  <c:v>9.419703919622345E-2</c:v>
                </c:pt>
                <c:pt idx="711">
                  <c:v>9.3354229591555593E-2</c:v>
                </c:pt>
                <c:pt idx="712">
                  <c:v>9.251966328454414E-2</c:v>
                </c:pt>
                <c:pt idx="713">
                  <c:v>9.1693247235693276E-2</c:v>
                </c:pt>
                <c:pt idx="714">
                  <c:v>9.0874888753441713E-2</c:v>
                </c:pt>
                <c:pt idx="715">
                  <c:v>9.0064495542413345E-2</c:v>
                </c:pt>
                <c:pt idx="716">
                  <c:v>8.9261975749669084E-2</c:v>
                </c:pt>
                <c:pt idx="717">
                  <c:v>8.8467238008973645E-2</c:v>
                </c:pt>
                <c:pt idx="718">
                  <c:v>8.7680191483092529E-2</c:v>
                </c:pt>
                <c:pt idx="719">
                  <c:v>8.6900745904139334E-2</c:v>
                </c:pt>
                <c:pt idx="720">
                  <c:v>8.6128811611993511E-2</c:v>
                </c:pt>
                <c:pt idx="721">
                  <c:v>8.5364299590811848E-2</c:v>
                </c:pt>
                <c:pt idx="722">
                  <c:v>8.46071215036589E-2</c:v>
                </c:pt>
                <c:pt idx="723">
                  <c:v>8.3857189725282485E-2</c:v>
                </c:pt>
                <c:pt idx="724">
                  <c:v>8.3114417373063465E-2</c:v>
                </c:pt>
                <c:pt idx="725">
                  <c:v>8.237871833616911E-2</c:v>
                </c:pt>
                <c:pt idx="726">
                  <c:v>8.1650007302941516E-2</c:v>
                </c:pt>
                <c:pt idx="727">
                  <c:v>8.0928199786552787E-2</c:v>
                </c:pt>
                <c:pt idx="728">
                  <c:v>8.0213212148961696E-2</c:v>
                </c:pt>
                <c:pt idx="729">
                  <c:v>7.9504961623205375E-2</c:v>
                </c:pt>
                <c:pt idx="730">
                  <c:v>7.88033663340615E-2</c:v>
                </c:pt>
                <c:pt idx="731">
                  <c:v>7.8108345317118175E-2</c:v>
                </c:pt>
                <c:pt idx="732">
                  <c:v>7.741981853628635E-2</c:v>
                </c:pt>
                <c:pt idx="733">
                  <c:v>7.6737706899794866E-2</c:v>
                </c:pt>
                <c:pt idx="734">
                  <c:v>7.6061932274704036E-2</c:v>
                </c:pt>
                <c:pt idx="735">
                  <c:v>7.5392417499977216E-2</c:v>
                </c:pt>
                <c:pt idx="736">
                  <c:v>7.4729086398149611E-2</c:v>
                </c:pt>
                <c:pt idx="737">
                  <c:v>7.4071863785631881E-2</c:v>
                </c:pt>
                <c:pt idx="738">
                  <c:v>7.3420675481689929E-2</c:v>
                </c:pt>
                <c:pt idx="739">
                  <c:v>7.277544831613901E-2</c:v>
                </c:pt>
                <c:pt idx="740">
                  <c:v>7.2136110135792311E-2</c:v>
                </c:pt>
                <c:pt idx="741">
                  <c:v>7.1502589809703934E-2</c:v>
                </c:pt>
                <c:pt idx="742">
                  <c:v>7.087481723324518E-2</c:v>
                </c:pt>
                <c:pt idx="743">
                  <c:v>7.0252723331054492E-2</c:v>
                </c:pt>
                <c:pt idx="744">
                  <c:v>6.963624005890065E-2</c:v>
                </c:pt>
                <c:pt idx="745">
                  <c:v>6.9025300404497447E-2</c:v>
                </c:pt>
                <c:pt idx="746">
                  <c:v>6.8419838387310514E-2</c:v>
                </c:pt>
                <c:pt idx="747">
                  <c:v>6.7819789057393484E-2</c:v>
                </c:pt>
                <c:pt idx="748">
                  <c:v>6.7225088493293506E-2</c:v>
                </c:pt>
                <c:pt idx="749">
                  <c:v>6.6635673799063364E-2</c:v>
                </c:pt>
                <c:pt idx="750">
                  <c:v>6.6051483100418598E-2</c:v>
                </c:pt>
                <c:pt idx="751">
                  <c:v>6.5472455540076316E-2</c:v>
                </c:pt>
                <c:pt idx="752">
                  <c:v>6.4898531272313528E-2</c:v>
                </c:pt>
                <c:pt idx="753">
                  <c:v>6.4329651456780962E-2</c:v>
                </c:pt>
                <c:pt idx="754">
                  <c:v>6.3765758251608254E-2</c:v>
                </c:pt>
                <c:pt idx="755">
                  <c:v>6.3206794805836755E-2</c:v>
                </c:pt>
                <c:pt idx="756">
                  <c:v>6.2652705251213206E-2</c:v>
                </c:pt>
                <c:pt idx="757">
                  <c:v>6.2103434693380498E-2</c:v>
                </c:pt>
                <c:pt idx="758">
                  <c:v>6.155892920249801E-2</c:v>
                </c:pt>
                <c:pt idx="759">
                  <c:v>6.1019135803324763E-2</c:v>
                </c:pt>
                <c:pt idx="760">
                  <c:v>6.048400246479816E-2</c:v>
                </c:pt>
                <c:pt idx="761">
                  <c:v>5.9953478089139513E-2</c:v>
                </c:pt>
                <c:pt idx="762">
                  <c:v>5.9427512500518101E-2</c:v>
                </c:pt>
                <c:pt idx="763">
                  <c:v>5.8906056433303558E-2</c:v>
                </c:pt>
                <c:pt idx="764">
                  <c:v>5.83890615199366E-2</c:v>
                </c:pt>
                <c:pt idx="765">
                  <c:v>5.7876480278447162E-2</c:v>
                </c:pt>
                <c:pt idx="766">
                  <c:v>5.7368266099647403E-2</c:v>
                </c:pt>
                <c:pt idx="767">
                  <c:v>5.6864373234028452E-2</c:v>
                </c:pt>
                <c:pt idx="768">
                  <c:v>5.636475677838633E-2</c:v>
                </c:pt>
                <c:pt idx="769">
                  <c:v>5.5869372662203889E-2</c:v>
                </c:pt>
                <c:pt idx="770">
                  <c:v>5.5378177633813863E-2</c:v>
                </c:pt>
                <c:pt idx="771">
                  <c:v>5.4891129246367229E-2</c:v>
                </c:pt>
                <c:pt idx="772">
                  <c:v>5.4408185843631163E-2</c:v>
                </c:pt>
                <c:pt idx="773">
                  <c:v>5.3929306545639273E-2</c:v>
                </c:pt>
                <c:pt idx="774">
                  <c:v>5.3454451234216729E-2</c:v>
                </c:pt>
                <c:pt idx="775">
                  <c:v>5.2983580538401027E-2</c:v>
                </c:pt>
                <c:pt idx="776">
                  <c:v>5.2516655819780232E-2</c:v>
                </c:pt>
                <c:pt idx="777">
                  <c:v>5.2053639157767853E-2</c:v>
                </c:pt>
                <c:pt idx="778">
                  <c:v>5.1594493334834103E-2</c:v>
                </c:pt>
                <c:pt idx="779">
                  <c:v>5.1139181821712038E-2</c:v>
                </c:pt>
                <c:pt idx="780">
                  <c:v>5.0687668762595901E-2</c:v>
                </c:pt>
                <c:pt idx="781">
                  <c:v>5.0239918960349593E-2</c:v>
                </c:pt>
                <c:pt idx="782">
                  <c:v>4.9795897861741018E-2</c:v>
                </c:pt>
                <c:pt idx="783">
                  <c:v>4.9355571542718017E-2</c:v>
                </c:pt>
                <c:pt idx="784">
                  <c:v>4.89189066937415E-2</c:v>
                </c:pt>
                <c:pt idx="785">
                  <c:v>4.848587060518874E-2</c:v>
                </c:pt>
                <c:pt idx="786">
                  <c:v>4.8056431152842041E-2</c:v>
                </c:pt>
                <c:pt idx="787">
                  <c:v>4.7630556783474373E-2</c:v>
                </c:pt>
                <c:pt idx="788">
                  <c:v>4.720821650054495E-2</c:v>
                </c:pt>
                <c:pt idx="789">
                  <c:v>4.6789379850016452E-2</c:v>
                </c:pt>
                <c:pt idx="790">
                  <c:v>4.6374016906303932E-2</c:v>
                </c:pt>
                <c:pt idx="791">
                  <c:v>4.5962098258367237E-2</c:v>
                </c:pt>
                <c:pt idx="792">
                  <c:v>4.5553594995955418E-2</c:v>
                </c:pt>
                <c:pt idx="793">
                  <c:v>4.5148478696013052E-2</c:v>
                </c:pt>
                <c:pt idx="794">
                  <c:v>4.474672140925659E-2</c:v>
                </c:pt>
                <c:pt idx="795">
                  <c:v>4.4348295646929103E-2</c:v>
                </c:pt>
                <c:pt idx="796">
                  <c:v>4.3953174367740551E-2</c:v>
                </c:pt>
                <c:pt idx="797">
                  <c:v>4.3561330965000838E-2</c:v>
                </c:pt>
                <c:pt idx="798">
                  <c:v>4.3172739253951702E-2</c:v>
                </c:pt>
                <c:pt idx="799">
                  <c:v>4.2787373459303321E-2</c:v>
                </c:pt>
                <c:pt idx="800">
                  <c:v>4.2405208202981277E-2</c:v>
                </c:pt>
                <c:pt idx="801">
                  <c:v>4.2026218492088548E-2</c:v>
                </c:pt>
                <c:pt idx="802">
                  <c:v>4.1650379707086918E-2</c:v>
                </c:pt>
                <c:pt idx="803">
                  <c:v>4.1277667590201919E-2</c:v>
                </c:pt>
                <c:pt idx="804">
                  <c:v>4.0908058234054467E-2</c:v>
                </c:pt>
                <c:pt idx="805">
                  <c:v>4.0541528070522762E-2</c:v>
                </c:pt>
                <c:pt idx="806">
                  <c:v>4.0178053859836728E-2</c:v>
                </c:pt>
                <c:pt idx="807">
                  <c:v>3.9817612679907452E-2</c:v>
                </c:pt>
                <c:pt idx="808">
                  <c:v>3.9460181915893539E-2</c:v>
                </c:pt>
                <c:pt idx="809">
                  <c:v>3.9105739250005517E-2</c:v>
                </c:pt>
                <c:pt idx="810">
                  <c:v>3.8754262651550193E-2</c:v>
                </c:pt>
                <c:pt idx="811">
                  <c:v>3.8405730367214938E-2</c:v>
                </c:pt>
                <c:pt idx="812">
                  <c:v>3.8060120911593061E-2</c:v>
                </c:pt>
                <c:pt idx="813">
                  <c:v>3.7717413057950178E-2</c:v>
                </c:pt>
                <c:pt idx="814">
                  <c:v>3.737758582923123E-2</c:v>
                </c:pt>
                <c:pt idx="815">
                  <c:v>3.7040618489308237E-2</c:v>
                </c:pt>
                <c:pt idx="816">
                  <c:v>3.6706490534467603E-2</c:v>
                </c:pt>
                <c:pt idx="817">
                  <c:v>3.6375181685136669E-2</c:v>
                </c:pt>
                <c:pt idx="818">
                  <c:v>3.6046671877847283E-2</c:v>
                </c:pt>
                <c:pt idx="819">
                  <c:v>3.572094125743619E-2</c:v>
                </c:pt>
                <c:pt idx="820">
                  <c:v>3.5397970169479757E-2</c:v>
                </c:pt>
                <c:pt idx="821">
                  <c:v>3.5077739152961258E-2</c:v>
                </c:pt>
                <c:pt idx="822">
                  <c:v>3.4760228933169143E-2</c:v>
                </c:pt>
                <c:pt idx="823">
                  <c:v>3.4445420414823368E-2</c:v>
                </c:pt>
                <c:pt idx="824">
                  <c:v>3.4133294675427993E-2</c:v>
                </c:pt>
                <c:pt idx="825">
                  <c:v>3.3823832958846833E-2</c:v>
                </c:pt>
                <c:pt idx="826">
                  <c:v>3.3517016669100161E-2</c:v>
                </c:pt>
                <c:pt idx="827">
                  <c:v>3.3212827364378819E-2</c:v>
                </c:pt>
                <c:pt idx="828">
                  <c:v>3.291124675127307E-2</c:v>
                </c:pt>
                <c:pt idx="829">
                  <c:v>3.2612256679213233E-2</c:v>
                </c:pt>
                <c:pt idx="830">
                  <c:v>3.2315839135118443E-2</c:v>
                </c:pt>
                <c:pt idx="831">
                  <c:v>3.2021976238250323E-2</c:v>
                </c:pt>
                <c:pt idx="832">
                  <c:v>3.1730650235268401E-2</c:v>
                </c:pt>
                <c:pt idx="833">
                  <c:v>3.1441843495482978E-2</c:v>
                </c:pt>
                <c:pt idx="834">
                  <c:v>3.1155538506302718E-2</c:v>
                </c:pt>
                <c:pt idx="835">
                  <c:v>3.087171786887254E-2</c:v>
                </c:pt>
                <c:pt idx="836">
                  <c:v>3.0590364293898501E-2</c:v>
                </c:pt>
                <c:pt idx="837">
                  <c:v>3.0311460597655542E-2</c:v>
                </c:pt>
                <c:pt idx="838">
                  <c:v>3.0034989698174318E-2</c:v>
                </c:pt>
                <c:pt idx="839">
                  <c:v>2.9760934611603531E-2</c:v>
                </c:pt>
                <c:pt idx="840">
                  <c:v>2.948927844874312E-2</c:v>
                </c:pt>
                <c:pt idx="841">
                  <c:v>2.922000441174509E-2</c:v>
                </c:pt>
                <c:pt idx="842">
                  <c:v>2.8953095790977431E-2</c:v>
                </c:pt>
                <c:pt idx="843">
                  <c:v>2.8688535962047412E-2</c:v>
                </c:pt>
                <c:pt idx="844">
                  <c:v>2.8426308382980169E-2</c:v>
                </c:pt>
                <c:pt idx="845">
                  <c:v>2.816639659154847E-2</c:v>
                </c:pt>
                <c:pt idx="846">
                  <c:v>2.790878420274993E-2</c:v>
                </c:pt>
                <c:pt idx="847">
                  <c:v>2.7653454906427032E-2</c:v>
                </c:pt>
                <c:pt idx="848">
                  <c:v>2.7400392465026801E-2</c:v>
                </c:pt>
                <c:pt idx="849">
                  <c:v>2.7149580711495439E-2</c:v>
                </c:pt>
                <c:pt idx="850">
                  <c:v>2.6901003547304309E-2</c:v>
                </c:pt>
                <c:pt idx="851">
                  <c:v>2.665464494060333E-2</c:v>
                </c:pt>
                <c:pt idx="852">
                  <c:v>2.6410488924497461E-2</c:v>
                </c:pt>
                <c:pt idx="853">
                  <c:v>2.6168519595443029E-2</c:v>
                </c:pt>
                <c:pt idx="854">
                  <c:v>2.5928721111759589E-2</c:v>
                </c:pt>
                <c:pt idx="855">
                  <c:v>2.5691077692253539E-2</c:v>
                </c:pt>
                <c:pt idx="856">
                  <c:v>2.545557361495002E-2</c:v>
                </c:pt>
                <c:pt idx="857">
                  <c:v>2.5222193215928859E-2</c:v>
                </c:pt>
                <c:pt idx="858">
                  <c:v>2.4990920888261488E-2</c:v>
                </c:pt>
                <c:pt idx="859">
                  <c:v>2.4761741081044571E-2</c:v>
                </c:pt>
                <c:pt idx="860">
                  <c:v>2.4534638298527429E-2</c:v>
                </c:pt>
                <c:pt idx="861">
                  <c:v>2.430959709932896E-2</c:v>
                </c:pt>
                <c:pt idx="862">
                  <c:v>2.4086602095741261E-2</c:v>
                </c:pt>
                <c:pt idx="863">
                  <c:v>2.3865637953116189E-2</c:v>
                </c:pt>
                <c:pt idx="864">
                  <c:v>2.3646689389331479E-2</c:v>
                </c:pt>
                <c:pt idx="865">
                  <c:v>2.342974117433335E-2</c:v>
                </c:pt>
                <c:pt idx="866">
                  <c:v>2.321477812975194E-2</c:v>
                </c:pt>
                <c:pt idx="867">
                  <c:v>2.3001785128586909E-2</c:v>
                </c:pt>
                <c:pt idx="868">
                  <c:v>2.2790747094959658E-2</c:v>
                </c:pt>
                <c:pt idx="869">
                  <c:v>2.258164900392929E-2</c:v>
                </c:pt>
                <c:pt idx="870">
                  <c:v>2.2374475881369409E-2</c:v>
                </c:pt>
                <c:pt idx="871">
                  <c:v>2.216921280390248E-2</c:v>
                </c:pt>
                <c:pt idx="872">
                  <c:v>2.1965844898889371E-2</c:v>
                </c:pt>
                <c:pt idx="873">
                  <c:v>2.1764357344470849E-2</c:v>
                </c:pt>
                <c:pt idx="874">
                  <c:v>2.1564735369658559E-2</c:v>
                </c:pt>
                <c:pt idx="875">
                  <c:v>2.1366964254472761E-2</c:v>
                </c:pt>
                <c:pt idx="876">
                  <c:v>2.117102933012404E-2</c:v>
                </c:pt>
                <c:pt idx="877">
                  <c:v>2.0976915979236791E-2</c:v>
                </c:pt>
                <c:pt idx="878">
                  <c:v>2.0784609636111711E-2</c:v>
                </c:pt>
                <c:pt idx="879">
                  <c:v>2.0594095787025039E-2</c:v>
                </c:pt>
                <c:pt idx="880">
                  <c:v>2.0405359970562229E-2</c:v>
                </c:pt>
                <c:pt idx="881">
                  <c:v>2.021838777798363E-2</c:v>
                </c:pt>
                <c:pt idx="882">
                  <c:v>2.0033164853620101E-2</c:v>
                </c:pt>
                <c:pt idx="883">
                  <c:v>1.984967689529641E-2</c:v>
                </c:pt>
                <c:pt idx="884">
                  <c:v>1.9667909654780338E-2</c:v>
                </c:pt>
                <c:pt idx="885">
                  <c:v>1.9487848938255298E-2</c:v>
                </c:pt>
                <c:pt idx="886">
                  <c:v>1.9309480606814769E-2</c:v>
                </c:pt>
                <c:pt idx="887">
                  <c:v>1.9132790576976529E-2</c:v>
                </c:pt>
                <c:pt idx="888">
                  <c:v>1.8957764821214799E-2</c:v>
                </c:pt>
                <c:pt idx="889">
                  <c:v>1.878438936850875E-2</c:v>
                </c:pt>
                <c:pt idx="890">
                  <c:v>1.8612650304905221E-2</c:v>
                </c:pt>
                <c:pt idx="891">
                  <c:v>1.8442533774094591E-2</c:v>
                </c:pt>
                <c:pt idx="892">
                  <c:v>1.8274025977997741E-2</c:v>
                </c:pt>
                <c:pt idx="893">
                  <c:v>1.8107113177362608E-2</c:v>
                </c:pt>
                <c:pt idx="894">
                  <c:v>1.7941781692369371E-2</c:v>
                </c:pt>
                <c:pt idx="895">
                  <c:v>1.7778017903241849E-2</c:v>
                </c:pt>
                <c:pt idx="896">
                  <c:v>1.7615808250864999E-2</c:v>
                </c:pt>
                <c:pt idx="897">
                  <c:v>1.7455139237405978E-2</c:v>
                </c:pt>
                <c:pt idx="898">
                  <c:v>1.729599742693827E-2</c:v>
                </c:pt>
                <c:pt idx="899">
                  <c:v>1.7138369446067649E-2</c:v>
                </c:pt>
                <c:pt idx="900">
                  <c:v>1.698224198455818E-2</c:v>
                </c:pt>
                <c:pt idx="901">
                  <c:v>1.6827601795958019E-2</c:v>
                </c:pt>
                <c:pt idx="902">
                  <c:v>1.6674435698223258E-2</c:v>
                </c:pt>
                <c:pt idx="903">
                  <c:v>1.6522730574338999E-2</c:v>
                </c:pt>
                <c:pt idx="904">
                  <c:v>1.6372473372937041E-2</c:v>
                </c:pt>
                <c:pt idx="905">
                  <c:v>1.622365110890852E-2</c:v>
                </c:pt>
                <c:pt idx="906">
                  <c:v>1.6076250864011481E-2</c:v>
                </c:pt>
                <c:pt idx="907">
                  <c:v>1.593025978747176E-2</c:v>
                </c:pt>
                <c:pt idx="908">
                  <c:v>1.5785665096576831E-2</c:v>
                </c:pt>
                <c:pt idx="909">
                  <c:v>1.5642454077261909E-2</c:v>
                </c:pt>
                <c:pt idx="910">
                  <c:v>1.5500614084687151E-2</c:v>
                </c:pt>
                <c:pt idx="911">
                  <c:v>1.5360132543805831E-2</c:v>
                </c:pt>
                <c:pt idx="912">
                  <c:v>1.522099694992244E-2</c:v>
                </c:pt>
                <c:pt idx="913">
                  <c:v>1.5083194869240171E-2</c:v>
                </c:pt>
                <c:pt idx="914">
                  <c:v>1.494671393939756E-2</c:v>
                </c:pt>
                <c:pt idx="915">
                  <c:v>1.4811541869993221E-2</c:v>
                </c:pt>
                <c:pt idx="916">
                  <c:v>1.4677666443098531E-2</c:v>
                </c:pt>
                <c:pt idx="917">
                  <c:v>1.454507551375781E-2</c:v>
                </c:pt>
                <c:pt idx="918">
                  <c:v>1.4413757010475269E-2</c:v>
                </c:pt>
                <c:pt idx="919">
                  <c:v>1.4283698935688739E-2</c:v>
                </c:pt>
                <c:pt idx="920">
                  <c:v>1.415488936622942E-2</c:v>
                </c:pt>
                <c:pt idx="921">
                  <c:v>1.4027316453767419E-2</c:v>
                </c:pt>
                <c:pt idx="922">
                  <c:v>1.3900968425243101E-2</c:v>
                </c:pt>
                <c:pt idx="923">
                  <c:v>1.377583358328323E-2</c:v>
                </c:pt>
                <c:pt idx="924">
                  <c:v>1.365190030660257E-2</c:v>
                </c:pt>
                <c:pt idx="925">
                  <c:v>1.3529157050389829E-2</c:v>
                </c:pt>
                <c:pt idx="926">
                  <c:v>1.340759234667821E-2</c:v>
                </c:pt>
                <c:pt idx="927">
                  <c:v>1.3287194804700531E-2</c:v>
                </c:pt>
                <c:pt idx="928">
                  <c:v>1.3167953111228051E-2</c:v>
                </c:pt>
                <c:pt idx="929">
                  <c:v>1.304985603089379E-2</c:v>
                </c:pt>
                <c:pt idx="930">
                  <c:v>1.2932892406499429E-2</c:v>
                </c:pt>
                <c:pt idx="931">
                  <c:v>1.281705115930603E-2</c:v>
                </c:pt>
                <c:pt idx="932">
                  <c:v>1.270232128930862E-2</c:v>
                </c:pt>
                <c:pt idx="933">
                  <c:v>1.258869187549415E-2</c:v>
                </c:pt>
                <c:pt idx="934">
                  <c:v>1.247615207608337E-2</c:v>
                </c:pt>
                <c:pt idx="935">
                  <c:v>1.2364691128755991E-2</c:v>
                </c:pt>
                <c:pt idx="936">
                  <c:v>1.225429835085943E-2</c:v>
                </c:pt>
                <c:pt idx="937">
                  <c:v>1.2144963139601291E-2</c:v>
                </c:pt>
                <c:pt idx="938">
                  <c:v>1.2036674972225171E-2</c:v>
                </c:pt>
                <c:pt idx="939">
                  <c:v>1.1929423406170271E-2</c:v>
                </c:pt>
                <c:pt idx="940">
                  <c:v>1.182319807921451E-2</c:v>
                </c:pt>
                <c:pt idx="941">
                  <c:v>1.1717988709601369E-2</c:v>
                </c:pt>
                <c:pt idx="942">
                  <c:v>1.1613785096150631E-2</c:v>
                </c:pt>
                <c:pt idx="943">
                  <c:v>1.1510577118352801E-2</c:v>
                </c:pt>
                <c:pt idx="944">
                  <c:v>1.140835473644768E-2</c:v>
                </c:pt>
                <c:pt idx="945">
                  <c:v>1.1307107991486889E-2</c:v>
                </c:pt>
                <c:pt idx="946">
                  <c:v>1.1206827005380541E-2</c:v>
                </c:pt>
                <c:pt idx="947">
                  <c:v>1.1107501980928429E-2</c:v>
                </c:pt>
                <c:pt idx="948">
                  <c:v>1.1009123201835421E-2</c:v>
                </c:pt>
                <c:pt idx="949">
                  <c:v>1.091168103271169E-2</c:v>
                </c:pt>
                <c:pt idx="950">
                  <c:v>1.081516591905754E-2</c:v>
                </c:pt>
                <c:pt idx="951">
                  <c:v>1.0719568387233159E-2</c:v>
                </c:pt>
                <c:pt idx="952">
                  <c:v>1.0624879044413669E-2</c:v>
                </c:pt>
                <c:pt idx="953">
                  <c:v>1.0531088578529101E-2</c:v>
                </c:pt>
                <c:pt idx="954">
                  <c:v>1.04381877581902E-2</c:v>
                </c:pt>
                <c:pt idx="955">
                  <c:v>1.03461674325996E-2</c:v>
                </c:pt>
                <c:pt idx="956">
                  <c:v>1.025501853144895E-2</c:v>
                </c:pt>
                <c:pt idx="957">
                  <c:v>1.016473206480217E-2</c:v>
                </c:pt>
                <c:pt idx="958">
                  <c:v>1.007529912296473E-2</c:v>
                </c:pt>
                <c:pt idx="959">
                  <c:v>9.9867108763397223E-3</c:v>
                </c:pt>
                <c:pt idx="960">
                  <c:v>9.8989585752703151E-3</c:v>
                </c:pt>
                <c:pt idx="961">
                  <c:v>9.8120335498692625E-3</c:v>
                </c:pt>
                <c:pt idx="962">
                  <c:v>9.7259272098355956E-3</c:v>
                </c:pt>
                <c:pt idx="963">
                  <c:v>9.6406310442585449E-3</c:v>
                </c:pt>
                <c:pt idx="964">
                  <c:v>9.5561366214090716E-3</c:v>
                </c:pt>
                <c:pt idx="965">
                  <c:v>9.4724355885193855E-3</c:v>
                </c:pt>
                <c:pt idx="966">
                  <c:v>9.3895196715502553E-3</c:v>
                </c:pt>
                <c:pt idx="967">
                  <c:v>9.3073806749468871E-3</c:v>
                </c:pt>
                <c:pt idx="968">
                  <c:v>9.2260104813831796E-3</c:v>
                </c:pt>
                <c:pt idx="969">
                  <c:v>9.1454010514947226E-3</c:v>
                </c:pt>
                <c:pt idx="970">
                  <c:v>9.0655444236010484E-3</c:v>
                </c:pt>
                <c:pt idx="971">
                  <c:v>8.9864327134168646E-3</c:v>
                </c:pt>
                <c:pt idx="972">
                  <c:v>8.9080581137530503E-3</c:v>
                </c:pt>
                <c:pt idx="973">
                  <c:v>8.8304128942072718E-3</c:v>
                </c:pt>
                <c:pt idx="974">
                  <c:v>8.7534894008445968E-3</c:v>
                </c:pt>
                <c:pt idx="975">
                  <c:v>8.6772800558685362E-3</c:v>
                </c:pt>
                <c:pt idx="976">
                  <c:v>8.6017773572823249E-3</c:v>
                </c:pt>
                <c:pt idx="977">
                  <c:v>8.5269738785412469E-3</c:v>
                </c:pt>
                <c:pt idx="978">
                  <c:v>8.4528622681957436E-3</c:v>
                </c:pt>
                <c:pt idx="979">
                  <c:v>8.3794352495258247E-3</c:v>
                </c:pt>
                <c:pt idx="980">
                  <c:v>8.3066856201670786E-3</c:v>
                </c:pt>
                <c:pt idx="981">
                  <c:v>8.2346062517282305E-3</c:v>
                </c:pt>
                <c:pt idx="982">
                  <c:v>8.1631900894008989E-3</c:v>
                </c:pt>
                <c:pt idx="983">
                  <c:v>8.092430151561426E-3</c:v>
                </c:pt>
                <c:pt idx="984">
                  <c:v>8.022319529365201E-3</c:v>
                </c:pt>
                <c:pt idx="985">
                  <c:v>7.9528513863338125E-3</c:v>
                </c:pt>
                <c:pt idx="986">
                  <c:v>7.8840189579349688E-3</c:v>
                </c:pt>
                <c:pt idx="987">
                  <c:v>7.8158155511557966E-3</c:v>
                </c:pt>
                <c:pt idx="988">
                  <c:v>7.748234544069448E-3</c:v>
                </c:pt>
                <c:pt idx="989">
                  <c:v>7.6812693853953737E-3</c:v>
                </c:pt>
                <c:pt idx="990">
                  <c:v>7.6149135940536128E-3</c:v>
                </c:pt>
                <c:pt idx="991">
                  <c:v>7.5491607587130213E-3</c:v>
                </c:pt>
                <c:pt idx="992">
                  <c:v>7.4840045373340642E-3</c:v>
                </c:pt>
                <c:pt idx="993">
                  <c:v>7.4194386567060476E-3</c:v>
                </c:pt>
                <c:pt idx="994">
                  <c:v>7.3554569119791864E-3</c:v>
                </c:pt>
                <c:pt idx="995">
                  <c:v>7.2920531661917979E-3</c:v>
                </c:pt>
                <c:pt idx="996">
                  <c:v>7.2292213497926038E-3</c:v>
                </c:pt>
                <c:pt idx="997">
                  <c:v>7.166955460158656E-3</c:v>
                </c:pt>
                <c:pt idx="998">
                  <c:v>7.1052495611088496E-3</c:v>
                </c:pt>
                <c:pt idx="999">
                  <c:v>7.0440977824133329E-3</c:v>
                </c:pt>
                <c:pt idx="1000">
                  <c:v>6.9834943192991364E-3</c:v>
                </c:pt>
                <c:pt idx="1001">
                  <c:v>6.9234334319519721E-3</c:v>
                </c:pt>
                <c:pt idx="1002">
                  <c:v>6.8639094450147096E-3</c:v>
                </c:pt>
                <c:pt idx="1003">
                  <c:v>6.8049167470824717E-3</c:v>
                </c:pt>
                <c:pt idx="1004">
                  <c:v>6.7464497901946604E-3</c:v>
                </c:pt>
                <c:pt idx="1005">
                  <c:v>6.688503089324207E-3</c:v>
                </c:pt>
                <c:pt idx="1006">
                  <c:v>6.6310712218640442E-3</c:v>
                </c:pt>
                <c:pt idx="1007">
                  <c:v>6.5741488271110829E-3</c:v>
                </c:pt>
                <c:pt idx="1008">
                  <c:v>6.5177306057479954E-3</c:v>
                </c:pt>
                <c:pt idx="1009">
                  <c:v>6.4618113193227276E-3</c:v>
                </c:pt>
                <c:pt idx="1010">
                  <c:v>6.4063857897262207E-3</c:v>
                </c:pt>
                <c:pt idx="1011">
                  <c:v>6.3514488986683073E-3</c:v>
                </c:pt>
                <c:pt idx="1012">
                  <c:v>6.2969955871519691E-3</c:v>
                </c:pt>
                <c:pt idx="1013">
                  <c:v>6.2430208549463613E-3</c:v>
                </c:pt>
                <c:pt idx="1014">
                  <c:v>6.1895197600583948E-3</c:v>
                </c:pt>
                <c:pt idx="1015">
                  <c:v>6.1364874182034367E-3</c:v>
                </c:pt>
                <c:pt idx="1016">
                  <c:v>6.0839190022749833E-3</c:v>
                </c:pt>
                <c:pt idx="1017">
                  <c:v>6.031809741813601E-3</c:v>
                </c:pt>
                <c:pt idx="1018">
                  <c:v>5.9801549224753874E-3</c:v>
                </c:pt>
                <c:pt idx="1019">
                  <c:v>5.9289498854998516E-3</c:v>
                </c:pt>
                <c:pt idx="1020">
                  <c:v>5.8781900271776466E-3</c:v>
                </c:pt>
                <c:pt idx="1021">
                  <c:v>5.8278707983181032E-3</c:v>
                </c:pt>
                <c:pt idx="1022">
                  <c:v>5.7779877037167724E-3</c:v>
                </c:pt>
                <c:pt idx="1023">
                  <c:v>5.7285363016232041E-3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5-8B7F-44D9-9551-F88EA36E98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"/>
        <c:axId val="20"/>
      </c:scatterChart>
      <c:valAx>
        <c:axId val="10"/>
        <c:scaling>
          <c:orientation val="minMax"/>
          <c:max val="4.5999999999999996"/>
          <c:min val="-4.5999999999999996"/>
        </c:scaling>
        <c:delete val="1"/>
        <c:axPos val="b"/>
        <c:title>
          <c:tx>
            <c:rich>
              <a:bodyPr/>
              <a:lstStyle/>
              <a:p>
                <a:pPr>
                  <a:defRPr sz="1800"/>
                </a:pPr>
                <a:r>
                  <a:rPr lang="en-CA" sz="1800"/>
                  <a:t>r [a.u.]</a:t>
                </a:r>
              </a:p>
            </c:rich>
          </c:tx>
          <c:layout>
            <c:manualLayout>
              <c:xMode val="edge"/>
              <c:yMode val="edge"/>
              <c:x val="0.4598671553675337"/>
              <c:y val="0.92553474293974147"/>
            </c:manualLayout>
          </c:layout>
          <c:overlay val="1"/>
        </c:title>
        <c:numFmt formatCode="General" sourceLinked="1"/>
        <c:majorTickMark val="none"/>
        <c:minorTickMark val="none"/>
        <c:tickLblPos val="nextTo"/>
        <c:crossAx val="20"/>
        <c:crosses val="autoZero"/>
        <c:crossBetween val="midCat"/>
      </c:valAx>
      <c:valAx>
        <c:axId val="20"/>
        <c:scaling>
          <c:orientation val="minMax"/>
          <c:max val="0.62"/>
          <c:min val="-0.02"/>
        </c:scaling>
        <c:delete val="1"/>
        <c:axPos val="l"/>
        <c:numFmt formatCode="General" sourceLinked="1"/>
        <c:majorTickMark val="none"/>
        <c:minorTickMark val="none"/>
        <c:tickLblPos val="nextTo"/>
        <c:crossAx val="10"/>
        <c:crosses val="autoZero"/>
        <c:crossBetween val="midCat"/>
      </c:valAx>
    </c:plotArea>
    <c:legend>
      <c:legendPos val="tr"/>
      <c:legendEntry>
        <c:idx val="0"/>
        <c:delete val="1"/>
      </c:legendEntry>
      <c:layout>
        <c:manualLayout>
          <c:xMode val="edge"/>
          <c:yMode val="edge"/>
          <c:x val="2.4340885097479275E-3"/>
          <c:y val="7.9882934318476243E-4"/>
          <c:w val="0.43194482126764383"/>
          <c:h val="0.81782972700666901"/>
        </c:manualLayout>
      </c:layout>
      <c:overlay val="1"/>
      <c:txPr>
        <a:bodyPr/>
        <a:lstStyle/>
        <a:p>
          <a:pPr>
            <a:defRPr sz="2000"/>
          </a:pPr>
          <a:endParaRPr lang="en-US"/>
        </a:p>
      </c:txPr>
    </c:legend>
    <c:plotVisOnly val="1"/>
    <c:dispBlanksAs val="zero"/>
    <c:showDLblsOverMax val="1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r>
              <a:rPr lang="en-CA"/>
              <a:t>FLOPS/ERI by Quartet Class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6.4409264791806767E-2"/>
          <c:y val="0.12944698506573143"/>
          <c:w val="0.92093871867794974"/>
          <c:h val="0.67450675652443004"/>
        </c:manualLayout>
      </c:layout>
      <c:barChart>
        <c:barDir val="col"/>
        <c:grouping val="stacked"/>
        <c:varyColors val="1"/>
        <c:ser>
          <c:idx val="0"/>
          <c:order val="0"/>
          <c:tx>
            <c:strRef>
              <c:f>Data!$B$1</c:f>
              <c:strCache>
                <c:ptCount val="1"/>
                <c:pt idx="0">
                  <c:v>Aux Coeffs</c:v>
                </c:pt>
              </c:strCache>
            </c:strRef>
          </c:tx>
          <c:spPr>
            <a:ln/>
          </c:spPr>
          <c:invertIfNegative val="1"/>
          <c:cat>
            <c:strRef>
              <c:f>Data!$A$2:$A$22</c:f>
              <c:strCache>
                <c:ptCount val="21"/>
                <c:pt idx="0">
                  <c:v>(ss|ss)</c:v>
                </c:pt>
                <c:pt idx="1">
                  <c:v>(ps|ss)</c:v>
                </c:pt>
                <c:pt idx="2">
                  <c:v>(ds|ss)</c:v>
                </c:pt>
                <c:pt idx="3">
                  <c:v>(pp|ss)</c:v>
                </c:pt>
                <c:pt idx="4">
                  <c:v>(ps|ps)</c:v>
                </c:pt>
                <c:pt idx="5">
                  <c:v>(dp|ss)</c:v>
                </c:pt>
                <c:pt idx="6">
                  <c:v>(ds|ps)</c:v>
                </c:pt>
                <c:pt idx="7">
                  <c:v>(pp|ps)</c:v>
                </c:pt>
                <c:pt idx="8">
                  <c:v>(dd|ss)</c:v>
                </c:pt>
                <c:pt idx="9">
                  <c:v>(ds|ds)</c:v>
                </c:pt>
                <c:pt idx="10">
                  <c:v>(dp|ps)</c:v>
                </c:pt>
                <c:pt idx="11">
                  <c:v>(ds|pp)</c:v>
                </c:pt>
                <c:pt idx="12">
                  <c:v>(pp|pp)</c:v>
                </c:pt>
                <c:pt idx="13">
                  <c:v>(dd|ps)</c:v>
                </c:pt>
                <c:pt idx="14">
                  <c:v>(dp|ds)</c:v>
                </c:pt>
                <c:pt idx="15">
                  <c:v>(dp|pp)</c:v>
                </c:pt>
                <c:pt idx="16">
                  <c:v>(dd|ds)</c:v>
                </c:pt>
                <c:pt idx="17">
                  <c:v>(dd|pp)</c:v>
                </c:pt>
                <c:pt idx="18">
                  <c:v>(dp|dp)</c:v>
                </c:pt>
                <c:pt idx="19">
                  <c:v>(dd|dp)</c:v>
                </c:pt>
                <c:pt idx="20">
                  <c:v>(dd|dd)</c:v>
                </c:pt>
              </c:strCache>
            </c:strRef>
          </c:cat>
          <c:val>
            <c:numRef>
              <c:f>Data!$B$2:$B$22</c:f>
              <c:numCache>
                <c:formatCode>0</c:formatCode>
                <c:ptCount val="21"/>
                <c:pt idx="0">
                  <c:v>78</c:v>
                </c:pt>
                <c:pt idx="1">
                  <c:v>26</c:v>
                </c:pt>
                <c:pt idx="2">
                  <c:v>17.666666666666671</c:v>
                </c:pt>
                <c:pt idx="3">
                  <c:v>11.77777777777778</c:v>
                </c:pt>
                <c:pt idx="4">
                  <c:v>11.77777777777778</c:v>
                </c:pt>
                <c:pt idx="5">
                  <c:v>5.8888888888888893</c:v>
                </c:pt>
                <c:pt idx="6">
                  <c:v>5.8888888888888893</c:v>
                </c:pt>
                <c:pt idx="7">
                  <c:v>3.925925925925926</c:v>
                </c:pt>
                <c:pt idx="8">
                  <c:v>3.7222222222222219</c:v>
                </c:pt>
                <c:pt idx="9">
                  <c:v>3.7222222222222219</c:v>
                </c:pt>
                <c:pt idx="10">
                  <c:v>2.481481481481481</c:v>
                </c:pt>
                <c:pt idx="11">
                  <c:v>2.481481481481481</c:v>
                </c:pt>
                <c:pt idx="12">
                  <c:v>1.654320987654321</c:v>
                </c:pt>
                <c:pt idx="13">
                  <c:v>1.2407407407407409</c:v>
                </c:pt>
                <c:pt idx="14">
                  <c:v>1.2407407407407409</c:v>
                </c:pt>
                <c:pt idx="15">
                  <c:v>0.8271604938271605</c:v>
                </c:pt>
                <c:pt idx="16">
                  <c:v>0.75</c:v>
                </c:pt>
                <c:pt idx="17">
                  <c:v>0.5</c:v>
                </c:pt>
                <c:pt idx="18">
                  <c:v>0.5</c:v>
                </c:pt>
                <c:pt idx="19">
                  <c:v>0.25</c:v>
                </c:pt>
                <c:pt idx="20">
                  <c:v>0.14660493827160501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06B-4E48-B945-38CD80E02341}"/>
            </c:ext>
          </c:extLst>
        </c:ser>
        <c:ser>
          <c:idx val="1"/>
          <c:order val="1"/>
          <c:tx>
            <c:strRef>
              <c:f>Data!$D$1</c:f>
              <c:strCache>
                <c:ptCount val="1"/>
                <c:pt idx="0">
                  <c:v>RRs</c:v>
                </c:pt>
              </c:strCache>
            </c:strRef>
          </c:tx>
          <c:spPr>
            <a:ln/>
          </c:spPr>
          <c:invertIfNegative val="1"/>
          <c:cat>
            <c:strRef>
              <c:f>Data!$A$2:$A$22</c:f>
              <c:strCache>
                <c:ptCount val="21"/>
                <c:pt idx="0">
                  <c:v>(ss|ss)</c:v>
                </c:pt>
                <c:pt idx="1">
                  <c:v>(ps|ss)</c:v>
                </c:pt>
                <c:pt idx="2">
                  <c:v>(ds|ss)</c:v>
                </c:pt>
                <c:pt idx="3">
                  <c:v>(pp|ss)</c:v>
                </c:pt>
                <c:pt idx="4">
                  <c:v>(ps|ps)</c:v>
                </c:pt>
                <c:pt idx="5">
                  <c:v>(dp|ss)</c:v>
                </c:pt>
                <c:pt idx="6">
                  <c:v>(ds|ps)</c:v>
                </c:pt>
                <c:pt idx="7">
                  <c:v>(pp|ps)</c:v>
                </c:pt>
                <c:pt idx="8">
                  <c:v>(dd|ss)</c:v>
                </c:pt>
                <c:pt idx="9">
                  <c:v>(ds|ds)</c:v>
                </c:pt>
                <c:pt idx="10">
                  <c:v>(dp|ps)</c:v>
                </c:pt>
                <c:pt idx="11">
                  <c:v>(ds|pp)</c:v>
                </c:pt>
                <c:pt idx="12">
                  <c:v>(pp|pp)</c:v>
                </c:pt>
                <c:pt idx="13">
                  <c:v>(dd|ps)</c:v>
                </c:pt>
                <c:pt idx="14">
                  <c:v>(dp|ds)</c:v>
                </c:pt>
                <c:pt idx="15">
                  <c:v>(dp|pp)</c:v>
                </c:pt>
                <c:pt idx="16">
                  <c:v>(dd|ds)</c:v>
                </c:pt>
                <c:pt idx="17">
                  <c:v>(dd|pp)</c:v>
                </c:pt>
                <c:pt idx="18">
                  <c:v>(dp|dp)</c:v>
                </c:pt>
                <c:pt idx="19">
                  <c:v>(dd|dp)</c:v>
                </c:pt>
                <c:pt idx="20">
                  <c:v>(dd|dd)</c:v>
                </c:pt>
              </c:strCache>
            </c:strRef>
          </c:cat>
          <c:val>
            <c:numRef>
              <c:f>Data!$D$2:$D$22</c:f>
              <c:numCache>
                <c:formatCode>0</c:formatCode>
                <c:ptCount val="21"/>
                <c:pt idx="0">
                  <c:v>0</c:v>
                </c:pt>
                <c:pt idx="1">
                  <c:v>4</c:v>
                </c:pt>
                <c:pt idx="2">
                  <c:v>8</c:v>
                </c:pt>
                <c:pt idx="3">
                  <c:v>6.6666666666666661</c:v>
                </c:pt>
                <c:pt idx="4">
                  <c:v>10</c:v>
                </c:pt>
                <c:pt idx="5">
                  <c:v>5</c:v>
                </c:pt>
                <c:pt idx="6">
                  <c:v>8.6666666666666661</c:v>
                </c:pt>
                <c:pt idx="7">
                  <c:v>7.1111111111111107</c:v>
                </c:pt>
                <c:pt idx="8">
                  <c:v>5.166666666666667</c:v>
                </c:pt>
                <c:pt idx="9">
                  <c:v>11</c:v>
                </c:pt>
                <c:pt idx="10">
                  <c:v>7.166666666666667</c:v>
                </c:pt>
                <c:pt idx="11">
                  <c:v>8.6666666666666661</c:v>
                </c:pt>
                <c:pt idx="12">
                  <c:v>7.5555555555555562</c:v>
                </c:pt>
                <c:pt idx="13">
                  <c:v>5.166666666666667</c:v>
                </c:pt>
                <c:pt idx="14">
                  <c:v>6.166666666666667</c:v>
                </c:pt>
                <c:pt idx="15">
                  <c:v>5.6296296296296298</c:v>
                </c:pt>
                <c:pt idx="16">
                  <c:v>5.6111111111111116</c:v>
                </c:pt>
                <c:pt idx="17">
                  <c:v>5.2777777777777777</c:v>
                </c:pt>
                <c:pt idx="18">
                  <c:v>5</c:v>
                </c:pt>
                <c:pt idx="19">
                  <c:v>3.9722222222222219</c:v>
                </c:pt>
                <c:pt idx="20">
                  <c:v>3.675925925925926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06B-4E48-B945-38CD80E02341}"/>
            </c:ext>
          </c:extLst>
        </c:ser>
        <c:ser>
          <c:idx val="2"/>
          <c:order val="2"/>
          <c:tx>
            <c:strRef>
              <c:f>Data!$E$1</c:f>
              <c:strCache>
                <c:ptCount val="1"/>
                <c:pt idx="0">
                  <c:v>GQ</c:v>
                </c:pt>
              </c:strCache>
            </c:strRef>
          </c:tx>
          <c:spPr>
            <a:ln/>
          </c:spPr>
          <c:invertIfNegative val="1"/>
          <c:cat>
            <c:strRef>
              <c:f>Data!$A$2:$A$22</c:f>
              <c:strCache>
                <c:ptCount val="21"/>
                <c:pt idx="0">
                  <c:v>(ss|ss)</c:v>
                </c:pt>
                <c:pt idx="1">
                  <c:v>(ps|ss)</c:v>
                </c:pt>
                <c:pt idx="2">
                  <c:v>(ds|ss)</c:v>
                </c:pt>
                <c:pt idx="3">
                  <c:v>(pp|ss)</c:v>
                </c:pt>
                <c:pt idx="4">
                  <c:v>(ps|ps)</c:v>
                </c:pt>
                <c:pt idx="5">
                  <c:v>(dp|ss)</c:v>
                </c:pt>
                <c:pt idx="6">
                  <c:v>(ds|ps)</c:v>
                </c:pt>
                <c:pt idx="7">
                  <c:v>(pp|ps)</c:v>
                </c:pt>
                <c:pt idx="8">
                  <c:v>(dd|ss)</c:v>
                </c:pt>
                <c:pt idx="9">
                  <c:v>(ds|ds)</c:v>
                </c:pt>
                <c:pt idx="10">
                  <c:v>(dp|ps)</c:v>
                </c:pt>
                <c:pt idx="11">
                  <c:v>(ds|pp)</c:v>
                </c:pt>
                <c:pt idx="12">
                  <c:v>(pp|pp)</c:v>
                </c:pt>
                <c:pt idx="13">
                  <c:v>(dd|ps)</c:v>
                </c:pt>
                <c:pt idx="14">
                  <c:v>(dp|ds)</c:v>
                </c:pt>
                <c:pt idx="15">
                  <c:v>(dp|pp)</c:v>
                </c:pt>
                <c:pt idx="16">
                  <c:v>(dd|ds)</c:v>
                </c:pt>
                <c:pt idx="17">
                  <c:v>(dd|pp)</c:v>
                </c:pt>
                <c:pt idx="18">
                  <c:v>(dp|dp)</c:v>
                </c:pt>
                <c:pt idx="19">
                  <c:v>(dd|dp)</c:v>
                </c:pt>
                <c:pt idx="20">
                  <c:v>(dd|dd)</c:v>
                </c:pt>
              </c:strCache>
            </c:strRef>
          </c:cat>
          <c:val>
            <c:numRef>
              <c:f>Data!$E$2:$E$22</c:f>
              <c:numCache>
                <c:formatCode>0</c:formatCode>
                <c:ptCount val="21"/>
                <c:pt idx="0">
                  <c:v>2</c:v>
                </c:pt>
                <c:pt idx="1">
                  <c:v>2</c:v>
                </c:pt>
                <c:pt idx="2">
                  <c:v>5</c:v>
                </c:pt>
                <c:pt idx="3">
                  <c:v>5</c:v>
                </c:pt>
                <c:pt idx="4">
                  <c:v>5</c:v>
                </c:pt>
                <c:pt idx="5">
                  <c:v>4.4444444444444446</c:v>
                </c:pt>
                <c:pt idx="6">
                  <c:v>5</c:v>
                </c:pt>
                <c:pt idx="7">
                  <c:v>5</c:v>
                </c:pt>
                <c:pt idx="8">
                  <c:v>6.8888888888888893</c:v>
                </c:pt>
                <c:pt idx="9">
                  <c:v>8</c:v>
                </c:pt>
                <c:pt idx="10">
                  <c:v>7.1111111111111107</c:v>
                </c:pt>
                <c:pt idx="11">
                  <c:v>8</c:v>
                </c:pt>
                <c:pt idx="12">
                  <c:v>8</c:v>
                </c:pt>
                <c:pt idx="13">
                  <c:v>6.8888888888888893</c:v>
                </c:pt>
                <c:pt idx="14">
                  <c:v>7.1111111111111107</c:v>
                </c:pt>
                <c:pt idx="15">
                  <c:v>7.1111111111111107</c:v>
                </c:pt>
                <c:pt idx="16">
                  <c:v>9.4722222222222214</c:v>
                </c:pt>
                <c:pt idx="17">
                  <c:v>9.4722222222222214</c:v>
                </c:pt>
                <c:pt idx="18">
                  <c:v>8.6913580246913575</c:v>
                </c:pt>
                <c:pt idx="19">
                  <c:v>8.4197530864197532</c:v>
                </c:pt>
                <c:pt idx="20">
                  <c:v>10.381172839506171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06B-4E48-B945-38CD80E0234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48672768"/>
        <c:crosses val="autoZero"/>
        <c:auto val="1"/>
        <c:lblAlgn val="ctr"/>
        <c:lblOffset val="100"/>
        <c:noMultiLvlLbl val="0"/>
      </c:catAx>
      <c:valAx>
        <c:axId val="48672768"/>
        <c:scaling>
          <c:orientation val="minMax"/>
          <c:max val="80"/>
        </c:scaling>
        <c:delete val="0"/>
        <c:axPos val="l"/>
        <c:majorGridlines>
          <c:spPr>
            <a:ln>
              <a:solidFill>
                <a:schemeClr val="bg1">
                  <a:lumMod val="75000"/>
                </a:schemeClr>
              </a:solidFill>
              <a:prstDash val="dash"/>
            </a:ln>
          </c:spPr>
        </c:majorGridlines>
        <c:numFmt formatCode="0" sourceLinked="1"/>
        <c:majorTickMark val="none"/>
        <c:minorTickMark val="none"/>
        <c:tickLblPos val="nextTo"/>
        <c:crossAx val="48650112"/>
        <c:crosses val="autoZero"/>
        <c:crossBetween val="between"/>
      </c:valAx>
      <c:spPr>
        <a:noFill/>
        <a:ln>
          <a:noFill/>
        </a:ln>
      </c:spPr>
    </c:plotArea>
    <c:legend>
      <c:legendPos val="tr"/>
      <c:overlay val="1"/>
      <c:spPr>
        <a:solidFill>
          <a:schemeClr val="bg1"/>
        </a:solidFill>
      </c:spPr>
    </c:legend>
    <c:plotVisOnly val="1"/>
    <c:dispBlanksAs val="zero"/>
    <c:showDLblsOverMax val="1"/>
  </c:chart>
  <c:spPr>
    <a:ln>
      <a:noFill/>
    </a:ln>
  </c:spPr>
  <c:txPr>
    <a:bodyPr/>
    <a:lstStyle/>
    <a:p>
      <a:pPr>
        <a:defRPr sz="16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750162109968228"/>
          <c:y val="9.3736184422443095E-2"/>
          <c:w val="0.8621280055596392"/>
          <c:h val="0.7024115559377494"/>
        </c:manualLayout>
      </c:layout>
      <c:lineChart>
        <c:grouping val="standard"/>
        <c:varyColors val="0"/>
        <c:ser>
          <c:idx val="0"/>
          <c:order val="0"/>
          <c:tx>
            <c:strRef>
              <c:f>'Throughput Chart'!$B$3</c:f>
              <c:strCache>
                <c:ptCount val="1"/>
                <c:pt idx="0">
                  <c:v>SORCERI</c:v>
                </c:pt>
              </c:strCache>
            </c:strRef>
          </c:tx>
          <c:spPr>
            <a:ln>
              <a:solidFill>
                <a:schemeClr val="tx1"/>
              </a:solidFill>
              <a:prstDash val="solid"/>
            </a:ln>
          </c:spPr>
          <c:marker>
            <c:symbol val="circle"/>
            <c:size val="8"/>
            <c:spPr>
              <a:solidFill>
                <a:schemeClr val="tx1"/>
              </a:solidFill>
              <a:ln>
                <a:noFill/>
                <a:prstDash val="solid"/>
              </a:ln>
            </c:spPr>
          </c:marker>
          <c:cat>
            <c:strRef>
              <c:f>'Throughput Chart'!$A$4:$A$24</c:f>
              <c:strCache>
                <c:ptCount val="21"/>
                <c:pt idx="0">
                  <c:v>[ss|ss]</c:v>
                </c:pt>
                <c:pt idx="1">
                  <c:v>[ps|ss]</c:v>
                </c:pt>
                <c:pt idx="2">
                  <c:v>[ds|ss]</c:v>
                </c:pt>
                <c:pt idx="3">
                  <c:v>[pp|ss]</c:v>
                </c:pt>
                <c:pt idx="4">
                  <c:v>[ps|ps]</c:v>
                </c:pt>
                <c:pt idx="5">
                  <c:v>[dp|ss]</c:v>
                </c:pt>
                <c:pt idx="6">
                  <c:v>[ds|ps]</c:v>
                </c:pt>
                <c:pt idx="7">
                  <c:v>[pp|ps]</c:v>
                </c:pt>
                <c:pt idx="8">
                  <c:v>[dd|ss]</c:v>
                </c:pt>
                <c:pt idx="9">
                  <c:v>[ds|ds]</c:v>
                </c:pt>
                <c:pt idx="10">
                  <c:v>[dp|ps]</c:v>
                </c:pt>
                <c:pt idx="11">
                  <c:v>[ds|pp]</c:v>
                </c:pt>
                <c:pt idx="12">
                  <c:v>[pp|pp]</c:v>
                </c:pt>
                <c:pt idx="13">
                  <c:v>[dd|ps]</c:v>
                </c:pt>
                <c:pt idx="14">
                  <c:v>[dp|ds]</c:v>
                </c:pt>
                <c:pt idx="15">
                  <c:v>[dp|pp]</c:v>
                </c:pt>
                <c:pt idx="16">
                  <c:v>[dd|ds]</c:v>
                </c:pt>
                <c:pt idx="17">
                  <c:v>[dd|pp]</c:v>
                </c:pt>
                <c:pt idx="18">
                  <c:v>[dp|dp]</c:v>
                </c:pt>
                <c:pt idx="19">
                  <c:v>[dd|dp]</c:v>
                </c:pt>
                <c:pt idx="20">
                  <c:v>[dd|dd]</c:v>
                </c:pt>
              </c:strCache>
            </c:strRef>
          </c:cat>
          <c:val>
            <c:numRef>
              <c:f>'Throughput Chart'!$B$4:$B$24</c:f>
              <c:numCache>
                <c:formatCode>0.00</c:formatCode>
                <c:ptCount val="21"/>
                <c:pt idx="0">
                  <c:v>1.6337560273333336</c:v>
                </c:pt>
                <c:pt idx="1">
                  <c:v>4.9013167939999995</c:v>
                </c:pt>
                <c:pt idx="2">
                  <c:v>9.8029322713333329</c:v>
                </c:pt>
                <c:pt idx="3">
                  <c:v>14.704014927333331</c:v>
                </c:pt>
                <c:pt idx="4">
                  <c:v>14.703997640999999</c:v>
                </c:pt>
                <c:pt idx="5">
                  <c:v>29.409015962000002</c:v>
                </c:pt>
                <c:pt idx="6">
                  <c:v>29.408793964333334</c:v>
                </c:pt>
                <c:pt idx="7">
                  <c:v>44.111635116999999</c:v>
                </c:pt>
                <c:pt idx="8">
                  <c:v>18.72345232833333</c:v>
                </c:pt>
                <c:pt idx="9">
                  <c:v>18.743865448666668</c:v>
                </c:pt>
                <c:pt idx="10">
                  <c:v>28.108950054333331</c:v>
                </c:pt>
                <c:pt idx="11">
                  <c:v>28.116315106666665</c:v>
                </c:pt>
                <c:pt idx="12">
                  <c:v>24.687074438333337</c:v>
                </c:pt>
                <c:pt idx="13">
                  <c:v>28.105412337999997</c:v>
                </c:pt>
                <c:pt idx="14">
                  <c:v>28.114567984666664</c:v>
                </c:pt>
                <c:pt idx="15">
                  <c:v>28.117677794333332</c:v>
                </c:pt>
                <c:pt idx="16">
                  <c:v>20.885355053333331</c:v>
                </c:pt>
                <c:pt idx="17">
                  <c:v>24.464491522666666</c:v>
                </c:pt>
                <c:pt idx="18">
                  <c:v>25.627955453999999</c:v>
                </c:pt>
                <c:pt idx="19">
                  <c:v>29.524465169666666</c:v>
                </c:pt>
                <c:pt idx="20">
                  <c:v>30.478601224333328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E64-41DD-8E6F-97571FDD97EB}"/>
            </c:ext>
          </c:extLst>
        </c:ser>
        <c:ser>
          <c:idx val="1"/>
          <c:order val="1"/>
          <c:tx>
            <c:strRef>
              <c:f>'Throughput Chart'!$F$3</c:f>
              <c:strCache>
                <c:ptCount val="1"/>
                <c:pt idx="0">
                  <c:v>SERI</c:v>
                </c:pt>
              </c:strCache>
            </c:strRef>
          </c:tx>
          <c:spPr>
            <a:ln>
              <a:solidFill>
                <a:srgbClr val="FF0000"/>
              </a:solidFill>
              <a:prstDash val="solid"/>
            </a:ln>
          </c:spPr>
          <c:marker>
            <c:symbol val="triangle"/>
            <c:size val="9"/>
            <c:spPr>
              <a:solidFill>
                <a:srgbClr val="FF0000"/>
              </a:solidFill>
              <a:ln>
                <a:noFill/>
                <a:prstDash val="solid"/>
              </a:ln>
            </c:spPr>
          </c:marker>
          <c:cat>
            <c:strRef>
              <c:f>'Throughput Chart'!$A$4:$A$24</c:f>
              <c:strCache>
                <c:ptCount val="21"/>
                <c:pt idx="0">
                  <c:v>[ss|ss]</c:v>
                </c:pt>
                <c:pt idx="1">
                  <c:v>[ps|ss]</c:v>
                </c:pt>
                <c:pt idx="2">
                  <c:v>[ds|ss]</c:v>
                </c:pt>
                <c:pt idx="3">
                  <c:v>[pp|ss]</c:v>
                </c:pt>
                <c:pt idx="4">
                  <c:v>[ps|ps]</c:v>
                </c:pt>
                <c:pt idx="5">
                  <c:v>[dp|ss]</c:v>
                </c:pt>
                <c:pt idx="6">
                  <c:v>[ds|ps]</c:v>
                </c:pt>
                <c:pt idx="7">
                  <c:v>[pp|ps]</c:v>
                </c:pt>
                <c:pt idx="8">
                  <c:v>[dd|ss]</c:v>
                </c:pt>
                <c:pt idx="9">
                  <c:v>[ds|ds]</c:v>
                </c:pt>
                <c:pt idx="10">
                  <c:v>[dp|ps]</c:v>
                </c:pt>
                <c:pt idx="11">
                  <c:v>[ds|pp]</c:v>
                </c:pt>
                <c:pt idx="12">
                  <c:v>[pp|pp]</c:v>
                </c:pt>
                <c:pt idx="13">
                  <c:v>[dd|ps]</c:v>
                </c:pt>
                <c:pt idx="14">
                  <c:v>[dp|ds]</c:v>
                </c:pt>
                <c:pt idx="15">
                  <c:v>[dp|pp]</c:v>
                </c:pt>
                <c:pt idx="16">
                  <c:v>[dd|ds]</c:v>
                </c:pt>
                <c:pt idx="17">
                  <c:v>[dd|pp]</c:v>
                </c:pt>
                <c:pt idx="18">
                  <c:v>[dp|dp]</c:v>
                </c:pt>
                <c:pt idx="19">
                  <c:v>[dd|dp]</c:v>
                </c:pt>
                <c:pt idx="20">
                  <c:v>[dd|dd]</c:v>
                </c:pt>
              </c:strCache>
            </c:strRef>
          </c:cat>
          <c:val>
            <c:numRef>
              <c:f>'Throughput Chart'!$F$4:$F$24</c:f>
              <c:numCache>
                <c:formatCode>0.00</c:formatCode>
                <c:ptCount val="21"/>
                <c:pt idx="0">
                  <c:v>1.6337560273333336</c:v>
                </c:pt>
                <c:pt idx="1">
                  <c:v>2.8</c:v>
                </c:pt>
                <c:pt idx="2">
                  <c:v>2.8</c:v>
                </c:pt>
                <c:pt idx="3">
                  <c:v>2.8</c:v>
                </c:pt>
                <c:pt idx="4">
                  <c:v>2.8</c:v>
                </c:pt>
                <c:pt idx="5">
                  <c:v>2.8</c:v>
                </c:pt>
                <c:pt idx="6">
                  <c:v>2.8</c:v>
                </c:pt>
                <c:pt idx="7">
                  <c:v>2.8</c:v>
                </c:pt>
                <c:pt idx="8">
                  <c:v>2.8</c:v>
                </c:pt>
                <c:pt idx="9">
                  <c:v>2.8</c:v>
                </c:pt>
                <c:pt idx="10">
                  <c:v>2.8</c:v>
                </c:pt>
                <c:pt idx="11">
                  <c:v>2.8</c:v>
                </c:pt>
                <c:pt idx="12">
                  <c:v>2.8</c:v>
                </c:pt>
                <c:pt idx="13">
                  <c:v>2.8</c:v>
                </c:pt>
                <c:pt idx="14">
                  <c:v>2.8</c:v>
                </c:pt>
                <c:pt idx="15">
                  <c:v>2.8</c:v>
                </c:pt>
                <c:pt idx="16">
                  <c:v>2.8</c:v>
                </c:pt>
                <c:pt idx="17">
                  <c:v>2.8</c:v>
                </c:pt>
                <c:pt idx="18">
                  <c:v>2.8</c:v>
                </c:pt>
                <c:pt idx="19">
                  <c:v>2.8</c:v>
                </c:pt>
                <c:pt idx="20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E64-41DD-8E6F-97571FDD97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 sourceLinked="0"/>
        <c:majorTickMark val="none"/>
        <c:minorTickMark val="out"/>
        <c:tickLblPos val="nextTo"/>
        <c:spPr>
          <a:ln/>
        </c:spPr>
        <c:crossAx val="48672768"/>
        <c:crosses val="autoZero"/>
        <c:auto val="1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75000"/>
                </a:schemeClr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en-CA"/>
                  <a:t>Throughput (Primitive GERIS)</a:t>
                </a:r>
              </a:p>
            </c:rich>
          </c:tx>
          <c:overlay val="0"/>
        </c:title>
        <c:numFmt formatCode="#,##0" sourceLinked="0"/>
        <c:majorTickMark val="out"/>
        <c:minorTickMark val="none"/>
        <c:tickLblPos val="nextTo"/>
        <c:spPr>
          <a:noFill/>
        </c:spPr>
        <c:txPr>
          <a:bodyPr/>
          <a:lstStyle/>
          <a:p>
            <a:pPr>
              <a:defRPr>
                <a:solidFill>
                  <a:schemeClr val="tx1"/>
                </a:solidFill>
              </a:defRPr>
            </a:pPr>
            <a:endParaRPr lang="en-US"/>
          </a:p>
        </c:txPr>
        <c:crossAx val="48650112"/>
        <c:crosses val="autoZero"/>
        <c:crossBetween val="between"/>
        <c:majorUnit val="10"/>
      </c:valAx>
    </c:plotArea>
    <c:legend>
      <c:legendPos val="t"/>
      <c:layout>
        <c:manualLayout>
          <c:xMode val="edge"/>
          <c:yMode val="edge"/>
          <c:x val="0.15275680267669911"/>
          <c:y val="2.9304022542407768E-3"/>
          <c:w val="0.68707884034395461"/>
          <c:h val="8.6870704257216796E-2"/>
        </c:manualLayout>
      </c:layout>
      <c:overlay val="1"/>
      <c:spPr>
        <a:solidFill>
          <a:schemeClr val="bg1"/>
        </a:solidFill>
      </c:spPr>
    </c:legend>
    <c:plotVisOnly val="1"/>
    <c:dispBlanksAs val="gap"/>
    <c:showDLblsOverMax val="1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750162109968228"/>
          <c:y val="9.3736184422443095E-2"/>
          <c:w val="0.8621280055596392"/>
          <c:h val="0.7024115559377494"/>
        </c:manualLayout>
      </c:layout>
      <c:lineChart>
        <c:grouping val="standard"/>
        <c:varyColors val="0"/>
        <c:ser>
          <c:idx val="0"/>
          <c:order val="0"/>
          <c:tx>
            <c:strRef>
              <c:f>'Throughput Chart'!$B$3</c:f>
              <c:strCache>
                <c:ptCount val="1"/>
                <c:pt idx="0">
                  <c:v>SORCERI</c:v>
                </c:pt>
              </c:strCache>
            </c:strRef>
          </c:tx>
          <c:spPr>
            <a:ln>
              <a:solidFill>
                <a:schemeClr val="tx1"/>
              </a:solidFill>
              <a:prstDash val="solid"/>
            </a:ln>
          </c:spPr>
          <c:marker>
            <c:symbol val="circle"/>
            <c:size val="8"/>
            <c:spPr>
              <a:solidFill>
                <a:schemeClr val="tx1"/>
              </a:solidFill>
              <a:ln>
                <a:noFill/>
                <a:prstDash val="solid"/>
              </a:ln>
            </c:spPr>
          </c:marker>
          <c:cat>
            <c:strRef>
              <c:f>'Throughput Chart'!$A$4:$A$24</c:f>
              <c:strCache>
                <c:ptCount val="21"/>
                <c:pt idx="0">
                  <c:v>[ss|ss]</c:v>
                </c:pt>
                <c:pt idx="1">
                  <c:v>[ps|ss]</c:v>
                </c:pt>
                <c:pt idx="2">
                  <c:v>[ds|ss]</c:v>
                </c:pt>
                <c:pt idx="3">
                  <c:v>[pp|ss]</c:v>
                </c:pt>
                <c:pt idx="4">
                  <c:v>[ps|ps]</c:v>
                </c:pt>
                <c:pt idx="5">
                  <c:v>[dp|ss]</c:v>
                </c:pt>
                <c:pt idx="6">
                  <c:v>[ds|ps]</c:v>
                </c:pt>
                <c:pt idx="7">
                  <c:v>[pp|ps]</c:v>
                </c:pt>
                <c:pt idx="8">
                  <c:v>[dd|ss]</c:v>
                </c:pt>
                <c:pt idx="9">
                  <c:v>[ds|ds]</c:v>
                </c:pt>
                <c:pt idx="10">
                  <c:v>[dp|ps]</c:v>
                </c:pt>
                <c:pt idx="11">
                  <c:v>[ds|pp]</c:v>
                </c:pt>
                <c:pt idx="12">
                  <c:v>[pp|pp]</c:v>
                </c:pt>
                <c:pt idx="13">
                  <c:v>[dd|ps]</c:v>
                </c:pt>
                <c:pt idx="14">
                  <c:v>[dp|ds]</c:v>
                </c:pt>
                <c:pt idx="15">
                  <c:v>[dp|pp]</c:v>
                </c:pt>
                <c:pt idx="16">
                  <c:v>[dd|ds]</c:v>
                </c:pt>
                <c:pt idx="17">
                  <c:v>[dd|pp]</c:v>
                </c:pt>
                <c:pt idx="18">
                  <c:v>[dp|dp]</c:v>
                </c:pt>
                <c:pt idx="19">
                  <c:v>[dd|dp]</c:v>
                </c:pt>
                <c:pt idx="20">
                  <c:v>[dd|dd]</c:v>
                </c:pt>
              </c:strCache>
            </c:strRef>
          </c:cat>
          <c:val>
            <c:numRef>
              <c:f>'Throughput Chart'!$B$4:$B$24</c:f>
              <c:numCache>
                <c:formatCode>0.00</c:formatCode>
                <c:ptCount val="21"/>
                <c:pt idx="0">
                  <c:v>1.6337560273333336</c:v>
                </c:pt>
                <c:pt idx="1">
                  <c:v>4.9013167939999995</c:v>
                </c:pt>
                <c:pt idx="2">
                  <c:v>9.8029322713333329</c:v>
                </c:pt>
                <c:pt idx="3">
                  <c:v>14.704014927333331</c:v>
                </c:pt>
                <c:pt idx="4">
                  <c:v>14.703997640999999</c:v>
                </c:pt>
                <c:pt idx="5">
                  <c:v>29.409015962000002</c:v>
                </c:pt>
                <c:pt idx="6">
                  <c:v>29.408793964333334</c:v>
                </c:pt>
                <c:pt idx="7">
                  <c:v>44.111635116999999</c:v>
                </c:pt>
                <c:pt idx="8">
                  <c:v>18.72345232833333</c:v>
                </c:pt>
                <c:pt idx="9">
                  <c:v>18.743865448666668</c:v>
                </c:pt>
                <c:pt idx="10">
                  <c:v>28.108950054333331</c:v>
                </c:pt>
                <c:pt idx="11">
                  <c:v>28.116315106666665</c:v>
                </c:pt>
                <c:pt idx="12">
                  <c:v>24.687074438333337</c:v>
                </c:pt>
                <c:pt idx="13">
                  <c:v>28.105412337999997</c:v>
                </c:pt>
                <c:pt idx="14">
                  <c:v>28.114567984666664</c:v>
                </c:pt>
                <c:pt idx="15">
                  <c:v>28.117677794333332</c:v>
                </c:pt>
                <c:pt idx="16">
                  <c:v>20.885355053333331</c:v>
                </c:pt>
                <c:pt idx="17">
                  <c:v>24.464491522666666</c:v>
                </c:pt>
                <c:pt idx="18">
                  <c:v>25.627955453999999</c:v>
                </c:pt>
                <c:pt idx="19">
                  <c:v>29.524465169666666</c:v>
                </c:pt>
                <c:pt idx="20">
                  <c:v>30.478601224333328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F58-4720-A841-092311B2C5E0}"/>
            </c:ext>
          </c:extLst>
        </c:ser>
        <c:ser>
          <c:idx val="1"/>
          <c:order val="1"/>
          <c:tx>
            <c:strRef>
              <c:f>'Throughput Chart'!$C$3</c:f>
              <c:strCache>
                <c:ptCount val="1"/>
                <c:pt idx="0">
                  <c:v>SERI*</c:v>
                </c:pt>
              </c:strCache>
            </c:strRef>
          </c:tx>
          <c:spPr>
            <a:ln>
              <a:solidFill>
                <a:srgbClr val="FF0000"/>
              </a:solidFill>
              <a:prstDash val="solid"/>
            </a:ln>
          </c:spPr>
          <c:marker>
            <c:symbol val="triangle"/>
            <c:size val="9"/>
            <c:spPr>
              <a:solidFill>
                <a:srgbClr val="FF0000"/>
              </a:solidFill>
              <a:ln>
                <a:noFill/>
                <a:prstDash val="solid"/>
              </a:ln>
            </c:spPr>
          </c:marker>
          <c:cat>
            <c:strRef>
              <c:f>'Throughput Chart'!$A$4:$A$24</c:f>
              <c:strCache>
                <c:ptCount val="21"/>
                <c:pt idx="0">
                  <c:v>[ss|ss]</c:v>
                </c:pt>
                <c:pt idx="1">
                  <c:v>[ps|ss]</c:v>
                </c:pt>
                <c:pt idx="2">
                  <c:v>[ds|ss]</c:v>
                </c:pt>
                <c:pt idx="3">
                  <c:v>[pp|ss]</c:v>
                </c:pt>
                <c:pt idx="4">
                  <c:v>[ps|ps]</c:v>
                </c:pt>
                <c:pt idx="5">
                  <c:v>[dp|ss]</c:v>
                </c:pt>
                <c:pt idx="6">
                  <c:v>[ds|ps]</c:v>
                </c:pt>
                <c:pt idx="7">
                  <c:v>[pp|ps]</c:v>
                </c:pt>
                <c:pt idx="8">
                  <c:v>[dd|ss]</c:v>
                </c:pt>
                <c:pt idx="9">
                  <c:v>[ds|ds]</c:v>
                </c:pt>
                <c:pt idx="10">
                  <c:v>[dp|ps]</c:v>
                </c:pt>
                <c:pt idx="11">
                  <c:v>[ds|pp]</c:v>
                </c:pt>
                <c:pt idx="12">
                  <c:v>[pp|pp]</c:v>
                </c:pt>
                <c:pt idx="13">
                  <c:v>[dd|ps]</c:v>
                </c:pt>
                <c:pt idx="14">
                  <c:v>[dp|ds]</c:v>
                </c:pt>
                <c:pt idx="15">
                  <c:v>[dp|pp]</c:v>
                </c:pt>
                <c:pt idx="16">
                  <c:v>[dd|ds]</c:v>
                </c:pt>
                <c:pt idx="17">
                  <c:v>[dd|pp]</c:v>
                </c:pt>
                <c:pt idx="18">
                  <c:v>[dp|dp]</c:v>
                </c:pt>
                <c:pt idx="19">
                  <c:v>[dd|dp]</c:v>
                </c:pt>
                <c:pt idx="20">
                  <c:v>[dd|dd]</c:v>
                </c:pt>
              </c:strCache>
            </c:strRef>
          </c:cat>
          <c:val>
            <c:numRef>
              <c:f>'Throughput Chart'!$C$4:$C$24</c:f>
              <c:numCache>
                <c:formatCode>0.00</c:formatCode>
                <c:ptCount val="21"/>
                <c:pt idx="0">
                  <c:v>1.83351</c:v>
                </c:pt>
                <c:pt idx="1">
                  <c:v>5.53993</c:v>
                </c:pt>
                <c:pt idx="2">
                  <c:v>11.254899999999999</c:v>
                </c:pt>
                <c:pt idx="3">
                  <c:v>14.3154</c:v>
                </c:pt>
                <c:pt idx="4">
                  <c:v>9.6772999999999989</c:v>
                </c:pt>
                <c:pt idx="5">
                  <c:v>18.9666</c:v>
                </c:pt>
                <c:pt idx="6">
                  <c:v>19.454599999999999</c:v>
                </c:pt>
                <c:pt idx="7">
                  <c:v>16.046200000000002</c:v>
                </c:pt>
                <c:pt idx="8">
                  <c:v>18.266299999999998</c:v>
                </c:pt>
                <c:pt idx="9">
                  <c:v>9.9214599999999997</c:v>
                </c:pt>
                <c:pt idx="10">
                  <c:v>18.619799999999998</c:v>
                </c:pt>
                <c:pt idx="11">
                  <c:v>9.5616599999999998</c:v>
                </c:pt>
                <c:pt idx="12">
                  <c:v>8.5301000000000009</c:v>
                </c:pt>
                <c:pt idx="13">
                  <c:v>17.629900000000003</c:v>
                </c:pt>
                <c:pt idx="14">
                  <c:v>21.235099999999999</c:v>
                </c:pt>
                <c:pt idx="15">
                  <c:v>18.283300000000001</c:v>
                </c:pt>
                <c:pt idx="16">
                  <c:v>20.526199999999999</c:v>
                </c:pt>
                <c:pt idx="17">
                  <c:v>17.733000000000001</c:v>
                </c:pt>
                <c:pt idx="18">
                  <c:v>17.657499999999999</c:v>
                </c:pt>
                <c:pt idx="19">
                  <c:v>22.835799999999999</c:v>
                </c:pt>
                <c:pt idx="20">
                  <c:v>14.635299999999999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F58-4720-A841-092311B2C5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 sourceLinked="0"/>
        <c:majorTickMark val="none"/>
        <c:minorTickMark val="out"/>
        <c:tickLblPos val="nextTo"/>
        <c:spPr>
          <a:ln/>
        </c:spPr>
        <c:crossAx val="48672768"/>
        <c:crosses val="autoZero"/>
        <c:auto val="1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75000"/>
                </a:schemeClr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en-CA"/>
                  <a:t>Throughput (Primitive GERIS)</a:t>
                </a:r>
              </a:p>
            </c:rich>
          </c:tx>
          <c:overlay val="0"/>
        </c:title>
        <c:numFmt formatCode="#,##0" sourceLinked="0"/>
        <c:majorTickMark val="out"/>
        <c:minorTickMark val="none"/>
        <c:tickLblPos val="nextTo"/>
        <c:spPr>
          <a:noFill/>
        </c:spPr>
        <c:txPr>
          <a:bodyPr/>
          <a:lstStyle/>
          <a:p>
            <a:pPr>
              <a:defRPr>
                <a:solidFill>
                  <a:schemeClr val="tx1"/>
                </a:solidFill>
              </a:defRPr>
            </a:pPr>
            <a:endParaRPr lang="en-US"/>
          </a:p>
        </c:txPr>
        <c:crossAx val="48650112"/>
        <c:crosses val="autoZero"/>
        <c:crossBetween val="between"/>
        <c:majorUnit val="10"/>
      </c:valAx>
    </c:plotArea>
    <c:legend>
      <c:legendPos val="t"/>
      <c:layout>
        <c:manualLayout>
          <c:xMode val="edge"/>
          <c:yMode val="edge"/>
          <c:x val="0.15275680267669911"/>
          <c:y val="2.9304022542407768E-3"/>
          <c:w val="0.68707884034395461"/>
          <c:h val="8.6870704257216796E-2"/>
        </c:manualLayout>
      </c:layout>
      <c:overlay val="1"/>
      <c:spPr>
        <a:solidFill>
          <a:schemeClr val="bg1"/>
        </a:solidFill>
      </c:spPr>
    </c:legend>
    <c:plotVisOnly val="1"/>
    <c:dispBlanksAs val="gap"/>
    <c:showDLblsOverMax val="1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750162109968228"/>
          <c:y val="9.3736184422443095E-2"/>
          <c:w val="0.8621280055596392"/>
          <c:h val="0.7024115559377494"/>
        </c:manualLayout>
      </c:layout>
      <c:lineChart>
        <c:grouping val="standard"/>
        <c:varyColors val="0"/>
        <c:ser>
          <c:idx val="0"/>
          <c:order val="0"/>
          <c:tx>
            <c:strRef>
              <c:f>'Throughput Chart'!$B$3</c:f>
              <c:strCache>
                <c:ptCount val="1"/>
                <c:pt idx="0">
                  <c:v>SORCERI</c:v>
                </c:pt>
              </c:strCache>
            </c:strRef>
          </c:tx>
          <c:spPr>
            <a:ln>
              <a:solidFill>
                <a:schemeClr val="tx1"/>
              </a:solidFill>
              <a:prstDash val="solid"/>
            </a:ln>
          </c:spPr>
          <c:marker>
            <c:symbol val="circle"/>
            <c:size val="8"/>
            <c:spPr>
              <a:solidFill>
                <a:schemeClr val="tx1"/>
              </a:solidFill>
              <a:ln>
                <a:noFill/>
                <a:prstDash val="solid"/>
              </a:ln>
            </c:spPr>
          </c:marker>
          <c:cat>
            <c:strRef>
              <c:f>'Throughput Chart'!$A$4:$A$24</c:f>
              <c:strCache>
                <c:ptCount val="21"/>
                <c:pt idx="0">
                  <c:v>[ss|ss]</c:v>
                </c:pt>
                <c:pt idx="1">
                  <c:v>[ps|ss]</c:v>
                </c:pt>
                <c:pt idx="2">
                  <c:v>[ds|ss]</c:v>
                </c:pt>
                <c:pt idx="3">
                  <c:v>[pp|ss]</c:v>
                </c:pt>
                <c:pt idx="4">
                  <c:v>[ps|ps]</c:v>
                </c:pt>
                <c:pt idx="5">
                  <c:v>[dp|ss]</c:v>
                </c:pt>
                <c:pt idx="6">
                  <c:v>[ds|ps]</c:v>
                </c:pt>
                <c:pt idx="7">
                  <c:v>[pp|ps]</c:v>
                </c:pt>
                <c:pt idx="8">
                  <c:v>[dd|ss]</c:v>
                </c:pt>
                <c:pt idx="9">
                  <c:v>[ds|ds]</c:v>
                </c:pt>
                <c:pt idx="10">
                  <c:v>[dp|ps]</c:v>
                </c:pt>
                <c:pt idx="11">
                  <c:v>[ds|pp]</c:v>
                </c:pt>
                <c:pt idx="12">
                  <c:v>[pp|pp]</c:v>
                </c:pt>
                <c:pt idx="13">
                  <c:v>[dd|ps]</c:v>
                </c:pt>
                <c:pt idx="14">
                  <c:v>[dp|ds]</c:v>
                </c:pt>
                <c:pt idx="15">
                  <c:v>[dp|pp]</c:v>
                </c:pt>
                <c:pt idx="16">
                  <c:v>[dd|ds]</c:v>
                </c:pt>
                <c:pt idx="17">
                  <c:v>[dd|pp]</c:v>
                </c:pt>
                <c:pt idx="18">
                  <c:v>[dp|dp]</c:v>
                </c:pt>
                <c:pt idx="19">
                  <c:v>[dd|dp]</c:v>
                </c:pt>
                <c:pt idx="20">
                  <c:v>[dd|dd]</c:v>
                </c:pt>
              </c:strCache>
            </c:strRef>
          </c:cat>
          <c:val>
            <c:numRef>
              <c:f>'Throughput Chart'!$B$4:$B$24</c:f>
              <c:numCache>
                <c:formatCode>0.00</c:formatCode>
                <c:ptCount val="21"/>
                <c:pt idx="0">
                  <c:v>1.6337560273333336</c:v>
                </c:pt>
                <c:pt idx="1">
                  <c:v>4.9013167939999995</c:v>
                </c:pt>
                <c:pt idx="2">
                  <c:v>9.8029322713333329</c:v>
                </c:pt>
                <c:pt idx="3">
                  <c:v>14.704014927333331</c:v>
                </c:pt>
                <c:pt idx="4">
                  <c:v>14.703997640999999</c:v>
                </c:pt>
                <c:pt idx="5">
                  <c:v>29.409015962000002</c:v>
                </c:pt>
                <c:pt idx="6">
                  <c:v>29.408793964333334</c:v>
                </c:pt>
                <c:pt idx="7">
                  <c:v>44.111635116999999</c:v>
                </c:pt>
                <c:pt idx="8">
                  <c:v>18.72345232833333</c:v>
                </c:pt>
                <c:pt idx="9">
                  <c:v>18.743865448666668</c:v>
                </c:pt>
                <c:pt idx="10">
                  <c:v>28.108950054333331</c:v>
                </c:pt>
                <c:pt idx="11">
                  <c:v>28.116315106666665</c:v>
                </c:pt>
                <c:pt idx="12">
                  <c:v>24.687074438333337</c:v>
                </c:pt>
                <c:pt idx="13">
                  <c:v>28.105412337999997</c:v>
                </c:pt>
                <c:pt idx="14">
                  <c:v>28.114567984666664</c:v>
                </c:pt>
                <c:pt idx="15">
                  <c:v>28.117677794333332</c:v>
                </c:pt>
                <c:pt idx="16">
                  <c:v>20.885355053333331</c:v>
                </c:pt>
                <c:pt idx="17">
                  <c:v>24.464491522666666</c:v>
                </c:pt>
                <c:pt idx="18">
                  <c:v>25.627955453999999</c:v>
                </c:pt>
                <c:pt idx="19">
                  <c:v>29.524465169666666</c:v>
                </c:pt>
                <c:pt idx="20">
                  <c:v>30.478601224333328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F58-4720-A841-092311B2C5E0}"/>
            </c:ext>
          </c:extLst>
        </c:ser>
        <c:ser>
          <c:idx val="1"/>
          <c:order val="1"/>
          <c:tx>
            <c:strRef>
              <c:f>'Throughput Chart'!$C$3</c:f>
              <c:strCache>
                <c:ptCount val="1"/>
                <c:pt idx="0">
                  <c:v>SERI*</c:v>
                </c:pt>
              </c:strCache>
            </c:strRef>
          </c:tx>
          <c:spPr>
            <a:ln>
              <a:solidFill>
                <a:srgbClr val="FF0000"/>
              </a:solidFill>
              <a:prstDash val="solid"/>
            </a:ln>
          </c:spPr>
          <c:marker>
            <c:symbol val="triangle"/>
            <c:size val="9"/>
            <c:spPr>
              <a:solidFill>
                <a:srgbClr val="FF0000"/>
              </a:solidFill>
              <a:ln>
                <a:noFill/>
                <a:prstDash val="solid"/>
              </a:ln>
            </c:spPr>
          </c:marker>
          <c:cat>
            <c:strRef>
              <c:f>'Throughput Chart'!$A$4:$A$24</c:f>
              <c:strCache>
                <c:ptCount val="21"/>
                <c:pt idx="0">
                  <c:v>[ss|ss]</c:v>
                </c:pt>
                <c:pt idx="1">
                  <c:v>[ps|ss]</c:v>
                </c:pt>
                <c:pt idx="2">
                  <c:v>[ds|ss]</c:v>
                </c:pt>
                <c:pt idx="3">
                  <c:v>[pp|ss]</c:v>
                </c:pt>
                <c:pt idx="4">
                  <c:v>[ps|ps]</c:v>
                </c:pt>
                <c:pt idx="5">
                  <c:v>[dp|ss]</c:v>
                </c:pt>
                <c:pt idx="6">
                  <c:v>[ds|ps]</c:v>
                </c:pt>
                <c:pt idx="7">
                  <c:v>[pp|ps]</c:v>
                </c:pt>
                <c:pt idx="8">
                  <c:v>[dd|ss]</c:v>
                </c:pt>
                <c:pt idx="9">
                  <c:v>[ds|ds]</c:v>
                </c:pt>
                <c:pt idx="10">
                  <c:v>[dp|ps]</c:v>
                </c:pt>
                <c:pt idx="11">
                  <c:v>[ds|pp]</c:v>
                </c:pt>
                <c:pt idx="12">
                  <c:v>[pp|pp]</c:v>
                </c:pt>
                <c:pt idx="13">
                  <c:v>[dd|ps]</c:v>
                </c:pt>
                <c:pt idx="14">
                  <c:v>[dp|ds]</c:v>
                </c:pt>
                <c:pt idx="15">
                  <c:v>[dp|pp]</c:v>
                </c:pt>
                <c:pt idx="16">
                  <c:v>[dd|ds]</c:v>
                </c:pt>
                <c:pt idx="17">
                  <c:v>[dd|pp]</c:v>
                </c:pt>
                <c:pt idx="18">
                  <c:v>[dp|dp]</c:v>
                </c:pt>
                <c:pt idx="19">
                  <c:v>[dd|dp]</c:v>
                </c:pt>
                <c:pt idx="20">
                  <c:v>[dd|dd]</c:v>
                </c:pt>
              </c:strCache>
            </c:strRef>
          </c:cat>
          <c:val>
            <c:numRef>
              <c:f>'Throughput Chart'!$C$4:$C$24</c:f>
              <c:numCache>
                <c:formatCode>0.00</c:formatCode>
                <c:ptCount val="21"/>
                <c:pt idx="0">
                  <c:v>1.83351</c:v>
                </c:pt>
                <c:pt idx="1">
                  <c:v>5.53993</c:v>
                </c:pt>
                <c:pt idx="2">
                  <c:v>11.254899999999999</c:v>
                </c:pt>
                <c:pt idx="3">
                  <c:v>14.3154</c:v>
                </c:pt>
                <c:pt idx="4">
                  <c:v>9.6772999999999989</c:v>
                </c:pt>
                <c:pt idx="5">
                  <c:v>18.9666</c:v>
                </c:pt>
                <c:pt idx="6">
                  <c:v>19.454599999999999</c:v>
                </c:pt>
                <c:pt idx="7">
                  <c:v>16.046200000000002</c:v>
                </c:pt>
                <c:pt idx="8">
                  <c:v>18.266299999999998</c:v>
                </c:pt>
                <c:pt idx="9">
                  <c:v>9.9214599999999997</c:v>
                </c:pt>
                <c:pt idx="10">
                  <c:v>18.619799999999998</c:v>
                </c:pt>
                <c:pt idx="11">
                  <c:v>9.5616599999999998</c:v>
                </c:pt>
                <c:pt idx="12">
                  <c:v>8.5301000000000009</c:v>
                </c:pt>
                <c:pt idx="13">
                  <c:v>17.629900000000003</c:v>
                </c:pt>
                <c:pt idx="14">
                  <c:v>21.235099999999999</c:v>
                </c:pt>
                <c:pt idx="15">
                  <c:v>18.283300000000001</c:v>
                </c:pt>
                <c:pt idx="16">
                  <c:v>20.526199999999999</c:v>
                </c:pt>
                <c:pt idx="17">
                  <c:v>17.733000000000001</c:v>
                </c:pt>
                <c:pt idx="18">
                  <c:v>17.657499999999999</c:v>
                </c:pt>
                <c:pt idx="19">
                  <c:v>22.835799999999999</c:v>
                </c:pt>
                <c:pt idx="20">
                  <c:v>14.635299999999999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F58-4720-A841-092311B2C5E0}"/>
            </c:ext>
          </c:extLst>
        </c:ser>
        <c:ser>
          <c:idx val="2"/>
          <c:order val="2"/>
          <c:tx>
            <c:strRef>
              <c:f>'Throughput Chart'!$D$3</c:f>
              <c:strCache>
                <c:ptCount val="1"/>
                <c:pt idx="0">
                  <c:v>64-CPU</c:v>
                </c:pt>
              </c:strCache>
            </c:strRef>
          </c:tx>
          <c:spPr>
            <a:ln w="28575">
              <a:solidFill>
                <a:srgbClr val="0000FF"/>
              </a:solidFill>
              <a:prstDash val="solid"/>
            </a:ln>
          </c:spPr>
          <c:marker>
            <c:symbol val="diamond"/>
            <c:size val="9"/>
            <c:spPr>
              <a:solidFill>
                <a:srgbClr val="0000FF"/>
              </a:solidFill>
              <a:ln>
                <a:noFill/>
                <a:prstDash val="solid"/>
              </a:ln>
            </c:spPr>
          </c:marker>
          <c:cat>
            <c:strRef>
              <c:f>'Throughput Chart'!$A$4:$A$24</c:f>
              <c:strCache>
                <c:ptCount val="21"/>
                <c:pt idx="0">
                  <c:v>[ss|ss]</c:v>
                </c:pt>
                <c:pt idx="1">
                  <c:v>[ps|ss]</c:v>
                </c:pt>
                <c:pt idx="2">
                  <c:v>[ds|ss]</c:v>
                </c:pt>
                <c:pt idx="3">
                  <c:v>[pp|ss]</c:v>
                </c:pt>
                <c:pt idx="4">
                  <c:v>[ps|ps]</c:v>
                </c:pt>
                <c:pt idx="5">
                  <c:v>[dp|ss]</c:v>
                </c:pt>
                <c:pt idx="6">
                  <c:v>[ds|ps]</c:v>
                </c:pt>
                <c:pt idx="7">
                  <c:v>[pp|ps]</c:v>
                </c:pt>
                <c:pt idx="8">
                  <c:v>[dd|ss]</c:v>
                </c:pt>
                <c:pt idx="9">
                  <c:v>[ds|ds]</c:v>
                </c:pt>
                <c:pt idx="10">
                  <c:v>[dp|ps]</c:v>
                </c:pt>
                <c:pt idx="11">
                  <c:v>[ds|pp]</c:v>
                </c:pt>
                <c:pt idx="12">
                  <c:v>[pp|pp]</c:v>
                </c:pt>
                <c:pt idx="13">
                  <c:v>[dd|ps]</c:v>
                </c:pt>
                <c:pt idx="14">
                  <c:v>[dp|ds]</c:v>
                </c:pt>
                <c:pt idx="15">
                  <c:v>[dp|pp]</c:v>
                </c:pt>
                <c:pt idx="16">
                  <c:v>[dd|ds]</c:v>
                </c:pt>
                <c:pt idx="17">
                  <c:v>[dd|pp]</c:v>
                </c:pt>
                <c:pt idx="18">
                  <c:v>[dp|dp]</c:v>
                </c:pt>
                <c:pt idx="19">
                  <c:v>[dd|dp]</c:v>
                </c:pt>
                <c:pt idx="20">
                  <c:v>[dd|dd]</c:v>
                </c:pt>
              </c:strCache>
            </c:strRef>
          </c:cat>
          <c:val>
            <c:numRef>
              <c:f>'Throughput Chart'!$D$4:$D$24</c:f>
              <c:numCache>
                <c:formatCode>0.00</c:formatCode>
                <c:ptCount val="21"/>
                <c:pt idx="0">
                  <c:v>1.5460666666666667</c:v>
                </c:pt>
                <c:pt idx="1">
                  <c:v>2.8793899999999999</c:v>
                </c:pt>
                <c:pt idx="2">
                  <c:v>4.9387633333333332</c:v>
                </c:pt>
                <c:pt idx="3">
                  <c:v>7.3573000000000004</c:v>
                </c:pt>
                <c:pt idx="4">
                  <c:v>7.1603833333333338</c:v>
                </c:pt>
                <c:pt idx="5">
                  <c:v>13.565850000000001</c:v>
                </c:pt>
                <c:pt idx="6">
                  <c:v>12.206850000000001</c:v>
                </c:pt>
                <c:pt idx="7">
                  <c:v>17.3886</c:v>
                </c:pt>
                <c:pt idx="8">
                  <c:v>21.057449999999999</c:v>
                </c:pt>
                <c:pt idx="9">
                  <c:v>15.143433333333334</c:v>
                </c:pt>
                <c:pt idx="10">
                  <c:v>23.734016666666662</c:v>
                </c:pt>
                <c:pt idx="11">
                  <c:v>21.216083333333337</c:v>
                </c:pt>
                <c:pt idx="12">
                  <c:v>29.077200000000001</c:v>
                </c:pt>
                <c:pt idx="13">
                  <c:v>22.265700000000002</c:v>
                </c:pt>
                <c:pt idx="14">
                  <c:v>18.481983333333332</c:v>
                </c:pt>
                <c:pt idx="15">
                  <c:v>26.551733333333335</c:v>
                </c:pt>
                <c:pt idx="16">
                  <c:v>18.843299999999999</c:v>
                </c:pt>
                <c:pt idx="17">
                  <c:v>27.125833333333333</c:v>
                </c:pt>
                <c:pt idx="18">
                  <c:v>21.121283333333334</c:v>
                </c:pt>
                <c:pt idx="19">
                  <c:v>21.994900000000005</c:v>
                </c:pt>
                <c:pt idx="20">
                  <c:v>18.617116666666664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F58-4720-A841-092311B2C5E0}"/>
            </c:ext>
          </c:extLst>
        </c:ser>
        <c:ser>
          <c:idx val="3"/>
          <c:order val="3"/>
          <c:tx>
            <c:strRef>
              <c:f>'Throughput Chart'!$E$3</c:f>
              <c:strCache>
                <c:ptCount val="1"/>
                <c:pt idx="0">
                  <c:v>A40 GPU</c:v>
                </c:pt>
              </c:strCache>
            </c:strRef>
          </c:tx>
          <c:spPr>
            <a:ln>
              <a:solidFill>
                <a:srgbClr val="36A200"/>
              </a:solidFill>
              <a:prstDash val="solid"/>
            </a:ln>
          </c:spPr>
          <c:marker>
            <c:symbol val="star"/>
            <c:size val="9"/>
            <c:spPr>
              <a:noFill/>
              <a:ln>
                <a:solidFill>
                  <a:srgbClr val="36A200"/>
                </a:solidFill>
                <a:prstDash val="solid"/>
              </a:ln>
            </c:spPr>
          </c:marker>
          <c:cat>
            <c:strRef>
              <c:f>'Throughput Chart'!$A$4:$A$24</c:f>
              <c:strCache>
                <c:ptCount val="21"/>
                <c:pt idx="0">
                  <c:v>[ss|ss]</c:v>
                </c:pt>
                <c:pt idx="1">
                  <c:v>[ps|ss]</c:v>
                </c:pt>
                <c:pt idx="2">
                  <c:v>[ds|ss]</c:v>
                </c:pt>
                <c:pt idx="3">
                  <c:v>[pp|ss]</c:v>
                </c:pt>
                <c:pt idx="4">
                  <c:v>[ps|ps]</c:v>
                </c:pt>
                <c:pt idx="5">
                  <c:v>[dp|ss]</c:v>
                </c:pt>
                <c:pt idx="6">
                  <c:v>[ds|ps]</c:v>
                </c:pt>
                <c:pt idx="7">
                  <c:v>[pp|ps]</c:v>
                </c:pt>
                <c:pt idx="8">
                  <c:v>[dd|ss]</c:v>
                </c:pt>
                <c:pt idx="9">
                  <c:v>[ds|ds]</c:v>
                </c:pt>
                <c:pt idx="10">
                  <c:v>[dp|ps]</c:v>
                </c:pt>
                <c:pt idx="11">
                  <c:v>[ds|pp]</c:v>
                </c:pt>
                <c:pt idx="12">
                  <c:v>[pp|pp]</c:v>
                </c:pt>
                <c:pt idx="13">
                  <c:v>[dd|ps]</c:v>
                </c:pt>
                <c:pt idx="14">
                  <c:v>[dp|ds]</c:v>
                </c:pt>
                <c:pt idx="15">
                  <c:v>[dp|pp]</c:v>
                </c:pt>
                <c:pt idx="16">
                  <c:v>[dd|ds]</c:v>
                </c:pt>
                <c:pt idx="17">
                  <c:v>[dd|pp]</c:v>
                </c:pt>
                <c:pt idx="18">
                  <c:v>[dp|dp]</c:v>
                </c:pt>
                <c:pt idx="19">
                  <c:v>[dd|dp]</c:v>
                </c:pt>
                <c:pt idx="20">
                  <c:v>[dd|dd]</c:v>
                </c:pt>
              </c:strCache>
            </c:strRef>
          </c:cat>
          <c:val>
            <c:numRef>
              <c:f>'Throughput Chart'!$E$4:$E$24</c:f>
              <c:numCache>
                <c:formatCode>0.00</c:formatCode>
                <c:ptCount val="21"/>
                <c:pt idx="0">
                  <c:v>4.5895999999999999</c:v>
                </c:pt>
                <c:pt idx="1">
                  <c:v>9.160733333333333</c:v>
                </c:pt>
                <c:pt idx="2">
                  <c:v>13.383433333333334</c:v>
                </c:pt>
                <c:pt idx="3">
                  <c:v>19.621933333333331</c:v>
                </c:pt>
                <c:pt idx="4">
                  <c:v>17.097633333333334</c:v>
                </c:pt>
                <c:pt idx="5">
                  <c:v>25.8767</c:v>
                </c:pt>
                <c:pt idx="6">
                  <c:v>20.789233333333332</c:v>
                </c:pt>
                <c:pt idx="7">
                  <c:v>30.40133333333333</c:v>
                </c:pt>
                <c:pt idx="8">
                  <c:v>31.939966666666663</c:v>
                </c:pt>
                <c:pt idx="9">
                  <c:v>18.596300000000003</c:v>
                </c:pt>
                <c:pt idx="10">
                  <c:v>35.471699999999998</c:v>
                </c:pt>
                <c:pt idx="11">
                  <c:v>27.409333333333333</c:v>
                </c:pt>
                <c:pt idx="12">
                  <c:v>30.794566666666668</c:v>
                </c:pt>
                <c:pt idx="13">
                  <c:v>39.196400000000004</c:v>
                </c:pt>
                <c:pt idx="14">
                  <c:v>28.498833333333334</c:v>
                </c:pt>
                <c:pt idx="15">
                  <c:v>31.155866666666668</c:v>
                </c:pt>
                <c:pt idx="16">
                  <c:v>32.562133333333328</c:v>
                </c:pt>
                <c:pt idx="17">
                  <c:v>34.646466666666662</c:v>
                </c:pt>
                <c:pt idx="18">
                  <c:v>20.651299999999999</c:v>
                </c:pt>
                <c:pt idx="19">
                  <c:v>20.904033333333331</c:v>
                </c:pt>
                <c:pt idx="20">
                  <c:v>14.715166666666667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DF58-4720-A841-092311B2C5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 sourceLinked="0"/>
        <c:majorTickMark val="none"/>
        <c:minorTickMark val="out"/>
        <c:tickLblPos val="nextTo"/>
        <c:spPr>
          <a:ln/>
        </c:spPr>
        <c:crossAx val="48672768"/>
        <c:crosses val="autoZero"/>
        <c:auto val="1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75000"/>
                </a:schemeClr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en-CA"/>
                  <a:t>Throughput (Primitive GERIS)</a:t>
                </a:r>
              </a:p>
            </c:rich>
          </c:tx>
          <c:overlay val="0"/>
        </c:title>
        <c:numFmt formatCode="#,##0" sourceLinked="0"/>
        <c:majorTickMark val="out"/>
        <c:minorTickMark val="none"/>
        <c:tickLblPos val="nextTo"/>
        <c:spPr>
          <a:noFill/>
        </c:spPr>
        <c:txPr>
          <a:bodyPr/>
          <a:lstStyle/>
          <a:p>
            <a:pPr>
              <a:defRPr>
                <a:solidFill>
                  <a:schemeClr val="tx1"/>
                </a:solidFill>
              </a:defRPr>
            </a:pPr>
            <a:endParaRPr lang="en-US"/>
          </a:p>
        </c:txPr>
        <c:crossAx val="48650112"/>
        <c:crosses val="autoZero"/>
        <c:crossBetween val="between"/>
        <c:majorUnit val="10"/>
      </c:valAx>
    </c:plotArea>
    <c:legend>
      <c:legendPos val="t"/>
      <c:layout>
        <c:manualLayout>
          <c:xMode val="edge"/>
          <c:yMode val="edge"/>
          <c:x val="0.15275680267669911"/>
          <c:y val="2.9304022542407768E-3"/>
          <c:w val="0.68707884034395461"/>
          <c:h val="8.6870704257216796E-2"/>
        </c:manualLayout>
      </c:layout>
      <c:overlay val="1"/>
      <c:spPr>
        <a:solidFill>
          <a:schemeClr val="bg1"/>
        </a:solidFill>
      </c:spPr>
    </c:legend>
    <c:plotVisOnly val="1"/>
    <c:dispBlanksAs val="gap"/>
    <c:showDLblsOverMax val="1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750162109968228"/>
          <c:y val="9.3736184422443095E-2"/>
          <c:w val="0.8621280055596392"/>
          <c:h val="0.7024115559377494"/>
        </c:manualLayout>
      </c:layout>
      <c:lineChart>
        <c:grouping val="standard"/>
        <c:varyColors val="0"/>
        <c:ser>
          <c:idx val="0"/>
          <c:order val="0"/>
          <c:tx>
            <c:strRef>
              <c:f>'Throughput Chart'!$B$3</c:f>
              <c:strCache>
                <c:ptCount val="1"/>
                <c:pt idx="0">
                  <c:v>SORCERI</c:v>
                </c:pt>
              </c:strCache>
            </c:strRef>
          </c:tx>
          <c:spPr>
            <a:ln>
              <a:solidFill>
                <a:schemeClr val="tx1"/>
              </a:solidFill>
              <a:prstDash val="solid"/>
            </a:ln>
          </c:spPr>
          <c:marker>
            <c:symbol val="circle"/>
            <c:size val="8"/>
            <c:spPr>
              <a:solidFill>
                <a:schemeClr val="tx1"/>
              </a:solidFill>
              <a:ln>
                <a:noFill/>
                <a:prstDash val="solid"/>
              </a:ln>
            </c:spPr>
          </c:marker>
          <c:cat>
            <c:strRef>
              <c:f>'Throughput Chart'!$A$4:$A$24</c:f>
              <c:strCache>
                <c:ptCount val="21"/>
                <c:pt idx="0">
                  <c:v>[ss|ss]</c:v>
                </c:pt>
                <c:pt idx="1">
                  <c:v>[ps|ss]</c:v>
                </c:pt>
                <c:pt idx="2">
                  <c:v>[ds|ss]</c:v>
                </c:pt>
                <c:pt idx="3">
                  <c:v>[pp|ss]</c:v>
                </c:pt>
                <c:pt idx="4">
                  <c:v>[ps|ps]</c:v>
                </c:pt>
                <c:pt idx="5">
                  <c:v>[dp|ss]</c:v>
                </c:pt>
                <c:pt idx="6">
                  <c:v>[ds|ps]</c:v>
                </c:pt>
                <c:pt idx="7">
                  <c:v>[pp|ps]</c:v>
                </c:pt>
                <c:pt idx="8">
                  <c:v>[dd|ss]</c:v>
                </c:pt>
                <c:pt idx="9">
                  <c:v>[ds|ds]</c:v>
                </c:pt>
                <c:pt idx="10">
                  <c:v>[dp|ps]</c:v>
                </c:pt>
                <c:pt idx="11">
                  <c:v>[ds|pp]</c:v>
                </c:pt>
                <c:pt idx="12">
                  <c:v>[pp|pp]</c:v>
                </c:pt>
                <c:pt idx="13">
                  <c:v>[dd|ps]</c:v>
                </c:pt>
                <c:pt idx="14">
                  <c:v>[dp|ds]</c:v>
                </c:pt>
                <c:pt idx="15">
                  <c:v>[dp|pp]</c:v>
                </c:pt>
                <c:pt idx="16">
                  <c:v>[dd|ds]</c:v>
                </c:pt>
                <c:pt idx="17">
                  <c:v>[dd|pp]</c:v>
                </c:pt>
                <c:pt idx="18">
                  <c:v>[dp|dp]</c:v>
                </c:pt>
                <c:pt idx="19">
                  <c:v>[dd|dp]</c:v>
                </c:pt>
                <c:pt idx="20">
                  <c:v>[dd|dd]</c:v>
                </c:pt>
              </c:strCache>
            </c:strRef>
          </c:cat>
          <c:val>
            <c:numRef>
              <c:f>'Throughput Chart'!$B$4:$B$24</c:f>
              <c:numCache>
                <c:formatCode>0.00</c:formatCode>
                <c:ptCount val="21"/>
                <c:pt idx="0">
                  <c:v>1.6337560273333336</c:v>
                </c:pt>
                <c:pt idx="1">
                  <c:v>4.9013167939999995</c:v>
                </c:pt>
                <c:pt idx="2">
                  <c:v>9.8029322713333329</c:v>
                </c:pt>
                <c:pt idx="3">
                  <c:v>14.704014927333331</c:v>
                </c:pt>
                <c:pt idx="4">
                  <c:v>14.703997640999999</c:v>
                </c:pt>
                <c:pt idx="5">
                  <c:v>29.409015962000002</c:v>
                </c:pt>
                <c:pt idx="6">
                  <c:v>29.408793964333334</c:v>
                </c:pt>
                <c:pt idx="7">
                  <c:v>44.111635116999999</c:v>
                </c:pt>
                <c:pt idx="8">
                  <c:v>18.72345232833333</c:v>
                </c:pt>
                <c:pt idx="9">
                  <c:v>18.743865448666668</c:v>
                </c:pt>
                <c:pt idx="10">
                  <c:v>28.108950054333331</c:v>
                </c:pt>
                <c:pt idx="11">
                  <c:v>28.116315106666665</c:v>
                </c:pt>
                <c:pt idx="12">
                  <c:v>24.687074438333337</c:v>
                </c:pt>
                <c:pt idx="13">
                  <c:v>28.105412337999997</c:v>
                </c:pt>
                <c:pt idx="14">
                  <c:v>28.114567984666664</c:v>
                </c:pt>
                <c:pt idx="15">
                  <c:v>28.117677794333332</c:v>
                </c:pt>
                <c:pt idx="16">
                  <c:v>20.885355053333331</c:v>
                </c:pt>
                <c:pt idx="17">
                  <c:v>24.464491522666666</c:v>
                </c:pt>
                <c:pt idx="18">
                  <c:v>25.627955453999999</c:v>
                </c:pt>
                <c:pt idx="19">
                  <c:v>29.524465169666666</c:v>
                </c:pt>
                <c:pt idx="20">
                  <c:v>30.478601224333328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F58-4720-A841-092311B2C5E0}"/>
            </c:ext>
          </c:extLst>
        </c:ser>
        <c:ser>
          <c:idx val="1"/>
          <c:order val="1"/>
          <c:tx>
            <c:strRef>
              <c:f>'Throughput Chart'!$C$3</c:f>
              <c:strCache>
                <c:ptCount val="1"/>
                <c:pt idx="0">
                  <c:v>SERI*</c:v>
                </c:pt>
              </c:strCache>
            </c:strRef>
          </c:tx>
          <c:spPr>
            <a:ln>
              <a:solidFill>
                <a:srgbClr val="FF0000"/>
              </a:solidFill>
              <a:prstDash val="solid"/>
            </a:ln>
          </c:spPr>
          <c:marker>
            <c:symbol val="triangle"/>
            <c:size val="9"/>
            <c:spPr>
              <a:solidFill>
                <a:srgbClr val="FF0000"/>
              </a:solidFill>
              <a:ln>
                <a:noFill/>
                <a:prstDash val="solid"/>
              </a:ln>
            </c:spPr>
          </c:marker>
          <c:cat>
            <c:strRef>
              <c:f>'Throughput Chart'!$A$4:$A$24</c:f>
              <c:strCache>
                <c:ptCount val="21"/>
                <c:pt idx="0">
                  <c:v>[ss|ss]</c:v>
                </c:pt>
                <c:pt idx="1">
                  <c:v>[ps|ss]</c:v>
                </c:pt>
                <c:pt idx="2">
                  <c:v>[ds|ss]</c:v>
                </c:pt>
                <c:pt idx="3">
                  <c:v>[pp|ss]</c:v>
                </c:pt>
                <c:pt idx="4">
                  <c:v>[ps|ps]</c:v>
                </c:pt>
                <c:pt idx="5">
                  <c:v>[dp|ss]</c:v>
                </c:pt>
                <c:pt idx="6">
                  <c:v>[ds|ps]</c:v>
                </c:pt>
                <c:pt idx="7">
                  <c:v>[pp|ps]</c:v>
                </c:pt>
                <c:pt idx="8">
                  <c:v>[dd|ss]</c:v>
                </c:pt>
                <c:pt idx="9">
                  <c:v>[ds|ds]</c:v>
                </c:pt>
                <c:pt idx="10">
                  <c:v>[dp|ps]</c:v>
                </c:pt>
                <c:pt idx="11">
                  <c:v>[ds|pp]</c:v>
                </c:pt>
                <c:pt idx="12">
                  <c:v>[pp|pp]</c:v>
                </c:pt>
                <c:pt idx="13">
                  <c:v>[dd|ps]</c:v>
                </c:pt>
                <c:pt idx="14">
                  <c:v>[dp|ds]</c:v>
                </c:pt>
                <c:pt idx="15">
                  <c:v>[dp|pp]</c:v>
                </c:pt>
                <c:pt idx="16">
                  <c:v>[dd|ds]</c:v>
                </c:pt>
                <c:pt idx="17">
                  <c:v>[dd|pp]</c:v>
                </c:pt>
                <c:pt idx="18">
                  <c:v>[dp|dp]</c:v>
                </c:pt>
                <c:pt idx="19">
                  <c:v>[dd|dp]</c:v>
                </c:pt>
                <c:pt idx="20">
                  <c:v>[dd|dd]</c:v>
                </c:pt>
              </c:strCache>
            </c:strRef>
          </c:cat>
          <c:val>
            <c:numRef>
              <c:f>'Throughput Chart'!$C$4:$C$24</c:f>
              <c:numCache>
                <c:formatCode>0.00</c:formatCode>
                <c:ptCount val="21"/>
                <c:pt idx="0">
                  <c:v>1.83351</c:v>
                </c:pt>
                <c:pt idx="1">
                  <c:v>5.53993</c:v>
                </c:pt>
                <c:pt idx="2">
                  <c:v>11.254899999999999</c:v>
                </c:pt>
                <c:pt idx="3">
                  <c:v>14.3154</c:v>
                </c:pt>
                <c:pt idx="4">
                  <c:v>9.6772999999999989</c:v>
                </c:pt>
                <c:pt idx="5">
                  <c:v>18.9666</c:v>
                </c:pt>
                <c:pt idx="6">
                  <c:v>19.454599999999999</c:v>
                </c:pt>
                <c:pt idx="7">
                  <c:v>16.046200000000002</c:v>
                </c:pt>
                <c:pt idx="8">
                  <c:v>18.266299999999998</c:v>
                </c:pt>
                <c:pt idx="9">
                  <c:v>9.9214599999999997</c:v>
                </c:pt>
                <c:pt idx="10">
                  <c:v>18.619799999999998</c:v>
                </c:pt>
                <c:pt idx="11">
                  <c:v>9.5616599999999998</c:v>
                </c:pt>
                <c:pt idx="12">
                  <c:v>8.5301000000000009</c:v>
                </c:pt>
                <c:pt idx="13">
                  <c:v>17.629900000000003</c:v>
                </c:pt>
                <c:pt idx="14">
                  <c:v>21.235099999999999</c:v>
                </c:pt>
                <c:pt idx="15">
                  <c:v>18.283300000000001</c:v>
                </c:pt>
                <c:pt idx="16">
                  <c:v>20.526199999999999</c:v>
                </c:pt>
                <c:pt idx="17">
                  <c:v>17.733000000000001</c:v>
                </c:pt>
                <c:pt idx="18">
                  <c:v>17.657499999999999</c:v>
                </c:pt>
                <c:pt idx="19">
                  <c:v>22.835799999999999</c:v>
                </c:pt>
                <c:pt idx="20">
                  <c:v>14.635299999999999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F58-4720-A841-092311B2C5E0}"/>
            </c:ext>
          </c:extLst>
        </c:ser>
        <c:ser>
          <c:idx val="2"/>
          <c:order val="2"/>
          <c:tx>
            <c:strRef>
              <c:f>'Throughput Chart'!$D$3</c:f>
              <c:strCache>
                <c:ptCount val="1"/>
                <c:pt idx="0">
                  <c:v>64-CPU</c:v>
                </c:pt>
              </c:strCache>
            </c:strRef>
          </c:tx>
          <c:spPr>
            <a:ln w="28575">
              <a:solidFill>
                <a:srgbClr val="0000FF"/>
              </a:solidFill>
              <a:prstDash val="solid"/>
            </a:ln>
          </c:spPr>
          <c:marker>
            <c:symbol val="diamond"/>
            <c:size val="9"/>
            <c:spPr>
              <a:solidFill>
                <a:srgbClr val="0000FF"/>
              </a:solidFill>
              <a:ln>
                <a:noFill/>
                <a:prstDash val="solid"/>
              </a:ln>
            </c:spPr>
          </c:marker>
          <c:cat>
            <c:strRef>
              <c:f>'Throughput Chart'!$A$4:$A$24</c:f>
              <c:strCache>
                <c:ptCount val="21"/>
                <c:pt idx="0">
                  <c:v>[ss|ss]</c:v>
                </c:pt>
                <c:pt idx="1">
                  <c:v>[ps|ss]</c:v>
                </c:pt>
                <c:pt idx="2">
                  <c:v>[ds|ss]</c:v>
                </c:pt>
                <c:pt idx="3">
                  <c:v>[pp|ss]</c:v>
                </c:pt>
                <c:pt idx="4">
                  <c:v>[ps|ps]</c:v>
                </c:pt>
                <c:pt idx="5">
                  <c:v>[dp|ss]</c:v>
                </c:pt>
                <c:pt idx="6">
                  <c:v>[ds|ps]</c:v>
                </c:pt>
                <c:pt idx="7">
                  <c:v>[pp|ps]</c:v>
                </c:pt>
                <c:pt idx="8">
                  <c:v>[dd|ss]</c:v>
                </c:pt>
                <c:pt idx="9">
                  <c:v>[ds|ds]</c:v>
                </c:pt>
                <c:pt idx="10">
                  <c:v>[dp|ps]</c:v>
                </c:pt>
                <c:pt idx="11">
                  <c:v>[ds|pp]</c:v>
                </c:pt>
                <c:pt idx="12">
                  <c:v>[pp|pp]</c:v>
                </c:pt>
                <c:pt idx="13">
                  <c:v>[dd|ps]</c:v>
                </c:pt>
                <c:pt idx="14">
                  <c:v>[dp|ds]</c:v>
                </c:pt>
                <c:pt idx="15">
                  <c:v>[dp|pp]</c:v>
                </c:pt>
                <c:pt idx="16">
                  <c:v>[dd|ds]</c:v>
                </c:pt>
                <c:pt idx="17">
                  <c:v>[dd|pp]</c:v>
                </c:pt>
                <c:pt idx="18">
                  <c:v>[dp|dp]</c:v>
                </c:pt>
                <c:pt idx="19">
                  <c:v>[dd|dp]</c:v>
                </c:pt>
                <c:pt idx="20">
                  <c:v>[dd|dd]</c:v>
                </c:pt>
              </c:strCache>
            </c:strRef>
          </c:cat>
          <c:val>
            <c:numRef>
              <c:f>'Throughput Chart'!$D$4:$D$24</c:f>
              <c:numCache>
                <c:formatCode>0.00</c:formatCode>
                <c:ptCount val="21"/>
                <c:pt idx="0">
                  <c:v>1.5460666666666667</c:v>
                </c:pt>
                <c:pt idx="1">
                  <c:v>2.8793899999999999</c:v>
                </c:pt>
                <c:pt idx="2">
                  <c:v>4.9387633333333332</c:v>
                </c:pt>
                <c:pt idx="3">
                  <c:v>7.3573000000000004</c:v>
                </c:pt>
                <c:pt idx="4">
                  <c:v>7.1603833333333338</c:v>
                </c:pt>
                <c:pt idx="5">
                  <c:v>13.565850000000001</c:v>
                </c:pt>
                <c:pt idx="6">
                  <c:v>12.206850000000001</c:v>
                </c:pt>
                <c:pt idx="7">
                  <c:v>17.3886</c:v>
                </c:pt>
                <c:pt idx="8">
                  <c:v>21.057449999999999</c:v>
                </c:pt>
                <c:pt idx="9">
                  <c:v>15.143433333333334</c:v>
                </c:pt>
                <c:pt idx="10">
                  <c:v>23.734016666666662</c:v>
                </c:pt>
                <c:pt idx="11">
                  <c:v>21.216083333333337</c:v>
                </c:pt>
                <c:pt idx="12">
                  <c:v>29.077200000000001</c:v>
                </c:pt>
                <c:pt idx="13">
                  <c:v>22.265700000000002</c:v>
                </c:pt>
                <c:pt idx="14">
                  <c:v>18.481983333333332</c:v>
                </c:pt>
                <c:pt idx="15">
                  <c:v>26.551733333333335</c:v>
                </c:pt>
                <c:pt idx="16">
                  <c:v>18.843299999999999</c:v>
                </c:pt>
                <c:pt idx="17">
                  <c:v>27.125833333333333</c:v>
                </c:pt>
                <c:pt idx="18">
                  <c:v>21.121283333333334</c:v>
                </c:pt>
                <c:pt idx="19">
                  <c:v>21.994900000000005</c:v>
                </c:pt>
                <c:pt idx="20">
                  <c:v>18.617116666666664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F58-4720-A841-092311B2C5E0}"/>
            </c:ext>
          </c:extLst>
        </c:ser>
        <c:ser>
          <c:idx val="3"/>
          <c:order val="3"/>
          <c:tx>
            <c:strRef>
              <c:f>'Throughput Chart'!$E$3</c:f>
              <c:strCache>
                <c:ptCount val="1"/>
                <c:pt idx="0">
                  <c:v>A40 GPU</c:v>
                </c:pt>
              </c:strCache>
            </c:strRef>
          </c:tx>
          <c:spPr>
            <a:ln>
              <a:solidFill>
                <a:srgbClr val="36A200"/>
              </a:solidFill>
              <a:prstDash val="solid"/>
            </a:ln>
          </c:spPr>
          <c:marker>
            <c:symbol val="star"/>
            <c:size val="9"/>
            <c:spPr>
              <a:noFill/>
              <a:ln>
                <a:solidFill>
                  <a:srgbClr val="36A200"/>
                </a:solidFill>
                <a:prstDash val="solid"/>
              </a:ln>
            </c:spPr>
          </c:marker>
          <c:cat>
            <c:strRef>
              <c:f>'Throughput Chart'!$A$4:$A$24</c:f>
              <c:strCache>
                <c:ptCount val="21"/>
                <c:pt idx="0">
                  <c:v>[ss|ss]</c:v>
                </c:pt>
                <c:pt idx="1">
                  <c:v>[ps|ss]</c:v>
                </c:pt>
                <c:pt idx="2">
                  <c:v>[ds|ss]</c:v>
                </c:pt>
                <c:pt idx="3">
                  <c:v>[pp|ss]</c:v>
                </c:pt>
                <c:pt idx="4">
                  <c:v>[ps|ps]</c:v>
                </c:pt>
                <c:pt idx="5">
                  <c:v>[dp|ss]</c:v>
                </c:pt>
                <c:pt idx="6">
                  <c:v>[ds|ps]</c:v>
                </c:pt>
                <c:pt idx="7">
                  <c:v>[pp|ps]</c:v>
                </c:pt>
                <c:pt idx="8">
                  <c:v>[dd|ss]</c:v>
                </c:pt>
                <c:pt idx="9">
                  <c:v>[ds|ds]</c:v>
                </c:pt>
                <c:pt idx="10">
                  <c:v>[dp|ps]</c:v>
                </c:pt>
                <c:pt idx="11">
                  <c:v>[ds|pp]</c:v>
                </c:pt>
                <c:pt idx="12">
                  <c:v>[pp|pp]</c:v>
                </c:pt>
                <c:pt idx="13">
                  <c:v>[dd|ps]</c:v>
                </c:pt>
                <c:pt idx="14">
                  <c:v>[dp|ds]</c:v>
                </c:pt>
                <c:pt idx="15">
                  <c:v>[dp|pp]</c:v>
                </c:pt>
                <c:pt idx="16">
                  <c:v>[dd|ds]</c:v>
                </c:pt>
                <c:pt idx="17">
                  <c:v>[dd|pp]</c:v>
                </c:pt>
                <c:pt idx="18">
                  <c:v>[dp|dp]</c:v>
                </c:pt>
                <c:pt idx="19">
                  <c:v>[dd|dp]</c:v>
                </c:pt>
                <c:pt idx="20">
                  <c:v>[dd|dd]</c:v>
                </c:pt>
              </c:strCache>
            </c:strRef>
          </c:cat>
          <c:val>
            <c:numRef>
              <c:f>'Throughput Chart'!$E$4:$E$24</c:f>
              <c:numCache>
                <c:formatCode>0.00</c:formatCode>
                <c:ptCount val="21"/>
                <c:pt idx="0">
                  <c:v>4.5895999999999999</c:v>
                </c:pt>
                <c:pt idx="1">
                  <c:v>9.160733333333333</c:v>
                </c:pt>
                <c:pt idx="2">
                  <c:v>13.383433333333334</c:v>
                </c:pt>
                <c:pt idx="3">
                  <c:v>19.621933333333331</c:v>
                </c:pt>
                <c:pt idx="4">
                  <c:v>17.097633333333334</c:v>
                </c:pt>
                <c:pt idx="5">
                  <c:v>25.8767</c:v>
                </c:pt>
                <c:pt idx="6">
                  <c:v>20.789233333333332</c:v>
                </c:pt>
                <c:pt idx="7">
                  <c:v>30.40133333333333</c:v>
                </c:pt>
                <c:pt idx="8">
                  <c:v>31.939966666666663</c:v>
                </c:pt>
                <c:pt idx="9">
                  <c:v>18.596300000000003</c:v>
                </c:pt>
                <c:pt idx="10">
                  <c:v>35.471699999999998</c:v>
                </c:pt>
                <c:pt idx="11">
                  <c:v>27.409333333333333</c:v>
                </c:pt>
                <c:pt idx="12">
                  <c:v>30.794566666666668</c:v>
                </c:pt>
                <c:pt idx="13">
                  <c:v>39.196400000000004</c:v>
                </c:pt>
                <c:pt idx="14">
                  <c:v>28.498833333333334</c:v>
                </c:pt>
                <c:pt idx="15">
                  <c:v>31.155866666666668</c:v>
                </c:pt>
                <c:pt idx="16">
                  <c:v>32.562133333333328</c:v>
                </c:pt>
                <c:pt idx="17">
                  <c:v>34.646466666666662</c:v>
                </c:pt>
                <c:pt idx="18">
                  <c:v>20.651299999999999</c:v>
                </c:pt>
                <c:pt idx="19">
                  <c:v>20.904033333333331</c:v>
                </c:pt>
                <c:pt idx="20">
                  <c:v>14.715166666666667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DF58-4720-A841-092311B2C5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 sourceLinked="0"/>
        <c:majorTickMark val="none"/>
        <c:minorTickMark val="out"/>
        <c:tickLblPos val="nextTo"/>
        <c:spPr>
          <a:ln/>
        </c:spPr>
        <c:crossAx val="48672768"/>
        <c:crosses val="autoZero"/>
        <c:auto val="1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75000"/>
                </a:schemeClr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en-CA"/>
                  <a:t>Throughput (Primitive GERIS)</a:t>
                </a:r>
              </a:p>
            </c:rich>
          </c:tx>
          <c:overlay val="0"/>
        </c:title>
        <c:numFmt formatCode="#,##0" sourceLinked="0"/>
        <c:majorTickMark val="out"/>
        <c:minorTickMark val="none"/>
        <c:tickLblPos val="nextTo"/>
        <c:spPr>
          <a:noFill/>
        </c:spPr>
        <c:txPr>
          <a:bodyPr/>
          <a:lstStyle/>
          <a:p>
            <a:pPr>
              <a:defRPr>
                <a:solidFill>
                  <a:schemeClr val="tx1"/>
                </a:solidFill>
              </a:defRPr>
            </a:pPr>
            <a:endParaRPr lang="en-US"/>
          </a:p>
        </c:txPr>
        <c:crossAx val="48650112"/>
        <c:crosses val="autoZero"/>
        <c:crossBetween val="between"/>
        <c:majorUnit val="10"/>
      </c:valAx>
    </c:plotArea>
    <c:legend>
      <c:legendPos val="t"/>
      <c:layout>
        <c:manualLayout>
          <c:xMode val="edge"/>
          <c:yMode val="edge"/>
          <c:x val="0.15275680267669911"/>
          <c:y val="2.9304022542407768E-3"/>
          <c:w val="0.68707884034395461"/>
          <c:h val="8.6870704257216796E-2"/>
        </c:manualLayout>
      </c:layout>
      <c:overlay val="1"/>
      <c:spPr>
        <a:solidFill>
          <a:schemeClr val="bg1"/>
        </a:solidFill>
      </c:spPr>
    </c:legend>
    <c:plotVisOnly val="1"/>
    <c:dispBlanksAs val="gap"/>
    <c:showDLblsOverMax val="1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48289698647345"/>
          <c:y val="9.3736184422443095E-2"/>
          <c:w val="0.8312488708483079"/>
          <c:h val="0.7024115559377494"/>
        </c:manualLayout>
      </c:layout>
      <c:lineChart>
        <c:grouping val="standard"/>
        <c:varyColors val="0"/>
        <c:ser>
          <c:idx val="0"/>
          <c:order val="0"/>
          <c:tx>
            <c:strRef>
              <c:f>'Power Avg'!$B$3</c:f>
              <c:strCache>
                <c:ptCount val="1"/>
                <c:pt idx="0">
                  <c:v>SORCERI</c:v>
                </c:pt>
              </c:strCache>
            </c:strRef>
          </c:tx>
          <c:spPr>
            <a:ln>
              <a:solidFill>
                <a:schemeClr val="tx1"/>
              </a:solidFill>
              <a:prstDash val="solid"/>
            </a:ln>
          </c:spPr>
          <c:marker>
            <c:symbol val="circle"/>
            <c:size val="8"/>
            <c:spPr>
              <a:solidFill>
                <a:schemeClr val="tx1"/>
              </a:solidFill>
              <a:ln>
                <a:noFill/>
                <a:prstDash val="solid"/>
              </a:ln>
            </c:spPr>
          </c:marker>
          <c:cat>
            <c:strRef>
              <c:f>'Power Avg'!$A$4:$A$24</c:f>
              <c:strCache>
                <c:ptCount val="21"/>
                <c:pt idx="0">
                  <c:v>[ss|ss]</c:v>
                </c:pt>
                <c:pt idx="1">
                  <c:v>[ps|ss]</c:v>
                </c:pt>
                <c:pt idx="2">
                  <c:v>[ds|ss]</c:v>
                </c:pt>
                <c:pt idx="3">
                  <c:v>[pp|ss]</c:v>
                </c:pt>
                <c:pt idx="4">
                  <c:v>[ps|ps]</c:v>
                </c:pt>
                <c:pt idx="5">
                  <c:v>[dp|ss]</c:v>
                </c:pt>
                <c:pt idx="6">
                  <c:v>[ds|ps]</c:v>
                </c:pt>
                <c:pt idx="7">
                  <c:v>[pp|ps]</c:v>
                </c:pt>
                <c:pt idx="8">
                  <c:v>[dd|ss]</c:v>
                </c:pt>
                <c:pt idx="9">
                  <c:v>[ds|ds]</c:v>
                </c:pt>
                <c:pt idx="10">
                  <c:v>[dp|ps]</c:v>
                </c:pt>
                <c:pt idx="11">
                  <c:v>[ds|pp]</c:v>
                </c:pt>
                <c:pt idx="12">
                  <c:v>[pp|pp]</c:v>
                </c:pt>
                <c:pt idx="13">
                  <c:v>[dd|ps]</c:v>
                </c:pt>
                <c:pt idx="14">
                  <c:v>[dp|ds]</c:v>
                </c:pt>
                <c:pt idx="15">
                  <c:v>[dp|pp]</c:v>
                </c:pt>
                <c:pt idx="16">
                  <c:v>[dd|ds]</c:v>
                </c:pt>
                <c:pt idx="17">
                  <c:v>[dd|pp]</c:v>
                </c:pt>
                <c:pt idx="18">
                  <c:v>[dp|dp]</c:v>
                </c:pt>
                <c:pt idx="19">
                  <c:v>[dd|dp]</c:v>
                </c:pt>
                <c:pt idx="20">
                  <c:v>[dd|dd]</c:v>
                </c:pt>
              </c:strCache>
            </c:strRef>
          </c:cat>
          <c:val>
            <c:numRef>
              <c:f>'Power Avg'!$B$4:$B$24</c:f>
              <c:numCache>
                <c:formatCode>0.00</c:formatCode>
                <c:ptCount val="21"/>
                <c:pt idx="0">
                  <c:v>2.4044521969137211E-2</c:v>
                </c:pt>
                <c:pt idx="1">
                  <c:v>7.2551153782942954E-2</c:v>
                </c:pt>
                <c:pt idx="2">
                  <c:v>0.14078937128349989</c:v>
                </c:pt>
                <c:pt idx="3">
                  <c:v>0.19749366557910189</c:v>
                </c:pt>
                <c:pt idx="4">
                  <c:v>0.19584000231334231</c:v>
                </c:pt>
                <c:pt idx="5">
                  <c:v>0.42251657021565209</c:v>
                </c:pt>
                <c:pt idx="6">
                  <c:v>0.42434316836596392</c:v>
                </c:pt>
                <c:pt idx="7">
                  <c:v>0.58395094938050895</c:v>
                </c:pt>
                <c:pt idx="8">
                  <c:v>0.25500194183876618</c:v>
                </c:pt>
                <c:pt idx="9">
                  <c:v>0.25961699628978341</c:v>
                </c:pt>
                <c:pt idx="10">
                  <c:v>0.36762050278696401</c:v>
                </c:pt>
                <c:pt idx="11">
                  <c:v>0.3792937357746331</c:v>
                </c:pt>
                <c:pt idx="12">
                  <c:v>0.35259660054873337</c:v>
                </c:pt>
                <c:pt idx="13">
                  <c:v>0.42275660338336379</c:v>
                </c:pt>
                <c:pt idx="14">
                  <c:v>0.42251619278747998</c:v>
                </c:pt>
                <c:pt idx="15">
                  <c:v>0.44619394536246659</c:v>
                </c:pt>
                <c:pt idx="16">
                  <c:v>0.33311939668979118</c:v>
                </c:pt>
                <c:pt idx="17">
                  <c:v>0.39808213060700198</c:v>
                </c:pt>
                <c:pt idx="18">
                  <c:v>0.40441714478524032</c:v>
                </c:pt>
                <c:pt idx="19">
                  <c:v>0.50178091159426585</c:v>
                </c:pt>
                <c:pt idx="20">
                  <c:v>0.5366201363409423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A84-4E4C-8D96-807336A5FBEE}"/>
            </c:ext>
          </c:extLst>
        </c:ser>
        <c:ser>
          <c:idx val="2"/>
          <c:order val="1"/>
          <c:tx>
            <c:strRef>
              <c:f>'Power Avg'!$D$3</c:f>
              <c:strCache>
                <c:ptCount val="1"/>
                <c:pt idx="0">
                  <c:v>64-CPU</c:v>
                </c:pt>
              </c:strCache>
            </c:strRef>
          </c:tx>
          <c:spPr>
            <a:ln w="28575">
              <a:solidFill>
                <a:srgbClr val="0000FF"/>
              </a:solidFill>
              <a:prstDash val="solid"/>
            </a:ln>
          </c:spPr>
          <c:marker>
            <c:symbol val="diamond"/>
            <c:size val="9"/>
            <c:spPr>
              <a:solidFill>
                <a:srgbClr val="0000FF"/>
              </a:solidFill>
              <a:ln>
                <a:noFill/>
                <a:prstDash val="solid"/>
              </a:ln>
            </c:spPr>
          </c:marker>
          <c:cat>
            <c:strRef>
              <c:f>'Power Avg'!$A$4:$A$24</c:f>
              <c:strCache>
                <c:ptCount val="21"/>
                <c:pt idx="0">
                  <c:v>[ss|ss]</c:v>
                </c:pt>
                <c:pt idx="1">
                  <c:v>[ps|ss]</c:v>
                </c:pt>
                <c:pt idx="2">
                  <c:v>[ds|ss]</c:v>
                </c:pt>
                <c:pt idx="3">
                  <c:v>[pp|ss]</c:v>
                </c:pt>
                <c:pt idx="4">
                  <c:v>[ps|ps]</c:v>
                </c:pt>
                <c:pt idx="5">
                  <c:v>[dp|ss]</c:v>
                </c:pt>
                <c:pt idx="6">
                  <c:v>[ds|ps]</c:v>
                </c:pt>
                <c:pt idx="7">
                  <c:v>[pp|ps]</c:v>
                </c:pt>
                <c:pt idx="8">
                  <c:v>[dd|ss]</c:v>
                </c:pt>
                <c:pt idx="9">
                  <c:v>[ds|ds]</c:v>
                </c:pt>
                <c:pt idx="10">
                  <c:v>[dp|ps]</c:v>
                </c:pt>
                <c:pt idx="11">
                  <c:v>[ds|pp]</c:v>
                </c:pt>
                <c:pt idx="12">
                  <c:v>[pp|pp]</c:v>
                </c:pt>
                <c:pt idx="13">
                  <c:v>[dd|ps]</c:v>
                </c:pt>
                <c:pt idx="14">
                  <c:v>[dp|ds]</c:v>
                </c:pt>
                <c:pt idx="15">
                  <c:v>[dp|pp]</c:v>
                </c:pt>
                <c:pt idx="16">
                  <c:v>[dd|ds]</c:v>
                </c:pt>
                <c:pt idx="17">
                  <c:v>[dd|pp]</c:v>
                </c:pt>
                <c:pt idx="18">
                  <c:v>[dp|dp]</c:v>
                </c:pt>
                <c:pt idx="19">
                  <c:v>[dd|dp]</c:v>
                </c:pt>
                <c:pt idx="20">
                  <c:v>[dd|dd]</c:v>
                </c:pt>
              </c:strCache>
            </c:strRef>
          </c:cat>
          <c:val>
            <c:numRef>
              <c:f>'Power Avg'!$D$4:$D$24</c:f>
              <c:numCache>
                <c:formatCode>0.00</c:formatCode>
                <c:ptCount val="21"/>
                <c:pt idx="0">
                  <c:v>5.2433333333333334E-3</c:v>
                </c:pt>
                <c:pt idx="1">
                  <c:v>1.124666666666667E-2</c:v>
                </c:pt>
                <c:pt idx="2">
                  <c:v>1.9053333333333339E-2</c:v>
                </c:pt>
                <c:pt idx="3">
                  <c:v>2.835E-2</c:v>
                </c:pt>
                <c:pt idx="4">
                  <c:v>2.753333333333334E-2</c:v>
                </c:pt>
                <c:pt idx="5">
                  <c:v>5.0333333333333341E-2</c:v>
                </c:pt>
                <c:pt idx="6">
                  <c:v>4.6890000000000008E-2</c:v>
                </c:pt>
                <c:pt idx="7">
                  <c:v>6.4466666666666658E-2</c:v>
                </c:pt>
                <c:pt idx="8">
                  <c:v>7.3240000000000013E-2</c:v>
                </c:pt>
                <c:pt idx="9">
                  <c:v>5.5026666666666668E-2</c:v>
                </c:pt>
                <c:pt idx="10">
                  <c:v>8.7336666666666674E-2</c:v>
                </c:pt>
                <c:pt idx="11">
                  <c:v>7.7920000000000003E-2</c:v>
                </c:pt>
                <c:pt idx="12">
                  <c:v>0.1124666666666667</c:v>
                </c:pt>
                <c:pt idx="13">
                  <c:v>8.2799999999999999E-2</c:v>
                </c:pt>
                <c:pt idx="14">
                  <c:v>6.5643333333333331E-2</c:v>
                </c:pt>
                <c:pt idx="15">
                  <c:v>9.7336666666666669E-2</c:v>
                </c:pt>
                <c:pt idx="16">
                  <c:v>6.5529999999999991E-2</c:v>
                </c:pt>
                <c:pt idx="17">
                  <c:v>9.5496666666666674E-2</c:v>
                </c:pt>
                <c:pt idx="18">
                  <c:v>7.7039999999999997E-2</c:v>
                </c:pt>
                <c:pt idx="19">
                  <c:v>7.9210000000000003E-2</c:v>
                </c:pt>
                <c:pt idx="20">
                  <c:v>6.1659999999999993E-2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A84-4E4C-8D96-807336A5FBEE}"/>
            </c:ext>
          </c:extLst>
        </c:ser>
        <c:ser>
          <c:idx val="3"/>
          <c:order val="2"/>
          <c:tx>
            <c:strRef>
              <c:f>'Power Avg'!$E$3</c:f>
              <c:strCache>
                <c:ptCount val="1"/>
                <c:pt idx="0">
                  <c:v>A40 GPU</c:v>
                </c:pt>
              </c:strCache>
            </c:strRef>
          </c:tx>
          <c:spPr>
            <a:ln>
              <a:solidFill>
                <a:srgbClr val="36A200"/>
              </a:solidFill>
              <a:prstDash val="solid"/>
            </a:ln>
          </c:spPr>
          <c:marker>
            <c:symbol val="star"/>
            <c:size val="9"/>
            <c:spPr>
              <a:noFill/>
              <a:ln>
                <a:solidFill>
                  <a:srgbClr val="36A200"/>
                </a:solidFill>
                <a:prstDash val="solid"/>
              </a:ln>
            </c:spPr>
          </c:marker>
          <c:cat>
            <c:strRef>
              <c:f>'Power Avg'!$A$4:$A$24</c:f>
              <c:strCache>
                <c:ptCount val="21"/>
                <c:pt idx="0">
                  <c:v>[ss|ss]</c:v>
                </c:pt>
                <c:pt idx="1">
                  <c:v>[ps|ss]</c:v>
                </c:pt>
                <c:pt idx="2">
                  <c:v>[ds|ss]</c:v>
                </c:pt>
                <c:pt idx="3">
                  <c:v>[pp|ss]</c:v>
                </c:pt>
                <c:pt idx="4">
                  <c:v>[ps|ps]</c:v>
                </c:pt>
                <c:pt idx="5">
                  <c:v>[dp|ss]</c:v>
                </c:pt>
                <c:pt idx="6">
                  <c:v>[ds|ps]</c:v>
                </c:pt>
                <c:pt idx="7">
                  <c:v>[pp|ps]</c:v>
                </c:pt>
                <c:pt idx="8">
                  <c:v>[dd|ss]</c:v>
                </c:pt>
                <c:pt idx="9">
                  <c:v>[ds|ds]</c:v>
                </c:pt>
                <c:pt idx="10">
                  <c:v>[dp|ps]</c:v>
                </c:pt>
                <c:pt idx="11">
                  <c:v>[ds|pp]</c:v>
                </c:pt>
                <c:pt idx="12">
                  <c:v>[pp|pp]</c:v>
                </c:pt>
                <c:pt idx="13">
                  <c:v>[dd|ps]</c:v>
                </c:pt>
                <c:pt idx="14">
                  <c:v>[dp|ds]</c:v>
                </c:pt>
                <c:pt idx="15">
                  <c:v>[dp|pp]</c:v>
                </c:pt>
                <c:pt idx="16">
                  <c:v>[dd|ds]</c:v>
                </c:pt>
                <c:pt idx="17">
                  <c:v>[dd|pp]</c:v>
                </c:pt>
                <c:pt idx="18">
                  <c:v>[dp|dp]</c:v>
                </c:pt>
                <c:pt idx="19">
                  <c:v>[dd|dp]</c:v>
                </c:pt>
                <c:pt idx="20">
                  <c:v>[dd|dd]</c:v>
                </c:pt>
              </c:strCache>
            </c:strRef>
          </c:cat>
          <c:val>
            <c:numRef>
              <c:f>'Power Avg'!$E$4:$E$24</c:f>
              <c:numCache>
                <c:formatCode>0.00</c:formatCode>
                <c:ptCount val="21"/>
                <c:pt idx="0">
                  <c:v>3.7710565328083312E-2</c:v>
                </c:pt>
                <c:pt idx="1">
                  <c:v>7.2771803855695816E-2</c:v>
                </c:pt>
                <c:pt idx="2">
                  <c:v>0.1030234586563942</c:v>
                </c:pt>
                <c:pt idx="3">
                  <c:v>0.14820477268704649</c:v>
                </c:pt>
                <c:pt idx="4">
                  <c:v>0.13642860435828</c:v>
                </c:pt>
                <c:pt idx="5">
                  <c:v>0.18326419113330539</c:v>
                </c:pt>
                <c:pt idx="6">
                  <c:v>0.16156467318465109</c:v>
                </c:pt>
                <c:pt idx="7">
                  <c:v>0.2246944783682728</c:v>
                </c:pt>
                <c:pt idx="8">
                  <c:v>0.21411746540453411</c:v>
                </c:pt>
                <c:pt idx="9">
                  <c:v>0.14517738741390079</c:v>
                </c:pt>
                <c:pt idx="10">
                  <c:v>0.25482914190539618</c:v>
                </c:pt>
                <c:pt idx="11">
                  <c:v>0.2055651058449964</c:v>
                </c:pt>
                <c:pt idx="12">
                  <c:v>0.18911095547848719</c:v>
                </c:pt>
                <c:pt idx="13">
                  <c:v>0.25734061683860132</c:v>
                </c:pt>
                <c:pt idx="14">
                  <c:v>0.19619998938892541</c:v>
                </c:pt>
                <c:pt idx="15">
                  <c:v>0.21156173325795391</c:v>
                </c:pt>
                <c:pt idx="16">
                  <c:v>0.21678348323166791</c:v>
                </c:pt>
                <c:pt idx="17">
                  <c:v>0.22646377841898691</c:v>
                </c:pt>
                <c:pt idx="18">
                  <c:v>0.14599372445748079</c:v>
                </c:pt>
                <c:pt idx="19">
                  <c:v>0.14610167673228991</c:v>
                </c:pt>
                <c:pt idx="20">
                  <c:v>0.1074779453450832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4A84-4E4C-8D96-807336A5FB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numFmt formatCode="General" sourceLinked="0"/>
        <c:majorTickMark val="none"/>
        <c:minorTickMark val="out"/>
        <c:tickLblPos val="nextTo"/>
        <c:spPr>
          <a:ln/>
        </c:spPr>
        <c:crossAx val="48672768"/>
        <c:crosses val="autoZero"/>
        <c:auto val="1"/>
        <c:lblAlgn val="ctr"/>
        <c:lblOffset val="100"/>
        <c:tickLblSkip val="1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75000"/>
                </a:schemeClr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en-CA" dirty="0"/>
                  <a:t>Perf / Watt (Primitive GERIS/W)</a:t>
                </a:r>
              </a:p>
            </c:rich>
          </c:tx>
          <c:overlay val="0"/>
        </c:title>
        <c:numFmt formatCode="#,##0.0" sourceLinked="0"/>
        <c:majorTickMark val="out"/>
        <c:minorTickMark val="none"/>
        <c:tickLblPos val="nextTo"/>
        <c:spPr>
          <a:noFill/>
        </c:spPr>
        <c:txPr>
          <a:bodyPr/>
          <a:lstStyle/>
          <a:p>
            <a:pPr>
              <a:defRPr>
                <a:solidFill>
                  <a:schemeClr val="tx1"/>
                </a:solidFill>
              </a:defRPr>
            </a:pPr>
            <a:endParaRPr lang="en-US"/>
          </a:p>
        </c:txPr>
        <c:crossAx val="48650112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15275680267669911"/>
          <c:y val="2.9304022542407768E-3"/>
          <c:w val="0.68707884034395461"/>
          <c:h val="8.6870704257216796E-2"/>
        </c:manualLayout>
      </c:layout>
      <c:overlay val="1"/>
      <c:spPr>
        <a:solidFill>
          <a:schemeClr val="bg1"/>
        </a:solidFill>
      </c:spPr>
    </c:legend>
    <c:plotVisOnly val="1"/>
    <c:dispBlanksAs val="gap"/>
    <c:showDLblsOverMax val="1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00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00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A94A43-148F-4AF8-B6D0-7D936E8C5A88}" type="datetimeFigureOut">
              <a:rPr lang="en-CA" smtClean="0"/>
              <a:t>2026-02-23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657C3F-361B-400B-8714-0BFA8042060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012923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657C3F-361B-400B-8714-0BFA80420607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330974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657C3F-361B-400B-8714-0BFA80420607}" type="slidenum">
              <a:rPr lang="en-CA" smtClean="0"/>
              <a:t>108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390366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657C3F-361B-400B-8714-0BFA80420607}" type="slidenum">
              <a:rPr lang="en-CA" smtClean="0"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56210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09F7F4-E6AE-CCF1-9D92-3FAC8D01A1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ACF8DDF-443A-5BEE-ED1A-339E4E247F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8CE7977-072E-54EB-2355-22CD2F03A9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E773C9-1F11-C34E-FA1B-8B14EBFCFB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657C3F-361B-400B-8714-0BFA80420607}" type="slidenum">
              <a:rPr lang="en-CA" smtClean="0"/>
              <a:t>12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872058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93DD2D-4204-5256-6928-392F096C51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395ACF0-72A6-7788-6D63-A5EB9163BF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6C2B17A-A8A7-0A11-0C2C-C6FCDA2B25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ED8DD1-84DA-83BB-71CB-8EBF4B939E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657C3F-361B-400B-8714-0BFA80420607}" type="slidenum">
              <a:rPr lang="en-CA" smtClean="0"/>
              <a:t>19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712752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6E94BA-8E8C-67AD-F5CA-B2C11590D0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FE1AE18-5A41-7F55-6A13-E713011964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7C9DC04-398E-4E0A-2F1D-5FD7CCF4F0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F243FA-0783-62DA-99E4-E17C86BF2A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657C3F-361B-400B-8714-0BFA80420607}" type="slidenum">
              <a:rPr lang="en-CA" smtClean="0"/>
              <a:t>32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150145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EC63E0-5ABD-7886-9B6D-5ADD82AB38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B77A676-721C-4CC4-FBFB-AE98CAB3B8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F1DA468-B813-0DE6-D6AF-B0C7D3ECDF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97474D-22B6-9F90-5EED-3D5497EA9B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657C3F-361B-400B-8714-0BFA80420607}" type="slidenum">
              <a:rPr lang="en-CA" smtClean="0"/>
              <a:t>38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431629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63B182-35EE-7133-0CA8-485CE681CD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5C3E981-775E-BDE5-A41A-9D23CB67684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A1539B2-13D4-D401-5E49-B7E3A9744D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BEEC56-3ACD-DCFC-5425-B966AE8253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657C3F-361B-400B-8714-0BFA80420607}" type="slidenum">
              <a:rPr lang="en-CA" smtClean="0"/>
              <a:t>90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930334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1DB5B4-A584-CEBE-A0EC-B5F3594FE7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FA73056-0FF5-ADB8-90B3-596FCC96DD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608BB78-EBC4-8B74-3AC8-99057A7656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F93957-C4DD-47C9-58E9-5A2B98FACD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657C3F-361B-400B-8714-0BFA80420607}" type="slidenum">
              <a:rPr lang="en-CA" smtClean="0"/>
              <a:t>102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224842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657C3F-361B-400B-8714-0BFA80420607}" type="slidenum">
              <a:rPr lang="en-CA" smtClean="0"/>
              <a:t>105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264104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05E6F-1563-4548-903D-D18850927CB8}" type="datetime1">
              <a:rPr lang="en-CA" smtClean="0"/>
              <a:t>2026-02-23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539304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2F425-02EE-4589-BA61-4DDA72873041}" type="datetime1">
              <a:rPr lang="en-CA" smtClean="0"/>
              <a:t>2026-02-23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86934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21B9-8EAC-444B-84B4-19782EC414C2}" type="datetime1">
              <a:rPr lang="en-CA" smtClean="0"/>
              <a:t>2026-02-23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76773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49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33015"/>
            <a:ext cx="10515600" cy="474394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71DCE-82AE-429C-9B21-E5F26BFD382F}" type="datetime1">
              <a:rPr lang="en-CA" smtClean="0"/>
              <a:t>2026-02-23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‹#›</a:t>
            </a:fld>
            <a:endParaRPr lang="en-CA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C747F32-47A5-9DEF-0C4D-B13E63C682F5}"/>
              </a:ext>
            </a:extLst>
          </p:cNvPr>
          <p:cNvSpPr/>
          <p:nvPr userDrawn="1"/>
        </p:nvSpPr>
        <p:spPr>
          <a:xfrm>
            <a:off x="0" y="1105212"/>
            <a:ext cx="12192000" cy="134912"/>
          </a:xfrm>
          <a:prstGeom prst="rect">
            <a:avLst/>
          </a:prstGeom>
          <a:solidFill>
            <a:srgbClr val="A218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800">
              <a:solidFill>
                <a:srgbClr val="A2183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4221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1790E-EB7B-4EF5-A398-EE56BDC42360}" type="datetime1">
              <a:rPr lang="en-CA" smtClean="0"/>
              <a:t>2026-02-23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748737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48168-EAAB-433D-85EA-60D2CBD86F28}" type="datetime1">
              <a:rPr lang="en-CA" smtClean="0"/>
              <a:t>2026-02-23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619592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A6B6B-6766-48F6-9F55-64BC40CC65E9}" type="datetime1">
              <a:rPr lang="en-CA" smtClean="0"/>
              <a:t>2026-02-23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16371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BDC7D-49D9-4AD2-896C-A8ED751C39C4}" type="datetime1">
              <a:rPr lang="en-CA" smtClean="0"/>
              <a:t>2026-02-23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34771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5CE69-78FF-4994-98EE-6535BB83A022}" type="datetime1">
              <a:rPr lang="en-CA" smtClean="0"/>
              <a:t>2026-02-23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64377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53E05-11DE-4205-9F28-BA8F4875171B}" type="datetime1">
              <a:rPr lang="en-CA" smtClean="0"/>
              <a:t>2026-02-23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72308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B4D3B-FEEF-4E66-B55C-C7A98BE5D146}" type="datetime1">
              <a:rPr lang="en-CA" smtClean="0"/>
              <a:t>2026-02-23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91793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095B5BA-8718-47FC-A91E-7D5C35A3715F}" type="datetime1">
              <a:rPr lang="en-CA" smtClean="0"/>
              <a:t>2026-02-23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C7AB329-6A9F-4430-B967-FD80E1ED728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42136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9.png"/><Relationship Id="rId18" Type="http://schemas.openxmlformats.org/officeDocument/2006/relationships/image" Target="../media/image34.png"/><Relationship Id="rId3" Type="http://schemas.openxmlformats.org/officeDocument/2006/relationships/image" Target="../media/image23.png"/><Relationship Id="rId21" Type="http://schemas.openxmlformats.org/officeDocument/2006/relationships/image" Target="../media/image43.png"/><Relationship Id="rId7" Type="http://schemas.openxmlformats.org/officeDocument/2006/relationships/image" Target="../media/image18.png"/><Relationship Id="rId12" Type="http://schemas.openxmlformats.org/officeDocument/2006/relationships/image" Target="../media/image28.png"/><Relationship Id="rId17" Type="http://schemas.openxmlformats.org/officeDocument/2006/relationships/image" Target="../media/image33.png"/><Relationship Id="rId2" Type="http://schemas.openxmlformats.org/officeDocument/2006/relationships/image" Target="../media/image22.png"/><Relationship Id="rId16" Type="http://schemas.openxmlformats.org/officeDocument/2006/relationships/image" Target="../media/image32.png"/><Relationship Id="rId20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27.png"/><Relationship Id="rId5" Type="http://schemas.openxmlformats.org/officeDocument/2006/relationships/image" Target="../media/image25.png"/><Relationship Id="rId15" Type="http://schemas.openxmlformats.org/officeDocument/2006/relationships/image" Target="../media/image31.png"/><Relationship Id="rId10" Type="http://schemas.openxmlformats.org/officeDocument/2006/relationships/image" Target="../media/image21.png"/><Relationship Id="rId19" Type="http://schemas.openxmlformats.org/officeDocument/2006/relationships/image" Target="../media/image40.png"/><Relationship Id="rId4" Type="http://schemas.openxmlformats.org/officeDocument/2006/relationships/image" Target="../media/image410.png"/><Relationship Id="rId9" Type="http://schemas.openxmlformats.org/officeDocument/2006/relationships/image" Target="../media/image20.png"/><Relationship Id="rId14" Type="http://schemas.openxmlformats.org/officeDocument/2006/relationships/image" Target="../media/image30.pn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80.png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1.png"/><Relationship Id="rId4" Type="http://schemas.openxmlformats.org/officeDocument/2006/relationships/image" Target="../media/image84.png"/></Relationships>
</file>

<file path=ppt/slides/_rels/slide10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image" Target="../media/image82.png"/><Relationship Id="rId7" Type="http://schemas.openxmlformats.org/officeDocument/2006/relationships/image" Target="../media/image8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jpeg"/><Relationship Id="rId5" Type="http://schemas.openxmlformats.org/officeDocument/2006/relationships/image" Target="../media/image4.png"/><Relationship Id="rId4" Type="http://schemas.openxmlformats.org/officeDocument/2006/relationships/image" Target="../media/image2.svg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55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12" Type="http://schemas.openxmlformats.org/officeDocument/2006/relationships/image" Target="../media/image54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11" Type="http://schemas.openxmlformats.org/officeDocument/2006/relationships/image" Target="../media/image53.png"/><Relationship Id="rId5" Type="http://schemas.openxmlformats.org/officeDocument/2006/relationships/image" Target="../media/image47.png"/><Relationship Id="rId10" Type="http://schemas.openxmlformats.org/officeDocument/2006/relationships/image" Target="../media/image52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70.pn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12" Type="http://schemas.openxmlformats.org/officeDocument/2006/relationships/image" Target="../media/image69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png"/><Relationship Id="rId11" Type="http://schemas.openxmlformats.org/officeDocument/2006/relationships/image" Target="../media/image68.png"/><Relationship Id="rId5" Type="http://schemas.openxmlformats.org/officeDocument/2006/relationships/image" Target="../media/image62.png"/><Relationship Id="rId10" Type="http://schemas.openxmlformats.org/officeDocument/2006/relationships/image" Target="../media/image67.png"/><Relationship Id="rId4" Type="http://schemas.openxmlformats.org/officeDocument/2006/relationships/image" Target="../media/image61.png"/><Relationship Id="rId9" Type="http://schemas.openxmlformats.org/officeDocument/2006/relationships/image" Target="../media/image6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gi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.xml"/><Relationship Id="rId3" Type="http://schemas.openxmlformats.org/officeDocument/2006/relationships/image" Target="../media/image8.png"/><Relationship Id="rId7" Type="http://schemas.openxmlformats.org/officeDocument/2006/relationships/chart" Target="../charts/chart1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0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0.png"/><Relationship Id="rId2" Type="http://schemas.openxmlformats.org/officeDocument/2006/relationships/image" Target="../media/image49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0.png"/><Relationship Id="rId2" Type="http://schemas.openxmlformats.org/officeDocument/2006/relationships/image" Target="../media/image49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0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0.png"/><Relationship Id="rId2" Type="http://schemas.openxmlformats.org/officeDocument/2006/relationships/image" Target="../media/image49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0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0.png"/><Relationship Id="rId2" Type="http://schemas.openxmlformats.org/officeDocument/2006/relationships/image" Target="../media/image49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0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0.png"/><Relationship Id="rId2" Type="http://schemas.openxmlformats.org/officeDocument/2006/relationships/image" Target="../media/image49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0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0.png"/><Relationship Id="rId2" Type="http://schemas.openxmlformats.org/officeDocument/2006/relationships/image" Target="../media/image49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0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0.png"/><Relationship Id="rId2" Type="http://schemas.openxmlformats.org/officeDocument/2006/relationships/image" Target="../media/image49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0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0.png"/><Relationship Id="rId2" Type="http://schemas.openxmlformats.org/officeDocument/2006/relationships/image" Target="../media/image49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0.png"/><Relationship Id="rId2" Type="http://schemas.openxmlformats.org/officeDocument/2006/relationships/image" Target="../media/image49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0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0.png"/><Relationship Id="rId2" Type="http://schemas.openxmlformats.org/officeDocument/2006/relationships/image" Target="../media/image49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0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0.png"/><Relationship Id="rId2" Type="http://schemas.openxmlformats.org/officeDocument/2006/relationships/image" Target="../media/image49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0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5.pn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9.png"/><Relationship Id="rId18" Type="http://schemas.openxmlformats.org/officeDocument/2006/relationships/image" Target="../media/image34.png"/><Relationship Id="rId3" Type="http://schemas.openxmlformats.org/officeDocument/2006/relationships/image" Target="../media/image23.png"/><Relationship Id="rId21" Type="http://schemas.openxmlformats.org/officeDocument/2006/relationships/image" Target="../media/image37.png"/><Relationship Id="rId7" Type="http://schemas.openxmlformats.org/officeDocument/2006/relationships/image" Target="../media/image18.png"/><Relationship Id="rId12" Type="http://schemas.openxmlformats.org/officeDocument/2006/relationships/image" Target="../media/image28.png"/><Relationship Id="rId17" Type="http://schemas.openxmlformats.org/officeDocument/2006/relationships/image" Target="../media/image33.png"/><Relationship Id="rId2" Type="http://schemas.openxmlformats.org/officeDocument/2006/relationships/image" Target="../media/image22.png"/><Relationship Id="rId16" Type="http://schemas.openxmlformats.org/officeDocument/2006/relationships/image" Target="../media/image32.png"/><Relationship Id="rId20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27.png"/><Relationship Id="rId24" Type="http://schemas.openxmlformats.org/officeDocument/2006/relationships/image" Target="../media/image40.png"/><Relationship Id="rId5" Type="http://schemas.openxmlformats.org/officeDocument/2006/relationships/image" Target="../media/image25.png"/><Relationship Id="rId15" Type="http://schemas.openxmlformats.org/officeDocument/2006/relationships/image" Target="../media/image31.png"/><Relationship Id="rId23" Type="http://schemas.openxmlformats.org/officeDocument/2006/relationships/image" Target="../media/image39.png"/><Relationship Id="rId10" Type="http://schemas.openxmlformats.org/officeDocument/2006/relationships/image" Target="../media/image21.png"/><Relationship Id="rId19" Type="http://schemas.openxmlformats.org/officeDocument/2006/relationships/image" Target="../media/image35.png"/><Relationship Id="rId4" Type="http://schemas.openxmlformats.org/officeDocument/2006/relationships/image" Target="../media/image24.png"/><Relationship Id="rId9" Type="http://schemas.openxmlformats.org/officeDocument/2006/relationships/image" Target="../media/image20.png"/><Relationship Id="rId14" Type="http://schemas.openxmlformats.org/officeDocument/2006/relationships/image" Target="../media/image30.png"/><Relationship Id="rId22" Type="http://schemas.openxmlformats.org/officeDocument/2006/relationships/image" Target="../media/image38.pn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9.png"/><Relationship Id="rId18" Type="http://schemas.openxmlformats.org/officeDocument/2006/relationships/image" Target="../media/image34.png"/><Relationship Id="rId3" Type="http://schemas.openxmlformats.org/officeDocument/2006/relationships/image" Target="../media/image23.png"/><Relationship Id="rId7" Type="http://schemas.openxmlformats.org/officeDocument/2006/relationships/image" Target="../media/image18.png"/><Relationship Id="rId12" Type="http://schemas.openxmlformats.org/officeDocument/2006/relationships/image" Target="../media/image28.png"/><Relationship Id="rId17" Type="http://schemas.openxmlformats.org/officeDocument/2006/relationships/image" Target="../media/image33.png"/><Relationship Id="rId2" Type="http://schemas.openxmlformats.org/officeDocument/2006/relationships/image" Target="../media/image22.png"/><Relationship Id="rId16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27.png"/><Relationship Id="rId5" Type="http://schemas.openxmlformats.org/officeDocument/2006/relationships/image" Target="../media/image25.png"/><Relationship Id="rId15" Type="http://schemas.openxmlformats.org/officeDocument/2006/relationships/image" Target="../media/image31.png"/><Relationship Id="rId10" Type="http://schemas.openxmlformats.org/officeDocument/2006/relationships/image" Target="../media/image21.png"/><Relationship Id="rId19" Type="http://schemas.openxmlformats.org/officeDocument/2006/relationships/image" Target="../media/image40.png"/><Relationship Id="rId4" Type="http://schemas.openxmlformats.org/officeDocument/2006/relationships/image" Target="../media/image24.png"/><Relationship Id="rId9" Type="http://schemas.openxmlformats.org/officeDocument/2006/relationships/image" Target="../media/image20.png"/><Relationship Id="rId14" Type="http://schemas.openxmlformats.org/officeDocument/2006/relationships/image" Target="../media/image30.png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77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78.png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7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578142-6663-44EF-7B3B-0C203D265F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3194" y="1654407"/>
            <a:ext cx="9985612" cy="2387600"/>
          </a:xfrm>
        </p:spPr>
        <p:txBody>
          <a:bodyPr>
            <a:noAutofit/>
          </a:bodyPr>
          <a:lstStyle/>
          <a:p>
            <a:r>
              <a:rPr lang="en-US" sz="4000" b="1" dirty="0"/>
              <a:t>SORCERI: S</a:t>
            </a:r>
            <a:r>
              <a:rPr lang="en-US" sz="4000" dirty="0"/>
              <a:t>treaming </a:t>
            </a:r>
            <a:r>
              <a:rPr lang="en-US" sz="4000" b="1" dirty="0"/>
              <a:t>O</a:t>
            </a:r>
            <a:r>
              <a:rPr lang="en-US" sz="4000" dirty="0"/>
              <a:t>ve</a:t>
            </a:r>
            <a:r>
              <a:rPr lang="en-US" sz="4000" b="1" dirty="0"/>
              <a:t>r</a:t>
            </a:r>
            <a:r>
              <a:rPr lang="en-US" sz="4000" dirty="0"/>
              <a:t>lay Acceleration for Highly </a:t>
            </a:r>
            <a:r>
              <a:rPr lang="en-US" sz="4000" b="1" dirty="0"/>
              <a:t>C</a:t>
            </a:r>
            <a:r>
              <a:rPr lang="en-US" sz="4000" dirty="0"/>
              <a:t>ontracted </a:t>
            </a:r>
            <a:r>
              <a:rPr lang="en-US" sz="4000" b="1" dirty="0"/>
              <a:t>E</a:t>
            </a:r>
            <a:r>
              <a:rPr lang="en-US" sz="4000" dirty="0"/>
              <a:t>lectron </a:t>
            </a:r>
            <a:r>
              <a:rPr lang="en-US" sz="4000" b="1" dirty="0"/>
              <a:t>R</a:t>
            </a:r>
            <a:r>
              <a:rPr lang="en-US" sz="4000" dirty="0"/>
              <a:t>epulsion </a:t>
            </a:r>
            <a:r>
              <a:rPr lang="en-US" sz="4000" b="1" dirty="0"/>
              <a:t>I</a:t>
            </a:r>
            <a:r>
              <a:rPr lang="en-US" sz="4000" dirty="0"/>
              <a:t>ntegral Computations in Quantum Chemistry</a:t>
            </a:r>
            <a:endParaRPr lang="en-CA" sz="4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A08AC7-3FD7-8F2F-9307-627F8B4F5A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53069" y="4581518"/>
            <a:ext cx="10285862" cy="1655762"/>
          </a:xfrm>
        </p:spPr>
        <p:txBody>
          <a:bodyPr>
            <a:normAutofit/>
          </a:bodyPr>
          <a:lstStyle/>
          <a:p>
            <a:r>
              <a:rPr lang="en-US" altLang="zh-CN" b="1" dirty="0">
                <a:solidFill>
                  <a:srgbClr val="A21835"/>
                </a:solidFill>
              </a:rPr>
              <a:t>Philip Stachura</a:t>
            </a:r>
            <a:r>
              <a:rPr lang="en-US" altLang="zh-CN" dirty="0">
                <a:solidFill>
                  <a:srgbClr val="A21835"/>
                </a:solidFill>
              </a:rPr>
              <a:t>, </a:t>
            </a:r>
            <a:r>
              <a:rPr lang="en-US" altLang="zh-CN" dirty="0">
                <a:solidFill>
                  <a:srgbClr val="07528B"/>
                </a:solidFill>
              </a:rPr>
              <a:t>Xin Wu, Christian Plessl, </a:t>
            </a:r>
            <a:r>
              <a:rPr lang="en-US" altLang="zh-CN" dirty="0">
                <a:solidFill>
                  <a:srgbClr val="A21835"/>
                </a:solidFill>
              </a:rPr>
              <a:t>Zhenman Fang</a:t>
            </a:r>
          </a:p>
          <a:p>
            <a:endParaRPr lang="en-CA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E56FBDB6-E50C-CE26-FBB1-27B298E185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5235788" cy="122713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2B300C0-427F-EC53-9B9D-07C7F8B00D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26700" y="263751"/>
            <a:ext cx="1636068" cy="963387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98382438-8584-F1A6-555F-C4D1D4AFF465}"/>
              </a:ext>
            </a:extLst>
          </p:cNvPr>
          <p:cNvSpPr/>
          <p:nvPr/>
        </p:nvSpPr>
        <p:spPr>
          <a:xfrm>
            <a:off x="0" y="1503716"/>
            <a:ext cx="12192000" cy="134912"/>
          </a:xfrm>
          <a:prstGeom prst="rect">
            <a:avLst/>
          </a:prstGeom>
          <a:solidFill>
            <a:srgbClr val="A218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rgbClr val="962B2D"/>
              </a:solidFill>
            </a:endParaRPr>
          </a:p>
        </p:txBody>
      </p:sp>
      <p:pic>
        <p:nvPicPr>
          <p:cNvPr id="14" name="Picture 8" descr="NHR-Computational Physics Symposium (2-3 November 2023): Overview ·  events.uni-paderborn.de (Indico)">
            <a:extLst>
              <a:ext uri="{FF2B5EF4-FFF2-40B4-BE49-F238E27FC236}">
                <a16:creationId xmlns:a16="http://schemas.microsoft.com/office/drawing/2014/main" id="{03D8120D-5342-4A74-0EE0-A602988206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1589" y="5629712"/>
            <a:ext cx="1428713" cy="884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 descr="A close-up of a logo&#10;&#10;Description automatically generated">
            <a:extLst>
              <a:ext uri="{FF2B5EF4-FFF2-40B4-BE49-F238E27FC236}">
                <a16:creationId xmlns:a16="http://schemas.microsoft.com/office/drawing/2014/main" id="{493DCE75-EFB0-4514-B620-E93D58DDD72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50" y="5487749"/>
            <a:ext cx="2324100" cy="944856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292CD6-558F-76FF-1832-AEBC9C4FA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557965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A203AA-2F3B-1DE5-9205-51E727895F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DD2BEB1-54A7-CB06-0A5C-FEB64E26FF33}"/>
                  </a:ext>
                </a:extLst>
              </p:cNvPr>
              <p:cNvSpPr txBox="1"/>
              <p:nvPr/>
            </p:nvSpPr>
            <p:spPr>
              <a:xfrm>
                <a:off x="1017770" y="377686"/>
                <a:ext cx="110793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CA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sz="2400" b="1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  <m:r>
                            <a:rPr lang="en-CA" sz="2400" b="1" i="1" smtClean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  <m:e>
                          <m:r>
                            <a:rPr lang="en-CA" sz="2400" b="1" i="1" smtClean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  <m:r>
                            <a:rPr lang="en-CA" sz="2400" b="1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</m:e>
                      </m:d>
                    </m:oMath>
                  </m:oMathPara>
                </a14:m>
                <a:endParaRPr lang="en-CA" sz="240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33309C7-6D72-4595-C471-4D77D37579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7770" y="377686"/>
                <a:ext cx="1107932" cy="369332"/>
              </a:xfrm>
              <a:prstGeom prst="rect">
                <a:avLst/>
              </a:prstGeom>
              <a:blipFill>
                <a:blip r:embed="rId2"/>
                <a:stretch>
                  <a:fillRect b="-491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080F6A0-47F8-7192-C2CE-554087EEE59A}"/>
                  </a:ext>
                </a:extLst>
              </p:cNvPr>
              <p:cNvSpPr txBox="1"/>
              <p:nvPr/>
            </p:nvSpPr>
            <p:spPr>
              <a:xfrm>
                <a:off x="2114546" y="139147"/>
                <a:ext cx="2028056" cy="96872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CA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CA" sz="24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CA" sz="24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sz="2400" b="1" i="1" smtClean="0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CA" sz="24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e>
                      </m:nary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CA" sz="24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CA" sz="24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CA" sz="24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sz="2400" b="1" i="1" smtClean="0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CA" sz="24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CA" sz="240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4AF0F0A-3319-78C0-3EBF-91A61BDE43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4546" y="139147"/>
                <a:ext cx="2028056" cy="96872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C87EA10-79C9-2126-3FF2-9E80AFC9A380}"/>
                  </a:ext>
                </a:extLst>
              </p:cNvPr>
              <p:cNvSpPr txBox="1"/>
              <p:nvPr/>
            </p:nvSpPr>
            <p:spPr>
              <a:xfrm>
                <a:off x="5441449" y="377686"/>
                <a:ext cx="1372940" cy="40222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A" sz="2400" i="1" smtClean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sz="2400" i="1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r>
                            <a:rPr lang="en-CA" sz="2400" b="0" i="1" smtClean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CA" sz="2400" i="1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CA" sz="2400" b="0" i="1" smtClean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CA" sz="2400" i="1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CA" sz="2400" b="0" i="1" smtClean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𝛽</m:t>
                          </m:r>
                        </m:sub>
                      </m:sSub>
                      <m:d>
                        <m:dPr>
                          <m:ctrlPr>
                            <a:rPr lang="en-CA" sz="2400" i="1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CA" sz="2400" b="1" i="1">
                                  <a:solidFill>
                                    <a:schemeClr val="accent4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sz="2400" b="1" i="1">
                                  <a:solidFill>
                                    <a:schemeClr val="accent4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CA" sz="2400" b="1" i="1">
                                  <a:solidFill>
                                    <a:schemeClr val="accent4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C87EA10-79C9-2126-3FF2-9E80AFC9A3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1449" y="377686"/>
                <a:ext cx="1372940" cy="402226"/>
              </a:xfrm>
              <a:prstGeom prst="rect">
                <a:avLst/>
              </a:prstGeom>
              <a:blipFill>
                <a:blip r:embed="rId4"/>
                <a:stretch>
                  <a:fillRect l="-5333" b="-2575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A74E8E5-4BC0-A72E-1EB5-4191F0268DBA}"/>
                  </a:ext>
                </a:extLst>
              </p:cNvPr>
              <p:cNvSpPr txBox="1"/>
              <p:nvPr/>
            </p:nvSpPr>
            <p:spPr>
              <a:xfrm>
                <a:off x="6825608" y="200747"/>
                <a:ext cx="1316514" cy="7561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CA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CA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CA" sz="2400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sSub>
                            <m:sSubPr>
                              <m:ctrlPr>
                                <a:rPr lang="en-CA" sz="24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sz="2400" b="1" i="1" smtClean="0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CA" sz="24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CA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CA" sz="24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sz="2400" b="1" i="1" smtClean="0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CA" sz="24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en-CA" sz="2400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</m:den>
                      </m:f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CA" sz="240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BA1C3D3-72B9-6CCF-01AD-38EDCA1FC2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5608" y="200747"/>
                <a:ext cx="1316514" cy="75610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190A571-14EC-266D-5585-F63A439A8602}"/>
                  </a:ext>
                </a:extLst>
              </p:cNvPr>
              <p:cNvSpPr txBox="1"/>
              <p:nvPr/>
            </p:nvSpPr>
            <p:spPr>
              <a:xfrm>
                <a:off x="8147792" y="377686"/>
                <a:ext cx="2702855" cy="39882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A" sz="2400" b="0" i="1" smtClean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sz="2400" b="0" i="1" smtClean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r>
                            <a:rPr lang="en-CA" sz="2400" b="0" i="1" smtClean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  <m:r>
                            <a:rPr lang="en-CA" sz="2400" b="0" i="1" smtClean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CA" sz="2400" b="0" i="1" smtClean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en-CA" sz="2400" b="0" i="1" smtClean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CA" sz="2400" b="0" i="1" smtClean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𝛾</m:t>
                          </m:r>
                        </m:sub>
                      </m:sSub>
                      <m:d>
                        <m:dPr>
                          <m:ctrlPr>
                            <a:rPr lang="en-CA" sz="2400" b="0" i="1" smtClean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CA" sz="2400" b="1" i="1" smtClean="0">
                                  <a:solidFill>
                                    <a:schemeClr val="accent3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sz="2400" b="1" i="1" smtClean="0">
                                  <a:solidFill>
                                    <a:schemeClr val="accent3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CA" sz="2400" b="1" i="1" smtClean="0">
                                  <a:solidFill>
                                    <a:schemeClr val="accent3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lang="en-CA" sz="240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sz="2400" i="1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r>
                            <a:rPr lang="en-CA" sz="2400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𝐷</m:t>
                          </m:r>
                          <m:r>
                            <a:rPr lang="en-CA" sz="2400" i="1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CA" sz="2400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CA" sz="2400" i="1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CA" sz="2400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𝛿</m:t>
                          </m:r>
                        </m:sub>
                      </m:sSub>
                      <m:d>
                        <m:dPr>
                          <m:ctrlPr>
                            <a:rPr lang="en-CA" sz="2400" i="1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CA" sz="2400" b="1" i="1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sz="2400" b="1" i="1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CA" sz="2400" b="1" i="1" smtClean="0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B5F2637-4E48-E5CC-CAE4-357FCE389F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47792" y="377686"/>
                <a:ext cx="2702855" cy="398827"/>
              </a:xfrm>
              <a:prstGeom prst="rect">
                <a:avLst/>
              </a:prstGeom>
              <a:blipFill>
                <a:blip r:embed="rId6"/>
                <a:stretch>
                  <a:fillRect l="-1129" b="-200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B9297A1F-56F9-7B89-1E1B-924FB6D8D828}"/>
              </a:ext>
            </a:extLst>
          </p:cNvPr>
          <p:cNvSpPr txBox="1"/>
          <p:nvPr/>
        </p:nvSpPr>
        <p:spPr>
          <a:xfrm>
            <a:off x="3810066" y="1101096"/>
            <a:ext cx="784049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2400" dirty="0">
                <a:latin typeface="Arial" panose="020B0604020202020204" pitchFamily="34" charset="0"/>
                <a:cs typeface="Arial" panose="020B0604020202020204" pitchFamily="34" charset="0"/>
              </a:rPr>
              <a:t>Cartesian gaussian sub-orbital charge distributions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B9F7193-0011-D619-0B5F-A1A60CE6F67A}"/>
              </a:ext>
            </a:extLst>
          </p:cNvPr>
          <p:cNvSpPr txBox="1"/>
          <p:nvPr/>
        </p:nvSpPr>
        <p:spPr>
          <a:xfrm>
            <a:off x="-134779" y="883901"/>
            <a:ext cx="228919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2200">
                <a:latin typeface="Arial" panose="020B0604020202020204" pitchFamily="34" charset="0"/>
                <a:cs typeface="Arial" panose="020B0604020202020204" pitchFamily="34" charset="0"/>
              </a:rPr>
              <a:t>s-orbital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084158A-A63A-543D-F71F-71B34365A267}"/>
              </a:ext>
            </a:extLst>
          </p:cNvPr>
          <p:cNvSpPr txBox="1"/>
          <p:nvPr/>
        </p:nvSpPr>
        <p:spPr>
          <a:xfrm>
            <a:off x="-151062" y="2377795"/>
            <a:ext cx="228919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2200">
                <a:latin typeface="Arial" panose="020B0604020202020204" pitchFamily="34" charset="0"/>
                <a:cs typeface="Arial" panose="020B0604020202020204" pitchFamily="34" charset="0"/>
              </a:rPr>
              <a:t>p-orbital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7E60CD9-0E0C-0024-4319-0A54649434AB}"/>
              </a:ext>
            </a:extLst>
          </p:cNvPr>
          <p:cNvSpPr txBox="1"/>
          <p:nvPr/>
        </p:nvSpPr>
        <p:spPr>
          <a:xfrm>
            <a:off x="-196102" y="3868591"/>
            <a:ext cx="228919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2200">
                <a:latin typeface="Arial" panose="020B0604020202020204" pitchFamily="34" charset="0"/>
                <a:cs typeface="Arial" panose="020B0604020202020204" pitchFamily="34" charset="0"/>
              </a:rPr>
              <a:t>d-orbital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FF4A9AB-676A-AA68-9F22-81F0D46719C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2350" y="1229326"/>
            <a:ext cx="930840" cy="117607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4F194CC-7F5D-DC32-5B54-09865991667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8493" y="2729702"/>
            <a:ext cx="905987" cy="114467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1C43DA6-FC5E-73C6-8051-9534AEE2E3A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6625" y="4214258"/>
            <a:ext cx="893954" cy="1129473"/>
          </a:xfrm>
          <a:prstGeom prst="rect">
            <a:avLst/>
          </a:prstGeom>
        </p:spPr>
      </p:pic>
      <p:sp>
        <p:nvSpPr>
          <p:cNvPr id="4" name="Left Brace 3">
            <a:extLst>
              <a:ext uri="{FF2B5EF4-FFF2-40B4-BE49-F238E27FC236}">
                <a16:creationId xmlns:a16="http://schemas.microsoft.com/office/drawing/2014/main" id="{361A8FDF-C48E-0664-56FA-B5DC3F855DA5}"/>
              </a:ext>
            </a:extLst>
          </p:cNvPr>
          <p:cNvSpPr/>
          <p:nvPr/>
        </p:nvSpPr>
        <p:spPr>
          <a:xfrm rot="16200000">
            <a:off x="5294517" y="-332639"/>
            <a:ext cx="311599" cy="2571772"/>
          </a:xfrm>
          <a:prstGeom prst="leftBrace">
            <a:avLst>
              <a:gd name="adj1" fmla="val 95093"/>
              <a:gd name="adj2" fmla="val 50000"/>
            </a:avLst>
          </a:prstGeom>
          <a:ln w="285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" name="Left Brace 5">
            <a:extLst>
              <a:ext uri="{FF2B5EF4-FFF2-40B4-BE49-F238E27FC236}">
                <a16:creationId xmlns:a16="http://schemas.microsoft.com/office/drawing/2014/main" id="{2FE0F3A7-6462-48CD-E5AD-4E2335C74D9E}"/>
              </a:ext>
            </a:extLst>
          </p:cNvPr>
          <p:cNvSpPr/>
          <p:nvPr/>
        </p:nvSpPr>
        <p:spPr>
          <a:xfrm rot="16200000">
            <a:off x="9313908" y="-340590"/>
            <a:ext cx="311599" cy="2571772"/>
          </a:xfrm>
          <a:prstGeom prst="leftBrace">
            <a:avLst>
              <a:gd name="adj1" fmla="val 95093"/>
              <a:gd name="adj2" fmla="val 50000"/>
            </a:avLst>
          </a:prstGeom>
          <a:ln w="285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7" name="Picture 6" descr="A green sphere with black lines&#10;&#10;Description automatically generated">
            <a:extLst>
              <a:ext uri="{FF2B5EF4-FFF2-40B4-BE49-F238E27FC236}">
                <a16:creationId xmlns:a16="http://schemas.microsoft.com/office/drawing/2014/main" id="{57C5EAAB-E5AF-D3C0-9851-DA5C6472DB0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0700" y="1229327"/>
            <a:ext cx="930840" cy="1176077"/>
          </a:xfrm>
          <a:prstGeom prst="rect">
            <a:avLst/>
          </a:prstGeom>
        </p:spPr>
      </p:pic>
      <p:pic>
        <p:nvPicPr>
          <p:cNvPr id="14" name="Picture 13" descr="A blue balls in a black background&#10;&#10;Description automatically generated">
            <a:extLst>
              <a:ext uri="{FF2B5EF4-FFF2-40B4-BE49-F238E27FC236}">
                <a16:creationId xmlns:a16="http://schemas.microsoft.com/office/drawing/2014/main" id="{5E96552E-F9B7-EF76-0072-60F59D31F3F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8864" y="2708376"/>
            <a:ext cx="930840" cy="1176077"/>
          </a:xfrm>
          <a:prstGeom prst="rect">
            <a:avLst/>
          </a:prstGeom>
        </p:spPr>
      </p:pic>
      <p:pic>
        <p:nvPicPr>
          <p:cNvPr id="18" name="Picture 17" descr="A blue spheres with black background&#10;&#10;Description automatically generated">
            <a:extLst>
              <a:ext uri="{FF2B5EF4-FFF2-40B4-BE49-F238E27FC236}">
                <a16:creationId xmlns:a16="http://schemas.microsoft.com/office/drawing/2014/main" id="{4BAB9561-2572-2183-9708-019E537412F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3825" y="2708376"/>
            <a:ext cx="930840" cy="1176077"/>
          </a:xfrm>
          <a:prstGeom prst="rect">
            <a:avLst/>
          </a:prstGeom>
        </p:spPr>
      </p:pic>
      <p:pic>
        <p:nvPicPr>
          <p:cNvPr id="20" name="Picture 19" descr="A blue spheres with black background&#10;&#10;Description automatically generated">
            <a:extLst>
              <a:ext uri="{FF2B5EF4-FFF2-40B4-BE49-F238E27FC236}">
                <a16:creationId xmlns:a16="http://schemas.microsoft.com/office/drawing/2014/main" id="{5666BC0A-C0F4-1272-8B46-6E0A8529CFC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4985" y="2708376"/>
            <a:ext cx="930840" cy="1176077"/>
          </a:xfrm>
          <a:prstGeom prst="rect">
            <a:avLst/>
          </a:prstGeom>
        </p:spPr>
      </p:pic>
      <p:pic>
        <p:nvPicPr>
          <p:cNvPr id="22" name="Picture 21" descr="A purple oval shaped object&#10;&#10;Description automatically generated">
            <a:extLst>
              <a:ext uri="{FF2B5EF4-FFF2-40B4-BE49-F238E27FC236}">
                <a16:creationId xmlns:a16="http://schemas.microsoft.com/office/drawing/2014/main" id="{85650557-5D08-C794-DB72-3539EC8F3F4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8864" y="4186572"/>
            <a:ext cx="930840" cy="1176077"/>
          </a:xfrm>
          <a:prstGeom prst="rect">
            <a:avLst/>
          </a:prstGeom>
        </p:spPr>
      </p:pic>
      <p:pic>
        <p:nvPicPr>
          <p:cNvPr id="24" name="Picture 23" descr="A purple flower with black background&#10;&#10;Description automatically generated">
            <a:extLst>
              <a:ext uri="{FF2B5EF4-FFF2-40B4-BE49-F238E27FC236}">
                <a16:creationId xmlns:a16="http://schemas.microsoft.com/office/drawing/2014/main" id="{91DA297D-A82C-54B3-4A18-B0A9AFB2DDBC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9469" y="4186572"/>
            <a:ext cx="930840" cy="1176077"/>
          </a:xfrm>
          <a:prstGeom prst="rect">
            <a:avLst/>
          </a:prstGeom>
        </p:spPr>
      </p:pic>
      <p:pic>
        <p:nvPicPr>
          <p:cNvPr id="29" name="Picture 28" descr="A purple oval object with black background&#10;&#10;Description automatically generated">
            <a:extLst>
              <a:ext uri="{FF2B5EF4-FFF2-40B4-BE49-F238E27FC236}">
                <a16:creationId xmlns:a16="http://schemas.microsoft.com/office/drawing/2014/main" id="{245996B4-9614-DC7B-849C-9DA4A93043AD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1106" y="4186572"/>
            <a:ext cx="930840" cy="1176077"/>
          </a:xfrm>
          <a:prstGeom prst="rect">
            <a:avLst/>
          </a:prstGeom>
        </p:spPr>
      </p:pic>
      <p:pic>
        <p:nvPicPr>
          <p:cNvPr id="30" name="Picture 29" descr="A purple flower with black background&#10;&#10;Description automatically generated">
            <a:extLst>
              <a:ext uri="{FF2B5EF4-FFF2-40B4-BE49-F238E27FC236}">
                <a16:creationId xmlns:a16="http://schemas.microsoft.com/office/drawing/2014/main" id="{DA5D82CD-5989-8AE0-E17D-4EBA75A1CE40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3348" y="4186572"/>
            <a:ext cx="930840" cy="1176077"/>
          </a:xfrm>
          <a:prstGeom prst="rect">
            <a:avLst/>
          </a:prstGeom>
        </p:spPr>
      </p:pic>
      <p:pic>
        <p:nvPicPr>
          <p:cNvPr id="31" name="Picture 30" descr="A purple oval object with black background&#10;&#10;Description automatically generated">
            <a:extLst>
              <a:ext uri="{FF2B5EF4-FFF2-40B4-BE49-F238E27FC236}">
                <a16:creationId xmlns:a16="http://schemas.microsoft.com/office/drawing/2014/main" id="{040062FA-6DD7-791E-DEF8-5506EBA2F034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4985" y="4186572"/>
            <a:ext cx="930840" cy="1176077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2B52F445-D1FC-7138-BC94-649C670389A4}"/>
              </a:ext>
            </a:extLst>
          </p:cNvPr>
          <p:cNvSpPr txBox="1"/>
          <p:nvPr/>
        </p:nvSpPr>
        <p:spPr>
          <a:xfrm>
            <a:off x="1454481" y="1524977"/>
            <a:ext cx="46438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320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B5944B3-9736-AA63-29B6-16A51F1D132D}"/>
              </a:ext>
            </a:extLst>
          </p:cNvPr>
          <p:cNvSpPr txBox="1"/>
          <p:nvPr/>
        </p:nvSpPr>
        <p:spPr>
          <a:xfrm>
            <a:off x="1454481" y="2999380"/>
            <a:ext cx="46438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320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20C87A0-2BFE-7665-FC5D-1CDE42B7D131}"/>
              </a:ext>
            </a:extLst>
          </p:cNvPr>
          <p:cNvSpPr txBox="1"/>
          <p:nvPr/>
        </p:nvSpPr>
        <p:spPr>
          <a:xfrm>
            <a:off x="1454481" y="4486607"/>
            <a:ext cx="46438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320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</a:p>
        </p:txBody>
      </p:sp>
      <p:pic>
        <p:nvPicPr>
          <p:cNvPr id="47" name="Picture 46" descr="A purple flower with black lines&#10;&#10;Description automatically generated">
            <a:extLst>
              <a:ext uri="{FF2B5EF4-FFF2-40B4-BE49-F238E27FC236}">
                <a16:creationId xmlns:a16="http://schemas.microsoft.com/office/drawing/2014/main" id="{484D2CE4-1CB2-68FC-21BE-BEC325229DC9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7227" y="4186572"/>
            <a:ext cx="930840" cy="1176077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07BB7E3A-B328-E476-F413-8EB8029734FB}"/>
              </a:ext>
            </a:extLst>
          </p:cNvPr>
          <p:cNvSpPr txBox="1">
            <a:spLocks/>
          </p:cNvSpPr>
          <p:nvPr/>
        </p:nvSpPr>
        <p:spPr>
          <a:xfrm>
            <a:off x="1196725" y="5438300"/>
            <a:ext cx="9798550" cy="1451113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CA" sz="2400" dirty="0">
                <a:latin typeface="Arial" panose="020B0604020202020204" pitchFamily="34" charset="0"/>
                <a:cs typeface="Arial" panose="020B0604020202020204" pitchFamily="34" charset="0"/>
              </a:rPr>
              <a:t>Scales </a:t>
            </a:r>
            <a:r>
              <a:rPr lang="en-CA" sz="2400" b="1" dirty="0">
                <a:solidFill>
                  <a:srgbClr val="A218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O(n</a:t>
            </a:r>
            <a:r>
              <a:rPr lang="en-CA" sz="2400" b="1" baseline="30000" dirty="0">
                <a:solidFill>
                  <a:srgbClr val="A218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CA" sz="2400" b="1" dirty="0">
                <a:solidFill>
                  <a:srgbClr val="A218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CA" sz="2400" dirty="0">
                <a:latin typeface="Arial" panose="020B0604020202020204" pitchFamily="34" charset="0"/>
                <a:cs typeface="Arial" panose="020B0604020202020204" pitchFamily="34" charset="0"/>
              </a:rPr>
              <a:t> where n is the # of electrons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A218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18.7 trillion ERIs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per timestep</a:t>
            </a:r>
            <a:r>
              <a:rPr lang="en-US" sz="2400" b="1" dirty="0">
                <a:solidFill>
                  <a:srgbClr val="A218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(LiH-HFX-OPT2 benchmark in CP2K [JCP20])</a:t>
            </a:r>
            <a:endParaRPr lang="en-C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CA" sz="2400" dirty="0">
                <a:latin typeface="Arial" panose="020B0604020202020204" pitchFamily="34" charset="0"/>
                <a:cs typeface="Arial" panose="020B0604020202020204" pitchFamily="34" charset="0"/>
              </a:rPr>
              <a:t>Limits </a:t>
            </a:r>
            <a:r>
              <a:rPr lang="en-CA" sz="2400" i="1" dirty="0">
                <a:latin typeface="Arial" panose="020B0604020202020204" pitchFamily="34" charset="0"/>
                <a:cs typeface="Arial" panose="020B0604020202020204" pitchFamily="34" charset="0"/>
              </a:rPr>
              <a:t>ab initio</a:t>
            </a:r>
            <a:r>
              <a:rPr lang="en-CA" sz="2400" dirty="0">
                <a:latin typeface="Arial" panose="020B0604020202020204" pitchFamily="34" charset="0"/>
                <a:cs typeface="Arial" panose="020B0604020202020204" pitchFamily="34" charset="0"/>
              </a:rPr>
              <a:t> MD to about </a:t>
            </a:r>
            <a:r>
              <a:rPr lang="en-CA" sz="2400" b="1" dirty="0">
                <a:solidFill>
                  <a:srgbClr val="A218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only 1000 atoms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!!Ga_form">
                <a:extLst>
                  <a:ext uri="{FF2B5EF4-FFF2-40B4-BE49-F238E27FC236}">
                    <a16:creationId xmlns:a16="http://schemas.microsoft.com/office/drawing/2014/main" id="{77CE532A-DE06-2300-2731-E7A1DF45BE03}"/>
                  </a:ext>
                </a:extLst>
              </p:cNvPr>
              <p:cNvSpPr txBox="1"/>
              <p:nvPr/>
            </p:nvSpPr>
            <p:spPr>
              <a:xfrm>
                <a:off x="4148272" y="377686"/>
                <a:ext cx="1366913" cy="38555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A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r>
                            <a:rPr lang="en-CA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CA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CA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CA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CA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</m:sub>
                      </m:sSub>
                      <m:d>
                        <m:dPr>
                          <m:ctrlPr>
                            <a:rPr lang="en-CA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CA" sz="2400" b="1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sz="2400" b="1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CA" sz="2400" b="1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25" name="!!Ga_form">
                <a:extLst>
                  <a:ext uri="{FF2B5EF4-FFF2-40B4-BE49-F238E27FC236}">
                    <a16:creationId xmlns:a16="http://schemas.microsoft.com/office/drawing/2014/main" id="{77CE532A-DE06-2300-2731-E7A1DF45BE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8272" y="377686"/>
                <a:ext cx="1366913" cy="385555"/>
              </a:xfrm>
              <a:prstGeom prst="rect">
                <a:avLst/>
              </a:prstGeom>
              <a:blipFill>
                <a:blip r:embed="rId20"/>
                <a:stretch>
                  <a:fillRect l="-5333" b="-22222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3" name="Group 32">
            <a:extLst>
              <a:ext uri="{FF2B5EF4-FFF2-40B4-BE49-F238E27FC236}">
                <a16:creationId xmlns:a16="http://schemas.microsoft.com/office/drawing/2014/main" id="{2E797448-B253-086C-F61E-DC32CFFAE31E}"/>
              </a:ext>
            </a:extLst>
          </p:cNvPr>
          <p:cNvGrpSpPr/>
          <p:nvPr/>
        </p:nvGrpSpPr>
        <p:grpSpPr>
          <a:xfrm>
            <a:off x="7113219" y="2298008"/>
            <a:ext cx="3882056" cy="1365059"/>
            <a:chOff x="7113219" y="2298008"/>
            <a:chExt cx="3882056" cy="136505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7EE25E95-FD2D-7847-AB21-4BE067F552F1}"/>
                    </a:ext>
                  </a:extLst>
                </p:cNvPr>
                <p:cNvSpPr txBox="1"/>
                <p:nvPr/>
              </p:nvSpPr>
              <p:spPr>
                <a:xfrm>
                  <a:off x="7288921" y="2298008"/>
                  <a:ext cx="3590598" cy="1008546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ctrlPr>
                              <a:rPr lang="en-CA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CA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𝒂𝒃</m:t>
                            </m:r>
                          </m:e>
                          <m:e>
                            <m:r>
                              <a:rPr lang="en-CA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𝒄𝒅</m:t>
                            </m:r>
                          </m:e>
                        </m:d>
                        <m:r>
                          <a:rPr lang="en-CA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nary>
                          <m:naryPr>
                            <m:chr m:val="∑"/>
                            <m:ctrlPr>
                              <a:rPr lang="en-CA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CA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CA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=0</m:t>
                            </m:r>
                          </m:sub>
                          <m:sup>
                            <m:r>
                              <a:rPr lang="en-CA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  <m:e>
                            <m:sSub>
                              <m:sSubPr>
                                <m:ctrlPr>
                                  <a:rPr lang="en-CA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CA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e>
                              <m:sub>
                                <m:r>
                                  <a:rPr lang="en-CA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CA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CA" sz="2400" b="1" i="1">
                                        <a:latin typeface="Cambria Math" panose="02040503050406030204" pitchFamily="18" charset="0"/>
                                      </a:rPr>
                                      <m:t>𝒂𝒃</m:t>
                                    </m:r>
                                  </m:e>
                                  <m:e>
                                    <m:r>
                                      <a:rPr lang="en-CA" sz="2400" b="1" i="1">
                                        <a:latin typeface="Cambria Math" panose="02040503050406030204" pitchFamily="18" charset="0"/>
                                      </a:rPr>
                                      <m:t>𝒄𝒅</m:t>
                                    </m:r>
                                  </m:e>
                                </m:d>
                              </m:e>
                              <m:sub>
                                <m:r>
                                  <a:rPr lang="en-CA" sz="24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oMath>
                    </m:oMathPara>
                  </a14:m>
                  <a:endParaRPr lang="en-CA" sz="24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7EE25E95-FD2D-7847-AB21-4BE067F552F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88921" y="2298008"/>
                  <a:ext cx="3590598" cy="1008546"/>
                </a:xfrm>
                <a:prstGeom prst="rect">
                  <a:avLst/>
                </a:prstGeom>
                <a:blipFill>
                  <a:blip r:embed="rId2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CA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2C54A20-EB4D-DFB6-58FF-2CBF7FB045CC}"/>
                </a:ext>
              </a:extLst>
            </p:cNvPr>
            <p:cNvSpPr txBox="1"/>
            <p:nvPr/>
          </p:nvSpPr>
          <p:spPr>
            <a:xfrm>
              <a:off x="7113219" y="3227523"/>
              <a:ext cx="1649395" cy="4308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CA" sz="2200" dirty="0">
                  <a:latin typeface="Arial" panose="020B0604020202020204" pitchFamily="34" charset="0"/>
                  <a:cs typeface="Arial" panose="020B0604020202020204" pitchFamily="34" charset="0"/>
                </a:rPr>
                <a:t>Contracted</a:t>
              </a:r>
            </a:p>
          </p:txBody>
        </p:sp>
        <p:sp>
          <p:nvSpPr>
            <p:cNvPr id="27" name="Left Brace 26">
              <a:extLst>
                <a:ext uri="{FF2B5EF4-FFF2-40B4-BE49-F238E27FC236}">
                  <a16:creationId xmlns:a16="http://schemas.microsoft.com/office/drawing/2014/main" id="{AC63CC3B-5FC9-76E3-859D-4BB09ED5BD7E}"/>
                </a:ext>
              </a:extLst>
            </p:cNvPr>
            <p:cNvSpPr/>
            <p:nvPr/>
          </p:nvSpPr>
          <p:spPr>
            <a:xfrm rot="16200000">
              <a:off x="7847674" y="2663830"/>
              <a:ext cx="180487" cy="956212"/>
            </a:xfrm>
            <a:prstGeom prst="leftBrace">
              <a:avLst>
                <a:gd name="adj1" fmla="val 95093"/>
                <a:gd name="adj2" fmla="val 50000"/>
              </a:avLst>
            </a:prstGeom>
            <a:ln w="28575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28" name="Left Brace 27">
              <a:extLst>
                <a:ext uri="{FF2B5EF4-FFF2-40B4-BE49-F238E27FC236}">
                  <a16:creationId xmlns:a16="http://schemas.microsoft.com/office/drawing/2014/main" id="{BD5E0E92-9173-5F5A-4673-2EB538EC02A9}"/>
                </a:ext>
              </a:extLst>
            </p:cNvPr>
            <p:cNvSpPr/>
            <p:nvPr/>
          </p:nvSpPr>
          <p:spPr>
            <a:xfrm rot="16200000">
              <a:off x="10080335" y="2663831"/>
              <a:ext cx="180487" cy="956212"/>
            </a:xfrm>
            <a:prstGeom prst="leftBrace">
              <a:avLst>
                <a:gd name="adj1" fmla="val 95093"/>
                <a:gd name="adj2" fmla="val 50000"/>
              </a:avLst>
            </a:prstGeom>
            <a:ln w="28575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7466F8E-55CE-E806-5314-9B0B0F99A186}"/>
                </a:ext>
              </a:extLst>
            </p:cNvPr>
            <p:cNvSpPr txBox="1"/>
            <p:nvPr/>
          </p:nvSpPr>
          <p:spPr>
            <a:xfrm>
              <a:off x="9345880" y="3232180"/>
              <a:ext cx="1649395" cy="4308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CA" sz="2200" dirty="0">
                  <a:latin typeface="Arial" panose="020B0604020202020204" pitchFamily="34" charset="0"/>
                  <a:cs typeface="Arial" panose="020B0604020202020204" pitchFamily="34" charset="0"/>
                </a:rPr>
                <a:t>Primitive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01920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139BE8-39D2-8C6A-8F9E-2BDEA4E1AC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3_busy_partial_sums__lat3__bs18">
            <a:hlinkClick r:id="" action="ppaction://media"/>
            <a:extLst>
              <a:ext uri="{FF2B5EF4-FFF2-40B4-BE49-F238E27FC236}">
                <a16:creationId xmlns:a16="http://schemas.microsoft.com/office/drawing/2014/main" id="{EFC398C2-7670-FC4D-2303-F15FDBD9A86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-117"/>
            <a:ext cx="12192000" cy="6858117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01B7E4E-2708-5084-EA6F-844BAF47F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100</a:t>
            </a:fld>
            <a:endParaRPr lang="en-CA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C86419C-D8A3-4FF5-5A4B-A57B3DB3C3C5}"/>
              </a:ext>
            </a:extLst>
          </p:cNvPr>
          <p:cNvSpPr txBox="1">
            <a:spLocks/>
          </p:cNvSpPr>
          <p:nvPr/>
        </p:nvSpPr>
        <p:spPr>
          <a:xfrm>
            <a:off x="838200" y="365126"/>
            <a:ext cx="10515600" cy="8059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sz="4000" dirty="0"/>
              <a:t>Floating Point Accumulation - Solution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A7474A-3CB6-E394-7D7D-6949BAC2E94D}"/>
              </a:ext>
            </a:extLst>
          </p:cNvPr>
          <p:cNvSpPr txBox="1">
            <a:spLocks/>
          </p:cNvSpPr>
          <p:nvPr/>
        </p:nvSpPr>
        <p:spPr>
          <a:xfrm>
            <a:off x="381000" y="6037365"/>
            <a:ext cx="11171977" cy="63796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dirty="0"/>
              <a:t>Supports</a:t>
            </a:r>
            <a:r>
              <a:rPr lang="en-CA" b="1" dirty="0">
                <a:solidFill>
                  <a:srgbClr val="AB002A"/>
                </a:solidFill>
              </a:rPr>
              <a:t> flexible accumulation distance</a:t>
            </a:r>
            <a:r>
              <a:rPr lang="en-CA" dirty="0"/>
              <a:t> at runtime</a:t>
            </a:r>
            <a:r>
              <a:rPr lang="en-CA" b="1" dirty="0">
                <a:solidFill>
                  <a:srgbClr val="AB002A"/>
                </a:solidFill>
              </a:rPr>
              <a:t> </a:t>
            </a:r>
            <a:endParaRPr lang="en-CA" sz="2400" b="1" dirty="0">
              <a:solidFill>
                <a:srgbClr val="AB002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625148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1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88BCE457-3F1A-DE65-CECF-F6EA9CCFEB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2C3B7C-B79C-9211-F180-49581442D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101</a:t>
            </a:fld>
            <a:endParaRPr lang="en-CA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F9345E9-A727-1BEF-04AD-46DAA12A22E4}"/>
              </a:ext>
            </a:extLst>
          </p:cNvPr>
          <p:cNvSpPr txBox="1">
            <a:spLocks/>
          </p:cNvSpPr>
          <p:nvPr/>
        </p:nvSpPr>
        <p:spPr>
          <a:xfrm>
            <a:off x="838200" y="365126"/>
            <a:ext cx="10515600" cy="8059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sz="4000" dirty="0"/>
              <a:t>Floating Point Accumulation</a:t>
            </a:r>
          </a:p>
        </p:txBody>
      </p:sp>
    </p:spTree>
    <p:extLst>
      <p:ext uri="{BB962C8B-B14F-4D97-AF65-F5344CB8AC3E}">
        <p14:creationId xmlns:p14="http://schemas.microsoft.com/office/powerpoint/2010/main" val="29411487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5B1E87-4564-C1F7-8E46-30B1EEEB53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D58DBF3-EDF1-92EF-E398-208AFD106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102</a:t>
            </a:fld>
            <a:endParaRPr lang="en-CA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761CF69-4EB6-0D4D-5343-D8E9C299D780}"/>
              </a:ext>
            </a:extLst>
          </p:cNvPr>
          <p:cNvSpPr txBox="1">
            <a:spLocks/>
          </p:cNvSpPr>
          <p:nvPr/>
        </p:nvSpPr>
        <p:spPr>
          <a:xfrm>
            <a:off x="838200" y="2991500"/>
            <a:ext cx="10515600" cy="87499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CA" dirty="0"/>
              <a:t>Resource Utilization</a:t>
            </a:r>
          </a:p>
        </p:txBody>
      </p:sp>
    </p:spTree>
    <p:extLst>
      <p:ext uri="{BB962C8B-B14F-4D97-AF65-F5344CB8AC3E}">
        <p14:creationId xmlns:p14="http://schemas.microsoft.com/office/powerpoint/2010/main" val="27941844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2DCA5E-FA5B-CFC8-7B28-2F37FCB2A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A6FBD4A-1384-DF1A-1882-E2F088CFF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103</a:t>
            </a:fld>
            <a:endParaRPr lang="en-CA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BC812A2-1C2C-F3B0-7941-D250A27F06D2}"/>
              </a:ext>
            </a:extLst>
          </p:cNvPr>
          <p:cNvSpPr txBox="1">
            <a:spLocks/>
          </p:cNvSpPr>
          <p:nvPr/>
        </p:nvSpPr>
        <p:spPr>
          <a:xfrm>
            <a:off x="838200" y="365126"/>
            <a:ext cx="10515600" cy="8059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sz="4000" dirty="0"/>
              <a:t>Resource Utilization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FF548B5-B4C7-5880-5B9E-D2F0F00446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7700" y="1650484"/>
            <a:ext cx="3976470" cy="2726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2168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7DC6D6-C0E5-5DCF-9DC8-0FF0151A04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563BC8A-49E5-11E9-9E86-45FD08E46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104</a:t>
            </a:fld>
            <a:endParaRPr lang="en-CA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B55F731-5B0E-E224-7BBD-D9320237DC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73" y="3429001"/>
            <a:ext cx="3976472" cy="27267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36D709A-43F4-6FF7-A40F-ADDF540BB9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7765" y="3428999"/>
            <a:ext cx="3976472" cy="272672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A6CF2B6-1AE1-58D7-760C-205F43C58C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4058" y="3429000"/>
            <a:ext cx="3976469" cy="2726722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F2136A31-38F6-AA0A-7F95-F2FBF898C5EF}"/>
              </a:ext>
            </a:extLst>
          </p:cNvPr>
          <p:cNvSpPr txBox="1">
            <a:spLocks/>
          </p:cNvSpPr>
          <p:nvPr/>
        </p:nvSpPr>
        <p:spPr>
          <a:xfrm>
            <a:off x="838200" y="365126"/>
            <a:ext cx="10515600" cy="8059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sz="4000" dirty="0"/>
              <a:t>Resource Utilization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14C7C25-0453-67AD-324C-AA73EC1BB84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5929" y="353707"/>
            <a:ext cx="3976470" cy="2726722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F15FE39E-2EAF-6C31-A7BC-AF3C1C401A79}"/>
              </a:ext>
            </a:extLst>
          </p:cNvPr>
          <p:cNvSpPr txBox="1">
            <a:spLocks/>
          </p:cNvSpPr>
          <p:nvPr/>
        </p:nvSpPr>
        <p:spPr>
          <a:xfrm>
            <a:off x="477940" y="2851741"/>
            <a:ext cx="10515600" cy="8059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sz="3200" dirty="0"/>
              <a:t>SORCERI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79248E6-57F2-1E9E-2FD5-286BBBECC09B}"/>
              </a:ext>
            </a:extLst>
          </p:cNvPr>
          <p:cNvCxnSpPr>
            <a:cxnSpLocks/>
          </p:cNvCxnSpPr>
          <p:nvPr/>
        </p:nvCxnSpPr>
        <p:spPr>
          <a:xfrm>
            <a:off x="0" y="3363685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43925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2AA9F7-9498-1186-8FA8-934E244C94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72543F2-BCFB-6974-CB5D-1D32E2090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105</a:t>
            </a:fld>
            <a:endParaRPr lang="en-CA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9E4C4BF-172A-3E5B-7E38-668EE74335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73" y="-63260"/>
            <a:ext cx="3976472" cy="27267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CC01BFE-C973-76D5-9F36-EFD42A1819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7765" y="-63262"/>
            <a:ext cx="3976472" cy="272672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ECC19AC-D494-7994-F82F-66FB4AFFD1A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4058" y="-63261"/>
            <a:ext cx="3976469" cy="2726722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64A18F94-7FF4-99FF-940F-170B3D67FF8B}"/>
              </a:ext>
            </a:extLst>
          </p:cNvPr>
          <p:cNvSpPr txBox="1">
            <a:spLocks/>
          </p:cNvSpPr>
          <p:nvPr/>
        </p:nvSpPr>
        <p:spPr>
          <a:xfrm>
            <a:off x="477940" y="-605231"/>
            <a:ext cx="10515600" cy="8059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sz="3200" dirty="0"/>
              <a:t>SORCERI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55581DA-D62F-7FB8-436D-B70EB458D141}"/>
              </a:ext>
            </a:extLst>
          </p:cNvPr>
          <p:cNvCxnSpPr>
            <a:cxnSpLocks/>
          </p:cNvCxnSpPr>
          <p:nvPr/>
        </p:nvCxnSpPr>
        <p:spPr>
          <a:xfrm>
            <a:off x="0" y="-93287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D8F3C4BB-950C-0954-6235-487F6DE0205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30" r="5785" b="4918"/>
          <a:stretch>
            <a:fillRect/>
          </a:stretch>
        </p:blipFill>
        <p:spPr>
          <a:xfrm>
            <a:off x="242046" y="3139148"/>
            <a:ext cx="3603813" cy="3639836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6CE1B82-0AB4-A3B1-9702-9272C22C2C9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8" r="5803" b="4918"/>
          <a:stretch>
            <a:fillRect/>
          </a:stretch>
        </p:blipFill>
        <p:spPr>
          <a:xfrm>
            <a:off x="4289612" y="3139148"/>
            <a:ext cx="3610535" cy="3639836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AFD5EEB-7207-9EA8-6BE7-DFDFF575109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28" r="5822" b="4918"/>
          <a:stretch>
            <a:fillRect/>
          </a:stretch>
        </p:blipFill>
        <p:spPr>
          <a:xfrm>
            <a:off x="8370794" y="3139149"/>
            <a:ext cx="3610535" cy="3639836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5C9B9F1-F5B0-E92A-32DB-BD630B019045}"/>
              </a:ext>
            </a:extLst>
          </p:cNvPr>
          <p:cNvSpPr/>
          <p:nvPr/>
        </p:nvSpPr>
        <p:spPr>
          <a:xfrm>
            <a:off x="11361042" y="2806460"/>
            <a:ext cx="255872" cy="255872"/>
          </a:xfrm>
          <a:prstGeom prst="rect">
            <a:avLst/>
          </a:prstGeom>
          <a:solidFill>
            <a:srgbClr val="5388A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40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6C0012F-7FC7-F860-2C9D-C48B0DB23C07}"/>
              </a:ext>
            </a:extLst>
          </p:cNvPr>
          <p:cNvSpPr/>
          <p:nvPr/>
        </p:nvSpPr>
        <p:spPr>
          <a:xfrm>
            <a:off x="8413054" y="2806460"/>
            <a:ext cx="255872" cy="255872"/>
          </a:xfrm>
          <a:prstGeom prst="rect">
            <a:avLst/>
          </a:prstGeom>
          <a:solidFill>
            <a:srgbClr val="E21B1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40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A160DCF-66B3-BB8D-5DA7-9AFF6BC734D5}"/>
              </a:ext>
            </a:extLst>
          </p:cNvPr>
          <p:cNvSpPr/>
          <p:nvPr/>
        </p:nvSpPr>
        <p:spPr>
          <a:xfrm>
            <a:off x="9335832" y="2806460"/>
            <a:ext cx="255872" cy="255872"/>
          </a:xfrm>
          <a:prstGeom prst="rect">
            <a:avLst/>
          </a:prstGeom>
          <a:solidFill>
            <a:srgbClr val="FF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40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2FC6384-6F1B-9862-C61B-AF6DC4DDC78C}"/>
              </a:ext>
            </a:extLst>
          </p:cNvPr>
          <p:cNvSpPr/>
          <p:nvPr/>
        </p:nvSpPr>
        <p:spPr>
          <a:xfrm>
            <a:off x="10403514" y="2806460"/>
            <a:ext cx="255872" cy="255872"/>
          </a:xfrm>
          <a:prstGeom prst="rect">
            <a:avLst/>
          </a:prstGeom>
          <a:solidFill>
            <a:srgbClr val="FFFF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1400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6F10815E-DE37-43B3-9A8D-64F01E7D4444}"/>
              </a:ext>
            </a:extLst>
          </p:cNvPr>
          <p:cNvSpPr txBox="1">
            <a:spLocks/>
          </p:cNvSpPr>
          <p:nvPr/>
        </p:nvSpPr>
        <p:spPr>
          <a:xfrm>
            <a:off x="8265828" y="2789208"/>
            <a:ext cx="1419044" cy="37501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sz="1600" dirty="0">
                <a:latin typeface="Arial" panose="020B0604020202020204" pitchFamily="34" charset="0"/>
                <a:cs typeface="Arial" panose="020B0604020202020204" pitchFamily="34" charset="0"/>
              </a:rPr>
              <a:t>100%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130ABD8B-18DD-10DE-B39E-9E0591FF84C8}"/>
              </a:ext>
            </a:extLst>
          </p:cNvPr>
          <p:cNvSpPr txBox="1">
            <a:spLocks/>
          </p:cNvSpPr>
          <p:nvPr/>
        </p:nvSpPr>
        <p:spPr>
          <a:xfrm>
            <a:off x="9268910" y="2789208"/>
            <a:ext cx="1419044" cy="37501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sz="1600" dirty="0">
                <a:latin typeface="Arial" panose="020B0604020202020204" pitchFamily="34" charset="0"/>
                <a:cs typeface="Arial" panose="020B0604020202020204" pitchFamily="34" charset="0"/>
              </a:rPr>
              <a:t>&gt;87.5%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C667E540-4A5A-5045-3547-EF26D17CD88E}"/>
              </a:ext>
            </a:extLst>
          </p:cNvPr>
          <p:cNvSpPr txBox="1">
            <a:spLocks/>
          </p:cNvSpPr>
          <p:nvPr/>
        </p:nvSpPr>
        <p:spPr>
          <a:xfrm>
            <a:off x="10328336" y="2789208"/>
            <a:ext cx="1302959" cy="37501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sz="1600" dirty="0">
                <a:latin typeface="Arial" panose="020B0604020202020204" pitchFamily="34" charset="0"/>
                <a:cs typeface="Arial" panose="020B0604020202020204" pitchFamily="34" charset="0"/>
              </a:rPr>
              <a:t>&gt;75%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53319137-B095-25A2-CB7F-CB313458DEA1}"/>
              </a:ext>
            </a:extLst>
          </p:cNvPr>
          <p:cNvSpPr txBox="1">
            <a:spLocks/>
          </p:cNvSpPr>
          <p:nvPr/>
        </p:nvSpPr>
        <p:spPr>
          <a:xfrm>
            <a:off x="11450463" y="2800710"/>
            <a:ext cx="869653" cy="37501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sz="1600" dirty="0">
                <a:latin typeface="Arial" panose="020B0604020202020204" pitchFamily="34" charset="0"/>
                <a:cs typeface="Arial" panose="020B0604020202020204" pitchFamily="34" charset="0"/>
              </a:rPr>
              <a:t>&gt;0%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D3E00BAA-1C5C-A47B-4F78-FC60A3A14D5B}"/>
              </a:ext>
            </a:extLst>
          </p:cNvPr>
          <p:cNvSpPr txBox="1">
            <a:spLocks/>
          </p:cNvSpPr>
          <p:nvPr/>
        </p:nvSpPr>
        <p:spPr>
          <a:xfrm>
            <a:off x="6586576" y="2783456"/>
            <a:ext cx="2111543" cy="34050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sz="1600" b="1" dirty="0">
                <a:latin typeface="Arial" panose="020B0604020202020204" pitchFamily="34" charset="0"/>
                <a:cs typeface="Arial" panose="020B0604020202020204" pitchFamily="34" charset="0"/>
              </a:rPr>
              <a:t>CLB LUT Util:</a:t>
            </a:r>
          </a:p>
        </p:txBody>
      </p:sp>
    </p:spTree>
    <p:extLst>
      <p:ext uri="{BB962C8B-B14F-4D97-AF65-F5344CB8AC3E}">
        <p14:creationId xmlns:p14="http://schemas.microsoft.com/office/powerpoint/2010/main" val="32511836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D45B6157-33D9-7EF8-EDAB-086EF53DF4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82DB433-0DA8-8FA2-2578-4D0B75071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106</a:t>
            </a:fld>
            <a:endParaRPr lang="en-CA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15D326F-6FB7-7705-A57C-7EF241017A1C}"/>
              </a:ext>
            </a:extLst>
          </p:cNvPr>
          <p:cNvSpPr txBox="1"/>
          <p:nvPr/>
        </p:nvSpPr>
        <p:spPr>
          <a:xfrm>
            <a:off x="315805" y="267848"/>
            <a:ext cx="71379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Resource util and breakdown for each overlay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B23E228-E8D2-5C63-947E-782355D90D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539" y="3078756"/>
            <a:ext cx="7137919" cy="3511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219904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9D5816-B87C-4733-DA9C-9D998638D8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AD9CF36-720E-AC6D-BD2F-ED1D93419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107</a:t>
            </a:fld>
            <a:endParaRPr lang="en-CA"/>
          </a:p>
        </p:txBody>
      </p:sp>
      <p:sp>
        <p:nvSpPr>
          <p:cNvPr id="5" name="!!REStitle">
            <a:extLst>
              <a:ext uri="{FF2B5EF4-FFF2-40B4-BE49-F238E27FC236}">
                <a16:creationId xmlns:a16="http://schemas.microsoft.com/office/drawing/2014/main" id="{5E5BE655-C505-B2C8-E578-A78DC8155D9B}"/>
              </a:ext>
            </a:extLst>
          </p:cNvPr>
          <p:cNvSpPr txBox="1">
            <a:spLocks/>
          </p:cNvSpPr>
          <p:nvPr/>
        </p:nvSpPr>
        <p:spPr>
          <a:xfrm>
            <a:off x="838200" y="318150"/>
            <a:ext cx="10515600" cy="87499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CA" dirty="0"/>
              <a:t>Results - Throughput</a:t>
            </a:r>
          </a:p>
          <a:p>
            <a:pPr algn="ctr"/>
            <a:endParaRPr lang="en-CA" dirty="0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6F612820-943E-41C2-8A46-E9C8F90CDB8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31018214"/>
              </p:ext>
            </p:extLst>
          </p:nvPr>
        </p:nvGraphicFramePr>
        <p:xfrm>
          <a:off x="2666999" y="1087329"/>
          <a:ext cx="6857999" cy="43910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8150259F-F91B-5D78-C2ED-7DC1183FA6F0}"/>
              </a:ext>
            </a:extLst>
          </p:cNvPr>
          <p:cNvCxnSpPr>
            <a:cxnSpLocks/>
          </p:cNvCxnSpPr>
          <p:nvPr/>
        </p:nvCxnSpPr>
        <p:spPr>
          <a:xfrm flipH="1">
            <a:off x="7355414" y="3906982"/>
            <a:ext cx="381000" cy="408709"/>
          </a:xfrm>
          <a:prstGeom prst="straightConnector1">
            <a:avLst/>
          </a:prstGeom>
          <a:ln w="57150">
            <a:solidFill>
              <a:srgbClr val="AB002A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8D24A414-43CB-A0A4-5DAD-DE6F7C29C7F2}"/>
              </a:ext>
            </a:extLst>
          </p:cNvPr>
          <p:cNvSpPr txBox="1"/>
          <p:nvPr/>
        </p:nvSpPr>
        <p:spPr>
          <a:xfrm>
            <a:off x="7653285" y="3503804"/>
            <a:ext cx="523038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2200" dirty="0">
                <a:latin typeface="Arial" panose="020B0604020202020204" pitchFamily="34" charset="0"/>
                <a:cs typeface="Arial" panose="020B0604020202020204" pitchFamily="34" charset="0"/>
              </a:rPr>
              <a:t>FPGA-Host Bandwidth Bottleneck</a:t>
            </a:r>
          </a:p>
        </p:txBody>
      </p:sp>
    </p:spTree>
    <p:extLst>
      <p:ext uri="{BB962C8B-B14F-4D97-AF65-F5344CB8AC3E}">
        <p14:creationId xmlns:p14="http://schemas.microsoft.com/office/powerpoint/2010/main" val="3605346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P spid="6" grpId="0"/>
    </p:bld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C5DB5E-3849-01E5-B54F-13CF956B73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1FA75C2-4709-D959-7233-8E9F5E559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108</a:t>
            </a:fld>
            <a:endParaRPr lang="en-CA"/>
          </a:p>
        </p:txBody>
      </p:sp>
      <p:sp>
        <p:nvSpPr>
          <p:cNvPr id="5" name="!!REStitle">
            <a:extLst>
              <a:ext uri="{FF2B5EF4-FFF2-40B4-BE49-F238E27FC236}">
                <a16:creationId xmlns:a16="http://schemas.microsoft.com/office/drawing/2014/main" id="{56C9C672-5CBA-49D4-EF97-0474DE9B7F2E}"/>
              </a:ext>
            </a:extLst>
          </p:cNvPr>
          <p:cNvSpPr txBox="1">
            <a:spLocks/>
          </p:cNvSpPr>
          <p:nvPr/>
        </p:nvSpPr>
        <p:spPr>
          <a:xfrm>
            <a:off x="838200" y="318150"/>
            <a:ext cx="10515600" cy="87499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CA" dirty="0"/>
              <a:t>Results - Throughput</a:t>
            </a:r>
          </a:p>
          <a:p>
            <a:pPr algn="ctr"/>
            <a:endParaRPr lang="en-CA" dirty="0"/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7D8A2D1D-5A6F-E76E-2B24-5C7859456EA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21982463"/>
              </p:ext>
            </p:extLst>
          </p:nvPr>
        </p:nvGraphicFramePr>
        <p:xfrm>
          <a:off x="2667000" y="1087329"/>
          <a:ext cx="6857999" cy="43910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4CCCE7B3-E018-867F-43AE-9514A7606D84}"/>
              </a:ext>
            </a:extLst>
          </p:cNvPr>
          <p:cNvSpPr txBox="1"/>
          <p:nvPr/>
        </p:nvSpPr>
        <p:spPr>
          <a:xfrm>
            <a:off x="2667000" y="5486464"/>
            <a:ext cx="68579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SERI performance excludes FPGA-Host data transfer</a:t>
            </a:r>
          </a:p>
        </p:txBody>
      </p:sp>
    </p:spTree>
    <p:extLst>
      <p:ext uri="{BB962C8B-B14F-4D97-AF65-F5344CB8AC3E}">
        <p14:creationId xmlns:p14="http://schemas.microsoft.com/office/powerpoint/2010/main" val="820733614"/>
      </p:ext>
    </p:extLst>
  </p:cSld>
  <p:clrMapOvr>
    <a:masterClrMapping/>
  </p:clrMapOvr>
  <p:transition>
    <p:fade/>
  </p:transition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78D1DE-C8C6-F3E3-D918-AB0E00A2A9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745A5E2-8BAB-1810-1631-95F5074A9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109</a:t>
            </a:fld>
            <a:endParaRPr lang="en-CA"/>
          </a:p>
        </p:txBody>
      </p:sp>
      <p:sp>
        <p:nvSpPr>
          <p:cNvPr id="5" name="!!REStitle">
            <a:extLst>
              <a:ext uri="{FF2B5EF4-FFF2-40B4-BE49-F238E27FC236}">
                <a16:creationId xmlns:a16="http://schemas.microsoft.com/office/drawing/2014/main" id="{DC916476-F2F0-1765-994A-0538F8F1DF11}"/>
              </a:ext>
            </a:extLst>
          </p:cNvPr>
          <p:cNvSpPr txBox="1">
            <a:spLocks/>
          </p:cNvSpPr>
          <p:nvPr/>
        </p:nvSpPr>
        <p:spPr>
          <a:xfrm>
            <a:off x="838200" y="318150"/>
            <a:ext cx="10515600" cy="87499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CA" dirty="0"/>
              <a:t>Results - Throughput</a:t>
            </a:r>
          </a:p>
          <a:p>
            <a:pPr algn="ctr"/>
            <a:endParaRPr lang="en-CA" dirty="0"/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00000000-0008-0000-02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0724519"/>
              </p:ext>
            </p:extLst>
          </p:nvPr>
        </p:nvGraphicFramePr>
        <p:xfrm>
          <a:off x="2667000" y="1087329"/>
          <a:ext cx="6857999" cy="43910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CD024CDA-2874-A3E3-467F-8AAE898A8FCA}"/>
              </a:ext>
            </a:extLst>
          </p:cNvPr>
          <p:cNvSpPr txBox="1"/>
          <p:nvPr/>
        </p:nvSpPr>
        <p:spPr>
          <a:xfrm>
            <a:off x="2667000" y="5486464"/>
            <a:ext cx="68579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SERI performance excludes FPGA-Host data transfer</a:t>
            </a:r>
          </a:p>
        </p:txBody>
      </p:sp>
    </p:spTree>
    <p:extLst>
      <p:ext uri="{BB962C8B-B14F-4D97-AF65-F5344CB8AC3E}">
        <p14:creationId xmlns:p14="http://schemas.microsoft.com/office/powerpoint/2010/main" val="922504566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D09535C6-88F7-CAAE-0AFC-5FCFF5A23C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3951187-58B6-1D40-9323-7C70F30B0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11</a:t>
            </a:fld>
            <a:endParaRPr lang="en-CA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D07DD4F-2514-9ED9-7392-D9525D2BDD23}"/>
              </a:ext>
            </a:extLst>
          </p:cNvPr>
          <p:cNvSpPr txBox="1"/>
          <p:nvPr/>
        </p:nvSpPr>
        <p:spPr>
          <a:xfrm>
            <a:off x="1104305" y="5303629"/>
            <a:ext cx="713791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Summary of previous work</a:t>
            </a:r>
          </a:p>
          <a:p>
            <a:pPr marL="285750" indent="-285750">
              <a:buFontTx/>
              <a:buChar char="-"/>
            </a:pPr>
            <a:r>
              <a:rPr lang="en-CA" dirty="0"/>
              <a:t>Primitive ERIs only</a:t>
            </a:r>
          </a:p>
          <a:p>
            <a:pPr marL="285750" indent="-285750">
              <a:buFontTx/>
              <a:buChar char="-"/>
            </a:pPr>
            <a:r>
              <a:rPr lang="en-CA" dirty="0"/>
              <a:t>Required a unique bitstream for each quartet class</a:t>
            </a:r>
          </a:p>
          <a:p>
            <a:pPr marL="285750" indent="-285750">
              <a:buFontTx/>
              <a:buChar char="-"/>
            </a:pPr>
            <a:r>
              <a:rPr lang="en-CA" dirty="0"/>
              <a:t>both input and output bottlenecks</a:t>
            </a:r>
          </a:p>
          <a:p>
            <a:pPr marL="285750" indent="-285750">
              <a:buFontTx/>
              <a:buChar char="-"/>
            </a:pPr>
            <a:r>
              <a:rPr lang="en-CA" dirty="0"/>
              <a:t>Summarize what part of the calculation it did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70A7A9D-E7B6-A6B8-67AE-60E3076633FB}"/>
              </a:ext>
            </a:extLst>
          </p:cNvPr>
          <p:cNvSpPr/>
          <p:nvPr/>
        </p:nvSpPr>
        <p:spPr>
          <a:xfrm>
            <a:off x="3191468" y="442793"/>
            <a:ext cx="942197" cy="1146016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Rys Poly.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FD0E8D6-BA72-44F8-5763-6BF13B19EDA6}"/>
              </a:ext>
            </a:extLst>
          </p:cNvPr>
          <p:cNvSpPr/>
          <p:nvPr/>
        </p:nvSpPr>
        <p:spPr>
          <a:xfrm>
            <a:off x="4331096" y="442793"/>
            <a:ext cx="1174178" cy="1146016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Aux. </a:t>
            </a:r>
            <a:r>
              <a:rPr lang="en-CA" sz="2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Coeffs</a:t>
            </a:r>
            <a:endParaRPr lang="en-CA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12EBDD9-EB51-BC64-A4D0-DEE66192A185}"/>
              </a:ext>
            </a:extLst>
          </p:cNvPr>
          <p:cNvSpPr/>
          <p:nvPr/>
        </p:nvSpPr>
        <p:spPr>
          <a:xfrm>
            <a:off x="5702705" y="442793"/>
            <a:ext cx="1859517" cy="1146016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Recurrence Relations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EB59FF6-0242-3E2E-1E60-0C903C84B3D0}"/>
              </a:ext>
            </a:extLst>
          </p:cNvPr>
          <p:cNvSpPr/>
          <p:nvPr/>
        </p:nvSpPr>
        <p:spPr>
          <a:xfrm>
            <a:off x="7759653" y="442793"/>
            <a:ext cx="1919186" cy="1146016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Gaussian Quadrature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96204385-1387-18E6-1643-B065E00A45E0}"/>
              </a:ext>
            </a:extLst>
          </p:cNvPr>
          <p:cNvSpPr/>
          <p:nvPr/>
        </p:nvSpPr>
        <p:spPr>
          <a:xfrm>
            <a:off x="9876270" y="442793"/>
            <a:ext cx="1477530" cy="1146016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Contract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CAC49A8-87C2-6E6D-85AF-D02E60392E76}"/>
              </a:ext>
            </a:extLst>
          </p:cNvPr>
          <p:cNvSpPr/>
          <p:nvPr/>
        </p:nvSpPr>
        <p:spPr>
          <a:xfrm>
            <a:off x="968924" y="442793"/>
            <a:ext cx="2025113" cy="1146016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Decompose to Primitives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34D1EBD-F4FA-7425-45A7-8318E5B60F6F}"/>
              </a:ext>
            </a:extLst>
          </p:cNvPr>
          <p:cNvSpPr txBox="1"/>
          <p:nvPr/>
        </p:nvSpPr>
        <p:spPr>
          <a:xfrm rot="16200000">
            <a:off x="-498924" y="800357"/>
            <a:ext cx="164939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2200" dirty="0">
                <a:latin typeface="Arial" panose="020B0604020202020204" pitchFamily="34" charset="0"/>
                <a:cs typeface="Arial" panose="020B0604020202020204" pitchFamily="34" charset="0"/>
              </a:rPr>
              <a:t>Basis Set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AA4E2A3-330F-24FB-E466-5C553472A42A}"/>
              </a:ext>
            </a:extLst>
          </p:cNvPr>
          <p:cNvSpPr txBox="1"/>
          <p:nvPr/>
        </p:nvSpPr>
        <p:spPr>
          <a:xfrm rot="16200000">
            <a:off x="11041530" y="745779"/>
            <a:ext cx="164939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2200" dirty="0">
                <a:latin typeface="Arial" panose="020B0604020202020204" pitchFamily="34" charset="0"/>
                <a:cs typeface="Arial" panose="020B0604020202020204" pitchFamily="34" charset="0"/>
              </a:rPr>
              <a:t>Final ERIs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1FB50A5D-D9AD-A212-8C5A-70D4782904CA}"/>
              </a:ext>
            </a:extLst>
          </p:cNvPr>
          <p:cNvSpPr/>
          <p:nvPr/>
        </p:nvSpPr>
        <p:spPr>
          <a:xfrm>
            <a:off x="3191468" y="2300192"/>
            <a:ext cx="942197" cy="1146016"/>
          </a:xfrm>
          <a:prstGeom prst="roundRect">
            <a:avLst>
              <a:gd name="adj" fmla="val 7195"/>
            </a:avLst>
          </a:prstGeom>
          <a:solidFill>
            <a:srgbClr val="E4C852">
              <a:alpha val="49804"/>
            </a:srgb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Rys Poly.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4825F387-FC5F-723D-FE5D-2B5915A00DF5}"/>
              </a:ext>
            </a:extLst>
          </p:cNvPr>
          <p:cNvSpPr/>
          <p:nvPr/>
        </p:nvSpPr>
        <p:spPr>
          <a:xfrm>
            <a:off x="4331096" y="2300192"/>
            <a:ext cx="1174178" cy="1146016"/>
          </a:xfrm>
          <a:prstGeom prst="roundRect">
            <a:avLst>
              <a:gd name="adj" fmla="val 7195"/>
            </a:avLst>
          </a:prstGeom>
          <a:solidFill>
            <a:srgbClr val="7FBF87">
              <a:alpha val="49804"/>
            </a:srgb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Aux. </a:t>
            </a:r>
            <a:r>
              <a:rPr lang="en-CA" sz="2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Coeffs</a:t>
            </a:r>
            <a:endParaRPr lang="en-CA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C8864F0C-FD2D-221D-8D85-515BFF8AF388}"/>
              </a:ext>
            </a:extLst>
          </p:cNvPr>
          <p:cNvSpPr/>
          <p:nvPr/>
        </p:nvSpPr>
        <p:spPr>
          <a:xfrm>
            <a:off x="5702705" y="2300192"/>
            <a:ext cx="1859517" cy="1146016"/>
          </a:xfrm>
          <a:prstGeom prst="roundRect">
            <a:avLst>
              <a:gd name="adj" fmla="val 7195"/>
            </a:avLst>
          </a:prstGeom>
          <a:solidFill>
            <a:srgbClr val="7FBF87">
              <a:alpha val="50000"/>
            </a:srgb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Recurrence Relations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B5F1B42E-8532-1E0A-ABC9-2D1E5F40E281}"/>
              </a:ext>
            </a:extLst>
          </p:cNvPr>
          <p:cNvSpPr/>
          <p:nvPr/>
        </p:nvSpPr>
        <p:spPr>
          <a:xfrm>
            <a:off x="7759653" y="2300192"/>
            <a:ext cx="1919186" cy="1146016"/>
          </a:xfrm>
          <a:prstGeom prst="roundRect">
            <a:avLst>
              <a:gd name="adj" fmla="val 7195"/>
            </a:avLst>
          </a:prstGeom>
          <a:solidFill>
            <a:srgbClr val="7FBF87">
              <a:alpha val="50000"/>
            </a:srgb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Gaussian Quadrature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D1FD3F88-043A-BACA-6143-11FC41CC1ED0}"/>
              </a:ext>
            </a:extLst>
          </p:cNvPr>
          <p:cNvSpPr/>
          <p:nvPr/>
        </p:nvSpPr>
        <p:spPr>
          <a:xfrm>
            <a:off x="9876270" y="2300192"/>
            <a:ext cx="1477530" cy="1146016"/>
          </a:xfrm>
          <a:prstGeom prst="roundRect">
            <a:avLst>
              <a:gd name="adj" fmla="val 7195"/>
            </a:avLst>
          </a:prstGeom>
          <a:solidFill>
            <a:srgbClr val="C63434">
              <a:alpha val="49804"/>
            </a:srgb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Contract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CDE67697-FBF7-CA38-624A-DACC44DA5FB9}"/>
              </a:ext>
            </a:extLst>
          </p:cNvPr>
          <p:cNvSpPr/>
          <p:nvPr/>
        </p:nvSpPr>
        <p:spPr>
          <a:xfrm>
            <a:off x="968924" y="2300192"/>
            <a:ext cx="2025113" cy="1146016"/>
          </a:xfrm>
          <a:prstGeom prst="roundRect">
            <a:avLst>
              <a:gd name="adj" fmla="val 7195"/>
            </a:avLst>
          </a:prstGeom>
          <a:solidFill>
            <a:srgbClr val="E4C852">
              <a:alpha val="49804"/>
            </a:srgb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Decompose to Primitives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D9FC9B9-9F13-8FDA-13CC-F832131975A3}"/>
              </a:ext>
            </a:extLst>
          </p:cNvPr>
          <p:cNvSpPr txBox="1"/>
          <p:nvPr/>
        </p:nvSpPr>
        <p:spPr>
          <a:xfrm rot="16200000">
            <a:off x="-498924" y="2657756"/>
            <a:ext cx="164939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2200" dirty="0">
                <a:latin typeface="Arial" panose="020B0604020202020204" pitchFamily="34" charset="0"/>
                <a:cs typeface="Arial" panose="020B0604020202020204" pitchFamily="34" charset="0"/>
              </a:rPr>
              <a:t>Basis Set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3EA3CE8-EA4C-9F27-C9BD-22C935D46BA4}"/>
              </a:ext>
            </a:extLst>
          </p:cNvPr>
          <p:cNvSpPr txBox="1"/>
          <p:nvPr/>
        </p:nvSpPr>
        <p:spPr>
          <a:xfrm rot="16200000">
            <a:off x="11041530" y="2603178"/>
            <a:ext cx="164939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2200" dirty="0">
                <a:latin typeface="Arial" panose="020B0604020202020204" pitchFamily="34" charset="0"/>
                <a:cs typeface="Arial" panose="020B0604020202020204" pitchFamily="34" charset="0"/>
              </a:rPr>
              <a:t>Final ERIs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203A148E-BC25-C0DD-6390-F79E0386DEDD}"/>
              </a:ext>
            </a:extLst>
          </p:cNvPr>
          <p:cNvSpPr/>
          <p:nvPr/>
        </p:nvSpPr>
        <p:spPr>
          <a:xfrm>
            <a:off x="3191468" y="4073507"/>
            <a:ext cx="942197" cy="1146016"/>
          </a:xfrm>
          <a:prstGeom prst="roundRect">
            <a:avLst>
              <a:gd name="adj" fmla="val 7195"/>
            </a:avLst>
          </a:prstGeom>
          <a:solidFill>
            <a:srgbClr val="7FBF87">
              <a:alpha val="49804"/>
            </a:srgb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Rys Poly.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76D4EE83-0726-AFB4-A5C1-8F9A9790294F}"/>
              </a:ext>
            </a:extLst>
          </p:cNvPr>
          <p:cNvSpPr/>
          <p:nvPr/>
        </p:nvSpPr>
        <p:spPr>
          <a:xfrm>
            <a:off x="4331096" y="4073507"/>
            <a:ext cx="1174178" cy="1146016"/>
          </a:xfrm>
          <a:prstGeom prst="roundRect">
            <a:avLst>
              <a:gd name="adj" fmla="val 7195"/>
            </a:avLst>
          </a:prstGeom>
          <a:solidFill>
            <a:srgbClr val="7FBF87">
              <a:alpha val="49804"/>
            </a:srgb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Aux. </a:t>
            </a:r>
            <a:r>
              <a:rPr lang="en-CA" sz="2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Coeffs</a:t>
            </a:r>
            <a:endParaRPr lang="en-CA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75355343-C449-E2A1-4AD1-C7D884267900}"/>
              </a:ext>
            </a:extLst>
          </p:cNvPr>
          <p:cNvSpPr/>
          <p:nvPr/>
        </p:nvSpPr>
        <p:spPr>
          <a:xfrm>
            <a:off x="5702705" y="4073507"/>
            <a:ext cx="1859517" cy="1146016"/>
          </a:xfrm>
          <a:prstGeom prst="roundRect">
            <a:avLst>
              <a:gd name="adj" fmla="val 7195"/>
            </a:avLst>
          </a:prstGeom>
          <a:solidFill>
            <a:srgbClr val="7FBF87">
              <a:alpha val="49804"/>
            </a:srgb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Recurrence Relations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E7C4B12F-10C3-C20D-8C20-E5A4BA5642FC}"/>
              </a:ext>
            </a:extLst>
          </p:cNvPr>
          <p:cNvSpPr/>
          <p:nvPr/>
        </p:nvSpPr>
        <p:spPr>
          <a:xfrm>
            <a:off x="7759653" y="4073507"/>
            <a:ext cx="1919186" cy="1146016"/>
          </a:xfrm>
          <a:prstGeom prst="roundRect">
            <a:avLst>
              <a:gd name="adj" fmla="val 7195"/>
            </a:avLst>
          </a:prstGeom>
          <a:solidFill>
            <a:srgbClr val="7FBF87">
              <a:alpha val="49804"/>
            </a:srgb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Gaussian Quadrature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CFACAE8F-05B4-6A3B-4640-636F15C22D6F}"/>
              </a:ext>
            </a:extLst>
          </p:cNvPr>
          <p:cNvSpPr/>
          <p:nvPr/>
        </p:nvSpPr>
        <p:spPr>
          <a:xfrm>
            <a:off x="9876270" y="4073507"/>
            <a:ext cx="1477530" cy="1146016"/>
          </a:xfrm>
          <a:prstGeom prst="roundRect">
            <a:avLst>
              <a:gd name="adj" fmla="val 7195"/>
            </a:avLst>
          </a:prstGeom>
          <a:solidFill>
            <a:srgbClr val="7FBF87">
              <a:alpha val="49804"/>
            </a:srgb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Contract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C5792D5B-8B55-9164-F2B0-5F5C11AE57A2}"/>
              </a:ext>
            </a:extLst>
          </p:cNvPr>
          <p:cNvSpPr/>
          <p:nvPr/>
        </p:nvSpPr>
        <p:spPr>
          <a:xfrm>
            <a:off x="968924" y="4073507"/>
            <a:ext cx="2025113" cy="1146016"/>
          </a:xfrm>
          <a:prstGeom prst="roundRect">
            <a:avLst>
              <a:gd name="adj" fmla="val 7195"/>
            </a:avLst>
          </a:prstGeom>
          <a:solidFill>
            <a:srgbClr val="7FBF87">
              <a:alpha val="49804"/>
            </a:srgb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Decompose to Primitives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BE05C1D-9B4A-FD5D-9337-8C32ABA85BAD}"/>
              </a:ext>
            </a:extLst>
          </p:cNvPr>
          <p:cNvSpPr txBox="1"/>
          <p:nvPr/>
        </p:nvSpPr>
        <p:spPr>
          <a:xfrm rot="16200000">
            <a:off x="-498924" y="4431071"/>
            <a:ext cx="164939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2200" dirty="0">
                <a:latin typeface="Arial" panose="020B0604020202020204" pitchFamily="34" charset="0"/>
                <a:cs typeface="Arial" panose="020B0604020202020204" pitchFamily="34" charset="0"/>
              </a:rPr>
              <a:t>Basis Set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D59F165-0C93-92BA-4CF3-D9F25BBD34F8}"/>
              </a:ext>
            </a:extLst>
          </p:cNvPr>
          <p:cNvSpPr txBox="1"/>
          <p:nvPr/>
        </p:nvSpPr>
        <p:spPr>
          <a:xfrm rot="16200000">
            <a:off x="11041530" y="4376493"/>
            <a:ext cx="164939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2200" dirty="0">
                <a:latin typeface="Arial" panose="020B0604020202020204" pitchFamily="34" charset="0"/>
                <a:cs typeface="Arial" panose="020B0604020202020204" pitchFamily="34" charset="0"/>
              </a:rPr>
              <a:t>Final ERIs</a:t>
            </a:r>
          </a:p>
        </p:txBody>
      </p:sp>
    </p:spTree>
    <p:extLst>
      <p:ext uri="{BB962C8B-B14F-4D97-AF65-F5344CB8AC3E}">
        <p14:creationId xmlns:p14="http://schemas.microsoft.com/office/powerpoint/2010/main" val="2399644345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624B8D-EE77-6C70-464F-C80962E7E9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BC3B130-522A-2475-C6D3-1E52B0326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110</a:t>
            </a:fld>
            <a:endParaRPr lang="en-CA"/>
          </a:p>
        </p:txBody>
      </p:sp>
      <p:sp>
        <p:nvSpPr>
          <p:cNvPr id="5" name="!!REStitle">
            <a:extLst>
              <a:ext uri="{FF2B5EF4-FFF2-40B4-BE49-F238E27FC236}">
                <a16:creationId xmlns:a16="http://schemas.microsoft.com/office/drawing/2014/main" id="{15C20D5B-3C9D-F01C-7C63-931622153CF1}"/>
              </a:ext>
            </a:extLst>
          </p:cNvPr>
          <p:cNvSpPr txBox="1">
            <a:spLocks/>
          </p:cNvSpPr>
          <p:nvPr/>
        </p:nvSpPr>
        <p:spPr>
          <a:xfrm>
            <a:off x="838200" y="318150"/>
            <a:ext cx="10515600" cy="87499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CA" dirty="0"/>
              <a:t>Results - Throughput</a:t>
            </a:r>
          </a:p>
          <a:p>
            <a:pPr algn="ctr"/>
            <a:endParaRPr lang="en-CA" dirty="0"/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1998FE41-4E83-243B-BF16-C830DE290328}"/>
              </a:ext>
            </a:extLst>
          </p:cNvPr>
          <p:cNvSpPr txBox="1">
            <a:spLocks/>
          </p:cNvSpPr>
          <p:nvPr/>
        </p:nvSpPr>
        <p:spPr>
          <a:xfrm>
            <a:off x="838199" y="5649272"/>
            <a:ext cx="10515591" cy="5783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Speedups:         </a:t>
            </a:r>
            <a:r>
              <a:rPr lang="en-US" b="1" dirty="0">
                <a:solidFill>
                  <a:srgbClr val="FF0000"/>
                </a:solidFill>
              </a:rPr>
              <a:t>1.57x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          </a:t>
            </a:r>
            <a:r>
              <a:rPr lang="en-US" b="1" dirty="0">
                <a:solidFill>
                  <a:srgbClr val="0000FF"/>
                </a:solidFill>
              </a:rPr>
              <a:t> 1.50x</a:t>
            </a:r>
            <a:r>
              <a:rPr lang="en-CA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        </a:t>
            </a:r>
            <a:r>
              <a:rPr lang="en-US" b="1" dirty="0">
                <a:solidFill>
                  <a:srgbClr val="008000"/>
                </a:solidFill>
              </a:rPr>
              <a:t>0.96x</a:t>
            </a:r>
            <a:endParaRPr lang="en-CA" b="1" dirty="0">
              <a:solidFill>
                <a:srgbClr val="008000"/>
              </a:solidFill>
            </a:endParaRP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0533AD13-E2D8-A57A-6A87-9AF1590E6EFE}"/>
              </a:ext>
            </a:extLst>
          </p:cNvPr>
          <p:cNvSpPr txBox="1">
            <a:spLocks/>
          </p:cNvSpPr>
          <p:nvPr/>
        </p:nvSpPr>
        <p:spPr>
          <a:xfrm>
            <a:off x="6565528" y="5991110"/>
            <a:ext cx="1714500" cy="5783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vs</a:t>
            </a:r>
            <a:b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sz="2000" dirty="0">
                <a:solidFill>
                  <a:srgbClr val="0000FF"/>
                </a:solidFill>
              </a:rPr>
              <a:t>64-core CPU</a:t>
            </a:r>
            <a:endParaRPr lang="en-CA" sz="2000" dirty="0">
              <a:solidFill>
                <a:srgbClr val="FF0000"/>
              </a:solidFill>
            </a:endParaRP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2900C0FA-A8C2-CCEE-CA18-C0193E1B31C0}"/>
              </a:ext>
            </a:extLst>
          </p:cNvPr>
          <p:cNvSpPr txBox="1">
            <a:spLocks/>
          </p:cNvSpPr>
          <p:nvPr/>
        </p:nvSpPr>
        <p:spPr>
          <a:xfrm>
            <a:off x="4792758" y="5991110"/>
            <a:ext cx="1790700" cy="5783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vs</a:t>
            </a:r>
            <a:b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sz="2000" dirty="0">
                <a:solidFill>
                  <a:srgbClr val="FF0000"/>
                </a:solidFill>
              </a:rPr>
              <a:t>Prev FPGA</a:t>
            </a:r>
            <a:endParaRPr lang="en-CA" sz="2000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en-CA" sz="2000" dirty="0">
              <a:solidFill>
                <a:srgbClr val="0000FF"/>
              </a:solidFill>
            </a:endParaRP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510DA13C-F97C-C9C3-871E-CF80C9F9832C}"/>
              </a:ext>
            </a:extLst>
          </p:cNvPr>
          <p:cNvSpPr txBox="1">
            <a:spLocks/>
          </p:cNvSpPr>
          <p:nvPr/>
        </p:nvSpPr>
        <p:spPr>
          <a:xfrm>
            <a:off x="8053470" y="5979091"/>
            <a:ext cx="1790700" cy="5783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vs</a:t>
            </a:r>
            <a:b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sz="2000" dirty="0">
                <a:solidFill>
                  <a:srgbClr val="008000"/>
                </a:solidFill>
              </a:rPr>
              <a:t>A40 GPU</a:t>
            </a:r>
            <a:endParaRPr lang="en-CA" sz="2000" dirty="0">
              <a:solidFill>
                <a:srgbClr val="008000"/>
              </a:solidFill>
            </a:endParaRP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0E5090B3-48D3-FC1F-8388-F98C8D4A6A1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23743321"/>
              </p:ext>
            </p:extLst>
          </p:nvPr>
        </p:nvGraphicFramePr>
        <p:xfrm>
          <a:off x="2667000" y="1087329"/>
          <a:ext cx="6857999" cy="43910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326943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652931-61D8-4F0E-7F28-6894466EE5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3C09D73-FDF3-2ED8-41B3-986A2224AF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111</a:t>
            </a:fld>
            <a:endParaRPr lang="en-CA"/>
          </a:p>
        </p:txBody>
      </p:sp>
      <p:sp>
        <p:nvSpPr>
          <p:cNvPr id="5" name="!!REStitle">
            <a:extLst>
              <a:ext uri="{FF2B5EF4-FFF2-40B4-BE49-F238E27FC236}">
                <a16:creationId xmlns:a16="http://schemas.microsoft.com/office/drawing/2014/main" id="{6D36E531-5164-021E-77CA-A32227FF55EE}"/>
              </a:ext>
            </a:extLst>
          </p:cNvPr>
          <p:cNvSpPr txBox="1">
            <a:spLocks/>
          </p:cNvSpPr>
          <p:nvPr/>
        </p:nvSpPr>
        <p:spPr>
          <a:xfrm>
            <a:off x="838200" y="318150"/>
            <a:ext cx="10515600" cy="87499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CA" dirty="0"/>
              <a:t>Results – Power Efficiency</a:t>
            </a:r>
          </a:p>
          <a:p>
            <a:pPr algn="ctr"/>
            <a:endParaRPr lang="en-CA" dirty="0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0000000-0008-0000-06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01912185"/>
              </p:ext>
            </p:extLst>
          </p:nvPr>
        </p:nvGraphicFramePr>
        <p:xfrm>
          <a:off x="2593997" y="1075200"/>
          <a:ext cx="7004006" cy="4410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86579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 uiExpand="1">
        <p:bldAsOne/>
      </p:bldGraphic>
    </p:bld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95C4C4-41EA-4F18-CED0-6AFD70771E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DD4AB7A-BA7E-0B24-2D21-3FDB5B009C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112</a:t>
            </a:fld>
            <a:endParaRPr lang="en-CA"/>
          </a:p>
        </p:txBody>
      </p:sp>
      <p:sp>
        <p:nvSpPr>
          <p:cNvPr id="5" name="!!REStitle">
            <a:extLst>
              <a:ext uri="{FF2B5EF4-FFF2-40B4-BE49-F238E27FC236}">
                <a16:creationId xmlns:a16="http://schemas.microsoft.com/office/drawing/2014/main" id="{AA7286D9-CDE7-B68C-CE76-18363DAA1749}"/>
              </a:ext>
            </a:extLst>
          </p:cNvPr>
          <p:cNvSpPr txBox="1">
            <a:spLocks/>
          </p:cNvSpPr>
          <p:nvPr/>
        </p:nvSpPr>
        <p:spPr>
          <a:xfrm>
            <a:off x="838200" y="318150"/>
            <a:ext cx="10515600" cy="87499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CA" dirty="0"/>
              <a:t>Results – Power Efficiency</a:t>
            </a:r>
          </a:p>
          <a:p>
            <a:pPr algn="ctr"/>
            <a:endParaRPr lang="en-CA" dirty="0"/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432818CD-1D8A-DAF5-67C0-1AF65A3394ED}"/>
              </a:ext>
            </a:extLst>
          </p:cNvPr>
          <p:cNvSpPr txBox="1">
            <a:spLocks/>
          </p:cNvSpPr>
          <p:nvPr/>
        </p:nvSpPr>
        <p:spPr>
          <a:xfrm>
            <a:off x="838199" y="5649272"/>
            <a:ext cx="10515591" cy="5783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Perf per Watt :         </a:t>
            </a:r>
            <a:r>
              <a:rPr lang="en-US" b="1" dirty="0">
                <a:solidFill>
                  <a:srgbClr val="FF0000"/>
                </a:solidFill>
              </a:rPr>
              <a:t>1.16x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          </a:t>
            </a:r>
            <a:r>
              <a:rPr lang="en-US" b="1" dirty="0">
                <a:solidFill>
                  <a:srgbClr val="0000FF"/>
                </a:solidFill>
              </a:rPr>
              <a:t> 5.96x</a:t>
            </a:r>
            <a:r>
              <a:rPr lang="en-CA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        </a:t>
            </a:r>
            <a:r>
              <a:rPr lang="en-US" b="1" dirty="0">
                <a:solidFill>
                  <a:srgbClr val="008000"/>
                </a:solidFill>
              </a:rPr>
              <a:t>1.99x</a:t>
            </a:r>
            <a:endParaRPr lang="en-CA" b="1" dirty="0">
              <a:solidFill>
                <a:srgbClr val="008000"/>
              </a:solidFill>
            </a:endParaRP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D9EED1A2-DA6E-2CC6-82B4-FD92E142D9DD}"/>
              </a:ext>
            </a:extLst>
          </p:cNvPr>
          <p:cNvSpPr txBox="1">
            <a:spLocks/>
          </p:cNvSpPr>
          <p:nvPr/>
        </p:nvSpPr>
        <p:spPr>
          <a:xfrm>
            <a:off x="6816540" y="5991110"/>
            <a:ext cx="1714500" cy="5783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vs</a:t>
            </a:r>
            <a:b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sz="2000" dirty="0">
                <a:solidFill>
                  <a:srgbClr val="0000FF"/>
                </a:solidFill>
              </a:rPr>
              <a:t>64-core CPU</a:t>
            </a:r>
            <a:endParaRPr lang="en-CA" sz="2000" dirty="0">
              <a:solidFill>
                <a:srgbClr val="FF0000"/>
              </a:solidFill>
            </a:endParaRP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86C6D506-2ADE-6B60-4C96-D9E03E9D5D55}"/>
              </a:ext>
            </a:extLst>
          </p:cNvPr>
          <p:cNvSpPr txBox="1">
            <a:spLocks/>
          </p:cNvSpPr>
          <p:nvPr/>
        </p:nvSpPr>
        <p:spPr>
          <a:xfrm>
            <a:off x="5061700" y="5991110"/>
            <a:ext cx="1790700" cy="5783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vs</a:t>
            </a:r>
            <a:b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sz="2000" dirty="0">
                <a:solidFill>
                  <a:srgbClr val="FF0000"/>
                </a:solidFill>
              </a:rPr>
              <a:t>Prev FPGA</a:t>
            </a:r>
            <a:endParaRPr lang="en-CA" sz="2000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en-CA" sz="2000" dirty="0">
              <a:solidFill>
                <a:srgbClr val="0000FF"/>
              </a:solidFill>
            </a:endParaRP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BA0B5458-E18A-A6CE-4866-203DFF8E062B}"/>
              </a:ext>
            </a:extLst>
          </p:cNvPr>
          <p:cNvSpPr txBox="1">
            <a:spLocks/>
          </p:cNvSpPr>
          <p:nvPr/>
        </p:nvSpPr>
        <p:spPr>
          <a:xfrm>
            <a:off x="8322412" y="5979091"/>
            <a:ext cx="1790700" cy="5783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vs</a:t>
            </a:r>
            <a:b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sz="2000" dirty="0">
                <a:solidFill>
                  <a:srgbClr val="008000"/>
                </a:solidFill>
              </a:rPr>
              <a:t>A40 GPU</a:t>
            </a:r>
            <a:endParaRPr lang="en-CA" sz="2000" dirty="0">
              <a:solidFill>
                <a:srgbClr val="008000"/>
              </a:solidFill>
            </a:endParaRP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D02D82BF-5BCF-E8F0-0C90-1737F3228E4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62965256"/>
              </p:ext>
            </p:extLst>
          </p:nvPr>
        </p:nvGraphicFramePr>
        <p:xfrm>
          <a:off x="2593997" y="1075200"/>
          <a:ext cx="7004006" cy="4410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78381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2911A9-BC89-DF49-C4F2-FCCDF4BF6B9A}"/>
              </a:ext>
            </a:extLst>
          </p:cNvPr>
          <p:cNvSpPr txBox="1">
            <a:spLocks/>
          </p:cNvSpPr>
          <p:nvPr/>
        </p:nvSpPr>
        <p:spPr>
          <a:xfrm>
            <a:off x="838200" y="876681"/>
            <a:ext cx="10515600" cy="8059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dirty="0"/>
              <a:t>SORCERI: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C114FF9A-F656-9693-E59A-1F14FCEED04D}"/>
              </a:ext>
            </a:extLst>
          </p:cNvPr>
          <p:cNvSpPr txBox="1">
            <a:spLocks/>
          </p:cNvSpPr>
          <p:nvPr/>
        </p:nvSpPr>
        <p:spPr>
          <a:xfrm>
            <a:off x="838199" y="1526906"/>
            <a:ext cx="10903004" cy="5783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600" b="1" u="sng" dirty="0"/>
              <a:t>S</a:t>
            </a:r>
            <a:r>
              <a:rPr lang="en-US" sz="2600" dirty="0"/>
              <a:t>treaming </a:t>
            </a:r>
            <a:r>
              <a:rPr lang="en-US" sz="2600" b="1" u="sng" dirty="0"/>
              <a:t>O</a:t>
            </a:r>
            <a:r>
              <a:rPr lang="en-US" sz="2600" dirty="0"/>
              <a:t>ve</a:t>
            </a:r>
            <a:r>
              <a:rPr lang="en-US" sz="2600" b="1" u="sng" dirty="0"/>
              <a:t>r</a:t>
            </a:r>
            <a:r>
              <a:rPr lang="en-US" sz="2600" dirty="0"/>
              <a:t>lay for </a:t>
            </a:r>
            <a:r>
              <a:rPr lang="en-US" sz="2600" b="1" u="sng" dirty="0"/>
              <a:t>C</a:t>
            </a:r>
            <a:r>
              <a:rPr lang="en-US" sz="2600" dirty="0"/>
              <a:t>ontracted </a:t>
            </a:r>
            <a:r>
              <a:rPr lang="en-US" sz="2600" b="1" u="sng" dirty="0"/>
              <a:t>E</a:t>
            </a:r>
            <a:r>
              <a:rPr lang="en-US" sz="2600" dirty="0"/>
              <a:t>lectron </a:t>
            </a:r>
            <a:r>
              <a:rPr lang="en-US" sz="2600" b="1" u="sng" dirty="0"/>
              <a:t>R</a:t>
            </a:r>
            <a:r>
              <a:rPr lang="en-US" sz="2600" dirty="0"/>
              <a:t>epulsion </a:t>
            </a:r>
            <a:r>
              <a:rPr lang="en-US" sz="2600" b="1" u="sng" dirty="0"/>
              <a:t>I</a:t>
            </a:r>
            <a:r>
              <a:rPr lang="en-US" sz="2600" dirty="0"/>
              <a:t>ntegral Computation</a:t>
            </a:r>
          </a:p>
          <a:p>
            <a:endParaRPr lang="en-CA" sz="26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4DDCDB-FB93-A158-ACB3-CF5DFE8B3F1A}"/>
              </a:ext>
            </a:extLst>
          </p:cNvPr>
          <p:cNvSpPr txBox="1">
            <a:spLocks/>
          </p:cNvSpPr>
          <p:nvPr/>
        </p:nvSpPr>
        <p:spPr>
          <a:xfrm>
            <a:off x="838199" y="2466324"/>
            <a:ext cx="10515591" cy="5783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Streaming overlay architecture</a:t>
            </a:r>
            <a:endParaRPr lang="en-CA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53104D6F-9058-A154-20DD-3DF884D8DFD2}"/>
              </a:ext>
            </a:extLst>
          </p:cNvPr>
          <p:cNvSpPr txBox="1">
            <a:spLocks/>
          </p:cNvSpPr>
          <p:nvPr/>
        </p:nvSpPr>
        <p:spPr>
          <a:xfrm>
            <a:off x="838199" y="3304524"/>
            <a:ext cx="10515591" cy="5783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Novel Rys polynomial and flexible transpose stages</a:t>
            </a:r>
            <a:endParaRPr lang="en-CA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63BD1DFE-8BA4-686F-C576-BDD890FC2B9B}"/>
              </a:ext>
            </a:extLst>
          </p:cNvPr>
          <p:cNvSpPr txBox="1">
            <a:spLocks/>
          </p:cNvSpPr>
          <p:nvPr/>
        </p:nvSpPr>
        <p:spPr>
          <a:xfrm>
            <a:off x="838199" y="4114035"/>
            <a:ext cx="10515591" cy="5783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ERI contraction on-chip</a:t>
            </a:r>
            <a:endParaRPr lang="en-CA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B8811F71-2FCA-CB61-3F5F-F4D2C1AFFE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113</a:t>
            </a:fld>
            <a:endParaRPr lang="en-CA"/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15AB11E0-9AD6-AD53-6A82-94E35CB5B02E}"/>
              </a:ext>
            </a:extLst>
          </p:cNvPr>
          <p:cNvSpPr txBox="1">
            <a:spLocks/>
          </p:cNvSpPr>
          <p:nvPr/>
        </p:nvSpPr>
        <p:spPr>
          <a:xfrm>
            <a:off x="838199" y="5217020"/>
            <a:ext cx="10515591" cy="5783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Perf per Watt :         </a:t>
            </a:r>
            <a:r>
              <a:rPr lang="en-US" b="1" dirty="0">
                <a:solidFill>
                  <a:srgbClr val="FF0000"/>
                </a:solidFill>
              </a:rPr>
              <a:t>1.16x</a:t>
            </a:r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          </a:t>
            </a:r>
            <a:r>
              <a:rPr lang="en-US" b="1" dirty="0">
                <a:solidFill>
                  <a:srgbClr val="0000FF"/>
                </a:solidFill>
              </a:rPr>
              <a:t> 5.96x</a:t>
            </a:r>
            <a:r>
              <a:rPr lang="en-CA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        </a:t>
            </a:r>
            <a:r>
              <a:rPr lang="en-US" b="1" dirty="0">
                <a:solidFill>
                  <a:srgbClr val="008000"/>
                </a:solidFill>
              </a:rPr>
              <a:t>1.99x</a:t>
            </a:r>
            <a:endParaRPr lang="en-CA" b="1" dirty="0">
              <a:solidFill>
                <a:srgbClr val="008000"/>
              </a:solidFill>
            </a:endParaRP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14403DF6-A20C-B115-BB08-6073A45DC92A}"/>
              </a:ext>
            </a:extLst>
          </p:cNvPr>
          <p:cNvSpPr txBox="1">
            <a:spLocks/>
          </p:cNvSpPr>
          <p:nvPr/>
        </p:nvSpPr>
        <p:spPr>
          <a:xfrm>
            <a:off x="6816540" y="5558858"/>
            <a:ext cx="1714500" cy="5783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vs</a:t>
            </a:r>
            <a:b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sz="2000" dirty="0">
                <a:solidFill>
                  <a:srgbClr val="0000FF"/>
                </a:solidFill>
              </a:rPr>
              <a:t>64-core CPU</a:t>
            </a:r>
            <a:endParaRPr lang="en-CA" sz="2000" dirty="0">
              <a:solidFill>
                <a:srgbClr val="FF0000"/>
              </a:solidFill>
            </a:endParaRP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92ACCE9A-A987-8E93-D2A7-CA48E136FAB1}"/>
              </a:ext>
            </a:extLst>
          </p:cNvPr>
          <p:cNvSpPr txBox="1">
            <a:spLocks/>
          </p:cNvSpPr>
          <p:nvPr/>
        </p:nvSpPr>
        <p:spPr>
          <a:xfrm>
            <a:off x="5061700" y="5558858"/>
            <a:ext cx="1790700" cy="5783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vs</a:t>
            </a:r>
            <a:b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sz="2000" dirty="0">
                <a:solidFill>
                  <a:srgbClr val="FF0000"/>
                </a:solidFill>
              </a:rPr>
              <a:t>Prev FPGA</a:t>
            </a:r>
            <a:endParaRPr lang="en-CA" sz="2000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en-CA" sz="2000" dirty="0">
              <a:solidFill>
                <a:srgbClr val="0000FF"/>
              </a:solidFill>
            </a:endParaRPr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7CA188DF-98BF-C830-C345-3B186F095A93}"/>
              </a:ext>
            </a:extLst>
          </p:cNvPr>
          <p:cNvSpPr txBox="1">
            <a:spLocks/>
          </p:cNvSpPr>
          <p:nvPr/>
        </p:nvSpPr>
        <p:spPr>
          <a:xfrm>
            <a:off x="8322412" y="5546839"/>
            <a:ext cx="1790700" cy="5783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vs</a:t>
            </a:r>
            <a:b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sz="2000" dirty="0">
                <a:solidFill>
                  <a:srgbClr val="008000"/>
                </a:solidFill>
              </a:rPr>
              <a:t>A40 GPU</a:t>
            </a:r>
            <a:endParaRPr lang="en-CA" sz="2000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22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12" grpId="0"/>
      <p:bldP spid="13" grpId="0"/>
      <p:bldP spid="14" grpId="0"/>
      <p:bldP spid="15" grpId="0"/>
    </p:bld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4E15E1-B6D0-A295-7BD4-F554ED908B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68351"/>
          </a:xfrm>
        </p:spPr>
        <p:txBody>
          <a:bodyPr/>
          <a:lstStyle/>
          <a:p>
            <a:pPr algn="ctr"/>
            <a:r>
              <a:rPr lang="en-CA"/>
              <a:t>Acknowledgements</a:t>
            </a:r>
          </a:p>
        </p:txBody>
      </p:sp>
      <p:pic>
        <p:nvPicPr>
          <p:cNvPr id="4100" name="Picture 4" descr="Natural Sciences and Engineering Research Council - Wikipedia">
            <a:extLst>
              <a:ext uri="{FF2B5EF4-FFF2-40B4-BE49-F238E27FC236}">
                <a16:creationId xmlns:a16="http://schemas.microsoft.com/office/drawing/2014/main" id="{BDDB7651-820C-3486-0560-83F86A1DAD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0625" y="2232688"/>
            <a:ext cx="2327430" cy="997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72AFDC4F-AF11-80A7-A94A-BCA7002C55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99743" y="2375563"/>
            <a:ext cx="2767052" cy="648528"/>
          </a:xfrm>
          <a:prstGeom prst="rect">
            <a:avLst/>
          </a:prstGeom>
        </p:spPr>
      </p:pic>
      <p:pic>
        <p:nvPicPr>
          <p:cNvPr id="4104" name="Picture 8" descr="NHR-Computational Physics Symposium (2-3 November 2023): Overview ·  events.uni-paderborn.de (Indico)">
            <a:extLst>
              <a:ext uri="{FF2B5EF4-FFF2-40B4-BE49-F238E27FC236}">
                <a16:creationId xmlns:a16="http://schemas.microsoft.com/office/drawing/2014/main" id="{32CDAF6E-1CFF-896E-0553-EA4C4FE972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6839" y="3953917"/>
            <a:ext cx="2152859" cy="1332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A logo with text and letters&#10;&#10;Description automatically generated with medium confidence">
            <a:extLst>
              <a:ext uri="{FF2B5EF4-FFF2-40B4-BE49-F238E27FC236}">
                <a16:creationId xmlns:a16="http://schemas.microsoft.com/office/drawing/2014/main" id="{F423182F-DFEE-3686-E224-B9C8B5BBDA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0230" y="3821261"/>
            <a:ext cx="1528220" cy="1554013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1EB2EBD-D5B9-5B37-B2E2-BD792259C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114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91448137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88E7CB-912E-97F5-DBAA-3A0360E32221}"/>
              </a:ext>
            </a:extLst>
          </p:cNvPr>
          <p:cNvSpPr txBox="1">
            <a:spLocks/>
          </p:cNvSpPr>
          <p:nvPr/>
        </p:nvSpPr>
        <p:spPr>
          <a:xfrm>
            <a:off x="838200" y="3053302"/>
            <a:ext cx="10515600" cy="75139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CA"/>
              <a:t>Questions?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B7F044F-FB93-1621-6BC4-A93A10270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115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59322679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88E7CB-912E-97F5-DBAA-3A0360E32221}"/>
              </a:ext>
            </a:extLst>
          </p:cNvPr>
          <p:cNvSpPr txBox="1">
            <a:spLocks/>
          </p:cNvSpPr>
          <p:nvPr/>
        </p:nvSpPr>
        <p:spPr>
          <a:xfrm>
            <a:off x="838200" y="2740132"/>
            <a:ext cx="10515600" cy="1377736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CA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Presentation Ended</a:t>
            </a:r>
            <a:br>
              <a:rPr lang="en-CA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CA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Backup Slides Begin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B7F044F-FB93-1621-6BC4-A93A10270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116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069841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62548F-FF0D-3234-C501-E670B60AF0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E35F018-E2C4-D49B-4589-A77DF5936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12</a:t>
            </a:fld>
            <a:endParaRPr lang="en-CA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0D20B8A-C5AF-6A4C-9736-4C878BAB8661}"/>
              </a:ext>
            </a:extLst>
          </p:cNvPr>
          <p:cNvSpPr txBox="1">
            <a:spLocks/>
          </p:cNvSpPr>
          <p:nvPr/>
        </p:nvSpPr>
        <p:spPr>
          <a:xfrm>
            <a:off x="838200" y="2991500"/>
            <a:ext cx="10515600" cy="87499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Calculation Overview</a:t>
            </a:r>
          </a:p>
        </p:txBody>
      </p:sp>
    </p:spTree>
    <p:extLst>
      <p:ext uri="{BB962C8B-B14F-4D97-AF65-F5344CB8AC3E}">
        <p14:creationId xmlns:p14="http://schemas.microsoft.com/office/powerpoint/2010/main" val="39173774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E46B96-E809-E237-5B45-A9131907F3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777CF65C-D15F-F660-574D-C00F0383D7F1}"/>
              </a:ext>
            </a:extLst>
          </p:cNvPr>
          <p:cNvSpPr/>
          <p:nvPr/>
        </p:nvSpPr>
        <p:spPr>
          <a:xfrm>
            <a:off x="955394" y="1438586"/>
            <a:ext cx="2025113" cy="762505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Decompose to Primitives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DF3ABB1-33CB-7B81-B673-8803F311E873}"/>
              </a:ext>
            </a:extLst>
          </p:cNvPr>
          <p:cNvSpPr txBox="1"/>
          <p:nvPr/>
        </p:nvSpPr>
        <p:spPr>
          <a:xfrm>
            <a:off x="1100903" y="926828"/>
            <a:ext cx="164939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2200" dirty="0">
                <a:latin typeface="Arial" panose="020B0604020202020204" pitchFamily="34" charset="0"/>
                <a:cs typeface="Arial" panose="020B0604020202020204" pitchFamily="34" charset="0"/>
              </a:rPr>
              <a:t>Basis Set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94064E8-7A2A-AB89-B93A-3C5C61CEF373}"/>
              </a:ext>
            </a:extLst>
          </p:cNvPr>
          <p:cNvSpPr txBox="1"/>
          <p:nvPr/>
        </p:nvSpPr>
        <p:spPr>
          <a:xfrm>
            <a:off x="442966" y="5973302"/>
            <a:ext cx="321506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2200" dirty="0">
                <a:latin typeface="Arial" panose="020B0604020202020204" pitchFamily="34" charset="0"/>
                <a:cs typeface="Arial" panose="020B0604020202020204" pitchFamily="34" charset="0"/>
              </a:rPr>
              <a:t>Final ERIs</a:t>
            </a: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8D849A0F-FB49-442F-C944-57B7952EBF96}"/>
              </a:ext>
            </a:extLst>
          </p:cNvPr>
          <p:cNvSpPr/>
          <p:nvPr/>
        </p:nvSpPr>
        <p:spPr>
          <a:xfrm>
            <a:off x="955394" y="2313798"/>
            <a:ext cx="2025113" cy="762505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Rys Polynomial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035AAD0C-0EC2-85E3-2C80-8AD535D19E74}"/>
              </a:ext>
            </a:extLst>
          </p:cNvPr>
          <p:cNvSpPr/>
          <p:nvPr/>
        </p:nvSpPr>
        <p:spPr>
          <a:xfrm>
            <a:off x="955394" y="3189010"/>
            <a:ext cx="2025113" cy="435933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Aux. </a:t>
            </a:r>
            <a:r>
              <a:rPr lang="en-CA" sz="2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Coeffs</a:t>
            </a:r>
            <a:endParaRPr lang="en-CA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3321D28B-94D4-ABB3-0E69-BFFD439DD66E}"/>
              </a:ext>
            </a:extLst>
          </p:cNvPr>
          <p:cNvSpPr/>
          <p:nvPr/>
        </p:nvSpPr>
        <p:spPr>
          <a:xfrm>
            <a:off x="955393" y="3737650"/>
            <a:ext cx="2025113" cy="762505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Recurrence Relations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097FC66E-8A04-F80E-72E0-756320CF646F}"/>
              </a:ext>
            </a:extLst>
          </p:cNvPr>
          <p:cNvSpPr/>
          <p:nvPr/>
        </p:nvSpPr>
        <p:spPr>
          <a:xfrm>
            <a:off x="955393" y="4612862"/>
            <a:ext cx="2025113" cy="762505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Gaussian Quadrature</a:t>
            </a: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E9EB7BEA-0577-0B66-9215-F8B83C78DA80}"/>
              </a:ext>
            </a:extLst>
          </p:cNvPr>
          <p:cNvSpPr/>
          <p:nvPr/>
        </p:nvSpPr>
        <p:spPr>
          <a:xfrm>
            <a:off x="955393" y="5469114"/>
            <a:ext cx="2025113" cy="410441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Contraction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A21415-1823-BC1B-C251-185F136C55AD}"/>
              </a:ext>
            </a:extLst>
          </p:cNvPr>
          <p:cNvSpPr txBox="1">
            <a:spLocks/>
          </p:cNvSpPr>
          <p:nvPr/>
        </p:nvSpPr>
        <p:spPr>
          <a:xfrm>
            <a:off x="442966" y="232807"/>
            <a:ext cx="10515600" cy="87499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dirty="0"/>
              <a:t>Calculation Overview</a:t>
            </a:r>
          </a:p>
        </p:txBody>
      </p:sp>
    </p:spTree>
    <p:extLst>
      <p:ext uri="{BB962C8B-B14F-4D97-AF65-F5344CB8AC3E}">
        <p14:creationId xmlns:p14="http://schemas.microsoft.com/office/powerpoint/2010/main" val="2788956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9DF2B5-5189-C8BC-6238-81348D98C4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D88B11ED-B338-00C2-A207-71511D9AFCFE}"/>
              </a:ext>
            </a:extLst>
          </p:cNvPr>
          <p:cNvSpPr/>
          <p:nvPr/>
        </p:nvSpPr>
        <p:spPr>
          <a:xfrm>
            <a:off x="955394" y="1438586"/>
            <a:ext cx="2025113" cy="762505"/>
          </a:xfrm>
          <a:prstGeom prst="roundRect">
            <a:avLst>
              <a:gd name="adj" fmla="val 7195"/>
            </a:avLst>
          </a:prstGeom>
          <a:solidFill>
            <a:srgbClr val="7FBF87">
              <a:alpha val="50000"/>
            </a:srgb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Decompose to Primitives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92AD37C7-3D75-9812-6147-C6BB50B92860}"/>
              </a:ext>
            </a:extLst>
          </p:cNvPr>
          <p:cNvSpPr txBox="1"/>
          <p:nvPr/>
        </p:nvSpPr>
        <p:spPr>
          <a:xfrm>
            <a:off x="1100903" y="926828"/>
            <a:ext cx="164939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2200" dirty="0">
                <a:latin typeface="Arial" panose="020B0604020202020204" pitchFamily="34" charset="0"/>
                <a:cs typeface="Arial" panose="020B0604020202020204" pitchFamily="34" charset="0"/>
              </a:rPr>
              <a:t>Basis Set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404C64F-BCA3-A6C8-4A6E-9F73D5BDAA20}"/>
              </a:ext>
            </a:extLst>
          </p:cNvPr>
          <p:cNvSpPr txBox="1"/>
          <p:nvPr/>
        </p:nvSpPr>
        <p:spPr>
          <a:xfrm>
            <a:off x="442966" y="5973302"/>
            <a:ext cx="321506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2200" dirty="0">
                <a:latin typeface="Arial" panose="020B0604020202020204" pitchFamily="34" charset="0"/>
                <a:cs typeface="Arial" panose="020B0604020202020204" pitchFamily="34" charset="0"/>
              </a:rPr>
              <a:t>Final ERIs</a:t>
            </a: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96F903B4-43AC-7874-20B2-885B8BFBB82F}"/>
              </a:ext>
            </a:extLst>
          </p:cNvPr>
          <p:cNvSpPr/>
          <p:nvPr/>
        </p:nvSpPr>
        <p:spPr>
          <a:xfrm>
            <a:off x="955394" y="2313798"/>
            <a:ext cx="2025113" cy="762505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Rys Polynomial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8BA0EAB1-DF2C-659F-851A-399881D8181B}"/>
              </a:ext>
            </a:extLst>
          </p:cNvPr>
          <p:cNvSpPr/>
          <p:nvPr/>
        </p:nvSpPr>
        <p:spPr>
          <a:xfrm>
            <a:off x="955394" y="3189010"/>
            <a:ext cx="2025113" cy="435933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Aux. </a:t>
            </a:r>
            <a:r>
              <a:rPr lang="en-CA" sz="2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Coeffs</a:t>
            </a:r>
            <a:endParaRPr lang="en-CA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2223D388-A59A-B0BA-D084-4379DFA60087}"/>
              </a:ext>
            </a:extLst>
          </p:cNvPr>
          <p:cNvSpPr/>
          <p:nvPr/>
        </p:nvSpPr>
        <p:spPr>
          <a:xfrm>
            <a:off x="955393" y="3737650"/>
            <a:ext cx="2025113" cy="762505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Recurrence Relations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4D345E48-88C8-A752-A3BA-1B6FAFB60BAD}"/>
              </a:ext>
            </a:extLst>
          </p:cNvPr>
          <p:cNvSpPr/>
          <p:nvPr/>
        </p:nvSpPr>
        <p:spPr>
          <a:xfrm>
            <a:off x="955393" y="4612862"/>
            <a:ext cx="2025113" cy="762505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Gaussian Quadrature</a:t>
            </a: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090BBF37-1805-7637-C55D-20A3D93C0F3C}"/>
              </a:ext>
            </a:extLst>
          </p:cNvPr>
          <p:cNvSpPr/>
          <p:nvPr/>
        </p:nvSpPr>
        <p:spPr>
          <a:xfrm>
            <a:off x="955393" y="5469114"/>
            <a:ext cx="2025113" cy="410441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Contraction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640BA9-1E2A-5735-32E8-E13D69F4CE40}"/>
              </a:ext>
            </a:extLst>
          </p:cNvPr>
          <p:cNvSpPr txBox="1">
            <a:spLocks/>
          </p:cNvSpPr>
          <p:nvPr/>
        </p:nvSpPr>
        <p:spPr>
          <a:xfrm>
            <a:off x="442966" y="232807"/>
            <a:ext cx="10515600" cy="87499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dirty="0"/>
              <a:t>Calculation Overview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D5E9073-2BDA-266E-F8BD-D6573C0C47AD}"/>
                  </a:ext>
                </a:extLst>
              </p:cNvPr>
              <p:cNvSpPr txBox="1"/>
              <p:nvPr/>
            </p:nvSpPr>
            <p:spPr>
              <a:xfrm>
                <a:off x="5217548" y="1088530"/>
                <a:ext cx="92710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C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𝒂𝒃</m:t>
                          </m:r>
                        </m:e>
                        <m:e>
                          <m:r>
                            <a:rPr lang="en-CA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𝒄𝒅</m:t>
                          </m:r>
                        </m:e>
                      </m:d>
                    </m:oMath>
                  </m:oMathPara>
                </a14:m>
                <a:endParaRPr lang="en-CA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D5E9073-2BDA-266E-F8BD-D6573C0C47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7548" y="1088530"/>
                <a:ext cx="927100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E6862F1-A5BC-1C8B-49EB-EA437B378C3B}"/>
                  </a:ext>
                </a:extLst>
              </p:cNvPr>
              <p:cNvSpPr txBox="1"/>
              <p:nvPr/>
            </p:nvSpPr>
            <p:spPr>
              <a:xfrm>
                <a:off x="3775501" y="1861013"/>
                <a:ext cx="92075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CA" sz="1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sz="1800" b="1" i="1">
                              <a:latin typeface="Cambria Math" panose="02040503050406030204" pitchFamily="18" charset="0"/>
                            </a:rPr>
                            <m:t>𝒂𝒃</m:t>
                          </m:r>
                        </m:e>
                        <m:e>
                          <m:r>
                            <a:rPr lang="en-CA" sz="1800" b="1" i="1">
                              <a:latin typeface="Cambria Math" panose="02040503050406030204" pitchFamily="18" charset="0"/>
                            </a:rPr>
                            <m:t>𝒄𝒅</m:t>
                          </m:r>
                        </m:e>
                      </m:d>
                    </m:oMath>
                  </m:oMathPara>
                </a14:m>
                <a:endParaRPr lang="en-CA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E6862F1-A5BC-1C8B-49EB-EA437B378C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5501" y="1861013"/>
                <a:ext cx="920750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DE0C3BB-D747-3CBF-C298-35BACD681991}"/>
                  </a:ext>
                </a:extLst>
              </p:cNvPr>
              <p:cNvSpPr txBox="1"/>
              <p:nvPr/>
            </p:nvSpPr>
            <p:spPr>
              <a:xfrm>
                <a:off x="3805962" y="2119821"/>
                <a:ext cx="92075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CA" sz="1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sz="1800" b="1" i="1">
                              <a:latin typeface="Cambria Math" panose="02040503050406030204" pitchFamily="18" charset="0"/>
                            </a:rPr>
                            <m:t>𝒂𝒃</m:t>
                          </m:r>
                        </m:e>
                        <m:e>
                          <m:r>
                            <a:rPr lang="en-CA" sz="1800" b="1" i="1">
                              <a:latin typeface="Cambria Math" panose="02040503050406030204" pitchFamily="18" charset="0"/>
                            </a:rPr>
                            <m:t>𝒄𝒅</m:t>
                          </m:r>
                        </m:e>
                      </m:d>
                    </m:oMath>
                  </m:oMathPara>
                </a14:m>
                <a:endParaRPr lang="en-CA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DE0C3BB-D747-3CBF-C298-35BACD6819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5962" y="2119821"/>
                <a:ext cx="920750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EB0D723-7D6F-8FF7-BC9F-1A3D20987879}"/>
                  </a:ext>
                </a:extLst>
              </p:cNvPr>
              <p:cNvSpPr txBox="1"/>
              <p:nvPr/>
            </p:nvSpPr>
            <p:spPr>
              <a:xfrm>
                <a:off x="4296798" y="1988869"/>
                <a:ext cx="92075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CA" sz="1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sz="1800" b="1" i="1">
                              <a:latin typeface="Cambria Math" panose="02040503050406030204" pitchFamily="18" charset="0"/>
                            </a:rPr>
                            <m:t>𝒂𝒃</m:t>
                          </m:r>
                        </m:e>
                        <m:e>
                          <m:r>
                            <a:rPr lang="en-CA" sz="1800" b="1" i="1">
                              <a:latin typeface="Cambria Math" panose="02040503050406030204" pitchFamily="18" charset="0"/>
                            </a:rPr>
                            <m:t>𝒄𝒅</m:t>
                          </m:r>
                        </m:e>
                      </m:d>
                    </m:oMath>
                  </m:oMathPara>
                </a14:m>
                <a:endParaRPr lang="en-CA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EB0D723-7D6F-8FF7-BC9F-1A3D209878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6798" y="1988869"/>
                <a:ext cx="920750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6092EE0-11DC-66DB-5C4F-F3833431F9DA}"/>
                  </a:ext>
                </a:extLst>
              </p:cNvPr>
              <p:cNvSpPr txBox="1"/>
              <p:nvPr/>
            </p:nvSpPr>
            <p:spPr>
              <a:xfrm>
                <a:off x="4696251" y="1808149"/>
                <a:ext cx="92075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CA" sz="1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sz="1800" b="1" i="1">
                              <a:latin typeface="Cambria Math" panose="02040503050406030204" pitchFamily="18" charset="0"/>
                            </a:rPr>
                            <m:t>𝒂𝒃</m:t>
                          </m:r>
                        </m:e>
                        <m:e>
                          <m:r>
                            <a:rPr lang="en-CA" sz="1800" b="1" i="1">
                              <a:latin typeface="Cambria Math" panose="02040503050406030204" pitchFamily="18" charset="0"/>
                            </a:rPr>
                            <m:t>𝒄𝒅</m:t>
                          </m:r>
                        </m:e>
                      </m:d>
                    </m:oMath>
                  </m:oMathPara>
                </a14:m>
                <a:endParaRPr lang="en-CA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6092EE0-11DC-66DB-5C4F-F3833431F9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6251" y="1808149"/>
                <a:ext cx="920750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16FCB38-F3D3-CA39-8636-9AC1089FA858}"/>
                  </a:ext>
                </a:extLst>
              </p:cNvPr>
              <p:cNvSpPr txBox="1"/>
              <p:nvPr/>
            </p:nvSpPr>
            <p:spPr>
              <a:xfrm>
                <a:off x="5126165" y="2028824"/>
                <a:ext cx="92075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CA" sz="1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sz="1800" b="1" i="1">
                              <a:latin typeface="Cambria Math" panose="02040503050406030204" pitchFamily="18" charset="0"/>
                            </a:rPr>
                            <m:t>𝒂𝒃</m:t>
                          </m:r>
                        </m:e>
                        <m:e>
                          <m:r>
                            <a:rPr lang="en-CA" sz="1800" b="1" i="1">
                              <a:latin typeface="Cambria Math" panose="02040503050406030204" pitchFamily="18" charset="0"/>
                            </a:rPr>
                            <m:t>𝒄𝒅</m:t>
                          </m:r>
                        </m:e>
                      </m:d>
                    </m:oMath>
                  </m:oMathPara>
                </a14:m>
                <a:endParaRPr lang="en-CA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16FCB38-F3D3-CA39-8636-9AC1089FA8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6165" y="2028824"/>
                <a:ext cx="920750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DB83A11-8C62-0C02-C7C1-09EE084ED8C0}"/>
                  </a:ext>
                </a:extLst>
              </p:cNvPr>
              <p:cNvSpPr txBox="1"/>
              <p:nvPr/>
            </p:nvSpPr>
            <p:spPr>
              <a:xfrm>
                <a:off x="5586540" y="1855023"/>
                <a:ext cx="92075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CA" sz="1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sz="1800" b="1" i="1">
                              <a:latin typeface="Cambria Math" panose="02040503050406030204" pitchFamily="18" charset="0"/>
                            </a:rPr>
                            <m:t>𝒂𝒃</m:t>
                          </m:r>
                        </m:e>
                        <m:e>
                          <m:r>
                            <a:rPr lang="en-CA" sz="1800" b="1" i="1">
                              <a:latin typeface="Cambria Math" panose="02040503050406030204" pitchFamily="18" charset="0"/>
                            </a:rPr>
                            <m:t>𝒄𝒅</m:t>
                          </m:r>
                        </m:e>
                      </m:d>
                    </m:oMath>
                  </m:oMathPara>
                </a14:m>
                <a:endParaRPr lang="en-CA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DB83A11-8C62-0C02-C7C1-09EE084ED8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6540" y="1855023"/>
                <a:ext cx="920750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00B08BC-987B-BF25-D399-93C28CACBD1C}"/>
                  </a:ext>
                </a:extLst>
              </p:cNvPr>
              <p:cNvSpPr txBox="1"/>
              <p:nvPr/>
            </p:nvSpPr>
            <p:spPr>
              <a:xfrm>
                <a:off x="4711482" y="2230345"/>
                <a:ext cx="92075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CA" sz="1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sz="1800" b="1" i="1">
                              <a:latin typeface="Cambria Math" panose="02040503050406030204" pitchFamily="18" charset="0"/>
                            </a:rPr>
                            <m:t>𝒂𝒃</m:t>
                          </m:r>
                        </m:e>
                        <m:e>
                          <m:r>
                            <a:rPr lang="en-CA" sz="1800" b="1" i="1">
                              <a:latin typeface="Cambria Math" panose="02040503050406030204" pitchFamily="18" charset="0"/>
                            </a:rPr>
                            <m:t>𝒄𝒅</m:t>
                          </m:r>
                        </m:e>
                      </m:d>
                    </m:oMath>
                  </m:oMathPara>
                </a14:m>
                <a:endParaRPr lang="en-CA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00B08BC-987B-BF25-D399-93C28CACBD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1482" y="2230345"/>
                <a:ext cx="920750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B658198-60AE-61A2-78A9-59C5F924BE0F}"/>
                  </a:ext>
                </a:extLst>
              </p:cNvPr>
              <p:cNvSpPr txBox="1"/>
              <p:nvPr/>
            </p:nvSpPr>
            <p:spPr>
              <a:xfrm>
                <a:off x="5771036" y="2283935"/>
                <a:ext cx="92075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CA" sz="1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sz="1800" b="1" i="1">
                              <a:latin typeface="Cambria Math" panose="02040503050406030204" pitchFamily="18" charset="0"/>
                            </a:rPr>
                            <m:t>𝒂𝒃</m:t>
                          </m:r>
                        </m:e>
                        <m:e>
                          <m:r>
                            <a:rPr lang="en-CA" sz="1800" b="1" i="1">
                              <a:latin typeface="Cambria Math" panose="02040503050406030204" pitchFamily="18" charset="0"/>
                            </a:rPr>
                            <m:t>𝒄𝒅</m:t>
                          </m:r>
                        </m:e>
                      </m:d>
                    </m:oMath>
                  </m:oMathPara>
                </a14:m>
                <a:endParaRPr lang="en-CA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B658198-60AE-61A2-78A9-59C5F924BE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1036" y="2283935"/>
                <a:ext cx="920750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1245702-3430-1EF4-4135-49172BE05B41}"/>
                  </a:ext>
                </a:extLst>
              </p:cNvPr>
              <p:cNvSpPr txBox="1"/>
              <p:nvPr/>
            </p:nvSpPr>
            <p:spPr>
              <a:xfrm>
                <a:off x="5955532" y="2053212"/>
                <a:ext cx="92075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CA" sz="1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sz="1800" b="1" i="1">
                              <a:latin typeface="Cambria Math" panose="02040503050406030204" pitchFamily="18" charset="0"/>
                            </a:rPr>
                            <m:t>𝒂𝒃</m:t>
                          </m:r>
                        </m:e>
                        <m:e>
                          <m:r>
                            <a:rPr lang="en-CA" sz="1800" b="1" i="1">
                              <a:latin typeface="Cambria Math" panose="02040503050406030204" pitchFamily="18" charset="0"/>
                            </a:rPr>
                            <m:t>𝒄𝒅</m:t>
                          </m:r>
                        </m:e>
                      </m:d>
                    </m:oMath>
                  </m:oMathPara>
                </a14:m>
                <a:endParaRPr lang="en-CA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1245702-3430-1EF4-4135-49172BE05B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5532" y="2053212"/>
                <a:ext cx="920750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2A58E72-C902-8B16-2FBE-629FBAF28AA3}"/>
                  </a:ext>
                </a:extLst>
              </p:cNvPr>
              <p:cNvSpPr txBox="1"/>
              <p:nvPr/>
            </p:nvSpPr>
            <p:spPr>
              <a:xfrm>
                <a:off x="6507290" y="1798101"/>
                <a:ext cx="92075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CA" sz="1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sz="1800" b="1" i="1">
                              <a:latin typeface="Cambria Math" panose="02040503050406030204" pitchFamily="18" charset="0"/>
                            </a:rPr>
                            <m:t>𝒂𝒃</m:t>
                          </m:r>
                        </m:e>
                        <m:e>
                          <m:r>
                            <a:rPr lang="en-CA" sz="1800" b="1" i="1">
                              <a:latin typeface="Cambria Math" panose="02040503050406030204" pitchFamily="18" charset="0"/>
                            </a:rPr>
                            <m:t>𝒄𝒅</m:t>
                          </m:r>
                        </m:e>
                      </m:d>
                    </m:oMath>
                  </m:oMathPara>
                </a14:m>
                <a:endParaRPr lang="en-CA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2A58E72-C902-8B16-2FBE-629FBAF28A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7290" y="1798101"/>
                <a:ext cx="920750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BF5A8AA-55E4-0096-A444-560C98B3B1A8}"/>
                  </a:ext>
                </a:extLst>
              </p:cNvPr>
              <p:cNvSpPr txBox="1"/>
              <p:nvPr/>
            </p:nvSpPr>
            <p:spPr>
              <a:xfrm>
                <a:off x="6840412" y="2016425"/>
                <a:ext cx="92075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CA" sz="1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sz="1800" b="1" i="1">
                              <a:latin typeface="Cambria Math" panose="02040503050406030204" pitchFamily="18" charset="0"/>
                            </a:rPr>
                            <m:t>𝒂𝒃</m:t>
                          </m:r>
                        </m:e>
                        <m:e>
                          <m:r>
                            <a:rPr lang="en-CA" sz="1800" b="1" i="1">
                              <a:latin typeface="Cambria Math" panose="02040503050406030204" pitchFamily="18" charset="0"/>
                            </a:rPr>
                            <m:t>𝒄𝒅</m:t>
                          </m:r>
                        </m:e>
                      </m:d>
                    </m:oMath>
                  </m:oMathPara>
                </a14:m>
                <a:endParaRPr lang="en-CA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BF5A8AA-55E4-0096-A444-560C98B3B1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0412" y="2016425"/>
                <a:ext cx="920750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215D0CF6-0D4E-5CFD-70DE-D0EA811D5A45}"/>
              </a:ext>
            </a:extLst>
          </p:cNvPr>
          <p:cNvCxnSpPr/>
          <p:nvPr/>
        </p:nvCxnSpPr>
        <p:spPr>
          <a:xfrm>
            <a:off x="5751986" y="1505773"/>
            <a:ext cx="0" cy="34925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3343599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C00779-1A75-E590-4FD3-6AA5DBD73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5798EFC7-7EF3-77B2-CEA5-2C2AC0EFB16B}"/>
              </a:ext>
            </a:extLst>
          </p:cNvPr>
          <p:cNvSpPr/>
          <p:nvPr/>
        </p:nvSpPr>
        <p:spPr>
          <a:xfrm>
            <a:off x="955394" y="1438586"/>
            <a:ext cx="2025113" cy="762505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Decompose to Primitives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5E4DF49-1B4D-3437-414B-3E157E095556}"/>
              </a:ext>
            </a:extLst>
          </p:cNvPr>
          <p:cNvSpPr txBox="1"/>
          <p:nvPr/>
        </p:nvSpPr>
        <p:spPr>
          <a:xfrm>
            <a:off x="1100903" y="926828"/>
            <a:ext cx="164939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2200" dirty="0">
                <a:latin typeface="Arial" panose="020B0604020202020204" pitchFamily="34" charset="0"/>
                <a:cs typeface="Arial" panose="020B0604020202020204" pitchFamily="34" charset="0"/>
              </a:rPr>
              <a:t>Basis Set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5415854D-9F52-E128-ACAA-9D3B145A7B0B}"/>
              </a:ext>
            </a:extLst>
          </p:cNvPr>
          <p:cNvSpPr txBox="1"/>
          <p:nvPr/>
        </p:nvSpPr>
        <p:spPr>
          <a:xfrm>
            <a:off x="442966" y="5973302"/>
            <a:ext cx="321506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2200" dirty="0">
                <a:latin typeface="Arial" panose="020B0604020202020204" pitchFamily="34" charset="0"/>
                <a:cs typeface="Arial" panose="020B0604020202020204" pitchFamily="34" charset="0"/>
              </a:rPr>
              <a:t>Final ERIs</a:t>
            </a: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C259FC7E-1B15-8BEE-BDFC-BB0771D4B8E7}"/>
              </a:ext>
            </a:extLst>
          </p:cNvPr>
          <p:cNvSpPr/>
          <p:nvPr/>
        </p:nvSpPr>
        <p:spPr>
          <a:xfrm>
            <a:off x="955394" y="2313798"/>
            <a:ext cx="2025113" cy="762505"/>
          </a:xfrm>
          <a:prstGeom prst="roundRect">
            <a:avLst>
              <a:gd name="adj" fmla="val 7195"/>
            </a:avLst>
          </a:prstGeom>
          <a:solidFill>
            <a:srgbClr val="7FBF87">
              <a:alpha val="50000"/>
            </a:srgb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Rys Polynomial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A4205FE2-0C4E-1654-BCF8-C218B8927604}"/>
              </a:ext>
            </a:extLst>
          </p:cNvPr>
          <p:cNvSpPr/>
          <p:nvPr/>
        </p:nvSpPr>
        <p:spPr>
          <a:xfrm>
            <a:off x="955394" y="3189010"/>
            <a:ext cx="2025113" cy="435933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Aux. </a:t>
            </a:r>
            <a:r>
              <a:rPr lang="en-CA" sz="2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Coeffs</a:t>
            </a:r>
            <a:endParaRPr lang="en-CA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992A1DA1-75AC-1977-3EDE-DED81B8DC991}"/>
              </a:ext>
            </a:extLst>
          </p:cNvPr>
          <p:cNvSpPr/>
          <p:nvPr/>
        </p:nvSpPr>
        <p:spPr>
          <a:xfrm>
            <a:off x="955393" y="3737650"/>
            <a:ext cx="2025113" cy="762505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Recurrence Relations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E688B8EC-BBAD-8ABD-A14A-CBF4E8F3D58E}"/>
              </a:ext>
            </a:extLst>
          </p:cNvPr>
          <p:cNvSpPr/>
          <p:nvPr/>
        </p:nvSpPr>
        <p:spPr>
          <a:xfrm>
            <a:off x="955393" y="4612862"/>
            <a:ext cx="2025113" cy="762505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Gaussian Quadrature</a:t>
            </a: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EFA71DD0-2324-507F-347E-9DBC23669CEC}"/>
              </a:ext>
            </a:extLst>
          </p:cNvPr>
          <p:cNvSpPr/>
          <p:nvPr/>
        </p:nvSpPr>
        <p:spPr>
          <a:xfrm>
            <a:off x="955393" y="5469114"/>
            <a:ext cx="2025113" cy="410441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Contraction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C08DBF3-94C9-DFE2-A788-3FA15E42CFCA}"/>
              </a:ext>
            </a:extLst>
          </p:cNvPr>
          <p:cNvSpPr txBox="1">
            <a:spLocks/>
          </p:cNvSpPr>
          <p:nvPr/>
        </p:nvSpPr>
        <p:spPr>
          <a:xfrm>
            <a:off x="442966" y="232807"/>
            <a:ext cx="10515600" cy="87499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dirty="0"/>
              <a:t>Calculation Overview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EED719E-0549-579F-D691-1C7972C2EFE1}"/>
              </a:ext>
            </a:extLst>
          </p:cNvPr>
          <p:cNvGrpSpPr/>
          <p:nvPr/>
        </p:nvGrpSpPr>
        <p:grpSpPr>
          <a:xfrm>
            <a:off x="3884261" y="1282865"/>
            <a:ext cx="5064190" cy="2823337"/>
            <a:chOff x="6184033" y="605663"/>
            <a:chExt cx="5064190" cy="2823337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8C78348D-1F44-CAAC-3593-C9F9B7525B8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84033" y="605663"/>
              <a:ext cx="5064190" cy="2823337"/>
            </a:xfrm>
            <a:prstGeom prst="rect">
              <a:avLst/>
            </a:prstGeom>
          </p:spPr>
        </p:pic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4565BA28-8D73-4956-E5B3-DD4B8F3E3509}"/>
                </a:ext>
              </a:extLst>
            </p:cNvPr>
            <p:cNvSpPr/>
            <p:nvPr/>
          </p:nvSpPr>
          <p:spPr>
            <a:xfrm>
              <a:off x="6527486" y="1934960"/>
              <a:ext cx="169607" cy="169607"/>
            </a:xfrm>
            <a:prstGeom prst="ellipse">
              <a:avLst/>
            </a:prstGeom>
            <a:noFill/>
            <a:ln>
              <a:solidFill>
                <a:srgbClr val="AB002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AD5CF718-7DD5-8B50-E9C5-BE103248A6EB}"/>
                </a:ext>
              </a:extLst>
            </p:cNvPr>
            <p:cNvSpPr/>
            <p:nvPr/>
          </p:nvSpPr>
          <p:spPr>
            <a:xfrm>
              <a:off x="7441887" y="1934960"/>
              <a:ext cx="169607" cy="169607"/>
            </a:xfrm>
            <a:prstGeom prst="ellipse">
              <a:avLst/>
            </a:prstGeom>
            <a:noFill/>
            <a:ln>
              <a:solidFill>
                <a:srgbClr val="AB002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56679F0A-7B93-EA68-C922-15AD6C6DA845}"/>
                </a:ext>
              </a:extLst>
            </p:cNvPr>
            <p:cNvSpPr/>
            <p:nvPr/>
          </p:nvSpPr>
          <p:spPr>
            <a:xfrm>
              <a:off x="8654773" y="1934960"/>
              <a:ext cx="169607" cy="169607"/>
            </a:xfrm>
            <a:prstGeom prst="ellipse">
              <a:avLst/>
            </a:prstGeom>
            <a:noFill/>
            <a:ln>
              <a:solidFill>
                <a:srgbClr val="AB002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3CE16481-466F-37A1-58E0-62B3601A5D6B}"/>
                </a:ext>
              </a:extLst>
            </p:cNvPr>
            <p:cNvSpPr/>
            <p:nvPr/>
          </p:nvSpPr>
          <p:spPr>
            <a:xfrm>
              <a:off x="9866694" y="1934960"/>
              <a:ext cx="169607" cy="169607"/>
            </a:xfrm>
            <a:prstGeom prst="ellipse">
              <a:avLst/>
            </a:prstGeom>
            <a:noFill/>
            <a:ln>
              <a:solidFill>
                <a:srgbClr val="AB002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7F0BDFD2-08E4-3336-93CC-D7A9CA40FD87}"/>
                </a:ext>
              </a:extLst>
            </p:cNvPr>
            <p:cNvSpPr/>
            <p:nvPr/>
          </p:nvSpPr>
          <p:spPr>
            <a:xfrm>
              <a:off x="10769937" y="1934960"/>
              <a:ext cx="169607" cy="169607"/>
            </a:xfrm>
            <a:prstGeom prst="ellipse">
              <a:avLst/>
            </a:prstGeom>
            <a:noFill/>
            <a:ln>
              <a:solidFill>
                <a:srgbClr val="AB002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</p:spTree>
    <p:extLst>
      <p:ext uri="{BB962C8B-B14F-4D97-AF65-F5344CB8AC3E}">
        <p14:creationId xmlns:p14="http://schemas.microsoft.com/office/powerpoint/2010/main" val="546423739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A0BB4A-C67C-2EC4-6B46-A201383146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E507A7AF-13BB-B4DE-4DE6-FD099180EF2A}"/>
              </a:ext>
            </a:extLst>
          </p:cNvPr>
          <p:cNvSpPr/>
          <p:nvPr/>
        </p:nvSpPr>
        <p:spPr>
          <a:xfrm>
            <a:off x="955394" y="1438586"/>
            <a:ext cx="2025113" cy="762505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Decompose to Primitives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9A71E04-5B3C-8DDD-7238-186BC7433DF2}"/>
              </a:ext>
            </a:extLst>
          </p:cNvPr>
          <p:cNvSpPr txBox="1"/>
          <p:nvPr/>
        </p:nvSpPr>
        <p:spPr>
          <a:xfrm>
            <a:off x="1100903" y="926828"/>
            <a:ext cx="164939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2200" dirty="0">
                <a:latin typeface="Arial" panose="020B0604020202020204" pitchFamily="34" charset="0"/>
                <a:cs typeface="Arial" panose="020B0604020202020204" pitchFamily="34" charset="0"/>
              </a:rPr>
              <a:t>Basis Set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F2C8CA37-4D85-4C0B-8A44-AF5ECE2BB902}"/>
              </a:ext>
            </a:extLst>
          </p:cNvPr>
          <p:cNvSpPr txBox="1"/>
          <p:nvPr/>
        </p:nvSpPr>
        <p:spPr>
          <a:xfrm>
            <a:off x="442966" y="5973302"/>
            <a:ext cx="321506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2200" dirty="0">
                <a:latin typeface="Arial" panose="020B0604020202020204" pitchFamily="34" charset="0"/>
                <a:cs typeface="Arial" panose="020B0604020202020204" pitchFamily="34" charset="0"/>
              </a:rPr>
              <a:t>Final ERIs</a:t>
            </a: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EF4FAB6F-BF81-7994-9463-D4391A4CB1CB}"/>
              </a:ext>
            </a:extLst>
          </p:cNvPr>
          <p:cNvSpPr/>
          <p:nvPr/>
        </p:nvSpPr>
        <p:spPr>
          <a:xfrm>
            <a:off x="955394" y="2313798"/>
            <a:ext cx="2025113" cy="762505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Rys Polynomial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AA8268CF-7236-35AA-652C-E39E592B9125}"/>
              </a:ext>
            </a:extLst>
          </p:cNvPr>
          <p:cNvSpPr/>
          <p:nvPr/>
        </p:nvSpPr>
        <p:spPr>
          <a:xfrm>
            <a:off x="955394" y="3189010"/>
            <a:ext cx="2025113" cy="435933"/>
          </a:xfrm>
          <a:prstGeom prst="roundRect">
            <a:avLst>
              <a:gd name="adj" fmla="val 7195"/>
            </a:avLst>
          </a:prstGeom>
          <a:solidFill>
            <a:srgbClr val="7FBF87">
              <a:alpha val="50000"/>
            </a:srgb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Aux. </a:t>
            </a:r>
            <a:r>
              <a:rPr lang="en-CA" sz="2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Coeffs</a:t>
            </a:r>
            <a:endParaRPr lang="en-CA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E098C475-62E5-C096-830D-F17FF63FF4F0}"/>
              </a:ext>
            </a:extLst>
          </p:cNvPr>
          <p:cNvSpPr/>
          <p:nvPr/>
        </p:nvSpPr>
        <p:spPr>
          <a:xfrm>
            <a:off x="955393" y="3737650"/>
            <a:ext cx="2025113" cy="762505"/>
          </a:xfrm>
          <a:prstGeom prst="roundRect">
            <a:avLst>
              <a:gd name="adj" fmla="val 7195"/>
            </a:avLst>
          </a:prstGeom>
          <a:solidFill>
            <a:srgbClr val="7FBF87">
              <a:alpha val="50000"/>
            </a:srgb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Recurrence Relations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65CD83BE-2F88-1133-807E-3BA998D1CD30}"/>
              </a:ext>
            </a:extLst>
          </p:cNvPr>
          <p:cNvSpPr/>
          <p:nvPr/>
        </p:nvSpPr>
        <p:spPr>
          <a:xfrm>
            <a:off x="955393" y="4612862"/>
            <a:ext cx="2025113" cy="762505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Gaussian Quadrature</a:t>
            </a: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33054D7D-F44F-A63C-38A2-923D7C161C05}"/>
              </a:ext>
            </a:extLst>
          </p:cNvPr>
          <p:cNvSpPr/>
          <p:nvPr/>
        </p:nvSpPr>
        <p:spPr>
          <a:xfrm>
            <a:off x="955393" y="5469114"/>
            <a:ext cx="2025113" cy="410441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Contraction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43F66A-04BB-64CA-6634-6B20E4C47ECD}"/>
              </a:ext>
            </a:extLst>
          </p:cNvPr>
          <p:cNvSpPr txBox="1">
            <a:spLocks/>
          </p:cNvSpPr>
          <p:nvPr/>
        </p:nvSpPr>
        <p:spPr>
          <a:xfrm>
            <a:off x="442966" y="232807"/>
            <a:ext cx="10515600" cy="87499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dirty="0"/>
              <a:t>Calculation Overview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8867E48-EAC0-EFDF-3464-75C3AC3C3B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4469" y="1566402"/>
            <a:ext cx="6100015" cy="448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654460"/>
      </p:ext>
    </p:extLst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0478C6-137B-2E66-9E0C-77A92483AB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87AD3679-D897-C6E1-F286-E24D1073650F}"/>
              </a:ext>
            </a:extLst>
          </p:cNvPr>
          <p:cNvSpPr/>
          <p:nvPr/>
        </p:nvSpPr>
        <p:spPr>
          <a:xfrm>
            <a:off x="955394" y="1438586"/>
            <a:ext cx="2025113" cy="762505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Decompose to Primitives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AB57E83-D800-BB0E-3C79-888BAA166C1C}"/>
              </a:ext>
            </a:extLst>
          </p:cNvPr>
          <p:cNvSpPr txBox="1"/>
          <p:nvPr/>
        </p:nvSpPr>
        <p:spPr>
          <a:xfrm>
            <a:off x="1100903" y="926828"/>
            <a:ext cx="164939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2200" dirty="0">
                <a:latin typeface="Arial" panose="020B0604020202020204" pitchFamily="34" charset="0"/>
                <a:cs typeface="Arial" panose="020B0604020202020204" pitchFamily="34" charset="0"/>
              </a:rPr>
              <a:t>Basis Set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39C8BD6-7FC5-7B31-A2BA-340C79DD9D66}"/>
              </a:ext>
            </a:extLst>
          </p:cNvPr>
          <p:cNvSpPr txBox="1"/>
          <p:nvPr/>
        </p:nvSpPr>
        <p:spPr>
          <a:xfrm>
            <a:off x="442966" y="5973302"/>
            <a:ext cx="321506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2200" dirty="0">
                <a:latin typeface="Arial" panose="020B0604020202020204" pitchFamily="34" charset="0"/>
                <a:cs typeface="Arial" panose="020B0604020202020204" pitchFamily="34" charset="0"/>
              </a:rPr>
              <a:t>Final ERIs</a:t>
            </a: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6E2E22B8-987A-B8D8-7B7D-C38EFD072F6F}"/>
              </a:ext>
            </a:extLst>
          </p:cNvPr>
          <p:cNvSpPr/>
          <p:nvPr/>
        </p:nvSpPr>
        <p:spPr>
          <a:xfrm>
            <a:off x="955394" y="2313798"/>
            <a:ext cx="2025113" cy="762505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Rys Polynomial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C95E51E3-85D1-318F-4645-482BC037EEE8}"/>
              </a:ext>
            </a:extLst>
          </p:cNvPr>
          <p:cNvSpPr/>
          <p:nvPr/>
        </p:nvSpPr>
        <p:spPr>
          <a:xfrm>
            <a:off x="955394" y="3189010"/>
            <a:ext cx="2025113" cy="435933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Aux. </a:t>
            </a:r>
            <a:r>
              <a:rPr lang="en-CA" sz="2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Coeffs</a:t>
            </a:r>
            <a:endParaRPr lang="en-CA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03FC4BEA-DFBF-11CC-33B6-E057E4B037E1}"/>
              </a:ext>
            </a:extLst>
          </p:cNvPr>
          <p:cNvSpPr/>
          <p:nvPr/>
        </p:nvSpPr>
        <p:spPr>
          <a:xfrm>
            <a:off x="955393" y="3737650"/>
            <a:ext cx="2025113" cy="762505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Recurrence Relations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883645A3-8728-CEC6-7645-2977EA930C56}"/>
              </a:ext>
            </a:extLst>
          </p:cNvPr>
          <p:cNvSpPr/>
          <p:nvPr/>
        </p:nvSpPr>
        <p:spPr>
          <a:xfrm>
            <a:off x="955393" y="4612862"/>
            <a:ext cx="2025113" cy="762505"/>
          </a:xfrm>
          <a:prstGeom prst="roundRect">
            <a:avLst>
              <a:gd name="adj" fmla="val 7195"/>
            </a:avLst>
          </a:prstGeom>
          <a:solidFill>
            <a:srgbClr val="7FBF87">
              <a:alpha val="50000"/>
            </a:srgb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Gaussian Quadrature</a:t>
            </a: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E1544C47-CD9D-809F-3409-7DDF46369624}"/>
              </a:ext>
            </a:extLst>
          </p:cNvPr>
          <p:cNvSpPr/>
          <p:nvPr/>
        </p:nvSpPr>
        <p:spPr>
          <a:xfrm>
            <a:off x="955393" y="5469114"/>
            <a:ext cx="2025113" cy="410441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Contraction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D8FE3E-41FA-51CA-214A-A7F26D80F7F8}"/>
              </a:ext>
            </a:extLst>
          </p:cNvPr>
          <p:cNvSpPr txBox="1">
            <a:spLocks/>
          </p:cNvSpPr>
          <p:nvPr/>
        </p:nvSpPr>
        <p:spPr>
          <a:xfrm>
            <a:off x="442966" y="232807"/>
            <a:ext cx="10515600" cy="87499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dirty="0"/>
              <a:t>Calculation Overview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9A09DB2-5C37-DEFD-6D8B-B84FC9507674}"/>
                  </a:ext>
                </a:extLst>
              </p:cNvPr>
              <p:cNvSpPr txBox="1"/>
              <p:nvPr/>
            </p:nvSpPr>
            <p:spPr>
              <a:xfrm>
                <a:off x="5437518" y="2840890"/>
                <a:ext cx="3870419" cy="117621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trlPr>
                            <a:rPr lang="en-CA" sz="28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CA" sz="28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CA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CA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  <m:e>
                          <m:r>
                            <a:rPr lang="en-CA" sz="28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en-CA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CA" sz="2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  <m:r>
                            <a:rPr lang="en-CA" sz="2800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  <m:r>
                        <a:rPr lang="en-CA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CA" sz="28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CA" sz="28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CA" sz="2800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CA" sz="28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sSub>
                            <m:sSubPr>
                              <m:ctrlPr>
                                <a:rPr lang="en-CA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sz="2800" b="0" i="1" smtClean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en-CA" sz="28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CA" sz="28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en-CA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CA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CA" sz="2800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CA" sz="28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</m:oMath>
                  </m:oMathPara>
                </a14:m>
                <a:endParaRPr lang="en-CA" sz="28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9A09DB2-5C37-DEFD-6D8B-B84FC95076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7518" y="2840890"/>
                <a:ext cx="3870419" cy="117621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36559489"/>
      </p:ext>
    </p:extLst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D4406C-CDCC-1E42-4AA5-8088FA3DF2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3100E1B7-0D53-5039-69AB-B39BD9BFB142}"/>
              </a:ext>
            </a:extLst>
          </p:cNvPr>
          <p:cNvSpPr/>
          <p:nvPr/>
        </p:nvSpPr>
        <p:spPr>
          <a:xfrm>
            <a:off x="955394" y="1438586"/>
            <a:ext cx="2025113" cy="762505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Decompose to Primitives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15A6EA6-B44C-3832-39DC-98CA4FAA3987}"/>
              </a:ext>
            </a:extLst>
          </p:cNvPr>
          <p:cNvSpPr txBox="1"/>
          <p:nvPr/>
        </p:nvSpPr>
        <p:spPr>
          <a:xfrm>
            <a:off x="1100903" y="926828"/>
            <a:ext cx="164939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2200" dirty="0">
                <a:latin typeface="Arial" panose="020B0604020202020204" pitchFamily="34" charset="0"/>
                <a:cs typeface="Arial" panose="020B0604020202020204" pitchFamily="34" charset="0"/>
              </a:rPr>
              <a:t>Basis Set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2B4BEEA-1A91-3823-65DC-33A2136AAF21}"/>
              </a:ext>
            </a:extLst>
          </p:cNvPr>
          <p:cNvSpPr txBox="1"/>
          <p:nvPr/>
        </p:nvSpPr>
        <p:spPr>
          <a:xfrm>
            <a:off x="442966" y="5973302"/>
            <a:ext cx="321506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2200" dirty="0">
                <a:latin typeface="Arial" panose="020B0604020202020204" pitchFamily="34" charset="0"/>
                <a:cs typeface="Arial" panose="020B0604020202020204" pitchFamily="34" charset="0"/>
              </a:rPr>
              <a:t>Final ERIs</a:t>
            </a: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C22A3F01-22AF-24D5-5D66-47A107EA22DA}"/>
              </a:ext>
            </a:extLst>
          </p:cNvPr>
          <p:cNvSpPr/>
          <p:nvPr/>
        </p:nvSpPr>
        <p:spPr>
          <a:xfrm>
            <a:off x="955394" y="2313798"/>
            <a:ext cx="2025113" cy="762505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Rys Polynomial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14298804-969B-C473-2462-B7BE6F62DF1E}"/>
              </a:ext>
            </a:extLst>
          </p:cNvPr>
          <p:cNvSpPr/>
          <p:nvPr/>
        </p:nvSpPr>
        <p:spPr>
          <a:xfrm>
            <a:off x="955394" y="3189010"/>
            <a:ext cx="2025113" cy="435933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Aux. </a:t>
            </a:r>
            <a:r>
              <a:rPr lang="en-CA" sz="2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Coeffs</a:t>
            </a:r>
            <a:endParaRPr lang="en-CA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3BAF7AB2-1033-A4E8-22BA-0C60BBA68F61}"/>
              </a:ext>
            </a:extLst>
          </p:cNvPr>
          <p:cNvSpPr/>
          <p:nvPr/>
        </p:nvSpPr>
        <p:spPr>
          <a:xfrm>
            <a:off x="955393" y="3737650"/>
            <a:ext cx="2025113" cy="762505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Recurrence Relations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63F18CFB-70AA-3664-9DF6-4F754EA7D6EE}"/>
              </a:ext>
            </a:extLst>
          </p:cNvPr>
          <p:cNvSpPr/>
          <p:nvPr/>
        </p:nvSpPr>
        <p:spPr>
          <a:xfrm>
            <a:off x="955393" y="4612862"/>
            <a:ext cx="2025113" cy="762505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Gaussian Quadrature</a:t>
            </a: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3ABD09B0-D232-6199-346D-10EE1DD64A27}"/>
              </a:ext>
            </a:extLst>
          </p:cNvPr>
          <p:cNvSpPr/>
          <p:nvPr/>
        </p:nvSpPr>
        <p:spPr>
          <a:xfrm>
            <a:off x="955393" y="5469114"/>
            <a:ext cx="2025113" cy="410441"/>
          </a:xfrm>
          <a:prstGeom prst="roundRect">
            <a:avLst>
              <a:gd name="adj" fmla="val 7195"/>
            </a:avLst>
          </a:prstGeom>
          <a:solidFill>
            <a:srgbClr val="7FBF87">
              <a:alpha val="50000"/>
            </a:srgb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Contraction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4FB6B4-3872-6E87-495E-AF8732E194B4}"/>
              </a:ext>
            </a:extLst>
          </p:cNvPr>
          <p:cNvSpPr txBox="1">
            <a:spLocks/>
          </p:cNvSpPr>
          <p:nvPr/>
        </p:nvSpPr>
        <p:spPr>
          <a:xfrm>
            <a:off x="442966" y="232807"/>
            <a:ext cx="10515600" cy="87499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dirty="0"/>
              <a:t>Calculation Overview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40BD766-EBB0-1AB4-C42E-ACBB2A2FD66E}"/>
                  </a:ext>
                </a:extLst>
              </p:cNvPr>
              <p:cNvSpPr txBox="1"/>
              <p:nvPr/>
            </p:nvSpPr>
            <p:spPr>
              <a:xfrm>
                <a:off x="5217548" y="5909283"/>
                <a:ext cx="92710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CA" sz="1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𝒂𝒃</m:t>
                          </m:r>
                        </m:e>
                        <m:e>
                          <m:r>
                            <a:rPr lang="en-CA" sz="1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𝒄𝒅</m:t>
                          </m:r>
                        </m:e>
                      </m:d>
                    </m:oMath>
                  </m:oMathPara>
                </a14:m>
                <a:endParaRPr lang="en-CA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40BD766-EBB0-1AB4-C42E-ACBB2A2FD6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7548" y="5909283"/>
                <a:ext cx="927100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7C3CB92-A613-999C-63B5-E0DAEED2A64F}"/>
                  </a:ext>
                </a:extLst>
              </p:cNvPr>
              <p:cNvSpPr txBox="1"/>
              <p:nvPr/>
            </p:nvSpPr>
            <p:spPr>
              <a:xfrm>
                <a:off x="3775501" y="4767779"/>
                <a:ext cx="92075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CA" sz="1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sz="1800" b="1" i="1">
                              <a:latin typeface="Cambria Math" panose="02040503050406030204" pitchFamily="18" charset="0"/>
                            </a:rPr>
                            <m:t>𝒂𝒃</m:t>
                          </m:r>
                        </m:e>
                        <m:e>
                          <m:r>
                            <a:rPr lang="en-CA" sz="1800" b="1" i="1">
                              <a:latin typeface="Cambria Math" panose="02040503050406030204" pitchFamily="18" charset="0"/>
                            </a:rPr>
                            <m:t>𝒄𝒅</m:t>
                          </m:r>
                        </m:e>
                      </m:d>
                    </m:oMath>
                  </m:oMathPara>
                </a14:m>
                <a:endParaRPr lang="en-CA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7C3CB92-A613-999C-63B5-E0DAEED2A6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5501" y="4767779"/>
                <a:ext cx="920750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91B2639-A836-ECF9-DC27-097C87B347F5}"/>
                  </a:ext>
                </a:extLst>
              </p:cNvPr>
              <p:cNvSpPr txBox="1"/>
              <p:nvPr/>
            </p:nvSpPr>
            <p:spPr>
              <a:xfrm>
                <a:off x="3805962" y="5026587"/>
                <a:ext cx="92075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CA" sz="1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sz="1800" b="1" i="1">
                              <a:latin typeface="Cambria Math" panose="02040503050406030204" pitchFamily="18" charset="0"/>
                            </a:rPr>
                            <m:t>𝒂𝒃</m:t>
                          </m:r>
                        </m:e>
                        <m:e>
                          <m:r>
                            <a:rPr lang="en-CA" sz="1800" b="1" i="1">
                              <a:latin typeface="Cambria Math" panose="02040503050406030204" pitchFamily="18" charset="0"/>
                            </a:rPr>
                            <m:t>𝒄𝒅</m:t>
                          </m:r>
                        </m:e>
                      </m:d>
                    </m:oMath>
                  </m:oMathPara>
                </a14:m>
                <a:endParaRPr lang="en-CA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91B2639-A836-ECF9-DC27-097C87B347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5962" y="5026587"/>
                <a:ext cx="920750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B46A167-E594-3963-0721-33553F58FAA8}"/>
                  </a:ext>
                </a:extLst>
              </p:cNvPr>
              <p:cNvSpPr txBox="1"/>
              <p:nvPr/>
            </p:nvSpPr>
            <p:spPr>
              <a:xfrm>
                <a:off x="4296798" y="4895635"/>
                <a:ext cx="92075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CA" sz="1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sz="1800" b="1" i="1">
                              <a:latin typeface="Cambria Math" panose="02040503050406030204" pitchFamily="18" charset="0"/>
                            </a:rPr>
                            <m:t>𝒂𝒃</m:t>
                          </m:r>
                        </m:e>
                        <m:e>
                          <m:r>
                            <a:rPr lang="en-CA" sz="1800" b="1" i="1">
                              <a:latin typeface="Cambria Math" panose="02040503050406030204" pitchFamily="18" charset="0"/>
                            </a:rPr>
                            <m:t>𝒄𝒅</m:t>
                          </m:r>
                        </m:e>
                      </m:d>
                    </m:oMath>
                  </m:oMathPara>
                </a14:m>
                <a:endParaRPr lang="en-CA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B46A167-E594-3963-0721-33553F58FA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6798" y="4895635"/>
                <a:ext cx="920750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15D2C5C-F758-8B93-5270-9F97567A2473}"/>
                  </a:ext>
                </a:extLst>
              </p:cNvPr>
              <p:cNvSpPr txBox="1"/>
              <p:nvPr/>
            </p:nvSpPr>
            <p:spPr>
              <a:xfrm>
                <a:off x="4696251" y="4714915"/>
                <a:ext cx="92075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CA" sz="1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sz="1800" b="1" i="1">
                              <a:latin typeface="Cambria Math" panose="02040503050406030204" pitchFamily="18" charset="0"/>
                            </a:rPr>
                            <m:t>𝒂𝒃</m:t>
                          </m:r>
                        </m:e>
                        <m:e>
                          <m:r>
                            <a:rPr lang="en-CA" sz="1800" b="1" i="1">
                              <a:latin typeface="Cambria Math" panose="02040503050406030204" pitchFamily="18" charset="0"/>
                            </a:rPr>
                            <m:t>𝒄𝒅</m:t>
                          </m:r>
                        </m:e>
                      </m:d>
                    </m:oMath>
                  </m:oMathPara>
                </a14:m>
                <a:endParaRPr lang="en-CA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15D2C5C-F758-8B93-5270-9F97567A24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6251" y="4714915"/>
                <a:ext cx="920750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8DDC373-2F94-E6DE-5C06-36D5605C6D8F}"/>
                  </a:ext>
                </a:extLst>
              </p:cNvPr>
              <p:cNvSpPr txBox="1"/>
              <p:nvPr/>
            </p:nvSpPr>
            <p:spPr>
              <a:xfrm>
                <a:off x="5126165" y="4935590"/>
                <a:ext cx="92075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CA" sz="1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sz="1800" b="1" i="1">
                              <a:latin typeface="Cambria Math" panose="02040503050406030204" pitchFamily="18" charset="0"/>
                            </a:rPr>
                            <m:t>𝒂𝒃</m:t>
                          </m:r>
                        </m:e>
                        <m:e>
                          <m:r>
                            <a:rPr lang="en-CA" sz="1800" b="1" i="1">
                              <a:latin typeface="Cambria Math" panose="02040503050406030204" pitchFamily="18" charset="0"/>
                            </a:rPr>
                            <m:t>𝒄𝒅</m:t>
                          </m:r>
                        </m:e>
                      </m:d>
                    </m:oMath>
                  </m:oMathPara>
                </a14:m>
                <a:endParaRPr lang="en-CA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8DDC373-2F94-E6DE-5C06-36D5605C6D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6165" y="4935590"/>
                <a:ext cx="920750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326DD6A-65B1-7661-7C7A-97EAE3E7235F}"/>
                  </a:ext>
                </a:extLst>
              </p:cNvPr>
              <p:cNvSpPr txBox="1"/>
              <p:nvPr/>
            </p:nvSpPr>
            <p:spPr>
              <a:xfrm>
                <a:off x="5586540" y="4761789"/>
                <a:ext cx="92075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CA" sz="1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sz="1800" b="1" i="1">
                              <a:latin typeface="Cambria Math" panose="02040503050406030204" pitchFamily="18" charset="0"/>
                            </a:rPr>
                            <m:t>𝒂𝒃</m:t>
                          </m:r>
                        </m:e>
                        <m:e>
                          <m:r>
                            <a:rPr lang="en-CA" sz="1800" b="1" i="1">
                              <a:latin typeface="Cambria Math" panose="02040503050406030204" pitchFamily="18" charset="0"/>
                            </a:rPr>
                            <m:t>𝒄𝒅</m:t>
                          </m:r>
                        </m:e>
                      </m:d>
                    </m:oMath>
                  </m:oMathPara>
                </a14:m>
                <a:endParaRPr lang="en-CA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326DD6A-65B1-7661-7C7A-97EAE3E723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6540" y="4761789"/>
                <a:ext cx="920750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722BA08-206A-A28C-45EB-6F46256894B7}"/>
                  </a:ext>
                </a:extLst>
              </p:cNvPr>
              <p:cNvSpPr txBox="1"/>
              <p:nvPr/>
            </p:nvSpPr>
            <p:spPr>
              <a:xfrm>
                <a:off x="4711482" y="5137111"/>
                <a:ext cx="92075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CA" sz="1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sz="1800" b="1" i="1">
                              <a:latin typeface="Cambria Math" panose="02040503050406030204" pitchFamily="18" charset="0"/>
                            </a:rPr>
                            <m:t>𝒂𝒃</m:t>
                          </m:r>
                        </m:e>
                        <m:e>
                          <m:r>
                            <a:rPr lang="en-CA" sz="1800" b="1" i="1">
                              <a:latin typeface="Cambria Math" panose="02040503050406030204" pitchFamily="18" charset="0"/>
                            </a:rPr>
                            <m:t>𝒄𝒅</m:t>
                          </m:r>
                        </m:e>
                      </m:d>
                    </m:oMath>
                  </m:oMathPara>
                </a14:m>
                <a:endParaRPr lang="en-CA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722BA08-206A-A28C-45EB-6F46256894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1482" y="5137111"/>
                <a:ext cx="920750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7BF07AA-5743-1A51-BCD4-F19A80551079}"/>
                  </a:ext>
                </a:extLst>
              </p:cNvPr>
              <p:cNvSpPr txBox="1"/>
              <p:nvPr/>
            </p:nvSpPr>
            <p:spPr>
              <a:xfrm>
                <a:off x="5771036" y="5190701"/>
                <a:ext cx="92075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CA" sz="1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sz="1800" b="1" i="1">
                              <a:latin typeface="Cambria Math" panose="02040503050406030204" pitchFamily="18" charset="0"/>
                            </a:rPr>
                            <m:t>𝒂𝒃</m:t>
                          </m:r>
                        </m:e>
                        <m:e>
                          <m:r>
                            <a:rPr lang="en-CA" sz="1800" b="1" i="1">
                              <a:latin typeface="Cambria Math" panose="02040503050406030204" pitchFamily="18" charset="0"/>
                            </a:rPr>
                            <m:t>𝒄𝒅</m:t>
                          </m:r>
                        </m:e>
                      </m:d>
                    </m:oMath>
                  </m:oMathPara>
                </a14:m>
                <a:endParaRPr lang="en-CA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7BF07AA-5743-1A51-BCD4-F19A805510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1036" y="5190701"/>
                <a:ext cx="920750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91DCACF-DD30-A7E4-AFDA-A2330CB44898}"/>
                  </a:ext>
                </a:extLst>
              </p:cNvPr>
              <p:cNvSpPr txBox="1"/>
              <p:nvPr/>
            </p:nvSpPr>
            <p:spPr>
              <a:xfrm>
                <a:off x="5955532" y="4959978"/>
                <a:ext cx="92075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CA" sz="1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sz="1800" b="1" i="1">
                              <a:latin typeface="Cambria Math" panose="02040503050406030204" pitchFamily="18" charset="0"/>
                            </a:rPr>
                            <m:t>𝒂𝒃</m:t>
                          </m:r>
                        </m:e>
                        <m:e>
                          <m:r>
                            <a:rPr lang="en-CA" sz="1800" b="1" i="1">
                              <a:latin typeface="Cambria Math" panose="02040503050406030204" pitchFamily="18" charset="0"/>
                            </a:rPr>
                            <m:t>𝒄𝒅</m:t>
                          </m:r>
                        </m:e>
                      </m:d>
                    </m:oMath>
                  </m:oMathPara>
                </a14:m>
                <a:endParaRPr lang="en-CA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91DCACF-DD30-A7E4-AFDA-A2330CB448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5532" y="4959978"/>
                <a:ext cx="920750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F013358-4D9E-5AED-8A9A-70C3F257EB2C}"/>
                  </a:ext>
                </a:extLst>
              </p:cNvPr>
              <p:cNvSpPr txBox="1"/>
              <p:nvPr/>
            </p:nvSpPr>
            <p:spPr>
              <a:xfrm>
                <a:off x="6507290" y="4704867"/>
                <a:ext cx="92075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CA" sz="1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sz="1800" b="1" i="1">
                              <a:latin typeface="Cambria Math" panose="02040503050406030204" pitchFamily="18" charset="0"/>
                            </a:rPr>
                            <m:t>𝒂𝒃</m:t>
                          </m:r>
                        </m:e>
                        <m:e>
                          <m:r>
                            <a:rPr lang="en-CA" sz="1800" b="1" i="1">
                              <a:latin typeface="Cambria Math" panose="02040503050406030204" pitchFamily="18" charset="0"/>
                            </a:rPr>
                            <m:t>𝒄𝒅</m:t>
                          </m:r>
                        </m:e>
                      </m:d>
                    </m:oMath>
                  </m:oMathPara>
                </a14:m>
                <a:endParaRPr lang="en-CA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F013358-4D9E-5AED-8A9A-70C3F257EB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7290" y="4704867"/>
                <a:ext cx="920750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58142E2-D53F-D9BE-EE38-E4124D9B684D}"/>
                  </a:ext>
                </a:extLst>
              </p:cNvPr>
              <p:cNvSpPr txBox="1"/>
              <p:nvPr/>
            </p:nvSpPr>
            <p:spPr>
              <a:xfrm>
                <a:off x="6840412" y="4923191"/>
                <a:ext cx="92075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CA" sz="1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sz="1800" b="1" i="1">
                              <a:latin typeface="Cambria Math" panose="02040503050406030204" pitchFamily="18" charset="0"/>
                            </a:rPr>
                            <m:t>𝒂𝒃</m:t>
                          </m:r>
                        </m:e>
                        <m:e>
                          <m:r>
                            <a:rPr lang="en-CA" sz="1800" b="1" i="1">
                              <a:latin typeface="Cambria Math" panose="02040503050406030204" pitchFamily="18" charset="0"/>
                            </a:rPr>
                            <m:t>𝒄𝒅</m:t>
                          </m:r>
                        </m:e>
                      </m:d>
                    </m:oMath>
                  </m:oMathPara>
                </a14:m>
                <a:endParaRPr lang="en-CA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58142E2-D53F-D9BE-EE38-E4124D9B68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0412" y="4923191"/>
                <a:ext cx="920750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EB42202C-4893-5216-63BE-25698DD30C9F}"/>
              </a:ext>
            </a:extLst>
          </p:cNvPr>
          <p:cNvCxnSpPr/>
          <p:nvPr/>
        </p:nvCxnSpPr>
        <p:spPr>
          <a:xfrm>
            <a:off x="5751986" y="5560033"/>
            <a:ext cx="0" cy="34925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9290866"/>
      </p:ext>
    </p:extLst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B09180-5773-D22E-77DC-AC3C604E5C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3272088-FE1F-39BC-1537-88C458DAF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19</a:t>
            </a:fld>
            <a:endParaRPr lang="en-CA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692588A-0D37-CD45-0B6B-4CD962F297FE}"/>
              </a:ext>
            </a:extLst>
          </p:cNvPr>
          <p:cNvSpPr txBox="1">
            <a:spLocks/>
          </p:cNvSpPr>
          <p:nvPr/>
        </p:nvSpPr>
        <p:spPr>
          <a:xfrm>
            <a:off x="838200" y="2991500"/>
            <a:ext cx="10515600" cy="87499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Prior Work FPGA Design (SERI)</a:t>
            </a:r>
          </a:p>
        </p:txBody>
      </p:sp>
    </p:spTree>
    <p:extLst>
      <p:ext uri="{BB962C8B-B14F-4D97-AF65-F5344CB8AC3E}">
        <p14:creationId xmlns:p14="http://schemas.microsoft.com/office/powerpoint/2010/main" val="15839818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9CD093-1AB7-9B14-7B2E-631532AE97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5972" y="588397"/>
            <a:ext cx="11140333" cy="55885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CA" sz="3200" dirty="0">
                <a:latin typeface="Arial" panose="020B0604020202020204" pitchFamily="34" charset="0"/>
                <a:cs typeface="Arial" panose="020B0604020202020204" pitchFamily="34" charset="0"/>
              </a:rPr>
              <a:t>Quantum Mechanics based </a:t>
            </a:r>
            <a:r>
              <a:rPr lang="en-CA" sz="3200" u="sng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CA" sz="3200" dirty="0">
                <a:latin typeface="Arial" panose="020B0604020202020204" pitchFamily="34" charset="0"/>
                <a:cs typeface="Arial" panose="020B0604020202020204" pitchFamily="34" charset="0"/>
              </a:rPr>
              <a:t>olecular </a:t>
            </a:r>
            <a:r>
              <a:rPr lang="en-CA" sz="3200" u="sng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CA" sz="3200" dirty="0">
                <a:latin typeface="Arial" panose="020B0604020202020204" pitchFamily="34" charset="0"/>
                <a:cs typeface="Arial" panose="020B0604020202020204" pitchFamily="34" charset="0"/>
              </a:rPr>
              <a:t>ynamics Simulations</a:t>
            </a:r>
          </a:p>
          <a:p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known as </a:t>
            </a:r>
            <a:r>
              <a:rPr lang="en-CA" i="1" dirty="0">
                <a:solidFill>
                  <a:srgbClr val="A218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 initio</a:t>
            </a:r>
            <a:r>
              <a:rPr lang="en-CA" dirty="0">
                <a:solidFill>
                  <a:srgbClr val="A218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MD</a:t>
            </a:r>
          </a:p>
          <a:p>
            <a:endParaRPr lang="en-CA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can accurately model reactive </a:t>
            </a:r>
            <a:b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and complex systems</a:t>
            </a:r>
          </a:p>
        </p:txBody>
      </p:sp>
      <p:sp>
        <p:nvSpPr>
          <p:cNvPr id="4" name="Right Brace 3">
            <a:extLst>
              <a:ext uri="{FF2B5EF4-FFF2-40B4-BE49-F238E27FC236}">
                <a16:creationId xmlns:a16="http://schemas.microsoft.com/office/drawing/2014/main" id="{E6D3126C-1F0C-08E0-4503-F1E86AE6C8E9}"/>
              </a:ext>
            </a:extLst>
          </p:cNvPr>
          <p:cNvSpPr/>
          <p:nvPr/>
        </p:nvSpPr>
        <p:spPr>
          <a:xfrm rot="5400000">
            <a:off x="2992074" y="1075812"/>
            <a:ext cx="151052" cy="1211805"/>
          </a:xfrm>
          <a:prstGeom prst="rightBrace">
            <a:avLst>
              <a:gd name="adj1" fmla="val 70000"/>
              <a:gd name="adj2" fmla="val 50000"/>
            </a:avLst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>
              <a:solidFill>
                <a:schemeClr val="accent5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25C9EE3-C238-0FB8-FCDE-8B65F827D0BA}"/>
              </a:ext>
            </a:extLst>
          </p:cNvPr>
          <p:cNvSpPr txBox="1"/>
          <p:nvPr/>
        </p:nvSpPr>
        <p:spPr>
          <a:xfrm>
            <a:off x="1527844" y="1687028"/>
            <a:ext cx="3079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400" dirty="0">
                <a:latin typeface="Arial" panose="020B0604020202020204" pitchFamily="34" charset="0"/>
                <a:cs typeface="Arial" panose="020B0604020202020204" pitchFamily="34" charset="0"/>
              </a:rPr>
              <a:t>“from fundamentals”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C125074-294F-F460-0C8B-140DDE7FE3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31812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animBg="1"/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C358DB-F76D-0BB1-CE48-602849B246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BBC95686-D783-3482-7592-253B1F07AB6D}"/>
              </a:ext>
            </a:extLst>
          </p:cNvPr>
          <p:cNvSpPr/>
          <p:nvPr/>
        </p:nvSpPr>
        <p:spPr>
          <a:xfrm>
            <a:off x="955394" y="1438586"/>
            <a:ext cx="2025113" cy="762505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Decompose to Primitives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B63E756-2392-3A34-1FA9-8F2470C4DDBC}"/>
              </a:ext>
            </a:extLst>
          </p:cNvPr>
          <p:cNvSpPr txBox="1"/>
          <p:nvPr/>
        </p:nvSpPr>
        <p:spPr>
          <a:xfrm>
            <a:off x="1100903" y="926828"/>
            <a:ext cx="164939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2200" dirty="0">
                <a:latin typeface="Arial" panose="020B0604020202020204" pitchFamily="34" charset="0"/>
                <a:cs typeface="Arial" panose="020B0604020202020204" pitchFamily="34" charset="0"/>
              </a:rPr>
              <a:t>Basis Set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C17E8383-E695-49CB-7EB4-239479D3C96E}"/>
              </a:ext>
            </a:extLst>
          </p:cNvPr>
          <p:cNvSpPr txBox="1"/>
          <p:nvPr/>
        </p:nvSpPr>
        <p:spPr>
          <a:xfrm>
            <a:off x="442966" y="5973302"/>
            <a:ext cx="321506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2200" dirty="0">
                <a:latin typeface="Arial" panose="020B0604020202020204" pitchFamily="34" charset="0"/>
                <a:cs typeface="Arial" panose="020B0604020202020204" pitchFamily="34" charset="0"/>
              </a:rPr>
              <a:t>Final ERIs</a:t>
            </a: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7C0EE7DC-C732-129A-31C9-35FD4B151117}"/>
              </a:ext>
            </a:extLst>
          </p:cNvPr>
          <p:cNvSpPr/>
          <p:nvPr/>
        </p:nvSpPr>
        <p:spPr>
          <a:xfrm>
            <a:off x="955394" y="2313798"/>
            <a:ext cx="2025113" cy="762505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Rys Polynomial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C79F65EE-BD05-3EE2-DA02-5DA95433FBDE}"/>
              </a:ext>
            </a:extLst>
          </p:cNvPr>
          <p:cNvSpPr/>
          <p:nvPr/>
        </p:nvSpPr>
        <p:spPr>
          <a:xfrm>
            <a:off x="955394" y="3189010"/>
            <a:ext cx="2025113" cy="435933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Aux. </a:t>
            </a:r>
            <a:r>
              <a:rPr lang="en-CA" sz="2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Coeffs</a:t>
            </a:r>
            <a:endParaRPr lang="en-CA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DDFBE371-FB75-4BC4-B149-C3B728C0273C}"/>
              </a:ext>
            </a:extLst>
          </p:cNvPr>
          <p:cNvSpPr/>
          <p:nvPr/>
        </p:nvSpPr>
        <p:spPr>
          <a:xfrm>
            <a:off x="955393" y="3737650"/>
            <a:ext cx="2025113" cy="762505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Recurrence Relations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F2B0B481-2A76-6163-1A1C-D169EDA387E8}"/>
              </a:ext>
            </a:extLst>
          </p:cNvPr>
          <p:cNvSpPr/>
          <p:nvPr/>
        </p:nvSpPr>
        <p:spPr>
          <a:xfrm>
            <a:off x="955393" y="4612862"/>
            <a:ext cx="2025113" cy="762505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Gaussian Quadrature</a:t>
            </a: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5181BF4B-3910-A755-2978-E798594510FF}"/>
              </a:ext>
            </a:extLst>
          </p:cNvPr>
          <p:cNvSpPr/>
          <p:nvPr/>
        </p:nvSpPr>
        <p:spPr>
          <a:xfrm>
            <a:off x="955393" y="5469114"/>
            <a:ext cx="2025113" cy="410441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Contraction</a:t>
            </a:r>
          </a:p>
        </p:txBody>
      </p:sp>
      <p:sp>
        <p:nvSpPr>
          <p:cNvPr id="2" name="Left Brace 1">
            <a:extLst>
              <a:ext uri="{FF2B5EF4-FFF2-40B4-BE49-F238E27FC236}">
                <a16:creationId xmlns:a16="http://schemas.microsoft.com/office/drawing/2014/main" id="{127F65B2-4D0B-4EFF-21E0-67E098715045}"/>
              </a:ext>
            </a:extLst>
          </p:cNvPr>
          <p:cNvSpPr/>
          <p:nvPr/>
        </p:nvSpPr>
        <p:spPr>
          <a:xfrm rot="10800000">
            <a:off x="3158738" y="5469111"/>
            <a:ext cx="311599" cy="410443"/>
          </a:xfrm>
          <a:prstGeom prst="leftBrace">
            <a:avLst>
              <a:gd name="adj1" fmla="val 95093"/>
              <a:gd name="adj2" fmla="val 50000"/>
            </a:avLst>
          </a:prstGeom>
          <a:ln w="285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7285A32-7F18-C0B3-0B30-6254FEE1AE10}"/>
              </a:ext>
            </a:extLst>
          </p:cNvPr>
          <p:cNvSpPr txBox="1"/>
          <p:nvPr/>
        </p:nvSpPr>
        <p:spPr>
          <a:xfrm>
            <a:off x="3658026" y="5417889"/>
            <a:ext cx="436256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2400" dirty="0">
                <a:latin typeface="Arial" panose="020B0604020202020204" pitchFamily="34" charset="0"/>
                <a:cs typeface="Arial" panose="020B0604020202020204" pitchFamily="34" charset="0"/>
              </a:rPr>
              <a:t>Only calculates primitive ERIs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206884B-018D-ECB9-9CC8-E3A722690696}"/>
              </a:ext>
            </a:extLst>
          </p:cNvPr>
          <p:cNvSpPr txBox="1">
            <a:spLocks/>
          </p:cNvSpPr>
          <p:nvPr/>
        </p:nvSpPr>
        <p:spPr>
          <a:xfrm>
            <a:off x="442966" y="232807"/>
            <a:ext cx="10515600" cy="87499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dirty="0"/>
              <a:t>Prior Work FPGA Design (SERI)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81A8CEC-E313-9E71-8D67-65A923009860}"/>
              </a:ext>
            </a:extLst>
          </p:cNvPr>
          <p:cNvCxnSpPr>
            <a:cxnSpLocks/>
          </p:cNvCxnSpPr>
          <p:nvPr/>
        </p:nvCxnSpPr>
        <p:spPr>
          <a:xfrm>
            <a:off x="938784" y="5431536"/>
            <a:ext cx="2036064" cy="499872"/>
          </a:xfrm>
          <a:prstGeom prst="line">
            <a:avLst/>
          </a:prstGeom>
          <a:ln w="38100">
            <a:solidFill>
              <a:srgbClr val="AB002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857612D-7156-4316-EC8C-86DFF329544B}"/>
              </a:ext>
            </a:extLst>
          </p:cNvPr>
          <p:cNvCxnSpPr>
            <a:cxnSpLocks/>
          </p:cNvCxnSpPr>
          <p:nvPr/>
        </p:nvCxnSpPr>
        <p:spPr>
          <a:xfrm flipV="1">
            <a:off x="932688" y="5417889"/>
            <a:ext cx="2047818" cy="531807"/>
          </a:xfrm>
          <a:prstGeom prst="line">
            <a:avLst/>
          </a:prstGeom>
          <a:ln w="38100">
            <a:solidFill>
              <a:srgbClr val="AB002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5911717"/>
      </p:ext>
    </p:extLst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E77BC0-1BF7-08D8-8609-F46AA468E4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213F21FF-6D36-C7BA-AC9E-9AB23966475A}"/>
              </a:ext>
            </a:extLst>
          </p:cNvPr>
          <p:cNvSpPr/>
          <p:nvPr/>
        </p:nvSpPr>
        <p:spPr>
          <a:xfrm>
            <a:off x="955394" y="1438586"/>
            <a:ext cx="2025113" cy="762505"/>
          </a:xfrm>
          <a:prstGeom prst="roundRect">
            <a:avLst>
              <a:gd name="adj" fmla="val 7195"/>
            </a:avLst>
          </a:prstGeom>
          <a:solidFill>
            <a:srgbClr val="E4C852">
              <a:alpha val="50000"/>
            </a:srgb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Decompose to Primitives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47C3A555-A97D-D328-D3FF-697D4F335FCA}"/>
              </a:ext>
            </a:extLst>
          </p:cNvPr>
          <p:cNvSpPr txBox="1"/>
          <p:nvPr/>
        </p:nvSpPr>
        <p:spPr>
          <a:xfrm>
            <a:off x="1100903" y="926828"/>
            <a:ext cx="164939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2200" dirty="0">
                <a:latin typeface="Arial" panose="020B0604020202020204" pitchFamily="34" charset="0"/>
                <a:cs typeface="Arial" panose="020B0604020202020204" pitchFamily="34" charset="0"/>
              </a:rPr>
              <a:t>Basis Set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2151F4C-3C03-26DF-15DA-4AB4F9AAA4E6}"/>
              </a:ext>
            </a:extLst>
          </p:cNvPr>
          <p:cNvSpPr txBox="1"/>
          <p:nvPr/>
        </p:nvSpPr>
        <p:spPr>
          <a:xfrm>
            <a:off x="442966" y="5973302"/>
            <a:ext cx="321506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2200" dirty="0">
                <a:latin typeface="Arial" panose="020B0604020202020204" pitchFamily="34" charset="0"/>
                <a:cs typeface="Arial" panose="020B0604020202020204" pitchFamily="34" charset="0"/>
              </a:rPr>
              <a:t>Final ERIs</a:t>
            </a: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8C3B5CC3-485D-0F37-B703-7880E3306C1C}"/>
              </a:ext>
            </a:extLst>
          </p:cNvPr>
          <p:cNvSpPr/>
          <p:nvPr/>
        </p:nvSpPr>
        <p:spPr>
          <a:xfrm>
            <a:off x="955394" y="2313798"/>
            <a:ext cx="2025113" cy="762505"/>
          </a:xfrm>
          <a:prstGeom prst="roundRect">
            <a:avLst>
              <a:gd name="adj" fmla="val 7195"/>
            </a:avLst>
          </a:prstGeom>
          <a:solidFill>
            <a:srgbClr val="E4C852">
              <a:alpha val="50000"/>
            </a:srgb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Rys Polynomial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B3B73948-0115-0BD2-BEBA-3AD77F50A08F}"/>
              </a:ext>
            </a:extLst>
          </p:cNvPr>
          <p:cNvSpPr/>
          <p:nvPr/>
        </p:nvSpPr>
        <p:spPr>
          <a:xfrm>
            <a:off x="955394" y="3189010"/>
            <a:ext cx="2025113" cy="435933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Aux. </a:t>
            </a:r>
            <a:r>
              <a:rPr lang="en-CA" sz="2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Coeffs</a:t>
            </a:r>
            <a:endParaRPr lang="en-CA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1C4F0D1E-96AD-4F2E-E8E7-C8ACCBFEE01B}"/>
              </a:ext>
            </a:extLst>
          </p:cNvPr>
          <p:cNvSpPr/>
          <p:nvPr/>
        </p:nvSpPr>
        <p:spPr>
          <a:xfrm>
            <a:off x="955393" y="3737650"/>
            <a:ext cx="2025113" cy="762505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Recurrence Relations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6983CDD8-627E-DB3A-BC4C-FB1E8F5357F7}"/>
              </a:ext>
            </a:extLst>
          </p:cNvPr>
          <p:cNvSpPr/>
          <p:nvPr/>
        </p:nvSpPr>
        <p:spPr>
          <a:xfrm>
            <a:off x="955393" y="4612862"/>
            <a:ext cx="2025113" cy="762505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Gaussian Quadrature</a:t>
            </a:r>
          </a:p>
        </p:txBody>
      </p:sp>
      <p:sp>
        <p:nvSpPr>
          <p:cNvPr id="2" name="Left Brace 1">
            <a:extLst>
              <a:ext uri="{FF2B5EF4-FFF2-40B4-BE49-F238E27FC236}">
                <a16:creationId xmlns:a16="http://schemas.microsoft.com/office/drawing/2014/main" id="{6D6D8520-6416-B494-CD09-AFE0AEC2CED2}"/>
              </a:ext>
            </a:extLst>
          </p:cNvPr>
          <p:cNvSpPr/>
          <p:nvPr/>
        </p:nvSpPr>
        <p:spPr>
          <a:xfrm rot="10800000">
            <a:off x="3158739" y="1438585"/>
            <a:ext cx="311599" cy="1637717"/>
          </a:xfrm>
          <a:prstGeom prst="leftBrace">
            <a:avLst>
              <a:gd name="adj1" fmla="val 95093"/>
              <a:gd name="adj2" fmla="val 50000"/>
            </a:avLst>
          </a:prstGeom>
          <a:ln w="285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CBCF631-9E7E-0691-80B3-D8DA9471059C}"/>
              </a:ext>
            </a:extLst>
          </p:cNvPr>
          <p:cNvSpPr txBox="1"/>
          <p:nvPr/>
        </p:nvSpPr>
        <p:spPr>
          <a:xfrm>
            <a:off x="3658026" y="1970258"/>
            <a:ext cx="346123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2400" dirty="0">
                <a:latin typeface="Arial" panose="020B0604020202020204" pitchFamily="34" charset="0"/>
                <a:cs typeface="Arial" panose="020B0604020202020204" pitchFamily="34" charset="0"/>
              </a:rPr>
              <a:t>Pre-calculated on host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DFDF71B-FD69-FBAD-CFA4-1402C08F0B00}"/>
              </a:ext>
            </a:extLst>
          </p:cNvPr>
          <p:cNvSpPr txBox="1">
            <a:spLocks/>
          </p:cNvSpPr>
          <p:nvPr/>
        </p:nvSpPr>
        <p:spPr>
          <a:xfrm>
            <a:off x="442966" y="232807"/>
            <a:ext cx="10515600" cy="87499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dirty="0"/>
              <a:t>Prior Work FPGA Design (SERI)</a:t>
            </a:r>
          </a:p>
        </p:txBody>
      </p:sp>
    </p:spTree>
    <p:extLst>
      <p:ext uri="{BB962C8B-B14F-4D97-AF65-F5344CB8AC3E}">
        <p14:creationId xmlns:p14="http://schemas.microsoft.com/office/powerpoint/2010/main" val="27289296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med" p14:dur="700">
        <p159:morph option="byObject"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AA83FE-5503-CCC9-854B-20B2256664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D4485AA5-3312-2290-5E71-0ABFB2D42535}"/>
              </a:ext>
            </a:extLst>
          </p:cNvPr>
          <p:cNvSpPr/>
          <p:nvPr/>
        </p:nvSpPr>
        <p:spPr>
          <a:xfrm>
            <a:off x="955394" y="1438586"/>
            <a:ext cx="2025113" cy="762505"/>
          </a:xfrm>
          <a:prstGeom prst="roundRect">
            <a:avLst>
              <a:gd name="adj" fmla="val 7195"/>
            </a:avLst>
          </a:prstGeom>
          <a:solidFill>
            <a:srgbClr val="E4C852">
              <a:alpha val="50000"/>
            </a:srgb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Decompose to Primitives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7E51649-2BE1-6F3C-6657-983459D750FC}"/>
              </a:ext>
            </a:extLst>
          </p:cNvPr>
          <p:cNvSpPr txBox="1"/>
          <p:nvPr/>
        </p:nvSpPr>
        <p:spPr>
          <a:xfrm>
            <a:off x="1100903" y="926828"/>
            <a:ext cx="164939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2200" dirty="0">
                <a:latin typeface="Arial" panose="020B0604020202020204" pitchFamily="34" charset="0"/>
                <a:cs typeface="Arial" panose="020B0604020202020204" pitchFamily="34" charset="0"/>
              </a:rPr>
              <a:t>Basis Set</a:t>
            </a: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DBB7A403-9995-E7BE-0365-D1D861D146FD}"/>
              </a:ext>
            </a:extLst>
          </p:cNvPr>
          <p:cNvSpPr/>
          <p:nvPr/>
        </p:nvSpPr>
        <p:spPr>
          <a:xfrm>
            <a:off x="955394" y="2313798"/>
            <a:ext cx="2025113" cy="762505"/>
          </a:xfrm>
          <a:prstGeom prst="roundRect">
            <a:avLst>
              <a:gd name="adj" fmla="val 7195"/>
            </a:avLst>
          </a:prstGeom>
          <a:solidFill>
            <a:srgbClr val="E4C852">
              <a:alpha val="50000"/>
            </a:srgb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Rys Polynomial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6789BE3D-33C5-BDDA-B125-107AE05874FA}"/>
              </a:ext>
            </a:extLst>
          </p:cNvPr>
          <p:cNvSpPr/>
          <p:nvPr/>
        </p:nvSpPr>
        <p:spPr>
          <a:xfrm>
            <a:off x="955394" y="3724341"/>
            <a:ext cx="2025113" cy="435933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Aux. </a:t>
            </a:r>
            <a:r>
              <a:rPr lang="en-CA" sz="2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Coeffs</a:t>
            </a:r>
            <a:endParaRPr lang="en-CA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332ACA11-1D58-90E8-F3EC-4E6A7C0CB6CA}"/>
              </a:ext>
            </a:extLst>
          </p:cNvPr>
          <p:cNvSpPr/>
          <p:nvPr/>
        </p:nvSpPr>
        <p:spPr>
          <a:xfrm>
            <a:off x="955393" y="4272981"/>
            <a:ext cx="2025113" cy="762505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Recurrence Relations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7CBC7AA6-B003-7455-B1A4-5A6BDF0D108E}"/>
              </a:ext>
            </a:extLst>
          </p:cNvPr>
          <p:cNvSpPr/>
          <p:nvPr/>
        </p:nvSpPr>
        <p:spPr>
          <a:xfrm>
            <a:off x="955393" y="5148193"/>
            <a:ext cx="2025113" cy="762505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Gaussian Quadrature</a:t>
            </a:r>
          </a:p>
        </p:txBody>
      </p:sp>
      <p:sp>
        <p:nvSpPr>
          <p:cNvPr id="2" name="Left Brace 1">
            <a:extLst>
              <a:ext uri="{FF2B5EF4-FFF2-40B4-BE49-F238E27FC236}">
                <a16:creationId xmlns:a16="http://schemas.microsoft.com/office/drawing/2014/main" id="{6D0A530B-6ACA-7E93-20B4-822117519363}"/>
              </a:ext>
            </a:extLst>
          </p:cNvPr>
          <p:cNvSpPr/>
          <p:nvPr/>
        </p:nvSpPr>
        <p:spPr>
          <a:xfrm rot="10800000">
            <a:off x="3158739" y="1438585"/>
            <a:ext cx="311599" cy="1637717"/>
          </a:xfrm>
          <a:prstGeom prst="leftBrace">
            <a:avLst>
              <a:gd name="adj1" fmla="val 95093"/>
              <a:gd name="adj2" fmla="val 50000"/>
            </a:avLst>
          </a:prstGeom>
          <a:ln w="285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E437A66-DFF3-D608-1F66-DDD51DC26310}"/>
              </a:ext>
            </a:extLst>
          </p:cNvPr>
          <p:cNvSpPr txBox="1"/>
          <p:nvPr/>
        </p:nvSpPr>
        <p:spPr>
          <a:xfrm>
            <a:off x="3658026" y="1970258"/>
            <a:ext cx="346123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2400" dirty="0">
                <a:latin typeface="Arial" panose="020B0604020202020204" pitchFamily="34" charset="0"/>
                <a:cs typeface="Arial" panose="020B0604020202020204" pitchFamily="34" charset="0"/>
              </a:rPr>
              <a:t>Pre-calculated on host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F74CDBE-D02A-B09C-DBA4-B9F4E6B2AC78}"/>
              </a:ext>
            </a:extLst>
          </p:cNvPr>
          <p:cNvSpPr txBox="1">
            <a:spLocks/>
          </p:cNvSpPr>
          <p:nvPr/>
        </p:nvSpPr>
        <p:spPr>
          <a:xfrm>
            <a:off x="442966" y="232807"/>
            <a:ext cx="10515600" cy="87499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dirty="0"/>
              <a:t>Prior Work FPGA Design (SERI)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645F790-7A8C-B31C-8C7B-64BCB32DBBBC}"/>
              </a:ext>
            </a:extLst>
          </p:cNvPr>
          <p:cNvSpPr/>
          <p:nvPr/>
        </p:nvSpPr>
        <p:spPr>
          <a:xfrm>
            <a:off x="955393" y="3163513"/>
            <a:ext cx="2025113" cy="324631"/>
          </a:xfrm>
          <a:prstGeom prst="roundRect">
            <a:avLst/>
          </a:prstGeom>
          <a:solidFill>
            <a:srgbClr val="AB5F1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b="1" dirty="0"/>
              <a:t>HBM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4815949-986D-B594-1259-C9B98A1564FA}"/>
              </a:ext>
            </a:extLst>
          </p:cNvPr>
          <p:cNvSpPr/>
          <p:nvPr/>
        </p:nvSpPr>
        <p:spPr>
          <a:xfrm>
            <a:off x="955392" y="6107594"/>
            <a:ext cx="2025113" cy="324631"/>
          </a:xfrm>
          <a:prstGeom prst="roundRect">
            <a:avLst/>
          </a:prstGeom>
          <a:solidFill>
            <a:srgbClr val="AB5F1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b="1" dirty="0"/>
              <a:t>HBM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DABF3E32-CE8B-C39F-014D-29E313BEA4C3}"/>
              </a:ext>
            </a:extLst>
          </p:cNvPr>
          <p:cNvCxnSpPr>
            <a:stCxn id="49" idx="2"/>
            <a:endCxn id="6" idx="0"/>
          </p:cNvCxnSpPr>
          <p:nvPr/>
        </p:nvCxnSpPr>
        <p:spPr>
          <a:xfrm flipH="1">
            <a:off x="1967949" y="5910698"/>
            <a:ext cx="1" cy="196896"/>
          </a:xfrm>
          <a:prstGeom prst="straightConnector1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697C4CB-93CF-1627-E3B7-912D462424E2}"/>
              </a:ext>
            </a:extLst>
          </p:cNvPr>
          <p:cNvCxnSpPr>
            <a:stCxn id="5" idx="2"/>
            <a:endCxn id="47" idx="0"/>
          </p:cNvCxnSpPr>
          <p:nvPr/>
        </p:nvCxnSpPr>
        <p:spPr>
          <a:xfrm>
            <a:off x="1967950" y="3488144"/>
            <a:ext cx="1" cy="236197"/>
          </a:xfrm>
          <a:prstGeom prst="straightConnector1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DE3C34E4-4BEA-290C-171C-47ABB478F3E5}"/>
              </a:ext>
            </a:extLst>
          </p:cNvPr>
          <p:cNvSpPr txBox="1"/>
          <p:nvPr/>
        </p:nvSpPr>
        <p:spPr>
          <a:xfrm>
            <a:off x="360418" y="6409749"/>
            <a:ext cx="321506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2200" dirty="0">
                <a:latin typeface="Arial" panose="020B0604020202020204" pitchFamily="34" charset="0"/>
                <a:cs typeface="Arial" panose="020B0604020202020204" pitchFamily="34" charset="0"/>
              </a:rPr>
              <a:t>Final ERIs</a:t>
            </a:r>
          </a:p>
        </p:txBody>
      </p:sp>
    </p:spTree>
    <p:extLst>
      <p:ext uri="{BB962C8B-B14F-4D97-AF65-F5344CB8AC3E}">
        <p14:creationId xmlns:p14="http://schemas.microsoft.com/office/powerpoint/2010/main" val="33212821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med" p14:dur="700">
        <p159:morph option="byObject"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8C6F8C-5CF9-71EB-7E4B-1D9F91F7FD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19C7B1CB-2818-A3CB-DC6F-9EE048FAFCB9}"/>
              </a:ext>
            </a:extLst>
          </p:cNvPr>
          <p:cNvSpPr/>
          <p:nvPr/>
        </p:nvSpPr>
        <p:spPr>
          <a:xfrm>
            <a:off x="955394" y="1438586"/>
            <a:ext cx="2025113" cy="762505"/>
          </a:xfrm>
          <a:prstGeom prst="roundRect">
            <a:avLst>
              <a:gd name="adj" fmla="val 7195"/>
            </a:avLst>
          </a:prstGeom>
          <a:solidFill>
            <a:srgbClr val="E4C852">
              <a:alpha val="50000"/>
            </a:srgb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Decompose to Primitives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3711A05-9575-061B-D251-B380F4E93BCD}"/>
              </a:ext>
            </a:extLst>
          </p:cNvPr>
          <p:cNvSpPr txBox="1"/>
          <p:nvPr/>
        </p:nvSpPr>
        <p:spPr>
          <a:xfrm>
            <a:off x="1100903" y="926828"/>
            <a:ext cx="164939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2200" dirty="0">
                <a:latin typeface="Arial" panose="020B0604020202020204" pitchFamily="34" charset="0"/>
                <a:cs typeface="Arial" panose="020B0604020202020204" pitchFamily="34" charset="0"/>
              </a:rPr>
              <a:t>Basis Set</a:t>
            </a: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51925EC3-6838-BBAC-B991-49A6D99B07FA}"/>
              </a:ext>
            </a:extLst>
          </p:cNvPr>
          <p:cNvSpPr/>
          <p:nvPr/>
        </p:nvSpPr>
        <p:spPr>
          <a:xfrm>
            <a:off x="955394" y="2313798"/>
            <a:ext cx="2025113" cy="762505"/>
          </a:xfrm>
          <a:prstGeom prst="roundRect">
            <a:avLst>
              <a:gd name="adj" fmla="val 7195"/>
            </a:avLst>
          </a:prstGeom>
          <a:solidFill>
            <a:srgbClr val="E4C852">
              <a:alpha val="50000"/>
            </a:srgb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Rys Polynomial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E6567E7E-2805-007C-6F22-15558195B0E5}"/>
              </a:ext>
            </a:extLst>
          </p:cNvPr>
          <p:cNvSpPr/>
          <p:nvPr/>
        </p:nvSpPr>
        <p:spPr>
          <a:xfrm>
            <a:off x="955394" y="3724341"/>
            <a:ext cx="2025113" cy="435933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Aux. </a:t>
            </a:r>
            <a:r>
              <a:rPr lang="en-CA" sz="2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Coeffs</a:t>
            </a:r>
            <a:endParaRPr lang="en-CA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283EF111-4958-65E5-060C-D96E3036CAA6}"/>
              </a:ext>
            </a:extLst>
          </p:cNvPr>
          <p:cNvSpPr/>
          <p:nvPr/>
        </p:nvSpPr>
        <p:spPr>
          <a:xfrm>
            <a:off x="955393" y="4272981"/>
            <a:ext cx="2025113" cy="762505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Recurrence Relations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C86ED97B-3129-3840-B107-3FEEB59CD8B3}"/>
              </a:ext>
            </a:extLst>
          </p:cNvPr>
          <p:cNvSpPr/>
          <p:nvPr/>
        </p:nvSpPr>
        <p:spPr>
          <a:xfrm>
            <a:off x="955393" y="5148193"/>
            <a:ext cx="2025113" cy="762505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Gaussian Quadrature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9A16F37-638E-2955-AB90-33F9291FE7DF}"/>
              </a:ext>
            </a:extLst>
          </p:cNvPr>
          <p:cNvSpPr txBox="1">
            <a:spLocks/>
          </p:cNvSpPr>
          <p:nvPr/>
        </p:nvSpPr>
        <p:spPr>
          <a:xfrm>
            <a:off x="442966" y="232807"/>
            <a:ext cx="10515600" cy="87499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dirty="0"/>
              <a:t>Prior Work FPGA Design (SERI)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B2A97B2E-CBEF-703D-ABF1-51DBBC27F86A}"/>
              </a:ext>
            </a:extLst>
          </p:cNvPr>
          <p:cNvSpPr/>
          <p:nvPr/>
        </p:nvSpPr>
        <p:spPr>
          <a:xfrm>
            <a:off x="955393" y="3163513"/>
            <a:ext cx="2025113" cy="324631"/>
          </a:xfrm>
          <a:prstGeom prst="roundRect">
            <a:avLst/>
          </a:prstGeom>
          <a:solidFill>
            <a:srgbClr val="AB5F1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b="1" dirty="0"/>
              <a:t>HBM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1762049-559D-A751-2EB4-FC2A9E85E9A8}"/>
              </a:ext>
            </a:extLst>
          </p:cNvPr>
          <p:cNvSpPr/>
          <p:nvPr/>
        </p:nvSpPr>
        <p:spPr>
          <a:xfrm>
            <a:off x="955392" y="6107594"/>
            <a:ext cx="2025113" cy="324631"/>
          </a:xfrm>
          <a:prstGeom prst="roundRect">
            <a:avLst/>
          </a:prstGeom>
          <a:solidFill>
            <a:srgbClr val="AB5F1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b="1" dirty="0"/>
              <a:t>HBM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A67E20C4-20FB-946D-1F58-BFAC9EDF234E}"/>
              </a:ext>
            </a:extLst>
          </p:cNvPr>
          <p:cNvCxnSpPr>
            <a:stCxn id="49" idx="2"/>
            <a:endCxn id="6" idx="0"/>
          </p:cNvCxnSpPr>
          <p:nvPr/>
        </p:nvCxnSpPr>
        <p:spPr>
          <a:xfrm flipH="1">
            <a:off x="1967949" y="5910698"/>
            <a:ext cx="1" cy="196896"/>
          </a:xfrm>
          <a:prstGeom prst="straightConnector1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BC273B9-7787-02BE-2D52-1592306126C6}"/>
              </a:ext>
            </a:extLst>
          </p:cNvPr>
          <p:cNvCxnSpPr>
            <a:stCxn id="5" idx="2"/>
            <a:endCxn id="47" idx="0"/>
          </p:cNvCxnSpPr>
          <p:nvPr/>
        </p:nvCxnSpPr>
        <p:spPr>
          <a:xfrm>
            <a:off x="1967950" y="3488144"/>
            <a:ext cx="1" cy="236197"/>
          </a:xfrm>
          <a:prstGeom prst="straightConnector1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DCC6ED66-3894-BB7F-F4EB-E5BC7C4752A5}"/>
              </a:ext>
            </a:extLst>
          </p:cNvPr>
          <p:cNvSpPr txBox="1"/>
          <p:nvPr/>
        </p:nvSpPr>
        <p:spPr>
          <a:xfrm>
            <a:off x="3658026" y="1970258"/>
            <a:ext cx="3461231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CA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Pre-calculated on host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3B0A4830-DD6A-6D0E-331F-9FC2AFA22D77}"/>
              </a:ext>
            </a:extLst>
          </p:cNvPr>
          <p:cNvCxnSpPr>
            <a:cxnSpLocks/>
          </p:cNvCxnSpPr>
          <p:nvPr/>
        </p:nvCxnSpPr>
        <p:spPr>
          <a:xfrm flipH="1">
            <a:off x="3251669" y="3076303"/>
            <a:ext cx="733995" cy="0"/>
          </a:xfrm>
          <a:prstGeom prst="straightConnector1">
            <a:avLst/>
          </a:prstGeom>
          <a:ln w="57150">
            <a:solidFill>
              <a:srgbClr val="AB002A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ABB5F6E2-1AE3-34CD-D1D8-C4BB036D7DF2}"/>
              </a:ext>
            </a:extLst>
          </p:cNvPr>
          <p:cNvSpPr txBox="1"/>
          <p:nvPr/>
        </p:nvSpPr>
        <p:spPr>
          <a:xfrm>
            <a:off x="4051404" y="2845470"/>
            <a:ext cx="499611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2400" dirty="0">
                <a:latin typeface="Arial" panose="020B0604020202020204" pitchFamily="34" charset="0"/>
                <a:cs typeface="Arial" panose="020B0604020202020204" pitchFamily="34" charset="0"/>
              </a:rPr>
              <a:t>FPGA-Host Bandwidth Bottleneck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7D410EA-4F88-F189-2FA8-4625ECAF4B7A}"/>
              </a:ext>
            </a:extLst>
          </p:cNvPr>
          <p:cNvCxnSpPr>
            <a:cxnSpLocks/>
          </p:cNvCxnSpPr>
          <p:nvPr/>
        </p:nvCxnSpPr>
        <p:spPr>
          <a:xfrm flipH="1">
            <a:off x="3251669" y="6496638"/>
            <a:ext cx="733995" cy="0"/>
          </a:xfrm>
          <a:prstGeom prst="straightConnector1">
            <a:avLst/>
          </a:prstGeom>
          <a:ln w="57150">
            <a:solidFill>
              <a:srgbClr val="AB002A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EEDD215C-8001-9893-5A44-D64D6905B621}"/>
              </a:ext>
            </a:extLst>
          </p:cNvPr>
          <p:cNvSpPr txBox="1"/>
          <p:nvPr/>
        </p:nvSpPr>
        <p:spPr>
          <a:xfrm>
            <a:off x="4051404" y="6265805"/>
            <a:ext cx="52303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2400" dirty="0">
                <a:latin typeface="Arial" panose="020B0604020202020204" pitchFamily="34" charset="0"/>
                <a:cs typeface="Arial" panose="020B0604020202020204" pitchFamily="34" charset="0"/>
              </a:rPr>
              <a:t>FPGA-Host Bandwidth Bottleneck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724DB98-CEDB-0B5C-E5F0-0AEC21F35584}"/>
              </a:ext>
            </a:extLst>
          </p:cNvPr>
          <p:cNvSpPr txBox="1"/>
          <p:nvPr/>
        </p:nvSpPr>
        <p:spPr>
          <a:xfrm>
            <a:off x="5596128" y="4423400"/>
            <a:ext cx="623137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2400" b="1" dirty="0">
                <a:solidFill>
                  <a:srgbClr val="AB00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Reduces performance </a:t>
            </a:r>
            <a:r>
              <a:rPr lang="en-CA" sz="2400" dirty="0">
                <a:latin typeface="Arial" panose="020B0604020202020204" pitchFamily="34" charset="0"/>
                <a:cs typeface="Arial" panose="020B0604020202020204" pitchFamily="34" charset="0"/>
              </a:rPr>
              <a:t>by up to </a:t>
            </a:r>
            <a:r>
              <a:rPr lang="en-CA" sz="2400" b="1" dirty="0">
                <a:solidFill>
                  <a:srgbClr val="AB00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88%</a:t>
            </a:r>
          </a:p>
        </p:txBody>
      </p:sp>
      <p:sp>
        <p:nvSpPr>
          <p:cNvPr id="15" name="Left Brace 14">
            <a:extLst>
              <a:ext uri="{FF2B5EF4-FFF2-40B4-BE49-F238E27FC236}">
                <a16:creationId xmlns:a16="http://schemas.microsoft.com/office/drawing/2014/main" id="{348726F5-BB44-11C0-7C40-35E4DB63BB21}"/>
              </a:ext>
            </a:extLst>
          </p:cNvPr>
          <p:cNvSpPr/>
          <p:nvPr/>
        </p:nvSpPr>
        <p:spPr>
          <a:xfrm rot="10800000">
            <a:off x="3158739" y="1438585"/>
            <a:ext cx="311599" cy="1637717"/>
          </a:xfrm>
          <a:prstGeom prst="leftBrace">
            <a:avLst>
              <a:gd name="adj1" fmla="val 95093"/>
              <a:gd name="adj2" fmla="val 50000"/>
            </a:avLst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093965D-824D-B32A-CB2F-BDBFCC14370E}"/>
              </a:ext>
            </a:extLst>
          </p:cNvPr>
          <p:cNvSpPr txBox="1"/>
          <p:nvPr/>
        </p:nvSpPr>
        <p:spPr>
          <a:xfrm>
            <a:off x="360418" y="6409749"/>
            <a:ext cx="321506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2200" dirty="0">
                <a:latin typeface="Arial" panose="020B0604020202020204" pitchFamily="34" charset="0"/>
                <a:cs typeface="Arial" panose="020B0604020202020204" pitchFamily="34" charset="0"/>
              </a:rPr>
              <a:t>Final ERIs</a:t>
            </a:r>
          </a:p>
        </p:txBody>
      </p:sp>
    </p:spTree>
    <p:extLst>
      <p:ext uri="{BB962C8B-B14F-4D97-AF65-F5344CB8AC3E}">
        <p14:creationId xmlns:p14="http://schemas.microsoft.com/office/powerpoint/2010/main" val="25902985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med" p14:dur="700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7A1969-2BFF-851C-7EE1-E0CF1875C3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1551093-F69C-9226-7FEA-3D9FC3838398}"/>
              </a:ext>
            </a:extLst>
          </p:cNvPr>
          <p:cNvSpPr txBox="1">
            <a:spLocks/>
          </p:cNvSpPr>
          <p:nvPr/>
        </p:nvSpPr>
        <p:spPr>
          <a:xfrm>
            <a:off x="442966" y="232807"/>
            <a:ext cx="10515600" cy="87499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dirty="0"/>
              <a:t>Prior Work FPGA Design (SERI)</a:t>
            </a:r>
          </a:p>
        </p:txBody>
      </p:sp>
      <p:graphicFrame>
        <p:nvGraphicFramePr>
          <p:cNvPr id="4" name="Chart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90599501"/>
              </p:ext>
            </p:extLst>
          </p:nvPr>
        </p:nvGraphicFramePr>
        <p:xfrm>
          <a:off x="3658026" y="1274940"/>
          <a:ext cx="7800974" cy="4362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92DE83B-0697-22D7-634F-9E991E635D48}"/>
              </a:ext>
            </a:extLst>
          </p:cNvPr>
          <p:cNvSpPr/>
          <p:nvPr/>
        </p:nvSpPr>
        <p:spPr>
          <a:xfrm>
            <a:off x="955394" y="1438586"/>
            <a:ext cx="2025113" cy="762505"/>
          </a:xfrm>
          <a:prstGeom prst="roundRect">
            <a:avLst>
              <a:gd name="adj" fmla="val 7195"/>
            </a:avLst>
          </a:prstGeom>
          <a:solidFill>
            <a:srgbClr val="E4C852">
              <a:alpha val="50000"/>
            </a:srgb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Decompose to Primitives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5C6AB81-5768-D0D4-09B9-C692684DE08D}"/>
              </a:ext>
            </a:extLst>
          </p:cNvPr>
          <p:cNvSpPr txBox="1"/>
          <p:nvPr/>
        </p:nvSpPr>
        <p:spPr>
          <a:xfrm>
            <a:off x="1100903" y="926828"/>
            <a:ext cx="164939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2200" dirty="0">
                <a:latin typeface="Arial" panose="020B0604020202020204" pitchFamily="34" charset="0"/>
                <a:cs typeface="Arial" panose="020B0604020202020204" pitchFamily="34" charset="0"/>
              </a:rPr>
              <a:t>Basis Set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88EDBAB-68F1-B248-7690-F23469FBCDB1}"/>
              </a:ext>
            </a:extLst>
          </p:cNvPr>
          <p:cNvSpPr/>
          <p:nvPr/>
        </p:nvSpPr>
        <p:spPr>
          <a:xfrm>
            <a:off x="955394" y="2313798"/>
            <a:ext cx="2025113" cy="762505"/>
          </a:xfrm>
          <a:prstGeom prst="roundRect">
            <a:avLst>
              <a:gd name="adj" fmla="val 7195"/>
            </a:avLst>
          </a:prstGeom>
          <a:solidFill>
            <a:srgbClr val="E4C852">
              <a:alpha val="50000"/>
            </a:srgb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Rys Polynomial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D446780-D6C4-E3CB-57E6-195AA2E2B54B}"/>
              </a:ext>
            </a:extLst>
          </p:cNvPr>
          <p:cNvSpPr/>
          <p:nvPr/>
        </p:nvSpPr>
        <p:spPr>
          <a:xfrm>
            <a:off x="955394" y="3724341"/>
            <a:ext cx="2025113" cy="435933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Aux. </a:t>
            </a:r>
            <a:r>
              <a:rPr lang="en-CA" sz="2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Coeffs</a:t>
            </a:r>
            <a:endParaRPr lang="en-CA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52AFE23F-753C-19C3-1178-0C93D57011D7}"/>
              </a:ext>
            </a:extLst>
          </p:cNvPr>
          <p:cNvSpPr/>
          <p:nvPr/>
        </p:nvSpPr>
        <p:spPr>
          <a:xfrm>
            <a:off x="955393" y="4272981"/>
            <a:ext cx="2025113" cy="762505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Recurrence Relations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F49A526B-A4D9-51DB-E776-BE6F8D820C73}"/>
              </a:ext>
            </a:extLst>
          </p:cNvPr>
          <p:cNvSpPr/>
          <p:nvPr/>
        </p:nvSpPr>
        <p:spPr>
          <a:xfrm>
            <a:off x="955393" y="5148193"/>
            <a:ext cx="2025113" cy="762505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Gaussian Quadrature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9F558235-9F15-F689-3331-50DC3E1D3D49}"/>
              </a:ext>
            </a:extLst>
          </p:cNvPr>
          <p:cNvSpPr/>
          <p:nvPr/>
        </p:nvSpPr>
        <p:spPr>
          <a:xfrm>
            <a:off x="955393" y="3163513"/>
            <a:ext cx="2025113" cy="324631"/>
          </a:xfrm>
          <a:prstGeom prst="roundRect">
            <a:avLst/>
          </a:prstGeom>
          <a:solidFill>
            <a:srgbClr val="AB5F1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b="1" dirty="0"/>
              <a:t>HBM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D1DBC50E-D189-74CA-3D4E-2BE832388FEC}"/>
              </a:ext>
            </a:extLst>
          </p:cNvPr>
          <p:cNvSpPr/>
          <p:nvPr/>
        </p:nvSpPr>
        <p:spPr>
          <a:xfrm>
            <a:off x="955392" y="6107594"/>
            <a:ext cx="2025113" cy="324631"/>
          </a:xfrm>
          <a:prstGeom prst="roundRect">
            <a:avLst/>
          </a:prstGeom>
          <a:solidFill>
            <a:srgbClr val="AB5F1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b="1" dirty="0"/>
              <a:t>HBM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911577BD-2787-561B-E914-6A6BD6E261B9}"/>
              </a:ext>
            </a:extLst>
          </p:cNvPr>
          <p:cNvCxnSpPr>
            <a:stCxn id="10" idx="2"/>
            <a:endCxn id="12" idx="0"/>
          </p:cNvCxnSpPr>
          <p:nvPr/>
        </p:nvCxnSpPr>
        <p:spPr>
          <a:xfrm flipH="1">
            <a:off x="1967949" y="5910698"/>
            <a:ext cx="1" cy="196896"/>
          </a:xfrm>
          <a:prstGeom prst="straightConnector1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B955F1B1-7D4F-C098-0145-EED54263DFCD}"/>
              </a:ext>
            </a:extLst>
          </p:cNvPr>
          <p:cNvCxnSpPr>
            <a:stCxn id="11" idx="2"/>
            <a:endCxn id="8" idx="0"/>
          </p:cNvCxnSpPr>
          <p:nvPr/>
        </p:nvCxnSpPr>
        <p:spPr>
          <a:xfrm>
            <a:off x="1967950" y="3488144"/>
            <a:ext cx="1" cy="236197"/>
          </a:xfrm>
          <a:prstGeom prst="straightConnector1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645ABCE1-1439-BA52-F905-F8975E27DC9E}"/>
              </a:ext>
            </a:extLst>
          </p:cNvPr>
          <p:cNvSpPr txBox="1"/>
          <p:nvPr/>
        </p:nvSpPr>
        <p:spPr>
          <a:xfrm>
            <a:off x="360418" y="6409749"/>
            <a:ext cx="321506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2200" dirty="0">
                <a:latin typeface="Arial" panose="020B0604020202020204" pitchFamily="34" charset="0"/>
                <a:cs typeface="Arial" panose="020B0604020202020204" pitchFamily="34" charset="0"/>
              </a:rPr>
              <a:t>Final ERIs</a:t>
            </a:r>
          </a:p>
        </p:txBody>
      </p:sp>
    </p:spTree>
    <p:extLst>
      <p:ext uri="{BB962C8B-B14F-4D97-AF65-F5344CB8AC3E}">
        <p14:creationId xmlns:p14="http://schemas.microsoft.com/office/powerpoint/2010/main" val="13663854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med" p14:dur="700">
        <p159:morph option="byObject"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B3EC96-8D29-0B26-3DCB-5212345C87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6FB8893-8C8A-F520-966A-20298D84F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25</a:t>
            </a:fld>
            <a:endParaRPr lang="en-CA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AE4FDDE-6F13-1926-AE47-DF69CEF957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3295972"/>
              </p:ext>
            </p:extLst>
          </p:nvPr>
        </p:nvGraphicFramePr>
        <p:xfrm>
          <a:off x="838200" y="337095"/>
          <a:ext cx="1071240" cy="612000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71240">
                  <a:extLst>
                    <a:ext uri="{9D8B030D-6E8A-4147-A177-3AD203B41FA5}">
                      <a16:colId xmlns:a16="http://schemas.microsoft.com/office/drawing/2014/main" val="598570617"/>
                    </a:ext>
                  </a:extLst>
                </a:gridCol>
              </a:tblGrid>
              <a:tr h="29142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CA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1099638"/>
                  </a:ext>
                </a:extLst>
              </a:tr>
              <a:tr h="29142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CA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8266506"/>
                  </a:ext>
                </a:extLst>
              </a:tr>
              <a:tr h="29142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CA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36753546"/>
                  </a:ext>
                </a:extLst>
              </a:tr>
              <a:tr h="29142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CA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5726290"/>
                  </a:ext>
                </a:extLst>
              </a:tr>
              <a:tr h="29142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CA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5116612"/>
                  </a:ext>
                </a:extLst>
              </a:tr>
              <a:tr h="29142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CA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5800444"/>
                  </a:ext>
                </a:extLst>
              </a:tr>
              <a:tr h="29142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CA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46456146"/>
                  </a:ext>
                </a:extLst>
              </a:tr>
              <a:tr h="29142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CA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38503"/>
                  </a:ext>
                </a:extLst>
              </a:tr>
              <a:tr h="29142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CA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09150812"/>
                  </a:ext>
                </a:extLst>
              </a:tr>
              <a:tr h="29142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CA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2691216"/>
                  </a:ext>
                </a:extLst>
              </a:tr>
              <a:tr h="29142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CA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1920515"/>
                  </a:ext>
                </a:extLst>
              </a:tr>
              <a:tr h="29142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CA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5286636"/>
                  </a:ext>
                </a:extLst>
              </a:tr>
              <a:tr h="29142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CA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6209063"/>
                  </a:ext>
                </a:extLst>
              </a:tr>
              <a:tr h="29142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CA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7905506"/>
                  </a:ext>
                </a:extLst>
              </a:tr>
              <a:tr h="29142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CA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6370714"/>
                  </a:ext>
                </a:extLst>
              </a:tr>
              <a:tr h="29142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CA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5195089"/>
                  </a:ext>
                </a:extLst>
              </a:tr>
              <a:tr h="29142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CA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02618205"/>
                  </a:ext>
                </a:extLst>
              </a:tr>
              <a:tr h="29142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CA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2327888"/>
                  </a:ext>
                </a:extLst>
              </a:tr>
              <a:tr h="29142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CA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059802"/>
                  </a:ext>
                </a:extLst>
              </a:tr>
              <a:tr h="29142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CA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5136494"/>
                  </a:ext>
                </a:extLst>
              </a:tr>
              <a:tr h="29142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CA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5855371"/>
                  </a:ext>
                </a:extLst>
              </a:tr>
            </a:tbl>
          </a:graphicData>
        </a:graphic>
      </p:graphicFrame>
      <p:sp>
        <p:nvSpPr>
          <p:cNvPr id="5" name="Rectangle: Diagonal Corners Snipped 4">
            <a:extLst>
              <a:ext uri="{FF2B5EF4-FFF2-40B4-BE49-F238E27FC236}">
                <a16:creationId xmlns:a16="http://schemas.microsoft.com/office/drawing/2014/main" id="{A464738E-A18E-B11B-2871-97ED377989D2}"/>
              </a:ext>
            </a:extLst>
          </p:cNvPr>
          <p:cNvSpPr/>
          <p:nvPr/>
        </p:nvSpPr>
        <p:spPr>
          <a:xfrm>
            <a:off x="1708025" y="371838"/>
            <a:ext cx="1775293" cy="252412"/>
          </a:xfrm>
          <a:prstGeom prst="snip2DiagRect">
            <a:avLst>
              <a:gd name="adj1" fmla="val 0"/>
              <a:gd name="adj2" fmla="val 48853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Bitstream #1</a:t>
            </a:r>
          </a:p>
        </p:txBody>
      </p:sp>
      <p:sp>
        <p:nvSpPr>
          <p:cNvPr id="6" name="Rectangle: Diagonal Corners Snipped 5">
            <a:extLst>
              <a:ext uri="{FF2B5EF4-FFF2-40B4-BE49-F238E27FC236}">
                <a16:creationId xmlns:a16="http://schemas.microsoft.com/office/drawing/2014/main" id="{5FC1A5DD-D8B2-22AC-7ACB-D341FF7C0532}"/>
              </a:ext>
            </a:extLst>
          </p:cNvPr>
          <p:cNvSpPr/>
          <p:nvPr/>
        </p:nvSpPr>
        <p:spPr>
          <a:xfrm>
            <a:off x="1708025" y="664790"/>
            <a:ext cx="1775293" cy="252412"/>
          </a:xfrm>
          <a:prstGeom prst="snip2DiagRect">
            <a:avLst>
              <a:gd name="adj1" fmla="val 0"/>
              <a:gd name="adj2" fmla="val 48853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Bitstream #2</a:t>
            </a:r>
          </a:p>
        </p:txBody>
      </p:sp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4508361F-C52C-BEC7-0821-1B9EE406F86F}"/>
              </a:ext>
            </a:extLst>
          </p:cNvPr>
          <p:cNvSpPr/>
          <p:nvPr/>
        </p:nvSpPr>
        <p:spPr>
          <a:xfrm>
            <a:off x="1708025" y="957742"/>
            <a:ext cx="1775293" cy="252412"/>
          </a:xfrm>
          <a:prstGeom prst="snip2DiagRect">
            <a:avLst>
              <a:gd name="adj1" fmla="val 0"/>
              <a:gd name="adj2" fmla="val 48853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Bitstream #3</a:t>
            </a:r>
          </a:p>
        </p:txBody>
      </p:sp>
      <p:sp>
        <p:nvSpPr>
          <p:cNvPr id="8" name="Rectangle: Diagonal Corners Snipped 7">
            <a:extLst>
              <a:ext uri="{FF2B5EF4-FFF2-40B4-BE49-F238E27FC236}">
                <a16:creationId xmlns:a16="http://schemas.microsoft.com/office/drawing/2014/main" id="{57109E61-FAD5-F398-A7DB-D05820F0DFA0}"/>
              </a:ext>
            </a:extLst>
          </p:cNvPr>
          <p:cNvSpPr/>
          <p:nvPr/>
        </p:nvSpPr>
        <p:spPr>
          <a:xfrm>
            <a:off x="1708025" y="1250694"/>
            <a:ext cx="1775293" cy="252412"/>
          </a:xfrm>
          <a:prstGeom prst="snip2DiagRect">
            <a:avLst>
              <a:gd name="adj1" fmla="val 0"/>
              <a:gd name="adj2" fmla="val 48853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Bitstream #4</a:t>
            </a:r>
          </a:p>
        </p:txBody>
      </p:sp>
      <p:sp>
        <p:nvSpPr>
          <p:cNvPr id="9" name="Rectangle: Diagonal Corners Snipped 8">
            <a:extLst>
              <a:ext uri="{FF2B5EF4-FFF2-40B4-BE49-F238E27FC236}">
                <a16:creationId xmlns:a16="http://schemas.microsoft.com/office/drawing/2014/main" id="{95A9C095-94B9-4337-3F29-88B183A209D7}"/>
              </a:ext>
            </a:extLst>
          </p:cNvPr>
          <p:cNvSpPr/>
          <p:nvPr/>
        </p:nvSpPr>
        <p:spPr>
          <a:xfrm>
            <a:off x="1708025" y="1543646"/>
            <a:ext cx="1775293" cy="252412"/>
          </a:xfrm>
          <a:prstGeom prst="snip2DiagRect">
            <a:avLst>
              <a:gd name="adj1" fmla="val 0"/>
              <a:gd name="adj2" fmla="val 48853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Bitstream #5</a:t>
            </a:r>
          </a:p>
        </p:txBody>
      </p:sp>
      <p:sp>
        <p:nvSpPr>
          <p:cNvPr id="10" name="Rectangle: Diagonal Corners Snipped 9">
            <a:extLst>
              <a:ext uri="{FF2B5EF4-FFF2-40B4-BE49-F238E27FC236}">
                <a16:creationId xmlns:a16="http://schemas.microsoft.com/office/drawing/2014/main" id="{A4A038EA-5404-A6ED-516B-9094127845C8}"/>
              </a:ext>
            </a:extLst>
          </p:cNvPr>
          <p:cNvSpPr/>
          <p:nvPr/>
        </p:nvSpPr>
        <p:spPr>
          <a:xfrm>
            <a:off x="1708025" y="1836598"/>
            <a:ext cx="1775293" cy="252412"/>
          </a:xfrm>
          <a:prstGeom prst="snip2DiagRect">
            <a:avLst>
              <a:gd name="adj1" fmla="val 0"/>
              <a:gd name="adj2" fmla="val 48853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Bitstream #6</a:t>
            </a:r>
          </a:p>
        </p:txBody>
      </p:sp>
      <p:sp>
        <p:nvSpPr>
          <p:cNvPr id="11" name="Rectangle: Diagonal Corners Snipped 10">
            <a:extLst>
              <a:ext uri="{FF2B5EF4-FFF2-40B4-BE49-F238E27FC236}">
                <a16:creationId xmlns:a16="http://schemas.microsoft.com/office/drawing/2014/main" id="{B4BF019F-C17B-70E3-F1D0-44204F081184}"/>
              </a:ext>
            </a:extLst>
          </p:cNvPr>
          <p:cNvSpPr/>
          <p:nvPr/>
        </p:nvSpPr>
        <p:spPr>
          <a:xfrm>
            <a:off x="1708025" y="2129550"/>
            <a:ext cx="1775293" cy="252412"/>
          </a:xfrm>
          <a:prstGeom prst="snip2DiagRect">
            <a:avLst>
              <a:gd name="adj1" fmla="val 0"/>
              <a:gd name="adj2" fmla="val 48853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Bitstream #7</a:t>
            </a:r>
          </a:p>
        </p:txBody>
      </p:sp>
      <p:sp>
        <p:nvSpPr>
          <p:cNvPr id="12" name="Rectangle: Diagonal Corners Snipped 11">
            <a:extLst>
              <a:ext uri="{FF2B5EF4-FFF2-40B4-BE49-F238E27FC236}">
                <a16:creationId xmlns:a16="http://schemas.microsoft.com/office/drawing/2014/main" id="{390E195A-204F-CCDB-EAB6-7AEBA247D4FC}"/>
              </a:ext>
            </a:extLst>
          </p:cNvPr>
          <p:cNvSpPr/>
          <p:nvPr/>
        </p:nvSpPr>
        <p:spPr>
          <a:xfrm>
            <a:off x="1708025" y="2422502"/>
            <a:ext cx="1775293" cy="252412"/>
          </a:xfrm>
          <a:prstGeom prst="snip2DiagRect">
            <a:avLst>
              <a:gd name="adj1" fmla="val 0"/>
              <a:gd name="adj2" fmla="val 48853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Bitstream #8</a:t>
            </a:r>
          </a:p>
        </p:txBody>
      </p:sp>
      <p:sp>
        <p:nvSpPr>
          <p:cNvPr id="13" name="Rectangle: Diagonal Corners Snipped 12">
            <a:extLst>
              <a:ext uri="{FF2B5EF4-FFF2-40B4-BE49-F238E27FC236}">
                <a16:creationId xmlns:a16="http://schemas.microsoft.com/office/drawing/2014/main" id="{8727798E-9B94-F727-31E1-EAB2441CA317}"/>
              </a:ext>
            </a:extLst>
          </p:cNvPr>
          <p:cNvSpPr/>
          <p:nvPr/>
        </p:nvSpPr>
        <p:spPr>
          <a:xfrm>
            <a:off x="1708025" y="2715454"/>
            <a:ext cx="1775293" cy="252412"/>
          </a:xfrm>
          <a:prstGeom prst="snip2DiagRect">
            <a:avLst>
              <a:gd name="adj1" fmla="val 0"/>
              <a:gd name="adj2" fmla="val 48853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Bitstream #9</a:t>
            </a:r>
          </a:p>
        </p:txBody>
      </p:sp>
      <p:sp>
        <p:nvSpPr>
          <p:cNvPr id="14" name="Rectangle: Diagonal Corners Snipped 13">
            <a:extLst>
              <a:ext uri="{FF2B5EF4-FFF2-40B4-BE49-F238E27FC236}">
                <a16:creationId xmlns:a16="http://schemas.microsoft.com/office/drawing/2014/main" id="{B06FF969-A158-8377-00AE-6AD4B2EFB70C}"/>
              </a:ext>
            </a:extLst>
          </p:cNvPr>
          <p:cNvSpPr/>
          <p:nvPr/>
        </p:nvSpPr>
        <p:spPr>
          <a:xfrm>
            <a:off x="1708025" y="3008406"/>
            <a:ext cx="1775293" cy="252412"/>
          </a:xfrm>
          <a:prstGeom prst="snip2DiagRect">
            <a:avLst>
              <a:gd name="adj1" fmla="val 0"/>
              <a:gd name="adj2" fmla="val 48853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Bitstream #10</a:t>
            </a:r>
          </a:p>
        </p:txBody>
      </p:sp>
      <p:sp>
        <p:nvSpPr>
          <p:cNvPr id="15" name="Rectangle: Diagonal Corners Snipped 14">
            <a:extLst>
              <a:ext uri="{FF2B5EF4-FFF2-40B4-BE49-F238E27FC236}">
                <a16:creationId xmlns:a16="http://schemas.microsoft.com/office/drawing/2014/main" id="{A7655665-98B1-88DB-D812-3A68AABCEE94}"/>
              </a:ext>
            </a:extLst>
          </p:cNvPr>
          <p:cNvSpPr/>
          <p:nvPr/>
        </p:nvSpPr>
        <p:spPr>
          <a:xfrm>
            <a:off x="1708025" y="3301358"/>
            <a:ext cx="1775293" cy="252412"/>
          </a:xfrm>
          <a:prstGeom prst="snip2DiagRect">
            <a:avLst>
              <a:gd name="adj1" fmla="val 0"/>
              <a:gd name="adj2" fmla="val 48853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Bitstream #11</a:t>
            </a:r>
          </a:p>
        </p:txBody>
      </p:sp>
      <p:sp>
        <p:nvSpPr>
          <p:cNvPr id="16" name="Rectangle: Diagonal Corners Snipped 15">
            <a:extLst>
              <a:ext uri="{FF2B5EF4-FFF2-40B4-BE49-F238E27FC236}">
                <a16:creationId xmlns:a16="http://schemas.microsoft.com/office/drawing/2014/main" id="{837270DD-CD24-9897-1DB4-65C00C3D850E}"/>
              </a:ext>
            </a:extLst>
          </p:cNvPr>
          <p:cNvSpPr/>
          <p:nvPr/>
        </p:nvSpPr>
        <p:spPr>
          <a:xfrm>
            <a:off x="1708025" y="3594310"/>
            <a:ext cx="1775293" cy="252412"/>
          </a:xfrm>
          <a:prstGeom prst="snip2DiagRect">
            <a:avLst>
              <a:gd name="adj1" fmla="val 0"/>
              <a:gd name="adj2" fmla="val 48853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Bitstream #12</a:t>
            </a:r>
          </a:p>
        </p:txBody>
      </p:sp>
      <p:sp>
        <p:nvSpPr>
          <p:cNvPr id="17" name="Rectangle: Diagonal Corners Snipped 16">
            <a:extLst>
              <a:ext uri="{FF2B5EF4-FFF2-40B4-BE49-F238E27FC236}">
                <a16:creationId xmlns:a16="http://schemas.microsoft.com/office/drawing/2014/main" id="{C67322F7-EF9C-07D7-553F-A0B023B2F194}"/>
              </a:ext>
            </a:extLst>
          </p:cNvPr>
          <p:cNvSpPr/>
          <p:nvPr/>
        </p:nvSpPr>
        <p:spPr>
          <a:xfrm>
            <a:off x="1708025" y="3887262"/>
            <a:ext cx="1775293" cy="252412"/>
          </a:xfrm>
          <a:prstGeom prst="snip2DiagRect">
            <a:avLst>
              <a:gd name="adj1" fmla="val 0"/>
              <a:gd name="adj2" fmla="val 48853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Bitstream #13</a:t>
            </a:r>
          </a:p>
        </p:txBody>
      </p:sp>
      <p:sp>
        <p:nvSpPr>
          <p:cNvPr id="18" name="Rectangle: Diagonal Corners Snipped 17">
            <a:extLst>
              <a:ext uri="{FF2B5EF4-FFF2-40B4-BE49-F238E27FC236}">
                <a16:creationId xmlns:a16="http://schemas.microsoft.com/office/drawing/2014/main" id="{3BBEF450-396B-614C-FE51-859BEF87E4C0}"/>
              </a:ext>
            </a:extLst>
          </p:cNvPr>
          <p:cNvSpPr/>
          <p:nvPr/>
        </p:nvSpPr>
        <p:spPr>
          <a:xfrm>
            <a:off x="1708025" y="4180214"/>
            <a:ext cx="1775293" cy="252412"/>
          </a:xfrm>
          <a:prstGeom prst="snip2DiagRect">
            <a:avLst>
              <a:gd name="adj1" fmla="val 0"/>
              <a:gd name="adj2" fmla="val 48853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Bitstream #14</a:t>
            </a:r>
          </a:p>
        </p:txBody>
      </p:sp>
      <p:sp>
        <p:nvSpPr>
          <p:cNvPr id="19" name="Rectangle: Diagonal Corners Snipped 18">
            <a:extLst>
              <a:ext uri="{FF2B5EF4-FFF2-40B4-BE49-F238E27FC236}">
                <a16:creationId xmlns:a16="http://schemas.microsoft.com/office/drawing/2014/main" id="{9E770CC8-70C3-49DD-1574-E54789EDEA23}"/>
              </a:ext>
            </a:extLst>
          </p:cNvPr>
          <p:cNvSpPr/>
          <p:nvPr/>
        </p:nvSpPr>
        <p:spPr>
          <a:xfrm>
            <a:off x="1708025" y="4473166"/>
            <a:ext cx="1775293" cy="252412"/>
          </a:xfrm>
          <a:prstGeom prst="snip2DiagRect">
            <a:avLst>
              <a:gd name="adj1" fmla="val 0"/>
              <a:gd name="adj2" fmla="val 48853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Bitstream #15</a:t>
            </a:r>
          </a:p>
        </p:txBody>
      </p:sp>
      <p:sp>
        <p:nvSpPr>
          <p:cNvPr id="20" name="Rectangle: Diagonal Corners Snipped 19">
            <a:extLst>
              <a:ext uri="{FF2B5EF4-FFF2-40B4-BE49-F238E27FC236}">
                <a16:creationId xmlns:a16="http://schemas.microsoft.com/office/drawing/2014/main" id="{E8FE29E6-934F-584F-5EAB-4220F4B14106}"/>
              </a:ext>
            </a:extLst>
          </p:cNvPr>
          <p:cNvSpPr/>
          <p:nvPr/>
        </p:nvSpPr>
        <p:spPr>
          <a:xfrm>
            <a:off x="1708025" y="4766118"/>
            <a:ext cx="1775293" cy="252412"/>
          </a:xfrm>
          <a:prstGeom prst="snip2DiagRect">
            <a:avLst>
              <a:gd name="adj1" fmla="val 0"/>
              <a:gd name="adj2" fmla="val 48853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Bitstream #16</a:t>
            </a:r>
          </a:p>
        </p:txBody>
      </p:sp>
      <p:sp>
        <p:nvSpPr>
          <p:cNvPr id="21" name="Rectangle: Diagonal Corners Snipped 20">
            <a:extLst>
              <a:ext uri="{FF2B5EF4-FFF2-40B4-BE49-F238E27FC236}">
                <a16:creationId xmlns:a16="http://schemas.microsoft.com/office/drawing/2014/main" id="{E1090076-5780-7727-C0DB-4819693445B4}"/>
              </a:ext>
            </a:extLst>
          </p:cNvPr>
          <p:cNvSpPr/>
          <p:nvPr/>
        </p:nvSpPr>
        <p:spPr>
          <a:xfrm>
            <a:off x="1708025" y="5059070"/>
            <a:ext cx="1775293" cy="252412"/>
          </a:xfrm>
          <a:prstGeom prst="snip2DiagRect">
            <a:avLst>
              <a:gd name="adj1" fmla="val 0"/>
              <a:gd name="adj2" fmla="val 48853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Bitstream #17</a:t>
            </a:r>
          </a:p>
        </p:txBody>
      </p:sp>
      <p:sp>
        <p:nvSpPr>
          <p:cNvPr id="22" name="Rectangle: Diagonal Corners Snipped 21">
            <a:extLst>
              <a:ext uri="{FF2B5EF4-FFF2-40B4-BE49-F238E27FC236}">
                <a16:creationId xmlns:a16="http://schemas.microsoft.com/office/drawing/2014/main" id="{85E22E23-5291-2567-CF4A-AA9DCBB74786}"/>
              </a:ext>
            </a:extLst>
          </p:cNvPr>
          <p:cNvSpPr/>
          <p:nvPr/>
        </p:nvSpPr>
        <p:spPr>
          <a:xfrm>
            <a:off x="1708025" y="5352022"/>
            <a:ext cx="1775293" cy="252412"/>
          </a:xfrm>
          <a:prstGeom prst="snip2DiagRect">
            <a:avLst>
              <a:gd name="adj1" fmla="val 0"/>
              <a:gd name="adj2" fmla="val 48853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Bitstream #18</a:t>
            </a:r>
          </a:p>
        </p:txBody>
      </p:sp>
      <p:sp>
        <p:nvSpPr>
          <p:cNvPr id="23" name="Rectangle: Diagonal Corners Snipped 22">
            <a:extLst>
              <a:ext uri="{FF2B5EF4-FFF2-40B4-BE49-F238E27FC236}">
                <a16:creationId xmlns:a16="http://schemas.microsoft.com/office/drawing/2014/main" id="{46B40FD6-DEBB-0E3F-7D40-07428B3AE732}"/>
              </a:ext>
            </a:extLst>
          </p:cNvPr>
          <p:cNvSpPr/>
          <p:nvPr/>
        </p:nvSpPr>
        <p:spPr>
          <a:xfrm>
            <a:off x="1708025" y="5644974"/>
            <a:ext cx="1775293" cy="252412"/>
          </a:xfrm>
          <a:prstGeom prst="snip2DiagRect">
            <a:avLst>
              <a:gd name="adj1" fmla="val 0"/>
              <a:gd name="adj2" fmla="val 48853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Bitstream #19</a:t>
            </a:r>
          </a:p>
        </p:txBody>
      </p:sp>
      <p:sp>
        <p:nvSpPr>
          <p:cNvPr id="24" name="Rectangle: Diagonal Corners Snipped 23">
            <a:extLst>
              <a:ext uri="{FF2B5EF4-FFF2-40B4-BE49-F238E27FC236}">
                <a16:creationId xmlns:a16="http://schemas.microsoft.com/office/drawing/2014/main" id="{017DF0F4-468F-B5B5-6D89-2DAEBB1CEFBC}"/>
              </a:ext>
            </a:extLst>
          </p:cNvPr>
          <p:cNvSpPr/>
          <p:nvPr/>
        </p:nvSpPr>
        <p:spPr>
          <a:xfrm>
            <a:off x="1708025" y="5937926"/>
            <a:ext cx="1775293" cy="252412"/>
          </a:xfrm>
          <a:prstGeom prst="snip2DiagRect">
            <a:avLst>
              <a:gd name="adj1" fmla="val 0"/>
              <a:gd name="adj2" fmla="val 48853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Bitstream #20</a:t>
            </a:r>
          </a:p>
        </p:txBody>
      </p:sp>
      <p:sp>
        <p:nvSpPr>
          <p:cNvPr id="25" name="Rectangle: Diagonal Corners Snipped 24">
            <a:extLst>
              <a:ext uri="{FF2B5EF4-FFF2-40B4-BE49-F238E27FC236}">
                <a16:creationId xmlns:a16="http://schemas.microsoft.com/office/drawing/2014/main" id="{A7209028-E5D0-3014-B999-12BE70F2DCE0}"/>
              </a:ext>
            </a:extLst>
          </p:cNvPr>
          <p:cNvSpPr/>
          <p:nvPr/>
        </p:nvSpPr>
        <p:spPr>
          <a:xfrm>
            <a:off x="1708025" y="6230886"/>
            <a:ext cx="1775293" cy="252412"/>
          </a:xfrm>
          <a:prstGeom prst="snip2DiagRect">
            <a:avLst>
              <a:gd name="adj1" fmla="val 0"/>
              <a:gd name="adj2" fmla="val 48853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Bitstream #21</a:t>
            </a:r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1C819572-4C4F-3755-70CB-7EEB099458D0}"/>
              </a:ext>
            </a:extLst>
          </p:cNvPr>
          <p:cNvGrpSpPr/>
          <p:nvPr/>
        </p:nvGrpSpPr>
        <p:grpSpPr>
          <a:xfrm>
            <a:off x="5473805" y="427849"/>
            <a:ext cx="5325536" cy="2983399"/>
            <a:chOff x="4785720" y="-49005"/>
            <a:chExt cx="6783364" cy="3800084"/>
          </a:xfrm>
        </p:grpSpPr>
        <p:pic>
          <p:nvPicPr>
            <p:cNvPr id="26" name="Picture 16" descr="Xilinx Alveo U280 Launched Possibly with AMD EPYC CCIX Support">
              <a:extLst>
                <a:ext uri="{FF2B5EF4-FFF2-40B4-BE49-F238E27FC236}">
                  <a16:creationId xmlns:a16="http://schemas.microsoft.com/office/drawing/2014/main" id="{EB424134-6B14-A103-0628-447D748A9D2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958" b="92797" l="6287" r="89620">
                          <a14:foregroundMark x1="7602" y1="45339" x2="7602" y2="45339"/>
                          <a14:foregroundMark x1="56871" y1="19492" x2="56871" y2="19492"/>
                          <a14:foregroundMark x1="63889" y1="15890" x2="63889" y2="15890"/>
                          <a14:foregroundMark x1="47953" y1="21186" x2="47953" y2="21186"/>
                          <a14:foregroundMark x1="64766" y1="15254" x2="45468" y2="23093"/>
                          <a14:foregroundMark x1="68421" y1="15678" x2="68421" y2="15678"/>
                          <a14:foregroundMark x1="83187" y1="30508" x2="59211" y2="38983"/>
                          <a14:foregroundMark x1="59211" y1="38983" x2="82018" y2="35593"/>
                          <a14:foregroundMark x1="82018" y1="35593" x2="78947" y2="23941"/>
                          <a14:foregroundMark x1="32895" y1="89407" x2="37427" y2="92797"/>
                          <a14:foregroundMark x1="6287" y1="47669" x2="6287" y2="47669"/>
                          <a14:foregroundMark x1="66813" y1="19703" x2="45029" y2="23941"/>
                          <a14:foregroundMark x1="71345" y1="15254" x2="67836" y2="16525"/>
                          <a14:foregroundMark x1="68860" y1="14195" x2="73977" y2="17797"/>
                          <a14:foregroundMark x1="72515" y1="13771" x2="72515" y2="13771"/>
                          <a14:foregroundMark x1="73392" y1="14831" x2="73392" y2="14831"/>
                          <a14:foregroundMark x1="62427" y1="13771" x2="62427" y2="13771"/>
                          <a14:foregroundMark x1="60673" y1="15254" x2="45614" y2="22669"/>
                          <a14:foregroundMark x1="45614" y1="22669" x2="45614" y2="22669"/>
                          <a14:foregroundMark x1="62281" y1="13559" x2="23392" y2="33263"/>
                          <a14:backgroundMark x1="32602" y1="94703" x2="5702" y2="6483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93539" y="302846"/>
              <a:ext cx="2404922" cy="16595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" name="Picture 16" descr="Xilinx Alveo U280 Launched Possibly with AMD EPYC CCIX Support">
              <a:extLst>
                <a:ext uri="{FF2B5EF4-FFF2-40B4-BE49-F238E27FC236}">
                  <a16:creationId xmlns:a16="http://schemas.microsoft.com/office/drawing/2014/main" id="{6856D3C6-A119-39CB-8B3C-F0A71DFC3CD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958" b="92797" l="6287" r="89620">
                          <a14:foregroundMark x1="7602" y1="45339" x2="7602" y2="45339"/>
                          <a14:foregroundMark x1="56871" y1="19492" x2="56871" y2="19492"/>
                          <a14:foregroundMark x1="63889" y1="15890" x2="63889" y2="15890"/>
                          <a14:foregroundMark x1="47953" y1="21186" x2="47953" y2="21186"/>
                          <a14:foregroundMark x1="64766" y1="15254" x2="45468" y2="23093"/>
                          <a14:foregroundMark x1="68421" y1="15678" x2="68421" y2="15678"/>
                          <a14:foregroundMark x1="83187" y1="30508" x2="59211" y2="38983"/>
                          <a14:foregroundMark x1="59211" y1="38983" x2="82018" y2="35593"/>
                          <a14:foregroundMark x1="82018" y1="35593" x2="78947" y2="23941"/>
                          <a14:foregroundMark x1="32895" y1="89407" x2="37427" y2="92797"/>
                          <a14:foregroundMark x1="6287" y1="47669" x2="6287" y2="47669"/>
                          <a14:foregroundMark x1="66813" y1="19703" x2="45029" y2="23941"/>
                          <a14:foregroundMark x1="71345" y1="15254" x2="67836" y2="16525"/>
                          <a14:foregroundMark x1="68860" y1="14195" x2="73977" y2="17797"/>
                          <a14:foregroundMark x1="72515" y1="13771" x2="72515" y2="13771"/>
                          <a14:foregroundMark x1="73392" y1="14831" x2="73392" y2="14831"/>
                          <a14:foregroundMark x1="62427" y1="13771" x2="62427" y2="13771"/>
                          <a14:foregroundMark x1="60673" y1="15254" x2="45614" y2="22669"/>
                          <a14:foregroundMark x1="45614" y1="22669" x2="45614" y2="22669"/>
                          <a14:foregroundMark x1="62281" y1="13559" x2="23392" y2="33263"/>
                          <a14:backgroundMark x1="32602" y1="94703" x2="5702" y2="6483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74329" y="-49005"/>
              <a:ext cx="2404922" cy="16595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2" name="Picture 16" descr="Xilinx Alveo U280 Launched Possibly with AMD EPYC CCIX Support">
              <a:extLst>
                <a:ext uri="{FF2B5EF4-FFF2-40B4-BE49-F238E27FC236}">
                  <a16:creationId xmlns:a16="http://schemas.microsoft.com/office/drawing/2014/main" id="{03AA46C1-EAF3-27F2-F539-ED141658914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958" b="92797" l="6287" r="89620">
                          <a14:foregroundMark x1="7602" y1="45339" x2="7602" y2="45339"/>
                          <a14:foregroundMark x1="56871" y1="19492" x2="56871" y2="19492"/>
                          <a14:foregroundMark x1="63889" y1="15890" x2="63889" y2="15890"/>
                          <a14:foregroundMark x1="47953" y1="21186" x2="47953" y2="21186"/>
                          <a14:foregroundMark x1="64766" y1="15254" x2="45468" y2="23093"/>
                          <a14:foregroundMark x1="68421" y1="15678" x2="68421" y2="15678"/>
                          <a14:foregroundMark x1="83187" y1="30508" x2="59211" y2="38983"/>
                          <a14:foregroundMark x1="59211" y1="38983" x2="82018" y2="35593"/>
                          <a14:foregroundMark x1="82018" y1="35593" x2="78947" y2="23941"/>
                          <a14:foregroundMark x1="32895" y1="89407" x2="37427" y2="92797"/>
                          <a14:foregroundMark x1="6287" y1="47669" x2="6287" y2="47669"/>
                          <a14:foregroundMark x1="66813" y1="19703" x2="45029" y2="23941"/>
                          <a14:foregroundMark x1="71345" y1="15254" x2="67836" y2="16525"/>
                          <a14:foregroundMark x1="68860" y1="14195" x2="73977" y2="17797"/>
                          <a14:foregroundMark x1="72515" y1="13771" x2="72515" y2="13771"/>
                          <a14:foregroundMark x1="73392" y1="14831" x2="73392" y2="14831"/>
                          <a14:foregroundMark x1="62427" y1="13771" x2="62427" y2="13771"/>
                          <a14:foregroundMark x1="60673" y1="15254" x2="45614" y2="22669"/>
                          <a14:foregroundMark x1="45614" y1="22669" x2="45614" y2="22669"/>
                          <a14:foregroundMark x1="62281" y1="13559" x2="23392" y2="33263"/>
                          <a14:backgroundMark x1="32602" y1="94703" x2="5702" y2="6483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85720" y="859941"/>
              <a:ext cx="2404922" cy="16595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3" name="Picture 16" descr="Xilinx Alveo U280 Launched Possibly with AMD EPYC CCIX Support">
              <a:extLst>
                <a:ext uri="{FF2B5EF4-FFF2-40B4-BE49-F238E27FC236}">
                  <a16:creationId xmlns:a16="http://schemas.microsoft.com/office/drawing/2014/main" id="{286C16E6-65C8-E85E-A58C-750A34BCFE6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958" b="92797" l="6287" r="89620">
                          <a14:foregroundMark x1="7602" y1="45339" x2="7602" y2="45339"/>
                          <a14:foregroundMark x1="56871" y1="19492" x2="56871" y2="19492"/>
                          <a14:foregroundMark x1="63889" y1="15890" x2="63889" y2="15890"/>
                          <a14:foregroundMark x1="47953" y1="21186" x2="47953" y2="21186"/>
                          <a14:foregroundMark x1="64766" y1="15254" x2="45468" y2="23093"/>
                          <a14:foregroundMark x1="68421" y1="15678" x2="68421" y2="15678"/>
                          <a14:foregroundMark x1="83187" y1="30508" x2="59211" y2="38983"/>
                          <a14:foregroundMark x1="59211" y1="38983" x2="82018" y2="35593"/>
                          <a14:foregroundMark x1="82018" y1="35593" x2="78947" y2="23941"/>
                          <a14:foregroundMark x1="32895" y1="89407" x2="37427" y2="92797"/>
                          <a14:foregroundMark x1="6287" y1="47669" x2="6287" y2="47669"/>
                          <a14:foregroundMark x1="66813" y1="19703" x2="45029" y2="23941"/>
                          <a14:foregroundMark x1="71345" y1="15254" x2="67836" y2="16525"/>
                          <a14:foregroundMark x1="68860" y1="14195" x2="73977" y2="17797"/>
                          <a14:foregroundMark x1="72515" y1="13771" x2="72515" y2="13771"/>
                          <a14:foregroundMark x1="73392" y1="14831" x2="73392" y2="14831"/>
                          <a14:foregroundMark x1="62427" y1="13771" x2="62427" y2="13771"/>
                          <a14:foregroundMark x1="60673" y1="15254" x2="45614" y2="22669"/>
                          <a14:foregroundMark x1="45614" y1="22669" x2="45614" y2="22669"/>
                          <a14:foregroundMark x1="62281" y1="13559" x2="23392" y2="33263"/>
                          <a14:backgroundMark x1="32602" y1="94703" x2="5702" y2="6483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31739" y="299456"/>
              <a:ext cx="2404922" cy="16595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4" name="Picture 16" descr="Xilinx Alveo U280 Launched Possibly with AMD EPYC CCIX Support">
              <a:extLst>
                <a:ext uri="{FF2B5EF4-FFF2-40B4-BE49-F238E27FC236}">
                  <a16:creationId xmlns:a16="http://schemas.microsoft.com/office/drawing/2014/main" id="{565C67A9-05C3-EF9C-E20E-4AA1A4C62FC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958" b="92797" l="6287" r="89620">
                          <a14:foregroundMark x1="7602" y1="45339" x2="7602" y2="45339"/>
                          <a14:foregroundMark x1="56871" y1="19492" x2="56871" y2="19492"/>
                          <a14:foregroundMark x1="63889" y1="15890" x2="63889" y2="15890"/>
                          <a14:foregroundMark x1="47953" y1="21186" x2="47953" y2="21186"/>
                          <a14:foregroundMark x1="64766" y1="15254" x2="45468" y2="23093"/>
                          <a14:foregroundMark x1="68421" y1="15678" x2="68421" y2="15678"/>
                          <a14:foregroundMark x1="83187" y1="30508" x2="59211" y2="38983"/>
                          <a14:foregroundMark x1="59211" y1="38983" x2="82018" y2="35593"/>
                          <a14:foregroundMark x1="82018" y1="35593" x2="78947" y2="23941"/>
                          <a14:foregroundMark x1="32895" y1="89407" x2="37427" y2="92797"/>
                          <a14:foregroundMark x1="6287" y1="47669" x2="6287" y2="47669"/>
                          <a14:foregroundMark x1="66813" y1="19703" x2="45029" y2="23941"/>
                          <a14:foregroundMark x1="71345" y1="15254" x2="67836" y2="16525"/>
                          <a14:foregroundMark x1="68860" y1="14195" x2="73977" y2="17797"/>
                          <a14:foregroundMark x1="72515" y1="13771" x2="72515" y2="13771"/>
                          <a14:foregroundMark x1="73392" y1="14831" x2="73392" y2="14831"/>
                          <a14:foregroundMark x1="62427" y1="13771" x2="62427" y2="13771"/>
                          <a14:foregroundMark x1="60673" y1="15254" x2="45614" y2="22669"/>
                          <a14:foregroundMark x1="45614" y1="22669" x2="45614" y2="22669"/>
                          <a14:foregroundMark x1="62281" y1="13559" x2="23392" y2="33263"/>
                          <a14:backgroundMark x1="32602" y1="94703" x2="5702" y2="6483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26597" y="1101591"/>
              <a:ext cx="2404922" cy="16595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5" name="Picture 16" descr="Xilinx Alveo U280 Launched Possibly with AMD EPYC CCIX Support">
              <a:extLst>
                <a:ext uri="{FF2B5EF4-FFF2-40B4-BE49-F238E27FC236}">
                  <a16:creationId xmlns:a16="http://schemas.microsoft.com/office/drawing/2014/main" id="{850F5F5A-975F-AB14-5D6A-10FD372D5CD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958" b="92797" l="6287" r="89620">
                          <a14:foregroundMark x1="7602" y1="45339" x2="7602" y2="45339"/>
                          <a14:foregroundMark x1="56871" y1="19492" x2="56871" y2="19492"/>
                          <a14:foregroundMark x1="63889" y1="15890" x2="63889" y2="15890"/>
                          <a14:foregroundMark x1="47953" y1="21186" x2="47953" y2="21186"/>
                          <a14:foregroundMark x1="64766" y1="15254" x2="45468" y2="23093"/>
                          <a14:foregroundMark x1="68421" y1="15678" x2="68421" y2="15678"/>
                          <a14:foregroundMark x1="83187" y1="30508" x2="59211" y2="38983"/>
                          <a14:foregroundMark x1="59211" y1="38983" x2="82018" y2="35593"/>
                          <a14:foregroundMark x1="82018" y1="35593" x2="78947" y2="23941"/>
                          <a14:foregroundMark x1="32895" y1="89407" x2="37427" y2="92797"/>
                          <a14:foregroundMark x1="6287" y1="47669" x2="6287" y2="47669"/>
                          <a14:foregroundMark x1="66813" y1="19703" x2="45029" y2="23941"/>
                          <a14:foregroundMark x1="71345" y1="15254" x2="67836" y2="16525"/>
                          <a14:foregroundMark x1="68860" y1="14195" x2="73977" y2="17797"/>
                          <a14:foregroundMark x1="72515" y1="13771" x2="72515" y2="13771"/>
                          <a14:foregroundMark x1="73392" y1="14831" x2="73392" y2="14831"/>
                          <a14:foregroundMark x1="62427" y1="13771" x2="62427" y2="13771"/>
                          <a14:foregroundMark x1="60673" y1="15254" x2="45614" y2="22669"/>
                          <a14:foregroundMark x1="45614" y1="22669" x2="45614" y2="22669"/>
                          <a14:foregroundMark x1="62281" y1="13559" x2="23392" y2="33263"/>
                          <a14:backgroundMark x1="32602" y1="94703" x2="5702" y2="6483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12639" y="1641917"/>
              <a:ext cx="2404922" cy="16595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6" name="Picture 16" descr="Xilinx Alveo U280 Launched Possibly with AMD EPYC CCIX Support">
              <a:extLst>
                <a:ext uri="{FF2B5EF4-FFF2-40B4-BE49-F238E27FC236}">
                  <a16:creationId xmlns:a16="http://schemas.microsoft.com/office/drawing/2014/main" id="{8FEA4347-3734-7A47-5B6D-8DD13D68F83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958" b="92797" l="6287" r="89620">
                          <a14:foregroundMark x1="7602" y1="45339" x2="7602" y2="45339"/>
                          <a14:foregroundMark x1="56871" y1="19492" x2="56871" y2="19492"/>
                          <a14:foregroundMark x1="63889" y1="15890" x2="63889" y2="15890"/>
                          <a14:foregroundMark x1="47953" y1="21186" x2="47953" y2="21186"/>
                          <a14:foregroundMark x1="64766" y1="15254" x2="45468" y2="23093"/>
                          <a14:foregroundMark x1="68421" y1="15678" x2="68421" y2="15678"/>
                          <a14:foregroundMark x1="83187" y1="30508" x2="59211" y2="38983"/>
                          <a14:foregroundMark x1="59211" y1="38983" x2="82018" y2="35593"/>
                          <a14:foregroundMark x1="82018" y1="35593" x2="78947" y2="23941"/>
                          <a14:foregroundMark x1="32895" y1="89407" x2="37427" y2="92797"/>
                          <a14:foregroundMark x1="6287" y1="47669" x2="6287" y2="47669"/>
                          <a14:foregroundMark x1="66813" y1="19703" x2="45029" y2="23941"/>
                          <a14:foregroundMark x1="71345" y1="15254" x2="67836" y2="16525"/>
                          <a14:foregroundMark x1="68860" y1="14195" x2="73977" y2="17797"/>
                          <a14:foregroundMark x1="72515" y1="13771" x2="72515" y2="13771"/>
                          <a14:foregroundMark x1="73392" y1="14831" x2="73392" y2="14831"/>
                          <a14:foregroundMark x1="62427" y1="13771" x2="62427" y2="13771"/>
                          <a14:foregroundMark x1="60673" y1="15254" x2="45614" y2="22669"/>
                          <a14:foregroundMark x1="45614" y1="22669" x2="45614" y2="22669"/>
                          <a14:foregroundMark x1="62281" y1="13559" x2="23392" y2="33263"/>
                          <a14:backgroundMark x1="32602" y1="94703" x2="5702" y2="6483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91177" y="1393840"/>
              <a:ext cx="2404922" cy="16595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7" name="Picture 16" descr="Xilinx Alveo U280 Launched Possibly with AMD EPYC CCIX Support">
              <a:extLst>
                <a:ext uri="{FF2B5EF4-FFF2-40B4-BE49-F238E27FC236}">
                  <a16:creationId xmlns:a16="http://schemas.microsoft.com/office/drawing/2014/main" id="{A82C4C3E-BE26-E473-0EAF-3FB2BCA05DA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958" b="92797" l="6287" r="89620">
                          <a14:foregroundMark x1="7602" y1="45339" x2="7602" y2="45339"/>
                          <a14:foregroundMark x1="56871" y1="19492" x2="56871" y2="19492"/>
                          <a14:foregroundMark x1="63889" y1="15890" x2="63889" y2="15890"/>
                          <a14:foregroundMark x1="47953" y1="21186" x2="47953" y2="21186"/>
                          <a14:foregroundMark x1="64766" y1="15254" x2="45468" y2="23093"/>
                          <a14:foregroundMark x1="68421" y1="15678" x2="68421" y2="15678"/>
                          <a14:foregroundMark x1="83187" y1="30508" x2="59211" y2="38983"/>
                          <a14:foregroundMark x1="59211" y1="38983" x2="82018" y2="35593"/>
                          <a14:foregroundMark x1="82018" y1="35593" x2="78947" y2="23941"/>
                          <a14:foregroundMark x1="32895" y1="89407" x2="37427" y2="92797"/>
                          <a14:foregroundMark x1="6287" y1="47669" x2="6287" y2="47669"/>
                          <a14:foregroundMark x1="66813" y1="19703" x2="45029" y2="23941"/>
                          <a14:foregroundMark x1="71345" y1="15254" x2="67836" y2="16525"/>
                          <a14:foregroundMark x1="68860" y1="14195" x2="73977" y2="17797"/>
                          <a14:foregroundMark x1="72515" y1="13771" x2="72515" y2="13771"/>
                          <a14:foregroundMark x1="73392" y1="14831" x2="73392" y2="14831"/>
                          <a14:foregroundMark x1="62427" y1="13771" x2="62427" y2="13771"/>
                          <a14:foregroundMark x1="60673" y1="15254" x2="45614" y2="22669"/>
                          <a14:foregroundMark x1="45614" y1="22669" x2="45614" y2="22669"/>
                          <a14:foregroundMark x1="62281" y1="13559" x2="23392" y2="33263"/>
                          <a14:backgroundMark x1="32602" y1="94703" x2="5702" y2="6483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37442" y="1981986"/>
              <a:ext cx="2404922" cy="16595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8" name="Picture 16" descr="Xilinx Alveo U280 Launched Possibly with AMD EPYC CCIX Support">
              <a:extLst>
                <a:ext uri="{FF2B5EF4-FFF2-40B4-BE49-F238E27FC236}">
                  <a16:creationId xmlns:a16="http://schemas.microsoft.com/office/drawing/2014/main" id="{20DECA61-9663-FCCE-7764-8AEE303CACF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958" b="92797" l="6287" r="89620">
                          <a14:foregroundMark x1="7602" y1="45339" x2="7602" y2="45339"/>
                          <a14:foregroundMark x1="56871" y1="19492" x2="56871" y2="19492"/>
                          <a14:foregroundMark x1="63889" y1="15890" x2="63889" y2="15890"/>
                          <a14:foregroundMark x1="47953" y1="21186" x2="47953" y2="21186"/>
                          <a14:foregroundMark x1="64766" y1="15254" x2="45468" y2="23093"/>
                          <a14:foregroundMark x1="68421" y1="15678" x2="68421" y2="15678"/>
                          <a14:foregroundMark x1="83187" y1="30508" x2="59211" y2="38983"/>
                          <a14:foregroundMark x1="59211" y1="38983" x2="82018" y2="35593"/>
                          <a14:foregroundMark x1="82018" y1="35593" x2="78947" y2="23941"/>
                          <a14:foregroundMark x1="32895" y1="89407" x2="37427" y2="92797"/>
                          <a14:foregroundMark x1="6287" y1="47669" x2="6287" y2="47669"/>
                          <a14:foregroundMark x1="66813" y1="19703" x2="45029" y2="23941"/>
                          <a14:foregroundMark x1="71345" y1="15254" x2="67836" y2="16525"/>
                          <a14:foregroundMark x1="68860" y1="14195" x2="73977" y2="17797"/>
                          <a14:foregroundMark x1="72515" y1="13771" x2="72515" y2="13771"/>
                          <a14:foregroundMark x1="73392" y1="14831" x2="73392" y2="14831"/>
                          <a14:foregroundMark x1="62427" y1="13771" x2="62427" y2="13771"/>
                          <a14:foregroundMark x1="60673" y1="15254" x2="45614" y2="22669"/>
                          <a14:foregroundMark x1="45614" y1="22669" x2="45614" y2="22669"/>
                          <a14:foregroundMark x1="62281" y1="13559" x2="23392" y2="33263"/>
                          <a14:backgroundMark x1="32602" y1="94703" x2="5702" y2="6483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92724" y="642114"/>
              <a:ext cx="2404922" cy="16595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0" name="Picture 16" descr="Xilinx Alveo U280 Launched Possibly with AMD EPYC CCIX Support">
              <a:extLst>
                <a:ext uri="{FF2B5EF4-FFF2-40B4-BE49-F238E27FC236}">
                  <a16:creationId xmlns:a16="http://schemas.microsoft.com/office/drawing/2014/main" id="{CAD6C5DB-19FC-384F-9937-5593D7A28B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958" b="92797" l="6287" r="89620">
                          <a14:foregroundMark x1="7602" y1="45339" x2="7602" y2="45339"/>
                          <a14:foregroundMark x1="56871" y1="19492" x2="56871" y2="19492"/>
                          <a14:foregroundMark x1="63889" y1="15890" x2="63889" y2="15890"/>
                          <a14:foregroundMark x1="47953" y1="21186" x2="47953" y2="21186"/>
                          <a14:foregroundMark x1="64766" y1="15254" x2="45468" y2="23093"/>
                          <a14:foregroundMark x1="68421" y1="15678" x2="68421" y2="15678"/>
                          <a14:foregroundMark x1="83187" y1="30508" x2="59211" y2="38983"/>
                          <a14:foregroundMark x1="59211" y1="38983" x2="82018" y2="35593"/>
                          <a14:foregroundMark x1="82018" y1="35593" x2="78947" y2="23941"/>
                          <a14:foregroundMark x1="32895" y1="89407" x2="37427" y2="92797"/>
                          <a14:foregroundMark x1="6287" y1="47669" x2="6287" y2="47669"/>
                          <a14:foregroundMark x1="66813" y1="19703" x2="45029" y2="23941"/>
                          <a14:foregroundMark x1="71345" y1="15254" x2="67836" y2="16525"/>
                          <a14:foregroundMark x1="68860" y1="14195" x2="73977" y2="17797"/>
                          <a14:foregroundMark x1="72515" y1="13771" x2="72515" y2="13771"/>
                          <a14:foregroundMark x1="73392" y1="14831" x2="73392" y2="14831"/>
                          <a14:foregroundMark x1="62427" y1="13771" x2="62427" y2="13771"/>
                          <a14:foregroundMark x1="60673" y1="15254" x2="45614" y2="22669"/>
                          <a14:foregroundMark x1="45614" y1="22669" x2="45614" y2="22669"/>
                          <a14:foregroundMark x1="62281" y1="13559" x2="23392" y2="33263"/>
                          <a14:backgroundMark x1="32602" y1="94703" x2="5702" y2="6483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89149" y="1260917"/>
              <a:ext cx="2404922" cy="16595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" name="Picture 16" descr="Xilinx Alveo U280 Launched Possibly with AMD EPYC CCIX Support">
              <a:extLst>
                <a:ext uri="{FF2B5EF4-FFF2-40B4-BE49-F238E27FC236}">
                  <a16:creationId xmlns:a16="http://schemas.microsoft.com/office/drawing/2014/main" id="{3D0082B6-910E-0B1E-EEF6-1EE4E351E92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958" b="92797" l="6287" r="89620">
                          <a14:foregroundMark x1="7602" y1="45339" x2="7602" y2="45339"/>
                          <a14:foregroundMark x1="56871" y1="19492" x2="56871" y2="19492"/>
                          <a14:foregroundMark x1="63889" y1="15890" x2="63889" y2="15890"/>
                          <a14:foregroundMark x1="47953" y1="21186" x2="47953" y2="21186"/>
                          <a14:foregroundMark x1="64766" y1="15254" x2="45468" y2="23093"/>
                          <a14:foregroundMark x1="68421" y1="15678" x2="68421" y2="15678"/>
                          <a14:foregroundMark x1="83187" y1="30508" x2="59211" y2="38983"/>
                          <a14:foregroundMark x1="59211" y1="38983" x2="82018" y2="35593"/>
                          <a14:foregroundMark x1="82018" y1="35593" x2="78947" y2="23941"/>
                          <a14:foregroundMark x1="32895" y1="89407" x2="37427" y2="92797"/>
                          <a14:foregroundMark x1="6287" y1="47669" x2="6287" y2="47669"/>
                          <a14:foregroundMark x1="66813" y1="19703" x2="45029" y2="23941"/>
                          <a14:foregroundMark x1="71345" y1="15254" x2="67836" y2="16525"/>
                          <a14:foregroundMark x1="68860" y1="14195" x2="73977" y2="17797"/>
                          <a14:foregroundMark x1="72515" y1="13771" x2="72515" y2="13771"/>
                          <a14:foregroundMark x1="73392" y1="14831" x2="73392" y2="14831"/>
                          <a14:foregroundMark x1="62427" y1="13771" x2="62427" y2="13771"/>
                          <a14:foregroundMark x1="60673" y1="15254" x2="45614" y2="22669"/>
                          <a14:foregroundMark x1="45614" y1="22669" x2="45614" y2="22669"/>
                          <a14:foregroundMark x1="62281" y1="13559" x2="23392" y2="33263"/>
                          <a14:backgroundMark x1="32602" y1="94703" x2="5702" y2="6483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16696" y="247342"/>
              <a:ext cx="2404922" cy="17505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2" name="Picture 16" descr="Xilinx Alveo U280 Launched Possibly with AMD EPYC CCIX Support">
              <a:extLst>
                <a:ext uri="{FF2B5EF4-FFF2-40B4-BE49-F238E27FC236}">
                  <a16:creationId xmlns:a16="http://schemas.microsoft.com/office/drawing/2014/main" id="{A5D3ABEB-B099-991B-AE97-1D24A02B662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958" b="92797" l="6287" r="89620">
                          <a14:foregroundMark x1="7602" y1="45339" x2="7602" y2="45339"/>
                          <a14:foregroundMark x1="56871" y1="19492" x2="56871" y2="19492"/>
                          <a14:foregroundMark x1="63889" y1="15890" x2="63889" y2="15890"/>
                          <a14:foregroundMark x1="47953" y1="21186" x2="47953" y2="21186"/>
                          <a14:foregroundMark x1="64766" y1="15254" x2="45468" y2="23093"/>
                          <a14:foregroundMark x1="68421" y1="15678" x2="68421" y2="15678"/>
                          <a14:foregroundMark x1="83187" y1="30508" x2="59211" y2="38983"/>
                          <a14:foregroundMark x1="59211" y1="38983" x2="82018" y2="35593"/>
                          <a14:foregroundMark x1="82018" y1="35593" x2="78947" y2="23941"/>
                          <a14:foregroundMark x1="32895" y1="89407" x2="37427" y2="92797"/>
                          <a14:foregroundMark x1="6287" y1="47669" x2="6287" y2="47669"/>
                          <a14:foregroundMark x1="66813" y1="19703" x2="45029" y2="23941"/>
                          <a14:foregroundMark x1="71345" y1="15254" x2="67836" y2="16525"/>
                          <a14:foregroundMark x1="68860" y1="14195" x2="73977" y2="17797"/>
                          <a14:foregroundMark x1="72515" y1="13771" x2="72515" y2="13771"/>
                          <a14:foregroundMark x1="73392" y1="14831" x2="73392" y2="14831"/>
                          <a14:foregroundMark x1="62427" y1="13771" x2="62427" y2="13771"/>
                          <a14:foregroundMark x1="60673" y1="15254" x2="45614" y2="22669"/>
                          <a14:foregroundMark x1="45614" y1="22669" x2="45614" y2="22669"/>
                          <a14:foregroundMark x1="62281" y1="13559" x2="23392" y2="33263"/>
                          <a14:backgroundMark x1="32602" y1="94703" x2="5702" y2="6483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51777" y="715480"/>
              <a:ext cx="2404922" cy="16595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3" name="Picture 16" descr="Xilinx Alveo U280 Launched Possibly with AMD EPYC CCIX Support">
              <a:extLst>
                <a:ext uri="{FF2B5EF4-FFF2-40B4-BE49-F238E27FC236}">
                  <a16:creationId xmlns:a16="http://schemas.microsoft.com/office/drawing/2014/main" id="{B41D2088-11BC-A7EB-6D12-3216167756B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958" b="92797" l="6287" r="89620">
                          <a14:foregroundMark x1="7602" y1="45339" x2="7602" y2="45339"/>
                          <a14:foregroundMark x1="56871" y1="19492" x2="56871" y2="19492"/>
                          <a14:foregroundMark x1="63889" y1="15890" x2="63889" y2="15890"/>
                          <a14:foregroundMark x1="47953" y1="21186" x2="47953" y2="21186"/>
                          <a14:foregroundMark x1="64766" y1="15254" x2="45468" y2="23093"/>
                          <a14:foregroundMark x1="68421" y1="15678" x2="68421" y2="15678"/>
                          <a14:foregroundMark x1="83187" y1="30508" x2="59211" y2="38983"/>
                          <a14:foregroundMark x1="59211" y1="38983" x2="82018" y2="35593"/>
                          <a14:foregroundMark x1="82018" y1="35593" x2="78947" y2="23941"/>
                          <a14:foregroundMark x1="32895" y1="89407" x2="37427" y2="92797"/>
                          <a14:foregroundMark x1="6287" y1="47669" x2="6287" y2="47669"/>
                          <a14:foregroundMark x1="66813" y1="19703" x2="45029" y2="23941"/>
                          <a14:foregroundMark x1="71345" y1="15254" x2="67836" y2="16525"/>
                          <a14:foregroundMark x1="68860" y1="14195" x2="73977" y2="17797"/>
                          <a14:foregroundMark x1="72515" y1="13771" x2="72515" y2="13771"/>
                          <a14:foregroundMark x1="73392" y1="14831" x2="73392" y2="14831"/>
                          <a14:foregroundMark x1="62427" y1="13771" x2="62427" y2="13771"/>
                          <a14:foregroundMark x1="60673" y1="15254" x2="45614" y2="22669"/>
                          <a14:foregroundMark x1="45614" y1="22669" x2="45614" y2="22669"/>
                          <a14:foregroundMark x1="62281" y1="13559" x2="23392" y2="33263"/>
                          <a14:backgroundMark x1="32602" y1="94703" x2="5702" y2="6483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31651" y="1641917"/>
              <a:ext cx="2404922" cy="16595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4" name="Picture 16" descr="Xilinx Alveo U280 Launched Possibly with AMD EPYC CCIX Support">
              <a:extLst>
                <a:ext uri="{FF2B5EF4-FFF2-40B4-BE49-F238E27FC236}">
                  <a16:creationId xmlns:a16="http://schemas.microsoft.com/office/drawing/2014/main" id="{6B8814A1-10DC-FDC0-7866-18781726267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958" b="92797" l="6287" r="89620">
                          <a14:foregroundMark x1="7602" y1="45339" x2="7602" y2="45339"/>
                          <a14:foregroundMark x1="56871" y1="19492" x2="56871" y2="19492"/>
                          <a14:foregroundMark x1="63889" y1="15890" x2="63889" y2="15890"/>
                          <a14:foregroundMark x1="47953" y1="21186" x2="47953" y2="21186"/>
                          <a14:foregroundMark x1="64766" y1="15254" x2="45468" y2="23093"/>
                          <a14:foregroundMark x1="68421" y1="15678" x2="68421" y2="15678"/>
                          <a14:foregroundMark x1="83187" y1="30508" x2="59211" y2="38983"/>
                          <a14:foregroundMark x1="59211" y1="38983" x2="82018" y2="35593"/>
                          <a14:foregroundMark x1="82018" y1="35593" x2="78947" y2="23941"/>
                          <a14:foregroundMark x1="32895" y1="89407" x2="37427" y2="92797"/>
                          <a14:foregroundMark x1="6287" y1="47669" x2="6287" y2="47669"/>
                          <a14:foregroundMark x1="66813" y1="19703" x2="45029" y2="23941"/>
                          <a14:foregroundMark x1="71345" y1="15254" x2="67836" y2="16525"/>
                          <a14:foregroundMark x1="68860" y1="14195" x2="73977" y2="17797"/>
                          <a14:foregroundMark x1="72515" y1="13771" x2="72515" y2="13771"/>
                          <a14:foregroundMark x1="73392" y1="14831" x2="73392" y2="14831"/>
                          <a14:foregroundMark x1="62427" y1="13771" x2="62427" y2="13771"/>
                          <a14:foregroundMark x1="60673" y1="15254" x2="45614" y2="22669"/>
                          <a14:foregroundMark x1="45614" y1="22669" x2="45614" y2="22669"/>
                          <a14:foregroundMark x1="62281" y1="13559" x2="23392" y2="33263"/>
                          <a14:backgroundMark x1="32602" y1="94703" x2="5702" y2="6483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87654" y="865390"/>
              <a:ext cx="2404922" cy="16595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5" name="Picture 16" descr="Xilinx Alveo U280 Launched Possibly with AMD EPYC CCIX Support">
              <a:extLst>
                <a:ext uri="{FF2B5EF4-FFF2-40B4-BE49-F238E27FC236}">
                  <a16:creationId xmlns:a16="http://schemas.microsoft.com/office/drawing/2014/main" id="{BE267117-096A-7A97-39E9-E0799F179F8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958" b="92797" l="6287" r="89620">
                          <a14:foregroundMark x1="7602" y1="45339" x2="7602" y2="45339"/>
                          <a14:foregroundMark x1="56871" y1="19492" x2="56871" y2="19492"/>
                          <a14:foregroundMark x1="63889" y1="15890" x2="63889" y2="15890"/>
                          <a14:foregroundMark x1="47953" y1="21186" x2="47953" y2="21186"/>
                          <a14:foregroundMark x1="64766" y1="15254" x2="45468" y2="23093"/>
                          <a14:foregroundMark x1="68421" y1="15678" x2="68421" y2="15678"/>
                          <a14:foregroundMark x1="83187" y1="30508" x2="59211" y2="38983"/>
                          <a14:foregroundMark x1="59211" y1="38983" x2="82018" y2="35593"/>
                          <a14:foregroundMark x1="82018" y1="35593" x2="78947" y2="23941"/>
                          <a14:foregroundMark x1="32895" y1="89407" x2="37427" y2="92797"/>
                          <a14:foregroundMark x1="6287" y1="47669" x2="6287" y2="47669"/>
                          <a14:foregroundMark x1="66813" y1="19703" x2="45029" y2="23941"/>
                          <a14:foregroundMark x1="71345" y1="15254" x2="67836" y2="16525"/>
                          <a14:foregroundMark x1="68860" y1="14195" x2="73977" y2="17797"/>
                          <a14:foregroundMark x1="72515" y1="13771" x2="72515" y2="13771"/>
                          <a14:foregroundMark x1="73392" y1="14831" x2="73392" y2="14831"/>
                          <a14:foregroundMark x1="62427" y1="13771" x2="62427" y2="13771"/>
                          <a14:foregroundMark x1="60673" y1="15254" x2="45614" y2="22669"/>
                          <a14:foregroundMark x1="45614" y1="22669" x2="45614" y2="22669"/>
                          <a14:foregroundMark x1="62281" y1="13559" x2="23392" y2="33263"/>
                          <a14:backgroundMark x1="32602" y1="94703" x2="5702" y2="6483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26346" y="2091541"/>
              <a:ext cx="2404922" cy="16595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6" name="Picture 16" descr="Xilinx Alveo U280 Launched Possibly with AMD EPYC CCIX Support">
              <a:extLst>
                <a:ext uri="{FF2B5EF4-FFF2-40B4-BE49-F238E27FC236}">
                  <a16:creationId xmlns:a16="http://schemas.microsoft.com/office/drawing/2014/main" id="{C85C1743-53E3-6728-7B45-E8185DE6A4D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958" b="92797" l="6287" r="89620">
                          <a14:foregroundMark x1="7602" y1="45339" x2="7602" y2="45339"/>
                          <a14:foregroundMark x1="56871" y1="19492" x2="56871" y2="19492"/>
                          <a14:foregroundMark x1="63889" y1="15890" x2="63889" y2="15890"/>
                          <a14:foregroundMark x1="47953" y1="21186" x2="47953" y2="21186"/>
                          <a14:foregroundMark x1="64766" y1="15254" x2="45468" y2="23093"/>
                          <a14:foregroundMark x1="68421" y1="15678" x2="68421" y2="15678"/>
                          <a14:foregroundMark x1="83187" y1="30508" x2="59211" y2="38983"/>
                          <a14:foregroundMark x1="59211" y1="38983" x2="82018" y2="35593"/>
                          <a14:foregroundMark x1="82018" y1="35593" x2="78947" y2="23941"/>
                          <a14:foregroundMark x1="32895" y1="89407" x2="37427" y2="92797"/>
                          <a14:foregroundMark x1="6287" y1="47669" x2="6287" y2="47669"/>
                          <a14:foregroundMark x1="66813" y1="19703" x2="45029" y2="23941"/>
                          <a14:foregroundMark x1="71345" y1="15254" x2="67836" y2="16525"/>
                          <a14:foregroundMark x1="68860" y1="14195" x2="73977" y2="17797"/>
                          <a14:foregroundMark x1="72515" y1="13771" x2="72515" y2="13771"/>
                          <a14:foregroundMark x1="73392" y1="14831" x2="73392" y2="14831"/>
                          <a14:foregroundMark x1="62427" y1="13771" x2="62427" y2="13771"/>
                          <a14:foregroundMark x1="60673" y1="15254" x2="45614" y2="22669"/>
                          <a14:foregroundMark x1="45614" y1="22669" x2="45614" y2="22669"/>
                          <a14:foregroundMark x1="62281" y1="13559" x2="23392" y2="33263"/>
                          <a14:backgroundMark x1="32602" y1="94703" x2="5702" y2="6483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12566" y="1015998"/>
              <a:ext cx="2404922" cy="16595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7" name="Picture 16" descr="Xilinx Alveo U280 Launched Possibly with AMD EPYC CCIX Support">
              <a:extLst>
                <a:ext uri="{FF2B5EF4-FFF2-40B4-BE49-F238E27FC236}">
                  <a16:creationId xmlns:a16="http://schemas.microsoft.com/office/drawing/2014/main" id="{CFDFD094-368A-ABF2-7CEB-8D4E8639FB2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958" b="92797" l="6287" r="89620">
                          <a14:foregroundMark x1="7602" y1="45339" x2="7602" y2="45339"/>
                          <a14:foregroundMark x1="56871" y1="19492" x2="56871" y2="19492"/>
                          <a14:foregroundMark x1="63889" y1="15890" x2="63889" y2="15890"/>
                          <a14:foregroundMark x1="47953" y1="21186" x2="47953" y2="21186"/>
                          <a14:foregroundMark x1="64766" y1="15254" x2="45468" y2="23093"/>
                          <a14:foregroundMark x1="68421" y1="15678" x2="68421" y2="15678"/>
                          <a14:foregroundMark x1="83187" y1="30508" x2="59211" y2="38983"/>
                          <a14:foregroundMark x1="59211" y1="38983" x2="82018" y2="35593"/>
                          <a14:foregroundMark x1="82018" y1="35593" x2="78947" y2="23941"/>
                          <a14:foregroundMark x1="32895" y1="89407" x2="37427" y2="92797"/>
                          <a14:foregroundMark x1="6287" y1="47669" x2="6287" y2="47669"/>
                          <a14:foregroundMark x1="66813" y1="19703" x2="45029" y2="23941"/>
                          <a14:foregroundMark x1="71345" y1="15254" x2="67836" y2="16525"/>
                          <a14:foregroundMark x1="68860" y1="14195" x2="73977" y2="17797"/>
                          <a14:foregroundMark x1="72515" y1="13771" x2="72515" y2="13771"/>
                          <a14:foregroundMark x1="73392" y1="14831" x2="73392" y2="14831"/>
                          <a14:foregroundMark x1="62427" y1="13771" x2="62427" y2="13771"/>
                          <a14:foregroundMark x1="60673" y1="15254" x2="45614" y2="22669"/>
                          <a14:foregroundMark x1="45614" y1="22669" x2="45614" y2="22669"/>
                          <a14:foregroundMark x1="62281" y1="13559" x2="23392" y2="33263"/>
                          <a14:backgroundMark x1="32602" y1="94703" x2="5702" y2="6483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17871" y="58206"/>
              <a:ext cx="2404922" cy="16595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8" name="Picture 16" descr="Xilinx Alveo U280 Launched Possibly with AMD EPYC CCIX Support">
              <a:extLst>
                <a:ext uri="{FF2B5EF4-FFF2-40B4-BE49-F238E27FC236}">
                  <a16:creationId xmlns:a16="http://schemas.microsoft.com/office/drawing/2014/main" id="{86A372AE-CE88-0B0E-F1CB-1281D743A3F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958" b="92797" l="6287" r="89620">
                          <a14:foregroundMark x1="7602" y1="45339" x2="7602" y2="45339"/>
                          <a14:foregroundMark x1="56871" y1="19492" x2="56871" y2="19492"/>
                          <a14:foregroundMark x1="63889" y1="15890" x2="63889" y2="15890"/>
                          <a14:foregroundMark x1="47953" y1="21186" x2="47953" y2="21186"/>
                          <a14:foregroundMark x1="64766" y1="15254" x2="45468" y2="23093"/>
                          <a14:foregroundMark x1="68421" y1="15678" x2="68421" y2="15678"/>
                          <a14:foregroundMark x1="83187" y1="30508" x2="59211" y2="38983"/>
                          <a14:foregroundMark x1="59211" y1="38983" x2="82018" y2="35593"/>
                          <a14:foregroundMark x1="82018" y1="35593" x2="78947" y2="23941"/>
                          <a14:foregroundMark x1="32895" y1="89407" x2="37427" y2="92797"/>
                          <a14:foregroundMark x1="6287" y1="47669" x2="6287" y2="47669"/>
                          <a14:foregroundMark x1="66813" y1="19703" x2="45029" y2="23941"/>
                          <a14:foregroundMark x1="71345" y1="15254" x2="67836" y2="16525"/>
                          <a14:foregroundMark x1="68860" y1="14195" x2="73977" y2="17797"/>
                          <a14:foregroundMark x1="72515" y1="13771" x2="72515" y2="13771"/>
                          <a14:foregroundMark x1="73392" y1="14831" x2="73392" y2="14831"/>
                          <a14:foregroundMark x1="62427" y1="13771" x2="62427" y2="13771"/>
                          <a14:foregroundMark x1="60673" y1="15254" x2="45614" y2="22669"/>
                          <a14:foregroundMark x1="45614" y1="22669" x2="45614" y2="22669"/>
                          <a14:foregroundMark x1="62281" y1="13559" x2="23392" y2="33263"/>
                          <a14:backgroundMark x1="32602" y1="94703" x2="5702" y2="6483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30257" y="1929974"/>
              <a:ext cx="2404922" cy="16595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9" name="Picture 16" descr="Xilinx Alveo U280 Launched Possibly with AMD EPYC CCIX Support">
              <a:extLst>
                <a:ext uri="{FF2B5EF4-FFF2-40B4-BE49-F238E27FC236}">
                  <a16:creationId xmlns:a16="http://schemas.microsoft.com/office/drawing/2014/main" id="{96E08361-0710-5CA5-2220-CFFB3AECFB3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958" b="92797" l="6287" r="89620">
                          <a14:foregroundMark x1="7602" y1="45339" x2="7602" y2="45339"/>
                          <a14:foregroundMark x1="56871" y1="19492" x2="56871" y2="19492"/>
                          <a14:foregroundMark x1="63889" y1="15890" x2="63889" y2="15890"/>
                          <a14:foregroundMark x1="47953" y1="21186" x2="47953" y2="21186"/>
                          <a14:foregroundMark x1="64766" y1="15254" x2="45468" y2="23093"/>
                          <a14:foregroundMark x1="68421" y1="15678" x2="68421" y2="15678"/>
                          <a14:foregroundMark x1="83187" y1="30508" x2="59211" y2="38983"/>
                          <a14:foregroundMark x1="59211" y1="38983" x2="82018" y2="35593"/>
                          <a14:foregroundMark x1="82018" y1="35593" x2="78947" y2="23941"/>
                          <a14:foregroundMark x1="32895" y1="89407" x2="37427" y2="92797"/>
                          <a14:foregroundMark x1="6287" y1="47669" x2="6287" y2="47669"/>
                          <a14:foregroundMark x1="66813" y1="19703" x2="45029" y2="23941"/>
                          <a14:foregroundMark x1="71345" y1="15254" x2="67836" y2="16525"/>
                          <a14:foregroundMark x1="68860" y1="14195" x2="73977" y2="17797"/>
                          <a14:foregroundMark x1="72515" y1="13771" x2="72515" y2="13771"/>
                          <a14:foregroundMark x1="73392" y1="14831" x2="73392" y2="14831"/>
                          <a14:foregroundMark x1="62427" y1="13771" x2="62427" y2="13771"/>
                          <a14:foregroundMark x1="60673" y1="15254" x2="45614" y2="22669"/>
                          <a14:foregroundMark x1="45614" y1="22669" x2="45614" y2="22669"/>
                          <a14:foregroundMark x1="62281" y1="13559" x2="23392" y2="33263"/>
                          <a14:backgroundMark x1="32602" y1="94703" x2="5702" y2="6483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64162" y="831116"/>
              <a:ext cx="2404922" cy="16595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0" name="Picture 16" descr="Xilinx Alveo U280 Launched Possibly with AMD EPYC CCIX Support">
              <a:extLst>
                <a:ext uri="{FF2B5EF4-FFF2-40B4-BE49-F238E27FC236}">
                  <a16:creationId xmlns:a16="http://schemas.microsoft.com/office/drawing/2014/main" id="{EF050EBF-A7B2-31E2-AB7B-6EAC77CE103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958" b="92797" l="6287" r="89620">
                          <a14:foregroundMark x1="7602" y1="45339" x2="7602" y2="45339"/>
                          <a14:foregroundMark x1="56871" y1="19492" x2="56871" y2="19492"/>
                          <a14:foregroundMark x1="63889" y1="15890" x2="63889" y2="15890"/>
                          <a14:foregroundMark x1="47953" y1="21186" x2="47953" y2="21186"/>
                          <a14:foregroundMark x1="64766" y1="15254" x2="45468" y2="23093"/>
                          <a14:foregroundMark x1="68421" y1="15678" x2="68421" y2="15678"/>
                          <a14:foregroundMark x1="83187" y1="30508" x2="59211" y2="38983"/>
                          <a14:foregroundMark x1="59211" y1="38983" x2="82018" y2="35593"/>
                          <a14:foregroundMark x1="82018" y1="35593" x2="78947" y2="23941"/>
                          <a14:foregroundMark x1="32895" y1="89407" x2="37427" y2="92797"/>
                          <a14:foregroundMark x1="6287" y1="47669" x2="6287" y2="47669"/>
                          <a14:foregroundMark x1="66813" y1="19703" x2="45029" y2="23941"/>
                          <a14:foregroundMark x1="71345" y1="15254" x2="67836" y2="16525"/>
                          <a14:foregroundMark x1="68860" y1="14195" x2="73977" y2="17797"/>
                          <a14:foregroundMark x1="72515" y1="13771" x2="72515" y2="13771"/>
                          <a14:foregroundMark x1="73392" y1="14831" x2="73392" y2="14831"/>
                          <a14:foregroundMark x1="62427" y1="13771" x2="62427" y2="13771"/>
                          <a14:foregroundMark x1="60673" y1="15254" x2="45614" y2="22669"/>
                          <a14:foregroundMark x1="45614" y1="22669" x2="45614" y2="22669"/>
                          <a14:foregroundMark x1="62281" y1="13559" x2="23392" y2="33263"/>
                          <a14:backgroundMark x1="32602" y1="94703" x2="5702" y2="6483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46471" y="1500172"/>
              <a:ext cx="2404922" cy="16595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1" name="Picture 16" descr="Xilinx Alveo U280 Launched Possibly with AMD EPYC CCIX Support">
              <a:extLst>
                <a:ext uri="{FF2B5EF4-FFF2-40B4-BE49-F238E27FC236}">
                  <a16:creationId xmlns:a16="http://schemas.microsoft.com/office/drawing/2014/main" id="{0F63F8BA-5E92-7772-B5AE-A838184B7B2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958" b="92797" l="6287" r="89620">
                          <a14:foregroundMark x1="7602" y1="45339" x2="7602" y2="45339"/>
                          <a14:foregroundMark x1="56871" y1="19492" x2="56871" y2="19492"/>
                          <a14:foregroundMark x1="63889" y1="15890" x2="63889" y2="15890"/>
                          <a14:foregroundMark x1="47953" y1="21186" x2="47953" y2="21186"/>
                          <a14:foregroundMark x1="64766" y1="15254" x2="45468" y2="23093"/>
                          <a14:foregroundMark x1="68421" y1="15678" x2="68421" y2="15678"/>
                          <a14:foregroundMark x1="83187" y1="30508" x2="59211" y2="38983"/>
                          <a14:foregroundMark x1="59211" y1="38983" x2="82018" y2="35593"/>
                          <a14:foregroundMark x1="82018" y1="35593" x2="78947" y2="23941"/>
                          <a14:foregroundMark x1="32895" y1="89407" x2="37427" y2="92797"/>
                          <a14:foregroundMark x1="6287" y1="47669" x2="6287" y2="47669"/>
                          <a14:foregroundMark x1="66813" y1="19703" x2="45029" y2="23941"/>
                          <a14:foregroundMark x1="71345" y1="15254" x2="67836" y2="16525"/>
                          <a14:foregroundMark x1="68860" y1="14195" x2="73977" y2="17797"/>
                          <a14:foregroundMark x1="72515" y1="13771" x2="72515" y2="13771"/>
                          <a14:foregroundMark x1="73392" y1="14831" x2="73392" y2="14831"/>
                          <a14:foregroundMark x1="62427" y1="13771" x2="62427" y2="13771"/>
                          <a14:foregroundMark x1="60673" y1="15254" x2="45614" y2="22669"/>
                          <a14:foregroundMark x1="45614" y1="22669" x2="45614" y2="22669"/>
                          <a14:foregroundMark x1="62281" y1="13559" x2="23392" y2="33263"/>
                          <a14:backgroundMark x1="32602" y1="94703" x2="5702" y2="6483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76114" y="488992"/>
              <a:ext cx="2404922" cy="16595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63" name="Picture 16" descr="Xilinx Alveo U280 Launched Possibly with AMD EPYC CCIX Support">
            <a:extLst>
              <a:ext uri="{FF2B5EF4-FFF2-40B4-BE49-F238E27FC236}">
                <a16:creationId xmlns:a16="http://schemas.microsoft.com/office/drawing/2014/main" id="{1DC1B298-37F4-6D39-0172-493021749E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58" b="92797" l="6287" r="89620">
                        <a14:foregroundMark x1="7602" y1="45339" x2="7602" y2="45339"/>
                        <a14:foregroundMark x1="56871" y1="19492" x2="56871" y2="19492"/>
                        <a14:foregroundMark x1="63889" y1="15890" x2="63889" y2="15890"/>
                        <a14:foregroundMark x1="47953" y1="21186" x2="47953" y2="21186"/>
                        <a14:foregroundMark x1="64766" y1="15254" x2="45468" y2="23093"/>
                        <a14:foregroundMark x1="68421" y1="15678" x2="68421" y2="15678"/>
                        <a14:foregroundMark x1="83187" y1="30508" x2="59211" y2="38983"/>
                        <a14:foregroundMark x1="59211" y1="38983" x2="82018" y2="35593"/>
                        <a14:foregroundMark x1="82018" y1="35593" x2="78947" y2="23941"/>
                        <a14:foregroundMark x1="32895" y1="89407" x2="37427" y2="92797"/>
                        <a14:foregroundMark x1="6287" y1="47669" x2="6287" y2="47669"/>
                        <a14:foregroundMark x1="66813" y1="19703" x2="45029" y2="23941"/>
                        <a14:foregroundMark x1="71345" y1="15254" x2="67836" y2="16525"/>
                        <a14:foregroundMark x1="68860" y1="14195" x2="73977" y2="17797"/>
                        <a14:foregroundMark x1="72515" y1="13771" x2="72515" y2="13771"/>
                        <a14:foregroundMark x1="73392" y1="14831" x2="73392" y2="14831"/>
                        <a14:foregroundMark x1="62427" y1="13771" x2="62427" y2="13771"/>
                        <a14:foregroundMark x1="60673" y1="15254" x2="45614" y2="22669"/>
                        <a14:foregroundMark x1="45614" y1="22669" x2="45614" y2="22669"/>
                        <a14:foregroundMark x1="62281" y1="13559" x2="23392" y2="33263"/>
                        <a14:backgroundMark x1="32602" y1="94703" x2="5702" y2="648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3836" y="4517015"/>
            <a:ext cx="2665475" cy="1839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C64AFDCD-648F-053F-FAB4-0C25FEE28C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4646" y="5532119"/>
            <a:ext cx="579366" cy="586700"/>
          </a:xfrm>
          <a:prstGeom prst="rect">
            <a:avLst/>
          </a:prstGeom>
        </p:spPr>
      </p:pic>
      <p:sp>
        <p:nvSpPr>
          <p:cNvPr id="67" name="TextBox 66">
            <a:extLst>
              <a:ext uri="{FF2B5EF4-FFF2-40B4-BE49-F238E27FC236}">
                <a16:creationId xmlns:a16="http://schemas.microsoft.com/office/drawing/2014/main" id="{FA22256D-1912-8357-279B-BDC41FCD9886}"/>
              </a:ext>
            </a:extLst>
          </p:cNvPr>
          <p:cNvSpPr txBox="1"/>
          <p:nvPr/>
        </p:nvSpPr>
        <p:spPr>
          <a:xfrm>
            <a:off x="6842478" y="6193771"/>
            <a:ext cx="327772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Reconfiguring... 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6F27B0B-49CE-0975-5592-1D69C0B64877}"/>
              </a:ext>
            </a:extLst>
          </p:cNvPr>
          <p:cNvSpPr txBox="1"/>
          <p:nvPr/>
        </p:nvSpPr>
        <p:spPr>
          <a:xfrm>
            <a:off x="4966227" y="138602"/>
            <a:ext cx="633586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2400" dirty="0">
                <a:latin typeface="Arial" panose="020B0604020202020204" pitchFamily="34" charset="0"/>
                <a:cs typeface="Arial" panose="020B0604020202020204" pitchFamily="34" charset="0"/>
              </a:rPr>
              <a:t>Requires excessive FPGAs </a:t>
            </a:r>
            <a:r>
              <a:rPr lang="en-CA" sz="2400" b="1" dirty="0">
                <a:cs typeface="Arial" panose="020B0604020202020204" pitchFamily="34" charset="0"/>
              </a:rPr>
              <a:t>→</a:t>
            </a:r>
            <a:r>
              <a:rPr lang="en-CA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sz="2400" b="1" dirty="0">
                <a:solidFill>
                  <a:srgbClr val="A218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Impractical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CEBABB33-8DF2-7B37-D073-82B57D27F2EA}"/>
              </a:ext>
            </a:extLst>
          </p:cNvPr>
          <p:cNvSpPr txBox="1"/>
          <p:nvPr/>
        </p:nvSpPr>
        <p:spPr>
          <a:xfrm>
            <a:off x="5098150" y="4262604"/>
            <a:ext cx="633586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2400" dirty="0">
                <a:latin typeface="Arial" panose="020B0604020202020204" pitchFamily="34" charset="0"/>
                <a:cs typeface="Arial" panose="020B0604020202020204" pitchFamily="34" charset="0"/>
              </a:rPr>
              <a:t>Frequent reconfiguration </a:t>
            </a:r>
            <a:r>
              <a:rPr lang="en-CA" sz="2400" b="1" dirty="0">
                <a:cs typeface="Arial" panose="020B0604020202020204" pitchFamily="34" charset="0"/>
              </a:rPr>
              <a:t>→</a:t>
            </a:r>
            <a:r>
              <a:rPr lang="en-CA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sz="2400" b="1" dirty="0">
                <a:solidFill>
                  <a:srgbClr val="A218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Slow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AC975FFF-3BF1-7146-B1EE-FEF49F59C422}"/>
              </a:ext>
            </a:extLst>
          </p:cNvPr>
          <p:cNvSpPr txBox="1"/>
          <p:nvPr/>
        </p:nvSpPr>
        <p:spPr>
          <a:xfrm>
            <a:off x="5098150" y="3513457"/>
            <a:ext cx="633586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601411E-A222-4F7D-A1D4-CB217929895B}"/>
              </a:ext>
            </a:extLst>
          </p:cNvPr>
          <p:cNvSpPr txBox="1"/>
          <p:nvPr/>
        </p:nvSpPr>
        <p:spPr>
          <a:xfrm>
            <a:off x="782815" y="318534"/>
            <a:ext cx="1137583" cy="62606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50"/>
              </a:spcBef>
              <a:buNone/>
            </a:pPr>
            <a:r>
              <a:rPr lang="en-CA" sz="1750" dirty="0"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en-CA" sz="1750" dirty="0" err="1">
                <a:latin typeface="Arial" panose="020B0604020202020204" pitchFamily="34" charset="0"/>
                <a:cs typeface="Arial" panose="020B0604020202020204" pitchFamily="34" charset="0"/>
              </a:rPr>
              <a:t>ss|ss</a:t>
            </a:r>
            <a:r>
              <a:rPr lang="en-CA" sz="1750" dirty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</a:p>
          <a:p>
            <a:pPr>
              <a:spcBef>
                <a:spcPts val="150"/>
              </a:spcBef>
              <a:buNone/>
            </a:pPr>
            <a:r>
              <a:rPr lang="en-CA" sz="1750" dirty="0"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en-CA" sz="1750" dirty="0" err="1">
                <a:latin typeface="Arial" panose="020B0604020202020204" pitchFamily="34" charset="0"/>
                <a:cs typeface="Arial" panose="020B0604020202020204" pitchFamily="34" charset="0"/>
              </a:rPr>
              <a:t>ps|ss</a:t>
            </a:r>
            <a:r>
              <a:rPr lang="en-CA" sz="1750" dirty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</a:p>
          <a:p>
            <a:pPr>
              <a:spcBef>
                <a:spcPts val="150"/>
              </a:spcBef>
              <a:buNone/>
            </a:pPr>
            <a:r>
              <a:rPr lang="en-CA" sz="1750" dirty="0"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en-CA" sz="1750" dirty="0" err="1">
                <a:latin typeface="Arial" panose="020B0604020202020204" pitchFamily="34" charset="0"/>
                <a:cs typeface="Arial" panose="020B0604020202020204" pitchFamily="34" charset="0"/>
              </a:rPr>
              <a:t>ps|ps</a:t>
            </a:r>
            <a:r>
              <a:rPr lang="en-CA" sz="1750" dirty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</a:p>
          <a:p>
            <a:pPr>
              <a:spcBef>
                <a:spcPts val="150"/>
              </a:spcBef>
              <a:buNone/>
            </a:pPr>
            <a:r>
              <a:rPr lang="en-CA" sz="1750" dirty="0"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en-CA" sz="1750" dirty="0" err="1">
                <a:latin typeface="Arial" panose="020B0604020202020204" pitchFamily="34" charset="0"/>
                <a:cs typeface="Arial" panose="020B0604020202020204" pitchFamily="34" charset="0"/>
              </a:rPr>
              <a:t>pp|ss</a:t>
            </a:r>
            <a:r>
              <a:rPr lang="en-CA" sz="1750" dirty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</a:p>
          <a:p>
            <a:pPr>
              <a:spcBef>
                <a:spcPts val="150"/>
              </a:spcBef>
              <a:buNone/>
            </a:pPr>
            <a:r>
              <a:rPr lang="en-CA" sz="1750" dirty="0"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en-CA" sz="1750" dirty="0" err="1">
                <a:latin typeface="Arial" panose="020B0604020202020204" pitchFamily="34" charset="0"/>
                <a:cs typeface="Arial" panose="020B0604020202020204" pitchFamily="34" charset="0"/>
              </a:rPr>
              <a:t>pp|ps</a:t>
            </a:r>
            <a:r>
              <a:rPr lang="en-CA" sz="1750" dirty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</a:p>
          <a:p>
            <a:pPr>
              <a:spcBef>
                <a:spcPts val="150"/>
              </a:spcBef>
              <a:buNone/>
            </a:pPr>
            <a:r>
              <a:rPr lang="en-CA" sz="1750" dirty="0"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en-CA" sz="1750" dirty="0" err="1">
                <a:latin typeface="Arial" panose="020B0604020202020204" pitchFamily="34" charset="0"/>
                <a:cs typeface="Arial" panose="020B0604020202020204" pitchFamily="34" charset="0"/>
              </a:rPr>
              <a:t>pp|pp</a:t>
            </a:r>
            <a:r>
              <a:rPr lang="en-CA" sz="1750" dirty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</a:p>
          <a:p>
            <a:pPr>
              <a:spcBef>
                <a:spcPts val="150"/>
              </a:spcBef>
              <a:buNone/>
            </a:pPr>
            <a:r>
              <a:rPr lang="en-CA" sz="1750" dirty="0"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en-CA" sz="1750" dirty="0" err="1">
                <a:latin typeface="Arial" panose="020B0604020202020204" pitchFamily="34" charset="0"/>
                <a:cs typeface="Arial" panose="020B0604020202020204" pitchFamily="34" charset="0"/>
              </a:rPr>
              <a:t>ds|ss</a:t>
            </a:r>
            <a:r>
              <a:rPr lang="en-CA" sz="1750" dirty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</a:p>
          <a:p>
            <a:pPr>
              <a:spcBef>
                <a:spcPts val="150"/>
              </a:spcBef>
              <a:buNone/>
            </a:pPr>
            <a:r>
              <a:rPr lang="en-CA" sz="1750" dirty="0"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en-CA" sz="1750" dirty="0" err="1">
                <a:latin typeface="Arial" panose="020B0604020202020204" pitchFamily="34" charset="0"/>
                <a:cs typeface="Arial" panose="020B0604020202020204" pitchFamily="34" charset="0"/>
              </a:rPr>
              <a:t>ds|ps</a:t>
            </a:r>
            <a:r>
              <a:rPr lang="en-CA" sz="1750" dirty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</a:p>
          <a:p>
            <a:pPr>
              <a:spcBef>
                <a:spcPts val="150"/>
              </a:spcBef>
              <a:buNone/>
            </a:pPr>
            <a:r>
              <a:rPr lang="en-CA" sz="1750" dirty="0"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en-CA" sz="1750" dirty="0" err="1">
                <a:latin typeface="Arial" panose="020B0604020202020204" pitchFamily="34" charset="0"/>
                <a:cs typeface="Arial" panose="020B0604020202020204" pitchFamily="34" charset="0"/>
              </a:rPr>
              <a:t>ds|pp</a:t>
            </a:r>
            <a:r>
              <a:rPr lang="en-CA" sz="1750" dirty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</a:p>
          <a:p>
            <a:pPr>
              <a:spcBef>
                <a:spcPts val="150"/>
              </a:spcBef>
              <a:buNone/>
            </a:pPr>
            <a:r>
              <a:rPr lang="en-CA" sz="1750" dirty="0"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en-CA" sz="1750" dirty="0" err="1">
                <a:latin typeface="Arial" panose="020B0604020202020204" pitchFamily="34" charset="0"/>
                <a:cs typeface="Arial" panose="020B0604020202020204" pitchFamily="34" charset="0"/>
              </a:rPr>
              <a:t>ds|ds</a:t>
            </a:r>
            <a:r>
              <a:rPr lang="en-CA" sz="1750" dirty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</a:p>
          <a:p>
            <a:pPr>
              <a:spcBef>
                <a:spcPts val="150"/>
              </a:spcBef>
              <a:buNone/>
            </a:pPr>
            <a:r>
              <a:rPr lang="en-CA" sz="1750" dirty="0"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en-CA" sz="1750" dirty="0" err="1">
                <a:latin typeface="Arial" panose="020B0604020202020204" pitchFamily="34" charset="0"/>
                <a:cs typeface="Arial" panose="020B0604020202020204" pitchFamily="34" charset="0"/>
              </a:rPr>
              <a:t>dp|ss</a:t>
            </a:r>
            <a:r>
              <a:rPr lang="en-CA" sz="1750" dirty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</a:p>
          <a:p>
            <a:pPr>
              <a:spcBef>
                <a:spcPts val="150"/>
              </a:spcBef>
              <a:buNone/>
            </a:pPr>
            <a:r>
              <a:rPr lang="en-CA" sz="1750" dirty="0"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en-CA" sz="1750" dirty="0" err="1">
                <a:latin typeface="Arial" panose="020B0604020202020204" pitchFamily="34" charset="0"/>
                <a:cs typeface="Arial" panose="020B0604020202020204" pitchFamily="34" charset="0"/>
              </a:rPr>
              <a:t>dp|ps</a:t>
            </a:r>
            <a:r>
              <a:rPr lang="en-CA" sz="1750" dirty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</a:p>
          <a:p>
            <a:pPr>
              <a:spcBef>
                <a:spcPts val="150"/>
              </a:spcBef>
              <a:buNone/>
            </a:pPr>
            <a:r>
              <a:rPr lang="en-CA" sz="1750" dirty="0"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en-CA" sz="1750" dirty="0" err="1">
                <a:latin typeface="Arial" panose="020B0604020202020204" pitchFamily="34" charset="0"/>
                <a:cs typeface="Arial" panose="020B0604020202020204" pitchFamily="34" charset="0"/>
              </a:rPr>
              <a:t>dp|pp</a:t>
            </a:r>
            <a:r>
              <a:rPr lang="en-CA" sz="1750" dirty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</a:p>
          <a:p>
            <a:pPr>
              <a:spcBef>
                <a:spcPts val="150"/>
              </a:spcBef>
              <a:buNone/>
            </a:pPr>
            <a:r>
              <a:rPr lang="en-CA" sz="1750" dirty="0"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en-CA" sz="1750" dirty="0" err="1">
                <a:latin typeface="Arial" panose="020B0604020202020204" pitchFamily="34" charset="0"/>
                <a:cs typeface="Arial" panose="020B0604020202020204" pitchFamily="34" charset="0"/>
              </a:rPr>
              <a:t>dp|ds</a:t>
            </a:r>
            <a:r>
              <a:rPr lang="en-CA" sz="1750" dirty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</a:p>
          <a:p>
            <a:pPr>
              <a:spcBef>
                <a:spcPts val="150"/>
              </a:spcBef>
              <a:buNone/>
            </a:pPr>
            <a:r>
              <a:rPr lang="en-CA" sz="1750" dirty="0"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en-CA" sz="1750" dirty="0" err="1">
                <a:latin typeface="Arial" panose="020B0604020202020204" pitchFamily="34" charset="0"/>
                <a:cs typeface="Arial" panose="020B0604020202020204" pitchFamily="34" charset="0"/>
              </a:rPr>
              <a:t>dp|dp</a:t>
            </a:r>
            <a:r>
              <a:rPr lang="en-CA" sz="1750" dirty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</a:p>
          <a:p>
            <a:pPr>
              <a:spcBef>
                <a:spcPts val="150"/>
              </a:spcBef>
              <a:buNone/>
            </a:pPr>
            <a:r>
              <a:rPr lang="en-CA" sz="1750" dirty="0"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en-CA" sz="1750" dirty="0" err="1">
                <a:latin typeface="Arial" panose="020B0604020202020204" pitchFamily="34" charset="0"/>
                <a:cs typeface="Arial" panose="020B0604020202020204" pitchFamily="34" charset="0"/>
              </a:rPr>
              <a:t>dd|ss</a:t>
            </a:r>
            <a:r>
              <a:rPr lang="en-CA" sz="1750" dirty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</a:p>
          <a:p>
            <a:pPr>
              <a:spcBef>
                <a:spcPts val="150"/>
              </a:spcBef>
              <a:buNone/>
            </a:pPr>
            <a:r>
              <a:rPr lang="en-CA" sz="1750" dirty="0"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en-CA" sz="1750" dirty="0" err="1">
                <a:latin typeface="Arial" panose="020B0604020202020204" pitchFamily="34" charset="0"/>
                <a:cs typeface="Arial" panose="020B0604020202020204" pitchFamily="34" charset="0"/>
              </a:rPr>
              <a:t>dd|ps</a:t>
            </a:r>
            <a:r>
              <a:rPr lang="en-CA" sz="1750" dirty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</a:p>
          <a:p>
            <a:pPr>
              <a:spcBef>
                <a:spcPts val="150"/>
              </a:spcBef>
              <a:buNone/>
            </a:pPr>
            <a:r>
              <a:rPr lang="en-CA" sz="1750" dirty="0"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en-CA" sz="1750" dirty="0" err="1">
                <a:latin typeface="Arial" panose="020B0604020202020204" pitchFamily="34" charset="0"/>
                <a:cs typeface="Arial" panose="020B0604020202020204" pitchFamily="34" charset="0"/>
              </a:rPr>
              <a:t>dd|pp</a:t>
            </a:r>
            <a:r>
              <a:rPr lang="en-CA" sz="1750" dirty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</a:p>
          <a:p>
            <a:pPr>
              <a:spcBef>
                <a:spcPts val="150"/>
              </a:spcBef>
              <a:buNone/>
            </a:pPr>
            <a:r>
              <a:rPr lang="en-CA" sz="1750" dirty="0"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en-CA" sz="1750" dirty="0" err="1">
                <a:latin typeface="Arial" panose="020B0604020202020204" pitchFamily="34" charset="0"/>
                <a:cs typeface="Arial" panose="020B0604020202020204" pitchFamily="34" charset="0"/>
              </a:rPr>
              <a:t>dd|ds</a:t>
            </a:r>
            <a:r>
              <a:rPr lang="en-CA" sz="1750" dirty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</a:p>
          <a:p>
            <a:pPr>
              <a:spcBef>
                <a:spcPts val="150"/>
              </a:spcBef>
              <a:buNone/>
            </a:pPr>
            <a:r>
              <a:rPr lang="en-CA" sz="1750" dirty="0"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en-CA" sz="1750" dirty="0" err="1">
                <a:latin typeface="Arial" panose="020B0604020202020204" pitchFamily="34" charset="0"/>
                <a:cs typeface="Arial" panose="020B0604020202020204" pitchFamily="34" charset="0"/>
              </a:rPr>
              <a:t>dd|dp</a:t>
            </a:r>
            <a:r>
              <a:rPr lang="en-CA" sz="1750" dirty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</a:p>
          <a:p>
            <a:pPr>
              <a:spcBef>
                <a:spcPts val="150"/>
              </a:spcBef>
              <a:buNone/>
            </a:pPr>
            <a:r>
              <a:rPr lang="en-CA" sz="1750" dirty="0"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en-CA" sz="1750" dirty="0" err="1">
                <a:latin typeface="Arial" panose="020B0604020202020204" pitchFamily="34" charset="0"/>
                <a:cs typeface="Arial" panose="020B0604020202020204" pitchFamily="34" charset="0"/>
              </a:rPr>
              <a:t>dd|dd</a:t>
            </a:r>
            <a:r>
              <a:rPr lang="en-CA" sz="1750" dirty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23473430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95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67" grpId="0"/>
      <p:bldP spid="68" grpId="0"/>
      <p:bldP spid="69" grpId="0"/>
      <p:bldP spid="7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8D0ACA-12A1-F80B-DA3D-9A9E20D41B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0C7FD12-C0A8-7FD5-B55B-4627A993FDC4}"/>
              </a:ext>
            </a:extLst>
          </p:cNvPr>
          <p:cNvSpPr txBox="1"/>
          <p:nvPr/>
        </p:nvSpPr>
        <p:spPr>
          <a:xfrm>
            <a:off x="4040037" y="2468546"/>
            <a:ext cx="7418638" cy="1876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Critical Practical Limitations</a:t>
            </a:r>
            <a:endParaRPr lang="en-US" sz="3200" dirty="0"/>
          </a:p>
          <a:p>
            <a:pPr marL="514350" indent="-514350">
              <a:lnSpc>
                <a:spcPct val="150000"/>
              </a:lnSpc>
              <a:buFont typeface="+mj-lt"/>
              <a:buAutoNum type="arabicParenR"/>
            </a:pPr>
            <a:r>
              <a:rPr lang="en-US" sz="2800" dirty="0"/>
              <a:t>Host-FPGA Bandwidth Limitations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arenR"/>
            </a:pPr>
            <a:r>
              <a:rPr lang="en-US" sz="2800" dirty="0"/>
              <a:t>Quartet Class Specific Kernels</a:t>
            </a:r>
            <a:endParaRPr lang="en-CA" sz="2800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19B8531-761C-572C-117A-9FCAB0270080}"/>
              </a:ext>
            </a:extLst>
          </p:cNvPr>
          <p:cNvSpPr txBox="1">
            <a:spLocks/>
          </p:cNvSpPr>
          <p:nvPr/>
        </p:nvSpPr>
        <p:spPr>
          <a:xfrm>
            <a:off x="442966" y="232807"/>
            <a:ext cx="10515600" cy="87499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dirty="0"/>
              <a:t>Prior Work FPGA Design (SERI)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0515E25-1573-A465-E59E-5D5C67959FB7}"/>
              </a:ext>
            </a:extLst>
          </p:cNvPr>
          <p:cNvSpPr/>
          <p:nvPr/>
        </p:nvSpPr>
        <p:spPr>
          <a:xfrm>
            <a:off x="955394" y="1438586"/>
            <a:ext cx="2025113" cy="762505"/>
          </a:xfrm>
          <a:prstGeom prst="roundRect">
            <a:avLst>
              <a:gd name="adj" fmla="val 7195"/>
            </a:avLst>
          </a:prstGeom>
          <a:solidFill>
            <a:srgbClr val="E4C852">
              <a:alpha val="50000"/>
            </a:srgb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Decompose to Primitives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0FF644F-6795-E441-65A5-532411A1026D}"/>
              </a:ext>
            </a:extLst>
          </p:cNvPr>
          <p:cNvSpPr txBox="1"/>
          <p:nvPr/>
        </p:nvSpPr>
        <p:spPr>
          <a:xfrm>
            <a:off x="1100903" y="926828"/>
            <a:ext cx="164939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2200" dirty="0">
                <a:latin typeface="Arial" panose="020B0604020202020204" pitchFamily="34" charset="0"/>
                <a:cs typeface="Arial" panose="020B0604020202020204" pitchFamily="34" charset="0"/>
              </a:rPr>
              <a:t>Basis Set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3A7F61F-0F1D-D031-92B4-22F3866A6408}"/>
              </a:ext>
            </a:extLst>
          </p:cNvPr>
          <p:cNvSpPr/>
          <p:nvPr/>
        </p:nvSpPr>
        <p:spPr>
          <a:xfrm>
            <a:off x="955394" y="2313798"/>
            <a:ext cx="2025113" cy="762505"/>
          </a:xfrm>
          <a:prstGeom prst="roundRect">
            <a:avLst>
              <a:gd name="adj" fmla="val 7195"/>
            </a:avLst>
          </a:prstGeom>
          <a:solidFill>
            <a:srgbClr val="E4C852">
              <a:alpha val="50000"/>
            </a:srgb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Rys Polynomial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D659C56-C6F5-4EE4-0438-6D9ED04718DD}"/>
              </a:ext>
            </a:extLst>
          </p:cNvPr>
          <p:cNvSpPr/>
          <p:nvPr/>
        </p:nvSpPr>
        <p:spPr>
          <a:xfrm>
            <a:off x="955394" y="3724341"/>
            <a:ext cx="2025113" cy="435933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Aux. </a:t>
            </a:r>
            <a:r>
              <a:rPr lang="en-CA" sz="2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Coeffs</a:t>
            </a:r>
            <a:endParaRPr lang="en-CA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D7E72149-0E74-DF73-4132-D1EC4369CD60}"/>
              </a:ext>
            </a:extLst>
          </p:cNvPr>
          <p:cNvSpPr/>
          <p:nvPr/>
        </p:nvSpPr>
        <p:spPr>
          <a:xfrm>
            <a:off x="955393" y="4272981"/>
            <a:ext cx="2025113" cy="762505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Recurrence Relations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5495A2A8-9DDF-E661-D94E-CAA7BBAE5A55}"/>
              </a:ext>
            </a:extLst>
          </p:cNvPr>
          <p:cNvSpPr/>
          <p:nvPr/>
        </p:nvSpPr>
        <p:spPr>
          <a:xfrm>
            <a:off x="955393" y="5148193"/>
            <a:ext cx="2025113" cy="762505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Gaussian Quadrature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46D4875-CD83-D53C-5530-B8EF78C560CF}"/>
              </a:ext>
            </a:extLst>
          </p:cNvPr>
          <p:cNvSpPr/>
          <p:nvPr/>
        </p:nvSpPr>
        <p:spPr>
          <a:xfrm>
            <a:off x="955393" y="3163513"/>
            <a:ext cx="2025113" cy="324631"/>
          </a:xfrm>
          <a:prstGeom prst="roundRect">
            <a:avLst/>
          </a:prstGeom>
          <a:solidFill>
            <a:srgbClr val="AB5F1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b="1" dirty="0"/>
              <a:t>HBM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E749F25B-97AA-0F33-28D5-49B21EFE8FC7}"/>
              </a:ext>
            </a:extLst>
          </p:cNvPr>
          <p:cNvSpPr/>
          <p:nvPr/>
        </p:nvSpPr>
        <p:spPr>
          <a:xfrm>
            <a:off x="955392" y="6107594"/>
            <a:ext cx="2025113" cy="324631"/>
          </a:xfrm>
          <a:prstGeom prst="roundRect">
            <a:avLst/>
          </a:prstGeom>
          <a:solidFill>
            <a:srgbClr val="AB5F1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b="1" dirty="0"/>
              <a:t>HBM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F174C47D-80DC-7D4E-A8C4-72E5918C2409}"/>
              </a:ext>
            </a:extLst>
          </p:cNvPr>
          <p:cNvCxnSpPr>
            <a:stCxn id="9" idx="2"/>
            <a:endCxn id="11" idx="0"/>
          </p:cNvCxnSpPr>
          <p:nvPr/>
        </p:nvCxnSpPr>
        <p:spPr>
          <a:xfrm flipH="1">
            <a:off x="1967949" y="5910698"/>
            <a:ext cx="1" cy="196896"/>
          </a:xfrm>
          <a:prstGeom prst="straightConnector1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D7EE4E81-F319-6B2F-B77D-97068963EA9F}"/>
              </a:ext>
            </a:extLst>
          </p:cNvPr>
          <p:cNvCxnSpPr>
            <a:stCxn id="10" idx="2"/>
            <a:endCxn id="7" idx="0"/>
          </p:cNvCxnSpPr>
          <p:nvPr/>
        </p:nvCxnSpPr>
        <p:spPr>
          <a:xfrm>
            <a:off x="1967950" y="3488144"/>
            <a:ext cx="1" cy="236197"/>
          </a:xfrm>
          <a:prstGeom prst="straightConnector1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75EEADDC-AEBA-715D-B88A-CD19A1A7FA66}"/>
              </a:ext>
            </a:extLst>
          </p:cNvPr>
          <p:cNvSpPr txBox="1"/>
          <p:nvPr/>
        </p:nvSpPr>
        <p:spPr>
          <a:xfrm>
            <a:off x="360418" y="6409749"/>
            <a:ext cx="321506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2200" dirty="0">
                <a:latin typeface="Arial" panose="020B0604020202020204" pitchFamily="34" charset="0"/>
                <a:cs typeface="Arial" panose="020B0604020202020204" pitchFamily="34" charset="0"/>
              </a:rPr>
              <a:t>Final ERIs</a:t>
            </a:r>
          </a:p>
        </p:txBody>
      </p:sp>
    </p:spTree>
    <p:extLst>
      <p:ext uri="{BB962C8B-B14F-4D97-AF65-F5344CB8AC3E}">
        <p14:creationId xmlns:p14="http://schemas.microsoft.com/office/powerpoint/2010/main" val="1064703459"/>
      </p:ext>
    </p:extLst>
  </p:cSld>
  <p:clrMapOvr>
    <a:masterClrMapping/>
  </p:clrMapOvr>
  <p:transition spd="slow">
    <p:push dir="d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6E2CDF-5AAD-3BD9-6DD0-D4EFCA49F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A7BD4E3-DEDF-C9E4-D3F8-1AEA206E13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27</a:t>
            </a:fld>
            <a:endParaRPr lang="en-CA"/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D1D5F9FF-406E-242C-6A2D-EB792DF1FC71}"/>
              </a:ext>
            </a:extLst>
          </p:cNvPr>
          <p:cNvSpPr/>
          <p:nvPr/>
        </p:nvSpPr>
        <p:spPr>
          <a:xfrm>
            <a:off x="759451" y="1438586"/>
            <a:ext cx="2025113" cy="762505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Decompose to Primitives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66A145A-F0BE-DEA1-2DDA-5CC27761E15E}"/>
              </a:ext>
            </a:extLst>
          </p:cNvPr>
          <p:cNvSpPr txBox="1"/>
          <p:nvPr/>
        </p:nvSpPr>
        <p:spPr>
          <a:xfrm>
            <a:off x="904960" y="926828"/>
            <a:ext cx="164939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2200" dirty="0">
                <a:latin typeface="Arial" panose="020B0604020202020204" pitchFamily="34" charset="0"/>
                <a:cs typeface="Arial" panose="020B0604020202020204" pitchFamily="34" charset="0"/>
              </a:rPr>
              <a:t>Basis Set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28194DB-B472-261D-DB46-114637CC8750}"/>
              </a:ext>
            </a:extLst>
          </p:cNvPr>
          <p:cNvSpPr txBox="1"/>
          <p:nvPr/>
        </p:nvSpPr>
        <p:spPr>
          <a:xfrm>
            <a:off x="247023" y="6067402"/>
            <a:ext cx="321506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2200" dirty="0">
                <a:latin typeface="Arial" panose="020B0604020202020204" pitchFamily="34" charset="0"/>
                <a:cs typeface="Arial" panose="020B0604020202020204" pitchFamily="34" charset="0"/>
              </a:rPr>
              <a:t>Final ERIs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84F016A0-5C52-6FA1-DE88-EFF934B31BBD}"/>
              </a:ext>
            </a:extLst>
          </p:cNvPr>
          <p:cNvSpPr/>
          <p:nvPr/>
        </p:nvSpPr>
        <p:spPr>
          <a:xfrm>
            <a:off x="759451" y="2313798"/>
            <a:ext cx="2025113" cy="762505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Rys Polynomial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7CAD4704-1148-4BBA-6AC7-01B239EFA687}"/>
              </a:ext>
            </a:extLst>
          </p:cNvPr>
          <p:cNvSpPr/>
          <p:nvPr/>
        </p:nvSpPr>
        <p:spPr>
          <a:xfrm>
            <a:off x="759451" y="3189010"/>
            <a:ext cx="2025113" cy="435933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Aux. </a:t>
            </a:r>
            <a:r>
              <a:rPr lang="en-CA" sz="2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Coeffs</a:t>
            </a:r>
            <a:endParaRPr lang="en-CA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2D1D4527-B79B-773F-DD1E-D1AB42F35E33}"/>
              </a:ext>
            </a:extLst>
          </p:cNvPr>
          <p:cNvSpPr/>
          <p:nvPr/>
        </p:nvSpPr>
        <p:spPr>
          <a:xfrm>
            <a:off x="759450" y="3737650"/>
            <a:ext cx="2025113" cy="762505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Recurrence Relations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AF650DF4-C069-8FB3-6EE1-D8259D5B9532}"/>
              </a:ext>
            </a:extLst>
          </p:cNvPr>
          <p:cNvSpPr/>
          <p:nvPr/>
        </p:nvSpPr>
        <p:spPr>
          <a:xfrm>
            <a:off x="759450" y="4612862"/>
            <a:ext cx="2025113" cy="762505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Gaussian Quadrature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F2A6C50-0A7B-4579-6853-56F9F665D749}"/>
              </a:ext>
            </a:extLst>
          </p:cNvPr>
          <p:cNvSpPr/>
          <p:nvPr/>
        </p:nvSpPr>
        <p:spPr>
          <a:xfrm>
            <a:off x="759450" y="5469114"/>
            <a:ext cx="2025113" cy="410441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Contraction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577384E-9D77-89F6-6422-4407067A159F}"/>
              </a:ext>
            </a:extLst>
          </p:cNvPr>
          <p:cNvSpPr txBox="1">
            <a:spLocks/>
          </p:cNvSpPr>
          <p:nvPr/>
        </p:nvSpPr>
        <p:spPr>
          <a:xfrm>
            <a:off x="838200" y="266142"/>
            <a:ext cx="10515600" cy="87499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dirty="0"/>
              <a:t>SORCERI – Practical End-to-End</a:t>
            </a:r>
          </a:p>
        </p:txBody>
      </p:sp>
    </p:spTree>
    <p:extLst>
      <p:ext uri="{BB962C8B-B14F-4D97-AF65-F5344CB8AC3E}">
        <p14:creationId xmlns:p14="http://schemas.microsoft.com/office/powerpoint/2010/main" val="36507341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med" p14:dur="700">
        <p159:morph option="byObject"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336D7E-2C70-709F-31A9-A50DF4773D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72C8750-4B97-9CF8-B55A-3F8F8CB38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28</a:t>
            </a:fld>
            <a:endParaRPr lang="en-CA"/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948FA3B0-04F4-1CDE-7B38-C44D687CD65E}"/>
              </a:ext>
            </a:extLst>
          </p:cNvPr>
          <p:cNvSpPr/>
          <p:nvPr/>
        </p:nvSpPr>
        <p:spPr>
          <a:xfrm>
            <a:off x="759451" y="1438586"/>
            <a:ext cx="2025113" cy="762505"/>
          </a:xfrm>
          <a:prstGeom prst="roundRect">
            <a:avLst>
              <a:gd name="adj" fmla="val 7195"/>
            </a:avLst>
          </a:prstGeom>
          <a:solidFill>
            <a:srgbClr val="7FBF87">
              <a:alpha val="49804"/>
            </a:srgb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Decompose to Primitives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87BE520-E7B6-1BE6-1063-0C9A439C051F}"/>
              </a:ext>
            </a:extLst>
          </p:cNvPr>
          <p:cNvSpPr txBox="1"/>
          <p:nvPr/>
        </p:nvSpPr>
        <p:spPr>
          <a:xfrm>
            <a:off x="904960" y="926828"/>
            <a:ext cx="164939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2200" dirty="0">
                <a:latin typeface="Arial" panose="020B0604020202020204" pitchFamily="34" charset="0"/>
                <a:cs typeface="Arial" panose="020B0604020202020204" pitchFamily="34" charset="0"/>
              </a:rPr>
              <a:t>Basis Set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7B4E95D-FDF1-B53C-39FB-3A3D26CBA056}"/>
              </a:ext>
            </a:extLst>
          </p:cNvPr>
          <p:cNvSpPr txBox="1"/>
          <p:nvPr/>
        </p:nvSpPr>
        <p:spPr>
          <a:xfrm>
            <a:off x="247023" y="6067402"/>
            <a:ext cx="321506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2200" dirty="0">
                <a:latin typeface="Arial" panose="020B0604020202020204" pitchFamily="34" charset="0"/>
                <a:cs typeface="Arial" panose="020B0604020202020204" pitchFamily="34" charset="0"/>
              </a:rPr>
              <a:t>Final ERIs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818DAC90-1759-BC87-3EAE-3183991A9678}"/>
              </a:ext>
            </a:extLst>
          </p:cNvPr>
          <p:cNvSpPr/>
          <p:nvPr/>
        </p:nvSpPr>
        <p:spPr>
          <a:xfrm>
            <a:off x="759451" y="2313798"/>
            <a:ext cx="2025113" cy="762505"/>
          </a:xfrm>
          <a:prstGeom prst="roundRect">
            <a:avLst>
              <a:gd name="adj" fmla="val 7195"/>
            </a:avLst>
          </a:prstGeom>
          <a:solidFill>
            <a:srgbClr val="7FBF87">
              <a:alpha val="50000"/>
            </a:srgb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Rys Polynomial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A4C9B9FB-D67B-EED2-1545-8E4DD49B0B21}"/>
              </a:ext>
            </a:extLst>
          </p:cNvPr>
          <p:cNvSpPr/>
          <p:nvPr/>
        </p:nvSpPr>
        <p:spPr>
          <a:xfrm>
            <a:off x="759451" y="3189010"/>
            <a:ext cx="2025113" cy="435933"/>
          </a:xfrm>
          <a:prstGeom prst="roundRect">
            <a:avLst>
              <a:gd name="adj" fmla="val 7195"/>
            </a:avLst>
          </a:prstGeom>
          <a:solidFill>
            <a:srgbClr val="7FBF87">
              <a:alpha val="50000"/>
            </a:srgb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Aux. </a:t>
            </a:r>
            <a:r>
              <a:rPr lang="en-CA" sz="2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Coeffs</a:t>
            </a:r>
            <a:endParaRPr lang="en-CA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5149C407-4A37-F84F-C2DB-CC1562F5E4A2}"/>
              </a:ext>
            </a:extLst>
          </p:cNvPr>
          <p:cNvSpPr/>
          <p:nvPr/>
        </p:nvSpPr>
        <p:spPr>
          <a:xfrm>
            <a:off x="759450" y="3737650"/>
            <a:ext cx="2025113" cy="762505"/>
          </a:xfrm>
          <a:prstGeom prst="roundRect">
            <a:avLst>
              <a:gd name="adj" fmla="val 7195"/>
            </a:avLst>
          </a:prstGeom>
          <a:solidFill>
            <a:srgbClr val="7FBF87">
              <a:alpha val="50000"/>
            </a:srgb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Recurrence Relations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6C3106D8-DA33-BCAA-DB0F-1CFA10E305AA}"/>
              </a:ext>
            </a:extLst>
          </p:cNvPr>
          <p:cNvSpPr/>
          <p:nvPr/>
        </p:nvSpPr>
        <p:spPr>
          <a:xfrm>
            <a:off x="759450" y="4612862"/>
            <a:ext cx="2025113" cy="762505"/>
          </a:xfrm>
          <a:prstGeom prst="roundRect">
            <a:avLst>
              <a:gd name="adj" fmla="val 7195"/>
            </a:avLst>
          </a:prstGeom>
          <a:solidFill>
            <a:srgbClr val="7FBF87">
              <a:alpha val="50000"/>
            </a:srgb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Gaussian Quadrature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620C093C-80EB-1836-6005-36BCC46726ED}"/>
              </a:ext>
            </a:extLst>
          </p:cNvPr>
          <p:cNvSpPr/>
          <p:nvPr/>
        </p:nvSpPr>
        <p:spPr>
          <a:xfrm>
            <a:off x="759450" y="5469114"/>
            <a:ext cx="2025113" cy="410441"/>
          </a:xfrm>
          <a:prstGeom prst="roundRect">
            <a:avLst>
              <a:gd name="adj" fmla="val 7195"/>
            </a:avLst>
          </a:prstGeom>
          <a:solidFill>
            <a:srgbClr val="7FBF87">
              <a:alpha val="50000"/>
            </a:srgb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Contraction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5E9EED8-5146-811B-F248-B466F1A62345}"/>
              </a:ext>
            </a:extLst>
          </p:cNvPr>
          <p:cNvSpPr txBox="1">
            <a:spLocks/>
          </p:cNvSpPr>
          <p:nvPr/>
        </p:nvSpPr>
        <p:spPr>
          <a:xfrm>
            <a:off x="838200" y="266142"/>
            <a:ext cx="10515600" cy="87499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dirty="0"/>
              <a:t>SORCERI</a:t>
            </a:r>
          </a:p>
        </p:txBody>
      </p:sp>
      <p:sp>
        <p:nvSpPr>
          <p:cNvPr id="3" name="Left Brace 2">
            <a:extLst>
              <a:ext uri="{FF2B5EF4-FFF2-40B4-BE49-F238E27FC236}">
                <a16:creationId xmlns:a16="http://schemas.microsoft.com/office/drawing/2014/main" id="{B2A21441-C70A-F3C2-F9DF-92C46A8F844C}"/>
              </a:ext>
            </a:extLst>
          </p:cNvPr>
          <p:cNvSpPr/>
          <p:nvPr/>
        </p:nvSpPr>
        <p:spPr>
          <a:xfrm rot="10800000">
            <a:off x="3158738" y="1438584"/>
            <a:ext cx="311599" cy="4440970"/>
          </a:xfrm>
          <a:prstGeom prst="leftBrace">
            <a:avLst>
              <a:gd name="adj1" fmla="val 95093"/>
              <a:gd name="adj2" fmla="val 50000"/>
            </a:avLst>
          </a:prstGeom>
          <a:ln w="285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FFEDC9E-C12C-C206-B964-35848052BEEF}"/>
              </a:ext>
            </a:extLst>
          </p:cNvPr>
          <p:cNvSpPr txBox="1"/>
          <p:nvPr/>
        </p:nvSpPr>
        <p:spPr>
          <a:xfrm>
            <a:off x="3462083" y="3406976"/>
            <a:ext cx="370942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2400" dirty="0">
                <a:latin typeface="Arial" panose="020B0604020202020204" pitchFamily="34" charset="0"/>
                <a:cs typeface="Arial" panose="020B0604020202020204" pitchFamily="34" charset="0"/>
              </a:rPr>
              <a:t>Perform all steps on-chip</a:t>
            </a:r>
          </a:p>
        </p:txBody>
      </p:sp>
    </p:spTree>
    <p:extLst>
      <p:ext uri="{BB962C8B-B14F-4D97-AF65-F5344CB8AC3E}">
        <p14:creationId xmlns:p14="http://schemas.microsoft.com/office/powerpoint/2010/main" val="41669622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med" p14:dur="700">
        <p159:morph option="byObject"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A567DD-2539-88A3-3803-715D909964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BD125C2-B60A-8FB9-AF99-7C1837D79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29</a:t>
            </a:fld>
            <a:endParaRPr lang="en-CA"/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4CF13A69-AFF6-E462-72BE-9AAF1CC5B71B}"/>
              </a:ext>
            </a:extLst>
          </p:cNvPr>
          <p:cNvSpPr/>
          <p:nvPr/>
        </p:nvSpPr>
        <p:spPr>
          <a:xfrm>
            <a:off x="759451" y="1438586"/>
            <a:ext cx="2025113" cy="762505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Decompose to Primitives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9AEB561-D2CD-1094-56D3-09B204C83DBC}"/>
              </a:ext>
            </a:extLst>
          </p:cNvPr>
          <p:cNvSpPr txBox="1"/>
          <p:nvPr/>
        </p:nvSpPr>
        <p:spPr>
          <a:xfrm>
            <a:off x="904960" y="926828"/>
            <a:ext cx="164939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2200" dirty="0">
                <a:latin typeface="Arial" panose="020B0604020202020204" pitchFamily="34" charset="0"/>
                <a:cs typeface="Arial" panose="020B0604020202020204" pitchFamily="34" charset="0"/>
              </a:rPr>
              <a:t>Basis Set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7B964C9-3DF3-3BB0-9A42-314D69C8F398}"/>
              </a:ext>
            </a:extLst>
          </p:cNvPr>
          <p:cNvSpPr txBox="1"/>
          <p:nvPr/>
        </p:nvSpPr>
        <p:spPr>
          <a:xfrm>
            <a:off x="247023" y="6067402"/>
            <a:ext cx="321506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2200" dirty="0">
                <a:latin typeface="Arial" panose="020B0604020202020204" pitchFamily="34" charset="0"/>
                <a:cs typeface="Arial" panose="020B0604020202020204" pitchFamily="34" charset="0"/>
              </a:rPr>
              <a:t>Final ERIs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F4E765BB-6870-E2E3-0F51-D92A9665225E}"/>
              </a:ext>
            </a:extLst>
          </p:cNvPr>
          <p:cNvSpPr/>
          <p:nvPr/>
        </p:nvSpPr>
        <p:spPr>
          <a:xfrm>
            <a:off x="759451" y="2313798"/>
            <a:ext cx="2025113" cy="762505"/>
          </a:xfrm>
          <a:prstGeom prst="roundRect">
            <a:avLst>
              <a:gd name="adj" fmla="val 7195"/>
            </a:avLst>
          </a:prstGeom>
          <a:solidFill>
            <a:srgbClr val="7FBF87">
              <a:alpha val="50000"/>
            </a:srgb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Rys Polynomial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88D582B9-F0F4-D7F8-E30F-F75B74979AC6}"/>
              </a:ext>
            </a:extLst>
          </p:cNvPr>
          <p:cNvSpPr/>
          <p:nvPr/>
        </p:nvSpPr>
        <p:spPr>
          <a:xfrm>
            <a:off x="759451" y="3189010"/>
            <a:ext cx="2025113" cy="435933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Aux. </a:t>
            </a:r>
            <a:r>
              <a:rPr lang="en-CA" sz="2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Coeffs</a:t>
            </a:r>
            <a:endParaRPr lang="en-CA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00741044-B4FB-5718-F67C-8B183BE52D6A}"/>
              </a:ext>
            </a:extLst>
          </p:cNvPr>
          <p:cNvSpPr/>
          <p:nvPr/>
        </p:nvSpPr>
        <p:spPr>
          <a:xfrm>
            <a:off x="759450" y="3737650"/>
            <a:ext cx="2025113" cy="762505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Recurrence Relations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966C87D0-8F7E-96AE-5E00-6308CB5CB8BE}"/>
              </a:ext>
            </a:extLst>
          </p:cNvPr>
          <p:cNvSpPr/>
          <p:nvPr/>
        </p:nvSpPr>
        <p:spPr>
          <a:xfrm>
            <a:off x="759450" y="4612862"/>
            <a:ext cx="2025113" cy="762505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Gaussian Quadrature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9E1E7797-DBD7-0C90-0B16-73BFCC94EE05}"/>
              </a:ext>
            </a:extLst>
          </p:cNvPr>
          <p:cNvSpPr/>
          <p:nvPr/>
        </p:nvSpPr>
        <p:spPr>
          <a:xfrm>
            <a:off x="759450" y="5469114"/>
            <a:ext cx="2025113" cy="410441"/>
          </a:xfrm>
          <a:prstGeom prst="roundRect">
            <a:avLst>
              <a:gd name="adj" fmla="val 7195"/>
            </a:avLst>
          </a:prstGeom>
          <a:solidFill>
            <a:srgbClr val="7FBF87">
              <a:alpha val="50000"/>
            </a:srgb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Contraction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DA1BA25-B634-C125-6816-A938DDAE73E2}"/>
              </a:ext>
            </a:extLst>
          </p:cNvPr>
          <p:cNvSpPr txBox="1">
            <a:spLocks/>
          </p:cNvSpPr>
          <p:nvPr/>
        </p:nvSpPr>
        <p:spPr>
          <a:xfrm>
            <a:off x="838200" y="266142"/>
            <a:ext cx="10515600" cy="87499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dirty="0"/>
              <a:t>SORCERI</a:t>
            </a:r>
          </a:p>
        </p:txBody>
      </p:sp>
      <p:sp>
        <p:nvSpPr>
          <p:cNvPr id="3" name="Left Brace 2">
            <a:extLst>
              <a:ext uri="{FF2B5EF4-FFF2-40B4-BE49-F238E27FC236}">
                <a16:creationId xmlns:a16="http://schemas.microsoft.com/office/drawing/2014/main" id="{669C664C-3EE0-1C68-0DBC-D755DF7F2231}"/>
              </a:ext>
            </a:extLst>
          </p:cNvPr>
          <p:cNvSpPr/>
          <p:nvPr/>
        </p:nvSpPr>
        <p:spPr>
          <a:xfrm rot="10800000">
            <a:off x="3158738" y="1438584"/>
            <a:ext cx="311599" cy="4440970"/>
          </a:xfrm>
          <a:prstGeom prst="leftBrace">
            <a:avLst>
              <a:gd name="adj1" fmla="val 95093"/>
              <a:gd name="adj2" fmla="val 50000"/>
            </a:avLst>
          </a:prstGeom>
          <a:ln w="285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A1375C7-75A1-5693-3031-BD7C71D7C639}"/>
              </a:ext>
            </a:extLst>
          </p:cNvPr>
          <p:cNvSpPr txBox="1"/>
          <p:nvPr/>
        </p:nvSpPr>
        <p:spPr>
          <a:xfrm>
            <a:off x="3462083" y="3406976"/>
            <a:ext cx="370942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2400" dirty="0">
                <a:latin typeface="Arial" panose="020B0604020202020204" pitchFamily="34" charset="0"/>
                <a:cs typeface="Arial" panose="020B0604020202020204" pitchFamily="34" charset="0"/>
              </a:rPr>
              <a:t>Perform all steps on-chip</a:t>
            </a:r>
          </a:p>
        </p:txBody>
      </p:sp>
    </p:spTree>
    <p:extLst>
      <p:ext uri="{BB962C8B-B14F-4D97-AF65-F5344CB8AC3E}">
        <p14:creationId xmlns:p14="http://schemas.microsoft.com/office/powerpoint/2010/main" val="12666964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med" p14:dur="700">
        <p159:morph option="byObject"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te_to_diamond">
            <a:hlinkClick r:id="" action="ppaction://media"/>
            <a:extLst>
              <a:ext uri="{FF2B5EF4-FFF2-40B4-BE49-F238E27FC236}">
                <a16:creationId xmlns:a16="http://schemas.microsoft.com/office/drawing/2014/main" id="{3AFB0DEE-B68B-88B3-988D-A8E1E4A6574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079283" y="1104900"/>
            <a:ext cx="5411677" cy="5411677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9CD093-1AB7-9B14-7B2E-631532AE97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5972" y="588397"/>
            <a:ext cx="11126277" cy="55885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CA" sz="3200">
                <a:latin typeface="Arial" panose="020B0604020202020204" pitchFamily="34" charset="0"/>
                <a:cs typeface="Arial" panose="020B0604020202020204" pitchFamily="34" charset="0"/>
              </a:rPr>
              <a:t>Quantum Mechanics based </a:t>
            </a:r>
            <a:r>
              <a:rPr lang="en-CA" sz="3200" u="sng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CA" sz="3200" dirty="0">
                <a:latin typeface="Arial" panose="020B0604020202020204" pitchFamily="34" charset="0"/>
                <a:cs typeface="Arial" panose="020B0604020202020204" pitchFamily="34" charset="0"/>
              </a:rPr>
              <a:t>olecular </a:t>
            </a:r>
            <a:r>
              <a:rPr lang="en-CA" sz="3200" u="sng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CA" sz="3200" dirty="0">
                <a:latin typeface="Arial" panose="020B0604020202020204" pitchFamily="34" charset="0"/>
                <a:cs typeface="Arial" panose="020B0604020202020204" pitchFamily="34" charset="0"/>
              </a:rPr>
              <a:t>ynamics Simulations</a:t>
            </a:r>
            <a:endParaRPr lang="en-CA" sz="3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CA">
                <a:latin typeface="Arial" panose="020B0604020202020204" pitchFamily="34" charset="0"/>
                <a:cs typeface="Arial" panose="020B0604020202020204" pitchFamily="34" charset="0"/>
              </a:rPr>
              <a:t>known as </a:t>
            </a:r>
            <a:r>
              <a:rPr lang="en-CA" i="1">
                <a:solidFill>
                  <a:srgbClr val="A218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 initio</a:t>
            </a:r>
            <a:r>
              <a:rPr lang="en-CA">
                <a:solidFill>
                  <a:srgbClr val="A218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>
                <a:latin typeface="Arial" panose="020B0604020202020204" pitchFamily="34" charset="0"/>
                <a:cs typeface="Arial" panose="020B0604020202020204" pitchFamily="34" charset="0"/>
              </a:rPr>
              <a:t>MD</a:t>
            </a:r>
          </a:p>
          <a:p>
            <a:endParaRPr lang="en-CA" i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CA">
                <a:latin typeface="Arial" panose="020B0604020202020204" pitchFamily="34" charset="0"/>
                <a:cs typeface="Arial" panose="020B0604020202020204" pitchFamily="34" charset="0"/>
              </a:rPr>
              <a:t>can accurately model reactive </a:t>
            </a:r>
            <a:br>
              <a:rPr lang="en-CA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CA">
                <a:latin typeface="Arial" panose="020B0604020202020204" pitchFamily="34" charset="0"/>
                <a:cs typeface="Arial" panose="020B0604020202020204" pitchFamily="34" charset="0"/>
              </a:rPr>
              <a:t>and complex systems</a:t>
            </a:r>
          </a:p>
        </p:txBody>
      </p:sp>
      <p:sp>
        <p:nvSpPr>
          <p:cNvPr id="4" name="Right Brace 3">
            <a:extLst>
              <a:ext uri="{FF2B5EF4-FFF2-40B4-BE49-F238E27FC236}">
                <a16:creationId xmlns:a16="http://schemas.microsoft.com/office/drawing/2014/main" id="{E6D3126C-1F0C-08E0-4503-F1E86AE6C8E9}"/>
              </a:ext>
            </a:extLst>
          </p:cNvPr>
          <p:cNvSpPr/>
          <p:nvPr/>
        </p:nvSpPr>
        <p:spPr>
          <a:xfrm rot="5400000">
            <a:off x="2992074" y="1075812"/>
            <a:ext cx="151052" cy="1211805"/>
          </a:xfrm>
          <a:prstGeom prst="rightBrace">
            <a:avLst>
              <a:gd name="adj1" fmla="val 70000"/>
              <a:gd name="adj2" fmla="val 50000"/>
            </a:avLst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>
              <a:solidFill>
                <a:schemeClr val="accent5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25C9EE3-C238-0FB8-FCDE-8B65F827D0BA}"/>
              </a:ext>
            </a:extLst>
          </p:cNvPr>
          <p:cNvSpPr txBox="1"/>
          <p:nvPr/>
        </p:nvSpPr>
        <p:spPr>
          <a:xfrm>
            <a:off x="1527844" y="1687028"/>
            <a:ext cx="3079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400">
                <a:latin typeface="Arial" panose="020B0604020202020204" pitchFamily="34" charset="0"/>
                <a:cs typeface="Arial" panose="020B0604020202020204" pitchFamily="34" charset="0"/>
              </a:rPr>
              <a:t>“from fundamentals”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A209B79-C852-1725-0342-5992F69A6F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41590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63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5FDDE0-2E54-2275-EC38-0D6FFD0CE9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95A96F0-F493-C8BA-D89C-D336B308B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30</a:t>
            </a:fld>
            <a:endParaRPr lang="en-CA"/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1CCFBB5A-BFD6-483A-E5D4-FBEE0FAC4AB4}"/>
              </a:ext>
            </a:extLst>
          </p:cNvPr>
          <p:cNvSpPr/>
          <p:nvPr/>
        </p:nvSpPr>
        <p:spPr>
          <a:xfrm>
            <a:off x="759451" y="1438586"/>
            <a:ext cx="2025113" cy="762505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Decompose to Primitives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DEB152C-DA9F-BBAB-ACA0-CC39D5ACC570}"/>
              </a:ext>
            </a:extLst>
          </p:cNvPr>
          <p:cNvSpPr txBox="1"/>
          <p:nvPr/>
        </p:nvSpPr>
        <p:spPr>
          <a:xfrm>
            <a:off x="904960" y="926828"/>
            <a:ext cx="164939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2200" dirty="0">
                <a:latin typeface="Arial" panose="020B0604020202020204" pitchFamily="34" charset="0"/>
                <a:cs typeface="Arial" panose="020B0604020202020204" pitchFamily="34" charset="0"/>
              </a:rPr>
              <a:t>Basis Set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8CC46309-7F90-10F0-C050-D1F8991099E9}"/>
              </a:ext>
            </a:extLst>
          </p:cNvPr>
          <p:cNvSpPr/>
          <p:nvPr/>
        </p:nvSpPr>
        <p:spPr>
          <a:xfrm>
            <a:off x="759451" y="3189010"/>
            <a:ext cx="2025113" cy="435933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Aux. </a:t>
            </a:r>
            <a:r>
              <a:rPr lang="en-CA" sz="2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Coeffs</a:t>
            </a:r>
            <a:endParaRPr lang="en-CA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F64DA43A-8398-D069-93A2-794375D7BC1E}"/>
              </a:ext>
            </a:extLst>
          </p:cNvPr>
          <p:cNvSpPr/>
          <p:nvPr/>
        </p:nvSpPr>
        <p:spPr>
          <a:xfrm>
            <a:off x="759450" y="3737650"/>
            <a:ext cx="2025113" cy="762505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Recurrence Relations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49B38148-39F7-B893-1D8C-D77A1B032C42}"/>
              </a:ext>
            </a:extLst>
          </p:cNvPr>
          <p:cNvSpPr/>
          <p:nvPr/>
        </p:nvSpPr>
        <p:spPr>
          <a:xfrm>
            <a:off x="759450" y="4612862"/>
            <a:ext cx="2025113" cy="762505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Gaussian Quadrature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452B75A-556C-74D4-2299-2F609F29F2E9}"/>
              </a:ext>
            </a:extLst>
          </p:cNvPr>
          <p:cNvSpPr txBox="1">
            <a:spLocks/>
          </p:cNvSpPr>
          <p:nvPr/>
        </p:nvSpPr>
        <p:spPr>
          <a:xfrm>
            <a:off x="838200" y="266142"/>
            <a:ext cx="10515600" cy="87499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dirty="0"/>
              <a:t>SORCERI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C876E7A-BFBE-2D62-A7FD-D0AABBB7FF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591696"/>
              </p:ext>
            </p:extLst>
          </p:nvPr>
        </p:nvGraphicFramePr>
        <p:xfrm>
          <a:off x="7578881" y="609501"/>
          <a:ext cx="1071240" cy="612000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71240">
                  <a:extLst>
                    <a:ext uri="{9D8B030D-6E8A-4147-A177-3AD203B41FA5}">
                      <a16:colId xmlns:a16="http://schemas.microsoft.com/office/drawing/2014/main" val="598570617"/>
                    </a:ext>
                  </a:extLst>
                </a:gridCol>
              </a:tblGrid>
              <a:tr h="29142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CA" sz="1800" u="none" strike="noStrike" dirty="0">
                          <a:effectLst/>
                        </a:rPr>
                        <a:t>[</a:t>
                      </a:r>
                      <a:r>
                        <a:rPr lang="en-CA" sz="1800" u="none" strike="noStrike" dirty="0" err="1">
                          <a:effectLst/>
                        </a:rPr>
                        <a:t>ss|ss</a:t>
                      </a:r>
                      <a:r>
                        <a:rPr lang="en-CA" sz="1800" u="none" strike="noStrike" dirty="0">
                          <a:effectLst/>
                        </a:rPr>
                        <a:t>]</a:t>
                      </a:r>
                      <a:endParaRPr lang="en-CA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1099638"/>
                  </a:ext>
                </a:extLst>
              </a:tr>
              <a:tr h="29142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CA" sz="1800" u="none" strike="noStrike" dirty="0">
                          <a:effectLst/>
                        </a:rPr>
                        <a:t>[</a:t>
                      </a:r>
                      <a:r>
                        <a:rPr lang="en-CA" sz="1800" u="none" strike="noStrike" dirty="0" err="1">
                          <a:effectLst/>
                        </a:rPr>
                        <a:t>ps|ss</a:t>
                      </a:r>
                      <a:r>
                        <a:rPr lang="en-CA" sz="1800" u="none" strike="noStrike" dirty="0">
                          <a:effectLst/>
                        </a:rPr>
                        <a:t>]</a:t>
                      </a:r>
                      <a:endParaRPr lang="en-CA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8266506"/>
                  </a:ext>
                </a:extLst>
              </a:tr>
              <a:tr h="29142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CA" sz="1800" u="none" strike="noStrike" dirty="0">
                          <a:effectLst/>
                        </a:rPr>
                        <a:t>[</a:t>
                      </a:r>
                      <a:r>
                        <a:rPr lang="en-CA" sz="1800" u="none" strike="noStrike" dirty="0" err="1">
                          <a:effectLst/>
                        </a:rPr>
                        <a:t>ds|ss</a:t>
                      </a:r>
                      <a:r>
                        <a:rPr lang="en-CA" sz="1800" u="none" strike="noStrike" dirty="0">
                          <a:effectLst/>
                        </a:rPr>
                        <a:t>]</a:t>
                      </a:r>
                      <a:endParaRPr lang="en-CA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36753546"/>
                  </a:ext>
                </a:extLst>
              </a:tr>
              <a:tr h="29142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CA" sz="1800" u="none" strike="noStrike" dirty="0">
                          <a:effectLst/>
                        </a:rPr>
                        <a:t>[</a:t>
                      </a:r>
                      <a:r>
                        <a:rPr lang="en-CA" sz="1800" u="none" strike="noStrike" dirty="0" err="1">
                          <a:effectLst/>
                        </a:rPr>
                        <a:t>pp|ss</a:t>
                      </a:r>
                      <a:r>
                        <a:rPr lang="en-CA" sz="1800" u="none" strike="noStrike" dirty="0">
                          <a:effectLst/>
                        </a:rPr>
                        <a:t>]</a:t>
                      </a:r>
                      <a:endParaRPr lang="en-CA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5726290"/>
                  </a:ext>
                </a:extLst>
              </a:tr>
              <a:tr h="29142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CA" sz="1800" u="none" strike="noStrike" dirty="0">
                          <a:effectLst/>
                        </a:rPr>
                        <a:t>[</a:t>
                      </a:r>
                      <a:r>
                        <a:rPr lang="en-CA" sz="1800" u="none" strike="noStrike" dirty="0" err="1">
                          <a:effectLst/>
                        </a:rPr>
                        <a:t>ps|ps</a:t>
                      </a:r>
                      <a:r>
                        <a:rPr lang="en-CA" sz="1800" u="none" strike="noStrike" dirty="0">
                          <a:effectLst/>
                        </a:rPr>
                        <a:t>]</a:t>
                      </a:r>
                      <a:endParaRPr lang="en-CA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5116612"/>
                  </a:ext>
                </a:extLst>
              </a:tr>
              <a:tr h="29142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CA" sz="1800" u="none" strike="noStrike" dirty="0">
                          <a:effectLst/>
                        </a:rPr>
                        <a:t>[</a:t>
                      </a:r>
                      <a:r>
                        <a:rPr lang="en-CA" sz="1800" u="none" strike="noStrike" dirty="0" err="1">
                          <a:effectLst/>
                        </a:rPr>
                        <a:t>dp|ss</a:t>
                      </a:r>
                      <a:r>
                        <a:rPr lang="en-CA" sz="1800" u="none" strike="noStrike" dirty="0">
                          <a:effectLst/>
                        </a:rPr>
                        <a:t>]</a:t>
                      </a:r>
                      <a:endParaRPr lang="en-CA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5800444"/>
                  </a:ext>
                </a:extLst>
              </a:tr>
              <a:tr h="29142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CA" sz="1800" u="none" strike="noStrike" dirty="0">
                          <a:effectLst/>
                        </a:rPr>
                        <a:t>[</a:t>
                      </a:r>
                      <a:r>
                        <a:rPr lang="en-CA" sz="1800" u="none" strike="noStrike" dirty="0" err="1">
                          <a:effectLst/>
                        </a:rPr>
                        <a:t>ds|ps</a:t>
                      </a:r>
                      <a:r>
                        <a:rPr lang="en-CA" sz="1800" u="none" strike="noStrike" dirty="0">
                          <a:effectLst/>
                        </a:rPr>
                        <a:t>]</a:t>
                      </a:r>
                      <a:endParaRPr lang="en-CA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46456146"/>
                  </a:ext>
                </a:extLst>
              </a:tr>
              <a:tr h="29142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CA" sz="1800" u="none" strike="noStrike" dirty="0">
                          <a:effectLst/>
                        </a:rPr>
                        <a:t>[</a:t>
                      </a:r>
                      <a:r>
                        <a:rPr lang="en-CA" sz="1800" u="none" strike="noStrike" dirty="0" err="1">
                          <a:effectLst/>
                        </a:rPr>
                        <a:t>pp|ps</a:t>
                      </a:r>
                      <a:r>
                        <a:rPr lang="en-CA" sz="1800" u="none" strike="noStrike" dirty="0">
                          <a:effectLst/>
                        </a:rPr>
                        <a:t>]</a:t>
                      </a:r>
                      <a:endParaRPr lang="en-CA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38503"/>
                  </a:ext>
                </a:extLst>
              </a:tr>
              <a:tr h="29142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CA" sz="1800" u="none" strike="noStrike" dirty="0">
                          <a:effectLst/>
                        </a:rPr>
                        <a:t>[</a:t>
                      </a:r>
                      <a:r>
                        <a:rPr lang="en-CA" sz="1800" u="none" strike="noStrike" dirty="0" err="1">
                          <a:effectLst/>
                        </a:rPr>
                        <a:t>dd|ss</a:t>
                      </a:r>
                      <a:r>
                        <a:rPr lang="en-CA" sz="1800" u="none" strike="noStrike" dirty="0">
                          <a:effectLst/>
                        </a:rPr>
                        <a:t>]</a:t>
                      </a:r>
                      <a:endParaRPr lang="en-CA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09150812"/>
                  </a:ext>
                </a:extLst>
              </a:tr>
              <a:tr h="29142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CA" sz="1800" u="none" strike="noStrike" dirty="0">
                          <a:effectLst/>
                        </a:rPr>
                        <a:t>[</a:t>
                      </a:r>
                      <a:r>
                        <a:rPr lang="en-CA" sz="1800" u="none" strike="noStrike" dirty="0" err="1">
                          <a:effectLst/>
                        </a:rPr>
                        <a:t>ds|ds</a:t>
                      </a:r>
                      <a:r>
                        <a:rPr lang="en-CA" sz="1800" u="none" strike="noStrike" dirty="0">
                          <a:effectLst/>
                        </a:rPr>
                        <a:t>]</a:t>
                      </a:r>
                      <a:endParaRPr lang="en-CA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2691216"/>
                  </a:ext>
                </a:extLst>
              </a:tr>
              <a:tr h="29142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CA" sz="1800" u="none" strike="noStrike" dirty="0">
                          <a:effectLst/>
                        </a:rPr>
                        <a:t>[</a:t>
                      </a:r>
                      <a:r>
                        <a:rPr lang="en-CA" sz="1800" u="none" strike="noStrike" dirty="0" err="1">
                          <a:effectLst/>
                        </a:rPr>
                        <a:t>dp|ps</a:t>
                      </a:r>
                      <a:r>
                        <a:rPr lang="en-CA" sz="1800" u="none" strike="noStrike" dirty="0">
                          <a:effectLst/>
                        </a:rPr>
                        <a:t>]</a:t>
                      </a:r>
                      <a:endParaRPr lang="en-CA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1920515"/>
                  </a:ext>
                </a:extLst>
              </a:tr>
              <a:tr h="29142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CA" sz="1800" u="none" strike="noStrike" dirty="0">
                          <a:effectLst/>
                        </a:rPr>
                        <a:t>[</a:t>
                      </a:r>
                      <a:r>
                        <a:rPr lang="en-CA" sz="1800" u="none" strike="noStrike" dirty="0" err="1">
                          <a:effectLst/>
                        </a:rPr>
                        <a:t>ds|pp</a:t>
                      </a:r>
                      <a:r>
                        <a:rPr lang="en-CA" sz="1800" u="none" strike="noStrike" dirty="0">
                          <a:effectLst/>
                        </a:rPr>
                        <a:t>]</a:t>
                      </a:r>
                      <a:endParaRPr lang="en-CA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5286636"/>
                  </a:ext>
                </a:extLst>
              </a:tr>
              <a:tr h="29142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CA" sz="1800" u="none" strike="noStrike" dirty="0">
                          <a:effectLst/>
                        </a:rPr>
                        <a:t>[</a:t>
                      </a:r>
                      <a:r>
                        <a:rPr lang="en-CA" sz="1800" u="none" strike="noStrike" dirty="0" err="1">
                          <a:effectLst/>
                        </a:rPr>
                        <a:t>pp|pp</a:t>
                      </a:r>
                      <a:r>
                        <a:rPr lang="en-CA" sz="1800" u="none" strike="noStrike" dirty="0">
                          <a:effectLst/>
                        </a:rPr>
                        <a:t>]</a:t>
                      </a:r>
                      <a:endParaRPr lang="en-CA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6209063"/>
                  </a:ext>
                </a:extLst>
              </a:tr>
              <a:tr h="29142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CA" sz="1800" u="none" strike="noStrike" dirty="0">
                          <a:effectLst/>
                        </a:rPr>
                        <a:t>[</a:t>
                      </a:r>
                      <a:r>
                        <a:rPr lang="en-CA" sz="1800" u="none" strike="noStrike" dirty="0" err="1">
                          <a:effectLst/>
                        </a:rPr>
                        <a:t>dd|ps</a:t>
                      </a:r>
                      <a:r>
                        <a:rPr lang="en-CA" sz="1800" u="none" strike="noStrike" dirty="0">
                          <a:effectLst/>
                        </a:rPr>
                        <a:t>]</a:t>
                      </a:r>
                      <a:endParaRPr lang="en-CA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7905506"/>
                  </a:ext>
                </a:extLst>
              </a:tr>
              <a:tr h="29142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CA" sz="1800" u="none" strike="noStrike" dirty="0">
                          <a:effectLst/>
                        </a:rPr>
                        <a:t>[</a:t>
                      </a:r>
                      <a:r>
                        <a:rPr lang="en-CA" sz="1800" u="none" strike="noStrike" dirty="0" err="1">
                          <a:effectLst/>
                        </a:rPr>
                        <a:t>dp|ds</a:t>
                      </a:r>
                      <a:r>
                        <a:rPr lang="en-CA" sz="1800" u="none" strike="noStrike" dirty="0">
                          <a:effectLst/>
                        </a:rPr>
                        <a:t>]</a:t>
                      </a:r>
                      <a:endParaRPr lang="en-CA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6370714"/>
                  </a:ext>
                </a:extLst>
              </a:tr>
              <a:tr h="29142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CA" sz="1800" u="none" strike="noStrike" dirty="0">
                          <a:effectLst/>
                        </a:rPr>
                        <a:t>[</a:t>
                      </a:r>
                      <a:r>
                        <a:rPr lang="en-CA" sz="1800" u="none" strike="noStrike" dirty="0" err="1">
                          <a:effectLst/>
                        </a:rPr>
                        <a:t>dp|pp</a:t>
                      </a:r>
                      <a:r>
                        <a:rPr lang="en-CA" sz="1800" u="none" strike="noStrike" dirty="0">
                          <a:effectLst/>
                        </a:rPr>
                        <a:t>]</a:t>
                      </a:r>
                      <a:endParaRPr lang="en-CA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5195089"/>
                  </a:ext>
                </a:extLst>
              </a:tr>
              <a:tr h="29142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CA" sz="1800" u="none" strike="noStrike" dirty="0">
                          <a:effectLst/>
                        </a:rPr>
                        <a:t>[</a:t>
                      </a:r>
                      <a:r>
                        <a:rPr lang="en-CA" sz="1800" u="none" strike="noStrike" dirty="0" err="1">
                          <a:effectLst/>
                        </a:rPr>
                        <a:t>dd|ds</a:t>
                      </a:r>
                      <a:r>
                        <a:rPr lang="en-CA" sz="1800" u="none" strike="noStrike" dirty="0">
                          <a:effectLst/>
                        </a:rPr>
                        <a:t>]</a:t>
                      </a:r>
                      <a:endParaRPr lang="en-CA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02618205"/>
                  </a:ext>
                </a:extLst>
              </a:tr>
              <a:tr h="29142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CA" sz="1800" u="none" strike="noStrike" dirty="0">
                          <a:effectLst/>
                        </a:rPr>
                        <a:t>[</a:t>
                      </a:r>
                      <a:r>
                        <a:rPr lang="en-CA" sz="1800" u="none" strike="noStrike" dirty="0" err="1">
                          <a:effectLst/>
                        </a:rPr>
                        <a:t>dd|pp</a:t>
                      </a:r>
                      <a:r>
                        <a:rPr lang="en-CA" sz="1800" u="none" strike="noStrike" dirty="0">
                          <a:effectLst/>
                        </a:rPr>
                        <a:t>]</a:t>
                      </a:r>
                      <a:endParaRPr lang="en-CA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2327888"/>
                  </a:ext>
                </a:extLst>
              </a:tr>
              <a:tr h="29142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CA" sz="1800" u="none" strike="noStrike" dirty="0">
                          <a:effectLst/>
                        </a:rPr>
                        <a:t>[</a:t>
                      </a:r>
                      <a:r>
                        <a:rPr lang="en-CA" sz="1800" u="none" strike="noStrike" dirty="0" err="1">
                          <a:effectLst/>
                        </a:rPr>
                        <a:t>dp|dp</a:t>
                      </a:r>
                      <a:r>
                        <a:rPr lang="en-CA" sz="1800" u="none" strike="noStrike" dirty="0">
                          <a:effectLst/>
                        </a:rPr>
                        <a:t>]</a:t>
                      </a:r>
                      <a:endParaRPr lang="en-CA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059802"/>
                  </a:ext>
                </a:extLst>
              </a:tr>
              <a:tr h="29142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CA" sz="1800" u="none" strike="noStrike" dirty="0">
                          <a:effectLst/>
                        </a:rPr>
                        <a:t>[</a:t>
                      </a:r>
                      <a:r>
                        <a:rPr lang="en-CA" sz="1800" u="none" strike="noStrike" dirty="0" err="1">
                          <a:effectLst/>
                        </a:rPr>
                        <a:t>dd|dp</a:t>
                      </a:r>
                      <a:r>
                        <a:rPr lang="en-CA" sz="1800" u="none" strike="noStrike" dirty="0">
                          <a:effectLst/>
                        </a:rPr>
                        <a:t>]</a:t>
                      </a:r>
                      <a:endParaRPr lang="en-CA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5136494"/>
                  </a:ext>
                </a:extLst>
              </a:tr>
              <a:tr h="29142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CA" sz="1800" u="none" strike="noStrike" dirty="0">
                          <a:effectLst/>
                        </a:rPr>
                        <a:t>[</a:t>
                      </a:r>
                      <a:r>
                        <a:rPr lang="en-CA" sz="1800" u="none" strike="noStrike" dirty="0" err="1">
                          <a:effectLst/>
                        </a:rPr>
                        <a:t>dd|dd</a:t>
                      </a:r>
                      <a:r>
                        <a:rPr lang="en-CA" sz="1800" u="none" strike="noStrike" dirty="0">
                          <a:effectLst/>
                        </a:rPr>
                        <a:t>]</a:t>
                      </a:r>
                      <a:endParaRPr lang="en-CA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5855371"/>
                  </a:ext>
                </a:extLst>
              </a:tr>
            </a:tbl>
          </a:graphicData>
        </a:graphic>
      </p:graphicFrame>
      <p:sp>
        <p:nvSpPr>
          <p:cNvPr id="4" name="!!BS1">
            <a:extLst>
              <a:ext uri="{FF2B5EF4-FFF2-40B4-BE49-F238E27FC236}">
                <a16:creationId xmlns:a16="http://schemas.microsoft.com/office/drawing/2014/main" id="{9E2AD7B1-86F3-DD52-F1C9-3262AC0ED569}"/>
              </a:ext>
            </a:extLst>
          </p:cNvPr>
          <p:cNvSpPr/>
          <p:nvPr/>
        </p:nvSpPr>
        <p:spPr>
          <a:xfrm>
            <a:off x="8448706" y="644244"/>
            <a:ext cx="1775293" cy="252412"/>
          </a:xfrm>
          <a:prstGeom prst="snip2DiagRect">
            <a:avLst>
              <a:gd name="adj1" fmla="val 0"/>
              <a:gd name="adj2" fmla="val 48853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5" name="Rectangle: Diagonal Corners Snipped 4">
            <a:extLst>
              <a:ext uri="{FF2B5EF4-FFF2-40B4-BE49-F238E27FC236}">
                <a16:creationId xmlns:a16="http://schemas.microsoft.com/office/drawing/2014/main" id="{BDBECAF2-7222-FB66-15D4-2DBE4A4CDD93}"/>
              </a:ext>
            </a:extLst>
          </p:cNvPr>
          <p:cNvSpPr/>
          <p:nvPr/>
        </p:nvSpPr>
        <p:spPr>
          <a:xfrm>
            <a:off x="8448706" y="937196"/>
            <a:ext cx="1775293" cy="252412"/>
          </a:xfrm>
          <a:prstGeom prst="snip2DiagRect">
            <a:avLst>
              <a:gd name="adj1" fmla="val 0"/>
              <a:gd name="adj2" fmla="val 48853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Bitstream #2</a:t>
            </a:r>
          </a:p>
        </p:txBody>
      </p:sp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F0F71430-18FE-C4C5-F475-0CBE7E490809}"/>
              </a:ext>
            </a:extLst>
          </p:cNvPr>
          <p:cNvSpPr/>
          <p:nvPr/>
        </p:nvSpPr>
        <p:spPr>
          <a:xfrm>
            <a:off x="8448706" y="1230148"/>
            <a:ext cx="1775293" cy="252412"/>
          </a:xfrm>
          <a:prstGeom prst="snip2DiagRect">
            <a:avLst>
              <a:gd name="adj1" fmla="val 0"/>
              <a:gd name="adj2" fmla="val 48853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Bitstream #3</a:t>
            </a:r>
          </a:p>
        </p:txBody>
      </p:sp>
      <p:sp>
        <p:nvSpPr>
          <p:cNvPr id="8" name="Rectangle: Diagonal Corners Snipped 7">
            <a:extLst>
              <a:ext uri="{FF2B5EF4-FFF2-40B4-BE49-F238E27FC236}">
                <a16:creationId xmlns:a16="http://schemas.microsoft.com/office/drawing/2014/main" id="{5A1628F9-8572-6711-1852-C4DBB55BF71A}"/>
              </a:ext>
            </a:extLst>
          </p:cNvPr>
          <p:cNvSpPr/>
          <p:nvPr/>
        </p:nvSpPr>
        <p:spPr>
          <a:xfrm>
            <a:off x="8448706" y="1523100"/>
            <a:ext cx="1775293" cy="252412"/>
          </a:xfrm>
          <a:prstGeom prst="snip2DiagRect">
            <a:avLst>
              <a:gd name="adj1" fmla="val 0"/>
              <a:gd name="adj2" fmla="val 48853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Bitstream #4</a:t>
            </a:r>
          </a:p>
        </p:txBody>
      </p:sp>
      <p:sp>
        <p:nvSpPr>
          <p:cNvPr id="9" name="Rectangle: Diagonal Corners Snipped 8">
            <a:extLst>
              <a:ext uri="{FF2B5EF4-FFF2-40B4-BE49-F238E27FC236}">
                <a16:creationId xmlns:a16="http://schemas.microsoft.com/office/drawing/2014/main" id="{45E4C548-A62A-6679-5917-604A864B02BE}"/>
              </a:ext>
            </a:extLst>
          </p:cNvPr>
          <p:cNvSpPr/>
          <p:nvPr/>
        </p:nvSpPr>
        <p:spPr>
          <a:xfrm>
            <a:off x="8448706" y="1816052"/>
            <a:ext cx="1775293" cy="252412"/>
          </a:xfrm>
          <a:prstGeom prst="snip2DiagRect">
            <a:avLst>
              <a:gd name="adj1" fmla="val 0"/>
              <a:gd name="adj2" fmla="val 48853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Bitstream #5</a:t>
            </a:r>
          </a:p>
        </p:txBody>
      </p:sp>
      <p:sp>
        <p:nvSpPr>
          <p:cNvPr id="10" name="Rectangle: Diagonal Corners Snipped 9">
            <a:extLst>
              <a:ext uri="{FF2B5EF4-FFF2-40B4-BE49-F238E27FC236}">
                <a16:creationId xmlns:a16="http://schemas.microsoft.com/office/drawing/2014/main" id="{1902F2A7-7455-1229-51B4-53EDC8AFA351}"/>
              </a:ext>
            </a:extLst>
          </p:cNvPr>
          <p:cNvSpPr/>
          <p:nvPr/>
        </p:nvSpPr>
        <p:spPr>
          <a:xfrm>
            <a:off x="8448706" y="2109004"/>
            <a:ext cx="1775293" cy="252412"/>
          </a:xfrm>
          <a:prstGeom prst="snip2DiagRect">
            <a:avLst>
              <a:gd name="adj1" fmla="val 0"/>
              <a:gd name="adj2" fmla="val 48853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Bitstream #6</a:t>
            </a:r>
          </a:p>
        </p:txBody>
      </p:sp>
      <p:sp>
        <p:nvSpPr>
          <p:cNvPr id="11" name="Rectangle: Diagonal Corners Snipped 10">
            <a:extLst>
              <a:ext uri="{FF2B5EF4-FFF2-40B4-BE49-F238E27FC236}">
                <a16:creationId xmlns:a16="http://schemas.microsoft.com/office/drawing/2014/main" id="{AF0AB927-B941-ADE3-70B2-7AA091A2CAEC}"/>
              </a:ext>
            </a:extLst>
          </p:cNvPr>
          <p:cNvSpPr/>
          <p:nvPr/>
        </p:nvSpPr>
        <p:spPr>
          <a:xfrm>
            <a:off x="8448706" y="2401956"/>
            <a:ext cx="1775293" cy="252412"/>
          </a:xfrm>
          <a:prstGeom prst="snip2DiagRect">
            <a:avLst>
              <a:gd name="adj1" fmla="val 0"/>
              <a:gd name="adj2" fmla="val 48853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Bitstream #7</a:t>
            </a:r>
          </a:p>
        </p:txBody>
      </p:sp>
      <p:sp>
        <p:nvSpPr>
          <p:cNvPr id="12" name="Rectangle: Diagonal Corners Snipped 11">
            <a:extLst>
              <a:ext uri="{FF2B5EF4-FFF2-40B4-BE49-F238E27FC236}">
                <a16:creationId xmlns:a16="http://schemas.microsoft.com/office/drawing/2014/main" id="{A4DB51C8-82FC-02E2-5E0A-44B67E643553}"/>
              </a:ext>
            </a:extLst>
          </p:cNvPr>
          <p:cNvSpPr/>
          <p:nvPr/>
        </p:nvSpPr>
        <p:spPr>
          <a:xfrm>
            <a:off x="8448706" y="2694908"/>
            <a:ext cx="1775293" cy="252412"/>
          </a:xfrm>
          <a:prstGeom prst="snip2DiagRect">
            <a:avLst>
              <a:gd name="adj1" fmla="val 0"/>
              <a:gd name="adj2" fmla="val 48853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Bitstream #8</a:t>
            </a:r>
          </a:p>
        </p:txBody>
      </p:sp>
      <p:sp>
        <p:nvSpPr>
          <p:cNvPr id="13" name="!!BS2">
            <a:extLst>
              <a:ext uri="{FF2B5EF4-FFF2-40B4-BE49-F238E27FC236}">
                <a16:creationId xmlns:a16="http://schemas.microsoft.com/office/drawing/2014/main" id="{0CB2192F-CEEC-0B8D-D526-624EC0855921}"/>
              </a:ext>
            </a:extLst>
          </p:cNvPr>
          <p:cNvSpPr/>
          <p:nvPr/>
        </p:nvSpPr>
        <p:spPr>
          <a:xfrm>
            <a:off x="8448706" y="2987860"/>
            <a:ext cx="1775293" cy="252412"/>
          </a:xfrm>
          <a:prstGeom prst="snip2DiagRect">
            <a:avLst>
              <a:gd name="adj1" fmla="val 0"/>
              <a:gd name="adj2" fmla="val 48853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14" name="Rectangle: Diagonal Corners Snipped 13">
            <a:extLst>
              <a:ext uri="{FF2B5EF4-FFF2-40B4-BE49-F238E27FC236}">
                <a16:creationId xmlns:a16="http://schemas.microsoft.com/office/drawing/2014/main" id="{A4256AB0-F456-9303-F963-4E6FC4234F0E}"/>
              </a:ext>
            </a:extLst>
          </p:cNvPr>
          <p:cNvSpPr/>
          <p:nvPr/>
        </p:nvSpPr>
        <p:spPr>
          <a:xfrm>
            <a:off x="8448706" y="3280812"/>
            <a:ext cx="1775293" cy="252412"/>
          </a:xfrm>
          <a:prstGeom prst="snip2DiagRect">
            <a:avLst>
              <a:gd name="adj1" fmla="val 0"/>
              <a:gd name="adj2" fmla="val 48853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Bitstream #10</a:t>
            </a:r>
          </a:p>
        </p:txBody>
      </p:sp>
      <p:sp>
        <p:nvSpPr>
          <p:cNvPr id="15" name="Rectangle: Diagonal Corners Snipped 14">
            <a:extLst>
              <a:ext uri="{FF2B5EF4-FFF2-40B4-BE49-F238E27FC236}">
                <a16:creationId xmlns:a16="http://schemas.microsoft.com/office/drawing/2014/main" id="{B4997ECD-6B1C-0A9C-5612-597E8DC1D733}"/>
              </a:ext>
            </a:extLst>
          </p:cNvPr>
          <p:cNvSpPr/>
          <p:nvPr/>
        </p:nvSpPr>
        <p:spPr>
          <a:xfrm>
            <a:off x="8448706" y="3573764"/>
            <a:ext cx="1775293" cy="252412"/>
          </a:xfrm>
          <a:prstGeom prst="snip2DiagRect">
            <a:avLst>
              <a:gd name="adj1" fmla="val 0"/>
              <a:gd name="adj2" fmla="val 48853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Bitstream #11</a:t>
            </a:r>
          </a:p>
        </p:txBody>
      </p:sp>
      <p:sp>
        <p:nvSpPr>
          <p:cNvPr id="16" name="Rectangle: Diagonal Corners Snipped 15">
            <a:extLst>
              <a:ext uri="{FF2B5EF4-FFF2-40B4-BE49-F238E27FC236}">
                <a16:creationId xmlns:a16="http://schemas.microsoft.com/office/drawing/2014/main" id="{761DA475-51B2-D4FD-0248-18C7692E66FA}"/>
              </a:ext>
            </a:extLst>
          </p:cNvPr>
          <p:cNvSpPr/>
          <p:nvPr/>
        </p:nvSpPr>
        <p:spPr>
          <a:xfrm>
            <a:off x="8448706" y="3866716"/>
            <a:ext cx="1775293" cy="252412"/>
          </a:xfrm>
          <a:prstGeom prst="snip2DiagRect">
            <a:avLst>
              <a:gd name="adj1" fmla="val 0"/>
              <a:gd name="adj2" fmla="val 48853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Bitstream #12</a:t>
            </a:r>
          </a:p>
        </p:txBody>
      </p:sp>
      <p:sp>
        <p:nvSpPr>
          <p:cNvPr id="17" name="Rectangle: Diagonal Corners Snipped 16">
            <a:extLst>
              <a:ext uri="{FF2B5EF4-FFF2-40B4-BE49-F238E27FC236}">
                <a16:creationId xmlns:a16="http://schemas.microsoft.com/office/drawing/2014/main" id="{E7AC8485-0FB1-70C0-EDF7-189CA6B8FFCD}"/>
              </a:ext>
            </a:extLst>
          </p:cNvPr>
          <p:cNvSpPr/>
          <p:nvPr/>
        </p:nvSpPr>
        <p:spPr>
          <a:xfrm>
            <a:off x="8448706" y="4159668"/>
            <a:ext cx="1775293" cy="252412"/>
          </a:xfrm>
          <a:prstGeom prst="snip2DiagRect">
            <a:avLst>
              <a:gd name="adj1" fmla="val 0"/>
              <a:gd name="adj2" fmla="val 48853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Bitstream #13</a:t>
            </a:r>
          </a:p>
        </p:txBody>
      </p:sp>
      <p:sp>
        <p:nvSpPr>
          <p:cNvPr id="18" name="Rectangle: Diagonal Corners Snipped 17">
            <a:extLst>
              <a:ext uri="{FF2B5EF4-FFF2-40B4-BE49-F238E27FC236}">
                <a16:creationId xmlns:a16="http://schemas.microsoft.com/office/drawing/2014/main" id="{24FB4697-04E8-D044-A3AF-FFEEA1CF5DD7}"/>
              </a:ext>
            </a:extLst>
          </p:cNvPr>
          <p:cNvSpPr/>
          <p:nvPr/>
        </p:nvSpPr>
        <p:spPr>
          <a:xfrm>
            <a:off x="8448706" y="4452620"/>
            <a:ext cx="1775293" cy="252412"/>
          </a:xfrm>
          <a:prstGeom prst="snip2DiagRect">
            <a:avLst>
              <a:gd name="adj1" fmla="val 0"/>
              <a:gd name="adj2" fmla="val 48853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Bitstream #14</a:t>
            </a:r>
          </a:p>
        </p:txBody>
      </p:sp>
      <p:sp>
        <p:nvSpPr>
          <p:cNvPr id="19" name="Rectangle: Diagonal Corners Snipped 18">
            <a:extLst>
              <a:ext uri="{FF2B5EF4-FFF2-40B4-BE49-F238E27FC236}">
                <a16:creationId xmlns:a16="http://schemas.microsoft.com/office/drawing/2014/main" id="{838BFC48-899D-5A6F-EF72-CBFFE7B7A8A8}"/>
              </a:ext>
            </a:extLst>
          </p:cNvPr>
          <p:cNvSpPr/>
          <p:nvPr/>
        </p:nvSpPr>
        <p:spPr>
          <a:xfrm>
            <a:off x="8448706" y="4745572"/>
            <a:ext cx="1775293" cy="252412"/>
          </a:xfrm>
          <a:prstGeom prst="snip2DiagRect">
            <a:avLst>
              <a:gd name="adj1" fmla="val 0"/>
              <a:gd name="adj2" fmla="val 48853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Bitstream #15</a:t>
            </a:r>
          </a:p>
        </p:txBody>
      </p:sp>
      <p:sp>
        <p:nvSpPr>
          <p:cNvPr id="20" name="Rectangle: Diagonal Corners Snipped 19">
            <a:extLst>
              <a:ext uri="{FF2B5EF4-FFF2-40B4-BE49-F238E27FC236}">
                <a16:creationId xmlns:a16="http://schemas.microsoft.com/office/drawing/2014/main" id="{98ABF9E1-3271-F15E-659B-8C7B44D64A51}"/>
              </a:ext>
            </a:extLst>
          </p:cNvPr>
          <p:cNvSpPr/>
          <p:nvPr/>
        </p:nvSpPr>
        <p:spPr>
          <a:xfrm>
            <a:off x="8448706" y="5038524"/>
            <a:ext cx="1775293" cy="252412"/>
          </a:xfrm>
          <a:prstGeom prst="snip2DiagRect">
            <a:avLst>
              <a:gd name="adj1" fmla="val 0"/>
              <a:gd name="adj2" fmla="val 48853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Bitstream #16</a:t>
            </a:r>
          </a:p>
        </p:txBody>
      </p:sp>
      <p:sp>
        <p:nvSpPr>
          <p:cNvPr id="21" name="!!BS3">
            <a:extLst>
              <a:ext uri="{FF2B5EF4-FFF2-40B4-BE49-F238E27FC236}">
                <a16:creationId xmlns:a16="http://schemas.microsoft.com/office/drawing/2014/main" id="{F20C07E8-83D0-CA02-93A0-F023042E7A2B}"/>
              </a:ext>
            </a:extLst>
          </p:cNvPr>
          <p:cNvSpPr/>
          <p:nvPr/>
        </p:nvSpPr>
        <p:spPr>
          <a:xfrm>
            <a:off x="8448706" y="5331476"/>
            <a:ext cx="1775293" cy="252412"/>
          </a:xfrm>
          <a:prstGeom prst="snip2DiagRect">
            <a:avLst>
              <a:gd name="adj1" fmla="val 0"/>
              <a:gd name="adj2" fmla="val 48853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2" name="Rectangle: Diagonal Corners Snipped 21">
            <a:extLst>
              <a:ext uri="{FF2B5EF4-FFF2-40B4-BE49-F238E27FC236}">
                <a16:creationId xmlns:a16="http://schemas.microsoft.com/office/drawing/2014/main" id="{5FBC5F53-AF2A-5DFC-9E29-B11D0DBDB622}"/>
              </a:ext>
            </a:extLst>
          </p:cNvPr>
          <p:cNvSpPr/>
          <p:nvPr/>
        </p:nvSpPr>
        <p:spPr>
          <a:xfrm>
            <a:off x="8448706" y="5624428"/>
            <a:ext cx="1775293" cy="252412"/>
          </a:xfrm>
          <a:prstGeom prst="snip2DiagRect">
            <a:avLst>
              <a:gd name="adj1" fmla="val 0"/>
              <a:gd name="adj2" fmla="val 48853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Bitstream #18</a:t>
            </a:r>
          </a:p>
        </p:txBody>
      </p:sp>
      <p:sp>
        <p:nvSpPr>
          <p:cNvPr id="23" name="Rectangle: Diagonal Corners Snipped 22">
            <a:extLst>
              <a:ext uri="{FF2B5EF4-FFF2-40B4-BE49-F238E27FC236}">
                <a16:creationId xmlns:a16="http://schemas.microsoft.com/office/drawing/2014/main" id="{CB56A765-8ECA-47FC-0060-F6A1CC536D45}"/>
              </a:ext>
            </a:extLst>
          </p:cNvPr>
          <p:cNvSpPr/>
          <p:nvPr/>
        </p:nvSpPr>
        <p:spPr>
          <a:xfrm>
            <a:off x="8448706" y="5917380"/>
            <a:ext cx="1775293" cy="252412"/>
          </a:xfrm>
          <a:prstGeom prst="snip2DiagRect">
            <a:avLst>
              <a:gd name="adj1" fmla="val 0"/>
              <a:gd name="adj2" fmla="val 48853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Bitstream #19</a:t>
            </a:r>
          </a:p>
        </p:txBody>
      </p:sp>
      <p:sp>
        <p:nvSpPr>
          <p:cNvPr id="24" name="Rectangle: Diagonal Corners Snipped 23">
            <a:extLst>
              <a:ext uri="{FF2B5EF4-FFF2-40B4-BE49-F238E27FC236}">
                <a16:creationId xmlns:a16="http://schemas.microsoft.com/office/drawing/2014/main" id="{EADDBFAA-DEB1-C33B-F2F6-658253DA031C}"/>
              </a:ext>
            </a:extLst>
          </p:cNvPr>
          <p:cNvSpPr/>
          <p:nvPr/>
        </p:nvSpPr>
        <p:spPr>
          <a:xfrm>
            <a:off x="8448706" y="6210332"/>
            <a:ext cx="1775293" cy="252412"/>
          </a:xfrm>
          <a:prstGeom prst="snip2DiagRect">
            <a:avLst>
              <a:gd name="adj1" fmla="val 0"/>
              <a:gd name="adj2" fmla="val 48853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Bitstream #20</a:t>
            </a:r>
          </a:p>
        </p:txBody>
      </p:sp>
      <p:sp>
        <p:nvSpPr>
          <p:cNvPr id="25" name="Rectangle: Diagonal Corners Snipped 24">
            <a:extLst>
              <a:ext uri="{FF2B5EF4-FFF2-40B4-BE49-F238E27FC236}">
                <a16:creationId xmlns:a16="http://schemas.microsoft.com/office/drawing/2014/main" id="{925F570E-F7E2-B08A-3440-4770EBA4D059}"/>
              </a:ext>
            </a:extLst>
          </p:cNvPr>
          <p:cNvSpPr/>
          <p:nvPr/>
        </p:nvSpPr>
        <p:spPr>
          <a:xfrm>
            <a:off x="8448706" y="6503292"/>
            <a:ext cx="1775293" cy="252412"/>
          </a:xfrm>
          <a:prstGeom prst="snip2DiagRect">
            <a:avLst>
              <a:gd name="adj1" fmla="val 0"/>
              <a:gd name="adj2" fmla="val 48853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Bitstream #21</a:t>
            </a:r>
          </a:p>
        </p:txBody>
      </p:sp>
      <p:sp>
        <p:nvSpPr>
          <p:cNvPr id="26" name="Left Brace 25">
            <a:extLst>
              <a:ext uri="{FF2B5EF4-FFF2-40B4-BE49-F238E27FC236}">
                <a16:creationId xmlns:a16="http://schemas.microsoft.com/office/drawing/2014/main" id="{004C1F6A-EB1F-3886-57E9-17A8CA88A1C2}"/>
              </a:ext>
            </a:extLst>
          </p:cNvPr>
          <p:cNvSpPr/>
          <p:nvPr/>
        </p:nvSpPr>
        <p:spPr>
          <a:xfrm rot="10800000">
            <a:off x="3158738" y="1438584"/>
            <a:ext cx="311599" cy="4440970"/>
          </a:xfrm>
          <a:prstGeom prst="leftBrace">
            <a:avLst>
              <a:gd name="adj1" fmla="val 95093"/>
              <a:gd name="adj2" fmla="val 50000"/>
            </a:avLst>
          </a:prstGeom>
          <a:ln w="285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682D8D0-C819-133B-5725-61632790CA7E}"/>
              </a:ext>
            </a:extLst>
          </p:cNvPr>
          <p:cNvSpPr txBox="1"/>
          <p:nvPr/>
        </p:nvSpPr>
        <p:spPr>
          <a:xfrm>
            <a:off x="3462083" y="3406976"/>
            <a:ext cx="370942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2400" dirty="0">
                <a:latin typeface="Arial" panose="020B0604020202020204" pitchFamily="34" charset="0"/>
                <a:cs typeface="Arial" panose="020B0604020202020204" pitchFamily="34" charset="0"/>
              </a:rPr>
              <a:t>Perform all steps on-chip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A26E628-852A-D74D-68C9-F344629AF90B}"/>
              </a:ext>
            </a:extLst>
          </p:cNvPr>
          <p:cNvSpPr txBox="1"/>
          <p:nvPr/>
        </p:nvSpPr>
        <p:spPr>
          <a:xfrm>
            <a:off x="247023" y="6067402"/>
            <a:ext cx="321506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2200" dirty="0">
                <a:latin typeface="Arial" panose="020B0604020202020204" pitchFamily="34" charset="0"/>
                <a:cs typeface="Arial" panose="020B0604020202020204" pitchFamily="34" charset="0"/>
              </a:rPr>
              <a:t>Final ERIs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101D7EB5-9F9D-09BA-CC59-748B3E1E4339}"/>
              </a:ext>
            </a:extLst>
          </p:cNvPr>
          <p:cNvSpPr/>
          <p:nvPr/>
        </p:nvSpPr>
        <p:spPr>
          <a:xfrm>
            <a:off x="759451" y="2313798"/>
            <a:ext cx="2025113" cy="762505"/>
          </a:xfrm>
          <a:prstGeom prst="roundRect">
            <a:avLst>
              <a:gd name="adj" fmla="val 7195"/>
            </a:avLst>
          </a:prstGeom>
          <a:solidFill>
            <a:srgbClr val="7FBF87">
              <a:alpha val="50000"/>
            </a:srgb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Rys Polynomial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96BDA1E8-8460-847F-60F8-58F6F4A48A8C}"/>
              </a:ext>
            </a:extLst>
          </p:cNvPr>
          <p:cNvSpPr/>
          <p:nvPr/>
        </p:nvSpPr>
        <p:spPr>
          <a:xfrm>
            <a:off x="759450" y="5469114"/>
            <a:ext cx="2025113" cy="410441"/>
          </a:xfrm>
          <a:prstGeom prst="roundRect">
            <a:avLst>
              <a:gd name="adj" fmla="val 7195"/>
            </a:avLst>
          </a:prstGeom>
          <a:solidFill>
            <a:srgbClr val="7FBF87">
              <a:alpha val="50000"/>
            </a:srgb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Contraction</a:t>
            </a:r>
          </a:p>
        </p:txBody>
      </p:sp>
      <p:sp>
        <p:nvSpPr>
          <p:cNvPr id="31" name="rect 1">
            <a:extLst>
              <a:ext uri="{FF2B5EF4-FFF2-40B4-BE49-F238E27FC236}">
                <a16:creationId xmlns:a16="http://schemas.microsoft.com/office/drawing/2014/main" id="{4B5B896E-35AE-0B19-9508-112444D1C2C8}"/>
              </a:ext>
            </a:extLst>
          </p:cNvPr>
          <p:cNvSpPr/>
          <p:nvPr/>
        </p:nvSpPr>
        <p:spPr>
          <a:xfrm>
            <a:off x="8448705" y="644244"/>
            <a:ext cx="1775293" cy="252412"/>
          </a:xfrm>
          <a:prstGeom prst="snip2DiagRect">
            <a:avLst>
              <a:gd name="adj1" fmla="val 0"/>
              <a:gd name="adj2" fmla="val 48853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Bitstream #1</a:t>
            </a:r>
          </a:p>
        </p:txBody>
      </p:sp>
      <p:sp>
        <p:nvSpPr>
          <p:cNvPr id="32" name="rect 2">
            <a:extLst>
              <a:ext uri="{FF2B5EF4-FFF2-40B4-BE49-F238E27FC236}">
                <a16:creationId xmlns:a16="http://schemas.microsoft.com/office/drawing/2014/main" id="{C24719AC-F55E-1C13-012F-09688E944F37}"/>
              </a:ext>
            </a:extLst>
          </p:cNvPr>
          <p:cNvSpPr/>
          <p:nvPr/>
        </p:nvSpPr>
        <p:spPr>
          <a:xfrm>
            <a:off x="8448705" y="2991878"/>
            <a:ext cx="1775293" cy="252412"/>
          </a:xfrm>
          <a:prstGeom prst="snip2DiagRect">
            <a:avLst>
              <a:gd name="adj1" fmla="val 0"/>
              <a:gd name="adj2" fmla="val 48853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Bitstream #9</a:t>
            </a:r>
          </a:p>
        </p:txBody>
      </p:sp>
      <p:sp>
        <p:nvSpPr>
          <p:cNvPr id="41" name="rect 3">
            <a:extLst>
              <a:ext uri="{FF2B5EF4-FFF2-40B4-BE49-F238E27FC236}">
                <a16:creationId xmlns:a16="http://schemas.microsoft.com/office/drawing/2014/main" id="{B60B0D41-F7F8-23A4-D017-7E49971CA5E6}"/>
              </a:ext>
            </a:extLst>
          </p:cNvPr>
          <p:cNvSpPr/>
          <p:nvPr/>
        </p:nvSpPr>
        <p:spPr>
          <a:xfrm>
            <a:off x="8448705" y="5332923"/>
            <a:ext cx="1775293" cy="252412"/>
          </a:xfrm>
          <a:prstGeom prst="snip2DiagRect">
            <a:avLst>
              <a:gd name="adj1" fmla="val 0"/>
              <a:gd name="adj2" fmla="val 48853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Bitstream #17</a:t>
            </a:r>
          </a:p>
        </p:txBody>
      </p:sp>
    </p:spTree>
    <p:extLst>
      <p:ext uri="{BB962C8B-B14F-4D97-AF65-F5344CB8AC3E}">
        <p14:creationId xmlns:p14="http://schemas.microsoft.com/office/powerpoint/2010/main" val="41896470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med" p14:dur="700">
        <p159:morph option="byObject"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D0CE3D-1AD8-3323-EEAC-1FFCFA684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AB4D8C3-2C11-56B2-4106-B59F08F7F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31</a:t>
            </a:fld>
            <a:endParaRPr lang="en-CA"/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E98EF49A-9847-009E-0E46-1649A2034B96}"/>
              </a:ext>
            </a:extLst>
          </p:cNvPr>
          <p:cNvSpPr/>
          <p:nvPr/>
        </p:nvSpPr>
        <p:spPr>
          <a:xfrm>
            <a:off x="759451" y="1438586"/>
            <a:ext cx="2025113" cy="762505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Decompose to Primitives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732028C-C37D-7B75-08B9-B7E9CBDA6809}"/>
              </a:ext>
            </a:extLst>
          </p:cNvPr>
          <p:cNvSpPr txBox="1"/>
          <p:nvPr/>
        </p:nvSpPr>
        <p:spPr>
          <a:xfrm>
            <a:off x="904960" y="926828"/>
            <a:ext cx="164939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2200" dirty="0">
                <a:latin typeface="Arial" panose="020B0604020202020204" pitchFamily="34" charset="0"/>
                <a:cs typeface="Arial" panose="020B0604020202020204" pitchFamily="34" charset="0"/>
              </a:rPr>
              <a:t>Basis Set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21A29B91-A9E2-EFAF-D07E-26C3D199E57C}"/>
              </a:ext>
            </a:extLst>
          </p:cNvPr>
          <p:cNvSpPr/>
          <p:nvPr/>
        </p:nvSpPr>
        <p:spPr>
          <a:xfrm>
            <a:off x="759451" y="3189010"/>
            <a:ext cx="2025113" cy="435933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Aux. </a:t>
            </a:r>
            <a:r>
              <a:rPr lang="en-CA" sz="2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Coeffs</a:t>
            </a:r>
            <a:endParaRPr lang="en-CA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4ADE62FC-A02E-B0A0-4955-259CF571C399}"/>
              </a:ext>
            </a:extLst>
          </p:cNvPr>
          <p:cNvSpPr/>
          <p:nvPr/>
        </p:nvSpPr>
        <p:spPr>
          <a:xfrm>
            <a:off x="759450" y="3737650"/>
            <a:ext cx="2025113" cy="762505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Recurrence Relations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F5F2F35B-BCDB-21BC-3989-7735BC29F0A4}"/>
              </a:ext>
            </a:extLst>
          </p:cNvPr>
          <p:cNvSpPr/>
          <p:nvPr/>
        </p:nvSpPr>
        <p:spPr>
          <a:xfrm>
            <a:off x="759450" y="4612862"/>
            <a:ext cx="2025113" cy="762505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Gaussian Quadrature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AA62696-7089-48E4-DBD5-628D214B83B1}"/>
              </a:ext>
            </a:extLst>
          </p:cNvPr>
          <p:cNvSpPr txBox="1">
            <a:spLocks/>
          </p:cNvSpPr>
          <p:nvPr/>
        </p:nvSpPr>
        <p:spPr>
          <a:xfrm>
            <a:off x="838200" y="266142"/>
            <a:ext cx="10515600" cy="87499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dirty="0"/>
              <a:t>SORCERI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A31EFA0-3696-ED1E-8752-AC6013C6F1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002810"/>
              </p:ext>
            </p:extLst>
          </p:nvPr>
        </p:nvGraphicFramePr>
        <p:xfrm>
          <a:off x="7533164" y="609501"/>
          <a:ext cx="1071241" cy="612000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71241">
                  <a:extLst>
                    <a:ext uri="{9D8B030D-6E8A-4147-A177-3AD203B41FA5}">
                      <a16:colId xmlns:a16="http://schemas.microsoft.com/office/drawing/2014/main" val="598570617"/>
                    </a:ext>
                  </a:extLst>
                </a:gridCol>
              </a:tblGrid>
              <a:tr h="29142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CA" sz="1800" u="none" strike="noStrike" dirty="0">
                          <a:effectLst/>
                        </a:rPr>
                        <a:t>[</a:t>
                      </a:r>
                      <a:r>
                        <a:rPr lang="en-CA" sz="1800" u="none" strike="noStrike" dirty="0" err="1">
                          <a:effectLst/>
                        </a:rPr>
                        <a:t>ss|ss</a:t>
                      </a:r>
                      <a:r>
                        <a:rPr lang="en-CA" sz="1800" u="none" strike="noStrike" dirty="0">
                          <a:effectLst/>
                        </a:rPr>
                        <a:t>]</a:t>
                      </a:r>
                      <a:endParaRPr lang="en-CA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1099638"/>
                  </a:ext>
                </a:extLst>
              </a:tr>
              <a:tr h="29142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CA" sz="1800" u="none" strike="noStrike" dirty="0">
                          <a:effectLst/>
                        </a:rPr>
                        <a:t>[</a:t>
                      </a:r>
                      <a:r>
                        <a:rPr lang="en-CA" sz="1800" u="none" strike="noStrike" dirty="0" err="1">
                          <a:effectLst/>
                        </a:rPr>
                        <a:t>ps|ss</a:t>
                      </a:r>
                      <a:r>
                        <a:rPr lang="en-CA" sz="1800" u="none" strike="noStrike" dirty="0">
                          <a:effectLst/>
                        </a:rPr>
                        <a:t>]</a:t>
                      </a:r>
                      <a:endParaRPr lang="en-CA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8266506"/>
                  </a:ext>
                </a:extLst>
              </a:tr>
              <a:tr h="29142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CA" sz="1800" u="none" strike="noStrike" dirty="0">
                          <a:effectLst/>
                        </a:rPr>
                        <a:t>[</a:t>
                      </a:r>
                      <a:r>
                        <a:rPr lang="en-CA" sz="1800" u="none" strike="noStrike" dirty="0" err="1">
                          <a:effectLst/>
                        </a:rPr>
                        <a:t>ds|ss</a:t>
                      </a:r>
                      <a:r>
                        <a:rPr lang="en-CA" sz="1800" u="none" strike="noStrike" dirty="0">
                          <a:effectLst/>
                        </a:rPr>
                        <a:t>]</a:t>
                      </a:r>
                      <a:endParaRPr lang="en-CA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36753546"/>
                  </a:ext>
                </a:extLst>
              </a:tr>
              <a:tr h="29142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CA" sz="1800" u="none" strike="noStrike" dirty="0">
                          <a:effectLst/>
                        </a:rPr>
                        <a:t>[</a:t>
                      </a:r>
                      <a:r>
                        <a:rPr lang="en-CA" sz="1800" u="none" strike="noStrike" dirty="0" err="1">
                          <a:effectLst/>
                        </a:rPr>
                        <a:t>pp|ss</a:t>
                      </a:r>
                      <a:r>
                        <a:rPr lang="en-CA" sz="1800" u="none" strike="noStrike" dirty="0">
                          <a:effectLst/>
                        </a:rPr>
                        <a:t>]</a:t>
                      </a:r>
                      <a:endParaRPr lang="en-CA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5726290"/>
                  </a:ext>
                </a:extLst>
              </a:tr>
              <a:tr h="29142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CA" sz="1800" u="none" strike="noStrike" dirty="0">
                          <a:effectLst/>
                        </a:rPr>
                        <a:t>[</a:t>
                      </a:r>
                      <a:r>
                        <a:rPr lang="en-CA" sz="1800" u="none" strike="noStrike" dirty="0" err="1">
                          <a:effectLst/>
                        </a:rPr>
                        <a:t>ps|ps</a:t>
                      </a:r>
                      <a:r>
                        <a:rPr lang="en-CA" sz="1800" u="none" strike="noStrike" dirty="0">
                          <a:effectLst/>
                        </a:rPr>
                        <a:t>]</a:t>
                      </a:r>
                      <a:endParaRPr lang="en-CA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5116612"/>
                  </a:ext>
                </a:extLst>
              </a:tr>
              <a:tr h="29142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CA" sz="1800" u="none" strike="noStrike" dirty="0">
                          <a:effectLst/>
                        </a:rPr>
                        <a:t>[</a:t>
                      </a:r>
                      <a:r>
                        <a:rPr lang="en-CA" sz="1800" u="none" strike="noStrike" dirty="0" err="1">
                          <a:effectLst/>
                        </a:rPr>
                        <a:t>dp|ss</a:t>
                      </a:r>
                      <a:r>
                        <a:rPr lang="en-CA" sz="1800" u="none" strike="noStrike" dirty="0">
                          <a:effectLst/>
                        </a:rPr>
                        <a:t>]</a:t>
                      </a:r>
                      <a:endParaRPr lang="en-CA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5800444"/>
                  </a:ext>
                </a:extLst>
              </a:tr>
              <a:tr h="29142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CA" sz="1800" u="none" strike="noStrike" dirty="0">
                          <a:effectLst/>
                        </a:rPr>
                        <a:t>[</a:t>
                      </a:r>
                      <a:r>
                        <a:rPr lang="en-CA" sz="1800" u="none" strike="noStrike" dirty="0" err="1">
                          <a:effectLst/>
                        </a:rPr>
                        <a:t>ds|ps</a:t>
                      </a:r>
                      <a:r>
                        <a:rPr lang="en-CA" sz="1800" u="none" strike="noStrike" dirty="0">
                          <a:effectLst/>
                        </a:rPr>
                        <a:t>]</a:t>
                      </a:r>
                      <a:endParaRPr lang="en-CA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46456146"/>
                  </a:ext>
                </a:extLst>
              </a:tr>
              <a:tr h="29142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CA" sz="1800" u="none" strike="noStrike" dirty="0">
                          <a:effectLst/>
                        </a:rPr>
                        <a:t>[</a:t>
                      </a:r>
                      <a:r>
                        <a:rPr lang="en-CA" sz="1800" u="none" strike="noStrike" dirty="0" err="1">
                          <a:effectLst/>
                        </a:rPr>
                        <a:t>pp|ps</a:t>
                      </a:r>
                      <a:r>
                        <a:rPr lang="en-CA" sz="1800" u="none" strike="noStrike" dirty="0">
                          <a:effectLst/>
                        </a:rPr>
                        <a:t>]</a:t>
                      </a:r>
                      <a:endParaRPr lang="en-CA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38503"/>
                  </a:ext>
                </a:extLst>
              </a:tr>
              <a:tr h="29142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CA" sz="1800" u="none" strike="noStrike" dirty="0">
                          <a:effectLst/>
                        </a:rPr>
                        <a:t>[</a:t>
                      </a:r>
                      <a:r>
                        <a:rPr lang="en-CA" sz="1800" u="none" strike="noStrike" dirty="0" err="1">
                          <a:effectLst/>
                        </a:rPr>
                        <a:t>dd|ss</a:t>
                      </a:r>
                      <a:r>
                        <a:rPr lang="en-CA" sz="1800" u="none" strike="noStrike" dirty="0">
                          <a:effectLst/>
                        </a:rPr>
                        <a:t>]</a:t>
                      </a:r>
                      <a:endParaRPr lang="en-CA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09150812"/>
                  </a:ext>
                </a:extLst>
              </a:tr>
              <a:tr h="29142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CA" sz="1800" u="none" strike="noStrike" dirty="0">
                          <a:effectLst/>
                        </a:rPr>
                        <a:t>[</a:t>
                      </a:r>
                      <a:r>
                        <a:rPr lang="en-CA" sz="1800" u="none" strike="noStrike" dirty="0" err="1">
                          <a:effectLst/>
                        </a:rPr>
                        <a:t>ds|ds</a:t>
                      </a:r>
                      <a:r>
                        <a:rPr lang="en-CA" sz="1800" u="none" strike="noStrike" dirty="0">
                          <a:effectLst/>
                        </a:rPr>
                        <a:t>]</a:t>
                      </a:r>
                      <a:endParaRPr lang="en-CA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2691216"/>
                  </a:ext>
                </a:extLst>
              </a:tr>
              <a:tr h="29142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CA" sz="1800" u="none" strike="noStrike" dirty="0">
                          <a:effectLst/>
                        </a:rPr>
                        <a:t>[</a:t>
                      </a:r>
                      <a:r>
                        <a:rPr lang="en-CA" sz="1800" u="none" strike="noStrike" dirty="0" err="1">
                          <a:effectLst/>
                        </a:rPr>
                        <a:t>dp|ps</a:t>
                      </a:r>
                      <a:r>
                        <a:rPr lang="en-CA" sz="1800" u="none" strike="noStrike" dirty="0">
                          <a:effectLst/>
                        </a:rPr>
                        <a:t>]</a:t>
                      </a:r>
                      <a:endParaRPr lang="en-CA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1920515"/>
                  </a:ext>
                </a:extLst>
              </a:tr>
              <a:tr h="29142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CA" sz="1800" u="none" strike="noStrike" dirty="0">
                          <a:effectLst/>
                        </a:rPr>
                        <a:t>[</a:t>
                      </a:r>
                      <a:r>
                        <a:rPr lang="en-CA" sz="1800" u="none" strike="noStrike" dirty="0" err="1">
                          <a:effectLst/>
                        </a:rPr>
                        <a:t>ds|pp</a:t>
                      </a:r>
                      <a:r>
                        <a:rPr lang="en-CA" sz="1800" u="none" strike="noStrike" dirty="0">
                          <a:effectLst/>
                        </a:rPr>
                        <a:t>]</a:t>
                      </a:r>
                      <a:endParaRPr lang="en-CA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5286636"/>
                  </a:ext>
                </a:extLst>
              </a:tr>
              <a:tr h="29142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CA" sz="1800" u="none" strike="noStrike" dirty="0">
                          <a:effectLst/>
                        </a:rPr>
                        <a:t>[</a:t>
                      </a:r>
                      <a:r>
                        <a:rPr lang="en-CA" sz="1800" u="none" strike="noStrike" dirty="0" err="1">
                          <a:effectLst/>
                        </a:rPr>
                        <a:t>pp|pp</a:t>
                      </a:r>
                      <a:r>
                        <a:rPr lang="en-CA" sz="1800" u="none" strike="noStrike" dirty="0">
                          <a:effectLst/>
                        </a:rPr>
                        <a:t>]</a:t>
                      </a:r>
                      <a:endParaRPr lang="en-CA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6209063"/>
                  </a:ext>
                </a:extLst>
              </a:tr>
              <a:tr h="29142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CA" sz="1800" u="none" strike="noStrike" dirty="0">
                          <a:effectLst/>
                        </a:rPr>
                        <a:t>[</a:t>
                      </a:r>
                      <a:r>
                        <a:rPr lang="en-CA" sz="1800" u="none" strike="noStrike" dirty="0" err="1">
                          <a:effectLst/>
                        </a:rPr>
                        <a:t>dd|ps</a:t>
                      </a:r>
                      <a:r>
                        <a:rPr lang="en-CA" sz="1800" u="none" strike="noStrike" dirty="0">
                          <a:effectLst/>
                        </a:rPr>
                        <a:t>]</a:t>
                      </a:r>
                      <a:endParaRPr lang="en-CA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7905506"/>
                  </a:ext>
                </a:extLst>
              </a:tr>
              <a:tr h="29142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CA" sz="1800" u="none" strike="noStrike" dirty="0">
                          <a:effectLst/>
                        </a:rPr>
                        <a:t>[</a:t>
                      </a:r>
                      <a:r>
                        <a:rPr lang="en-CA" sz="1800" u="none" strike="noStrike" dirty="0" err="1">
                          <a:effectLst/>
                        </a:rPr>
                        <a:t>dp|ds</a:t>
                      </a:r>
                      <a:r>
                        <a:rPr lang="en-CA" sz="1800" u="none" strike="noStrike" dirty="0">
                          <a:effectLst/>
                        </a:rPr>
                        <a:t>]</a:t>
                      </a:r>
                      <a:endParaRPr lang="en-CA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6370714"/>
                  </a:ext>
                </a:extLst>
              </a:tr>
              <a:tr h="29142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CA" sz="1800" u="none" strike="noStrike" dirty="0">
                          <a:effectLst/>
                        </a:rPr>
                        <a:t>[</a:t>
                      </a:r>
                      <a:r>
                        <a:rPr lang="en-CA" sz="1800" u="none" strike="noStrike" dirty="0" err="1">
                          <a:effectLst/>
                        </a:rPr>
                        <a:t>dp|pp</a:t>
                      </a:r>
                      <a:r>
                        <a:rPr lang="en-CA" sz="1800" u="none" strike="noStrike" dirty="0">
                          <a:effectLst/>
                        </a:rPr>
                        <a:t>]</a:t>
                      </a:r>
                      <a:endParaRPr lang="en-CA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5195089"/>
                  </a:ext>
                </a:extLst>
              </a:tr>
              <a:tr h="29142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CA" sz="1800" u="none" strike="noStrike" dirty="0">
                          <a:effectLst/>
                        </a:rPr>
                        <a:t>[</a:t>
                      </a:r>
                      <a:r>
                        <a:rPr lang="en-CA" sz="1800" u="none" strike="noStrike" dirty="0" err="1">
                          <a:effectLst/>
                        </a:rPr>
                        <a:t>dd|ds</a:t>
                      </a:r>
                      <a:r>
                        <a:rPr lang="en-CA" sz="1800" u="none" strike="noStrike" dirty="0">
                          <a:effectLst/>
                        </a:rPr>
                        <a:t>]</a:t>
                      </a:r>
                      <a:endParaRPr lang="en-CA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02618205"/>
                  </a:ext>
                </a:extLst>
              </a:tr>
              <a:tr h="29142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CA" sz="1800" u="none" strike="noStrike" dirty="0">
                          <a:effectLst/>
                        </a:rPr>
                        <a:t>[</a:t>
                      </a:r>
                      <a:r>
                        <a:rPr lang="en-CA" sz="1800" u="none" strike="noStrike" dirty="0" err="1">
                          <a:effectLst/>
                        </a:rPr>
                        <a:t>dd|pp</a:t>
                      </a:r>
                      <a:r>
                        <a:rPr lang="en-CA" sz="1800" u="none" strike="noStrike" dirty="0">
                          <a:effectLst/>
                        </a:rPr>
                        <a:t>]</a:t>
                      </a:r>
                      <a:endParaRPr lang="en-CA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2327888"/>
                  </a:ext>
                </a:extLst>
              </a:tr>
              <a:tr h="29142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CA" sz="1800" u="none" strike="noStrike" dirty="0">
                          <a:effectLst/>
                        </a:rPr>
                        <a:t>[</a:t>
                      </a:r>
                      <a:r>
                        <a:rPr lang="en-CA" sz="1800" u="none" strike="noStrike" dirty="0" err="1">
                          <a:effectLst/>
                        </a:rPr>
                        <a:t>dp|dp</a:t>
                      </a:r>
                      <a:r>
                        <a:rPr lang="en-CA" sz="1800" u="none" strike="noStrike" dirty="0">
                          <a:effectLst/>
                        </a:rPr>
                        <a:t>]</a:t>
                      </a:r>
                      <a:endParaRPr lang="en-CA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059802"/>
                  </a:ext>
                </a:extLst>
              </a:tr>
              <a:tr h="29142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CA" sz="1800" u="none" strike="noStrike" dirty="0">
                          <a:effectLst/>
                        </a:rPr>
                        <a:t>[</a:t>
                      </a:r>
                      <a:r>
                        <a:rPr lang="en-CA" sz="1800" u="none" strike="noStrike" dirty="0" err="1">
                          <a:effectLst/>
                        </a:rPr>
                        <a:t>dd|dp</a:t>
                      </a:r>
                      <a:r>
                        <a:rPr lang="en-CA" sz="1800" u="none" strike="noStrike" dirty="0">
                          <a:effectLst/>
                        </a:rPr>
                        <a:t>]</a:t>
                      </a:r>
                      <a:endParaRPr lang="en-CA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5136494"/>
                  </a:ext>
                </a:extLst>
              </a:tr>
              <a:tr h="29142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CA" sz="1800" u="none" strike="noStrike" dirty="0">
                          <a:effectLst/>
                        </a:rPr>
                        <a:t>[</a:t>
                      </a:r>
                      <a:r>
                        <a:rPr lang="en-CA" sz="1800" u="none" strike="noStrike" dirty="0" err="1">
                          <a:effectLst/>
                        </a:rPr>
                        <a:t>dd|dd</a:t>
                      </a:r>
                      <a:r>
                        <a:rPr lang="en-CA" sz="1800" u="none" strike="noStrike" dirty="0">
                          <a:effectLst/>
                        </a:rPr>
                        <a:t>]</a:t>
                      </a:r>
                      <a:endParaRPr lang="en-CA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5855371"/>
                  </a:ext>
                </a:extLst>
              </a:tr>
            </a:tbl>
          </a:graphicData>
        </a:graphic>
      </p:graphicFrame>
      <p:sp>
        <p:nvSpPr>
          <p:cNvPr id="4" name="!!BS1">
            <a:extLst>
              <a:ext uri="{FF2B5EF4-FFF2-40B4-BE49-F238E27FC236}">
                <a16:creationId xmlns:a16="http://schemas.microsoft.com/office/drawing/2014/main" id="{705762D4-0B8F-229C-705E-C10C73F40174}"/>
              </a:ext>
            </a:extLst>
          </p:cNvPr>
          <p:cNvSpPr/>
          <p:nvPr/>
        </p:nvSpPr>
        <p:spPr>
          <a:xfrm>
            <a:off x="8402989" y="644244"/>
            <a:ext cx="1775293" cy="2303076"/>
          </a:xfrm>
          <a:prstGeom prst="snip2DiagRect">
            <a:avLst>
              <a:gd name="adj1" fmla="val 0"/>
              <a:gd name="adj2" fmla="val 7301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Bitstream #1</a:t>
            </a:r>
            <a:br>
              <a:rPr lang="en-CA" dirty="0"/>
            </a:br>
            <a:r>
              <a:rPr lang="en-CA" dirty="0"/>
              <a:t>( 𝜇 = 1,2 )</a:t>
            </a:r>
          </a:p>
        </p:txBody>
      </p:sp>
      <p:sp>
        <p:nvSpPr>
          <p:cNvPr id="5" name="!!BS2">
            <a:extLst>
              <a:ext uri="{FF2B5EF4-FFF2-40B4-BE49-F238E27FC236}">
                <a16:creationId xmlns:a16="http://schemas.microsoft.com/office/drawing/2014/main" id="{D615B25E-F5BF-4D47-BA15-D2735F054E65}"/>
              </a:ext>
            </a:extLst>
          </p:cNvPr>
          <p:cNvSpPr/>
          <p:nvPr/>
        </p:nvSpPr>
        <p:spPr>
          <a:xfrm>
            <a:off x="8402989" y="2987860"/>
            <a:ext cx="1775293" cy="2303076"/>
          </a:xfrm>
          <a:prstGeom prst="snip2DiagRect">
            <a:avLst>
              <a:gd name="adj1" fmla="val 0"/>
              <a:gd name="adj2" fmla="val 7301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Bitstream #2</a:t>
            </a:r>
            <a:br>
              <a:rPr lang="en-CA" dirty="0"/>
            </a:br>
            <a:r>
              <a:rPr lang="en-CA" dirty="0"/>
              <a:t>( 𝜇 = 3 )</a:t>
            </a:r>
          </a:p>
        </p:txBody>
      </p:sp>
      <p:sp>
        <p:nvSpPr>
          <p:cNvPr id="7" name="!!BS3">
            <a:extLst>
              <a:ext uri="{FF2B5EF4-FFF2-40B4-BE49-F238E27FC236}">
                <a16:creationId xmlns:a16="http://schemas.microsoft.com/office/drawing/2014/main" id="{B80477A3-88CE-36F7-C305-FF95FB235329}"/>
              </a:ext>
            </a:extLst>
          </p:cNvPr>
          <p:cNvSpPr/>
          <p:nvPr/>
        </p:nvSpPr>
        <p:spPr>
          <a:xfrm>
            <a:off x="8402989" y="5331476"/>
            <a:ext cx="1775293" cy="1403950"/>
          </a:xfrm>
          <a:prstGeom prst="snip2DiagRect">
            <a:avLst>
              <a:gd name="adj1" fmla="val 0"/>
              <a:gd name="adj2" fmla="val 10585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/>
              <a:t>Bitstream #3</a:t>
            </a:r>
            <a:br>
              <a:rPr lang="en-CA" dirty="0"/>
            </a:br>
            <a:r>
              <a:rPr lang="en-CA" dirty="0"/>
              <a:t>( 𝜇 = 4,5 )</a:t>
            </a:r>
          </a:p>
        </p:txBody>
      </p:sp>
      <p:sp>
        <p:nvSpPr>
          <p:cNvPr id="8" name="Left Brace 7">
            <a:extLst>
              <a:ext uri="{FF2B5EF4-FFF2-40B4-BE49-F238E27FC236}">
                <a16:creationId xmlns:a16="http://schemas.microsoft.com/office/drawing/2014/main" id="{1F8083B2-6DD0-C2BB-9505-ACB8C767542A}"/>
              </a:ext>
            </a:extLst>
          </p:cNvPr>
          <p:cNvSpPr/>
          <p:nvPr/>
        </p:nvSpPr>
        <p:spPr>
          <a:xfrm rot="10800000">
            <a:off x="10334653" y="644243"/>
            <a:ext cx="311599" cy="6077231"/>
          </a:xfrm>
          <a:prstGeom prst="leftBrace">
            <a:avLst>
              <a:gd name="adj1" fmla="val 95093"/>
              <a:gd name="adj2" fmla="val 50000"/>
            </a:avLst>
          </a:prstGeom>
          <a:ln w="285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9D27B19-590E-FA3C-E01C-E52D212439AB}"/>
              </a:ext>
            </a:extLst>
          </p:cNvPr>
          <p:cNvSpPr txBox="1"/>
          <p:nvPr/>
        </p:nvSpPr>
        <p:spPr>
          <a:xfrm>
            <a:off x="10614299" y="3452025"/>
            <a:ext cx="16364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2400" dirty="0">
                <a:latin typeface="Arial" panose="020B0604020202020204" pitchFamily="34" charset="0"/>
                <a:cs typeface="Arial" panose="020B0604020202020204" pitchFamily="34" charset="0"/>
              </a:rPr>
              <a:t>Overlays</a:t>
            </a:r>
          </a:p>
        </p:txBody>
      </p:sp>
      <p:sp>
        <p:nvSpPr>
          <p:cNvPr id="10" name="Left Brace 9">
            <a:extLst>
              <a:ext uri="{FF2B5EF4-FFF2-40B4-BE49-F238E27FC236}">
                <a16:creationId xmlns:a16="http://schemas.microsoft.com/office/drawing/2014/main" id="{A0D090EE-384D-22A0-9150-1B218F8D8351}"/>
              </a:ext>
            </a:extLst>
          </p:cNvPr>
          <p:cNvSpPr/>
          <p:nvPr/>
        </p:nvSpPr>
        <p:spPr>
          <a:xfrm rot="10800000">
            <a:off x="3158738" y="1438584"/>
            <a:ext cx="311599" cy="4440970"/>
          </a:xfrm>
          <a:prstGeom prst="leftBrace">
            <a:avLst>
              <a:gd name="adj1" fmla="val 95093"/>
              <a:gd name="adj2" fmla="val 50000"/>
            </a:avLst>
          </a:prstGeom>
          <a:ln w="285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FE7A648-E855-62FF-BD80-877A94725A9F}"/>
              </a:ext>
            </a:extLst>
          </p:cNvPr>
          <p:cNvSpPr txBox="1"/>
          <p:nvPr/>
        </p:nvSpPr>
        <p:spPr>
          <a:xfrm>
            <a:off x="3462083" y="3406976"/>
            <a:ext cx="370942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2400" dirty="0">
                <a:latin typeface="Arial" panose="020B0604020202020204" pitchFamily="34" charset="0"/>
                <a:cs typeface="Arial" panose="020B0604020202020204" pitchFamily="34" charset="0"/>
              </a:rPr>
              <a:t>Perform all steps on-chip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AF211B2-091C-58F7-3960-166ECF41FF69}"/>
              </a:ext>
            </a:extLst>
          </p:cNvPr>
          <p:cNvSpPr txBox="1"/>
          <p:nvPr/>
        </p:nvSpPr>
        <p:spPr>
          <a:xfrm>
            <a:off x="247023" y="6067402"/>
            <a:ext cx="321506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2200" dirty="0">
                <a:latin typeface="Arial" panose="020B0604020202020204" pitchFamily="34" charset="0"/>
                <a:cs typeface="Arial" panose="020B0604020202020204" pitchFamily="34" charset="0"/>
              </a:rPr>
              <a:t>Final ERIs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33B4B12B-F567-80BA-6188-2B43844896F2}"/>
              </a:ext>
            </a:extLst>
          </p:cNvPr>
          <p:cNvSpPr/>
          <p:nvPr/>
        </p:nvSpPr>
        <p:spPr>
          <a:xfrm>
            <a:off x="759451" y="2313798"/>
            <a:ext cx="2025113" cy="762505"/>
          </a:xfrm>
          <a:prstGeom prst="roundRect">
            <a:avLst>
              <a:gd name="adj" fmla="val 7195"/>
            </a:avLst>
          </a:prstGeom>
          <a:solidFill>
            <a:srgbClr val="7FBF87">
              <a:alpha val="50000"/>
            </a:srgb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Rys Polynomial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78C1D871-7BC5-78B3-181E-14D43FF090C4}"/>
              </a:ext>
            </a:extLst>
          </p:cNvPr>
          <p:cNvSpPr/>
          <p:nvPr/>
        </p:nvSpPr>
        <p:spPr>
          <a:xfrm>
            <a:off x="759450" y="5469114"/>
            <a:ext cx="2025113" cy="410441"/>
          </a:xfrm>
          <a:prstGeom prst="roundRect">
            <a:avLst>
              <a:gd name="adj" fmla="val 7195"/>
            </a:avLst>
          </a:prstGeom>
          <a:solidFill>
            <a:srgbClr val="7FBF87">
              <a:alpha val="50000"/>
            </a:srgb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Contraction</a:t>
            </a:r>
          </a:p>
        </p:txBody>
      </p:sp>
    </p:spTree>
    <p:extLst>
      <p:ext uri="{BB962C8B-B14F-4D97-AF65-F5344CB8AC3E}">
        <p14:creationId xmlns:p14="http://schemas.microsoft.com/office/powerpoint/2010/main" val="6792877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med" p14:dur="700">
        <p159:morph option="byObject"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87EEDD-411A-43C9-40A7-DE1D21029C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2335D0E-5CB9-1A84-E1F0-D36CFA725F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32</a:t>
            </a:fld>
            <a:endParaRPr lang="en-CA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BD1D85D-1774-368E-E6A9-D7F5EE567A20}"/>
              </a:ext>
            </a:extLst>
          </p:cNvPr>
          <p:cNvSpPr txBox="1">
            <a:spLocks/>
          </p:cNvSpPr>
          <p:nvPr/>
        </p:nvSpPr>
        <p:spPr>
          <a:xfrm>
            <a:off x="838200" y="2991500"/>
            <a:ext cx="10515600" cy="87499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CA" dirty="0"/>
              <a:t>Creating Overlays</a:t>
            </a:r>
          </a:p>
        </p:txBody>
      </p:sp>
    </p:spTree>
    <p:extLst>
      <p:ext uri="{BB962C8B-B14F-4D97-AF65-F5344CB8AC3E}">
        <p14:creationId xmlns:p14="http://schemas.microsoft.com/office/powerpoint/2010/main" val="20033371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C23030-FB80-783C-0B4D-32BDFBAF2D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8F301FB-00C0-8A3D-D8E6-715F4990A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33</a:t>
            </a:fld>
            <a:endParaRPr lang="en-CA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1305D65-777E-7F2A-3509-EEA9D42A1C4E}"/>
              </a:ext>
            </a:extLst>
          </p:cNvPr>
          <p:cNvSpPr txBox="1">
            <a:spLocks/>
          </p:cNvSpPr>
          <p:nvPr/>
        </p:nvSpPr>
        <p:spPr>
          <a:xfrm>
            <a:off x="339141" y="365126"/>
            <a:ext cx="10515600" cy="8059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sz="4000" dirty="0"/>
              <a:t>Creating Overlays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208748F-31BA-CB76-4D08-D8D626ED7101}"/>
              </a:ext>
            </a:extLst>
          </p:cNvPr>
          <p:cNvSpPr txBox="1">
            <a:spLocks/>
          </p:cNvSpPr>
          <p:nvPr/>
        </p:nvSpPr>
        <p:spPr>
          <a:xfrm>
            <a:off x="339141" y="1497215"/>
            <a:ext cx="11140333" cy="50292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CA" dirty="0">
                <a:cs typeface="Arial" panose="020B0604020202020204" pitchFamily="34" charset="0"/>
              </a:rPr>
              <a:t>All stages must be </a:t>
            </a:r>
            <a:r>
              <a:rPr lang="en-CA" b="1" dirty="0">
                <a:solidFill>
                  <a:srgbClr val="AB002A"/>
                </a:solidFill>
                <a:cs typeface="Arial" panose="020B0604020202020204" pitchFamily="34" charset="0"/>
              </a:rPr>
              <a:t>designed to flexibly </a:t>
            </a:r>
            <a:r>
              <a:rPr lang="en-CA" dirty="0">
                <a:cs typeface="Arial" panose="020B0604020202020204" pitchFamily="34" charset="0"/>
              </a:rPr>
              <a:t>consume data</a:t>
            </a:r>
            <a:endParaRPr lang="en-CA" sz="2400" dirty="0"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8CBB16F-9710-9EB5-7AFB-31459F0C3632}"/>
              </a:ext>
            </a:extLst>
          </p:cNvPr>
          <p:cNvSpPr txBox="1">
            <a:spLocks/>
          </p:cNvSpPr>
          <p:nvPr/>
        </p:nvSpPr>
        <p:spPr>
          <a:xfrm>
            <a:off x="339140" y="2252036"/>
            <a:ext cx="11140333" cy="50292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CA" dirty="0">
                <a:cs typeface="Arial" panose="020B0604020202020204" pitchFamily="34" charset="0"/>
              </a:rPr>
              <a:t>Data must be dynamically processed to </a:t>
            </a:r>
            <a:r>
              <a:rPr lang="en-CA" b="1" dirty="0">
                <a:solidFill>
                  <a:srgbClr val="AB002A"/>
                </a:solidFill>
                <a:cs typeface="Arial" panose="020B0604020202020204" pitchFamily="34" charset="0"/>
              </a:rPr>
              <a:t>maintain high throughput</a:t>
            </a:r>
            <a:endParaRPr lang="en-CA" sz="2400" b="1" dirty="0">
              <a:solidFill>
                <a:srgbClr val="AB002A"/>
              </a:solidFill>
              <a:cs typeface="Arial" panose="020B0604020202020204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B21EEA4-6EFD-1AF3-37EF-CED357AEDACC}"/>
              </a:ext>
            </a:extLst>
          </p:cNvPr>
          <p:cNvGrpSpPr/>
          <p:nvPr/>
        </p:nvGrpSpPr>
        <p:grpSpPr>
          <a:xfrm>
            <a:off x="2890271" y="3187684"/>
            <a:ext cx="5914825" cy="1296466"/>
            <a:chOff x="2890271" y="3187684"/>
            <a:chExt cx="5914825" cy="1296466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145EB5CA-DEC4-D216-E7A9-B33092C1385F}"/>
                </a:ext>
              </a:extLst>
            </p:cNvPr>
            <p:cNvSpPr/>
            <p:nvPr/>
          </p:nvSpPr>
          <p:spPr>
            <a:xfrm>
              <a:off x="4444112" y="3187684"/>
              <a:ext cx="2749595" cy="1296466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 sz="2200" b="1" dirty="0">
                  <a:solidFill>
                    <a:schemeClr val="tx1"/>
                  </a:solidFill>
                </a:rPr>
                <a:t>Compute Module</a:t>
              </a:r>
            </a:p>
            <a:p>
              <a:pPr algn="ctr"/>
              <a:endParaRPr lang="en-CA" sz="500" dirty="0">
                <a:solidFill>
                  <a:schemeClr val="tx1"/>
                </a:solidFill>
              </a:endParaRPr>
            </a:p>
            <a:p>
              <a:pPr algn="ctr"/>
              <a:r>
                <a:rPr lang="en-CA" dirty="0">
                  <a:solidFill>
                    <a:schemeClr val="tx1"/>
                  </a:solidFill>
                </a:rPr>
                <a:t>Parallelism (unroll)</a:t>
              </a:r>
            </a:p>
            <a:p>
              <a:pPr algn="ctr"/>
              <a:r>
                <a:rPr lang="en-CA" dirty="0">
                  <a:solidFill>
                    <a:schemeClr val="tx1"/>
                  </a:solidFill>
                </a:rPr>
                <a:t>Resource reuse (II)</a:t>
              </a:r>
            </a:p>
          </p:txBody>
        </p: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3CAEFF90-2509-513A-9697-70F28E9476BA}"/>
                </a:ext>
              </a:extLst>
            </p:cNvPr>
            <p:cNvCxnSpPr/>
            <p:nvPr/>
          </p:nvCxnSpPr>
          <p:spPr>
            <a:xfrm>
              <a:off x="2890271" y="3840662"/>
              <a:ext cx="1119021" cy="0"/>
            </a:xfrm>
            <a:prstGeom prst="straightConnector1">
              <a:avLst/>
            </a:prstGeom>
            <a:ln w="57150">
              <a:solidFill>
                <a:schemeClr val="tx1">
                  <a:lumMod val="75000"/>
                  <a:lumOff val="25000"/>
                </a:schemeClr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0F2CAA5C-F2A9-01A1-4300-91DF12D07C0F}"/>
                </a:ext>
              </a:extLst>
            </p:cNvPr>
            <p:cNvCxnSpPr/>
            <p:nvPr/>
          </p:nvCxnSpPr>
          <p:spPr>
            <a:xfrm>
              <a:off x="7686075" y="3840662"/>
              <a:ext cx="1119021" cy="0"/>
            </a:xfrm>
            <a:prstGeom prst="straightConnector1">
              <a:avLst/>
            </a:prstGeom>
            <a:ln w="57150">
              <a:solidFill>
                <a:schemeClr val="tx1">
                  <a:lumMod val="75000"/>
                  <a:lumOff val="25000"/>
                </a:schemeClr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799E0ADE-75FF-DAB1-0BCE-73E5CCB31EF2}"/>
              </a:ext>
            </a:extLst>
          </p:cNvPr>
          <p:cNvSpPr txBox="1">
            <a:spLocks/>
          </p:cNvSpPr>
          <p:nvPr/>
        </p:nvSpPr>
        <p:spPr>
          <a:xfrm>
            <a:off x="339140" y="5066934"/>
            <a:ext cx="11140333" cy="50292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CA" dirty="0">
                <a:cs typeface="Arial" panose="020B0604020202020204" pitchFamily="34" charset="0"/>
              </a:rPr>
              <a:t>At runtime we need </a:t>
            </a:r>
            <a:r>
              <a:rPr lang="en-CA" b="1" dirty="0">
                <a:solidFill>
                  <a:srgbClr val="AB002A"/>
                </a:solidFill>
                <a:cs typeface="Arial" panose="020B0604020202020204" pitchFamily="34" charset="0"/>
              </a:rPr>
              <a:t>different effective II’s, depending on input</a:t>
            </a:r>
            <a:r>
              <a:rPr lang="en-CA" dirty="0">
                <a:cs typeface="Arial" panose="020B0604020202020204" pitchFamily="34" charset="0"/>
              </a:rPr>
              <a:t> </a:t>
            </a:r>
            <a:endParaRPr lang="en-CA" sz="2400" b="1" dirty="0">
              <a:solidFill>
                <a:srgbClr val="AB002A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8988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/>
      <p:bldP spid="6" grpId="0" uiExpand="1"/>
      <p:bldP spid="12" grpId="0" uiExpand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11C80DB8-5B6F-A783-07CA-F726E3AD78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074965C-4AE9-678F-620F-347FE8987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34</a:t>
            </a:fld>
            <a:endParaRPr lang="en-CA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BDC8445-C2D5-F3CE-C211-5F64BC3CABD8}"/>
              </a:ext>
            </a:extLst>
          </p:cNvPr>
          <p:cNvSpPr txBox="1">
            <a:spLocks/>
          </p:cNvSpPr>
          <p:nvPr/>
        </p:nvSpPr>
        <p:spPr>
          <a:xfrm>
            <a:off x="339141" y="365126"/>
            <a:ext cx="10515600" cy="8059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sz="4000" dirty="0"/>
              <a:t>Creating Overlays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E144921-2E7F-96FE-CF12-EE17BBBA599D}"/>
              </a:ext>
            </a:extLst>
          </p:cNvPr>
          <p:cNvSpPr txBox="1">
            <a:spLocks/>
          </p:cNvSpPr>
          <p:nvPr/>
        </p:nvSpPr>
        <p:spPr>
          <a:xfrm>
            <a:off x="339141" y="1497215"/>
            <a:ext cx="11140333" cy="50292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CA" dirty="0">
                <a:cs typeface="Arial" panose="020B0604020202020204" pitchFamily="34" charset="0"/>
              </a:rPr>
              <a:t>All stages must be </a:t>
            </a:r>
            <a:r>
              <a:rPr lang="en-CA" b="1" dirty="0">
                <a:solidFill>
                  <a:srgbClr val="AB002A"/>
                </a:solidFill>
                <a:cs typeface="Arial" panose="020B0604020202020204" pitchFamily="34" charset="0"/>
              </a:rPr>
              <a:t>designed to flexibly </a:t>
            </a:r>
            <a:r>
              <a:rPr lang="en-CA" dirty="0">
                <a:cs typeface="Arial" panose="020B0604020202020204" pitchFamily="34" charset="0"/>
              </a:rPr>
              <a:t>consume data</a:t>
            </a:r>
            <a:endParaRPr lang="en-CA" sz="2400" dirty="0">
              <a:cs typeface="Arial" panose="020B0604020202020204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C7AC4E8-0FB8-1E24-1573-9547F6677817}"/>
              </a:ext>
            </a:extLst>
          </p:cNvPr>
          <p:cNvSpPr txBox="1">
            <a:spLocks/>
          </p:cNvSpPr>
          <p:nvPr/>
        </p:nvSpPr>
        <p:spPr>
          <a:xfrm>
            <a:off x="339140" y="5872773"/>
            <a:ext cx="11140333" cy="50292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CA" dirty="0">
                <a:cs typeface="Arial" panose="020B0604020202020204" pitchFamily="34" charset="0"/>
              </a:rPr>
              <a:t>This can be difficult, </a:t>
            </a:r>
            <a:r>
              <a:rPr lang="en-CA" b="1" dirty="0">
                <a:solidFill>
                  <a:srgbClr val="AB002A"/>
                </a:solidFill>
                <a:cs typeface="Arial" panose="020B0604020202020204" pitchFamily="34" charset="0"/>
              </a:rPr>
              <a:t>especially for Vitis HLS designs</a:t>
            </a:r>
            <a:endParaRPr lang="en-CA" sz="2400" b="1" dirty="0">
              <a:solidFill>
                <a:srgbClr val="AB002A"/>
              </a:solidFill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FA194C5-2845-4119-D76C-2A71773A8299}"/>
              </a:ext>
            </a:extLst>
          </p:cNvPr>
          <p:cNvSpPr txBox="1">
            <a:spLocks/>
          </p:cNvSpPr>
          <p:nvPr/>
        </p:nvSpPr>
        <p:spPr>
          <a:xfrm>
            <a:off x="339140" y="2252036"/>
            <a:ext cx="11140333" cy="50292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CA" dirty="0">
                <a:cs typeface="Arial" panose="020B0604020202020204" pitchFamily="34" charset="0"/>
              </a:rPr>
              <a:t>Data must be dynamically processed to </a:t>
            </a:r>
            <a:r>
              <a:rPr lang="en-CA" b="1" dirty="0">
                <a:solidFill>
                  <a:srgbClr val="AB002A"/>
                </a:solidFill>
                <a:cs typeface="Arial" panose="020B0604020202020204" pitchFamily="34" charset="0"/>
              </a:rPr>
              <a:t>maintain high throughput</a:t>
            </a:r>
            <a:endParaRPr lang="en-CA" sz="2400" b="1" dirty="0">
              <a:solidFill>
                <a:srgbClr val="AB002A"/>
              </a:solidFill>
              <a:cs typeface="Arial" panose="020B0604020202020204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F5DEFDF-0A79-B185-CA22-D00C2FC42655}"/>
              </a:ext>
            </a:extLst>
          </p:cNvPr>
          <p:cNvGrpSpPr/>
          <p:nvPr/>
        </p:nvGrpSpPr>
        <p:grpSpPr>
          <a:xfrm>
            <a:off x="2890271" y="3187684"/>
            <a:ext cx="5914825" cy="1296466"/>
            <a:chOff x="2890271" y="3187684"/>
            <a:chExt cx="5914825" cy="1296466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F68F9C5B-2AC3-3E40-5A90-F307A1785B67}"/>
                </a:ext>
              </a:extLst>
            </p:cNvPr>
            <p:cNvSpPr/>
            <p:nvPr/>
          </p:nvSpPr>
          <p:spPr>
            <a:xfrm>
              <a:off x="4444112" y="3187684"/>
              <a:ext cx="2749595" cy="1296466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 sz="2200" b="1" dirty="0">
                  <a:solidFill>
                    <a:schemeClr val="tx1"/>
                  </a:solidFill>
                </a:rPr>
                <a:t>Compute Module</a:t>
              </a:r>
            </a:p>
            <a:p>
              <a:pPr algn="ctr"/>
              <a:endParaRPr lang="en-CA" sz="500" dirty="0">
                <a:solidFill>
                  <a:schemeClr val="tx1"/>
                </a:solidFill>
              </a:endParaRPr>
            </a:p>
            <a:p>
              <a:pPr algn="ctr"/>
              <a:r>
                <a:rPr lang="en-CA" dirty="0">
                  <a:solidFill>
                    <a:schemeClr val="tx1"/>
                  </a:solidFill>
                </a:rPr>
                <a:t>Parallelism (unroll)</a:t>
              </a:r>
            </a:p>
            <a:p>
              <a:pPr algn="ctr"/>
              <a:r>
                <a:rPr lang="en-CA" dirty="0">
                  <a:solidFill>
                    <a:schemeClr val="tx1"/>
                  </a:solidFill>
                </a:rPr>
                <a:t>Resource reuse (II)</a:t>
              </a:r>
            </a:p>
          </p:txBody>
        </p: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8139E4D4-EFB8-FCD3-371A-ED765495268A}"/>
                </a:ext>
              </a:extLst>
            </p:cNvPr>
            <p:cNvCxnSpPr/>
            <p:nvPr/>
          </p:nvCxnSpPr>
          <p:spPr>
            <a:xfrm>
              <a:off x="2890271" y="3840662"/>
              <a:ext cx="1119021" cy="0"/>
            </a:xfrm>
            <a:prstGeom prst="straightConnector1">
              <a:avLst/>
            </a:prstGeom>
            <a:ln w="57150">
              <a:solidFill>
                <a:schemeClr val="tx1">
                  <a:lumMod val="75000"/>
                  <a:lumOff val="25000"/>
                </a:schemeClr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0DE90D93-B27E-03C1-8B7D-9BFDC9A7876D}"/>
                </a:ext>
              </a:extLst>
            </p:cNvPr>
            <p:cNvCxnSpPr/>
            <p:nvPr/>
          </p:nvCxnSpPr>
          <p:spPr>
            <a:xfrm>
              <a:off x="7686075" y="3840662"/>
              <a:ext cx="1119021" cy="0"/>
            </a:xfrm>
            <a:prstGeom prst="straightConnector1">
              <a:avLst/>
            </a:prstGeom>
            <a:ln w="57150">
              <a:solidFill>
                <a:schemeClr val="tx1">
                  <a:lumMod val="75000"/>
                  <a:lumOff val="25000"/>
                </a:schemeClr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5BF07F15-A3DE-0E6F-08C6-A6A5B8D414EF}"/>
              </a:ext>
            </a:extLst>
          </p:cNvPr>
          <p:cNvSpPr txBox="1">
            <a:spLocks/>
          </p:cNvSpPr>
          <p:nvPr/>
        </p:nvSpPr>
        <p:spPr>
          <a:xfrm>
            <a:off x="339140" y="4997283"/>
            <a:ext cx="11140333" cy="50292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CA" dirty="0">
                <a:cs typeface="Arial" panose="020B0604020202020204" pitchFamily="34" charset="0"/>
              </a:rPr>
              <a:t>At runtime we need </a:t>
            </a:r>
            <a:r>
              <a:rPr lang="en-CA" b="1" dirty="0">
                <a:solidFill>
                  <a:srgbClr val="AB002A"/>
                </a:solidFill>
                <a:cs typeface="Arial" panose="020B0604020202020204" pitchFamily="34" charset="0"/>
              </a:rPr>
              <a:t>different effective II’s, depending on input</a:t>
            </a:r>
            <a:r>
              <a:rPr lang="en-CA" dirty="0">
                <a:cs typeface="Arial" panose="020B0604020202020204" pitchFamily="34" charset="0"/>
              </a:rPr>
              <a:t> </a:t>
            </a:r>
            <a:endParaRPr lang="en-CA" sz="2400" b="1" dirty="0">
              <a:solidFill>
                <a:srgbClr val="AB002A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1076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/>
      <p:bldP spid="5" grpId="0" uiExpand="1"/>
      <p:bldP spid="6" grpId="0" uiExpand="1"/>
      <p:bldP spid="12" grpId="0" uiExpand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75917408-1C54-ADD2-D905-F1C5AFF561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F7689EA-5102-2DF1-4B00-B260627D1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35</a:t>
            </a:fld>
            <a:endParaRPr lang="en-CA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4EFB792-0D82-26E7-D5B6-C6323C87F65D}"/>
              </a:ext>
            </a:extLst>
          </p:cNvPr>
          <p:cNvSpPr txBox="1">
            <a:spLocks/>
          </p:cNvSpPr>
          <p:nvPr/>
        </p:nvSpPr>
        <p:spPr>
          <a:xfrm>
            <a:off x="339141" y="365126"/>
            <a:ext cx="10515600" cy="8059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sz="4000" dirty="0"/>
              <a:t>Strategies for Vitis HLS Designs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DF3BC332-02E3-D5CC-E1BD-5B5E600B1DCF}"/>
              </a:ext>
            </a:extLst>
          </p:cNvPr>
          <p:cNvSpPr txBox="1">
            <a:spLocks/>
          </p:cNvSpPr>
          <p:nvPr/>
        </p:nvSpPr>
        <p:spPr>
          <a:xfrm>
            <a:off x="1" y="1487180"/>
            <a:ext cx="12192000" cy="50292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CA" sz="3200" dirty="0">
                <a:latin typeface="Arial" panose="020B0604020202020204" pitchFamily="34" charset="0"/>
                <a:cs typeface="Arial" panose="020B0604020202020204" pitchFamily="34" charset="0"/>
              </a:rPr>
              <a:t>How do we achieve?</a:t>
            </a:r>
            <a:endParaRPr lang="en-C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1ACD5D5-1568-86EF-7FE7-E17AD981A888}"/>
              </a:ext>
            </a:extLst>
          </p:cNvPr>
          <p:cNvSpPr txBox="1">
            <a:spLocks/>
          </p:cNvSpPr>
          <p:nvPr/>
        </p:nvSpPr>
        <p:spPr>
          <a:xfrm>
            <a:off x="2274107" y="4078483"/>
            <a:ext cx="7643786" cy="50292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Efficient resource utilization (LUTs, DSPs, FFs)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48D4B05F-36AA-5D8E-0D4D-33A0C91B7373}"/>
              </a:ext>
            </a:extLst>
          </p:cNvPr>
          <p:cNvSpPr txBox="1">
            <a:spLocks/>
          </p:cNvSpPr>
          <p:nvPr/>
        </p:nvSpPr>
        <p:spPr>
          <a:xfrm>
            <a:off x="4331180" y="5514346"/>
            <a:ext cx="3529641" cy="50292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Good Timing Closure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5D85BB-65FD-3B8C-A684-6EC8BAE4E5CE}"/>
              </a:ext>
            </a:extLst>
          </p:cNvPr>
          <p:cNvSpPr txBox="1">
            <a:spLocks/>
          </p:cNvSpPr>
          <p:nvPr/>
        </p:nvSpPr>
        <p:spPr>
          <a:xfrm>
            <a:off x="4331180" y="4796414"/>
            <a:ext cx="3529641" cy="50292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sz="2400" b="1" dirty="0">
                <a:solidFill>
                  <a:srgbClr val="AB00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2B28BB0-F0AC-257B-9070-F65F71BAC9D2}"/>
              </a:ext>
            </a:extLst>
          </p:cNvPr>
          <p:cNvSpPr txBox="1">
            <a:spLocks/>
          </p:cNvSpPr>
          <p:nvPr/>
        </p:nvSpPr>
        <p:spPr>
          <a:xfrm>
            <a:off x="2872494" y="2642621"/>
            <a:ext cx="6447013" cy="50292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Runtime flexible effective II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11156DE-AE51-90C3-D675-88298BF6189E}"/>
              </a:ext>
            </a:extLst>
          </p:cNvPr>
          <p:cNvSpPr txBox="1">
            <a:spLocks/>
          </p:cNvSpPr>
          <p:nvPr/>
        </p:nvSpPr>
        <p:spPr>
          <a:xfrm>
            <a:off x="4331180" y="3360552"/>
            <a:ext cx="3529641" cy="50292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sz="2400" b="1" dirty="0">
                <a:solidFill>
                  <a:srgbClr val="AB00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</a:p>
        </p:txBody>
      </p:sp>
    </p:spTree>
    <p:extLst>
      <p:ext uri="{BB962C8B-B14F-4D97-AF65-F5344CB8AC3E}">
        <p14:creationId xmlns:p14="http://schemas.microsoft.com/office/powerpoint/2010/main" val="736858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  <p:bldP spid="11" grpId="0" uiExpand="1" build="p"/>
      <p:bldP spid="3" grpId="0" uiExpand="1" build="p"/>
      <p:bldP spid="4" grpId="0" uiExpand="1" build="p"/>
      <p:bldP spid="5" grpId="0" uiExpand="1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404CEE31-325A-1618-5F54-F09865815D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7F37991-39AA-626A-D53A-6B5AF3C6F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36</a:t>
            </a:fld>
            <a:endParaRPr lang="en-CA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051BEA4-E1F2-2866-17DB-3446623728D7}"/>
              </a:ext>
            </a:extLst>
          </p:cNvPr>
          <p:cNvGraphicFramePr>
            <a:graphicFrameLocks noGrp="1"/>
          </p:cNvGraphicFramePr>
          <p:nvPr/>
        </p:nvGraphicFramePr>
        <p:xfrm>
          <a:off x="1333497" y="4333475"/>
          <a:ext cx="9151622" cy="20880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1283501">
                  <a:extLst>
                    <a:ext uri="{9D8B030D-6E8A-4147-A177-3AD203B41FA5}">
                      <a16:colId xmlns:a16="http://schemas.microsoft.com/office/drawing/2014/main" val="2337795862"/>
                    </a:ext>
                  </a:extLst>
                </a:gridCol>
                <a:gridCol w="1604375">
                  <a:extLst>
                    <a:ext uri="{9D8B030D-6E8A-4147-A177-3AD203B41FA5}">
                      <a16:colId xmlns:a16="http://schemas.microsoft.com/office/drawing/2014/main" val="2136454942"/>
                    </a:ext>
                  </a:extLst>
                </a:gridCol>
                <a:gridCol w="1524155">
                  <a:extLst>
                    <a:ext uri="{9D8B030D-6E8A-4147-A177-3AD203B41FA5}">
                      <a16:colId xmlns:a16="http://schemas.microsoft.com/office/drawing/2014/main" val="2970221059"/>
                    </a:ext>
                  </a:extLst>
                </a:gridCol>
                <a:gridCol w="1283501">
                  <a:extLst>
                    <a:ext uri="{9D8B030D-6E8A-4147-A177-3AD203B41FA5}">
                      <a16:colId xmlns:a16="http://schemas.microsoft.com/office/drawing/2014/main" val="2823123889"/>
                    </a:ext>
                  </a:extLst>
                </a:gridCol>
                <a:gridCol w="1905194">
                  <a:extLst>
                    <a:ext uri="{9D8B030D-6E8A-4147-A177-3AD203B41FA5}">
                      <a16:colId xmlns:a16="http://schemas.microsoft.com/office/drawing/2014/main" val="3540975313"/>
                    </a:ext>
                  </a:extLst>
                </a:gridCol>
                <a:gridCol w="1550896">
                  <a:extLst>
                    <a:ext uri="{9D8B030D-6E8A-4147-A177-3AD203B41FA5}">
                      <a16:colId xmlns:a16="http://schemas.microsoft.com/office/drawing/2014/main" val="2592277910"/>
                    </a:ext>
                  </a:extLst>
                </a:gridCol>
              </a:tblGrid>
              <a:tr h="79200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CA" sz="2000" b="0" u="none" strike="noStrike" dirty="0">
                          <a:effectLst/>
                        </a:rPr>
                        <a:t>Pipeline Style</a:t>
                      </a:r>
                      <a:endParaRPr lang="en-CA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CA" sz="2000" b="0" u="none" strike="noStrike" dirty="0">
                          <a:effectLst/>
                        </a:rPr>
                        <a:t>Usage Constraints</a:t>
                      </a:r>
                      <a:endParaRPr lang="en-CA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CA" sz="2000" b="0" u="none" strike="noStrike" dirty="0">
                          <a:effectLst/>
                        </a:rPr>
                        <a:t>Flushable</a:t>
                      </a:r>
                      <a:endParaRPr lang="en-CA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CA" sz="2000" b="0" u="none" strike="noStrike" dirty="0">
                          <a:effectLst/>
                        </a:rPr>
                        <a:t>Supports Rewind</a:t>
                      </a:r>
                      <a:endParaRPr lang="en-CA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CA" sz="2000" b="0" u="none" strike="noStrike" dirty="0">
                          <a:effectLst/>
                        </a:rPr>
                        <a:t>II&gt;1 Resource Sharing</a:t>
                      </a:r>
                      <a:endParaRPr lang="en-CA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CA" sz="2000" b="0" u="none" strike="noStrike" dirty="0">
                          <a:effectLst/>
                        </a:rPr>
                        <a:t>Timing Closure</a:t>
                      </a:r>
                      <a:endParaRPr lang="en-CA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945771729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CA" sz="2000" b="0" u="none" strike="noStrike" dirty="0" err="1">
                          <a:effectLst/>
                        </a:rPr>
                        <a:t>stp</a:t>
                      </a:r>
                      <a:endParaRPr lang="en-CA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CA" sz="1800" b="1" u="none" strike="noStrike" dirty="0">
                          <a:solidFill>
                            <a:srgbClr val="006417"/>
                          </a:solidFill>
                          <a:effectLst/>
                        </a:rPr>
                        <a:t>none</a:t>
                      </a:r>
                      <a:endParaRPr lang="en-CA" sz="1800" b="1" i="0" u="none" strike="noStrike" dirty="0">
                        <a:solidFill>
                          <a:srgbClr val="006417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CA" sz="1800" b="1" u="none" strike="noStrike" dirty="0">
                          <a:solidFill>
                            <a:srgbClr val="AB5F19"/>
                          </a:solidFill>
                          <a:effectLst/>
                        </a:rPr>
                        <a:t>no</a:t>
                      </a:r>
                      <a:endParaRPr lang="en-CA" sz="1800" b="1" i="0" u="none" strike="noStrike" dirty="0">
                        <a:solidFill>
                          <a:srgbClr val="AB5F19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CA" sz="1800" b="1" u="none" strike="noStrike" dirty="0">
                          <a:solidFill>
                            <a:srgbClr val="006417"/>
                          </a:solidFill>
                          <a:effectLst/>
                        </a:rPr>
                        <a:t>yes</a:t>
                      </a:r>
                      <a:endParaRPr lang="en-CA" sz="1800" b="1" i="0" u="none" strike="noStrike" dirty="0">
                        <a:solidFill>
                          <a:srgbClr val="006417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CA" sz="1800" b="1" u="none" strike="noStrike" dirty="0">
                          <a:solidFill>
                            <a:srgbClr val="006417"/>
                          </a:solidFill>
                          <a:effectLst/>
                        </a:rPr>
                        <a:t>yes</a:t>
                      </a:r>
                      <a:endParaRPr lang="en-CA" sz="1800" b="1" i="0" u="none" strike="noStrike" dirty="0">
                        <a:solidFill>
                          <a:srgbClr val="006417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CA" sz="1800" b="1" u="none" strike="noStrike" dirty="0">
                          <a:solidFill>
                            <a:srgbClr val="AB5F19"/>
                          </a:solidFill>
                          <a:effectLst/>
                        </a:rPr>
                        <a:t>high fanout</a:t>
                      </a:r>
                      <a:endParaRPr lang="en-CA" sz="1800" b="1" i="0" u="none" strike="noStrike" dirty="0">
                        <a:solidFill>
                          <a:srgbClr val="AB5F19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solidFill>
                      <a:srgbClr val="FFEB9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1418188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CA" sz="2000" b="0" u="none" strike="noStrike" dirty="0" err="1">
                          <a:effectLst/>
                        </a:rPr>
                        <a:t>flp</a:t>
                      </a:r>
                      <a:endParaRPr lang="en-CA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CA" sz="1800" b="1" u="none" strike="noStrike" dirty="0">
                          <a:solidFill>
                            <a:srgbClr val="AB5F19"/>
                          </a:solidFill>
                          <a:effectLst/>
                        </a:rPr>
                        <a:t>few</a:t>
                      </a:r>
                      <a:endParaRPr lang="en-CA" sz="1800" b="1" i="0" u="none" strike="noStrike" dirty="0">
                        <a:solidFill>
                          <a:srgbClr val="AB5F19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CA" sz="1800" b="1" u="none" strike="noStrike" dirty="0">
                          <a:solidFill>
                            <a:srgbClr val="006417"/>
                          </a:solidFill>
                          <a:effectLst/>
                        </a:rPr>
                        <a:t>yes</a:t>
                      </a:r>
                      <a:endParaRPr lang="en-CA" sz="1800" b="1" i="0" u="none" strike="noStrike" dirty="0">
                        <a:solidFill>
                          <a:srgbClr val="006417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CA" sz="1800" b="1" u="none" strike="noStrike" dirty="0">
                          <a:solidFill>
                            <a:srgbClr val="AB5F19"/>
                          </a:solidFill>
                          <a:effectLst/>
                        </a:rPr>
                        <a:t>no</a:t>
                      </a:r>
                      <a:endParaRPr lang="en-CA" sz="1800" b="1" i="0" u="none" strike="noStrike" dirty="0">
                        <a:solidFill>
                          <a:srgbClr val="AB5F19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CA" sz="1800" b="1" u="none" strike="noStrike" dirty="0">
                          <a:solidFill>
                            <a:srgbClr val="AB002A"/>
                          </a:solidFill>
                          <a:effectLst/>
                        </a:rPr>
                        <a:t>no</a:t>
                      </a:r>
                      <a:endParaRPr lang="en-CA" sz="1800" b="1" i="0" u="none" strike="noStrike" dirty="0">
                        <a:solidFill>
                          <a:srgbClr val="AB002A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CA" sz="1800" b="1" u="none" strike="noStrike" dirty="0">
                          <a:solidFill>
                            <a:srgbClr val="AB5F19"/>
                          </a:solidFill>
                          <a:effectLst/>
                        </a:rPr>
                        <a:t>standard</a:t>
                      </a:r>
                      <a:endParaRPr lang="en-CA" sz="1800" b="1" i="0" u="none" strike="noStrike" dirty="0">
                        <a:solidFill>
                          <a:srgbClr val="AB5F19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solidFill>
                      <a:srgbClr val="FFEB9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2697602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CA" sz="2000" b="0" u="none" strike="noStrike" dirty="0" err="1">
                          <a:effectLst/>
                        </a:rPr>
                        <a:t>frp</a:t>
                      </a:r>
                      <a:endParaRPr lang="en-CA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CA" sz="1800" b="1" u="none" strike="noStrike" dirty="0">
                          <a:solidFill>
                            <a:srgbClr val="AB002A"/>
                          </a:solidFill>
                          <a:effectLst/>
                        </a:rPr>
                        <a:t>a lot</a:t>
                      </a:r>
                      <a:endParaRPr lang="en-CA" sz="1800" b="1" i="0" u="none" strike="noStrike" dirty="0">
                        <a:solidFill>
                          <a:srgbClr val="AB002A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CA" sz="1800" b="1" u="none" strike="noStrike" dirty="0">
                          <a:solidFill>
                            <a:srgbClr val="006417"/>
                          </a:solidFill>
                          <a:effectLst/>
                        </a:rPr>
                        <a:t>yes</a:t>
                      </a:r>
                      <a:endParaRPr lang="en-CA" sz="1800" b="1" i="0" u="none" strike="noStrike" dirty="0">
                        <a:solidFill>
                          <a:srgbClr val="006417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CA" sz="1800" b="1" u="none" strike="noStrike" dirty="0">
                          <a:solidFill>
                            <a:srgbClr val="006417"/>
                          </a:solidFill>
                          <a:effectLst/>
                        </a:rPr>
                        <a:t>yes</a:t>
                      </a:r>
                      <a:endParaRPr lang="en-CA" sz="1800" b="1" i="0" u="none" strike="noStrike" dirty="0">
                        <a:solidFill>
                          <a:srgbClr val="006417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CA" sz="1800" b="1" u="none" strike="noStrike" dirty="0">
                          <a:solidFill>
                            <a:srgbClr val="006417"/>
                          </a:solidFill>
                          <a:effectLst/>
                        </a:rPr>
                        <a:t>yes</a:t>
                      </a:r>
                      <a:endParaRPr lang="en-CA" sz="1800" b="1" i="0" u="none" strike="noStrike" dirty="0">
                        <a:solidFill>
                          <a:srgbClr val="006417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CA" sz="1800" b="1" u="none" strike="noStrike" dirty="0">
                          <a:solidFill>
                            <a:srgbClr val="006417"/>
                          </a:solidFill>
                          <a:effectLst/>
                        </a:rPr>
                        <a:t>very good</a:t>
                      </a:r>
                      <a:endParaRPr lang="en-CA" sz="1800" b="1" i="0" u="none" strike="noStrike" dirty="0">
                        <a:solidFill>
                          <a:srgbClr val="006417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5052386"/>
                  </a:ext>
                </a:extLst>
              </a:tr>
            </a:tbl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6F67A8D1-0E4C-0834-C182-6111D8857F98}"/>
              </a:ext>
            </a:extLst>
          </p:cNvPr>
          <p:cNvSpPr txBox="1">
            <a:spLocks/>
          </p:cNvSpPr>
          <p:nvPr/>
        </p:nvSpPr>
        <p:spPr>
          <a:xfrm>
            <a:off x="339141" y="365126"/>
            <a:ext cx="10515600" cy="8059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sz="4000" dirty="0"/>
              <a:t>Strategies Vitis HLS Designs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A6268CCE-4221-3540-ECCE-C98C47732224}"/>
              </a:ext>
            </a:extLst>
          </p:cNvPr>
          <p:cNvSpPr txBox="1">
            <a:spLocks/>
          </p:cNvSpPr>
          <p:nvPr/>
        </p:nvSpPr>
        <p:spPr>
          <a:xfrm>
            <a:off x="339140" y="1486987"/>
            <a:ext cx="11140333" cy="500588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Core Idea: </a:t>
            </a:r>
            <a:r>
              <a:rPr lang="en-CA" dirty="0">
                <a:solidFill>
                  <a:srgbClr val="AB00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 free-running pipelines </a:t>
            </a:r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CA" dirty="0" err="1">
                <a:latin typeface="Arial" panose="020B0604020202020204" pitchFamily="34" charset="0"/>
                <a:cs typeface="Arial" panose="020B0604020202020204" pitchFamily="34" charset="0"/>
              </a:rPr>
              <a:t>frp</a:t>
            </a:r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9DA90FC-848C-A214-1D4A-A329FE8E23E6}"/>
              </a:ext>
            </a:extLst>
          </p:cNvPr>
          <p:cNvSpPr/>
          <p:nvPr/>
        </p:nvSpPr>
        <p:spPr>
          <a:xfrm>
            <a:off x="4225834" y="4231304"/>
            <a:ext cx="4696097" cy="2227217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42208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/>
      <p:bldP spid="3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CFEDF714-ED01-8CD8-F644-090C3F8082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C86682A-5FA7-F714-BD89-CC441DF1A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37</a:t>
            </a:fld>
            <a:endParaRPr lang="en-CA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9C8BA9C-3BEB-C1B5-FEA6-CD10477B37F0}"/>
              </a:ext>
            </a:extLst>
          </p:cNvPr>
          <p:cNvGraphicFramePr>
            <a:graphicFrameLocks noGrp="1"/>
          </p:cNvGraphicFramePr>
          <p:nvPr/>
        </p:nvGraphicFramePr>
        <p:xfrm>
          <a:off x="1333497" y="4333475"/>
          <a:ext cx="9151622" cy="20880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1283501">
                  <a:extLst>
                    <a:ext uri="{9D8B030D-6E8A-4147-A177-3AD203B41FA5}">
                      <a16:colId xmlns:a16="http://schemas.microsoft.com/office/drawing/2014/main" val="2337795862"/>
                    </a:ext>
                  </a:extLst>
                </a:gridCol>
                <a:gridCol w="1604375">
                  <a:extLst>
                    <a:ext uri="{9D8B030D-6E8A-4147-A177-3AD203B41FA5}">
                      <a16:colId xmlns:a16="http://schemas.microsoft.com/office/drawing/2014/main" val="2136454942"/>
                    </a:ext>
                  </a:extLst>
                </a:gridCol>
                <a:gridCol w="1524155">
                  <a:extLst>
                    <a:ext uri="{9D8B030D-6E8A-4147-A177-3AD203B41FA5}">
                      <a16:colId xmlns:a16="http://schemas.microsoft.com/office/drawing/2014/main" val="2970221059"/>
                    </a:ext>
                  </a:extLst>
                </a:gridCol>
                <a:gridCol w="1283501">
                  <a:extLst>
                    <a:ext uri="{9D8B030D-6E8A-4147-A177-3AD203B41FA5}">
                      <a16:colId xmlns:a16="http://schemas.microsoft.com/office/drawing/2014/main" val="2823123889"/>
                    </a:ext>
                  </a:extLst>
                </a:gridCol>
                <a:gridCol w="1905194">
                  <a:extLst>
                    <a:ext uri="{9D8B030D-6E8A-4147-A177-3AD203B41FA5}">
                      <a16:colId xmlns:a16="http://schemas.microsoft.com/office/drawing/2014/main" val="3540975313"/>
                    </a:ext>
                  </a:extLst>
                </a:gridCol>
                <a:gridCol w="1550896">
                  <a:extLst>
                    <a:ext uri="{9D8B030D-6E8A-4147-A177-3AD203B41FA5}">
                      <a16:colId xmlns:a16="http://schemas.microsoft.com/office/drawing/2014/main" val="2592277910"/>
                    </a:ext>
                  </a:extLst>
                </a:gridCol>
              </a:tblGrid>
              <a:tr h="79200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CA" sz="2000" b="0" u="none" strike="noStrike" dirty="0">
                          <a:effectLst/>
                        </a:rPr>
                        <a:t>Pipeline Style</a:t>
                      </a:r>
                      <a:endParaRPr lang="en-CA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CA" sz="2000" b="0" u="none" strike="noStrike" dirty="0">
                          <a:effectLst/>
                        </a:rPr>
                        <a:t>Usage Constraints</a:t>
                      </a:r>
                      <a:endParaRPr lang="en-CA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CA" sz="2000" b="0" u="none" strike="noStrike" dirty="0">
                          <a:effectLst/>
                        </a:rPr>
                        <a:t>Flushable</a:t>
                      </a:r>
                      <a:endParaRPr lang="en-CA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CA" sz="2000" b="0" u="none" strike="noStrike" dirty="0">
                          <a:effectLst/>
                        </a:rPr>
                        <a:t>Supports Rewind</a:t>
                      </a:r>
                      <a:endParaRPr lang="en-CA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CA" sz="2000" b="0" u="none" strike="noStrike" dirty="0">
                          <a:effectLst/>
                        </a:rPr>
                        <a:t>II&gt;1 Resource Sharing</a:t>
                      </a:r>
                      <a:endParaRPr lang="en-CA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CA" sz="2000" b="0" u="none" strike="noStrike" dirty="0">
                          <a:effectLst/>
                        </a:rPr>
                        <a:t>Timing Closure</a:t>
                      </a:r>
                      <a:endParaRPr lang="en-CA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/>
                </a:tc>
                <a:extLst>
                  <a:ext uri="{0D108BD9-81ED-4DB2-BD59-A6C34878D82A}">
                    <a16:rowId xmlns:a16="http://schemas.microsoft.com/office/drawing/2014/main" val="1945771729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CA" sz="2000" b="0" u="none" strike="noStrike" dirty="0" err="1">
                          <a:effectLst/>
                        </a:rPr>
                        <a:t>stp</a:t>
                      </a:r>
                      <a:endParaRPr lang="en-CA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CA" sz="1800" b="1" u="none" strike="noStrike" dirty="0">
                          <a:solidFill>
                            <a:srgbClr val="006417"/>
                          </a:solidFill>
                          <a:effectLst/>
                        </a:rPr>
                        <a:t>none</a:t>
                      </a:r>
                      <a:endParaRPr lang="en-CA" sz="1800" b="1" i="0" u="none" strike="noStrike" dirty="0">
                        <a:solidFill>
                          <a:srgbClr val="006417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CA" sz="1800" b="1" u="none" strike="noStrike" dirty="0">
                          <a:solidFill>
                            <a:srgbClr val="AB5F19"/>
                          </a:solidFill>
                          <a:effectLst/>
                        </a:rPr>
                        <a:t>no</a:t>
                      </a:r>
                      <a:endParaRPr lang="en-CA" sz="1800" b="1" i="0" u="none" strike="noStrike" dirty="0">
                        <a:solidFill>
                          <a:srgbClr val="AB5F19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CA" sz="1800" b="1" u="none" strike="noStrike" dirty="0">
                          <a:solidFill>
                            <a:srgbClr val="006417"/>
                          </a:solidFill>
                          <a:effectLst/>
                        </a:rPr>
                        <a:t>yes</a:t>
                      </a:r>
                      <a:endParaRPr lang="en-CA" sz="1800" b="1" i="0" u="none" strike="noStrike" dirty="0">
                        <a:solidFill>
                          <a:srgbClr val="006417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CA" sz="1800" b="1" u="none" strike="noStrike" dirty="0">
                          <a:solidFill>
                            <a:srgbClr val="006417"/>
                          </a:solidFill>
                          <a:effectLst/>
                        </a:rPr>
                        <a:t>yes</a:t>
                      </a:r>
                      <a:endParaRPr lang="en-CA" sz="1800" b="1" i="0" u="none" strike="noStrike" dirty="0">
                        <a:solidFill>
                          <a:srgbClr val="006417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CA" sz="1800" b="1" u="none" strike="noStrike" dirty="0">
                          <a:solidFill>
                            <a:srgbClr val="AB5F19"/>
                          </a:solidFill>
                          <a:effectLst/>
                        </a:rPr>
                        <a:t>high fanout</a:t>
                      </a:r>
                      <a:endParaRPr lang="en-CA" sz="1800" b="1" i="0" u="none" strike="noStrike" dirty="0">
                        <a:solidFill>
                          <a:srgbClr val="AB5F19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solidFill>
                      <a:srgbClr val="FFEB9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1418188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CA" sz="2000" b="0" u="none" strike="noStrike" dirty="0" err="1">
                          <a:effectLst/>
                        </a:rPr>
                        <a:t>flp</a:t>
                      </a:r>
                      <a:endParaRPr lang="en-CA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CA" sz="1800" b="1" u="none" strike="noStrike" dirty="0">
                          <a:solidFill>
                            <a:srgbClr val="AB5F19"/>
                          </a:solidFill>
                          <a:effectLst/>
                        </a:rPr>
                        <a:t>few</a:t>
                      </a:r>
                      <a:endParaRPr lang="en-CA" sz="1800" b="1" i="0" u="none" strike="noStrike" dirty="0">
                        <a:solidFill>
                          <a:srgbClr val="AB5F19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CA" sz="1800" b="1" u="none" strike="noStrike" dirty="0">
                          <a:solidFill>
                            <a:srgbClr val="006417"/>
                          </a:solidFill>
                          <a:effectLst/>
                        </a:rPr>
                        <a:t>yes</a:t>
                      </a:r>
                      <a:endParaRPr lang="en-CA" sz="1800" b="1" i="0" u="none" strike="noStrike" dirty="0">
                        <a:solidFill>
                          <a:srgbClr val="006417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CA" sz="1800" b="1" u="none" strike="noStrike" dirty="0">
                          <a:solidFill>
                            <a:srgbClr val="AB5F19"/>
                          </a:solidFill>
                          <a:effectLst/>
                        </a:rPr>
                        <a:t>no</a:t>
                      </a:r>
                      <a:endParaRPr lang="en-CA" sz="1800" b="1" i="0" u="none" strike="noStrike" dirty="0">
                        <a:solidFill>
                          <a:srgbClr val="AB5F19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CA" sz="1800" b="1" u="none" strike="noStrike" dirty="0">
                          <a:solidFill>
                            <a:srgbClr val="AB002A"/>
                          </a:solidFill>
                          <a:effectLst/>
                        </a:rPr>
                        <a:t>no</a:t>
                      </a:r>
                      <a:endParaRPr lang="en-CA" sz="1800" b="1" i="0" u="none" strike="noStrike" dirty="0">
                        <a:solidFill>
                          <a:srgbClr val="AB002A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CA" sz="1800" b="1" u="none" strike="noStrike" dirty="0">
                          <a:solidFill>
                            <a:srgbClr val="AB5F19"/>
                          </a:solidFill>
                          <a:effectLst/>
                        </a:rPr>
                        <a:t>standard</a:t>
                      </a:r>
                      <a:endParaRPr lang="en-CA" sz="1800" b="1" i="0" u="none" strike="noStrike" dirty="0">
                        <a:solidFill>
                          <a:srgbClr val="AB5F19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solidFill>
                      <a:srgbClr val="FFEB9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2697602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CA" sz="2000" b="0" u="none" strike="noStrike" dirty="0" err="1">
                          <a:effectLst/>
                        </a:rPr>
                        <a:t>frp</a:t>
                      </a:r>
                      <a:endParaRPr lang="en-CA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CA" sz="1800" b="1" u="none" strike="noStrike" dirty="0">
                          <a:solidFill>
                            <a:srgbClr val="AB002A"/>
                          </a:solidFill>
                          <a:effectLst/>
                        </a:rPr>
                        <a:t>a lot</a:t>
                      </a:r>
                      <a:endParaRPr lang="en-CA" sz="1800" b="1" i="0" u="none" strike="noStrike" dirty="0">
                        <a:solidFill>
                          <a:srgbClr val="AB002A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CA" sz="1800" b="1" u="none" strike="noStrike" dirty="0">
                          <a:solidFill>
                            <a:srgbClr val="006417"/>
                          </a:solidFill>
                          <a:effectLst/>
                        </a:rPr>
                        <a:t>yes</a:t>
                      </a:r>
                      <a:endParaRPr lang="en-CA" sz="1800" b="1" i="0" u="none" strike="noStrike" dirty="0">
                        <a:solidFill>
                          <a:srgbClr val="006417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CA" sz="1800" b="1" u="none" strike="noStrike" dirty="0">
                          <a:solidFill>
                            <a:srgbClr val="006417"/>
                          </a:solidFill>
                          <a:effectLst/>
                        </a:rPr>
                        <a:t>yes</a:t>
                      </a:r>
                      <a:endParaRPr lang="en-CA" sz="1800" b="1" i="0" u="none" strike="noStrike" dirty="0">
                        <a:solidFill>
                          <a:srgbClr val="006417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CA" sz="1800" b="1" u="none" strike="noStrike" dirty="0">
                          <a:solidFill>
                            <a:srgbClr val="006417"/>
                          </a:solidFill>
                          <a:effectLst/>
                        </a:rPr>
                        <a:t>yes</a:t>
                      </a:r>
                      <a:endParaRPr lang="en-CA" sz="1800" b="1" i="0" u="none" strike="noStrike" dirty="0">
                        <a:solidFill>
                          <a:srgbClr val="006417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CA" sz="1800" b="1" u="none" strike="noStrike" dirty="0">
                          <a:solidFill>
                            <a:srgbClr val="006417"/>
                          </a:solidFill>
                          <a:effectLst/>
                        </a:rPr>
                        <a:t>very good</a:t>
                      </a:r>
                      <a:endParaRPr lang="en-CA" sz="1800" b="1" i="0" u="none" strike="noStrike" dirty="0">
                        <a:solidFill>
                          <a:srgbClr val="006417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5052386"/>
                  </a:ext>
                </a:extLst>
              </a:tr>
            </a:tbl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CA76D7FF-8582-6CA1-27E1-82C7E2EFF187}"/>
              </a:ext>
            </a:extLst>
          </p:cNvPr>
          <p:cNvSpPr txBox="1">
            <a:spLocks/>
          </p:cNvSpPr>
          <p:nvPr/>
        </p:nvSpPr>
        <p:spPr>
          <a:xfrm>
            <a:off x="339141" y="365126"/>
            <a:ext cx="10515600" cy="8059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sz="4000" dirty="0"/>
              <a:t>Strategies for Vitis HLS Designs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B2CB57C-6CDB-DF2E-3288-C76F1216AEAF}"/>
              </a:ext>
            </a:extLst>
          </p:cNvPr>
          <p:cNvSpPr txBox="1">
            <a:spLocks/>
          </p:cNvSpPr>
          <p:nvPr/>
        </p:nvSpPr>
        <p:spPr>
          <a:xfrm>
            <a:off x="339140" y="1486988"/>
            <a:ext cx="11140333" cy="51206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Core Idea: </a:t>
            </a:r>
            <a:r>
              <a:rPr lang="en-CA" dirty="0">
                <a:solidFill>
                  <a:srgbClr val="AB00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maximize use of free-running pipelines </a:t>
            </a:r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CA" dirty="0" err="1">
                <a:latin typeface="Arial" panose="020B0604020202020204" pitchFamily="34" charset="0"/>
                <a:cs typeface="Arial" panose="020B0604020202020204" pitchFamily="34" charset="0"/>
              </a:rPr>
              <a:t>frp</a:t>
            </a:r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CA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C09DF88-043D-3BAE-4202-34F857625A28}"/>
              </a:ext>
            </a:extLst>
          </p:cNvPr>
          <p:cNvSpPr/>
          <p:nvPr/>
        </p:nvSpPr>
        <p:spPr>
          <a:xfrm>
            <a:off x="4225834" y="4231304"/>
            <a:ext cx="4696097" cy="2227217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C72DF2F-32A4-82AD-9A95-2777F09DFFA4}"/>
              </a:ext>
            </a:extLst>
          </p:cNvPr>
          <p:cNvSpPr txBox="1">
            <a:spLocks/>
          </p:cNvSpPr>
          <p:nvPr/>
        </p:nvSpPr>
        <p:spPr>
          <a:xfrm>
            <a:off x="339140" y="1999051"/>
            <a:ext cx="11140333" cy="500588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CA" sz="2400" dirty="0">
                <a:latin typeface="Arial" panose="020B0604020202020204" pitchFamily="34" charset="0"/>
                <a:cs typeface="Arial" panose="020B0604020202020204" pitchFamily="34" charset="0"/>
              </a:rPr>
              <a:t>Split steps into free running tasks</a:t>
            </a:r>
          </a:p>
          <a:p>
            <a:r>
              <a:rPr lang="en-CA" sz="2400" dirty="0">
                <a:latin typeface="Arial" panose="020B0604020202020204" pitchFamily="34" charset="0"/>
                <a:cs typeface="Arial" panose="020B0604020202020204" pitchFamily="34" charset="0"/>
              </a:rPr>
              <a:t>Data handling and manipulation should in be free-running pipelines</a:t>
            </a:r>
          </a:p>
          <a:p>
            <a:r>
              <a:rPr lang="en-CA" sz="2400" dirty="0">
                <a:latin typeface="Arial" panose="020B0604020202020204" pitchFamily="34" charset="0"/>
                <a:cs typeface="Arial" panose="020B0604020202020204" pitchFamily="34" charset="0"/>
              </a:rPr>
              <a:t>If complex control logic is needed, implement as separate task and stream instructions into the free-running pipeline tasks</a:t>
            </a:r>
          </a:p>
        </p:txBody>
      </p:sp>
    </p:spTree>
    <p:extLst>
      <p:ext uri="{BB962C8B-B14F-4D97-AF65-F5344CB8AC3E}">
        <p14:creationId xmlns:p14="http://schemas.microsoft.com/office/powerpoint/2010/main" val="1489977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49F0C8-B7CF-E65C-8F3F-BD08C47416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2FB52C8-DDF8-57B6-6369-683CA35E7B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38</a:t>
            </a:fld>
            <a:endParaRPr lang="en-CA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0140E37-66E6-DE0B-CC0E-D4761D3C3775}"/>
              </a:ext>
            </a:extLst>
          </p:cNvPr>
          <p:cNvSpPr txBox="1">
            <a:spLocks/>
          </p:cNvSpPr>
          <p:nvPr/>
        </p:nvSpPr>
        <p:spPr>
          <a:xfrm>
            <a:off x="838200" y="2991500"/>
            <a:ext cx="10515600" cy="87499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CA" dirty="0"/>
              <a:t>Rys Polynomial Stage</a:t>
            </a:r>
          </a:p>
        </p:txBody>
      </p:sp>
    </p:spTree>
    <p:extLst>
      <p:ext uri="{BB962C8B-B14F-4D97-AF65-F5344CB8AC3E}">
        <p14:creationId xmlns:p14="http://schemas.microsoft.com/office/powerpoint/2010/main" val="19556693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4A3342-7CF7-35D3-0013-C9282C3A65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AD03AB8B-6A14-2279-8B62-13CF07295FB3}"/>
              </a:ext>
            </a:extLst>
          </p:cNvPr>
          <p:cNvGrpSpPr/>
          <p:nvPr/>
        </p:nvGrpSpPr>
        <p:grpSpPr>
          <a:xfrm>
            <a:off x="6405211" y="605663"/>
            <a:ext cx="5064190" cy="2823337"/>
            <a:chOff x="6184033" y="605663"/>
            <a:chExt cx="5064190" cy="2823337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B3A31E72-4A4F-BB38-0EE6-395DD6704F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84033" y="605663"/>
              <a:ext cx="5064190" cy="2823337"/>
            </a:xfrm>
            <a:prstGeom prst="rect">
              <a:avLst/>
            </a:prstGeom>
          </p:spPr>
        </p:pic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142DEC5F-5746-200A-3890-0F5BE431D9F3}"/>
                </a:ext>
              </a:extLst>
            </p:cNvPr>
            <p:cNvSpPr/>
            <p:nvPr/>
          </p:nvSpPr>
          <p:spPr>
            <a:xfrm>
              <a:off x="6527486" y="1934960"/>
              <a:ext cx="169607" cy="169607"/>
            </a:xfrm>
            <a:prstGeom prst="ellipse">
              <a:avLst/>
            </a:prstGeom>
            <a:noFill/>
            <a:ln>
              <a:solidFill>
                <a:srgbClr val="AB002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E5BD282D-D75A-E717-42D5-489E789D9787}"/>
                </a:ext>
              </a:extLst>
            </p:cNvPr>
            <p:cNvSpPr/>
            <p:nvPr/>
          </p:nvSpPr>
          <p:spPr>
            <a:xfrm>
              <a:off x="7441887" y="1934960"/>
              <a:ext cx="169607" cy="169607"/>
            </a:xfrm>
            <a:prstGeom prst="ellipse">
              <a:avLst/>
            </a:prstGeom>
            <a:noFill/>
            <a:ln>
              <a:solidFill>
                <a:srgbClr val="AB002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33513713-A319-3775-30D9-607CCB73C4EB}"/>
                </a:ext>
              </a:extLst>
            </p:cNvPr>
            <p:cNvSpPr/>
            <p:nvPr/>
          </p:nvSpPr>
          <p:spPr>
            <a:xfrm>
              <a:off x="8654773" y="1934960"/>
              <a:ext cx="169607" cy="169607"/>
            </a:xfrm>
            <a:prstGeom prst="ellipse">
              <a:avLst/>
            </a:prstGeom>
            <a:noFill/>
            <a:ln>
              <a:solidFill>
                <a:srgbClr val="AB002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EF9D01FB-E8AB-5F26-647E-02E3EFD3B316}"/>
                </a:ext>
              </a:extLst>
            </p:cNvPr>
            <p:cNvSpPr/>
            <p:nvPr/>
          </p:nvSpPr>
          <p:spPr>
            <a:xfrm>
              <a:off x="9866694" y="1934960"/>
              <a:ext cx="169607" cy="169607"/>
            </a:xfrm>
            <a:prstGeom prst="ellipse">
              <a:avLst/>
            </a:prstGeom>
            <a:noFill/>
            <a:ln>
              <a:solidFill>
                <a:srgbClr val="AB002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0865158B-5EFA-B1B4-75B5-6F44CF27F341}"/>
                </a:ext>
              </a:extLst>
            </p:cNvPr>
            <p:cNvSpPr/>
            <p:nvPr/>
          </p:nvSpPr>
          <p:spPr>
            <a:xfrm>
              <a:off x="10769937" y="1934960"/>
              <a:ext cx="169607" cy="169607"/>
            </a:xfrm>
            <a:prstGeom prst="ellipse">
              <a:avLst/>
            </a:prstGeom>
            <a:noFill/>
            <a:ln>
              <a:solidFill>
                <a:srgbClr val="AB002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D17B110-FB96-7041-A6E8-49CEC498CF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39</a:t>
            </a:fld>
            <a:endParaRPr lang="en-CA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7303508-3DD8-8881-4ACE-8F050491F1A2}"/>
              </a:ext>
            </a:extLst>
          </p:cNvPr>
          <p:cNvSpPr txBox="1">
            <a:spLocks/>
          </p:cNvSpPr>
          <p:nvPr/>
        </p:nvSpPr>
        <p:spPr>
          <a:xfrm>
            <a:off x="339141" y="365126"/>
            <a:ext cx="10515600" cy="8059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sz="4000" dirty="0"/>
              <a:t>Rys Polynomial Stage - Challenge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A845AC0A-3C2C-45FA-BD26-0D19DC740C45}"/>
              </a:ext>
            </a:extLst>
          </p:cNvPr>
          <p:cNvSpPr txBox="1">
            <a:spLocks/>
          </p:cNvSpPr>
          <p:nvPr/>
        </p:nvSpPr>
        <p:spPr>
          <a:xfrm>
            <a:off x="339140" y="1171077"/>
            <a:ext cx="5756860" cy="24794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We want to find the zeros of the Rys polynomial</a:t>
            </a:r>
          </a:p>
          <a:p>
            <a:r>
              <a:rPr lang="en-CA" sz="2400" dirty="0">
                <a:latin typeface="Arial" panose="020B0604020202020204" pitchFamily="34" charset="0"/>
                <a:cs typeface="Arial" panose="020B0604020202020204" pitchFamily="34" charset="0"/>
              </a:rPr>
              <a:t>This calculation is too difficult to solve analytically</a:t>
            </a:r>
          </a:p>
          <a:p>
            <a:r>
              <a:rPr lang="en-CA" sz="2400" dirty="0">
                <a:latin typeface="Arial" panose="020B0604020202020204" pitchFamily="34" charset="0"/>
                <a:cs typeface="Arial" panose="020B0604020202020204" pitchFamily="34" charset="0"/>
              </a:rPr>
              <a:t>Requires evaluation of piecewise polynomial approximations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99E1D060-4974-5317-BF2D-3CEE07E4F299}"/>
              </a:ext>
            </a:extLst>
          </p:cNvPr>
          <p:cNvSpPr txBox="1">
            <a:spLocks/>
          </p:cNvSpPr>
          <p:nvPr/>
        </p:nvSpPr>
        <p:spPr>
          <a:xfrm>
            <a:off x="339139" y="3650476"/>
            <a:ext cx="11326835" cy="86990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CA" sz="2400" dirty="0">
                <a:latin typeface="Arial" panose="020B0604020202020204" pitchFamily="34" charset="0"/>
                <a:cs typeface="Arial" panose="020B0604020202020204" pitchFamily="34" charset="0"/>
              </a:rPr>
              <a:t>Both the </a:t>
            </a:r>
            <a:r>
              <a:rPr lang="en-CA" sz="2400" b="1" dirty="0">
                <a:solidFill>
                  <a:srgbClr val="AB00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calculations </a:t>
            </a:r>
            <a:r>
              <a:rPr lang="en-CA" sz="2400" dirty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en-CA" sz="2400" b="1" dirty="0">
                <a:solidFill>
                  <a:srgbClr val="AB00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number of calculations change </a:t>
            </a:r>
            <a:r>
              <a:rPr lang="en-CA" sz="2400" dirty="0">
                <a:latin typeface="Arial" panose="020B0604020202020204" pitchFamily="34" charset="0"/>
                <a:cs typeface="Arial" panose="020B0604020202020204" pitchFamily="34" charset="0"/>
              </a:rPr>
              <a:t>with the order of the </a:t>
            </a:r>
            <a:r>
              <a:rPr lang="en-CA" sz="2400" b="1" dirty="0">
                <a:solidFill>
                  <a:srgbClr val="AB00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polynomial (</a:t>
            </a:r>
            <a:r>
              <a:rPr lang="el-GR" sz="2400" b="1" dirty="0">
                <a:solidFill>
                  <a:srgbClr val="AB00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μ</a:t>
            </a:r>
            <a:r>
              <a:rPr lang="en-CA" sz="2400" b="1" dirty="0">
                <a:solidFill>
                  <a:srgbClr val="AB00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CA" sz="2400" dirty="0">
                <a:latin typeface="Arial" panose="020B0604020202020204" pitchFamily="34" charset="0"/>
                <a:cs typeface="Arial" panose="020B0604020202020204" pitchFamily="34" charset="0"/>
              </a:rPr>
              <a:t>and the </a:t>
            </a:r>
            <a:r>
              <a:rPr lang="en-CA" sz="2400" b="1" dirty="0">
                <a:solidFill>
                  <a:srgbClr val="AB00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input (x) 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D7B2B098-94F6-FFC0-8516-AA35D1A3B2DC}"/>
              </a:ext>
            </a:extLst>
          </p:cNvPr>
          <p:cNvGrpSpPr/>
          <p:nvPr/>
        </p:nvGrpSpPr>
        <p:grpSpPr>
          <a:xfrm>
            <a:off x="412880" y="4325871"/>
            <a:ext cx="11083470" cy="2458387"/>
            <a:chOff x="412880" y="4576594"/>
            <a:chExt cx="11083470" cy="2458387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9E691C78-53F1-8C19-7587-CF42716F405E}"/>
                </a:ext>
              </a:extLst>
            </p:cNvPr>
            <p:cNvSpPr/>
            <p:nvPr/>
          </p:nvSpPr>
          <p:spPr>
            <a:xfrm>
              <a:off x="412881" y="4741857"/>
              <a:ext cx="3362706" cy="331838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5">
                <a:shade val="15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l-GR" dirty="0"/>
                <a:t>μ</a:t>
              </a:r>
              <a:r>
                <a:rPr lang="en-CA" dirty="0"/>
                <a:t> = 1</a:t>
              </a: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FCF738B6-0648-47A3-770A-51F8914F094A}"/>
                </a:ext>
              </a:extLst>
            </p:cNvPr>
            <p:cNvSpPr/>
            <p:nvPr/>
          </p:nvSpPr>
          <p:spPr>
            <a:xfrm>
              <a:off x="3922997" y="4741857"/>
              <a:ext cx="3362706" cy="331838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5">
                <a:shade val="15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l-GR" dirty="0"/>
                <a:t>μ</a:t>
              </a:r>
              <a:r>
                <a:rPr lang="en-CA" dirty="0"/>
                <a:t> = 2</a:t>
              </a: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C897EDF1-A013-E481-DE3B-3FB080FECAA4}"/>
                </a:ext>
              </a:extLst>
            </p:cNvPr>
            <p:cNvSpPr/>
            <p:nvPr/>
          </p:nvSpPr>
          <p:spPr>
            <a:xfrm>
              <a:off x="7437947" y="4741857"/>
              <a:ext cx="3362706" cy="331838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5">
                <a:shade val="15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l-GR" dirty="0"/>
                <a:t>μ</a:t>
              </a:r>
              <a:r>
                <a:rPr lang="en-CA" dirty="0"/>
                <a:t> = 3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53E11C6-375F-333B-516D-E62D86B60333}"/>
                </a:ext>
              </a:extLst>
            </p:cNvPr>
            <p:cNvSpPr txBox="1"/>
            <p:nvPr/>
          </p:nvSpPr>
          <p:spPr>
            <a:xfrm>
              <a:off x="10924749" y="4576594"/>
              <a:ext cx="571601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CA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…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25114D7-D1BF-1F6D-79D2-4A002696AFC2}"/>
                </a:ext>
              </a:extLst>
            </p:cNvPr>
            <p:cNvSpPr/>
            <p:nvPr/>
          </p:nvSpPr>
          <p:spPr>
            <a:xfrm>
              <a:off x="412881" y="5129254"/>
              <a:ext cx="3362706" cy="331838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5">
                <a:shade val="15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 dirty="0"/>
                <a:t>Range of input x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1C60EE3-27B4-823D-D1E3-3A4F2F05E47D}"/>
                </a:ext>
              </a:extLst>
            </p:cNvPr>
            <p:cNvSpPr/>
            <p:nvPr/>
          </p:nvSpPr>
          <p:spPr>
            <a:xfrm>
              <a:off x="3922997" y="5129254"/>
              <a:ext cx="3362706" cy="331838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5">
                <a:shade val="15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 dirty="0"/>
                <a:t>Range of input x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FD53469A-9122-0F2A-5923-4B160D5ACE29}"/>
                </a:ext>
              </a:extLst>
            </p:cNvPr>
            <p:cNvSpPr/>
            <p:nvPr/>
          </p:nvSpPr>
          <p:spPr>
            <a:xfrm>
              <a:off x="7433113" y="5129254"/>
              <a:ext cx="3362706" cy="331838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5">
                <a:shade val="15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 dirty="0"/>
                <a:t>Range of input x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C5A7E162-D412-089D-8FFC-FD8C628FB3B5}"/>
                </a:ext>
              </a:extLst>
            </p:cNvPr>
            <p:cNvSpPr/>
            <p:nvPr/>
          </p:nvSpPr>
          <p:spPr>
            <a:xfrm>
              <a:off x="412880" y="5530647"/>
              <a:ext cx="553175" cy="849954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/>
              <a:r>
                <a:rPr lang="en-CA" dirty="0"/>
                <a:t>Unique Code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ED93B68B-6F62-AA69-9A55-6F14F38E5FAB}"/>
                </a:ext>
              </a:extLst>
            </p:cNvPr>
            <p:cNvSpPr/>
            <p:nvPr/>
          </p:nvSpPr>
          <p:spPr>
            <a:xfrm>
              <a:off x="1114052" y="5530646"/>
              <a:ext cx="553175" cy="1029481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/>
              <a:r>
                <a:rPr lang="en-CA" dirty="0"/>
                <a:t>Unique</a:t>
              </a:r>
              <a:br>
                <a:rPr lang="en-CA" dirty="0"/>
              </a:br>
              <a:r>
                <a:rPr lang="en-CA" dirty="0"/>
                <a:t> Code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2A1B3EB1-DA88-1E1D-1166-268A6A889C3D}"/>
                </a:ext>
              </a:extLst>
            </p:cNvPr>
            <p:cNvSpPr/>
            <p:nvPr/>
          </p:nvSpPr>
          <p:spPr>
            <a:xfrm>
              <a:off x="1815224" y="5530646"/>
              <a:ext cx="553175" cy="904901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/>
              <a:r>
                <a:rPr lang="en-CA" dirty="0"/>
                <a:t>Unique Code</a:t>
              </a: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EDE75BE7-0813-61B1-C62A-8977399804BB}"/>
                </a:ext>
              </a:extLst>
            </p:cNvPr>
            <p:cNvSpPr/>
            <p:nvPr/>
          </p:nvSpPr>
          <p:spPr>
            <a:xfrm>
              <a:off x="2516396" y="5530646"/>
              <a:ext cx="553175" cy="1154283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/>
              <a:r>
                <a:rPr lang="en-CA" dirty="0"/>
                <a:t>Unique Code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4FE834C3-0BFF-B825-708B-40C0717A7C68}"/>
                </a:ext>
              </a:extLst>
            </p:cNvPr>
            <p:cNvSpPr/>
            <p:nvPr/>
          </p:nvSpPr>
          <p:spPr>
            <a:xfrm>
              <a:off x="3217570" y="5530646"/>
              <a:ext cx="553175" cy="1029481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/>
              <a:r>
                <a:rPr lang="en-CA" dirty="0"/>
                <a:t>Unique Code</a:t>
              </a: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AD394742-DCD7-4931-1E82-7957B7518865}"/>
                </a:ext>
              </a:extLst>
            </p:cNvPr>
            <p:cNvSpPr/>
            <p:nvPr/>
          </p:nvSpPr>
          <p:spPr>
            <a:xfrm>
              <a:off x="3926627" y="5530646"/>
              <a:ext cx="553175" cy="1154283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/>
              <a:r>
                <a:rPr lang="en-CA" dirty="0"/>
                <a:t>Unique Code</a:t>
              </a: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983BBFB3-298E-04ED-B33F-2074DC96299B}"/>
                </a:ext>
              </a:extLst>
            </p:cNvPr>
            <p:cNvSpPr/>
            <p:nvPr/>
          </p:nvSpPr>
          <p:spPr>
            <a:xfrm>
              <a:off x="4627799" y="5530646"/>
              <a:ext cx="553175" cy="904901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/>
              <a:r>
                <a:rPr lang="en-CA" dirty="0"/>
                <a:t>Unique Code</a:t>
              </a: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6F941566-A730-592F-ACB3-F4779EF2C39B}"/>
                </a:ext>
              </a:extLst>
            </p:cNvPr>
            <p:cNvSpPr/>
            <p:nvPr/>
          </p:nvSpPr>
          <p:spPr>
            <a:xfrm>
              <a:off x="5328971" y="5530646"/>
              <a:ext cx="553175" cy="1262997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/>
              <a:r>
                <a:rPr lang="en-CA" dirty="0"/>
                <a:t>Unique Code</a:t>
              </a: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7404D331-0548-D392-9A79-0D52CCAC2E70}"/>
                </a:ext>
              </a:extLst>
            </p:cNvPr>
            <p:cNvSpPr/>
            <p:nvPr/>
          </p:nvSpPr>
          <p:spPr>
            <a:xfrm>
              <a:off x="6030143" y="5530646"/>
              <a:ext cx="553175" cy="1356851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/>
              <a:r>
                <a:rPr lang="en-CA" dirty="0"/>
                <a:t>Unique Code</a:t>
              </a: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084925DC-0F96-03B1-537D-82BC063132E3}"/>
                </a:ext>
              </a:extLst>
            </p:cNvPr>
            <p:cNvSpPr/>
            <p:nvPr/>
          </p:nvSpPr>
          <p:spPr>
            <a:xfrm>
              <a:off x="6731317" y="5530646"/>
              <a:ext cx="553175" cy="1154283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/>
              <a:r>
                <a:rPr lang="en-CA" dirty="0"/>
                <a:t>Unique Code</a:t>
              </a: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81261E50-FA05-46A5-ED38-83ACD81F0A31}"/>
                </a:ext>
              </a:extLst>
            </p:cNvPr>
            <p:cNvSpPr/>
            <p:nvPr/>
          </p:nvSpPr>
          <p:spPr>
            <a:xfrm>
              <a:off x="7432491" y="5530646"/>
              <a:ext cx="553175" cy="849955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/>
              <a:r>
                <a:rPr lang="en-CA" dirty="0"/>
                <a:t>Unique Code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C35C3944-8AEB-73B2-42B1-9CD16312A9AD}"/>
                </a:ext>
              </a:extLst>
            </p:cNvPr>
            <p:cNvSpPr/>
            <p:nvPr/>
          </p:nvSpPr>
          <p:spPr>
            <a:xfrm>
              <a:off x="8133663" y="5530646"/>
              <a:ext cx="553175" cy="1356851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/>
              <a:r>
                <a:rPr lang="en-CA" dirty="0"/>
                <a:t>Unique Code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CB51788B-2A20-3C82-3A65-5B76F968AF41}"/>
                </a:ext>
              </a:extLst>
            </p:cNvPr>
            <p:cNvSpPr/>
            <p:nvPr/>
          </p:nvSpPr>
          <p:spPr>
            <a:xfrm>
              <a:off x="8834835" y="5530646"/>
              <a:ext cx="553175" cy="1076427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/>
              <a:r>
                <a:rPr lang="en-CA" dirty="0"/>
                <a:t>Unique Code</a:t>
              </a: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81182B99-54E7-AA71-73FE-C9052603BACA}"/>
                </a:ext>
              </a:extLst>
            </p:cNvPr>
            <p:cNvSpPr/>
            <p:nvPr/>
          </p:nvSpPr>
          <p:spPr>
            <a:xfrm>
              <a:off x="9536007" y="5530646"/>
              <a:ext cx="553175" cy="1262997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/>
              <a:r>
                <a:rPr lang="en-CA" dirty="0"/>
                <a:t>Unique Code</a:t>
              </a: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43D85CF8-DA33-6925-AA44-3A66682465E5}"/>
                </a:ext>
              </a:extLst>
            </p:cNvPr>
            <p:cNvSpPr/>
            <p:nvPr/>
          </p:nvSpPr>
          <p:spPr>
            <a:xfrm>
              <a:off x="10237181" y="5530646"/>
              <a:ext cx="553175" cy="1504335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/>
              <a:r>
                <a:rPr lang="en-CA" dirty="0"/>
                <a:t>Unique </a:t>
              </a:r>
              <a:br>
                <a:rPr lang="en-CA" dirty="0"/>
              </a:br>
              <a:r>
                <a:rPr lang="en-CA" dirty="0"/>
                <a:t>Code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88A66BE-6F13-3B41-9059-59FAE12F72FD}"/>
                </a:ext>
              </a:extLst>
            </p:cNvPr>
            <p:cNvSpPr txBox="1"/>
            <p:nvPr/>
          </p:nvSpPr>
          <p:spPr>
            <a:xfrm>
              <a:off x="10924749" y="4975144"/>
              <a:ext cx="571601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CA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…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0A5885BA-38FD-ACDA-A383-42C523888307}"/>
                </a:ext>
              </a:extLst>
            </p:cNvPr>
            <p:cNvSpPr txBox="1"/>
            <p:nvPr/>
          </p:nvSpPr>
          <p:spPr>
            <a:xfrm>
              <a:off x="10924749" y="5818377"/>
              <a:ext cx="571601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CA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…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6667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A86F7A-6FA8-C902-3615-4C1ACD2375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32948"/>
          </a:xfrm>
        </p:spPr>
        <p:txBody>
          <a:bodyPr/>
          <a:lstStyle/>
          <a:p>
            <a:r>
              <a:rPr lang="en-CA" dirty="0"/>
              <a:t>&gt;$3 Trillion Industry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3357ADB7-3C85-93E5-4DAD-C116CF1BCC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295" y="6233223"/>
            <a:ext cx="10765580" cy="61977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CA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SOTA rare-earth iron garnet materials simulated on </a:t>
            </a:r>
            <a:r>
              <a:rPr lang="en-CA" b="1" dirty="0">
                <a:solidFill>
                  <a:srgbClr val="A218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12000 CPU cores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A58B84C-D882-FE39-4503-B4BF08A972F2}"/>
              </a:ext>
            </a:extLst>
          </p:cNvPr>
          <p:cNvSpPr txBox="1"/>
          <p:nvPr/>
        </p:nvSpPr>
        <p:spPr>
          <a:xfrm>
            <a:off x="573272" y="1418143"/>
            <a:ext cx="313118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2200" dirty="0">
                <a:latin typeface="Arial" panose="020B0604020202020204" pitchFamily="34" charset="0"/>
                <a:cs typeface="Arial" panose="020B0604020202020204" pitchFamily="34" charset="0"/>
              </a:rPr>
              <a:t>Pharmaceutical design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0A71E0F-64C6-3367-E319-002A5ABFC1BA}"/>
              </a:ext>
            </a:extLst>
          </p:cNvPr>
          <p:cNvSpPr txBox="1"/>
          <p:nvPr/>
        </p:nvSpPr>
        <p:spPr>
          <a:xfrm>
            <a:off x="2976453" y="2190423"/>
            <a:ext cx="36957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2200" dirty="0">
                <a:latin typeface="Arial" panose="020B0604020202020204" pitchFamily="34" charset="0"/>
                <a:cs typeface="Arial" panose="020B0604020202020204" pitchFamily="34" charset="0"/>
              </a:rPr>
              <a:t>Polymer design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F10D0AF-05B6-201C-6859-C1FE98093B5A}"/>
              </a:ext>
            </a:extLst>
          </p:cNvPr>
          <p:cNvSpPr txBox="1"/>
          <p:nvPr/>
        </p:nvSpPr>
        <p:spPr>
          <a:xfrm>
            <a:off x="5967742" y="1497832"/>
            <a:ext cx="268678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2200" dirty="0">
                <a:latin typeface="Arial" panose="020B0604020202020204" pitchFamily="34" charset="0"/>
                <a:cs typeface="Arial" panose="020B0604020202020204" pitchFamily="34" charset="0"/>
              </a:rPr>
              <a:t>Nanotechnology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2931497-46CC-17EB-0459-3F51ED53A39A}"/>
              </a:ext>
            </a:extLst>
          </p:cNvPr>
          <p:cNvSpPr txBox="1"/>
          <p:nvPr/>
        </p:nvSpPr>
        <p:spPr>
          <a:xfrm>
            <a:off x="4723653" y="4064960"/>
            <a:ext cx="36957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2200" dirty="0">
                <a:latin typeface="Arial" panose="020B0604020202020204" pitchFamily="34" charset="0"/>
                <a:cs typeface="Arial" panose="020B0604020202020204" pitchFamily="34" charset="0"/>
              </a:rPr>
              <a:t>Semiconductor design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33BA98A-8E8C-DDD6-DD4D-7B907D2107E1}"/>
              </a:ext>
            </a:extLst>
          </p:cNvPr>
          <p:cNvSpPr txBox="1"/>
          <p:nvPr/>
        </p:nvSpPr>
        <p:spPr>
          <a:xfrm>
            <a:off x="515368" y="3812220"/>
            <a:ext cx="36957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2200" dirty="0">
                <a:latin typeface="Arial" panose="020B0604020202020204" pitchFamily="34" charset="0"/>
                <a:cs typeface="Arial" panose="020B0604020202020204" pitchFamily="34" charset="0"/>
              </a:rPr>
              <a:t>Electro-chemistry (batteries)</a:t>
            </a:r>
          </a:p>
        </p:txBody>
      </p:sp>
      <p:pic>
        <p:nvPicPr>
          <p:cNvPr id="2050" name="Picture 2" descr="Pharmaceutical Artwork, Labelling, Design Packaging Specialists — Pharma  Design">
            <a:extLst>
              <a:ext uri="{FF2B5EF4-FFF2-40B4-BE49-F238E27FC236}">
                <a16:creationId xmlns:a16="http://schemas.microsoft.com/office/drawing/2014/main" id="{3B3F3BB2-AB5D-3D90-BA75-E13A7F8284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652" y="1879602"/>
            <a:ext cx="1890594" cy="1451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Nanotechnology: Nanotechnology: what it is and what benefits it has for  your car | MYCARSFIRST">
            <a:extLst>
              <a:ext uri="{FF2B5EF4-FFF2-40B4-BE49-F238E27FC236}">
                <a16:creationId xmlns:a16="http://schemas.microsoft.com/office/drawing/2014/main" id="{D6BFFCE0-3E11-9BCC-2A11-8AA0B32F77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1503" y="1907521"/>
            <a:ext cx="1451179" cy="1451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Membranes and Water Interactions — Segalman Group">
            <a:extLst>
              <a:ext uri="{FF2B5EF4-FFF2-40B4-BE49-F238E27FC236}">
                <a16:creationId xmlns:a16="http://schemas.microsoft.com/office/drawing/2014/main" id="{C4779E46-8758-37B3-D926-B4A48717B5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9446" y="2531346"/>
            <a:ext cx="2235202" cy="1214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New material design for transistors could downsize next-gen tech">
            <a:extLst>
              <a:ext uri="{FF2B5EF4-FFF2-40B4-BE49-F238E27FC236}">
                <a16:creationId xmlns:a16="http://schemas.microsoft.com/office/drawing/2014/main" id="{852A1CD3-0178-B808-D908-DABB44BC68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7388" y="4591334"/>
            <a:ext cx="2208230" cy="1242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F7E34A9-D1F4-C725-C87F-82E8A5806B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82454" y="4252832"/>
            <a:ext cx="1902968" cy="1415746"/>
          </a:xfrm>
          <a:prstGeom prst="rect">
            <a:avLst/>
          </a:prstGeom>
        </p:spPr>
      </p:pic>
      <p:graphicFrame>
        <p:nvGraphicFramePr>
          <p:cNvPr id="26" name="Chart 25">
            <a:extLst>
              <a:ext uri="{FF2B5EF4-FFF2-40B4-BE49-F238E27FC236}">
                <a16:creationId xmlns:a16="http://schemas.microsoft.com/office/drawing/2014/main" id="{4420BDE0-4B27-1588-8994-8D4054FEAA3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38153681"/>
              </p:ext>
            </p:extLst>
          </p:nvPr>
        </p:nvGraphicFramePr>
        <p:xfrm>
          <a:off x="9805649" y="1254742"/>
          <a:ext cx="2357122" cy="51149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27" name="Chart 26">
            <a:extLst>
              <a:ext uri="{FF2B5EF4-FFF2-40B4-BE49-F238E27FC236}">
                <a16:creationId xmlns:a16="http://schemas.microsoft.com/office/drawing/2014/main" id="{12F21629-3449-4CE7-ABE1-26A37B9ADFB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04912065"/>
              </p:ext>
            </p:extLst>
          </p:nvPr>
        </p:nvGraphicFramePr>
        <p:xfrm>
          <a:off x="8125973" y="4563762"/>
          <a:ext cx="2208230" cy="40087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44A804F-5E2A-D955-E780-B5A39E19F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4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782726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graphicEl>
                                              <a:chart seriesIdx="0" categoryIdx="0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6">
                                            <p:graphicEl>
                                              <a:chart seriesIdx="0" categoryIdx="0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graphicEl>
                                              <a:chart seriesIdx="1" categoryIdx="0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6">
                                            <p:graphicEl>
                                              <a:chart seriesIdx="1" categoryIdx="0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graphicEl>
                                              <a:chart seriesIdx="2" categoryIdx="0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6">
                                            <p:graphicEl>
                                              <a:chart seriesIdx="2" categoryIdx="0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graphicEl>
                                              <a:chart seriesIdx="3" categoryIdx="0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6">
                                            <p:graphicEl>
                                              <a:chart seriesIdx="3" categoryIdx="0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graphicEl>
                                              <a:chart seriesIdx="4" categoryIdx="0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6">
                                            <p:graphicEl>
                                              <a:chart seriesIdx="4" categoryIdx="0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build="p"/>
      <p:bldP spid="8" grpId="0"/>
      <p:bldP spid="10" grpId="0"/>
      <p:bldP spid="12" grpId="0"/>
      <p:bldP spid="14" grpId="0"/>
      <p:bldP spid="16" grpId="0"/>
      <p:bldGraphic spid="26" grpId="0" uiExpand="1">
        <p:bldSub>
          <a:bldChart bld="categoryEl"/>
        </p:bldSub>
      </p:bldGraphic>
      <p:bldGraphic spid="27" grpId="0">
        <p:bldAsOne/>
      </p:bldGraphic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A1F8E6-6069-E7C1-96D0-FEB6B3D013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286E332-F8D9-F80A-195B-D702B0039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40</a:t>
            </a:fld>
            <a:endParaRPr lang="en-CA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504B33E-A4DE-068A-8439-D4A65D596751}"/>
              </a:ext>
            </a:extLst>
          </p:cNvPr>
          <p:cNvSpPr txBox="1">
            <a:spLocks/>
          </p:cNvSpPr>
          <p:nvPr/>
        </p:nvSpPr>
        <p:spPr>
          <a:xfrm>
            <a:off x="339141" y="365126"/>
            <a:ext cx="10515600" cy="8059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sz="4000" dirty="0"/>
              <a:t>Rys Polynomial Stage - Solution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CC03AEF-76EB-ADC8-5355-45406441AC31}"/>
              </a:ext>
            </a:extLst>
          </p:cNvPr>
          <p:cNvSpPr txBox="1">
            <a:spLocks/>
          </p:cNvSpPr>
          <p:nvPr/>
        </p:nvSpPr>
        <p:spPr>
          <a:xfrm>
            <a:off x="339138" y="1171076"/>
            <a:ext cx="11171977" cy="219776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CA" dirty="0"/>
              <a:t>Thankfully, there are some common calculation modules we can extract</a:t>
            </a:r>
            <a:endParaRPr lang="en-CA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10722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CC9D2E-3719-9CA4-EA5C-A2F5B54BD8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ABE71C6-C8CB-A8A7-F4E1-E4DC4D984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41</a:t>
            </a:fld>
            <a:endParaRPr lang="en-CA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A49ED87-96FA-6963-8B4F-5A3ABADAC5F1}"/>
              </a:ext>
            </a:extLst>
          </p:cNvPr>
          <p:cNvSpPr txBox="1">
            <a:spLocks/>
          </p:cNvSpPr>
          <p:nvPr/>
        </p:nvSpPr>
        <p:spPr>
          <a:xfrm>
            <a:off x="339141" y="365126"/>
            <a:ext cx="10515600" cy="8059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sz="4000" dirty="0"/>
              <a:t>Rys Polynomial Stage - Solution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F153836-3AE5-F50C-06BC-8393A5221856}"/>
              </a:ext>
            </a:extLst>
          </p:cNvPr>
          <p:cNvCxnSpPr/>
          <p:nvPr/>
        </p:nvCxnSpPr>
        <p:spPr>
          <a:xfrm>
            <a:off x="3122762" y="1380226"/>
            <a:ext cx="0" cy="5193102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B3A0E5A-3B01-8EE8-01A9-118946871DDA}"/>
              </a:ext>
            </a:extLst>
          </p:cNvPr>
          <p:cNvCxnSpPr/>
          <p:nvPr/>
        </p:nvCxnSpPr>
        <p:spPr>
          <a:xfrm>
            <a:off x="9034732" y="1380226"/>
            <a:ext cx="0" cy="5193102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FF6FAC8C-5BAE-2162-4927-2B8D988E9902}"/>
              </a:ext>
            </a:extLst>
          </p:cNvPr>
          <p:cNvSpPr txBox="1">
            <a:spLocks/>
          </p:cNvSpPr>
          <p:nvPr/>
        </p:nvSpPr>
        <p:spPr>
          <a:xfrm>
            <a:off x="3641785" y="3054249"/>
            <a:ext cx="4668328" cy="98291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sz="2400" dirty="0">
                <a:latin typeface="Arial" panose="020B0604020202020204" pitchFamily="34" charset="0"/>
                <a:cs typeface="Arial" panose="020B0604020202020204" pitchFamily="34" charset="0"/>
              </a:rPr>
              <a:t>Many high degree Horner polynomial evaluations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5DBA374-1C64-3701-094B-A2EF626166F7}"/>
                  </a:ext>
                </a:extLst>
              </p:cNvPr>
              <p:cNvSpPr txBox="1"/>
              <p:nvPr/>
            </p:nvSpPr>
            <p:spPr>
              <a:xfrm>
                <a:off x="3490095" y="3829894"/>
                <a:ext cx="5208926" cy="4145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d>
                        <m:d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d>
                            <m:d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+…+</m:t>
                              </m:r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d>
                                <m:dPr>
                                  <m:ctrlP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−1</m:t>
                                      </m:r>
                                    </m:sub>
                                  </m:sSub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sSub>
                                    <m:sSubPr>
                                      <m:ctrlP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</m:e>
                      </m:d>
                    </m:oMath>
                  </m:oMathPara>
                </a14:m>
                <a:endParaRPr lang="en-CA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5DBA374-1C64-3701-094B-A2EF626166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0095" y="3829894"/>
                <a:ext cx="5208926" cy="41453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!!pre">
            <a:extLst>
              <a:ext uri="{FF2B5EF4-FFF2-40B4-BE49-F238E27FC236}">
                <a16:creationId xmlns:a16="http://schemas.microsoft.com/office/drawing/2014/main" id="{A896EA62-0D45-DDBB-44C3-75E6310F9D13}"/>
              </a:ext>
            </a:extLst>
          </p:cNvPr>
          <p:cNvSpPr txBox="1">
            <a:spLocks/>
          </p:cNvSpPr>
          <p:nvPr/>
        </p:nvSpPr>
        <p:spPr>
          <a:xfrm>
            <a:off x="260233" y="3429498"/>
            <a:ext cx="2618114" cy="44232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sz="2400" dirty="0">
                <a:latin typeface="Arial" panose="020B0604020202020204" pitchFamily="34" charset="0"/>
                <a:cs typeface="Arial" panose="020B0604020202020204" pitchFamily="34" charset="0"/>
              </a:rPr>
              <a:t>Pre-Calculations</a:t>
            </a:r>
          </a:p>
        </p:txBody>
      </p:sp>
      <p:sp>
        <p:nvSpPr>
          <p:cNvPr id="12" name="!!post">
            <a:extLst>
              <a:ext uri="{FF2B5EF4-FFF2-40B4-BE49-F238E27FC236}">
                <a16:creationId xmlns:a16="http://schemas.microsoft.com/office/drawing/2014/main" id="{8B22F5A9-12F7-AFCC-5794-1929246E1129}"/>
              </a:ext>
            </a:extLst>
          </p:cNvPr>
          <p:cNvSpPr txBox="1">
            <a:spLocks/>
          </p:cNvSpPr>
          <p:nvPr/>
        </p:nvSpPr>
        <p:spPr>
          <a:xfrm>
            <a:off x="9241047" y="3429498"/>
            <a:ext cx="2750390" cy="44232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sz="2400" dirty="0">
                <a:latin typeface="Arial" panose="020B0604020202020204" pitchFamily="34" charset="0"/>
                <a:cs typeface="Arial" panose="020B0604020202020204" pitchFamily="34" charset="0"/>
              </a:rPr>
              <a:t>Post-Calculations</a:t>
            </a:r>
          </a:p>
        </p:txBody>
      </p:sp>
    </p:spTree>
    <p:extLst>
      <p:ext uri="{BB962C8B-B14F-4D97-AF65-F5344CB8AC3E}">
        <p14:creationId xmlns:p14="http://schemas.microsoft.com/office/powerpoint/2010/main" val="690938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uiExpand="1" build="p"/>
      <p:bldP spid="12" grpId="0" uiExpand="1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FD3410-6AB8-8E88-7201-EE4DD1434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507B3B79-41FE-96A9-5E32-6D3837DAC58E}"/>
              </a:ext>
            </a:extLst>
          </p:cNvPr>
          <p:cNvSpPr/>
          <p:nvPr/>
        </p:nvSpPr>
        <p:spPr>
          <a:xfrm>
            <a:off x="9370444" y="3477297"/>
            <a:ext cx="2677781" cy="80595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A82DB4F2-3C62-6312-9773-8A3E51D7445A}"/>
              </a:ext>
            </a:extLst>
          </p:cNvPr>
          <p:cNvSpPr/>
          <p:nvPr/>
        </p:nvSpPr>
        <p:spPr>
          <a:xfrm>
            <a:off x="200563" y="3477297"/>
            <a:ext cx="2677781" cy="80595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77399A4-380D-7DE0-445B-EC4C27AE7724}"/>
              </a:ext>
            </a:extLst>
          </p:cNvPr>
          <p:cNvSpPr/>
          <p:nvPr/>
        </p:nvSpPr>
        <p:spPr>
          <a:xfrm>
            <a:off x="3444815" y="1663165"/>
            <a:ext cx="5208926" cy="1190445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02E0929-3B5C-67BA-1417-4D678BAFB7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42</a:t>
            </a:fld>
            <a:endParaRPr lang="en-CA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787C10B-1AF7-1261-FB4C-A7295AE3864E}"/>
              </a:ext>
            </a:extLst>
          </p:cNvPr>
          <p:cNvSpPr txBox="1">
            <a:spLocks/>
          </p:cNvSpPr>
          <p:nvPr/>
        </p:nvSpPr>
        <p:spPr>
          <a:xfrm>
            <a:off x="339141" y="365126"/>
            <a:ext cx="10515600" cy="8059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sz="4000" dirty="0"/>
              <a:t>Rys Polynomial Stage - Solution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DD11BE7-7E47-F459-DF4A-1C5F238C3FFA}"/>
              </a:ext>
            </a:extLst>
          </p:cNvPr>
          <p:cNvCxnSpPr/>
          <p:nvPr/>
        </p:nvCxnSpPr>
        <p:spPr>
          <a:xfrm>
            <a:off x="3122762" y="1380226"/>
            <a:ext cx="0" cy="5193102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211584B-F545-63F6-A348-07686EF0FB54}"/>
              </a:ext>
            </a:extLst>
          </p:cNvPr>
          <p:cNvCxnSpPr/>
          <p:nvPr/>
        </p:nvCxnSpPr>
        <p:spPr>
          <a:xfrm>
            <a:off x="9034732" y="1380226"/>
            <a:ext cx="0" cy="5193102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3F695B7-81BB-58A6-CD66-E78863721E71}"/>
                  </a:ext>
                </a:extLst>
              </p:cNvPr>
              <p:cNvSpPr txBox="1"/>
              <p:nvPr/>
            </p:nvSpPr>
            <p:spPr>
              <a:xfrm>
                <a:off x="3490095" y="2232274"/>
                <a:ext cx="5208926" cy="4145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d>
                        <m:d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d>
                            <m:d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+…+</m:t>
                              </m:r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d>
                                <m:dPr>
                                  <m:ctrlP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−1</m:t>
                                      </m:r>
                                    </m:sub>
                                  </m:sSub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sSub>
                                    <m:sSubPr>
                                      <m:ctrlP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</m:e>
                      </m:d>
                    </m:oMath>
                  </m:oMathPara>
                </a14:m>
                <a:endParaRPr lang="en-CA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3F695B7-81BB-58A6-CD66-E78863721E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0095" y="2232274"/>
                <a:ext cx="5208926" cy="41453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884C6AA-2267-694C-BE94-2FFA6D59926E}"/>
              </a:ext>
            </a:extLst>
          </p:cNvPr>
          <p:cNvSpPr txBox="1">
            <a:spLocks/>
          </p:cNvSpPr>
          <p:nvPr/>
        </p:nvSpPr>
        <p:spPr>
          <a:xfrm>
            <a:off x="4829727" y="1723769"/>
            <a:ext cx="2618114" cy="44232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sz="2300" dirty="0">
                <a:latin typeface="Arial" panose="020B0604020202020204" pitchFamily="34" charset="0"/>
                <a:cs typeface="Arial" panose="020B0604020202020204" pitchFamily="34" charset="0"/>
              </a:rPr>
              <a:t>Horner Unit (II=1)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4F4BC5D-62E6-09C6-D8E9-5FD38038D641}"/>
              </a:ext>
            </a:extLst>
          </p:cNvPr>
          <p:cNvSpPr/>
          <p:nvPr/>
        </p:nvSpPr>
        <p:spPr>
          <a:xfrm>
            <a:off x="3444815" y="3269190"/>
            <a:ext cx="5208926" cy="1190445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93FA919-9612-0117-0408-B3E4F8313D8E}"/>
                  </a:ext>
                </a:extLst>
              </p:cNvPr>
              <p:cNvSpPr txBox="1"/>
              <p:nvPr/>
            </p:nvSpPr>
            <p:spPr>
              <a:xfrm>
                <a:off x="3490095" y="3838299"/>
                <a:ext cx="5208926" cy="4145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d>
                        <m:d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d>
                            <m:d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+…+</m:t>
                              </m:r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d>
                                <m:dPr>
                                  <m:ctrlP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−1</m:t>
                                      </m:r>
                                    </m:sub>
                                  </m:sSub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sSub>
                                    <m:sSubPr>
                                      <m:ctrlP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</m:e>
                      </m:d>
                    </m:oMath>
                  </m:oMathPara>
                </a14:m>
                <a:endParaRPr lang="en-CA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93FA919-9612-0117-0408-B3E4F8313D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0095" y="3838299"/>
                <a:ext cx="5208926" cy="41453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115D14FA-04B9-BEE8-43AC-0EF2B1B15C81}"/>
              </a:ext>
            </a:extLst>
          </p:cNvPr>
          <p:cNvSpPr txBox="1">
            <a:spLocks/>
          </p:cNvSpPr>
          <p:nvPr/>
        </p:nvSpPr>
        <p:spPr>
          <a:xfrm>
            <a:off x="4829727" y="3329794"/>
            <a:ext cx="2618114" cy="44232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sz="2300" dirty="0">
                <a:latin typeface="Arial" panose="020B0604020202020204" pitchFamily="34" charset="0"/>
                <a:cs typeface="Arial" panose="020B0604020202020204" pitchFamily="34" charset="0"/>
              </a:rPr>
              <a:t>Horner Unit (II=1)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FAF41FEE-5341-91A7-B25F-DC13CDDE6D24}"/>
              </a:ext>
            </a:extLst>
          </p:cNvPr>
          <p:cNvSpPr/>
          <p:nvPr/>
        </p:nvSpPr>
        <p:spPr>
          <a:xfrm>
            <a:off x="3444815" y="4882967"/>
            <a:ext cx="5208926" cy="1190445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38D5865-BAA3-C146-4EEF-85DC87D3702E}"/>
                  </a:ext>
                </a:extLst>
              </p:cNvPr>
              <p:cNvSpPr txBox="1"/>
              <p:nvPr/>
            </p:nvSpPr>
            <p:spPr>
              <a:xfrm>
                <a:off x="3490095" y="5452076"/>
                <a:ext cx="5208926" cy="4145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d>
                        <m:d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d>
                            <m:d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+…+</m:t>
                              </m:r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d>
                                <m:dPr>
                                  <m:ctrlP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−1</m:t>
                                      </m:r>
                                    </m:sub>
                                  </m:sSub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sSub>
                                    <m:sSubPr>
                                      <m:ctrlP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</m:e>
                      </m:d>
                    </m:oMath>
                  </m:oMathPara>
                </a14:m>
                <a:endParaRPr lang="en-CA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38D5865-BAA3-C146-4EEF-85DC87D370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0095" y="5452076"/>
                <a:ext cx="5208926" cy="41453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FB3A2F7C-01D6-8869-7DA3-EB6B48ACF795}"/>
              </a:ext>
            </a:extLst>
          </p:cNvPr>
          <p:cNvSpPr txBox="1">
            <a:spLocks/>
          </p:cNvSpPr>
          <p:nvPr/>
        </p:nvSpPr>
        <p:spPr>
          <a:xfrm>
            <a:off x="4829727" y="4943571"/>
            <a:ext cx="2618114" cy="44232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sz="2300" dirty="0">
                <a:latin typeface="Arial" panose="020B0604020202020204" pitchFamily="34" charset="0"/>
                <a:cs typeface="Arial" panose="020B0604020202020204" pitchFamily="34" charset="0"/>
              </a:rPr>
              <a:t>Horner Unit (II=1)</a:t>
            </a:r>
          </a:p>
        </p:txBody>
      </p:sp>
      <p:sp>
        <p:nvSpPr>
          <p:cNvPr id="12" name="!!post">
            <a:extLst>
              <a:ext uri="{FF2B5EF4-FFF2-40B4-BE49-F238E27FC236}">
                <a16:creationId xmlns:a16="http://schemas.microsoft.com/office/drawing/2014/main" id="{A18AD916-F091-11AF-6FF4-424A8A3340B3}"/>
              </a:ext>
            </a:extLst>
          </p:cNvPr>
          <p:cNvSpPr txBox="1">
            <a:spLocks/>
          </p:cNvSpPr>
          <p:nvPr/>
        </p:nvSpPr>
        <p:spPr>
          <a:xfrm>
            <a:off x="9370444" y="3648138"/>
            <a:ext cx="2750390" cy="44232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sz="2400" dirty="0">
                <a:latin typeface="Arial" panose="020B0604020202020204" pitchFamily="34" charset="0"/>
                <a:cs typeface="Arial" panose="020B0604020202020204" pitchFamily="34" charset="0"/>
              </a:rPr>
              <a:t>Post-Calculations</a:t>
            </a:r>
          </a:p>
        </p:txBody>
      </p:sp>
      <p:sp>
        <p:nvSpPr>
          <p:cNvPr id="11" name="!!pre">
            <a:extLst>
              <a:ext uri="{FF2B5EF4-FFF2-40B4-BE49-F238E27FC236}">
                <a16:creationId xmlns:a16="http://schemas.microsoft.com/office/drawing/2014/main" id="{26F72F4B-DC22-EAFC-78C4-9AFDE1E3ED98}"/>
              </a:ext>
            </a:extLst>
          </p:cNvPr>
          <p:cNvSpPr txBox="1">
            <a:spLocks/>
          </p:cNvSpPr>
          <p:nvPr/>
        </p:nvSpPr>
        <p:spPr>
          <a:xfrm>
            <a:off x="260233" y="3648138"/>
            <a:ext cx="2618114" cy="44232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sz="2400" dirty="0">
                <a:latin typeface="Arial" panose="020B0604020202020204" pitchFamily="34" charset="0"/>
                <a:cs typeface="Arial" panose="020B0604020202020204" pitchFamily="34" charset="0"/>
              </a:rPr>
              <a:t>Pre-Calculations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A2BF44BA-9D07-1F81-4810-273A29DDE5CF}"/>
              </a:ext>
            </a:extLst>
          </p:cNvPr>
          <p:cNvCxnSpPr/>
          <p:nvPr/>
        </p:nvCxnSpPr>
        <p:spPr>
          <a:xfrm flipV="1">
            <a:off x="2897014" y="2517623"/>
            <a:ext cx="508800" cy="911377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74A77D5C-4211-E000-086E-C36C1731D787}"/>
              </a:ext>
            </a:extLst>
          </p:cNvPr>
          <p:cNvCxnSpPr>
            <a:cxnSpLocks/>
          </p:cNvCxnSpPr>
          <p:nvPr/>
        </p:nvCxnSpPr>
        <p:spPr>
          <a:xfrm>
            <a:off x="2910678" y="4252836"/>
            <a:ext cx="488857" cy="853637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1651D4F5-D13C-BFDA-025C-EFD070C00D21}"/>
              </a:ext>
            </a:extLst>
          </p:cNvPr>
          <p:cNvCxnSpPr>
            <a:cxnSpLocks/>
          </p:cNvCxnSpPr>
          <p:nvPr/>
        </p:nvCxnSpPr>
        <p:spPr>
          <a:xfrm>
            <a:off x="2933318" y="3872725"/>
            <a:ext cx="466217" cy="0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8AA1A70A-7E47-0CC6-EB5F-F89EA4A20F66}"/>
              </a:ext>
            </a:extLst>
          </p:cNvPr>
          <p:cNvCxnSpPr>
            <a:cxnSpLocks/>
          </p:cNvCxnSpPr>
          <p:nvPr/>
        </p:nvCxnSpPr>
        <p:spPr>
          <a:xfrm>
            <a:off x="8750322" y="3838299"/>
            <a:ext cx="568819" cy="0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3822CBF4-8051-8D0A-46AF-9DB64A7C727D}"/>
              </a:ext>
            </a:extLst>
          </p:cNvPr>
          <p:cNvCxnSpPr>
            <a:cxnSpLocks/>
          </p:cNvCxnSpPr>
          <p:nvPr/>
        </p:nvCxnSpPr>
        <p:spPr>
          <a:xfrm>
            <a:off x="8750322" y="2517623"/>
            <a:ext cx="568819" cy="910375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B9591921-5EF8-264B-FD4D-96FF8E012FB5}"/>
              </a:ext>
            </a:extLst>
          </p:cNvPr>
          <p:cNvCxnSpPr>
            <a:cxnSpLocks/>
          </p:cNvCxnSpPr>
          <p:nvPr/>
        </p:nvCxnSpPr>
        <p:spPr>
          <a:xfrm flipV="1">
            <a:off x="8692742" y="4301544"/>
            <a:ext cx="626399" cy="749060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ED608AE-8745-3756-8390-E1ADEF176801}"/>
              </a:ext>
            </a:extLst>
          </p:cNvPr>
          <p:cNvSpPr txBox="1">
            <a:spLocks/>
          </p:cNvSpPr>
          <p:nvPr/>
        </p:nvSpPr>
        <p:spPr>
          <a:xfrm>
            <a:off x="4829726" y="6378335"/>
            <a:ext cx="2669619" cy="332073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sz="2000" dirty="0">
                <a:latin typeface="Arial" panose="020B0604020202020204" pitchFamily="34" charset="0"/>
                <a:cs typeface="Arial" panose="020B0604020202020204" pitchFamily="34" charset="0"/>
              </a:rPr>
              <a:t>free-running pipelines</a:t>
            </a:r>
          </a:p>
        </p:txBody>
      </p:sp>
    </p:spTree>
    <p:extLst>
      <p:ext uri="{BB962C8B-B14F-4D97-AF65-F5344CB8AC3E}">
        <p14:creationId xmlns:p14="http://schemas.microsoft.com/office/powerpoint/2010/main" val="17316025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574AD1-6762-A283-BFBD-87739A6F26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960177B3-D15E-ADE9-4489-539AD4F78099}"/>
              </a:ext>
            </a:extLst>
          </p:cNvPr>
          <p:cNvSpPr/>
          <p:nvPr/>
        </p:nvSpPr>
        <p:spPr>
          <a:xfrm>
            <a:off x="9370444" y="3477297"/>
            <a:ext cx="2677781" cy="80595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498AFA42-E995-1664-CC22-C3B93C1B3905}"/>
              </a:ext>
            </a:extLst>
          </p:cNvPr>
          <p:cNvSpPr/>
          <p:nvPr/>
        </p:nvSpPr>
        <p:spPr>
          <a:xfrm>
            <a:off x="200563" y="3477297"/>
            <a:ext cx="2677781" cy="80595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E10E2FED-079A-73D1-B397-0CB83129F3B5}"/>
              </a:ext>
            </a:extLst>
          </p:cNvPr>
          <p:cNvSpPr/>
          <p:nvPr/>
        </p:nvSpPr>
        <p:spPr>
          <a:xfrm>
            <a:off x="3444815" y="1663165"/>
            <a:ext cx="5208926" cy="1190445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30F88D3-9959-A00F-9F61-786BFB9E6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43</a:t>
            </a:fld>
            <a:endParaRPr lang="en-CA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74124DF-B526-35B0-8483-81AAC71B9E47}"/>
              </a:ext>
            </a:extLst>
          </p:cNvPr>
          <p:cNvSpPr txBox="1">
            <a:spLocks/>
          </p:cNvSpPr>
          <p:nvPr/>
        </p:nvSpPr>
        <p:spPr>
          <a:xfrm>
            <a:off x="339141" y="365126"/>
            <a:ext cx="10515600" cy="8059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sz="4000" dirty="0"/>
              <a:t>Rys Polynomial Stage - Solution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E9710A4-D282-0C38-77F0-50620E2BD9E3}"/>
              </a:ext>
            </a:extLst>
          </p:cNvPr>
          <p:cNvCxnSpPr/>
          <p:nvPr/>
        </p:nvCxnSpPr>
        <p:spPr>
          <a:xfrm>
            <a:off x="3122762" y="1380226"/>
            <a:ext cx="0" cy="5193102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B7EA16D-3F97-C84B-1C73-C55768F485E5}"/>
              </a:ext>
            </a:extLst>
          </p:cNvPr>
          <p:cNvCxnSpPr/>
          <p:nvPr/>
        </p:nvCxnSpPr>
        <p:spPr>
          <a:xfrm>
            <a:off x="9034732" y="1380226"/>
            <a:ext cx="0" cy="5193102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E93BCB0-6FB4-254C-1419-D472BF5D9791}"/>
                  </a:ext>
                </a:extLst>
              </p:cNvPr>
              <p:cNvSpPr txBox="1"/>
              <p:nvPr/>
            </p:nvSpPr>
            <p:spPr>
              <a:xfrm>
                <a:off x="3490095" y="2232274"/>
                <a:ext cx="5208926" cy="4145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d>
                        <m:d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d>
                            <m:d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+…+</m:t>
                              </m:r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d>
                                <m:dPr>
                                  <m:ctrlP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−1</m:t>
                                      </m:r>
                                    </m:sub>
                                  </m:sSub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sSub>
                                    <m:sSubPr>
                                      <m:ctrlP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</m:e>
                      </m:d>
                    </m:oMath>
                  </m:oMathPara>
                </a14:m>
                <a:endParaRPr lang="en-CA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E93BCB0-6FB4-254C-1419-D472BF5D97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0095" y="2232274"/>
                <a:ext cx="5208926" cy="41453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12C6CB5-4DFB-1B43-A1A5-45EA1E636864}"/>
              </a:ext>
            </a:extLst>
          </p:cNvPr>
          <p:cNvSpPr txBox="1">
            <a:spLocks/>
          </p:cNvSpPr>
          <p:nvPr/>
        </p:nvSpPr>
        <p:spPr>
          <a:xfrm>
            <a:off x="4829727" y="1723769"/>
            <a:ext cx="2618114" cy="44232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sz="2300" dirty="0">
                <a:latin typeface="Arial" panose="020B0604020202020204" pitchFamily="34" charset="0"/>
                <a:cs typeface="Arial" panose="020B0604020202020204" pitchFamily="34" charset="0"/>
              </a:rPr>
              <a:t>Horner Unit (II=1)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6619659-ACD1-4E43-5076-5C87CA3109A8}"/>
              </a:ext>
            </a:extLst>
          </p:cNvPr>
          <p:cNvSpPr/>
          <p:nvPr/>
        </p:nvSpPr>
        <p:spPr>
          <a:xfrm>
            <a:off x="3444815" y="3269190"/>
            <a:ext cx="5208926" cy="1190445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DAF292E-AA1B-DD4C-FC2D-4FDAFD6164D7}"/>
                  </a:ext>
                </a:extLst>
              </p:cNvPr>
              <p:cNvSpPr txBox="1"/>
              <p:nvPr/>
            </p:nvSpPr>
            <p:spPr>
              <a:xfrm>
                <a:off x="3490095" y="3838299"/>
                <a:ext cx="5208926" cy="4145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d>
                        <m:d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d>
                            <m:d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+…+</m:t>
                              </m:r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d>
                                <m:dPr>
                                  <m:ctrlP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−1</m:t>
                                      </m:r>
                                    </m:sub>
                                  </m:sSub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sSub>
                                    <m:sSubPr>
                                      <m:ctrlP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</m:e>
                      </m:d>
                    </m:oMath>
                  </m:oMathPara>
                </a14:m>
                <a:endParaRPr lang="en-CA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DAF292E-AA1B-DD4C-FC2D-4FDAFD6164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0095" y="3838299"/>
                <a:ext cx="5208926" cy="41453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ECA51A67-33D0-8D63-92D5-C41C886FE3D5}"/>
              </a:ext>
            </a:extLst>
          </p:cNvPr>
          <p:cNvSpPr txBox="1">
            <a:spLocks/>
          </p:cNvSpPr>
          <p:nvPr/>
        </p:nvSpPr>
        <p:spPr>
          <a:xfrm>
            <a:off x="4829727" y="3329794"/>
            <a:ext cx="2618114" cy="44232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sz="2300" dirty="0">
                <a:latin typeface="Arial" panose="020B0604020202020204" pitchFamily="34" charset="0"/>
                <a:cs typeface="Arial" panose="020B0604020202020204" pitchFamily="34" charset="0"/>
              </a:rPr>
              <a:t>Horner Unit (II=1)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8A031FB1-A221-B2CF-DBC3-6002205FADCB}"/>
              </a:ext>
            </a:extLst>
          </p:cNvPr>
          <p:cNvSpPr/>
          <p:nvPr/>
        </p:nvSpPr>
        <p:spPr>
          <a:xfrm>
            <a:off x="3444815" y="4882967"/>
            <a:ext cx="5208926" cy="1190445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E8B80197-5816-F280-3884-0D6EA3E28643}"/>
                  </a:ext>
                </a:extLst>
              </p:cNvPr>
              <p:cNvSpPr txBox="1"/>
              <p:nvPr/>
            </p:nvSpPr>
            <p:spPr>
              <a:xfrm>
                <a:off x="3490095" y="5452076"/>
                <a:ext cx="5208926" cy="4145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d>
                        <m:d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d>
                            <m:d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+…+</m:t>
                              </m:r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d>
                                <m:dPr>
                                  <m:ctrlP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−1</m:t>
                                      </m:r>
                                    </m:sub>
                                  </m:sSub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sSub>
                                    <m:sSubPr>
                                      <m:ctrlP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</m:e>
                      </m:d>
                    </m:oMath>
                  </m:oMathPara>
                </a14:m>
                <a:endParaRPr lang="en-CA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E8B80197-5816-F280-3884-0D6EA3E286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0095" y="5452076"/>
                <a:ext cx="5208926" cy="41453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7A0696BB-B2B8-98E6-CCF0-CF8717A27284}"/>
              </a:ext>
            </a:extLst>
          </p:cNvPr>
          <p:cNvSpPr txBox="1">
            <a:spLocks/>
          </p:cNvSpPr>
          <p:nvPr/>
        </p:nvSpPr>
        <p:spPr>
          <a:xfrm>
            <a:off x="4829727" y="4943571"/>
            <a:ext cx="2618114" cy="44232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sz="2300" dirty="0">
                <a:latin typeface="Arial" panose="020B0604020202020204" pitchFamily="34" charset="0"/>
                <a:cs typeface="Arial" panose="020B0604020202020204" pitchFamily="34" charset="0"/>
              </a:rPr>
              <a:t>Horner Unit (II=1)</a:t>
            </a:r>
          </a:p>
        </p:txBody>
      </p:sp>
      <p:sp>
        <p:nvSpPr>
          <p:cNvPr id="12" name="!!post">
            <a:extLst>
              <a:ext uri="{FF2B5EF4-FFF2-40B4-BE49-F238E27FC236}">
                <a16:creationId xmlns:a16="http://schemas.microsoft.com/office/drawing/2014/main" id="{C2240263-7EC8-E57E-5DFE-A24B06A59DBE}"/>
              </a:ext>
            </a:extLst>
          </p:cNvPr>
          <p:cNvSpPr txBox="1">
            <a:spLocks/>
          </p:cNvSpPr>
          <p:nvPr/>
        </p:nvSpPr>
        <p:spPr>
          <a:xfrm>
            <a:off x="9370444" y="3648138"/>
            <a:ext cx="2750390" cy="44232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sz="2400" dirty="0">
                <a:latin typeface="Arial" panose="020B0604020202020204" pitchFamily="34" charset="0"/>
                <a:cs typeface="Arial" panose="020B0604020202020204" pitchFamily="34" charset="0"/>
              </a:rPr>
              <a:t>Post-Calculations</a:t>
            </a:r>
          </a:p>
        </p:txBody>
      </p:sp>
      <p:sp>
        <p:nvSpPr>
          <p:cNvPr id="11" name="!!pre">
            <a:extLst>
              <a:ext uri="{FF2B5EF4-FFF2-40B4-BE49-F238E27FC236}">
                <a16:creationId xmlns:a16="http://schemas.microsoft.com/office/drawing/2014/main" id="{6589DAB9-D2DF-71C3-993C-EE6C5F30BA92}"/>
              </a:ext>
            </a:extLst>
          </p:cNvPr>
          <p:cNvSpPr txBox="1">
            <a:spLocks/>
          </p:cNvSpPr>
          <p:nvPr/>
        </p:nvSpPr>
        <p:spPr>
          <a:xfrm>
            <a:off x="260233" y="3648138"/>
            <a:ext cx="2618114" cy="44232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sz="2400" dirty="0">
                <a:latin typeface="Arial" panose="020B0604020202020204" pitchFamily="34" charset="0"/>
                <a:cs typeface="Arial" panose="020B0604020202020204" pitchFamily="34" charset="0"/>
              </a:rPr>
              <a:t>Pre-Calculations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6088DC0C-F85A-E8C1-6A08-102B2CB2B248}"/>
              </a:ext>
            </a:extLst>
          </p:cNvPr>
          <p:cNvCxnSpPr/>
          <p:nvPr/>
        </p:nvCxnSpPr>
        <p:spPr>
          <a:xfrm flipV="1">
            <a:off x="2897014" y="2517623"/>
            <a:ext cx="508800" cy="911377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9BC70EE1-2065-14DF-08EC-BC6E9104E1F6}"/>
              </a:ext>
            </a:extLst>
          </p:cNvPr>
          <p:cNvCxnSpPr>
            <a:cxnSpLocks/>
          </p:cNvCxnSpPr>
          <p:nvPr/>
        </p:nvCxnSpPr>
        <p:spPr>
          <a:xfrm>
            <a:off x="2910678" y="4252836"/>
            <a:ext cx="488857" cy="853637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8D965631-01A3-7C90-23DF-8B18B13281DF}"/>
              </a:ext>
            </a:extLst>
          </p:cNvPr>
          <p:cNvCxnSpPr>
            <a:cxnSpLocks/>
          </p:cNvCxnSpPr>
          <p:nvPr/>
        </p:nvCxnSpPr>
        <p:spPr>
          <a:xfrm>
            <a:off x="2933318" y="3872725"/>
            <a:ext cx="466217" cy="0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A178291F-D176-9E67-A6F4-3795E6DD9C20}"/>
              </a:ext>
            </a:extLst>
          </p:cNvPr>
          <p:cNvCxnSpPr>
            <a:cxnSpLocks/>
          </p:cNvCxnSpPr>
          <p:nvPr/>
        </p:nvCxnSpPr>
        <p:spPr>
          <a:xfrm>
            <a:off x="8750322" y="3838299"/>
            <a:ext cx="568819" cy="0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9DBB34FC-5C03-0F12-B830-6977CD99F9C7}"/>
              </a:ext>
            </a:extLst>
          </p:cNvPr>
          <p:cNvCxnSpPr>
            <a:cxnSpLocks/>
          </p:cNvCxnSpPr>
          <p:nvPr/>
        </p:nvCxnSpPr>
        <p:spPr>
          <a:xfrm>
            <a:off x="8750322" y="2517623"/>
            <a:ext cx="568819" cy="910375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46E52938-6A3B-7ACE-D31A-46EC37FEA4BC}"/>
              </a:ext>
            </a:extLst>
          </p:cNvPr>
          <p:cNvCxnSpPr>
            <a:cxnSpLocks/>
          </p:cNvCxnSpPr>
          <p:nvPr/>
        </p:nvCxnSpPr>
        <p:spPr>
          <a:xfrm flipV="1">
            <a:off x="8692742" y="4301544"/>
            <a:ext cx="626399" cy="749060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EB773CB8-DCE2-58AD-5AF6-FD9DA3EF2FF4}"/>
              </a:ext>
            </a:extLst>
          </p:cNvPr>
          <p:cNvSpPr/>
          <p:nvPr/>
        </p:nvSpPr>
        <p:spPr>
          <a:xfrm>
            <a:off x="2677711" y="3345091"/>
            <a:ext cx="360604" cy="360604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3D3A8B8-AA72-16A9-4275-D22965B1B22A}"/>
              </a:ext>
            </a:extLst>
          </p:cNvPr>
          <p:cNvSpPr/>
          <p:nvPr/>
        </p:nvSpPr>
        <p:spPr>
          <a:xfrm>
            <a:off x="2684811" y="3717776"/>
            <a:ext cx="360604" cy="360604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62EBF011-CDB6-AA5B-947F-A49BFC539E3B}"/>
              </a:ext>
            </a:extLst>
          </p:cNvPr>
          <p:cNvSpPr/>
          <p:nvPr/>
        </p:nvSpPr>
        <p:spPr>
          <a:xfrm>
            <a:off x="2684811" y="4085805"/>
            <a:ext cx="360604" cy="360604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0DE6C26A-9726-8A7A-5C1E-57E9033923A9}"/>
              </a:ext>
            </a:extLst>
          </p:cNvPr>
          <p:cNvSpPr txBox="1">
            <a:spLocks/>
          </p:cNvSpPr>
          <p:nvPr/>
        </p:nvSpPr>
        <p:spPr>
          <a:xfrm>
            <a:off x="4829726" y="6378335"/>
            <a:ext cx="2669619" cy="332073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sz="2000" dirty="0">
                <a:latin typeface="Arial" panose="020B0604020202020204" pitchFamily="34" charset="0"/>
                <a:cs typeface="Arial" panose="020B0604020202020204" pitchFamily="34" charset="0"/>
              </a:rPr>
              <a:t>free-running pipelines</a:t>
            </a:r>
          </a:p>
        </p:txBody>
      </p:sp>
    </p:spTree>
    <p:extLst>
      <p:ext uri="{BB962C8B-B14F-4D97-AF65-F5344CB8AC3E}">
        <p14:creationId xmlns:p14="http://schemas.microsoft.com/office/powerpoint/2010/main" val="17201938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B68295-00DA-30E6-8C96-DA7A983E52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FA044E24-2A69-13C9-521B-A6C6E63B4B15}"/>
              </a:ext>
            </a:extLst>
          </p:cNvPr>
          <p:cNvSpPr/>
          <p:nvPr/>
        </p:nvSpPr>
        <p:spPr>
          <a:xfrm>
            <a:off x="9370444" y="3477297"/>
            <a:ext cx="2677781" cy="80595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15555375-307A-17CD-D15C-2ED71BEF7A5B}"/>
              </a:ext>
            </a:extLst>
          </p:cNvPr>
          <p:cNvSpPr/>
          <p:nvPr/>
        </p:nvSpPr>
        <p:spPr>
          <a:xfrm>
            <a:off x="200563" y="3477297"/>
            <a:ext cx="2677781" cy="80595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05E5877-A585-3D26-9D14-66DCACB348C5}"/>
              </a:ext>
            </a:extLst>
          </p:cNvPr>
          <p:cNvSpPr/>
          <p:nvPr/>
        </p:nvSpPr>
        <p:spPr>
          <a:xfrm>
            <a:off x="3444815" y="1663165"/>
            <a:ext cx="5208926" cy="1190445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A789894-C1AF-899B-0536-47BCEBE2A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44</a:t>
            </a:fld>
            <a:endParaRPr lang="en-CA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BC5F71E-DCA2-0206-E554-99A0E3281F43}"/>
              </a:ext>
            </a:extLst>
          </p:cNvPr>
          <p:cNvSpPr txBox="1">
            <a:spLocks/>
          </p:cNvSpPr>
          <p:nvPr/>
        </p:nvSpPr>
        <p:spPr>
          <a:xfrm>
            <a:off x="339141" y="365126"/>
            <a:ext cx="10515600" cy="8059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sz="4000" dirty="0"/>
              <a:t>Rys Polynomial Stage - Solution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FC66BB9-97B6-DA0B-BEA4-287366421361}"/>
              </a:ext>
            </a:extLst>
          </p:cNvPr>
          <p:cNvCxnSpPr/>
          <p:nvPr/>
        </p:nvCxnSpPr>
        <p:spPr>
          <a:xfrm>
            <a:off x="3122762" y="1380226"/>
            <a:ext cx="0" cy="5193102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AF1C3E8-CEDB-36FC-E4C9-02A61C718FE3}"/>
              </a:ext>
            </a:extLst>
          </p:cNvPr>
          <p:cNvCxnSpPr/>
          <p:nvPr/>
        </p:nvCxnSpPr>
        <p:spPr>
          <a:xfrm>
            <a:off x="9034732" y="1380226"/>
            <a:ext cx="0" cy="5193102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8C34D2D-25DF-382B-02B8-8B0B001B9577}"/>
                  </a:ext>
                </a:extLst>
              </p:cNvPr>
              <p:cNvSpPr txBox="1"/>
              <p:nvPr/>
            </p:nvSpPr>
            <p:spPr>
              <a:xfrm>
                <a:off x="3490095" y="2232274"/>
                <a:ext cx="5208926" cy="4145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d>
                        <m:d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d>
                            <m:d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+…+</m:t>
                              </m:r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d>
                                <m:dPr>
                                  <m:ctrlP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−1</m:t>
                                      </m:r>
                                    </m:sub>
                                  </m:sSub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sSub>
                                    <m:sSubPr>
                                      <m:ctrlP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</m:e>
                      </m:d>
                    </m:oMath>
                  </m:oMathPara>
                </a14:m>
                <a:endParaRPr lang="en-CA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8C34D2D-25DF-382B-02B8-8B0B001B95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0095" y="2232274"/>
                <a:ext cx="5208926" cy="41453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03EB5E7-5A1D-2132-2C00-77F19ED6DF93}"/>
              </a:ext>
            </a:extLst>
          </p:cNvPr>
          <p:cNvSpPr txBox="1">
            <a:spLocks/>
          </p:cNvSpPr>
          <p:nvPr/>
        </p:nvSpPr>
        <p:spPr>
          <a:xfrm>
            <a:off x="4829727" y="1723769"/>
            <a:ext cx="2618114" cy="44232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sz="2300" dirty="0">
                <a:latin typeface="Arial" panose="020B0604020202020204" pitchFamily="34" charset="0"/>
                <a:cs typeface="Arial" panose="020B0604020202020204" pitchFamily="34" charset="0"/>
              </a:rPr>
              <a:t>Horner Unit (II=1)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826297F-47B7-3679-EBB0-CA5D21A8BC0A}"/>
              </a:ext>
            </a:extLst>
          </p:cNvPr>
          <p:cNvSpPr/>
          <p:nvPr/>
        </p:nvSpPr>
        <p:spPr>
          <a:xfrm>
            <a:off x="3444815" y="3269190"/>
            <a:ext cx="5208926" cy="1190445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3A44713-6E7A-EC39-C820-542339B6C709}"/>
                  </a:ext>
                </a:extLst>
              </p:cNvPr>
              <p:cNvSpPr txBox="1"/>
              <p:nvPr/>
            </p:nvSpPr>
            <p:spPr>
              <a:xfrm>
                <a:off x="3490095" y="3838299"/>
                <a:ext cx="5208926" cy="4145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d>
                        <m:d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d>
                            <m:d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+…+</m:t>
                              </m:r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d>
                                <m:dPr>
                                  <m:ctrlP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−1</m:t>
                                      </m:r>
                                    </m:sub>
                                  </m:sSub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sSub>
                                    <m:sSubPr>
                                      <m:ctrlP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</m:e>
                      </m:d>
                    </m:oMath>
                  </m:oMathPara>
                </a14:m>
                <a:endParaRPr lang="en-CA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3A44713-6E7A-EC39-C820-542339B6C7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0095" y="3838299"/>
                <a:ext cx="5208926" cy="41453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C9C4C49D-9AD9-C605-88A1-8B3343F32CDC}"/>
              </a:ext>
            </a:extLst>
          </p:cNvPr>
          <p:cNvSpPr txBox="1">
            <a:spLocks/>
          </p:cNvSpPr>
          <p:nvPr/>
        </p:nvSpPr>
        <p:spPr>
          <a:xfrm>
            <a:off x="4829727" y="3329794"/>
            <a:ext cx="2618114" cy="44232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sz="2300" dirty="0">
                <a:latin typeface="Arial" panose="020B0604020202020204" pitchFamily="34" charset="0"/>
                <a:cs typeface="Arial" panose="020B0604020202020204" pitchFamily="34" charset="0"/>
              </a:rPr>
              <a:t>Horner Unit (II=1)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2FB7E9D7-2DE1-23DF-3BA8-76AA7C548DF4}"/>
              </a:ext>
            </a:extLst>
          </p:cNvPr>
          <p:cNvSpPr/>
          <p:nvPr/>
        </p:nvSpPr>
        <p:spPr>
          <a:xfrm>
            <a:off x="3444815" y="4882967"/>
            <a:ext cx="5208926" cy="1190445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13314F0-0C87-DE6F-9E2E-009838126568}"/>
                  </a:ext>
                </a:extLst>
              </p:cNvPr>
              <p:cNvSpPr txBox="1"/>
              <p:nvPr/>
            </p:nvSpPr>
            <p:spPr>
              <a:xfrm>
                <a:off x="3490095" y="5452076"/>
                <a:ext cx="5208926" cy="4145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d>
                        <m:d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d>
                            <m:d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+…+</m:t>
                              </m:r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d>
                                <m:dPr>
                                  <m:ctrlP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−1</m:t>
                                      </m:r>
                                    </m:sub>
                                  </m:sSub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sSub>
                                    <m:sSubPr>
                                      <m:ctrlP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</m:e>
                      </m:d>
                    </m:oMath>
                  </m:oMathPara>
                </a14:m>
                <a:endParaRPr lang="en-CA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13314F0-0C87-DE6F-9E2E-0098381265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0095" y="5452076"/>
                <a:ext cx="5208926" cy="41453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2526878F-9CFA-2F60-EA19-164816AB421C}"/>
              </a:ext>
            </a:extLst>
          </p:cNvPr>
          <p:cNvSpPr txBox="1">
            <a:spLocks/>
          </p:cNvSpPr>
          <p:nvPr/>
        </p:nvSpPr>
        <p:spPr>
          <a:xfrm>
            <a:off x="4829727" y="4943571"/>
            <a:ext cx="2618114" cy="44232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sz="2300" dirty="0">
                <a:latin typeface="Arial" panose="020B0604020202020204" pitchFamily="34" charset="0"/>
                <a:cs typeface="Arial" panose="020B0604020202020204" pitchFamily="34" charset="0"/>
              </a:rPr>
              <a:t>Horner Unit (II=1)</a:t>
            </a:r>
          </a:p>
        </p:txBody>
      </p:sp>
      <p:sp>
        <p:nvSpPr>
          <p:cNvPr id="12" name="!!post">
            <a:extLst>
              <a:ext uri="{FF2B5EF4-FFF2-40B4-BE49-F238E27FC236}">
                <a16:creationId xmlns:a16="http://schemas.microsoft.com/office/drawing/2014/main" id="{C435F421-0BF6-63E6-3683-6A1E5EEE84A0}"/>
              </a:ext>
            </a:extLst>
          </p:cNvPr>
          <p:cNvSpPr txBox="1">
            <a:spLocks/>
          </p:cNvSpPr>
          <p:nvPr/>
        </p:nvSpPr>
        <p:spPr>
          <a:xfrm>
            <a:off x="9370444" y="3648138"/>
            <a:ext cx="2750390" cy="44232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sz="2400" dirty="0">
                <a:latin typeface="Arial" panose="020B0604020202020204" pitchFamily="34" charset="0"/>
                <a:cs typeface="Arial" panose="020B0604020202020204" pitchFamily="34" charset="0"/>
              </a:rPr>
              <a:t>Post-Calculations</a:t>
            </a:r>
          </a:p>
        </p:txBody>
      </p:sp>
      <p:sp>
        <p:nvSpPr>
          <p:cNvPr id="11" name="!!pre">
            <a:extLst>
              <a:ext uri="{FF2B5EF4-FFF2-40B4-BE49-F238E27FC236}">
                <a16:creationId xmlns:a16="http://schemas.microsoft.com/office/drawing/2014/main" id="{EC3451E1-FB48-E32D-E77B-A26DFBB749E6}"/>
              </a:ext>
            </a:extLst>
          </p:cNvPr>
          <p:cNvSpPr txBox="1">
            <a:spLocks/>
          </p:cNvSpPr>
          <p:nvPr/>
        </p:nvSpPr>
        <p:spPr>
          <a:xfrm>
            <a:off x="260233" y="3648138"/>
            <a:ext cx="2618114" cy="44232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sz="2400" dirty="0">
                <a:latin typeface="Arial" panose="020B0604020202020204" pitchFamily="34" charset="0"/>
                <a:cs typeface="Arial" panose="020B0604020202020204" pitchFamily="34" charset="0"/>
              </a:rPr>
              <a:t>Pre-Calculations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F5795230-18B3-88EA-A569-2837FD4F6539}"/>
              </a:ext>
            </a:extLst>
          </p:cNvPr>
          <p:cNvCxnSpPr/>
          <p:nvPr/>
        </p:nvCxnSpPr>
        <p:spPr>
          <a:xfrm flipV="1">
            <a:off x="2897014" y="2517623"/>
            <a:ext cx="508800" cy="911377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ADE01192-08B3-32A8-7700-C4F1461F6A91}"/>
              </a:ext>
            </a:extLst>
          </p:cNvPr>
          <p:cNvCxnSpPr>
            <a:cxnSpLocks/>
          </p:cNvCxnSpPr>
          <p:nvPr/>
        </p:nvCxnSpPr>
        <p:spPr>
          <a:xfrm>
            <a:off x="2910678" y="4252836"/>
            <a:ext cx="488857" cy="853637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50FFB703-8E01-4F97-FFBA-AFD165D6613D}"/>
              </a:ext>
            </a:extLst>
          </p:cNvPr>
          <p:cNvCxnSpPr>
            <a:cxnSpLocks/>
          </p:cNvCxnSpPr>
          <p:nvPr/>
        </p:nvCxnSpPr>
        <p:spPr>
          <a:xfrm>
            <a:off x="2933318" y="3872725"/>
            <a:ext cx="466217" cy="0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2B7FF37C-867F-719F-4B48-D77B07490773}"/>
              </a:ext>
            </a:extLst>
          </p:cNvPr>
          <p:cNvCxnSpPr>
            <a:cxnSpLocks/>
          </p:cNvCxnSpPr>
          <p:nvPr/>
        </p:nvCxnSpPr>
        <p:spPr>
          <a:xfrm>
            <a:off x="8750322" y="3838299"/>
            <a:ext cx="568819" cy="0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A2614FA5-0878-DD92-F1F7-444C33DB0398}"/>
              </a:ext>
            </a:extLst>
          </p:cNvPr>
          <p:cNvCxnSpPr>
            <a:cxnSpLocks/>
          </p:cNvCxnSpPr>
          <p:nvPr/>
        </p:nvCxnSpPr>
        <p:spPr>
          <a:xfrm>
            <a:off x="8750322" y="2517623"/>
            <a:ext cx="568819" cy="910375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76DD4620-5A0B-45D0-0201-D9059BFBC1CB}"/>
              </a:ext>
            </a:extLst>
          </p:cNvPr>
          <p:cNvCxnSpPr>
            <a:cxnSpLocks/>
          </p:cNvCxnSpPr>
          <p:nvPr/>
        </p:nvCxnSpPr>
        <p:spPr>
          <a:xfrm flipV="1">
            <a:off x="8692742" y="4301544"/>
            <a:ext cx="626399" cy="749060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9ADF645C-5933-44A3-1F64-C6E1E35ED7AE}"/>
              </a:ext>
            </a:extLst>
          </p:cNvPr>
          <p:cNvSpPr/>
          <p:nvPr/>
        </p:nvSpPr>
        <p:spPr>
          <a:xfrm>
            <a:off x="3435167" y="2121479"/>
            <a:ext cx="360604" cy="360604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ECBC4AD2-0E97-25EF-22C5-481548CA3D25}"/>
              </a:ext>
            </a:extLst>
          </p:cNvPr>
          <p:cNvSpPr/>
          <p:nvPr/>
        </p:nvSpPr>
        <p:spPr>
          <a:xfrm>
            <a:off x="3435167" y="3681323"/>
            <a:ext cx="360604" cy="360604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2C899607-1DA6-166A-F86F-EBA4EC92A746}"/>
              </a:ext>
            </a:extLst>
          </p:cNvPr>
          <p:cNvSpPr/>
          <p:nvPr/>
        </p:nvSpPr>
        <p:spPr>
          <a:xfrm>
            <a:off x="3422721" y="5121584"/>
            <a:ext cx="360604" cy="360604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D527416E-43BC-D97D-7016-5660C1F4FA46}"/>
              </a:ext>
            </a:extLst>
          </p:cNvPr>
          <p:cNvSpPr txBox="1">
            <a:spLocks/>
          </p:cNvSpPr>
          <p:nvPr/>
        </p:nvSpPr>
        <p:spPr>
          <a:xfrm>
            <a:off x="4829726" y="6378335"/>
            <a:ext cx="2669619" cy="332073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sz="2000" dirty="0">
                <a:latin typeface="Arial" panose="020B0604020202020204" pitchFamily="34" charset="0"/>
                <a:cs typeface="Arial" panose="020B0604020202020204" pitchFamily="34" charset="0"/>
              </a:rPr>
              <a:t>free-running pipelines</a:t>
            </a:r>
          </a:p>
        </p:txBody>
      </p:sp>
    </p:spTree>
    <p:extLst>
      <p:ext uri="{BB962C8B-B14F-4D97-AF65-F5344CB8AC3E}">
        <p14:creationId xmlns:p14="http://schemas.microsoft.com/office/powerpoint/2010/main" val="28583252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9826DE-A8E3-DD8B-B2D8-1B69EEC6CA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BFBBE9A7-10D4-7012-9390-B40C4A8F7BFB}"/>
              </a:ext>
            </a:extLst>
          </p:cNvPr>
          <p:cNvSpPr/>
          <p:nvPr/>
        </p:nvSpPr>
        <p:spPr>
          <a:xfrm>
            <a:off x="9370444" y="3477297"/>
            <a:ext cx="2677781" cy="80595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F1AC1D30-C80A-4DE8-567B-ED37B4187F9D}"/>
              </a:ext>
            </a:extLst>
          </p:cNvPr>
          <p:cNvSpPr/>
          <p:nvPr/>
        </p:nvSpPr>
        <p:spPr>
          <a:xfrm>
            <a:off x="200563" y="3477297"/>
            <a:ext cx="2677781" cy="80595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8935D44-A154-AD13-BCAF-15A791ADA59D}"/>
              </a:ext>
            </a:extLst>
          </p:cNvPr>
          <p:cNvSpPr/>
          <p:nvPr/>
        </p:nvSpPr>
        <p:spPr>
          <a:xfrm>
            <a:off x="3444815" y="1663165"/>
            <a:ext cx="5208926" cy="1190445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949DEE9-C835-80D8-8F6D-D827F682A9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45</a:t>
            </a:fld>
            <a:endParaRPr lang="en-CA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7F894F4-8356-74CD-F858-4D15AE85AF1E}"/>
              </a:ext>
            </a:extLst>
          </p:cNvPr>
          <p:cNvSpPr txBox="1">
            <a:spLocks/>
          </p:cNvSpPr>
          <p:nvPr/>
        </p:nvSpPr>
        <p:spPr>
          <a:xfrm>
            <a:off x="339141" y="365126"/>
            <a:ext cx="10515600" cy="8059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sz="4000" dirty="0"/>
              <a:t>Rys Polynomial Stage - Solution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9BAEE7C-24DD-19EA-C1ED-540762D658CD}"/>
              </a:ext>
            </a:extLst>
          </p:cNvPr>
          <p:cNvCxnSpPr/>
          <p:nvPr/>
        </p:nvCxnSpPr>
        <p:spPr>
          <a:xfrm>
            <a:off x="3122762" y="1380226"/>
            <a:ext cx="0" cy="5193102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C473479-45FF-4AE1-E804-C0BF019DF1C6}"/>
              </a:ext>
            </a:extLst>
          </p:cNvPr>
          <p:cNvCxnSpPr/>
          <p:nvPr/>
        </p:nvCxnSpPr>
        <p:spPr>
          <a:xfrm>
            <a:off x="9034732" y="1380226"/>
            <a:ext cx="0" cy="5193102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C678BAF-2070-7174-8615-6F45F430D6B1}"/>
                  </a:ext>
                </a:extLst>
              </p:cNvPr>
              <p:cNvSpPr txBox="1"/>
              <p:nvPr/>
            </p:nvSpPr>
            <p:spPr>
              <a:xfrm>
                <a:off x="3490095" y="2232274"/>
                <a:ext cx="5208926" cy="4145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d>
                        <m:d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d>
                            <m:d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+…+</m:t>
                              </m:r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d>
                                <m:dPr>
                                  <m:ctrlP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−1</m:t>
                                      </m:r>
                                    </m:sub>
                                  </m:sSub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sSub>
                                    <m:sSubPr>
                                      <m:ctrlP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</m:e>
                      </m:d>
                    </m:oMath>
                  </m:oMathPara>
                </a14:m>
                <a:endParaRPr lang="en-CA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8C34D2D-25DF-382B-02B8-8B0B001B95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0095" y="2232274"/>
                <a:ext cx="5208926" cy="41453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C34A12B-21BD-D2E0-DACF-AEB052F349A4}"/>
              </a:ext>
            </a:extLst>
          </p:cNvPr>
          <p:cNvSpPr txBox="1">
            <a:spLocks/>
          </p:cNvSpPr>
          <p:nvPr/>
        </p:nvSpPr>
        <p:spPr>
          <a:xfrm>
            <a:off x="4829727" y="1723769"/>
            <a:ext cx="2618114" cy="44232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sz="2300" dirty="0">
                <a:latin typeface="Arial" panose="020B0604020202020204" pitchFamily="34" charset="0"/>
                <a:cs typeface="Arial" panose="020B0604020202020204" pitchFamily="34" charset="0"/>
              </a:rPr>
              <a:t>Horner Unit (II=1)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5E161E9-A1DA-D424-1AFE-188AB3266763}"/>
              </a:ext>
            </a:extLst>
          </p:cNvPr>
          <p:cNvSpPr/>
          <p:nvPr/>
        </p:nvSpPr>
        <p:spPr>
          <a:xfrm>
            <a:off x="3444815" y="3269190"/>
            <a:ext cx="5208926" cy="1190445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1C58438-18EF-B006-9DC5-9D7D6DF2D341}"/>
                  </a:ext>
                </a:extLst>
              </p:cNvPr>
              <p:cNvSpPr txBox="1"/>
              <p:nvPr/>
            </p:nvSpPr>
            <p:spPr>
              <a:xfrm>
                <a:off x="3490095" y="3838299"/>
                <a:ext cx="5208926" cy="4145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d>
                        <m:d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d>
                            <m:d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+…+</m:t>
                              </m:r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d>
                                <m:dPr>
                                  <m:ctrlP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−1</m:t>
                                      </m:r>
                                    </m:sub>
                                  </m:sSub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sSub>
                                    <m:sSubPr>
                                      <m:ctrlP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</m:e>
                      </m:d>
                    </m:oMath>
                  </m:oMathPara>
                </a14:m>
                <a:endParaRPr lang="en-CA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3A44713-6E7A-EC39-C820-542339B6C7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0095" y="3838299"/>
                <a:ext cx="5208926" cy="41453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5EB5688-903B-F3BD-20F4-F97ECA9D74FF}"/>
              </a:ext>
            </a:extLst>
          </p:cNvPr>
          <p:cNvSpPr txBox="1">
            <a:spLocks/>
          </p:cNvSpPr>
          <p:nvPr/>
        </p:nvSpPr>
        <p:spPr>
          <a:xfrm>
            <a:off x="4829727" y="3329794"/>
            <a:ext cx="2618114" cy="44232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sz="2300" dirty="0">
                <a:latin typeface="Arial" panose="020B0604020202020204" pitchFamily="34" charset="0"/>
                <a:cs typeface="Arial" panose="020B0604020202020204" pitchFamily="34" charset="0"/>
              </a:rPr>
              <a:t>Horner Unit (II=1)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18DADED1-CD94-2127-220E-E059146BEED3}"/>
              </a:ext>
            </a:extLst>
          </p:cNvPr>
          <p:cNvSpPr/>
          <p:nvPr/>
        </p:nvSpPr>
        <p:spPr>
          <a:xfrm>
            <a:off x="3444815" y="4882967"/>
            <a:ext cx="5208926" cy="1190445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931F9EF-C7FA-CA94-0F53-C8280AD30BDE}"/>
                  </a:ext>
                </a:extLst>
              </p:cNvPr>
              <p:cNvSpPr txBox="1"/>
              <p:nvPr/>
            </p:nvSpPr>
            <p:spPr>
              <a:xfrm>
                <a:off x="3490095" y="5452076"/>
                <a:ext cx="5208926" cy="4145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d>
                        <m:d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d>
                            <m:d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+…+</m:t>
                              </m:r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d>
                                <m:dPr>
                                  <m:ctrlP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−1</m:t>
                                      </m:r>
                                    </m:sub>
                                  </m:sSub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sSub>
                                    <m:sSubPr>
                                      <m:ctrlP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</m:e>
                      </m:d>
                    </m:oMath>
                  </m:oMathPara>
                </a14:m>
                <a:endParaRPr lang="en-CA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13314F0-0C87-DE6F-9E2E-0098381265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0095" y="5452076"/>
                <a:ext cx="5208926" cy="41453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7D9DE5F-1C7D-BDF5-85BD-7EAE7EE09AE0}"/>
              </a:ext>
            </a:extLst>
          </p:cNvPr>
          <p:cNvSpPr txBox="1">
            <a:spLocks/>
          </p:cNvSpPr>
          <p:nvPr/>
        </p:nvSpPr>
        <p:spPr>
          <a:xfrm>
            <a:off x="4829727" y="4943571"/>
            <a:ext cx="2618114" cy="44232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sz="2300" dirty="0">
                <a:latin typeface="Arial" panose="020B0604020202020204" pitchFamily="34" charset="0"/>
                <a:cs typeface="Arial" panose="020B0604020202020204" pitchFamily="34" charset="0"/>
              </a:rPr>
              <a:t>Horner Unit (II=1)</a:t>
            </a:r>
          </a:p>
        </p:txBody>
      </p:sp>
      <p:sp>
        <p:nvSpPr>
          <p:cNvPr id="12" name="!!post">
            <a:extLst>
              <a:ext uri="{FF2B5EF4-FFF2-40B4-BE49-F238E27FC236}">
                <a16:creationId xmlns:a16="http://schemas.microsoft.com/office/drawing/2014/main" id="{F5152576-0953-4849-12D0-1BD186736A9F}"/>
              </a:ext>
            </a:extLst>
          </p:cNvPr>
          <p:cNvSpPr txBox="1">
            <a:spLocks/>
          </p:cNvSpPr>
          <p:nvPr/>
        </p:nvSpPr>
        <p:spPr>
          <a:xfrm>
            <a:off x="9370444" y="3648138"/>
            <a:ext cx="2750390" cy="44232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sz="2400" dirty="0">
                <a:latin typeface="Arial" panose="020B0604020202020204" pitchFamily="34" charset="0"/>
                <a:cs typeface="Arial" panose="020B0604020202020204" pitchFamily="34" charset="0"/>
              </a:rPr>
              <a:t>Post-Calculations</a:t>
            </a:r>
          </a:p>
        </p:txBody>
      </p:sp>
      <p:sp>
        <p:nvSpPr>
          <p:cNvPr id="11" name="!!pre">
            <a:extLst>
              <a:ext uri="{FF2B5EF4-FFF2-40B4-BE49-F238E27FC236}">
                <a16:creationId xmlns:a16="http://schemas.microsoft.com/office/drawing/2014/main" id="{5647AEFA-D579-1606-1B97-F347099026F0}"/>
              </a:ext>
            </a:extLst>
          </p:cNvPr>
          <p:cNvSpPr txBox="1">
            <a:spLocks/>
          </p:cNvSpPr>
          <p:nvPr/>
        </p:nvSpPr>
        <p:spPr>
          <a:xfrm>
            <a:off x="260233" y="3648138"/>
            <a:ext cx="2618114" cy="44232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sz="2400" dirty="0">
                <a:latin typeface="Arial" panose="020B0604020202020204" pitchFamily="34" charset="0"/>
                <a:cs typeface="Arial" panose="020B0604020202020204" pitchFamily="34" charset="0"/>
              </a:rPr>
              <a:t>Pre-Calculations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2FD36CAE-57C9-25B7-80A1-FE3235B27633}"/>
              </a:ext>
            </a:extLst>
          </p:cNvPr>
          <p:cNvCxnSpPr/>
          <p:nvPr/>
        </p:nvCxnSpPr>
        <p:spPr>
          <a:xfrm flipV="1">
            <a:off x="2897014" y="2517623"/>
            <a:ext cx="508800" cy="911377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FC44D6A8-439C-B12A-C614-6DB2B6B264B2}"/>
              </a:ext>
            </a:extLst>
          </p:cNvPr>
          <p:cNvCxnSpPr>
            <a:cxnSpLocks/>
          </p:cNvCxnSpPr>
          <p:nvPr/>
        </p:nvCxnSpPr>
        <p:spPr>
          <a:xfrm>
            <a:off x="2910678" y="4252836"/>
            <a:ext cx="488857" cy="853637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354DFFDF-377E-FEBD-AA55-80DA093125FD}"/>
              </a:ext>
            </a:extLst>
          </p:cNvPr>
          <p:cNvCxnSpPr>
            <a:cxnSpLocks/>
          </p:cNvCxnSpPr>
          <p:nvPr/>
        </p:nvCxnSpPr>
        <p:spPr>
          <a:xfrm>
            <a:off x="2933318" y="3872725"/>
            <a:ext cx="466217" cy="0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4E6A2921-6907-E9F0-5C30-23C81ACA60CC}"/>
              </a:ext>
            </a:extLst>
          </p:cNvPr>
          <p:cNvCxnSpPr>
            <a:cxnSpLocks/>
          </p:cNvCxnSpPr>
          <p:nvPr/>
        </p:nvCxnSpPr>
        <p:spPr>
          <a:xfrm>
            <a:off x="8750322" y="3838299"/>
            <a:ext cx="568819" cy="0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9C989D3C-66BC-B2E7-CA23-7A6D57287EA3}"/>
              </a:ext>
            </a:extLst>
          </p:cNvPr>
          <p:cNvCxnSpPr>
            <a:cxnSpLocks/>
          </p:cNvCxnSpPr>
          <p:nvPr/>
        </p:nvCxnSpPr>
        <p:spPr>
          <a:xfrm>
            <a:off x="8750322" y="2517623"/>
            <a:ext cx="568819" cy="910375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8F623852-B48C-8100-A398-59253F188730}"/>
              </a:ext>
            </a:extLst>
          </p:cNvPr>
          <p:cNvCxnSpPr>
            <a:cxnSpLocks/>
          </p:cNvCxnSpPr>
          <p:nvPr/>
        </p:nvCxnSpPr>
        <p:spPr>
          <a:xfrm flipV="1">
            <a:off x="8692742" y="4301544"/>
            <a:ext cx="626399" cy="749060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196819FF-0112-0A05-71B0-0DCF6976B388}"/>
              </a:ext>
            </a:extLst>
          </p:cNvPr>
          <p:cNvSpPr/>
          <p:nvPr/>
        </p:nvSpPr>
        <p:spPr>
          <a:xfrm>
            <a:off x="8383697" y="2122042"/>
            <a:ext cx="360604" cy="360604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4160B936-B364-13C1-577F-35DC3DDEE432}"/>
              </a:ext>
            </a:extLst>
          </p:cNvPr>
          <p:cNvSpPr/>
          <p:nvPr/>
        </p:nvSpPr>
        <p:spPr>
          <a:xfrm>
            <a:off x="8364067" y="3681323"/>
            <a:ext cx="360604" cy="360604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5CA826EB-5505-2775-5B39-1FB53BFA399A}"/>
              </a:ext>
            </a:extLst>
          </p:cNvPr>
          <p:cNvSpPr/>
          <p:nvPr/>
        </p:nvSpPr>
        <p:spPr>
          <a:xfrm>
            <a:off x="8351621" y="5121584"/>
            <a:ext cx="360604" cy="360604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12B8E3EF-28FA-CF3C-AE03-A5E42CE4CDBC}"/>
              </a:ext>
            </a:extLst>
          </p:cNvPr>
          <p:cNvSpPr txBox="1">
            <a:spLocks/>
          </p:cNvSpPr>
          <p:nvPr/>
        </p:nvSpPr>
        <p:spPr>
          <a:xfrm>
            <a:off x="4829726" y="6378335"/>
            <a:ext cx="2669619" cy="332073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sz="2000" dirty="0">
                <a:latin typeface="Arial" panose="020B0604020202020204" pitchFamily="34" charset="0"/>
                <a:cs typeface="Arial" panose="020B0604020202020204" pitchFamily="34" charset="0"/>
              </a:rPr>
              <a:t>free-running pipelines</a:t>
            </a:r>
          </a:p>
        </p:txBody>
      </p:sp>
    </p:spTree>
    <p:extLst>
      <p:ext uri="{BB962C8B-B14F-4D97-AF65-F5344CB8AC3E}">
        <p14:creationId xmlns:p14="http://schemas.microsoft.com/office/powerpoint/2010/main" val="24821629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BBF395-0205-15C3-BF0D-9D3338750E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93F1FD23-2A91-9808-234F-EF55CE680A88}"/>
              </a:ext>
            </a:extLst>
          </p:cNvPr>
          <p:cNvSpPr/>
          <p:nvPr/>
        </p:nvSpPr>
        <p:spPr>
          <a:xfrm>
            <a:off x="9370444" y="3477297"/>
            <a:ext cx="2677781" cy="80595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354FD9DE-06F8-C212-E58A-3A25E3FD6984}"/>
              </a:ext>
            </a:extLst>
          </p:cNvPr>
          <p:cNvSpPr/>
          <p:nvPr/>
        </p:nvSpPr>
        <p:spPr>
          <a:xfrm>
            <a:off x="200563" y="3477297"/>
            <a:ext cx="2677781" cy="80595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67186CC2-38B7-AF29-D37C-1A5D4AF43EC6}"/>
              </a:ext>
            </a:extLst>
          </p:cNvPr>
          <p:cNvSpPr/>
          <p:nvPr/>
        </p:nvSpPr>
        <p:spPr>
          <a:xfrm>
            <a:off x="3444815" y="1663165"/>
            <a:ext cx="5208926" cy="1190445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1EDA174-9FA8-1F3A-AB30-8ADF92498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46</a:t>
            </a:fld>
            <a:endParaRPr lang="en-CA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528E565-4BB7-D752-25BF-02C5FA2EDFAA}"/>
              </a:ext>
            </a:extLst>
          </p:cNvPr>
          <p:cNvSpPr txBox="1">
            <a:spLocks/>
          </p:cNvSpPr>
          <p:nvPr/>
        </p:nvSpPr>
        <p:spPr>
          <a:xfrm>
            <a:off x="339141" y="365126"/>
            <a:ext cx="10515600" cy="8059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sz="4000" dirty="0"/>
              <a:t>Rys Polynomial Stage - Solution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2D6212A-7003-4EB0-BFC5-71DD3CE624D6}"/>
              </a:ext>
            </a:extLst>
          </p:cNvPr>
          <p:cNvCxnSpPr/>
          <p:nvPr/>
        </p:nvCxnSpPr>
        <p:spPr>
          <a:xfrm>
            <a:off x="3122762" y="1380226"/>
            <a:ext cx="0" cy="5193102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DA54F0E-0FFE-EA30-9943-E88D7B893A8D}"/>
              </a:ext>
            </a:extLst>
          </p:cNvPr>
          <p:cNvCxnSpPr/>
          <p:nvPr/>
        </p:nvCxnSpPr>
        <p:spPr>
          <a:xfrm>
            <a:off x="9034732" y="1380226"/>
            <a:ext cx="0" cy="5193102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BFD0B01-4928-3370-93BC-3E065049D9E5}"/>
                  </a:ext>
                </a:extLst>
              </p:cNvPr>
              <p:cNvSpPr txBox="1"/>
              <p:nvPr/>
            </p:nvSpPr>
            <p:spPr>
              <a:xfrm>
                <a:off x="3490095" y="2232274"/>
                <a:ext cx="5208926" cy="4145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d>
                        <m:d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d>
                            <m:d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+…+</m:t>
                              </m:r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d>
                                <m:dPr>
                                  <m:ctrlP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−1</m:t>
                                      </m:r>
                                    </m:sub>
                                  </m:sSub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sSub>
                                    <m:sSubPr>
                                      <m:ctrlP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</m:e>
                      </m:d>
                    </m:oMath>
                  </m:oMathPara>
                </a14:m>
                <a:endParaRPr lang="en-CA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8C34D2D-25DF-382B-02B8-8B0B001B95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0095" y="2232274"/>
                <a:ext cx="5208926" cy="41453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DE72698-A023-27EA-C506-5BE4648A15AB}"/>
              </a:ext>
            </a:extLst>
          </p:cNvPr>
          <p:cNvSpPr txBox="1">
            <a:spLocks/>
          </p:cNvSpPr>
          <p:nvPr/>
        </p:nvSpPr>
        <p:spPr>
          <a:xfrm>
            <a:off x="4829727" y="1723769"/>
            <a:ext cx="2618114" cy="44232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sz="2300" dirty="0">
                <a:latin typeface="Arial" panose="020B0604020202020204" pitchFamily="34" charset="0"/>
                <a:cs typeface="Arial" panose="020B0604020202020204" pitchFamily="34" charset="0"/>
              </a:rPr>
              <a:t>Horner Unit (II=1)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1B3A9BA-453C-9DE5-30A3-8ECB892E5CCF}"/>
              </a:ext>
            </a:extLst>
          </p:cNvPr>
          <p:cNvSpPr/>
          <p:nvPr/>
        </p:nvSpPr>
        <p:spPr>
          <a:xfrm>
            <a:off x="3444815" y="3269190"/>
            <a:ext cx="5208926" cy="1190445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A4F605B-A99B-4689-D973-E1C0553CB734}"/>
                  </a:ext>
                </a:extLst>
              </p:cNvPr>
              <p:cNvSpPr txBox="1"/>
              <p:nvPr/>
            </p:nvSpPr>
            <p:spPr>
              <a:xfrm>
                <a:off x="3490095" y="3838299"/>
                <a:ext cx="5208926" cy="4145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d>
                        <m:d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d>
                            <m:d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+…+</m:t>
                              </m:r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d>
                                <m:dPr>
                                  <m:ctrlP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−1</m:t>
                                      </m:r>
                                    </m:sub>
                                  </m:sSub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sSub>
                                    <m:sSubPr>
                                      <m:ctrlP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</m:e>
                      </m:d>
                    </m:oMath>
                  </m:oMathPara>
                </a14:m>
                <a:endParaRPr lang="en-CA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3A44713-6E7A-EC39-C820-542339B6C7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0095" y="3838299"/>
                <a:ext cx="5208926" cy="41453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CFC31198-BC9E-DF09-2282-E092228108CD}"/>
              </a:ext>
            </a:extLst>
          </p:cNvPr>
          <p:cNvSpPr txBox="1">
            <a:spLocks/>
          </p:cNvSpPr>
          <p:nvPr/>
        </p:nvSpPr>
        <p:spPr>
          <a:xfrm>
            <a:off x="4829727" y="3329794"/>
            <a:ext cx="2618114" cy="44232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sz="2300" dirty="0">
                <a:latin typeface="Arial" panose="020B0604020202020204" pitchFamily="34" charset="0"/>
                <a:cs typeface="Arial" panose="020B0604020202020204" pitchFamily="34" charset="0"/>
              </a:rPr>
              <a:t>Horner Unit (II=1)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D048B92C-E44E-78AF-A758-4F505DB66632}"/>
              </a:ext>
            </a:extLst>
          </p:cNvPr>
          <p:cNvSpPr/>
          <p:nvPr/>
        </p:nvSpPr>
        <p:spPr>
          <a:xfrm>
            <a:off x="3444815" y="4882967"/>
            <a:ext cx="5208926" cy="1190445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BB52B6B-007B-7186-5E82-CD46BAB68B3B}"/>
                  </a:ext>
                </a:extLst>
              </p:cNvPr>
              <p:cNvSpPr txBox="1"/>
              <p:nvPr/>
            </p:nvSpPr>
            <p:spPr>
              <a:xfrm>
                <a:off x="3490095" y="5452076"/>
                <a:ext cx="5208926" cy="4145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d>
                        <m:d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d>
                            <m:d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+…+</m:t>
                              </m:r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d>
                                <m:dPr>
                                  <m:ctrlP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−1</m:t>
                                      </m:r>
                                    </m:sub>
                                  </m:sSub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sSub>
                                    <m:sSubPr>
                                      <m:ctrlP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</m:e>
                      </m:d>
                    </m:oMath>
                  </m:oMathPara>
                </a14:m>
                <a:endParaRPr lang="en-CA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13314F0-0C87-DE6F-9E2E-0098381265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0095" y="5452076"/>
                <a:ext cx="5208926" cy="41453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0B16801-655D-C5D9-AF7F-739115B2F722}"/>
              </a:ext>
            </a:extLst>
          </p:cNvPr>
          <p:cNvSpPr txBox="1">
            <a:spLocks/>
          </p:cNvSpPr>
          <p:nvPr/>
        </p:nvSpPr>
        <p:spPr>
          <a:xfrm>
            <a:off x="4829727" y="4943571"/>
            <a:ext cx="2618114" cy="44232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sz="2300" dirty="0">
                <a:latin typeface="Arial" panose="020B0604020202020204" pitchFamily="34" charset="0"/>
                <a:cs typeface="Arial" panose="020B0604020202020204" pitchFamily="34" charset="0"/>
              </a:rPr>
              <a:t>Horner Unit (II=1)</a:t>
            </a:r>
          </a:p>
        </p:txBody>
      </p:sp>
      <p:sp>
        <p:nvSpPr>
          <p:cNvPr id="12" name="!!post">
            <a:extLst>
              <a:ext uri="{FF2B5EF4-FFF2-40B4-BE49-F238E27FC236}">
                <a16:creationId xmlns:a16="http://schemas.microsoft.com/office/drawing/2014/main" id="{BFC30F2C-176C-B452-3B35-2AA04E543AD7}"/>
              </a:ext>
            </a:extLst>
          </p:cNvPr>
          <p:cNvSpPr txBox="1">
            <a:spLocks/>
          </p:cNvSpPr>
          <p:nvPr/>
        </p:nvSpPr>
        <p:spPr>
          <a:xfrm>
            <a:off x="9370444" y="3648138"/>
            <a:ext cx="2750390" cy="44232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sz="2400" dirty="0">
                <a:latin typeface="Arial" panose="020B0604020202020204" pitchFamily="34" charset="0"/>
                <a:cs typeface="Arial" panose="020B0604020202020204" pitchFamily="34" charset="0"/>
              </a:rPr>
              <a:t>Post-Calculations</a:t>
            </a:r>
          </a:p>
        </p:txBody>
      </p:sp>
      <p:sp>
        <p:nvSpPr>
          <p:cNvPr id="11" name="!!pre">
            <a:extLst>
              <a:ext uri="{FF2B5EF4-FFF2-40B4-BE49-F238E27FC236}">
                <a16:creationId xmlns:a16="http://schemas.microsoft.com/office/drawing/2014/main" id="{3A5BB0E9-6EEF-2A4E-DD45-EAB1C58A06BD}"/>
              </a:ext>
            </a:extLst>
          </p:cNvPr>
          <p:cNvSpPr txBox="1">
            <a:spLocks/>
          </p:cNvSpPr>
          <p:nvPr/>
        </p:nvSpPr>
        <p:spPr>
          <a:xfrm>
            <a:off x="260233" y="3648138"/>
            <a:ext cx="2618114" cy="44232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sz="2400" dirty="0">
                <a:latin typeface="Arial" panose="020B0604020202020204" pitchFamily="34" charset="0"/>
                <a:cs typeface="Arial" panose="020B0604020202020204" pitchFamily="34" charset="0"/>
              </a:rPr>
              <a:t>Pre-Calculations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CBBE661F-7236-B1DA-3230-A8004A938886}"/>
              </a:ext>
            </a:extLst>
          </p:cNvPr>
          <p:cNvCxnSpPr/>
          <p:nvPr/>
        </p:nvCxnSpPr>
        <p:spPr>
          <a:xfrm flipV="1">
            <a:off x="2897014" y="2517623"/>
            <a:ext cx="508800" cy="911377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A5AB33D7-720B-29B9-7FB0-4A8D89D289AA}"/>
              </a:ext>
            </a:extLst>
          </p:cNvPr>
          <p:cNvCxnSpPr>
            <a:cxnSpLocks/>
          </p:cNvCxnSpPr>
          <p:nvPr/>
        </p:nvCxnSpPr>
        <p:spPr>
          <a:xfrm>
            <a:off x="2910678" y="4252836"/>
            <a:ext cx="488857" cy="853637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C56CC1C6-FC78-01DF-DF18-CBFE22441C1B}"/>
              </a:ext>
            </a:extLst>
          </p:cNvPr>
          <p:cNvCxnSpPr>
            <a:cxnSpLocks/>
          </p:cNvCxnSpPr>
          <p:nvPr/>
        </p:nvCxnSpPr>
        <p:spPr>
          <a:xfrm>
            <a:off x="2933318" y="3872725"/>
            <a:ext cx="466217" cy="0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82EDA05D-5C7A-E22E-5C43-DDA6BA1B8400}"/>
              </a:ext>
            </a:extLst>
          </p:cNvPr>
          <p:cNvCxnSpPr>
            <a:cxnSpLocks/>
          </p:cNvCxnSpPr>
          <p:nvPr/>
        </p:nvCxnSpPr>
        <p:spPr>
          <a:xfrm>
            <a:off x="8750322" y="3838299"/>
            <a:ext cx="568819" cy="0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4F2AC145-6F93-305D-94C6-51A42C33B19A}"/>
              </a:ext>
            </a:extLst>
          </p:cNvPr>
          <p:cNvCxnSpPr>
            <a:cxnSpLocks/>
          </p:cNvCxnSpPr>
          <p:nvPr/>
        </p:nvCxnSpPr>
        <p:spPr>
          <a:xfrm>
            <a:off x="8750322" y="2517623"/>
            <a:ext cx="568819" cy="910375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DFF201D8-A6B9-2061-C7D9-512648060A72}"/>
              </a:ext>
            </a:extLst>
          </p:cNvPr>
          <p:cNvCxnSpPr>
            <a:cxnSpLocks/>
          </p:cNvCxnSpPr>
          <p:nvPr/>
        </p:nvCxnSpPr>
        <p:spPr>
          <a:xfrm flipV="1">
            <a:off x="8692742" y="4301544"/>
            <a:ext cx="626399" cy="749060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13179AE0-16F9-EC2C-BC89-FC2112D0FB74}"/>
              </a:ext>
            </a:extLst>
          </p:cNvPr>
          <p:cNvSpPr/>
          <p:nvPr/>
        </p:nvSpPr>
        <p:spPr>
          <a:xfrm>
            <a:off x="9351874" y="3275958"/>
            <a:ext cx="360604" cy="360604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CA9C1599-E6AB-85F1-7681-C6B5641FE293}"/>
              </a:ext>
            </a:extLst>
          </p:cNvPr>
          <p:cNvSpPr/>
          <p:nvPr/>
        </p:nvSpPr>
        <p:spPr>
          <a:xfrm>
            <a:off x="9350057" y="3684110"/>
            <a:ext cx="360604" cy="360604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5A18CBA0-DD76-D10E-0373-3F682334F910}"/>
              </a:ext>
            </a:extLst>
          </p:cNvPr>
          <p:cNvSpPr/>
          <p:nvPr/>
        </p:nvSpPr>
        <p:spPr>
          <a:xfrm>
            <a:off x="9350057" y="4071225"/>
            <a:ext cx="360604" cy="360604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05A0A5F-0765-851A-8B69-9CE6D69836E4}"/>
              </a:ext>
            </a:extLst>
          </p:cNvPr>
          <p:cNvSpPr txBox="1">
            <a:spLocks/>
          </p:cNvSpPr>
          <p:nvPr/>
        </p:nvSpPr>
        <p:spPr>
          <a:xfrm>
            <a:off x="4829726" y="6378335"/>
            <a:ext cx="2669619" cy="332073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sz="2000" dirty="0">
                <a:latin typeface="Arial" panose="020B0604020202020204" pitchFamily="34" charset="0"/>
                <a:cs typeface="Arial" panose="020B0604020202020204" pitchFamily="34" charset="0"/>
              </a:rPr>
              <a:t>free-running pipelines</a:t>
            </a:r>
          </a:p>
        </p:txBody>
      </p:sp>
    </p:spTree>
    <p:extLst>
      <p:ext uri="{BB962C8B-B14F-4D97-AF65-F5344CB8AC3E}">
        <p14:creationId xmlns:p14="http://schemas.microsoft.com/office/powerpoint/2010/main" val="1870040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F75E66-AF0C-7522-77D3-56BE4C5E64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987A883C-9EF7-D64A-230E-92742632230F}"/>
              </a:ext>
            </a:extLst>
          </p:cNvPr>
          <p:cNvSpPr/>
          <p:nvPr/>
        </p:nvSpPr>
        <p:spPr>
          <a:xfrm>
            <a:off x="9370444" y="3477297"/>
            <a:ext cx="2677781" cy="80595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B3104266-0BF7-10B5-3C81-EEA343C469B1}"/>
              </a:ext>
            </a:extLst>
          </p:cNvPr>
          <p:cNvSpPr/>
          <p:nvPr/>
        </p:nvSpPr>
        <p:spPr>
          <a:xfrm>
            <a:off x="200563" y="3477297"/>
            <a:ext cx="2677781" cy="80595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C6AD018-9704-EB5B-351D-12D61FA8CC57}"/>
              </a:ext>
            </a:extLst>
          </p:cNvPr>
          <p:cNvSpPr/>
          <p:nvPr/>
        </p:nvSpPr>
        <p:spPr>
          <a:xfrm>
            <a:off x="3444815" y="1663165"/>
            <a:ext cx="5208926" cy="1190445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08E1953-CD11-2DBE-141C-6083FE106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47</a:t>
            </a:fld>
            <a:endParaRPr lang="en-CA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4E62046-692E-B64B-FABB-C83E0DF3C1D6}"/>
              </a:ext>
            </a:extLst>
          </p:cNvPr>
          <p:cNvSpPr txBox="1">
            <a:spLocks/>
          </p:cNvSpPr>
          <p:nvPr/>
        </p:nvSpPr>
        <p:spPr>
          <a:xfrm>
            <a:off x="339141" y="365126"/>
            <a:ext cx="10515600" cy="8059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sz="4000" dirty="0"/>
              <a:t>Rys Polynomial Stage - Solution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816FD5B-4ABC-4683-7990-04501F9672E0}"/>
              </a:ext>
            </a:extLst>
          </p:cNvPr>
          <p:cNvCxnSpPr/>
          <p:nvPr/>
        </p:nvCxnSpPr>
        <p:spPr>
          <a:xfrm>
            <a:off x="3122762" y="1380226"/>
            <a:ext cx="0" cy="5193102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953940E-0820-EE35-C491-29D971F36C2F}"/>
              </a:ext>
            </a:extLst>
          </p:cNvPr>
          <p:cNvCxnSpPr/>
          <p:nvPr/>
        </p:nvCxnSpPr>
        <p:spPr>
          <a:xfrm>
            <a:off x="9034732" y="1380226"/>
            <a:ext cx="0" cy="5193102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6ADACA4-55A2-2AB0-046C-958F0022966C}"/>
                  </a:ext>
                </a:extLst>
              </p:cNvPr>
              <p:cNvSpPr txBox="1"/>
              <p:nvPr/>
            </p:nvSpPr>
            <p:spPr>
              <a:xfrm>
                <a:off x="3490095" y="2232274"/>
                <a:ext cx="5208926" cy="4145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d>
                        <m:d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d>
                            <m:d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+…+</m:t>
                              </m:r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d>
                                <m:dPr>
                                  <m:ctrlP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−1</m:t>
                                      </m:r>
                                    </m:sub>
                                  </m:sSub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sSub>
                                    <m:sSubPr>
                                      <m:ctrlP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</m:e>
                      </m:d>
                    </m:oMath>
                  </m:oMathPara>
                </a14:m>
                <a:endParaRPr lang="en-CA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E93BCB0-6FB4-254C-1419-D472BF5D97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0095" y="2232274"/>
                <a:ext cx="5208926" cy="41453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ED3C490-3AF7-6CB9-11E6-C2DBBD0C7E7D}"/>
              </a:ext>
            </a:extLst>
          </p:cNvPr>
          <p:cNvSpPr txBox="1">
            <a:spLocks/>
          </p:cNvSpPr>
          <p:nvPr/>
        </p:nvSpPr>
        <p:spPr>
          <a:xfrm>
            <a:off x="4829727" y="1723769"/>
            <a:ext cx="2618114" cy="44232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sz="2300" dirty="0">
                <a:latin typeface="Arial" panose="020B0604020202020204" pitchFamily="34" charset="0"/>
                <a:cs typeface="Arial" panose="020B0604020202020204" pitchFamily="34" charset="0"/>
              </a:rPr>
              <a:t>Horner Unit (II=1)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9CCF1A7-515A-864D-C822-BB58A8FDC4BB}"/>
              </a:ext>
            </a:extLst>
          </p:cNvPr>
          <p:cNvSpPr/>
          <p:nvPr/>
        </p:nvSpPr>
        <p:spPr>
          <a:xfrm>
            <a:off x="3444815" y="3269190"/>
            <a:ext cx="5208926" cy="1190445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F288603-A718-B37B-81AB-82B20197EEAC}"/>
                  </a:ext>
                </a:extLst>
              </p:cNvPr>
              <p:cNvSpPr txBox="1"/>
              <p:nvPr/>
            </p:nvSpPr>
            <p:spPr>
              <a:xfrm>
                <a:off x="3490095" y="3838299"/>
                <a:ext cx="5208926" cy="4145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d>
                        <m:d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d>
                            <m:d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+…+</m:t>
                              </m:r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d>
                                <m:dPr>
                                  <m:ctrlP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−1</m:t>
                                      </m:r>
                                    </m:sub>
                                  </m:sSub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sSub>
                                    <m:sSubPr>
                                      <m:ctrlP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</m:e>
                      </m:d>
                    </m:oMath>
                  </m:oMathPara>
                </a14:m>
                <a:endParaRPr lang="en-CA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DAF292E-AA1B-DD4C-FC2D-4FDAFD6164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0095" y="3838299"/>
                <a:ext cx="5208926" cy="41453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898BE800-49AF-09AE-0598-17E2B68455A7}"/>
              </a:ext>
            </a:extLst>
          </p:cNvPr>
          <p:cNvSpPr txBox="1">
            <a:spLocks/>
          </p:cNvSpPr>
          <p:nvPr/>
        </p:nvSpPr>
        <p:spPr>
          <a:xfrm>
            <a:off x="4829727" y="3329794"/>
            <a:ext cx="2618114" cy="44232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sz="2300" dirty="0">
                <a:latin typeface="Arial" panose="020B0604020202020204" pitchFamily="34" charset="0"/>
                <a:cs typeface="Arial" panose="020B0604020202020204" pitchFamily="34" charset="0"/>
              </a:rPr>
              <a:t>Horner Unit (II=1)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EA8B7DBC-4A4D-38C9-CC07-C8016696DB3D}"/>
              </a:ext>
            </a:extLst>
          </p:cNvPr>
          <p:cNvSpPr/>
          <p:nvPr/>
        </p:nvSpPr>
        <p:spPr>
          <a:xfrm>
            <a:off x="3444815" y="4882967"/>
            <a:ext cx="5208926" cy="1190445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ED44687-4D74-7691-603C-67100971DD3C}"/>
                  </a:ext>
                </a:extLst>
              </p:cNvPr>
              <p:cNvSpPr txBox="1"/>
              <p:nvPr/>
            </p:nvSpPr>
            <p:spPr>
              <a:xfrm>
                <a:off x="3490095" y="5452076"/>
                <a:ext cx="5208926" cy="4145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d>
                        <m:d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d>
                            <m:d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+…+</m:t>
                              </m:r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d>
                                <m:dPr>
                                  <m:ctrlP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−1</m:t>
                                      </m:r>
                                    </m:sub>
                                  </m:sSub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sSub>
                                    <m:sSubPr>
                                      <m:ctrlP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</m:e>
                      </m:d>
                    </m:oMath>
                  </m:oMathPara>
                </a14:m>
                <a:endParaRPr lang="en-CA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E8B80197-5816-F280-3884-0D6EA3E286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0095" y="5452076"/>
                <a:ext cx="5208926" cy="41453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821E0708-CEED-40E3-3A0C-9A25A749A7C8}"/>
              </a:ext>
            </a:extLst>
          </p:cNvPr>
          <p:cNvSpPr txBox="1">
            <a:spLocks/>
          </p:cNvSpPr>
          <p:nvPr/>
        </p:nvSpPr>
        <p:spPr>
          <a:xfrm>
            <a:off x="4829727" y="4943571"/>
            <a:ext cx="2618114" cy="44232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sz="2300" dirty="0">
                <a:latin typeface="Arial" panose="020B0604020202020204" pitchFamily="34" charset="0"/>
                <a:cs typeface="Arial" panose="020B0604020202020204" pitchFamily="34" charset="0"/>
              </a:rPr>
              <a:t>Horner Unit (II=1)</a:t>
            </a:r>
          </a:p>
        </p:txBody>
      </p:sp>
      <p:sp>
        <p:nvSpPr>
          <p:cNvPr id="12" name="!!post">
            <a:extLst>
              <a:ext uri="{FF2B5EF4-FFF2-40B4-BE49-F238E27FC236}">
                <a16:creationId xmlns:a16="http://schemas.microsoft.com/office/drawing/2014/main" id="{AF6F41D2-80B4-5721-33D7-321B87BFFAD1}"/>
              </a:ext>
            </a:extLst>
          </p:cNvPr>
          <p:cNvSpPr txBox="1">
            <a:spLocks/>
          </p:cNvSpPr>
          <p:nvPr/>
        </p:nvSpPr>
        <p:spPr>
          <a:xfrm>
            <a:off x="9370444" y="3648138"/>
            <a:ext cx="2750390" cy="44232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sz="2400" dirty="0">
                <a:latin typeface="Arial" panose="020B0604020202020204" pitchFamily="34" charset="0"/>
                <a:cs typeface="Arial" panose="020B0604020202020204" pitchFamily="34" charset="0"/>
              </a:rPr>
              <a:t>Post-Calculations</a:t>
            </a:r>
          </a:p>
        </p:txBody>
      </p:sp>
      <p:sp>
        <p:nvSpPr>
          <p:cNvPr id="11" name="!!pre">
            <a:extLst>
              <a:ext uri="{FF2B5EF4-FFF2-40B4-BE49-F238E27FC236}">
                <a16:creationId xmlns:a16="http://schemas.microsoft.com/office/drawing/2014/main" id="{CDB6945B-0C64-8FFA-CF70-FB88363283F5}"/>
              </a:ext>
            </a:extLst>
          </p:cNvPr>
          <p:cNvSpPr txBox="1">
            <a:spLocks/>
          </p:cNvSpPr>
          <p:nvPr/>
        </p:nvSpPr>
        <p:spPr>
          <a:xfrm>
            <a:off x="260233" y="3648138"/>
            <a:ext cx="2618114" cy="44232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sz="2400" dirty="0">
                <a:latin typeface="Arial" panose="020B0604020202020204" pitchFamily="34" charset="0"/>
                <a:cs typeface="Arial" panose="020B0604020202020204" pitchFamily="34" charset="0"/>
              </a:rPr>
              <a:t>Pre-Calculations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7C7C9E06-73CB-8F5A-DDB8-5424D8A34850}"/>
              </a:ext>
            </a:extLst>
          </p:cNvPr>
          <p:cNvCxnSpPr/>
          <p:nvPr/>
        </p:nvCxnSpPr>
        <p:spPr>
          <a:xfrm flipV="1">
            <a:off x="2897014" y="2517623"/>
            <a:ext cx="508800" cy="911377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8711CC7F-EC81-FF6E-FBE9-E5CDE0E58166}"/>
              </a:ext>
            </a:extLst>
          </p:cNvPr>
          <p:cNvCxnSpPr>
            <a:cxnSpLocks/>
          </p:cNvCxnSpPr>
          <p:nvPr/>
        </p:nvCxnSpPr>
        <p:spPr>
          <a:xfrm>
            <a:off x="2910678" y="4252836"/>
            <a:ext cx="488857" cy="853637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442597E5-0755-E4C4-AC6D-45A2BCF945D9}"/>
              </a:ext>
            </a:extLst>
          </p:cNvPr>
          <p:cNvCxnSpPr>
            <a:cxnSpLocks/>
          </p:cNvCxnSpPr>
          <p:nvPr/>
        </p:nvCxnSpPr>
        <p:spPr>
          <a:xfrm>
            <a:off x="2933318" y="3872725"/>
            <a:ext cx="466217" cy="0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F99AA13B-63C6-0B8B-F568-6BFF7F6B03B1}"/>
              </a:ext>
            </a:extLst>
          </p:cNvPr>
          <p:cNvCxnSpPr>
            <a:cxnSpLocks/>
          </p:cNvCxnSpPr>
          <p:nvPr/>
        </p:nvCxnSpPr>
        <p:spPr>
          <a:xfrm>
            <a:off x="8750322" y="3838299"/>
            <a:ext cx="568819" cy="0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7F5D0811-1474-1B37-E866-C6EC7C1A6702}"/>
              </a:ext>
            </a:extLst>
          </p:cNvPr>
          <p:cNvCxnSpPr>
            <a:cxnSpLocks/>
          </p:cNvCxnSpPr>
          <p:nvPr/>
        </p:nvCxnSpPr>
        <p:spPr>
          <a:xfrm>
            <a:off x="8750322" y="2517623"/>
            <a:ext cx="568819" cy="910375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81E10FE8-8626-BA81-9389-8B027EC3CC09}"/>
              </a:ext>
            </a:extLst>
          </p:cNvPr>
          <p:cNvCxnSpPr>
            <a:cxnSpLocks/>
          </p:cNvCxnSpPr>
          <p:nvPr/>
        </p:nvCxnSpPr>
        <p:spPr>
          <a:xfrm flipV="1">
            <a:off x="8692742" y="4301544"/>
            <a:ext cx="626399" cy="749060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!!t1">
            <a:extLst>
              <a:ext uri="{FF2B5EF4-FFF2-40B4-BE49-F238E27FC236}">
                <a16:creationId xmlns:a16="http://schemas.microsoft.com/office/drawing/2014/main" id="{211B4B56-FF8E-1448-D5DB-5D23601F050B}"/>
              </a:ext>
            </a:extLst>
          </p:cNvPr>
          <p:cNvSpPr/>
          <p:nvPr/>
        </p:nvSpPr>
        <p:spPr>
          <a:xfrm>
            <a:off x="2677711" y="3345091"/>
            <a:ext cx="360604" cy="360604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18" name="!!t2">
            <a:extLst>
              <a:ext uri="{FF2B5EF4-FFF2-40B4-BE49-F238E27FC236}">
                <a16:creationId xmlns:a16="http://schemas.microsoft.com/office/drawing/2014/main" id="{DA6A5BCE-6D13-1868-1A9C-2871A35D639F}"/>
              </a:ext>
            </a:extLst>
          </p:cNvPr>
          <p:cNvSpPr/>
          <p:nvPr/>
        </p:nvSpPr>
        <p:spPr>
          <a:xfrm>
            <a:off x="2684811" y="3717776"/>
            <a:ext cx="360604" cy="360604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9" name="!!t3">
            <a:extLst>
              <a:ext uri="{FF2B5EF4-FFF2-40B4-BE49-F238E27FC236}">
                <a16:creationId xmlns:a16="http://schemas.microsoft.com/office/drawing/2014/main" id="{35625F2D-334A-B9A7-A6AE-6EF01835C44A}"/>
              </a:ext>
            </a:extLst>
          </p:cNvPr>
          <p:cNvSpPr/>
          <p:nvPr/>
        </p:nvSpPr>
        <p:spPr>
          <a:xfrm>
            <a:off x="2684811" y="4085805"/>
            <a:ext cx="360604" cy="360604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0" name="!!t4">
            <a:extLst>
              <a:ext uri="{FF2B5EF4-FFF2-40B4-BE49-F238E27FC236}">
                <a16:creationId xmlns:a16="http://schemas.microsoft.com/office/drawing/2014/main" id="{628A8059-714B-B0F2-3BCB-C06BF43F7EE7}"/>
              </a:ext>
            </a:extLst>
          </p:cNvPr>
          <p:cNvSpPr/>
          <p:nvPr/>
        </p:nvSpPr>
        <p:spPr>
          <a:xfrm>
            <a:off x="2274693" y="3345091"/>
            <a:ext cx="360604" cy="360604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1" name="!!t5">
            <a:extLst>
              <a:ext uri="{FF2B5EF4-FFF2-40B4-BE49-F238E27FC236}">
                <a16:creationId xmlns:a16="http://schemas.microsoft.com/office/drawing/2014/main" id="{22BAF79F-DE79-0F44-1B3F-106BEB2D01DA}"/>
              </a:ext>
            </a:extLst>
          </p:cNvPr>
          <p:cNvSpPr/>
          <p:nvPr/>
        </p:nvSpPr>
        <p:spPr>
          <a:xfrm>
            <a:off x="2281793" y="3717776"/>
            <a:ext cx="360604" cy="360604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4" name="!!t6">
            <a:extLst>
              <a:ext uri="{FF2B5EF4-FFF2-40B4-BE49-F238E27FC236}">
                <a16:creationId xmlns:a16="http://schemas.microsoft.com/office/drawing/2014/main" id="{F18A90CD-5BB0-AD5E-0132-8A3A44BBEB8D}"/>
              </a:ext>
            </a:extLst>
          </p:cNvPr>
          <p:cNvSpPr/>
          <p:nvPr/>
        </p:nvSpPr>
        <p:spPr>
          <a:xfrm>
            <a:off x="2281793" y="4085805"/>
            <a:ext cx="360604" cy="360604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7" name="!!t7">
            <a:extLst>
              <a:ext uri="{FF2B5EF4-FFF2-40B4-BE49-F238E27FC236}">
                <a16:creationId xmlns:a16="http://schemas.microsoft.com/office/drawing/2014/main" id="{EB6D071A-C366-0E3B-F35D-7F155EA37C8A}"/>
              </a:ext>
            </a:extLst>
          </p:cNvPr>
          <p:cNvSpPr/>
          <p:nvPr/>
        </p:nvSpPr>
        <p:spPr>
          <a:xfrm>
            <a:off x="1871675" y="3345091"/>
            <a:ext cx="360604" cy="360604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8" name="!!t8">
            <a:extLst>
              <a:ext uri="{FF2B5EF4-FFF2-40B4-BE49-F238E27FC236}">
                <a16:creationId xmlns:a16="http://schemas.microsoft.com/office/drawing/2014/main" id="{EA4B8971-1553-B86E-3A35-2508091E12EF}"/>
              </a:ext>
            </a:extLst>
          </p:cNvPr>
          <p:cNvSpPr/>
          <p:nvPr/>
        </p:nvSpPr>
        <p:spPr>
          <a:xfrm>
            <a:off x="1878775" y="3717776"/>
            <a:ext cx="360604" cy="360604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0" name="!!t9">
            <a:extLst>
              <a:ext uri="{FF2B5EF4-FFF2-40B4-BE49-F238E27FC236}">
                <a16:creationId xmlns:a16="http://schemas.microsoft.com/office/drawing/2014/main" id="{75745017-9390-45E9-58EB-1E2F9D0D9083}"/>
              </a:ext>
            </a:extLst>
          </p:cNvPr>
          <p:cNvSpPr/>
          <p:nvPr/>
        </p:nvSpPr>
        <p:spPr>
          <a:xfrm>
            <a:off x="1878775" y="4085805"/>
            <a:ext cx="360604" cy="360604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9A786303-9E0A-B8FA-A967-1CB5D104DCBE}"/>
              </a:ext>
            </a:extLst>
          </p:cNvPr>
          <p:cNvSpPr txBox="1">
            <a:spLocks/>
          </p:cNvSpPr>
          <p:nvPr/>
        </p:nvSpPr>
        <p:spPr>
          <a:xfrm>
            <a:off x="4829726" y="6378335"/>
            <a:ext cx="2669619" cy="332073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sz="2000" dirty="0">
                <a:latin typeface="Arial" panose="020B0604020202020204" pitchFamily="34" charset="0"/>
                <a:cs typeface="Arial" panose="020B0604020202020204" pitchFamily="34" charset="0"/>
              </a:rPr>
              <a:t>free-running pipelines</a:t>
            </a:r>
          </a:p>
        </p:txBody>
      </p:sp>
    </p:spTree>
    <p:extLst>
      <p:ext uri="{BB962C8B-B14F-4D97-AF65-F5344CB8AC3E}">
        <p14:creationId xmlns:p14="http://schemas.microsoft.com/office/powerpoint/2010/main" val="20277789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C03611-9D0E-F1F5-9913-2D54540961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CAE627E0-67B5-BE26-3798-EE8EA289AA67}"/>
              </a:ext>
            </a:extLst>
          </p:cNvPr>
          <p:cNvSpPr/>
          <p:nvPr/>
        </p:nvSpPr>
        <p:spPr>
          <a:xfrm>
            <a:off x="9370444" y="3477297"/>
            <a:ext cx="2677781" cy="80595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4B441D6E-BBF1-D7F2-D6B6-DA1912772304}"/>
              </a:ext>
            </a:extLst>
          </p:cNvPr>
          <p:cNvSpPr/>
          <p:nvPr/>
        </p:nvSpPr>
        <p:spPr>
          <a:xfrm>
            <a:off x="200563" y="3477297"/>
            <a:ext cx="2677781" cy="80595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F7668CB-69F8-B434-6233-8C2312B6AB8D}"/>
              </a:ext>
            </a:extLst>
          </p:cNvPr>
          <p:cNvSpPr/>
          <p:nvPr/>
        </p:nvSpPr>
        <p:spPr>
          <a:xfrm>
            <a:off x="3444815" y="1663165"/>
            <a:ext cx="5208926" cy="1190445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3D9B13A-A2BF-C598-679F-986E8AD7C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48</a:t>
            </a:fld>
            <a:endParaRPr lang="en-CA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1D25CB0-8427-E55C-0975-0A1F28D421B2}"/>
              </a:ext>
            </a:extLst>
          </p:cNvPr>
          <p:cNvSpPr txBox="1">
            <a:spLocks/>
          </p:cNvSpPr>
          <p:nvPr/>
        </p:nvSpPr>
        <p:spPr>
          <a:xfrm>
            <a:off x="339141" y="365126"/>
            <a:ext cx="10515600" cy="8059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sz="4000" dirty="0"/>
              <a:t>Rys Polynomial Stage - Solution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9443D57-8BFF-384E-C123-BB17473037FF}"/>
              </a:ext>
            </a:extLst>
          </p:cNvPr>
          <p:cNvCxnSpPr/>
          <p:nvPr/>
        </p:nvCxnSpPr>
        <p:spPr>
          <a:xfrm>
            <a:off x="3122762" y="1380226"/>
            <a:ext cx="0" cy="5193102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25B7238-1362-C8AA-186C-804E3CFB60C6}"/>
              </a:ext>
            </a:extLst>
          </p:cNvPr>
          <p:cNvCxnSpPr/>
          <p:nvPr/>
        </p:nvCxnSpPr>
        <p:spPr>
          <a:xfrm>
            <a:off x="9034732" y="1380226"/>
            <a:ext cx="0" cy="5193102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127C60A-7DD5-39CD-D6C1-3DAF9A57969E}"/>
                  </a:ext>
                </a:extLst>
              </p:cNvPr>
              <p:cNvSpPr txBox="1"/>
              <p:nvPr/>
            </p:nvSpPr>
            <p:spPr>
              <a:xfrm>
                <a:off x="3490095" y="2232274"/>
                <a:ext cx="5208926" cy="4145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d>
                        <m:d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d>
                            <m:d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+…+</m:t>
                              </m:r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d>
                                <m:dPr>
                                  <m:ctrlP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−1</m:t>
                                      </m:r>
                                    </m:sub>
                                  </m:sSub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sSub>
                                    <m:sSubPr>
                                      <m:ctrlP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</m:e>
                      </m:d>
                    </m:oMath>
                  </m:oMathPara>
                </a14:m>
                <a:endParaRPr lang="en-CA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E93BCB0-6FB4-254C-1419-D472BF5D97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0095" y="2232274"/>
                <a:ext cx="5208926" cy="41453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ACC8BCB-5A77-6B94-2AB6-88A89ABE07B7}"/>
              </a:ext>
            </a:extLst>
          </p:cNvPr>
          <p:cNvSpPr txBox="1">
            <a:spLocks/>
          </p:cNvSpPr>
          <p:nvPr/>
        </p:nvSpPr>
        <p:spPr>
          <a:xfrm>
            <a:off x="4829727" y="1723769"/>
            <a:ext cx="2618114" cy="44232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sz="2300" dirty="0">
                <a:latin typeface="Arial" panose="020B0604020202020204" pitchFamily="34" charset="0"/>
                <a:cs typeface="Arial" panose="020B0604020202020204" pitchFamily="34" charset="0"/>
              </a:rPr>
              <a:t>Horner Unit (II=1)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F33F2D1-FB67-B9A0-ACBF-F49E6A77889A}"/>
              </a:ext>
            </a:extLst>
          </p:cNvPr>
          <p:cNvSpPr/>
          <p:nvPr/>
        </p:nvSpPr>
        <p:spPr>
          <a:xfrm>
            <a:off x="3444815" y="3269190"/>
            <a:ext cx="5208926" cy="1190445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D35E418-E275-DFAF-13D0-D4EF6DDF889C}"/>
                  </a:ext>
                </a:extLst>
              </p:cNvPr>
              <p:cNvSpPr txBox="1"/>
              <p:nvPr/>
            </p:nvSpPr>
            <p:spPr>
              <a:xfrm>
                <a:off x="3490095" y="3838299"/>
                <a:ext cx="5208926" cy="4145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d>
                        <m:d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d>
                            <m:d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+…+</m:t>
                              </m:r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d>
                                <m:dPr>
                                  <m:ctrlP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−1</m:t>
                                      </m:r>
                                    </m:sub>
                                  </m:sSub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sSub>
                                    <m:sSubPr>
                                      <m:ctrlP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</m:e>
                      </m:d>
                    </m:oMath>
                  </m:oMathPara>
                </a14:m>
                <a:endParaRPr lang="en-CA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DAF292E-AA1B-DD4C-FC2D-4FDAFD6164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0095" y="3838299"/>
                <a:ext cx="5208926" cy="41453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34A0489A-246C-D6AF-4135-5CCA5F774F04}"/>
              </a:ext>
            </a:extLst>
          </p:cNvPr>
          <p:cNvSpPr txBox="1">
            <a:spLocks/>
          </p:cNvSpPr>
          <p:nvPr/>
        </p:nvSpPr>
        <p:spPr>
          <a:xfrm>
            <a:off x="4829727" y="3329794"/>
            <a:ext cx="2618114" cy="44232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sz="2300" dirty="0">
                <a:latin typeface="Arial" panose="020B0604020202020204" pitchFamily="34" charset="0"/>
                <a:cs typeface="Arial" panose="020B0604020202020204" pitchFamily="34" charset="0"/>
              </a:rPr>
              <a:t>Horner Unit (II=1)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1BF84B88-5B13-C640-66FC-8D48A69E77B1}"/>
              </a:ext>
            </a:extLst>
          </p:cNvPr>
          <p:cNvSpPr/>
          <p:nvPr/>
        </p:nvSpPr>
        <p:spPr>
          <a:xfrm>
            <a:off x="3444815" y="4882967"/>
            <a:ext cx="5208926" cy="1190445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8B10C94-AFD6-9F01-F3D7-16A3EC960717}"/>
                  </a:ext>
                </a:extLst>
              </p:cNvPr>
              <p:cNvSpPr txBox="1"/>
              <p:nvPr/>
            </p:nvSpPr>
            <p:spPr>
              <a:xfrm>
                <a:off x="3490095" y="5452076"/>
                <a:ext cx="5208926" cy="4145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d>
                        <m:d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d>
                            <m:d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+…+</m:t>
                              </m:r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d>
                                <m:dPr>
                                  <m:ctrlP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−1</m:t>
                                      </m:r>
                                    </m:sub>
                                  </m:sSub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sSub>
                                    <m:sSubPr>
                                      <m:ctrlP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</m:e>
                      </m:d>
                    </m:oMath>
                  </m:oMathPara>
                </a14:m>
                <a:endParaRPr lang="en-CA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E8B80197-5816-F280-3884-0D6EA3E286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0095" y="5452076"/>
                <a:ext cx="5208926" cy="41453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BB16727D-3125-1BA1-02A1-6ED1C043F47D}"/>
              </a:ext>
            </a:extLst>
          </p:cNvPr>
          <p:cNvSpPr txBox="1">
            <a:spLocks/>
          </p:cNvSpPr>
          <p:nvPr/>
        </p:nvSpPr>
        <p:spPr>
          <a:xfrm>
            <a:off x="4829727" y="4943571"/>
            <a:ext cx="2618114" cy="44232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sz="2300" dirty="0">
                <a:latin typeface="Arial" panose="020B0604020202020204" pitchFamily="34" charset="0"/>
                <a:cs typeface="Arial" panose="020B0604020202020204" pitchFamily="34" charset="0"/>
              </a:rPr>
              <a:t>Horner Unit (II=1)</a:t>
            </a:r>
          </a:p>
        </p:txBody>
      </p:sp>
      <p:sp>
        <p:nvSpPr>
          <p:cNvPr id="12" name="!!post">
            <a:extLst>
              <a:ext uri="{FF2B5EF4-FFF2-40B4-BE49-F238E27FC236}">
                <a16:creationId xmlns:a16="http://schemas.microsoft.com/office/drawing/2014/main" id="{B39BF096-44BF-28CB-B762-4B5D03762797}"/>
              </a:ext>
            </a:extLst>
          </p:cNvPr>
          <p:cNvSpPr txBox="1">
            <a:spLocks/>
          </p:cNvSpPr>
          <p:nvPr/>
        </p:nvSpPr>
        <p:spPr>
          <a:xfrm>
            <a:off x="9370444" y="3648138"/>
            <a:ext cx="2750390" cy="44232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sz="2400" dirty="0">
                <a:latin typeface="Arial" panose="020B0604020202020204" pitchFamily="34" charset="0"/>
                <a:cs typeface="Arial" panose="020B0604020202020204" pitchFamily="34" charset="0"/>
              </a:rPr>
              <a:t>Post-Calculations</a:t>
            </a:r>
          </a:p>
        </p:txBody>
      </p:sp>
      <p:sp>
        <p:nvSpPr>
          <p:cNvPr id="11" name="!!pre">
            <a:extLst>
              <a:ext uri="{FF2B5EF4-FFF2-40B4-BE49-F238E27FC236}">
                <a16:creationId xmlns:a16="http://schemas.microsoft.com/office/drawing/2014/main" id="{8391B88A-1C15-D394-EA53-7E731E639E9D}"/>
              </a:ext>
            </a:extLst>
          </p:cNvPr>
          <p:cNvSpPr txBox="1">
            <a:spLocks/>
          </p:cNvSpPr>
          <p:nvPr/>
        </p:nvSpPr>
        <p:spPr>
          <a:xfrm>
            <a:off x="260233" y="3648138"/>
            <a:ext cx="2618114" cy="44232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sz="2400" dirty="0">
                <a:latin typeface="Arial" panose="020B0604020202020204" pitchFamily="34" charset="0"/>
                <a:cs typeface="Arial" panose="020B0604020202020204" pitchFamily="34" charset="0"/>
              </a:rPr>
              <a:t>Pre-Calculations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7582C557-D22D-65CF-8759-47EF350F6E9D}"/>
              </a:ext>
            </a:extLst>
          </p:cNvPr>
          <p:cNvCxnSpPr/>
          <p:nvPr/>
        </p:nvCxnSpPr>
        <p:spPr>
          <a:xfrm flipV="1">
            <a:off x="2897014" y="2517623"/>
            <a:ext cx="508800" cy="911377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B6CE08E7-0FF6-0971-92DD-1FC1271F45CB}"/>
              </a:ext>
            </a:extLst>
          </p:cNvPr>
          <p:cNvCxnSpPr>
            <a:cxnSpLocks/>
          </p:cNvCxnSpPr>
          <p:nvPr/>
        </p:nvCxnSpPr>
        <p:spPr>
          <a:xfrm>
            <a:off x="2910678" y="4252836"/>
            <a:ext cx="488857" cy="853637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FBA4900F-3FA6-4FFF-9E06-C9741E9889A7}"/>
              </a:ext>
            </a:extLst>
          </p:cNvPr>
          <p:cNvCxnSpPr>
            <a:cxnSpLocks/>
          </p:cNvCxnSpPr>
          <p:nvPr/>
        </p:nvCxnSpPr>
        <p:spPr>
          <a:xfrm>
            <a:off x="2933318" y="3872725"/>
            <a:ext cx="466217" cy="0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C12EF30D-8947-13F3-A859-B3BDCEDD3A35}"/>
              </a:ext>
            </a:extLst>
          </p:cNvPr>
          <p:cNvCxnSpPr>
            <a:cxnSpLocks/>
          </p:cNvCxnSpPr>
          <p:nvPr/>
        </p:nvCxnSpPr>
        <p:spPr>
          <a:xfrm>
            <a:off x="8750322" y="3838299"/>
            <a:ext cx="568819" cy="0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6E177C1A-72D0-ABF5-DF75-604CFAD09FC1}"/>
              </a:ext>
            </a:extLst>
          </p:cNvPr>
          <p:cNvCxnSpPr>
            <a:cxnSpLocks/>
          </p:cNvCxnSpPr>
          <p:nvPr/>
        </p:nvCxnSpPr>
        <p:spPr>
          <a:xfrm>
            <a:off x="8750322" y="2517623"/>
            <a:ext cx="568819" cy="910375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A7872B2E-F241-C39D-0861-6A81088F11F7}"/>
              </a:ext>
            </a:extLst>
          </p:cNvPr>
          <p:cNvCxnSpPr>
            <a:cxnSpLocks/>
          </p:cNvCxnSpPr>
          <p:nvPr/>
        </p:nvCxnSpPr>
        <p:spPr>
          <a:xfrm flipV="1">
            <a:off x="8692742" y="4301544"/>
            <a:ext cx="626399" cy="749060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!!t1">
            <a:extLst>
              <a:ext uri="{FF2B5EF4-FFF2-40B4-BE49-F238E27FC236}">
                <a16:creationId xmlns:a16="http://schemas.microsoft.com/office/drawing/2014/main" id="{956E0C85-DD62-A8D2-F7AF-BEBB118FC524}"/>
              </a:ext>
            </a:extLst>
          </p:cNvPr>
          <p:cNvSpPr/>
          <p:nvPr/>
        </p:nvSpPr>
        <p:spPr>
          <a:xfrm>
            <a:off x="3386886" y="2171050"/>
            <a:ext cx="360604" cy="360604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18" name="!!t2">
            <a:extLst>
              <a:ext uri="{FF2B5EF4-FFF2-40B4-BE49-F238E27FC236}">
                <a16:creationId xmlns:a16="http://schemas.microsoft.com/office/drawing/2014/main" id="{FAEA5DC2-4FA7-6A16-B359-26383F0A7C5B}"/>
              </a:ext>
            </a:extLst>
          </p:cNvPr>
          <p:cNvSpPr/>
          <p:nvPr/>
        </p:nvSpPr>
        <p:spPr>
          <a:xfrm>
            <a:off x="3386980" y="3680566"/>
            <a:ext cx="360604" cy="360604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9" name="!!t3">
            <a:extLst>
              <a:ext uri="{FF2B5EF4-FFF2-40B4-BE49-F238E27FC236}">
                <a16:creationId xmlns:a16="http://schemas.microsoft.com/office/drawing/2014/main" id="{36B98357-4CD4-E0BD-ECC6-A5C4074A53BC}"/>
              </a:ext>
            </a:extLst>
          </p:cNvPr>
          <p:cNvSpPr/>
          <p:nvPr/>
        </p:nvSpPr>
        <p:spPr>
          <a:xfrm>
            <a:off x="3387297" y="5205593"/>
            <a:ext cx="360604" cy="360604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0" name="!!t4">
            <a:extLst>
              <a:ext uri="{FF2B5EF4-FFF2-40B4-BE49-F238E27FC236}">
                <a16:creationId xmlns:a16="http://schemas.microsoft.com/office/drawing/2014/main" id="{1782805A-9684-0E5B-696B-A879DA8A73F1}"/>
              </a:ext>
            </a:extLst>
          </p:cNvPr>
          <p:cNvSpPr/>
          <p:nvPr/>
        </p:nvSpPr>
        <p:spPr>
          <a:xfrm>
            <a:off x="2274693" y="3345091"/>
            <a:ext cx="360604" cy="360604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1" name="!!t5">
            <a:extLst>
              <a:ext uri="{FF2B5EF4-FFF2-40B4-BE49-F238E27FC236}">
                <a16:creationId xmlns:a16="http://schemas.microsoft.com/office/drawing/2014/main" id="{71E9D4A7-F2C2-3A52-1E50-6C836B48D31A}"/>
              </a:ext>
            </a:extLst>
          </p:cNvPr>
          <p:cNvSpPr/>
          <p:nvPr/>
        </p:nvSpPr>
        <p:spPr>
          <a:xfrm>
            <a:off x="2281793" y="3717776"/>
            <a:ext cx="360604" cy="360604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4" name="!!t6">
            <a:extLst>
              <a:ext uri="{FF2B5EF4-FFF2-40B4-BE49-F238E27FC236}">
                <a16:creationId xmlns:a16="http://schemas.microsoft.com/office/drawing/2014/main" id="{86B24BB8-BFAD-8278-AD6B-6B24DBF32DAF}"/>
              </a:ext>
            </a:extLst>
          </p:cNvPr>
          <p:cNvSpPr/>
          <p:nvPr/>
        </p:nvSpPr>
        <p:spPr>
          <a:xfrm>
            <a:off x="2281793" y="4085805"/>
            <a:ext cx="360604" cy="360604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7" name="!!t7">
            <a:extLst>
              <a:ext uri="{FF2B5EF4-FFF2-40B4-BE49-F238E27FC236}">
                <a16:creationId xmlns:a16="http://schemas.microsoft.com/office/drawing/2014/main" id="{C4108703-9ABF-8EB1-29ED-99AC43E2B33A}"/>
              </a:ext>
            </a:extLst>
          </p:cNvPr>
          <p:cNvSpPr/>
          <p:nvPr/>
        </p:nvSpPr>
        <p:spPr>
          <a:xfrm>
            <a:off x="1871675" y="3345091"/>
            <a:ext cx="360604" cy="360604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8" name="!!t8">
            <a:extLst>
              <a:ext uri="{FF2B5EF4-FFF2-40B4-BE49-F238E27FC236}">
                <a16:creationId xmlns:a16="http://schemas.microsoft.com/office/drawing/2014/main" id="{46E7D047-615F-4A26-0910-2DE489CF1566}"/>
              </a:ext>
            </a:extLst>
          </p:cNvPr>
          <p:cNvSpPr/>
          <p:nvPr/>
        </p:nvSpPr>
        <p:spPr>
          <a:xfrm>
            <a:off x="1878775" y="3717776"/>
            <a:ext cx="360604" cy="360604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0" name="!!t9">
            <a:extLst>
              <a:ext uri="{FF2B5EF4-FFF2-40B4-BE49-F238E27FC236}">
                <a16:creationId xmlns:a16="http://schemas.microsoft.com/office/drawing/2014/main" id="{658B86F9-AF67-2A45-5F0D-8E5508F5371B}"/>
              </a:ext>
            </a:extLst>
          </p:cNvPr>
          <p:cNvSpPr/>
          <p:nvPr/>
        </p:nvSpPr>
        <p:spPr>
          <a:xfrm>
            <a:off x="1878775" y="4085805"/>
            <a:ext cx="360604" cy="360604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E2604E21-81B8-8C2F-4E53-B0E64EB61602}"/>
              </a:ext>
            </a:extLst>
          </p:cNvPr>
          <p:cNvSpPr txBox="1">
            <a:spLocks/>
          </p:cNvSpPr>
          <p:nvPr/>
        </p:nvSpPr>
        <p:spPr>
          <a:xfrm>
            <a:off x="4829726" y="6378335"/>
            <a:ext cx="2669619" cy="332073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sz="2000" dirty="0">
                <a:latin typeface="Arial" panose="020B0604020202020204" pitchFamily="34" charset="0"/>
                <a:cs typeface="Arial" panose="020B0604020202020204" pitchFamily="34" charset="0"/>
              </a:rPr>
              <a:t>free-running pipelines</a:t>
            </a:r>
          </a:p>
        </p:txBody>
      </p:sp>
    </p:spTree>
    <p:extLst>
      <p:ext uri="{BB962C8B-B14F-4D97-AF65-F5344CB8AC3E}">
        <p14:creationId xmlns:p14="http://schemas.microsoft.com/office/powerpoint/2010/main" val="15541048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777B79-11F9-B1E1-AEC2-358D3C2009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C3F3CE7F-3C9E-BD4F-CC44-05F2B56C28D2}"/>
              </a:ext>
            </a:extLst>
          </p:cNvPr>
          <p:cNvSpPr/>
          <p:nvPr/>
        </p:nvSpPr>
        <p:spPr>
          <a:xfrm>
            <a:off x="9370444" y="3477297"/>
            <a:ext cx="2677781" cy="80595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E8C4262D-F24D-080B-B32D-2EFA9A2E97BC}"/>
              </a:ext>
            </a:extLst>
          </p:cNvPr>
          <p:cNvSpPr/>
          <p:nvPr/>
        </p:nvSpPr>
        <p:spPr>
          <a:xfrm>
            <a:off x="200563" y="3477297"/>
            <a:ext cx="2677781" cy="80595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36236AA0-B39C-DBBB-370B-B9BD05209FBC}"/>
              </a:ext>
            </a:extLst>
          </p:cNvPr>
          <p:cNvSpPr/>
          <p:nvPr/>
        </p:nvSpPr>
        <p:spPr>
          <a:xfrm>
            <a:off x="3444815" y="1663165"/>
            <a:ext cx="5208926" cy="1190445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7F9F84C-77FE-E511-C70F-F75B54C43B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49</a:t>
            </a:fld>
            <a:endParaRPr lang="en-CA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F1A3A95-C28B-0BA7-9944-9C5690490A85}"/>
              </a:ext>
            </a:extLst>
          </p:cNvPr>
          <p:cNvSpPr txBox="1">
            <a:spLocks/>
          </p:cNvSpPr>
          <p:nvPr/>
        </p:nvSpPr>
        <p:spPr>
          <a:xfrm>
            <a:off x="339141" y="365126"/>
            <a:ext cx="10515600" cy="8059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sz="4000" dirty="0"/>
              <a:t>Rys Polynomial Stage - Solution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11B2F68-4408-EBB2-0EC1-2F1E4F8BBDA2}"/>
              </a:ext>
            </a:extLst>
          </p:cNvPr>
          <p:cNvCxnSpPr/>
          <p:nvPr/>
        </p:nvCxnSpPr>
        <p:spPr>
          <a:xfrm>
            <a:off x="3122762" y="1380226"/>
            <a:ext cx="0" cy="5193102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570640C-B858-6A62-67D4-1A550455B397}"/>
              </a:ext>
            </a:extLst>
          </p:cNvPr>
          <p:cNvCxnSpPr/>
          <p:nvPr/>
        </p:nvCxnSpPr>
        <p:spPr>
          <a:xfrm>
            <a:off x="9034732" y="1380226"/>
            <a:ext cx="0" cy="5193102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6E8BE0F-A030-5756-E287-D3D16861843C}"/>
                  </a:ext>
                </a:extLst>
              </p:cNvPr>
              <p:cNvSpPr txBox="1"/>
              <p:nvPr/>
            </p:nvSpPr>
            <p:spPr>
              <a:xfrm>
                <a:off x="3490095" y="2232274"/>
                <a:ext cx="5208926" cy="4145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d>
                        <m:d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d>
                            <m:d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+…+</m:t>
                              </m:r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d>
                                <m:dPr>
                                  <m:ctrlP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−1</m:t>
                                      </m:r>
                                    </m:sub>
                                  </m:sSub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sSub>
                                    <m:sSubPr>
                                      <m:ctrlP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</m:e>
                      </m:d>
                    </m:oMath>
                  </m:oMathPara>
                </a14:m>
                <a:endParaRPr lang="en-CA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E93BCB0-6FB4-254C-1419-D472BF5D97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0095" y="2232274"/>
                <a:ext cx="5208926" cy="41453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53A3443-A4D3-FDD0-13B8-6A28951E1C05}"/>
              </a:ext>
            </a:extLst>
          </p:cNvPr>
          <p:cNvSpPr txBox="1">
            <a:spLocks/>
          </p:cNvSpPr>
          <p:nvPr/>
        </p:nvSpPr>
        <p:spPr>
          <a:xfrm>
            <a:off x="4829727" y="1723769"/>
            <a:ext cx="2618114" cy="44232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sz="2300" dirty="0">
                <a:latin typeface="Arial" panose="020B0604020202020204" pitchFamily="34" charset="0"/>
                <a:cs typeface="Arial" panose="020B0604020202020204" pitchFamily="34" charset="0"/>
              </a:rPr>
              <a:t>Horner Unit (II=1)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009B1CE-1331-A865-DF14-01D6C3D141F9}"/>
              </a:ext>
            </a:extLst>
          </p:cNvPr>
          <p:cNvSpPr/>
          <p:nvPr/>
        </p:nvSpPr>
        <p:spPr>
          <a:xfrm>
            <a:off x="3444815" y="3269190"/>
            <a:ext cx="5208926" cy="1190445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3CA7FDC-CA63-84DA-0D1A-4BCA00466456}"/>
                  </a:ext>
                </a:extLst>
              </p:cNvPr>
              <p:cNvSpPr txBox="1"/>
              <p:nvPr/>
            </p:nvSpPr>
            <p:spPr>
              <a:xfrm>
                <a:off x="3490095" y="3838299"/>
                <a:ext cx="5208926" cy="4145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d>
                        <m:d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d>
                            <m:d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+…+</m:t>
                              </m:r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d>
                                <m:dPr>
                                  <m:ctrlP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−1</m:t>
                                      </m:r>
                                    </m:sub>
                                  </m:sSub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sSub>
                                    <m:sSubPr>
                                      <m:ctrlP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</m:e>
                      </m:d>
                    </m:oMath>
                  </m:oMathPara>
                </a14:m>
                <a:endParaRPr lang="en-CA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DAF292E-AA1B-DD4C-FC2D-4FDAFD6164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0095" y="3838299"/>
                <a:ext cx="5208926" cy="41453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A111E28-C805-6F7E-B632-C852091F94D2}"/>
              </a:ext>
            </a:extLst>
          </p:cNvPr>
          <p:cNvSpPr txBox="1">
            <a:spLocks/>
          </p:cNvSpPr>
          <p:nvPr/>
        </p:nvSpPr>
        <p:spPr>
          <a:xfrm>
            <a:off x="4829727" y="3329794"/>
            <a:ext cx="2618114" cy="44232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sz="2300" dirty="0">
                <a:latin typeface="Arial" panose="020B0604020202020204" pitchFamily="34" charset="0"/>
                <a:cs typeface="Arial" panose="020B0604020202020204" pitchFamily="34" charset="0"/>
              </a:rPr>
              <a:t>Horner Unit (II=1)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15ACA19B-D86F-E27E-40E5-F27FA6267FAE}"/>
              </a:ext>
            </a:extLst>
          </p:cNvPr>
          <p:cNvSpPr/>
          <p:nvPr/>
        </p:nvSpPr>
        <p:spPr>
          <a:xfrm>
            <a:off x="3444815" y="4882967"/>
            <a:ext cx="5208926" cy="1190445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78CA67E-ACC7-12D2-042C-BA6F851DA592}"/>
                  </a:ext>
                </a:extLst>
              </p:cNvPr>
              <p:cNvSpPr txBox="1"/>
              <p:nvPr/>
            </p:nvSpPr>
            <p:spPr>
              <a:xfrm>
                <a:off x="3490095" y="5452076"/>
                <a:ext cx="5208926" cy="4145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d>
                        <m:d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d>
                            <m:d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+…+</m:t>
                              </m:r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d>
                                <m:dPr>
                                  <m:ctrlP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−1</m:t>
                                      </m:r>
                                    </m:sub>
                                  </m:sSub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sSub>
                                    <m:sSubPr>
                                      <m:ctrlP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</m:e>
                      </m:d>
                    </m:oMath>
                  </m:oMathPara>
                </a14:m>
                <a:endParaRPr lang="en-CA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E8B80197-5816-F280-3884-0D6EA3E286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0095" y="5452076"/>
                <a:ext cx="5208926" cy="41453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F405726B-C7A5-3A12-B203-4B334846B784}"/>
              </a:ext>
            </a:extLst>
          </p:cNvPr>
          <p:cNvSpPr txBox="1">
            <a:spLocks/>
          </p:cNvSpPr>
          <p:nvPr/>
        </p:nvSpPr>
        <p:spPr>
          <a:xfrm>
            <a:off x="4829727" y="4943571"/>
            <a:ext cx="2618114" cy="44232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sz="2300" dirty="0">
                <a:latin typeface="Arial" panose="020B0604020202020204" pitchFamily="34" charset="0"/>
                <a:cs typeface="Arial" panose="020B0604020202020204" pitchFamily="34" charset="0"/>
              </a:rPr>
              <a:t>Horner Unit (II=1)</a:t>
            </a:r>
          </a:p>
        </p:txBody>
      </p:sp>
      <p:sp>
        <p:nvSpPr>
          <p:cNvPr id="12" name="!!post">
            <a:extLst>
              <a:ext uri="{FF2B5EF4-FFF2-40B4-BE49-F238E27FC236}">
                <a16:creationId xmlns:a16="http://schemas.microsoft.com/office/drawing/2014/main" id="{C80E14B8-2D49-2C29-BAA2-541DC26712EF}"/>
              </a:ext>
            </a:extLst>
          </p:cNvPr>
          <p:cNvSpPr txBox="1">
            <a:spLocks/>
          </p:cNvSpPr>
          <p:nvPr/>
        </p:nvSpPr>
        <p:spPr>
          <a:xfrm>
            <a:off x="9370444" y="3648138"/>
            <a:ext cx="2750390" cy="44232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sz="2400" dirty="0">
                <a:latin typeface="Arial" panose="020B0604020202020204" pitchFamily="34" charset="0"/>
                <a:cs typeface="Arial" panose="020B0604020202020204" pitchFamily="34" charset="0"/>
              </a:rPr>
              <a:t>Post-Calculations</a:t>
            </a:r>
          </a:p>
        </p:txBody>
      </p:sp>
      <p:sp>
        <p:nvSpPr>
          <p:cNvPr id="11" name="!!pre">
            <a:extLst>
              <a:ext uri="{FF2B5EF4-FFF2-40B4-BE49-F238E27FC236}">
                <a16:creationId xmlns:a16="http://schemas.microsoft.com/office/drawing/2014/main" id="{BC805B35-7B26-87FD-2B16-352E683E72A4}"/>
              </a:ext>
            </a:extLst>
          </p:cNvPr>
          <p:cNvSpPr txBox="1">
            <a:spLocks/>
          </p:cNvSpPr>
          <p:nvPr/>
        </p:nvSpPr>
        <p:spPr>
          <a:xfrm>
            <a:off x="260233" y="3648138"/>
            <a:ext cx="2618114" cy="44232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sz="2400" dirty="0">
                <a:latin typeface="Arial" panose="020B0604020202020204" pitchFamily="34" charset="0"/>
                <a:cs typeface="Arial" panose="020B0604020202020204" pitchFamily="34" charset="0"/>
              </a:rPr>
              <a:t>Pre-Calculations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D3B8D964-8EC5-D4DA-9D5E-AF069B4A9F14}"/>
              </a:ext>
            </a:extLst>
          </p:cNvPr>
          <p:cNvCxnSpPr/>
          <p:nvPr/>
        </p:nvCxnSpPr>
        <p:spPr>
          <a:xfrm flipV="1">
            <a:off x="2897014" y="2517623"/>
            <a:ext cx="508800" cy="911377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62624DD7-6B6C-16B8-EC05-B76B27AAFB2C}"/>
              </a:ext>
            </a:extLst>
          </p:cNvPr>
          <p:cNvCxnSpPr>
            <a:cxnSpLocks/>
          </p:cNvCxnSpPr>
          <p:nvPr/>
        </p:nvCxnSpPr>
        <p:spPr>
          <a:xfrm>
            <a:off x="2910678" y="4252836"/>
            <a:ext cx="488857" cy="853637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8FA5C1F7-8008-1773-DD9F-A748203D193F}"/>
              </a:ext>
            </a:extLst>
          </p:cNvPr>
          <p:cNvCxnSpPr>
            <a:cxnSpLocks/>
          </p:cNvCxnSpPr>
          <p:nvPr/>
        </p:nvCxnSpPr>
        <p:spPr>
          <a:xfrm>
            <a:off x="2933318" y="3872725"/>
            <a:ext cx="466217" cy="0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AEB5C9F6-16B3-7040-5FDA-C0E2A29C24B7}"/>
              </a:ext>
            </a:extLst>
          </p:cNvPr>
          <p:cNvCxnSpPr>
            <a:cxnSpLocks/>
          </p:cNvCxnSpPr>
          <p:nvPr/>
        </p:nvCxnSpPr>
        <p:spPr>
          <a:xfrm>
            <a:off x="8750322" y="3838299"/>
            <a:ext cx="568819" cy="0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83385C2F-83C6-B6D7-B178-EF6F926CD393}"/>
              </a:ext>
            </a:extLst>
          </p:cNvPr>
          <p:cNvCxnSpPr>
            <a:cxnSpLocks/>
          </p:cNvCxnSpPr>
          <p:nvPr/>
        </p:nvCxnSpPr>
        <p:spPr>
          <a:xfrm>
            <a:off x="8750322" y="2517623"/>
            <a:ext cx="568819" cy="910375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0B09D7EA-0D53-90E0-A912-90C4B6BBCD3F}"/>
              </a:ext>
            </a:extLst>
          </p:cNvPr>
          <p:cNvCxnSpPr>
            <a:cxnSpLocks/>
          </p:cNvCxnSpPr>
          <p:nvPr/>
        </p:nvCxnSpPr>
        <p:spPr>
          <a:xfrm flipV="1">
            <a:off x="8692742" y="4301544"/>
            <a:ext cx="626399" cy="749060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!!t1">
            <a:extLst>
              <a:ext uri="{FF2B5EF4-FFF2-40B4-BE49-F238E27FC236}">
                <a16:creationId xmlns:a16="http://schemas.microsoft.com/office/drawing/2014/main" id="{A95888DF-C666-BE60-8628-26EE10E8730A}"/>
              </a:ext>
            </a:extLst>
          </p:cNvPr>
          <p:cNvSpPr/>
          <p:nvPr/>
        </p:nvSpPr>
        <p:spPr>
          <a:xfrm>
            <a:off x="8363450" y="2171050"/>
            <a:ext cx="360604" cy="360604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18" name="!!t2">
            <a:extLst>
              <a:ext uri="{FF2B5EF4-FFF2-40B4-BE49-F238E27FC236}">
                <a16:creationId xmlns:a16="http://schemas.microsoft.com/office/drawing/2014/main" id="{CCC5E394-4E5A-5DEA-A646-7386C9BBE202}"/>
              </a:ext>
            </a:extLst>
          </p:cNvPr>
          <p:cNvSpPr/>
          <p:nvPr/>
        </p:nvSpPr>
        <p:spPr>
          <a:xfrm>
            <a:off x="8363544" y="3680566"/>
            <a:ext cx="360604" cy="360604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9" name="!!t3">
            <a:extLst>
              <a:ext uri="{FF2B5EF4-FFF2-40B4-BE49-F238E27FC236}">
                <a16:creationId xmlns:a16="http://schemas.microsoft.com/office/drawing/2014/main" id="{82BD0B2A-09E3-67C1-E444-FAB10DF4FBE7}"/>
              </a:ext>
            </a:extLst>
          </p:cNvPr>
          <p:cNvSpPr/>
          <p:nvPr/>
        </p:nvSpPr>
        <p:spPr>
          <a:xfrm>
            <a:off x="8363861" y="5205593"/>
            <a:ext cx="360604" cy="360604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0" name="!!t4">
            <a:extLst>
              <a:ext uri="{FF2B5EF4-FFF2-40B4-BE49-F238E27FC236}">
                <a16:creationId xmlns:a16="http://schemas.microsoft.com/office/drawing/2014/main" id="{0F383CD8-8695-C621-C3C4-57C853F1D7F9}"/>
              </a:ext>
            </a:extLst>
          </p:cNvPr>
          <p:cNvSpPr/>
          <p:nvPr/>
        </p:nvSpPr>
        <p:spPr>
          <a:xfrm>
            <a:off x="3406506" y="2166836"/>
            <a:ext cx="360604" cy="360604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1" name="!!t5">
            <a:extLst>
              <a:ext uri="{FF2B5EF4-FFF2-40B4-BE49-F238E27FC236}">
                <a16:creationId xmlns:a16="http://schemas.microsoft.com/office/drawing/2014/main" id="{CB93B152-DABC-CA49-9BE8-A9B8A3315925}"/>
              </a:ext>
            </a:extLst>
          </p:cNvPr>
          <p:cNvSpPr/>
          <p:nvPr/>
        </p:nvSpPr>
        <p:spPr>
          <a:xfrm>
            <a:off x="3407173" y="3717776"/>
            <a:ext cx="360604" cy="360604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4" name="!!t6">
            <a:extLst>
              <a:ext uri="{FF2B5EF4-FFF2-40B4-BE49-F238E27FC236}">
                <a16:creationId xmlns:a16="http://schemas.microsoft.com/office/drawing/2014/main" id="{4E4346E7-9021-FAA0-DBF6-EDA3E3867DF6}"/>
              </a:ext>
            </a:extLst>
          </p:cNvPr>
          <p:cNvSpPr/>
          <p:nvPr/>
        </p:nvSpPr>
        <p:spPr>
          <a:xfrm>
            <a:off x="3413225" y="5200462"/>
            <a:ext cx="360604" cy="360604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7" name="!!t7">
            <a:extLst>
              <a:ext uri="{FF2B5EF4-FFF2-40B4-BE49-F238E27FC236}">
                <a16:creationId xmlns:a16="http://schemas.microsoft.com/office/drawing/2014/main" id="{66095456-0E76-3F91-4FF5-D6FF493C2574}"/>
              </a:ext>
            </a:extLst>
          </p:cNvPr>
          <p:cNvSpPr/>
          <p:nvPr/>
        </p:nvSpPr>
        <p:spPr>
          <a:xfrm>
            <a:off x="1871675" y="3345091"/>
            <a:ext cx="360604" cy="360604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8" name="!!t8">
            <a:extLst>
              <a:ext uri="{FF2B5EF4-FFF2-40B4-BE49-F238E27FC236}">
                <a16:creationId xmlns:a16="http://schemas.microsoft.com/office/drawing/2014/main" id="{397F3CF0-ACC9-B149-7F86-03FEFCDF9FA6}"/>
              </a:ext>
            </a:extLst>
          </p:cNvPr>
          <p:cNvSpPr/>
          <p:nvPr/>
        </p:nvSpPr>
        <p:spPr>
          <a:xfrm>
            <a:off x="1878775" y="3717776"/>
            <a:ext cx="360604" cy="360604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0" name="!!t9">
            <a:extLst>
              <a:ext uri="{FF2B5EF4-FFF2-40B4-BE49-F238E27FC236}">
                <a16:creationId xmlns:a16="http://schemas.microsoft.com/office/drawing/2014/main" id="{AAC07E46-B489-2506-03B0-2756499F5063}"/>
              </a:ext>
            </a:extLst>
          </p:cNvPr>
          <p:cNvSpPr/>
          <p:nvPr/>
        </p:nvSpPr>
        <p:spPr>
          <a:xfrm>
            <a:off x="1878775" y="4085805"/>
            <a:ext cx="360604" cy="360604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92637D59-6554-FEF1-C8EF-E27D05CF86B6}"/>
              </a:ext>
            </a:extLst>
          </p:cNvPr>
          <p:cNvSpPr txBox="1">
            <a:spLocks/>
          </p:cNvSpPr>
          <p:nvPr/>
        </p:nvSpPr>
        <p:spPr>
          <a:xfrm>
            <a:off x="4829726" y="6378335"/>
            <a:ext cx="2669619" cy="332073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sz="2000" dirty="0">
                <a:latin typeface="Arial" panose="020B0604020202020204" pitchFamily="34" charset="0"/>
                <a:cs typeface="Arial" panose="020B0604020202020204" pitchFamily="34" charset="0"/>
              </a:rPr>
              <a:t>free-running pipelines</a:t>
            </a:r>
          </a:p>
        </p:txBody>
      </p:sp>
    </p:spTree>
    <p:extLst>
      <p:ext uri="{BB962C8B-B14F-4D97-AF65-F5344CB8AC3E}">
        <p14:creationId xmlns:p14="http://schemas.microsoft.com/office/powerpoint/2010/main" val="40224177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063132-17FF-8616-046E-68C5F1EB4A15}"/>
              </a:ext>
            </a:extLst>
          </p:cNvPr>
          <p:cNvSpPr txBox="1">
            <a:spLocks/>
          </p:cNvSpPr>
          <p:nvPr/>
        </p:nvSpPr>
        <p:spPr>
          <a:xfrm>
            <a:off x="838200" y="2303107"/>
            <a:ext cx="10515600" cy="87499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CA"/>
              <a:t>Electron Repulsion Integral (ERI)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B41F814-93D4-61B3-893B-6A793FEAF2D1}"/>
              </a:ext>
            </a:extLst>
          </p:cNvPr>
          <p:cNvSpPr txBox="1"/>
          <p:nvPr/>
        </p:nvSpPr>
        <p:spPr>
          <a:xfrm>
            <a:off x="3048569" y="3244334"/>
            <a:ext cx="6097136" cy="10856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CA" sz="3200" b="1" dirty="0">
                <a:solidFill>
                  <a:srgbClr val="A218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“nightmare of integrals”</a:t>
            </a:r>
            <a:r>
              <a:rPr lang="en-CA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CA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CA" sz="2400" dirty="0">
                <a:latin typeface="Arial" panose="020B0604020202020204" pitchFamily="34" charset="0"/>
                <a:cs typeface="Arial" panose="020B0604020202020204" pitchFamily="34" charset="0"/>
              </a:rPr>
              <a:t>– Nobel Lecture for Chemistry</a:t>
            </a:r>
            <a:endParaRPr lang="en-CA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B5751DF-8E44-A7C1-02E2-95C0EF6CE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95545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FDF01C-FD9E-E662-E90E-F27555E21F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23B4D4E3-0091-19E5-9742-CB7E75EFC35C}"/>
              </a:ext>
            </a:extLst>
          </p:cNvPr>
          <p:cNvSpPr/>
          <p:nvPr/>
        </p:nvSpPr>
        <p:spPr>
          <a:xfrm>
            <a:off x="9370444" y="3477297"/>
            <a:ext cx="2677781" cy="80595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D485C17E-1C39-C491-FF11-ABEC038CD201}"/>
              </a:ext>
            </a:extLst>
          </p:cNvPr>
          <p:cNvSpPr/>
          <p:nvPr/>
        </p:nvSpPr>
        <p:spPr>
          <a:xfrm>
            <a:off x="200563" y="3477297"/>
            <a:ext cx="2677781" cy="80595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AF1508B6-60FC-130C-6C1D-1A42940AEA58}"/>
              </a:ext>
            </a:extLst>
          </p:cNvPr>
          <p:cNvSpPr/>
          <p:nvPr/>
        </p:nvSpPr>
        <p:spPr>
          <a:xfrm>
            <a:off x="3444815" y="1663165"/>
            <a:ext cx="5208926" cy="1190445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9D96857-BF53-2C09-F229-9E42E943F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50</a:t>
            </a:fld>
            <a:endParaRPr lang="en-CA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EC00E5E-E11D-E3C5-C4FD-D63E4B308186}"/>
              </a:ext>
            </a:extLst>
          </p:cNvPr>
          <p:cNvSpPr txBox="1">
            <a:spLocks/>
          </p:cNvSpPr>
          <p:nvPr/>
        </p:nvSpPr>
        <p:spPr>
          <a:xfrm>
            <a:off x="339141" y="365126"/>
            <a:ext cx="10515600" cy="8059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sz="4000" dirty="0"/>
              <a:t>Rys Polynomial Stage - Solution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9F59041-7C24-FC95-F2CD-89B731063C21}"/>
              </a:ext>
            </a:extLst>
          </p:cNvPr>
          <p:cNvCxnSpPr/>
          <p:nvPr/>
        </p:nvCxnSpPr>
        <p:spPr>
          <a:xfrm>
            <a:off x="3122762" y="1380226"/>
            <a:ext cx="0" cy="5193102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C5D9AF6-9FB2-49D5-E56C-A329CB0F23F4}"/>
              </a:ext>
            </a:extLst>
          </p:cNvPr>
          <p:cNvCxnSpPr/>
          <p:nvPr/>
        </p:nvCxnSpPr>
        <p:spPr>
          <a:xfrm>
            <a:off x="9034732" y="1380226"/>
            <a:ext cx="0" cy="5193102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7483A47-A126-7EF4-95D6-A9F6058420F2}"/>
                  </a:ext>
                </a:extLst>
              </p:cNvPr>
              <p:cNvSpPr txBox="1"/>
              <p:nvPr/>
            </p:nvSpPr>
            <p:spPr>
              <a:xfrm>
                <a:off x="3490095" y="2232274"/>
                <a:ext cx="5208926" cy="4145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d>
                        <m:d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d>
                            <m:d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+…+</m:t>
                              </m:r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d>
                                <m:dPr>
                                  <m:ctrlP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−1</m:t>
                                      </m:r>
                                    </m:sub>
                                  </m:sSub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sSub>
                                    <m:sSubPr>
                                      <m:ctrlP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</m:e>
                      </m:d>
                    </m:oMath>
                  </m:oMathPara>
                </a14:m>
                <a:endParaRPr lang="en-CA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E93BCB0-6FB4-254C-1419-D472BF5D97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0095" y="2232274"/>
                <a:ext cx="5208926" cy="41453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C08BFB3-37CA-06CE-9E76-F77608A7AC2C}"/>
              </a:ext>
            </a:extLst>
          </p:cNvPr>
          <p:cNvSpPr txBox="1">
            <a:spLocks/>
          </p:cNvSpPr>
          <p:nvPr/>
        </p:nvSpPr>
        <p:spPr>
          <a:xfrm>
            <a:off x="4829727" y="1723769"/>
            <a:ext cx="2618114" cy="44232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sz="2300" dirty="0">
                <a:latin typeface="Arial" panose="020B0604020202020204" pitchFamily="34" charset="0"/>
                <a:cs typeface="Arial" panose="020B0604020202020204" pitchFamily="34" charset="0"/>
              </a:rPr>
              <a:t>Horner Unit (II=1)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E79622C-8AD8-43EF-7709-704DE5C770DF}"/>
              </a:ext>
            </a:extLst>
          </p:cNvPr>
          <p:cNvSpPr/>
          <p:nvPr/>
        </p:nvSpPr>
        <p:spPr>
          <a:xfrm>
            <a:off x="3444815" y="3269190"/>
            <a:ext cx="5208926" cy="1190445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6F7DAE2-45B5-79EB-0DAE-22800B423618}"/>
                  </a:ext>
                </a:extLst>
              </p:cNvPr>
              <p:cNvSpPr txBox="1"/>
              <p:nvPr/>
            </p:nvSpPr>
            <p:spPr>
              <a:xfrm>
                <a:off x="3490095" y="3838299"/>
                <a:ext cx="5208926" cy="4145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d>
                        <m:d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d>
                            <m:d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+…+</m:t>
                              </m:r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d>
                                <m:dPr>
                                  <m:ctrlP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−1</m:t>
                                      </m:r>
                                    </m:sub>
                                  </m:sSub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sSub>
                                    <m:sSubPr>
                                      <m:ctrlP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</m:e>
                      </m:d>
                    </m:oMath>
                  </m:oMathPara>
                </a14:m>
                <a:endParaRPr lang="en-CA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DAF292E-AA1B-DD4C-FC2D-4FDAFD6164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0095" y="3838299"/>
                <a:ext cx="5208926" cy="41453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B2EF02A-59F4-5A94-DA21-0F244E673E45}"/>
              </a:ext>
            </a:extLst>
          </p:cNvPr>
          <p:cNvSpPr txBox="1">
            <a:spLocks/>
          </p:cNvSpPr>
          <p:nvPr/>
        </p:nvSpPr>
        <p:spPr>
          <a:xfrm>
            <a:off x="4829727" y="3329794"/>
            <a:ext cx="2618114" cy="44232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sz="2300" dirty="0">
                <a:latin typeface="Arial" panose="020B0604020202020204" pitchFamily="34" charset="0"/>
                <a:cs typeface="Arial" panose="020B0604020202020204" pitchFamily="34" charset="0"/>
              </a:rPr>
              <a:t>Horner Unit (II=1)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E9D1E71F-7FD1-E927-6070-1D2C4C4DC7F2}"/>
              </a:ext>
            </a:extLst>
          </p:cNvPr>
          <p:cNvSpPr/>
          <p:nvPr/>
        </p:nvSpPr>
        <p:spPr>
          <a:xfrm>
            <a:off x="3444815" y="4882967"/>
            <a:ext cx="5208926" cy="1190445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8B2927B-12C9-A88E-3F61-8A833BC25251}"/>
                  </a:ext>
                </a:extLst>
              </p:cNvPr>
              <p:cNvSpPr txBox="1"/>
              <p:nvPr/>
            </p:nvSpPr>
            <p:spPr>
              <a:xfrm>
                <a:off x="3490095" y="5452076"/>
                <a:ext cx="5208926" cy="4145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d>
                        <m:d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d>
                            <m:d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+…+</m:t>
                              </m:r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d>
                                <m:dPr>
                                  <m:ctrlP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−1</m:t>
                                      </m:r>
                                    </m:sub>
                                  </m:sSub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sSub>
                                    <m:sSubPr>
                                      <m:ctrlP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</m:e>
                      </m:d>
                    </m:oMath>
                  </m:oMathPara>
                </a14:m>
                <a:endParaRPr lang="en-CA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E8B80197-5816-F280-3884-0D6EA3E286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0095" y="5452076"/>
                <a:ext cx="5208926" cy="41453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15EE7917-4B3D-6691-8803-3A1235CF84FE}"/>
              </a:ext>
            </a:extLst>
          </p:cNvPr>
          <p:cNvSpPr txBox="1">
            <a:spLocks/>
          </p:cNvSpPr>
          <p:nvPr/>
        </p:nvSpPr>
        <p:spPr>
          <a:xfrm>
            <a:off x="4829727" y="4943571"/>
            <a:ext cx="2618114" cy="44232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sz="2300" dirty="0">
                <a:latin typeface="Arial" panose="020B0604020202020204" pitchFamily="34" charset="0"/>
                <a:cs typeface="Arial" panose="020B0604020202020204" pitchFamily="34" charset="0"/>
              </a:rPr>
              <a:t>Horner Unit (II=1)</a:t>
            </a:r>
          </a:p>
        </p:txBody>
      </p:sp>
      <p:sp>
        <p:nvSpPr>
          <p:cNvPr id="12" name="!!post">
            <a:extLst>
              <a:ext uri="{FF2B5EF4-FFF2-40B4-BE49-F238E27FC236}">
                <a16:creationId xmlns:a16="http://schemas.microsoft.com/office/drawing/2014/main" id="{D2569BE8-FD0F-BEB4-8A24-0D2439CA805B}"/>
              </a:ext>
            </a:extLst>
          </p:cNvPr>
          <p:cNvSpPr txBox="1">
            <a:spLocks/>
          </p:cNvSpPr>
          <p:nvPr/>
        </p:nvSpPr>
        <p:spPr>
          <a:xfrm>
            <a:off x="9370444" y="3648138"/>
            <a:ext cx="2750390" cy="44232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sz="2400" dirty="0">
                <a:latin typeface="Arial" panose="020B0604020202020204" pitchFamily="34" charset="0"/>
                <a:cs typeface="Arial" panose="020B0604020202020204" pitchFamily="34" charset="0"/>
              </a:rPr>
              <a:t>Post-Calculations</a:t>
            </a:r>
          </a:p>
        </p:txBody>
      </p:sp>
      <p:sp>
        <p:nvSpPr>
          <p:cNvPr id="11" name="!!pre">
            <a:extLst>
              <a:ext uri="{FF2B5EF4-FFF2-40B4-BE49-F238E27FC236}">
                <a16:creationId xmlns:a16="http://schemas.microsoft.com/office/drawing/2014/main" id="{2D8B0FB4-7B51-88D4-F1E3-59732A3FBE41}"/>
              </a:ext>
            </a:extLst>
          </p:cNvPr>
          <p:cNvSpPr txBox="1">
            <a:spLocks/>
          </p:cNvSpPr>
          <p:nvPr/>
        </p:nvSpPr>
        <p:spPr>
          <a:xfrm>
            <a:off x="260233" y="3648138"/>
            <a:ext cx="2618114" cy="44232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sz="2400" dirty="0">
                <a:latin typeface="Arial" panose="020B0604020202020204" pitchFamily="34" charset="0"/>
                <a:cs typeface="Arial" panose="020B0604020202020204" pitchFamily="34" charset="0"/>
              </a:rPr>
              <a:t>Pre-Calculations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E5F7FD5A-B55B-18BC-D7F9-63434A6C892B}"/>
              </a:ext>
            </a:extLst>
          </p:cNvPr>
          <p:cNvCxnSpPr/>
          <p:nvPr/>
        </p:nvCxnSpPr>
        <p:spPr>
          <a:xfrm flipV="1">
            <a:off x="2897014" y="2517623"/>
            <a:ext cx="508800" cy="911377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7254556D-517F-724E-61C1-5FA596CCFEAD}"/>
              </a:ext>
            </a:extLst>
          </p:cNvPr>
          <p:cNvCxnSpPr>
            <a:cxnSpLocks/>
          </p:cNvCxnSpPr>
          <p:nvPr/>
        </p:nvCxnSpPr>
        <p:spPr>
          <a:xfrm>
            <a:off x="2910678" y="4252836"/>
            <a:ext cx="488857" cy="853637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5A830105-8A80-8C93-3569-7AB687FDCF3C}"/>
              </a:ext>
            </a:extLst>
          </p:cNvPr>
          <p:cNvCxnSpPr>
            <a:cxnSpLocks/>
          </p:cNvCxnSpPr>
          <p:nvPr/>
        </p:nvCxnSpPr>
        <p:spPr>
          <a:xfrm>
            <a:off x="2933318" y="3872725"/>
            <a:ext cx="466217" cy="0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7BCD13E3-B6AD-BF87-62CF-08A3EE7E9EFE}"/>
              </a:ext>
            </a:extLst>
          </p:cNvPr>
          <p:cNvCxnSpPr>
            <a:cxnSpLocks/>
          </p:cNvCxnSpPr>
          <p:nvPr/>
        </p:nvCxnSpPr>
        <p:spPr>
          <a:xfrm>
            <a:off x="8750322" y="3838299"/>
            <a:ext cx="568819" cy="0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4812E991-50F4-A046-782E-C8FD64803656}"/>
              </a:ext>
            </a:extLst>
          </p:cNvPr>
          <p:cNvCxnSpPr>
            <a:cxnSpLocks/>
          </p:cNvCxnSpPr>
          <p:nvPr/>
        </p:nvCxnSpPr>
        <p:spPr>
          <a:xfrm>
            <a:off x="8750322" y="2517623"/>
            <a:ext cx="568819" cy="910375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3B23E203-01F2-EA2D-C603-8BB8EA688ED9}"/>
              </a:ext>
            </a:extLst>
          </p:cNvPr>
          <p:cNvCxnSpPr>
            <a:cxnSpLocks/>
          </p:cNvCxnSpPr>
          <p:nvPr/>
        </p:nvCxnSpPr>
        <p:spPr>
          <a:xfrm flipV="1">
            <a:off x="8692742" y="4301544"/>
            <a:ext cx="626399" cy="749060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!!t1">
            <a:extLst>
              <a:ext uri="{FF2B5EF4-FFF2-40B4-BE49-F238E27FC236}">
                <a16:creationId xmlns:a16="http://schemas.microsoft.com/office/drawing/2014/main" id="{E56C53C6-6618-1366-581C-68968C8BD407}"/>
              </a:ext>
            </a:extLst>
          </p:cNvPr>
          <p:cNvSpPr/>
          <p:nvPr/>
        </p:nvSpPr>
        <p:spPr>
          <a:xfrm>
            <a:off x="10132923" y="3319962"/>
            <a:ext cx="360604" cy="360604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18" name="!!t2">
            <a:extLst>
              <a:ext uri="{FF2B5EF4-FFF2-40B4-BE49-F238E27FC236}">
                <a16:creationId xmlns:a16="http://schemas.microsoft.com/office/drawing/2014/main" id="{33D8435F-EDF1-F1BD-F2A5-8EC943F301D5}"/>
              </a:ext>
            </a:extLst>
          </p:cNvPr>
          <p:cNvSpPr/>
          <p:nvPr/>
        </p:nvSpPr>
        <p:spPr>
          <a:xfrm>
            <a:off x="10132923" y="3680566"/>
            <a:ext cx="360604" cy="360604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9" name="!!t3">
            <a:extLst>
              <a:ext uri="{FF2B5EF4-FFF2-40B4-BE49-F238E27FC236}">
                <a16:creationId xmlns:a16="http://schemas.microsoft.com/office/drawing/2014/main" id="{B445E250-9B42-830B-77E0-7FAD0B0D3F5F}"/>
              </a:ext>
            </a:extLst>
          </p:cNvPr>
          <p:cNvSpPr/>
          <p:nvPr/>
        </p:nvSpPr>
        <p:spPr>
          <a:xfrm>
            <a:off x="10132923" y="4041170"/>
            <a:ext cx="360604" cy="360604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0" name="!!t4">
            <a:extLst>
              <a:ext uri="{FF2B5EF4-FFF2-40B4-BE49-F238E27FC236}">
                <a16:creationId xmlns:a16="http://schemas.microsoft.com/office/drawing/2014/main" id="{F078031B-2E59-1F29-900F-8B8DE7156C70}"/>
              </a:ext>
            </a:extLst>
          </p:cNvPr>
          <p:cNvSpPr/>
          <p:nvPr/>
        </p:nvSpPr>
        <p:spPr>
          <a:xfrm>
            <a:off x="8331471" y="2166836"/>
            <a:ext cx="360604" cy="360604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1" name="!!t5">
            <a:extLst>
              <a:ext uri="{FF2B5EF4-FFF2-40B4-BE49-F238E27FC236}">
                <a16:creationId xmlns:a16="http://schemas.microsoft.com/office/drawing/2014/main" id="{A168064B-D7C0-A786-7930-82E379DEECE2}"/>
              </a:ext>
            </a:extLst>
          </p:cNvPr>
          <p:cNvSpPr/>
          <p:nvPr/>
        </p:nvSpPr>
        <p:spPr>
          <a:xfrm>
            <a:off x="8332138" y="3717776"/>
            <a:ext cx="360604" cy="360604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4" name="!!t6">
            <a:extLst>
              <a:ext uri="{FF2B5EF4-FFF2-40B4-BE49-F238E27FC236}">
                <a16:creationId xmlns:a16="http://schemas.microsoft.com/office/drawing/2014/main" id="{79D9517A-73C7-3F41-E6B4-66E130A4821A}"/>
              </a:ext>
            </a:extLst>
          </p:cNvPr>
          <p:cNvSpPr/>
          <p:nvPr/>
        </p:nvSpPr>
        <p:spPr>
          <a:xfrm>
            <a:off x="8338190" y="5200462"/>
            <a:ext cx="360604" cy="360604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7" name="!!t7">
            <a:extLst>
              <a:ext uri="{FF2B5EF4-FFF2-40B4-BE49-F238E27FC236}">
                <a16:creationId xmlns:a16="http://schemas.microsoft.com/office/drawing/2014/main" id="{25B94140-BA10-D2C5-90BE-D19C442F09FB}"/>
              </a:ext>
            </a:extLst>
          </p:cNvPr>
          <p:cNvSpPr/>
          <p:nvPr/>
        </p:nvSpPr>
        <p:spPr>
          <a:xfrm>
            <a:off x="3393368" y="2166836"/>
            <a:ext cx="360604" cy="360604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8" name="!!t8">
            <a:extLst>
              <a:ext uri="{FF2B5EF4-FFF2-40B4-BE49-F238E27FC236}">
                <a16:creationId xmlns:a16="http://schemas.microsoft.com/office/drawing/2014/main" id="{32FC3CD9-23B7-3D63-F51D-42963AA9A947}"/>
              </a:ext>
            </a:extLst>
          </p:cNvPr>
          <p:cNvSpPr/>
          <p:nvPr/>
        </p:nvSpPr>
        <p:spPr>
          <a:xfrm>
            <a:off x="3387089" y="3717776"/>
            <a:ext cx="360604" cy="360604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0" name="!!t9">
            <a:extLst>
              <a:ext uri="{FF2B5EF4-FFF2-40B4-BE49-F238E27FC236}">
                <a16:creationId xmlns:a16="http://schemas.microsoft.com/office/drawing/2014/main" id="{98820B36-87CC-834F-11BC-961DA767F63B}"/>
              </a:ext>
            </a:extLst>
          </p:cNvPr>
          <p:cNvSpPr/>
          <p:nvPr/>
        </p:nvSpPr>
        <p:spPr>
          <a:xfrm>
            <a:off x="3407173" y="5200462"/>
            <a:ext cx="360604" cy="360604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67FB48F2-A627-65F0-C876-BB01D3458F03}"/>
              </a:ext>
            </a:extLst>
          </p:cNvPr>
          <p:cNvSpPr txBox="1">
            <a:spLocks/>
          </p:cNvSpPr>
          <p:nvPr/>
        </p:nvSpPr>
        <p:spPr>
          <a:xfrm>
            <a:off x="4829726" y="6378335"/>
            <a:ext cx="2669619" cy="332073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sz="2000" dirty="0">
                <a:latin typeface="Arial" panose="020B0604020202020204" pitchFamily="34" charset="0"/>
                <a:cs typeface="Arial" panose="020B0604020202020204" pitchFamily="34" charset="0"/>
              </a:rPr>
              <a:t>free-running pipelines</a:t>
            </a:r>
          </a:p>
        </p:txBody>
      </p:sp>
    </p:spTree>
    <p:extLst>
      <p:ext uri="{BB962C8B-B14F-4D97-AF65-F5344CB8AC3E}">
        <p14:creationId xmlns:p14="http://schemas.microsoft.com/office/powerpoint/2010/main" val="41328631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08778E-C498-DFE2-F822-6886D9D8AB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F0DD498C-2853-5416-C2F0-1005FD98272B}"/>
              </a:ext>
            </a:extLst>
          </p:cNvPr>
          <p:cNvSpPr/>
          <p:nvPr/>
        </p:nvSpPr>
        <p:spPr>
          <a:xfrm>
            <a:off x="9370444" y="3477297"/>
            <a:ext cx="2677781" cy="80595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E7362A0B-1D7B-74FB-B6D4-925D0786471D}"/>
              </a:ext>
            </a:extLst>
          </p:cNvPr>
          <p:cNvSpPr/>
          <p:nvPr/>
        </p:nvSpPr>
        <p:spPr>
          <a:xfrm>
            <a:off x="200563" y="3477297"/>
            <a:ext cx="2677781" cy="80595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FC49070-89A3-E68E-8AE0-3574F2FB2FAB}"/>
              </a:ext>
            </a:extLst>
          </p:cNvPr>
          <p:cNvSpPr/>
          <p:nvPr/>
        </p:nvSpPr>
        <p:spPr>
          <a:xfrm>
            <a:off x="3444815" y="1663165"/>
            <a:ext cx="5208926" cy="1190445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D550B3F-3FBD-ACEF-12CB-86BA7D9D1D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51</a:t>
            </a:fld>
            <a:endParaRPr lang="en-CA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0C1A2E1-711D-0285-2586-F60EB0A81BBC}"/>
              </a:ext>
            </a:extLst>
          </p:cNvPr>
          <p:cNvSpPr txBox="1">
            <a:spLocks/>
          </p:cNvSpPr>
          <p:nvPr/>
        </p:nvSpPr>
        <p:spPr>
          <a:xfrm>
            <a:off x="339141" y="365126"/>
            <a:ext cx="10515600" cy="8059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sz="4000" dirty="0"/>
              <a:t>Rys Polynomial Stage - Solution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F405BFC-27E3-3C8D-0026-737CF4FBA17D}"/>
              </a:ext>
            </a:extLst>
          </p:cNvPr>
          <p:cNvCxnSpPr/>
          <p:nvPr/>
        </p:nvCxnSpPr>
        <p:spPr>
          <a:xfrm>
            <a:off x="3122762" y="1380226"/>
            <a:ext cx="0" cy="5193102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150F7E3-BA7F-4502-56F9-6AD305846E5A}"/>
              </a:ext>
            </a:extLst>
          </p:cNvPr>
          <p:cNvCxnSpPr/>
          <p:nvPr/>
        </p:nvCxnSpPr>
        <p:spPr>
          <a:xfrm>
            <a:off x="9034732" y="1380226"/>
            <a:ext cx="0" cy="5193102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34BADC2-E80F-00E5-D8C9-A83B8D18AAC8}"/>
                  </a:ext>
                </a:extLst>
              </p:cNvPr>
              <p:cNvSpPr txBox="1"/>
              <p:nvPr/>
            </p:nvSpPr>
            <p:spPr>
              <a:xfrm>
                <a:off x="3490095" y="2232274"/>
                <a:ext cx="5208926" cy="4145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d>
                        <m:d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d>
                            <m:d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+…+</m:t>
                              </m:r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d>
                                <m:dPr>
                                  <m:ctrlP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−1</m:t>
                                      </m:r>
                                    </m:sub>
                                  </m:sSub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sSub>
                                    <m:sSubPr>
                                      <m:ctrlP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</m:e>
                      </m:d>
                    </m:oMath>
                  </m:oMathPara>
                </a14:m>
                <a:endParaRPr lang="en-CA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E93BCB0-6FB4-254C-1419-D472BF5D97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0095" y="2232274"/>
                <a:ext cx="5208926" cy="41453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7B0AD83-C9AF-ECE2-EE9C-1A6F23353AF0}"/>
              </a:ext>
            </a:extLst>
          </p:cNvPr>
          <p:cNvSpPr txBox="1">
            <a:spLocks/>
          </p:cNvSpPr>
          <p:nvPr/>
        </p:nvSpPr>
        <p:spPr>
          <a:xfrm>
            <a:off x="4829727" y="1723769"/>
            <a:ext cx="2618114" cy="44232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sz="2300" dirty="0">
                <a:latin typeface="Arial" panose="020B0604020202020204" pitchFamily="34" charset="0"/>
                <a:cs typeface="Arial" panose="020B0604020202020204" pitchFamily="34" charset="0"/>
              </a:rPr>
              <a:t>Horner Unit (II=1)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B0AA5D6-842F-3F5E-6608-D4BAF49D7033}"/>
              </a:ext>
            </a:extLst>
          </p:cNvPr>
          <p:cNvSpPr/>
          <p:nvPr/>
        </p:nvSpPr>
        <p:spPr>
          <a:xfrm>
            <a:off x="3444815" y="3269190"/>
            <a:ext cx="5208926" cy="1190445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D79CD7A-76D4-E33C-7849-EBEC97834A95}"/>
                  </a:ext>
                </a:extLst>
              </p:cNvPr>
              <p:cNvSpPr txBox="1"/>
              <p:nvPr/>
            </p:nvSpPr>
            <p:spPr>
              <a:xfrm>
                <a:off x="3490095" y="3838299"/>
                <a:ext cx="5208926" cy="4145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d>
                        <m:d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d>
                            <m:d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+…+</m:t>
                              </m:r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d>
                                <m:dPr>
                                  <m:ctrlP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−1</m:t>
                                      </m:r>
                                    </m:sub>
                                  </m:sSub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sSub>
                                    <m:sSubPr>
                                      <m:ctrlP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</m:e>
                      </m:d>
                    </m:oMath>
                  </m:oMathPara>
                </a14:m>
                <a:endParaRPr lang="en-CA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DAF292E-AA1B-DD4C-FC2D-4FDAFD6164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0095" y="3838299"/>
                <a:ext cx="5208926" cy="41453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F1B58D5B-8FBA-D270-9949-C2547DA1C716}"/>
              </a:ext>
            </a:extLst>
          </p:cNvPr>
          <p:cNvSpPr txBox="1">
            <a:spLocks/>
          </p:cNvSpPr>
          <p:nvPr/>
        </p:nvSpPr>
        <p:spPr>
          <a:xfrm>
            <a:off x="4829727" y="3329794"/>
            <a:ext cx="2618114" cy="44232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sz="2300" dirty="0">
                <a:latin typeface="Arial" panose="020B0604020202020204" pitchFamily="34" charset="0"/>
                <a:cs typeface="Arial" panose="020B0604020202020204" pitchFamily="34" charset="0"/>
              </a:rPr>
              <a:t>Horner Unit (II=1)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2E7E5F44-E264-90A3-5AAE-BF22638C5E08}"/>
              </a:ext>
            </a:extLst>
          </p:cNvPr>
          <p:cNvSpPr/>
          <p:nvPr/>
        </p:nvSpPr>
        <p:spPr>
          <a:xfrm>
            <a:off x="3444815" y="4882967"/>
            <a:ext cx="5208926" cy="1190445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38A0D5E-F992-A0B3-6868-371BF19CDA88}"/>
                  </a:ext>
                </a:extLst>
              </p:cNvPr>
              <p:cNvSpPr txBox="1"/>
              <p:nvPr/>
            </p:nvSpPr>
            <p:spPr>
              <a:xfrm>
                <a:off x="3490095" y="5452076"/>
                <a:ext cx="5208926" cy="4145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d>
                        <m:d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d>
                            <m:d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+…+</m:t>
                              </m:r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d>
                                <m:dPr>
                                  <m:ctrlP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−1</m:t>
                                      </m:r>
                                    </m:sub>
                                  </m:sSub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sSub>
                                    <m:sSubPr>
                                      <m:ctrlP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</m:e>
                      </m:d>
                    </m:oMath>
                  </m:oMathPara>
                </a14:m>
                <a:endParaRPr lang="en-CA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E8B80197-5816-F280-3884-0D6EA3E286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0095" y="5452076"/>
                <a:ext cx="5208926" cy="41453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AAE076D5-6542-15CA-2109-5EEC6DBB2162}"/>
              </a:ext>
            </a:extLst>
          </p:cNvPr>
          <p:cNvSpPr txBox="1">
            <a:spLocks/>
          </p:cNvSpPr>
          <p:nvPr/>
        </p:nvSpPr>
        <p:spPr>
          <a:xfrm>
            <a:off x="4829727" y="4943571"/>
            <a:ext cx="2618114" cy="44232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sz="2300" dirty="0">
                <a:latin typeface="Arial" panose="020B0604020202020204" pitchFamily="34" charset="0"/>
                <a:cs typeface="Arial" panose="020B0604020202020204" pitchFamily="34" charset="0"/>
              </a:rPr>
              <a:t>Horner Unit (II=1)</a:t>
            </a:r>
          </a:p>
        </p:txBody>
      </p:sp>
      <p:sp>
        <p:nvSpPr>
          <p:cNvPr id="12" name="!!post">
            <a:extLst>
              <a:ext uri="{FF2B5EF4-FFF2-40B4-BE49-F238E27FC236}">
                <a16:creationId xmlns:a16="http://schemas.microsoft.com/office/drawing/2014/main" id="{5D538768-4497-137D-6023-A4C0866E4CA4}"/>
              </a:ext>
            </a:extLst>
          </p:cNvPr>
          <p:cNvSpPr txBox="1">
            <a:spLocks/>
          </p:cNvSpPr>
          <p:nvPr/>
        </p:nvSpPr>
        <p:spPr>
          <a:xfrm>
            <a:off x="9370444" y="3648138"/>
            <a:ext cx="2750390" cy="44232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sz="2400" dirty="0">
                <a:latin typeface="Arial" panose="020B0604020202020204" pitchFamily="34" charset="0"/>
                <a:cs typeface="Arial" panose="020B0604020202020204" pitchFamily="34" charset="0"/>
              </a:rPr>
              <a:t>Post-Calculations</a:t>
            </a:r>
          </a:p>
        </p:txBody>
      </p:sp>
      <p:sp>
        <p:nvSpPr>
          <p:cNvPr id="11" name="!!pre">
            <a:extLst>
              <a:ext uri="{FF2B5EF4-FFF2-40B4-BE49-F238E27FC236}">
                <a16:creationId xmlns:a16="http://schemas.microsoft.com/office/drawing/2014/main" id="{ECE0179A-B68E-2930-2829-C5045383CC24}"/>
              </a:ext>
            </a:extLst>
          </p:cNvPr>
          <p:cNvSpPr txBox="1">
            <a:spLocks/>
          </p:cNvSpPr>
          <p:nvPr/>
        </p:nvSpPr>
        <p:spPr>
          <a:xfrm>
            <a:off x="260233" y="3648138"/>
            <a:ext cx="2618114" cy="44232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sz="2400" dirty="0">
                <a:latin typeface="Arial" panose="020B0604020202020204" pitchFamily="34" charset="0"/>
                <a:cs typeface="Arial" panose="020B0604020202020204" pitchFamily="34" charset="0"/>
              </a:rPr>
              <a:t>Pre-Calculations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05932AC6-4059-58FC-CC2D-0AD9B4C17813}"/>
              </a:ext>
            </a:extLst>
          </p:cNvPr>
          <p:cNvCxnSpPr/>
          <p:nvPr/>
        </p:nvCxnSpPr>
        <p:spPr>
          <a:xfrm flipV="1">
            <a:off x="2897014" y="2517623"/>
            <a:ext cx="508800" cy="911377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A2FFFFDC-C33B-51B1-9BE2-18DFF3E26B71}"/>
              </a:ext>
            </a:extLst>
          </p:cNvPr>
          <p:cNvCxnSpPr>
            <a:cxnSpLocks/>
          </p:cNvCxnSpPr>
          <p:nvPr/>
        </p:nvCxnSpPr>
        <p:spPr>
          <a:xfrm>
            <a:off x="2910678" y="4252836"/>
            <a:ext cx="488857" cy="853637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71407287-43C5-D30F-3E9B-A7C6EA871B17}"/>
              </a:ext>
            </a:extLst>
          </p:cNvPr>
          <p:cNvCxnSpPr>
            <a:cxnSpLocks/>
          </p:cNvCxnSpPr>
          <p:nvPr/>
        </p:nvCxnSpPr>
        <p:spPr>
          <a:xfrm>
            <a:off x="2933318" y="3872725"/>
            <a:ext cx="466217" cy="0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DD8A72B1-7CFB-C3B6-B3B8-4FE5CD9D24D3}"/>
              </a:ext>
            </a:extLst>
          </p:cNvPr>
          <p:cNvCxnSpPr>
            <a:cxnSpLocks/>
          </p:cNvCxnSpPr>
          <p:nvPr/>
        </p:nvCxnSpPr>
        <p:spPr>
          <a:xfrm>
            <a:off x="8750322" y="3838299"/>
            <a:ext cx="568819" cy="0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6ECE8F18-13B1-19FB-9C4C-F4F394243846}"/>
              </a:ext>
            </a:extLst>
          </p:cNvPr>
          <p:cNvCxnSpPr>
            <a:cxnSpLocks/>
          </p:cNvCxnSpPr>
          <p:nvPr/>
        </p:nvCxnSpPr>
        <p:spPr>
          <a:xfrm>
            <a:off x="8750322" y="2517623"/>
            <a:ext cx="568819" cy="910375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773CF68F-9A5C-8A44-2CD1-CC56643B5DE5}"/>
              </a:ext>
            </a:extLst>
          </p:cNvPr>
          <p:cNvCxnSpPr>
            <a:cxnSpLocks/>
          </p:cNvCxnSpPr>
          <p:nvPr/>
        </p:nvCxnSpPr>
        <p:spPr>
          <a:xfrm flipV="1">
            <a:off x="8692742" y="4301544"/>
            <a:ext cx="626399" cy="749060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!!t1">
            <a:extLst>
              <a:ext uri="{FF2B5EF4-FFF2-40B4-BE49-F238E27FC236}">
                <a16:creationId xmlns:a16="http://schemas.microsoft.com/office/drawing/2014/main" id="{4074A9FD-98BD-2B35-79DD-C17064772DAC}"/>
              </a:ext>
            </a:extLst>
          </p:cNvPr>
          <p:cNvSpPr/>
          <p:nvPr/>
        </p:nvSpPr>
        <p:spPr>
          <a:xfrm>
            <a:off x="10132923" y="3319962"/>
            <a:ext cx="360604" cy="360604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18" name="!!t2">
            <a:extLst>
              <a:ext uri="{FF2B5EF4-FFF2-40B4-BE49-F238E27FC236}">
                <a16:creationId xmlns:a16="http://schemas.microsoft.com/office/drawing/2014/main" id="{20037F33-B10E-ACC6-7803-F7DA053AC4FC}"/>
              </a:ext>
            </a:extLst>
          </p:cNvPr>
          <p:cNvSpPr/>
          <p:nvPr/>
        </p:nvSpPr>
        <p:spPr>
          <a:xfrm>
            <a:off x="10132923" y="3680566"/>
            <a:ext cx="360604" cy="360604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9" name="!!t3">
            <a:extLst>
              <a:ext uri="{FF2B5EF4-FFF2-40B4-BE49-F238E27FC236}">
                <a16:creationId xmlns:a16="http://schemas.microsoft.com/office/drawing/2014/main" id="{4C1D4E96-F657-3658-4D03-13095283D02A}"/>
              </a:ext>
            </a:extLst>
          </p:cNvPr>
          <p:cNvSpPr/>
          <p:nvPr/>
        </p:nvSpPr>
        <p:spPr>
          <a:xfrm>
            <a:off x="10132923" y="4041170"/>
            <a:ext cx="360604" cy="360604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0" name="!!t4">
            <a:extLst>
              <a:ext uri="{FF2B5EF4-FFF2-40B4-BE49-F238E27FC236}">
                <a16:creationId xmlns:a16="http://schemas.microsoft.com/office/drawing/2014/main" id="{FB522DE4-3CE5-8C33-DED3-04AD7B76F81A}"/>
              </a:ext>
            </a:extLst>
          </p:cNvPr>
          <p:cNvSpPr/>
          <p:nvPr/>
        </p:nvSpPr>
        <p:spPr>
          <a:xfrm>
            <a:off x="9772319" y="3326367"/>
            <a:ext cx="360604" cy="360604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1" name="!!t5">
            <a:extLst>
              <a:ext uri="{FF2B5EF4-FFF2-40B4-BE49-F238E27FC236}">
                <a16:creationId xmlns:a16="http://schemas.microsoft.com/office/drawing/2014/main" id="{3EFE6F09-4BCA-EFC7-55A9-65465020BC43}"/>
              </a:ext>
            </a:extLst>
          </p:cNvPr>
          <p:cNvSpPr/>
          <p:nvPr/>
        </p:nvSpPr>
        <p:spPr>
          <a:xfrm>
            <a:off x="9772319" y="3692423"/>
            <a:ext cx="360604" cy="360604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4" name="!!t6">
            <a:extLst>
              <a:ext uri="{FF2B5EF4-FFF2-40B4-BE49-F238E27FC236}">
                <a16:creationId xmlns:a16="http://schemas.microsoft.com/office/drawing/2014/main" id="{B9D2DFCA-AEED-F85C-A833-8E0C48AFC0A9}"/>
              </a:ext>
            </a:extLst>
          </p:cNvPr>
          <p:cNvSpPr/>
          <p:nvPr/>
        </p:nvSpPr>
        <p:spPr>
          <a:xfrm>
            <a:off x="9772319" y="4064130"/>
            <a:ext cx="360604" cy="360604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7" name="!!t7">
            <a:extLst>
              <a:ext uri="{FF2B5EF4-FFF2-40B4-BE49-F238E27FC236}">
                <a16:creationId xmlns:a16="http://schemas.microsoft.com/office/drawing/2014/main" id="{DD1B8FD0-9CFC-2DCF-75ED-87A7975BB5D1}"/>
              </a:ext>
            </a:extLst>
          </p:cNvPr>
          <p:cNvSpPr/>
          <p:nvPr/>
        </p:nvSpPr>
        <p:spPr>
          <a:xfrm>
            <a:off x="8355678" y="2166836"/>
            <a:ext cx="360604" cy="360604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8" name="!!t8">
            <a:extLst>
              <a:ext uri="{FF2B5EF4-FFF2-40B4-BE49-F238E27FC236}">
                <a16:creationId xmlns:a16="http://schemas.microsoft.com/office/drawing/2014/main" id="{027C1999-FDED-E408-6487-3E5A0BD4C2DC}"/>
              </a:ext>
            </a:extLst>
          </p:cNvPr>
          <p:cNvSpPr/>
          <p:nvPr/>
        </p:nvSpPr>
        <p:spPr>
          <a:xfrm>
            <a:off x="8349399" y="3717776"/>
            <a:ext cx="360604" cy="360604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0" name="!!t9">
            <a:extLst>
              <a:ext uri="{FF2B5EF4-FFF2-40B4-BE49-F238E27FC236}">
                <a16:creationId xmlns:a16="http://schemas.microsoft.com/office/drawing/2014/main" id="{92531C4F-C78C-CFC6-2423-67A2B0693D2C}"/>
              </a:ext>
            </a:extLst>
          </p:cNvPr>
          <p:cNvSpPr/>
          <p:nvPr/>
        </p:nvSpPr>
        <p:spPr>
          <a:xfrm>
            <a:off x="8369483" y="5200462"/>
            <a:ext cx="360604" cy="360604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03F4A75C-7D1A-DC9B-8ED2-B194C1E3A789}"/>
              </a:ext>
            </a:extLst>
          </p:cNvPr>
          <p:cNvSpPr txBox="1">
            <a:spLocks/>
          </p:cNvSpPr>
          <p:nvPr/>
        </p:nvSpPr>
        <p:spPr>
          <a:xfrm>
            <a:off x="4829726" y="6378335"/>
            <a:ext cx="2669619" cy="332073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sz="2000" dirty="0">
                <a:latin typeface="Arial" panose="020B0604020202020204" pitchFamily="34" charset="0"/>
                <a:cs typeface="Arial" panose="020B0604020202020204" pitchFamily="34" charset="0"/>
              </a:rPr>
              <a:t>free-running pipelines</a:t>
            </a:r>
          </a:p>
        </p:txBody>
      </p:sp>
    </p:spTree>
    <p:extLst>
      <p:ext uri="{BB962C8B-B14F-4D97-AF65-F5344CB8AC3E}">
        <p14:creationId xmlns:p14="http://schemas.microsoft.com/office/powerpoint/2010/main" val="33264340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6E9F0F-7585-42F6-E9F5-760554CAF7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A2D6829B-7A0F-7559-6C9C-5FD8B5D263FB}"/>
              </a:ext>
            </a:extLst>
          </p:cNvPr>
          <p:cNvSpPr/>
          <p:nvPr/>
        </p:nvSpPr>
        <p:spPr>
          <a:xfrm>
            <a:off x="9370444" y="3477297"/>
            <a:ext cx="2677781" cy="80595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E8873500-5A90-664B-FBA0-05CCCFFA9C7C}"/>
              </a:ext>
            </a:extLst>
          </p:cNvPr>
          <p:cNvSpPr/>
          <p:nvPr/>
        </p:nvSpPr>
        <p:spPr>
          <a:xfrm>
            <a:off x="200563" y="3477297"/>
            <a:ext cx="2677781" cy="80595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AD49165C-C2E9-450C-F572-3803B3D7B54B}"/>
              </a:ext>
            </a:extLst>
          </p:cNvPr>
          <p:cNvSpPr/>
          <p:nvPr/>
        </p:nvSpPr>
        <p:spPr>
          <a:xfrm>
            <a:off x="3444815" y="1663165"/>
            <a:ext cx="5208926" cy="1190445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FAB002A-B8D8-8988-1493-19B253AA8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52</a:t>
            </a:fld>
            <a:endParaRPr lang="en-CA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2616CC2-C1B3-EA18-52B5-A04DE1F963F6}"/>
              </a:ext>
            </a:extLst>
          </p:cNvPr>
          <p:cNvSpPr txBox="1">
            <a:spLocks/>
          </p:cNvSpPr>
          <p:nvPr/>
        </p:nvSpPr>
        <p:spPr>
          <a:xfrm>
            <a:off x="339141" y="365126"/>
            <a:ext cx="10515600" cy="8059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sz="4000" dirty="0"/>
              <a:t>Rys Polynomial Stage - Solution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3560558-22E2-E38A-870F-853819EAC7B1}"/>
              </a:ext>
            </a:extLst>
          </p:cNvPr>
          <p:cNvCxnSpPr/>
          <p:nvPr/>
        </p:nvCxnSpPr>
        <p:spPr>
          <a:xfrm>
            <a:off x="3122762" y="1380226"/>
            <a:ext cx="0" cy="5193102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AF83B03-15B7-A5BE-54C9-AD488F566AD1}"/>
              </a:ext>
            </a:extLst>
          </p:cNvPr>
          <p:cNvCxnSpPr/>
          <p:nvPr/>
        </p:nvCxnSpPr>
        <p:spPr>
          <a:xfrm>
            <a:off x="9034732" y="1380226"/>
            <a:ext cx="0" cy="5193102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0A579A7-5F55-9687-E769-EEC2171B1FCA}"/>
                  </a:ext>
                </a:extLst>
              </p:cNvPr>
              <p:cNvSpPr txBox="1"/>
              <p:nvPr/>
            </p:nvSpPr>
            <p:spPr>
              <a:xfrm>
                <a:off x="3490095" y="2232274"/>
                <a:ext cx="5208926" cy="4145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d>
                        <m:d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d>
                            <m:d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+…+</m:t>
                              </m:r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d>
                                <m:dPr>
                                  <m:ctrlP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−1</m:t>
                                      </m:r>
                                    </m:sub>
                                  </m:sSub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sSub>
                                    <m:sSubPr>
                                      <m:ctrlP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</m:e>
                      </m:d>
                    </m:oMath>
                  </m:oMathPara>
                </a14:m>
                <a:endParaRPr lang="en-CA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E93BCB0-6FB4-254C-1419-D472BF5D97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0095" y="2232274"/>
                <a:ext cx="5208926" cy="41453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2283B01-AAA8-6320-7106-20A23DC6C535}"/>
              </a:ext>
            </a:extLst>
          </p:cNvPr>
          <p:cNvSpPr txBox="1">
            <a:spLocks/>
          </p:cNvSpPr>
          <p:nvPr/>
        </p:nvSpPr>
        <p:spPr>
          <a:xfrm>
            <a:off x="4829727" y="1723769"/>
            <a:ext cx="2618114" cy="44232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sz="2300" dirty="0">
                <a:latin typeface="Arial" panose="020B0604020202020204" pitchFamily="34" charset="0"/>
                <a:cs typeface="Arial" panose="020B0604020202020204" pitchFamily="34" charset="0"/>
              </a:rPr>
              <a:t>Horner Unit (II=1)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6EEBCC1-0502-52B5-8E50-C9B282CD7701}"/>
              </a:ext>
            </a:extLst>
          </p:cNvPr>
          <p:cNvSpPr/>
          <p:nvPr/>
        </p:nvSpPr>
        <p:spPr>
          <a:xfrm>
            <a:off x="3444815" y="3269190"/>
            <a:ext cx="5208926" cy="1190445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29E447E-FAB4-D60B-3B07-CB91A29152C1}"/>
                  </a:ext>
                </a:extLst>
              </p:cNvPr>
              <p:cNvSpPr txBox="1"/>
              <p:nvPr/>
            </p:nvSpPr>
            <p:spPr>
              <a:xfrm>
                <a:off x="3490095" y="3838299"/>
                <a:ext cx="5208926" cy="4145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d>
                        <m:d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d>
                            <m:d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+…+</m:t>
                              </m:r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d>
                                <m:dPr>
                                  <m:ctrlP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−1</m:t>
                                      </m:r>
                                    </m:sub>
                                  </m:sSub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sSub>
                                    <m:sSubPr>
                                      <m:ctrlP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</m:e>
                      </m:d>
                    </m:oMath>
                  </m:oMathPara>
                </a14:m>
                <a:endParaRPr lang="en-CA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DAF292E-AA1B-DD4C-FC2D-4FDAFD6164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0095" y="3838299"/>
                <a:ext cx="5208926" cy="41453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4F41AD1D-E92D-B07B-8AAC-CF9CE36265B6}"/>
              </a:ext>
            </a:extLst>
          </p:cNvPr>
          <p:cNvSpPr txBox="1">
            <a:spLocks/>
          </p:cNvSpPr>
          <p:nvPr/>
        </p:nvSpPr>
        <p:spPr>
          <a:xfrm>
            <a:off x="4829727" y="3329794"/>
            <a:ext cx="2618114" cy="44232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sz="2300" dirty="0">
                <a:latin typeface="Arial" panose="020B0604020202020204" pitchFamily="34" charset="0"/>
                <a:cs typeface="Arial" panose="020B0604020202020204" pitchFamily="34" charset="0"/>
              </a:rPr>
              <a:t>Horner Unit (II=1)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F34D5FE7-8E7A-95C6-0A11-361A94FA568D}"/>
              </a:ext>
            </a:extLst>
          </p:cNvPr>
          <p:cNvSpPr/>
          <p:nvPr/>
        </p:nvSpPr>
        <p:spPr>
          <a:xfrm>
            <a:off x="3444815" y="4882967"/>
            <a:ext cx="5208926" cy="1190445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385E413-B05F-A991-F0E9-792A7D47F5E4}"/>
                  </a:ext>
                </a:extLst>
              </p:cNvPr>
              <p:cNvSpPr txBox="1"/>
              <p:nvPr/>
            </p:nvSpPr>
            <p:spPr>
              <a:xfrm>
                <a:off x="3490095" y="5452076"/>
                <a:ext cx="5208926" cy="4145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d>
                        <m:d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d>
                            <m:d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+…+</m:t>
                              </m:r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d>
                                <m:dPr>
                                  <m:ctrlP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−1</m:t>
                                      </m:r>
                                    </m:sub>
                                  </m:sSub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sSub>
                                    <m:sSubPr>
                                      <m:ctrlP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</m:e>
                      </m:d>
                    </m:oMath>
                  </m:oMathPara>
                </a14:m>
                <a:endParaRPr lang="en-CA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E8B80197-5816-F280-3884-0D6EA3E286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0095" y="5452076"/>
                <a:ext cx="5208926" cy="41453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3C1637D3-44A2-478C-E5E0-E32E1BABB97C}"/>
              </a:ext>
            </a:extLst>
          </p:cNvPr>
          <p:cNvSpPr txBox="1">
            <a:spLocks/>
          </p:cNvSpPr>
          <p:nvPr/>
        </p:nvSpPr>
        <p:spPr>
          <a:xfrm>
            <a:off x="4829727" y="4943571"/>
            <a:ext cx="2618114" cy="44232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sz="2300" dirty="0">
                <a:latin typeface="Arial" panose="020B0604020202020204" pitchFamily="34" charset="0"/>
                <a:cs typeface="Arial" panose="020B0604020202020204" pitchFamily="34" charset="0"/>
              </a:rPr>
              <a:t>Horner Unit (II=1)</a:t>
            </a:r>
          </a:p>
        </p:txBody>
      </p:sp>
      <p:sp>
        <p:nvSpPr>
          <p:cNvPr id="12" name="!!post">
            <a:extLst>
              <a:ext uri="{FF2B5EF4-FFF2-40B4-BE49-F238E27FC236}">
                <a16:creationId xmlns:a16="http://schemas.microsoft.com/office/drawing/2014/main" id="{AC388922-5CE5-3F52-C602-39BA3144BDBB}"/>
              </a:ext>
            </a:extLst>
          </p:cNvPr>
          <p:cNvSpPr txBox="1">
            <a:spLocks/>
          </p:cNvSpPr>
          <p:nvPr/>
        </p:nvSpPr>
        <p:spPr>
          <a:xfrm>
            <a:off x="9370444" y="3648138"/>
            <a:ext cx="2750390" cy="44232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sz="2400" dirty="0">
                <a:latin typeface="Arial" panose="020B0604020202020204" pitchFamily="34" charset="0"/>
                <a:cs typeface="Arial" panose="020B0604020202020204" pitchFamily="34" charset="0"/>
              </a:rPr>
              <a:t>Post-Calculations</a:t>
            </a:r>
          </a:p>
        </p:txBody>
      </p:sp>
      <p:sp>
        <p:nvSpPr>
          <p:cNvPr id="11" name="!!pre">
            <a:extLst>
              <a:ext uri="{FF2B5EF4-FFF2-40B4-BE49-F238E27FC236}">
                <a16:creationId xmlns:a16="http://schemas.microsoft.com/office/drawing/2014/main" id="{50D274F4-6FF8-45A6-E2BA-151AA322542D}"/>
              </a:ext>
            </a:extLst>
          </p:cNvPr>
          <p:cNvSpPr txBox="1">
            <a:spLocks/>
          </p:cNvSpPr>
          <p:nvPr/>
        </p:nvSpPr>
        <p:spPr>
          <a:xfrm>
            <a:off x="260233" y="3648138"/>
            <a:ext cx="2618114" cy="44232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sz="2400" dirty="0">
                <a:latin typeface="Arial" panose="020B0604020202020204" pitchFamily="34" charset="0"/>
                <a:cs typeface="Arial" panose="020B0604020202020204" pitchFamily="34" charset="0"/>
              </a:rPr>
              <a:t>Pre-Calculations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9BA2B16A-F1D8-638A-E1D3-DE2D77999180}"/>
              </a:ext>
            </a:extLst>
          </p:cNvPr>
          <p:cNvCxnSpPr/>
          <p:nvPr/>
        </p:nvCxnSpPr>
        <p:spPr>
          <a:xfrm flipV="1">
            <a:off x="2897014" y="2517623"/>
            <a:ext cx="508800" cy="911377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EC34A72F-15BE-A858-F0B8-CA43F06E467A}"/>
              </a:ext>
            </a:extLst>
          </p:cNvPr>
          <p:cNvCxnSpPr>
            <a:cxnSpLocks/>
          </p:cNvCxnSpPr>
          <p:nvPr/>
        </p:nvCxnSpPr>
        <p:spPr>
          <a:xfrm>
            <a:off x="2910678" y="4252836"/>
            <a:ext cx="488857" cy="853637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3ECAC4F8-6F80-4573-D3E1-975EAF6B82BA}"/>
              </a:ext>
            </a:extLst>
          </p:cNvPr>
          <p:cNvCxnSpPr>
            <a:cxnSpLocks/>
          </p:cNvCxnSpPr>
          <p:nvPr/>
        </p:nvCxnSpPr>
        <p:spPr>
          <a:xfrm>
            <a:off x="2933318" y="3872725"/>
            <a:ext cx="466217" cy="0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A17C87FF-DD78-0204-75E0-A78867025F3A}"/>
              </a:ext>
            </a:extLst>
          </p:cNvPr>
          <p:cNvCxnSpPr>
            <a:cxnSpLocks/>
          </p:cNvCxnSpPr>
          <p:nvPr/>
        </p:nvCxnSpPr>
        <p:spPr>
          <a:xfrm>
            <a:off x="8750322" y="3838299"/>
            <a:ext cx="568819" cy="0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4AB2A971-DEB6-696E-9514-30C2C8AEB2D1}"/>
              </a:ext>
            </a:extLst>
          </p:cNvPr>
          <p:cNvCxnSpPr>
            <a:cxnSpLocks/>
          </p:cNvCxnSpPr>
          <p:nvPr/>
        </p:nvCxnSpPr>
        <p:spPr>
          <a:xfrm>
            <a:off x="8750322" y="2517623"/>
            <a:ext cx="568819" cy="910375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706AD3B0-DF83-6A01-3570-15D20056A37A}"/>
              </a:ext>
            </a:extLst>
          </p:cNvPr>
          <p:cNvCxnSpPr>
            <a:cxnSpLocks/>
          </p:cNvCxnSpPr>
          <p:nvPr/>
        </p:nvCxnSpPr>
        <p:spPr>
          <a:xfrm flipV="1">
            <a:off x="8692742" y="4301544"/>
            <a:ext cx="626399" cy="749060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!!t1">
            <a:extLst>
              <a:ext uri="{FF2B5EF4-FFF2-40B4-BE49-F238E27FC236}">
                <a16:creationId xmlns:a16="http://schemas.microsoft.com/office/drawing/2014/main" id="{3031D52B-AC82-DE4E-2F5E-2CAF476FD78F}"/>
              </a:ext>
            </a:extLst>
          </p:cNvPr>
          <p:cNvSpPr/>
          <p:nvPr/>
        </p:nvSpPr>
        <p:spPr>
          <a:xfrm>
            <a:off x="10132923" y="3319962"/>
            <a:ext cx="360604" cy="360604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18" name="!!t2">
            <a:extLst>
              <a:ext uri="{FF2B5EF4-FFF2-40B4-BE49-F238E27FC236}">
                <a16:creationId xmlns:a16="http://schemas.microsoft.com/office/drawing/2014/main" id="{FAD748E6-48AE-A582-8BAF-73789A015523}"/>
              </a:ext>
            </a:extLst>
          </p:cNvPr>
          <p:cNvSpPr/>
          <p:nvPr/>
        </p:nvSpPr>
        <p:spPr>
          <a:xfrm>
            <a:off x="10132923" y="3680566"/>
            <a:ext cx="360604" cy="360604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9" name="!!t3">
            <a:extLst>
              <a:ext uri="{FF2B5EF4-FFF2-40B4-BE49-F238E27FC236}">
                <a16:creationId xmlns:a16="http://schemas.microsoft.com/office/drawing/2014/main" id="{1DE95F9E-6376-BC0E-9449-B955D0E8ACA1}"/>
              </a:ext>
            </a:extLst>
          </p:cNvPr>
          <p:cNvSpPr/>
          <p:nvPr/>
        </p:nvSpPr>
        <p:spPr>
          <a:xfrm>
            <a:off x="10132923" y="4041170"/>
            <a:ext cx="360604" cy="360604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0" name="!!t4">
            <a:extLst>
              <a:ext uri="{FF2B5EF4-FFF2-40B4-BE49-F238E27FC236}">
                <a16:creationId xmlns:a16="http://schemas.microsoft.com/office/drawing/2014/main" id="{2D81070D-DF4C-4133-F17D-EDAE86863A7D}"/>
              </a:ext>
            </a:extLst>
          </p:cNvPr>
          <p:cNvSpPr/>
          <p:nvPr/>
        </p:nvSpPr>
        <p:spPr>
          <a:xfrm>
            <a:off x="9772319" y="3326367"/>
            <a:ext cx="360604" cy="360604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1" name="!!t5">
            <a:extLst>
              <a:ext uri="{FF2B5EF4-FFF2-40B4-BE49-F238E27FC236}">
                <a16:creationId xmlns:a16="http://schemas.microsoft.com/office/drawing/2014/main" id="{9EBAC4AB-C3B7-4D6C-892A-38261A568CA8}"/>
              </a:ext>
            </a:extLst>
          </p:cNvPr>
          <p:cNvSpPr/>
          <p:nvPr/>
        </p:nvSpPr>
        <p:spPr>
          <a:xfrm>
            <a:off x="9772319" y="3692423"/>
            <a:ext cx="360604" cy="360604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4" name="!!t6">
            <a:extLst>
              <a:ext uri="{FF2B5EF4-FFF2-40B4-BE49-F238E27FC236}">
                <a16:creationId xmlns:a16="http://schemas.microsoft.com/office/drawing/2014/main" id="{F61768D1-6751-F6B7-E831-E91298A1226E}"/>
              </a:ext>
            </a:extLst>
          </p:cNvPr>
          <p:cNvSpPr/>
          <p:nvPr/>
        </p:nvSpPr>
        <p:spPr>
          <a:xfrm>
            <a:off x="9772319" y="4064130"/>
            <a:ext cx="360604" cy="360604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7" name="!!t7">
            <a:extLst>
              <a:ext uri="{FF2B5EF4-FFF2-40B4-BE49-F238E27FC236}">
                <a16:creationId xmlns:a16="http://schemas.microsoft.com/office/drawing/2014/main" id="{D9E52C59-0C42-E7CB-9FFE-501A420F204F}"/>
              </a:ext>
            </a:extLst>
          </p:cNvPr>
          <p:cNvSpPr/>
          <p:nvPr/>
        </p:nvSpPr>
        <p:spPr>
          <a:xfrm>
            <a:off x="9393355" y="3342922"/>
            <a:ext cx="360604" cy="360604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8" name="!!t8">
            <a:extLst>
              <a:ext uri="{FF2B5EF4-FFF2-40B4-BE49-F238E27FC236}">
                <a16:creationId xmlns:a16="http://schemas.microsoft.com/office/drawing/2014/main" id="{4479A8E7-813A-1D59-95FD-F39D55A9ADED}"/>
              </a:ext>
            </a:extLst>
          </p:cNvPr>
          <p:cNvSpPr/>
          <p:nvPr/>
        </p:nvSpPr>
        <p:spPr>
          <a:xfrm>
            <a:off x="9411715" y="3703526"/>
            <a:ext cx="360604" cy="360604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0" name="!!t9">
            <a:extLst>
              <a:ext uri="{FF2B5EF4-FFF2-40B4-BE49-F238E27FC236}">
                <a16:creationId xmlns:a16="http://schemas.microsoft.com/office/drawing/2014/main" id="{F0C0A663-FE03-AF27-5783-8BF3EF145EA1}"/>
              </a:ext>
            </a:extLst>
          </p:cNvPr>
          <p:cNvSpPr/>
          <p:nvPr/>
        </p:nvSpPr>
        <p:spPr>
          <a:xfrm>
            <a:off x="9405581" y="4076028"/>
            <a:ext cx="360604" cy="360604"/>
          </a:xfrm>
          <a:prstGeom prst="ellipse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73BD1542-74C5-4967-7031-16074D73E47A}"/>
              </a:ext>
            </a:extLst>
          </p:cNvPr>
          <p:cNvSpPr txBox="1">
            <a:spLocks/>
          </p:cNvSpPr>
          <p:nvPr/>
        </p:nvSpPr>
        <p:spPr>
          <a:xfrm>
            <a:off x="4829726" y="6378335"/>
            <a:ext cx="2669619" cy="332073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sz="2000" dirty="0">
                <a:latin typeface="Arial" panose="020B0604020202020204" pitchFamily="34" charset="0"/>
                <a:cs typeface="Arial" panose="020B0604020202020204" pitchFamily="34" charset="0"/>
              </a:rPr>
              <a:t>free-running pipelines</a:t>
            </a:r>
          </a:p>
        </p:txBody>
      </p:sp>
    </p:spTree>
    <p:extLst>
      <p:ext uri="{BB962C8B-B14F-4D97-AF65-F5344CB8AC3E}">
        <p14:creationId xmlns:p14="http://schemas.microsoft.com/office/powerpoint/2010/main" val="40123904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4A23E7-230A-C548-8F88-892F6A5373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A8F98582-9BE8-CAB9-2852-C3CACE363DE0}"/>
              </a:ext>
            </a:extLst>
          </p:cNvPr>
          <p:cNvSpPr/>
          <p:nvPr/>
        </p:nvSpPr>
        <p:spPr>
          <a:xfrm>
            <a:off x="9370444" y="3101741"/>
            <a:ext cx="2677781" cy="80595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43341F12-46FE-6848-67B6-6414D2CE5BFA}"/>
              </a:ext>
            </a:extLst>
          </p:cNvPr>
          <p:cNvSpPr/>
          <p:nvPr/>
        </p:nvSpPr>
        <p:spPr>
          <a:xfrm>
            <a:off x="200563" y="3101741"/>
            <a:ext cx="2677781" cy="80595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80CCB1B-C2CB-8E81-4C39-EB8BEC78DAEE}"/>
              </a:ext>
            </a:extLst>
          </p:cNvPr>
          <p:cNvSpPr/>
          <p:nvPr/>
        </p:nvSpPr>
        <p:spPr>
          <a:xfrm>
            <a:off x="3444815" y="1287609"/>
            <a:ext cx="5208926" cy="1190445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4345A92-18E1-834C-902E-81A847853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53</a:t>
            </a:fld>
            <a:endParaRPr lang="en-CA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2F08624-F45F-CFCB-E7B8-D9E33CD3FE34}"/>
              </a:ext>
            </a:extLst>
          </p:cNvPr>
          <p:cNvSpPr txBox="1">
            <a:spLocks/>
          </p:cNvSpPr>
          <p:nvPr/>
        </p:nvSpPr>
        <p:spPr>
          <a:xfrm>
            <a:off x="339141" y="365126"/>
            <a:ext cx="10515600" cy="8059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sz="4000" dirty="0"/>
              <a:t>Rys Polynomial Stage - Solution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B562E52-DC0E-B2E7-F6E6-2B6E5EAD2BD2}"/>
              </a:ext>
            </a:extLst>
          </p:cNvPr>
          <p:cNvCxnSpPr>
            <a:cxnSpLocks/>
          </p:cNvCxnSpPr>
          <p:nvPr/>
        </p:nvCxnSpPr>
        <p:spPr>
          <a:xfrm>
            <a:off x="3122762" y="1004670"/>
            <a:ext cx="0" cy="4889944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BA7B658-764C-040C-42F7-4793917100FB}"/>
              </a:ext>
            </a:extLst>
          </p:cNvPr>
          <p:cNvCxnSpPr>
            <a:cxnSpLocks/>
          </p:cNvCxnSpPr>
          <p:nvPr/>
        </p:nvCxnSpPr>
        <p:spPr>
          <a:xfrm>
            <a:off x="9034732" y="1004670"/>
            <a:ext cx="0" cy="4889944"/>
          </a:xfrm>
          <a:prstGeom prst="lin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5ECAAF7-3263-23AA-3B8C-695BCC15731E}"/>
                  </a:ext>
                </a:extLst>
              </p:cNvPr>
              <p:cNvSpPr txBox="1"/>
              <p:nvPr/>
            </p:nvSpPr>
            <p:spPr>
              <a:xfrm>
                <a:off x="3490095" y="1856718"/>
                <a:ext cx="5208926" cy="4145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d>
                        <m:d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d>
                            <m:d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+…+</m:t>
                              </m:r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d>
                                <m:dPr>
                                  <m:ctrlP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−1</m:t>
                                      </m:r>
                                    </m:sub>
                                  </m:sSub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sSub>
                                    <m:sSubPr>
                                      <m:ctrlP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</m:e>
                      </m:d>
                    </m:oMath>
                  </m:oMathPara>
                </a14:m>
                <a:endParaRPr lang="en-CA" dirty="0"/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5ECAAF7-3263-23AA-3B8C-695BCC1573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0095" y="1856718"/>
                <a:ext cx="5208926" cy="41453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8F268BD-64D4-560A-A6BD-2DC319A21075}"/>
              </a:ext>
            </a:extLst>
          </p:cNvPr>
          <p:cNvSpPr txBox="1">
            <a:spLocks/>
          </p:cNvSpPr>
          <p:nvPr/>
        </p:nvSpPr>
        <p:spPr>
          <a:xfrm>
            <a:off x="4829727" y="1348213"/>
            <a:ext cx="2618114" cy="44232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sz="2300" dirty="0">
                <a:latin typeface="Arial" panose="020B0604020202020204" pitchFamily="34" charset="0"/>
                <a:cs typeface="Arial" panose="020B0604020202020204" pitchFamily="34" charset="0"/>
              </a:rPr>
              <a:t>Horner Unit (II=1)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04894DF-9E55-2813-0987-118813B5DAE0}"/>
              </a:ext>
            </a:extLst>
          </p:cNvPr>
          <p:cNvSpPr/>
          <p:nvPr/>
        </p:nvSpPr>
        <p:spPr>
          <a:xfrm>
            <a:off x="3444815" y="2893634"/>
            <a:ext cx="5208926" cy="1190445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EFE40DA-158F-1F56-D5D1-F1BB1AAD0779}"/>
                  </a:ext>
                </a:extLst>
              </p:cNvPr>
              <p:cNvSpPr txBox="1"/>
              <p:nvPr/>
            </p:nvSpPr>
            <p:spPr>
              <a:xfrm>
                <a:off x="3490095" y="3462743"/>
                <a:ext cx="5208926" cy="4145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d>
                        <m:d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d>
                            <m:d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+…+</m:t>
                              </m:r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d>
                                <m:dPr>
                                  <m:ctrlP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−1</m:t>
                                      </m:r>
                                    </m:sub>
                                  </m:sSub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sSub>
                                    <m:sSubPr>
                                      <m:ctrlP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</m:e>
                      </m:d>
                    </m:oMath>
                  </m:oMathPara>
                </a14:m>
                <a:endParaRPr lang="en-CA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EFE40DA-158F-1F56-D5D1-F1BB1AAD07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0095" y="3462743"/>
                <a:ext cx="5208926" cy="41453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AEE5927A-6DF1-6717-DD20-7A313FC1E677}"/>
              </a:ext>
            </a:extLst>
          </p:cNvPr>
          <p:cNvSpPr txBox="1">
            <a:spLocks/>
          </p:cNvSpPr>
          <p:nvPr/>
        </p:nvSpPr>
        <p:spPr>
          <a:xfrm>
            <a:off x="4829727" y="2954238"/>
            <a:ext cx="2618114" cy="44232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sz="2300" dirty="0">
                <a:latin typeface="Arial" panose="020B0604020202020204" pitchFamily="34" charset="0"/>
                <a:cs typeface="Arial" panose="020B0604020202020204" pitchFamily="34" charset="0"/>
              </a:rPr>
              <a:t>Horner Unit (II=1)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1A17E933-14BD-46D2-69F2-D09EE4665CCD}"/>
              </a:ext>
            </a:extLst>
          </p:cNvPr>
          <p:cNvSpPr/>
          <p:nvPr/>
        </p:nvSpPr>
        <p:spPr>
          <a:xfrm>
            <a:off x="3444815" y="4507411"/>
            <a:ext cx="5208926" cy="1190445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9B5B01A-306A-F7C1-F27E-107E23BCA53C}"/>
                  </a:ext>
                </a:extLst>
              </p:cNvPr>
              <p:cNvSpPr txBox="1"/>
              <p:nvPr/>
            </p:nvSpPr>
            <p:spPr>
              <a:xfrm>
                <a:off x="3490095" y="5076520"/>
                <a:ext cx="5208926" cy="4145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d>
                        <m:d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CA" b="0" i="1" smtClean="0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en-C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CA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d>
                            <m:dPr>
                              <m:ctrlP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+…+</m:t>
                              </m:r>
                              <m:r>
                                <a:rPr lang="en-CA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d>
                                <m:dPr>
                                  <m:ctrlP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−1</m:t>
                                      </m:r>
                                    </m:sub>
                                  </m:sSub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CA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sSub>
                                    <m:sSubPr>
                                      <m:ctrlP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en-CA" b="0" i="1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d>
                        </m:e>
                      </m:d>
                    </m:oMath>
                  </m:oMathPara>
                </a14:m>
                <a:endParaRPr lang="en-CA" dirty="0"/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9B5B01A-306A-F7C1-F27E-107E23BCA5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0095" y="5076520"/>
                <a:ext cx="5208926" cy="41453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DF0FDB16-60B1-D4DE-3D34-0CAC9812D466}"/>
              </a:ext>
            </a:extLst>
          </p:cNvPr>
          <p:cNvSpPr txBox="1">
            <a:spLocks/>
          </p:cNvSpPr>
          <p:nvPr/>
        </p:nvSpPr>
        <p:spPr>
          <a:xfrm>
            <a:off x="4829727" y="4568015"/>
            <a:ext cx="2618114" cy="44232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sz="2300" dirty="0">
                <a:latin typeface="Arial" panose="020B0604020202020204" pitchFamily="34" charset="0"/>
                <a:cs typeface="Arial" panose="020B0604020202020204" pitchFamily="34" charset="0"/>
              </a:rPr>
              <a:t>Horner Unit (II=1)</a:t>
            </a:r>
          </a:p>
        </p:txBody>
      </p:sp>
      <p:sp>
        <p:nvSpPr>
          <p:cNvPr id="12" name="!!post">
            <a:extLst>
              <a:ext uri="{FF2B5EF4-FFF2-40B4-BE49-F238E27FC236}">
                <a16:creationId xmlns:a16="http://schemas.microsoft.com/office/drawing/2014/main" id="{6BD4F256-B8CE-C579-AD2A-32DE8212DAC8}"/>
              </a:ext>
            </a:extLst>
          </p:cNvPr>
          <p:cNvSpPr txBox="1">
            <a:spLocks/>
          </p:cNvSpPr>
          <p:nvPr/>
        </p:nvSpPr>
        <p:spPr>
          <a:xfrm>
            <a:off x="9370444" y="3272582"/>
            <a:ext cx="2750390" cy="44232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sz="2400" dirty="0">
                <a:latin typeface="Arial" panose="020B0604020202020204" pitchFamily="34" charset="0"/>
                <a:cs typeface="Arial" panose="020B0604020202020204" pitchFamily="34" charset="0"/>
              </a:rPr>
              <a:t>Post-Calculations</a:t>
            </a:r>
          </a:p>
        </p:txBody>
      </p:sp>
      <p:sp>
        <p:nvSpPr>
          <p:cNvPr id="11" name="!!pre">
            <a:extLst>
              <a:ext uri="{FF2B5EF4-FFF2-40B4-BE49-F238E27FC236}">
                <a16:creationId xmlns:a16="http://schemas.microsoft.com/office/drawing/2014/main" id="{0A15DB19-FB81-5FC1-1084-DE55C5DBB7B5}"/>
              </a:ext>
            </a:extLst>
          </p:cNvPr>
          <p:cNvSpPr txBox="1">
            <a:spLocks/>
          </p:cNvSpPr>
          <p:nvPr/>
        </p:nvSpPr>
        <p:spPr>
          <a:xfrm>
            <a:off x="260233" y="3272582"/>
            <a:ext cx="2618114" cy="44232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sz="2400" dirty="0">
                <a:latin typeface="Arial" panose="020B0604020202020204" pitchFamily="34" charset="0"/>
                <a:cs typeface="Arial" panose="020B0604020202020204" pitchFamily="34" charset="0"/>
              </a:rPr>
              <a:t>Pre-Calculations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F3F186A3-6124-E0B5-4D39-3F508DE5C8B1}"/>
              </a:ext>
            </a:extLst>
          </p:cNvPr>
          <p:cNvCxnSpPr/>
          <p:nvPr/>
        </p:nvCxnSpPr>
        <p:spPr>
          <a:xfrm flipV="1">
            <a:off x="2897014" y="2142067"/>
            <a:ext cx="508800" cy="911377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A04F54D6-CCCA-1179-07C2-F6E46DEA651A}"/>
              </a:ext>
            </a:extLst>
          </p:cNvPr>
          <p:cNvCxnSpPr>
            <a:cxnSpLocks/>
          </p:cNvCxnSpPr>
          <p:nvPr/>
        </p:nvCxnSpPr>
        <p:spPr>
          <a:xfrm>
            <a:off x="2910678" y="3877280"/>
            <a:ext cx="488857" cy="853637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2E62FA94-E33A-C5AE-E9CF-BE4BBD84FD07}"/>
              </a:ext>
            </a:extLst>
          </p:cNvPr>
          <p:cNvCxnSpPr>
            <a:cxnSpLocks/>
          </p:cNvCxnSpPr>
          <p:nvPr/>
        </p:nvCxnSpPr>
        <p:spPr>
          <a:xfrm>
            <a:off x="2933318" y="3497169"/>
            <a:ext cx="466217" cy="0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4D6E5DE0-12AB-D97D-7245-71E71CD0FE86}"/>
              </a:ext>
            </a:extLst>
          </p:cNvPr>
          <p:cNvCxnSpPr>
            <a:cxnSpLocks/>
          </p:cNvCxnSpPr>
          <p:nvPr/>
        </p:nvCxnSpPr>
        <p:spPr>
          <a:xfrm>
            <a:off x="8750322" y="3462743"/>
            <a:ext cx="568819" cy="0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64F766AF-398D-5D07-35AD-1129ACE967DC}"/>
              </a:ext>
            </a:extLst>
          </p:cNvPr>
          <p:cNvCxnSpPr>
            <a:cxnSpLocks/>
          </p:cNvCxnSpPr>
          <p:nvPr/>
        </p:nvCxnSpPr>
        <p:spPr>
          <a:xfrm>
            <a:off x="8750322" y="2142067"/>
            <a:ext cx="568819" cy="910375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547DB25B-8DF1-CC0A-56AC-45874C6B3A30}"/>
              </a:ext>
            </a:extLst>
          </p:cNvPr>
          <p:cNvCxnSpPr>
            <a:cxnSpLocks/>
          </p:cNvCxnSpPr>
          <p:nvPr/>
        </p:nvCxnSpPr>
        <p:spPr>
          <a:xfrm flipV="1">
            <a:off x="8692742" y="3925988"/>
            <a:ext cx="626399" cy="749060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3CA27448-40F8-8645-F7E4-75E70C79FBFE}"/>
              </a:ext>
            </a:extLst>
          </p:cNvPr>
          <p:cNvSpPr txBox="1">
            <a:spLocks/>
          </p:cNvSpPr>
          <p:nvPr/>
        </p:nvSpPr>
        <p:spPr>
          <a:xfrm>
            <a:off x="381000" y="6037365"/>
            <a:ext cx="11408227" cy="63796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b="1" dirty="0">
                <a:solidFill>
                  <a:srgbClr val="AB002A"/>
                </a:solidFill>
              </a:rPr>
              <a:t>Overall II</a:t>
            </a:r>
            <a:r>
              <a:rPr lang="en-CA" dirty="0"/>
              <a:t> of the stage </a:t>
            </a:r>
            <a:r>
              <a:rPr lang="en-CA" b="1" dirty="0">
                <a:solidFill>
                  <a:srgbClr val="AB002A"/>
                </a:solidFill>
              </a:rPr>
              <a:t>can scale </a:t>
            </a:r>
            <a:r>
              <a:rPr lang="en-CA" dirty="0"/>
              <a:t>based on calculation complexity</a:t>
            </a:r>
            <a:endParaRPr lang="en-CA" sz="2400" b="1" dirty="0">
              <a:solidFill>
                <a:srgbClr val="AB002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83160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809403-ABEB-F379-DC38-01D02ADDFE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5A98E5A-C88D-1C3C-3BFF-16B3AE85D6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54</a:t>
            </a:fld>
            <a:endParaRPr lang="en-CA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201E0BCE-598E-985E-85E5-40F85C2AF5AD}"/>
              </a:ext>
            </a:extLst>
          </p:cNvPr>
          <p:cNvSpPr txBox="1">
            <a:spLocks/>
          </p:cNvSpPr>
          <p:nvPr/>
        </p:nvSpPr>
        <p:spPr>
          <a:xfrm>
            <a:off x="381000" y="236141"/>
            <a:ext cx="10515600" cy="8059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sz="4000" dirty="0"/>
              <a:t>Orthogonal Memory Access - Challenge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A1DEBBF6-F49A-E381-B45A-F4D6308B10A1}"/>
              </a:ext>
            </a:extLst>
          </p:cNvPr>
          <p:cNvSpPr txBox="1">
            <a:spLocks/>
          </p:cNvSpPr>
          <p:nvPr/>
        </p:nvSpPr>
        <p:spPr>
          <a:xfrm>
            <a:off x="381000" y="2068360"/>
            <a:ext cx="11171977" cy="995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dirty="0"/>
              <a:t>Some stages such as Recurrence Relations and Gaussian Quadrature, </a:t>
            </a:r>
            <a:r>
              <a:rPr lang="en-CA" b="1" dirty="0">
                <a:solidFill>
                  <a:srgbClr val="AB002A"/>
                </a:solidFill>
              </a:rPr>
              <a:t>produce and consume</a:t>
            </a:r>
            <a:r>
              <a:rPr lang="en-CA" dirty="0"/>
              <a:t> data on </a:t>
            </a:r>
            <a:r>
              <a:rPr lang="en-CA" b="1" dirty="0">
                <a:solidFill>
                  <a:srgbClr val="AB002A"/>
                </a:solidFill>
              </a:rPr>
              <a:t>orthogonal dimensions</a:t>
            </a:r>
            <a:endParaRPr lang="en-CA" sz="2400" b="1" dirty="0">
              <a:solidFill>
                <a:srgbClr val="AB002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40C16D66-DF7D-54AC-3F25-03E67656214B}"/>
              </a:ext>
            </a:extLst>
          </p:cNvPr>
          <p:cNvSpPr txBox="1">
            <a:spLocks/>
          </p:cNvSpPr>
          <p:nvPr/>
        </p:nvSpPr>
        <p:spPr>
          <a:xfrm>
            <a:off x="381000" y="3726915"/>
            <a:ext cx="11171977" cy="72646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dirty="0"/>
              <a:t>We need a way to </a:t>
            </a:r>
            <a:r>
              <a:rPr lang="en-CA" b="1" dirty="0">
                <a:solidFill>
                  <a:srgbClr val="AB002A"/>
                </a:solidFill>
              </a:rPr>
              <a:t>transpose</a:t>
            </a:r>
            <a:r>
              <a:rPr lang="en-CA" dirty="0"/>
              <a:t> the data </a:t>
            </a:r>
            <a:r>
              <a:rPr lang="en-CA" b="1" dirty="0">
                <a:solidFill>
                  <a:srgbClr val="AB002A"/>
                </a:solidFill>
              </a:rPr>
              <a:t>without affecting throughput</a:t>
            </a:r>
            <a:endParaRPr lang="en-CA" sz="2400" b="1" dirty="0">
              <a:solidFill>
                <a:srgbClr val="AB002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55F0F96B-F9E7-0395-11BC-19D67BE59477}"/>
              </a:ext>
            </a:extLst>
          </p:cNvPr>
          <p:cNvSpPr txBox="1">
            <a:spLocks/>
          </p:cNvSpPr>
          <p:nvPr/>
        </p:nvSpPr>
        <p:spPr>
          <a:xfrm>
            <a:off x="381000" y="5116414"/>
            <a:ext cx="11171977" cy="72646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dirty="0"/>
              <a:t>Needs to be flexible to </a:t>
            </a:r>
            <a:r>
              <a:rPr lang="en-CA" b="1" dirty="0">
                <a:solidFill>
                  <a:srgbClr val="AB002A"/>
                </a:solidFill>
              </a:rPr>
              <a:t>varying data dimensions at runtime</a:t>
            </a:r>
            <a:endParaRPr lang="en-CA" sz="2400" b="1" dirty="0">
              <a:solidFill>
                <a:srgbClr val="AB002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2988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uiExpand="1" build="p"/>
      <p:bldP spid="16" grpId="0" uiExpand="1" build="p"/>
      <p:bldP spid="17" grpId="0" uiExpand="1" build="p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D70E9B-7DF2-83E5-9A6B-0E07739CC3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711CA8B-00A6-C6FD-A87F-35370B935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55</a:t>
            </a:fld>
            <a:endParaRPr lang="en-CA"/>
          </a:p>
        </p:txBody>
      </p:sp>
      <p:sp>
        <p:nvSpPr>
          <p:cNvPr id="4" name="!!0-0">
            <a:extLst>
              <a:ext uri="{FF2B5EF4-FFF2-40B4-BE49-F238E27FC236}">
                <a16:creationId xmlns:a16="http://schemas.microsoft.com/office/drawing/2014/main" id="{51AEE50B-5BC5-ADAD-0B7A-F73DC71373FA}"/>
              </a:ext>
            </a:extLst>
          </p:cNvPr>
          <p:cNvSpPr/>
          <p:nvPr/>
        </p:nvSpPr>
        <p:spPr>
          <a:xfrm>
            <a:off x="3510676" y="1317811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0,0</a:t>
            </a:r>
          </a:p>
        </p:txBody>
      </p:sp>
      <p:sp>
        <p:nvSpPr>
          <p:cNvPr id="5" name="!!0-1">
            <a:extLst>
              <a:ext uri="{FF2B5EF4-FFF2-40B4-BE49-F238E27FC236}">
                <a16:creationId xmlns:a16="http://schemas.microsoft.com/office/drawing/2014/main" id="{92438246-66B2-F90F-9F08-0456C845A54F}"/>
              </a:ext>
            </a:extLst>
          </p:cNvPr>
          <p:cNvSpPr/>
          <p:nvPr/>
        </p:nvSpPr>
        <p:spPr>
          <a:xfrm>
            <a:off x="4157007" y="1317811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0,1</a:t>
            </a:r>
          </a:p>
        </p:txBody>
      </p:sp>
      <p:sp>
        <p:nvSpPr>
          <p:cNvPr id="6" name="!!0-2">
            <a:extLst>
              <a:ext uri="{FF2B5EF4-FFF2-40B4-BE49-F238E27FC236}">
                <a16:creationId xmlns:a16="http://schemas.microsoft.com/office/drawing/2014/main" id="{AF4E5663-ADC5-555F-C10A-43AEC8CF125C}"/>
              </a:ext>
            </a:extLst>
          </p:cNvPr>
          <p:cNvSpPr/>
          <p:nvPr/>
        </p:nvSpPr>
        <p:spPr>
          <a:xfrm>
            <a:off x="4804645" y="1317810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0,2</a:t>
            </a:r>
          </a:p>
        </p:txBody>
      </p:sp>
      <p:sp>
        <p:nvSpPr>
          <p:cNvPr id="7" name="!!0-3">
            <a:extLst>
              <a:ext uri="{FF2B5EF4-FFF2-40B4-BE49-F238E27FC236}">
                <a16:creationId xmlns:a16="http://schemas.microsoft.com/office/drawing/2014/main" id="{5BDFBEA6-3498-128D-25CE-D4AC3E59C0C8}"/>
              </a:ext>
            </a:extLst>
          </p:cNvPr>
          <p:cNvSpPr/>
          <p:nvPr/>
        </p:nvSpPr>
        <p:spPr>
          <a:xfrm>
            <a:off x="5449669" y="1317810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0,3</a:t>
            </a:r>
          </a:p>
        </p:txBody>
      </p:sp>
      <p:sp>
        <p:nvSpPr>
          <p:cNvPr id="8" name="!!0-4">
            <a:extLst>
              <a:ext uri="{FF2B5EF4-FFF2-40B4-BE49-F238E27FC236}">
                <a16:creationId xmlns:a16="http://schemas.microsoft.com/office/drawing/2014/main" id="{92755BC4-FBD8-4B93-A86E-075928BF9EE8}"/>
              </a:ext>
            </a:extLst>
          </p:cNvPr>
          <p:cNvSpPr/>
          <p:nvPr/>
        </p:nvSpPr>
        <p:spPr>
          <a:xfrm>
            <a:off x="6096000" y="1317811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0,4</a:t>
            </a:r>
          </a:p>
        </p:txBody>
      </p:sp>
      <p:sp>
        <p:nvSpPr>
          <p:cNvPr id="9" name="!!0-5">
            <a:extLst>
              <a:ext uri="{FF2B5EF4-FFF2-40B4-BE49-F238E27FC236}">
                <a16:creationId xmlns:a16="http://schemas.microsoft.com/office/drawing/2014/main" id="{9A8E98D7-1904-9A8A-B0E2-1830676B272C}"/>
              </a:ext>
            </a:extLst>
          </p:cNvPr>
          <p:cNvSpPr/>
          <p:nvPr/>
        </p:nvSpPr>
        <p:spPr>
          <a:xfrm>
            <a:off x="6742331" y="1317811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0,5</a:t>
            </a:r>
          </a:p>
        </p:txBody>
      </p:sp>
      <p:sp>
        <p:nvSpPr>
          <p:cNvPr id="10" name="!!0-6">
            <a:extLst>
              <a:ext uri="{FF2B5EF4-FFF2-40B4-BE49-F238E27FC236}">
                <a16:creationId xmlns:a16="http://schemas.microsoft.com/office/drawing/2014/main" id="{EBA4C8A7-B2C3-E9F0-697D-995C064B3868}"/>
              </a:ext>
            </a:extLst>
          </p:cNvPr>
          <p:cNvSpPr/>
          <p:nvPr/>
        </p:nvSpPr>
        <p:spPr>
          <a:xfrm>
            <a:off x="7389969" y="1317810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0,6</a:t>
            </a:r>
          </a:p>
        </p:txBody>
      </p:sp>
      <p:sp>
        <p:nvSpPr>
          <p:cNvPr id="11" name="!!0-7">
            <a:extLst>
              <a:ext uri="{FF2B5EF4-FFF2-40B4-BE49-F238E27FC236}">
                <a16:creationId xmlns:a16="http://schemas.microsoft.com/office/drawing/2014/main" id="{79BEE75D-4737-CA33-709C-98EEF56E5D21}"/>
              </a:ext>
            </a:extLst>
          </p:cNvPr>
          <p:cNvSpPr/>
          <p:nvPr/>
        </p:nvSpPr>
        <p:spPr>
          <a:xfrm>
            <a:off x="8034993" y="1317810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0,7</a:t>
            </a:r>
          </a:p>
        </p:txBody>
      </p:sp>
      <p:sp>
        <p:nvSpPr>
          <p:cNvPr id="68" name="!!1-0">
            <a:extLst>
              <a:ext uri="{FF2B5EF4-FFF2-40B4-BE49-F238E27FC236}">
                <a16:creationId xmlns:a16="http://schemas.microsoft.com/office/drawing/2014/main" id="{9629CC08-2E7E-9D18-4AD9-22EA2D21B7AA}"/>
              </a:ext>
            </a:extLst>
          </p:cNvPr>
          <p:cNvSpPr/>
          <p:nvPr/>
        </p:nvSpPr>
        <p:spPr>
          <a:xfrm>
            <a:off x="3510676" y="196414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1,0</a:t>
            </a:r>
          </a:p>
        </p:txBody>
      </p:sp>
      <p:sp>
        <p:nvSpPr>
          <p:cNvPr id="69" name="!!1-1">
            <a:extLst>
              <a:ext uri="{FF2B5EF4-FFF2-40B4-BE49-F238E27FC236}">
                <a16:creationId xmlns:a16="http://schemas.microsoft.com/office/drawing/2014/main" id="{C8BCFD5C-5085-BAD5-6EF2-3C3486B3C165}"/>
              </a:ext>
            </a:extLst>
          </p:cNvPr>
          <p:cNvSpPr/>
          <p:nvPr/>
        </p:nvSpPr>
        <p:spPr>
          <a:xfrm>
            <a:off x="4157007" y="196414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1,1</a:t>
            </a:r>
          </a:p>
        </p:txBody>
      </p:sp>
      <p:sp>
        <p:nvSpPr>
          <p:cNvPr id="70" name="!!1-2">
            <a:extLst>
              <a:ext uri="{FF2B5EF4-FFF2-40B4-BE49-F238E27FC236}">
                <a16:creationId xmlns:a16="http://schemas.microsoft.com/office/drawing/2014/main" id="{24124A3B-4454-B803-3438-79A324791814}"/>
              </a:ext>
            </a:extLst>
          </p:cNvPr>
          <p:cNvSpPr/>
          <p:nvPr/>
        </p:nvSpPr>
        <p:spPr>
          <a:xfrm>
            <a:off x="4804645" y="1964141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1,2</a:t>
            </a:r>
          </a:p>
        </p:txBody>
      </p:sp>
      <p:sp>
        <p:nvSpPr>
          <p:cNvPr id="71" name="!!1-3">
            <a:extLst>
              <a:ext uri="{FF2B5EF4-FFF2-40B4-BE49-F238E27FC236}">
                <a16:creationId xmlns:a16="http://schemas.microsoft.com/office/drawing/2014/main" id="{F0440455-9368-9DB4-E57C-CFE10DAB74A0}"/>
              </a:ext>
            </a:extLst>
          </p:cNvPr>
          <p:cNvSpPr/>
          <p:nvPr/>
        </p:nvSpPr>
        <p:spPr>
          <a:xfrm>
            <a:off x="5449669" y="1964141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1,3</a:t>
            </a:r>
          </a:p>
        </p:txBody>
      </p:sp>
      <p:sp>
        <p:nvSpPr>
          <p:cNvPr id="72" name="!!1-4">
            <a:extLst>
              <a:ext uri="{FF2B5EF4-FFF2-40B4-BE49-F238E27FC236}">
                <a16:creationId xmlns:a16="http://schemas.microsoft.com/office/drawing/2014/main" id="{05961A60-401F-E4CA-368F-B76ADDF2341E}"/>
              </a:ext>
            </a:extLst>
          </p:cNvPr>
          <p:cNvSpPr/>
          <p:nvPr/>
        </p:nvSpPr>
        <p:spPr>
          <a:xfrm>
            <a:off x="6096000" y="196414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1,4</a:t>
            </a:r>
          </a:p>
        </p:txBody>
      </p:sp>
      <p:sp>
        <p:nvSpPr>
          <p:cNvPr id="73" name="!!1-5">
            <a:extLst>
              <a:ext uri="{FF2B5EF4-FFF2-40B4-BE49-F238E27FC236}">
                <a16:creationId xmlns:a16="http://schemas.microsoft.com/office/drawing/2014/main" id="{4F8646E3-B643-C642-545A-71F183555E7D}"/>
              </a:ext>
            </a:extLst>
          </p:cNvPr>
          <p:cNvSpPr/>
          <p:nvPr/>
        </p:nvSpPr>
        <p:spPr>
          <a:xfrm>
            <a:off x="6742331" y="196414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1,5</a:t>
            </a:r>
          </a:p>
        </p:txBody>
      </p:sp>
      <p:sp>
        <p:nvSpPr>
          <p:cNvPr id="74" name="!!1-6">
            <a:extLst>
              <a:ext uri="{FF2B5EF4-FFF2-40B4-BE49-F238E27FC236}">
                <a16:creationId xmlns:a16="http://schemas.microsoft.com/office/drawing/2014/main" id="{A44D2A36-C1B6-A8DE-28EC-D36733BB6B0D}"/>
              </a:ext>
            </a:extLst>
          </p:cNvPr>
          <p:cNvSpPr/>
          <p:nvPr/>
        </p:nvSpPr>
        <p:spPr>
          <a:xfrm>
            <a:off x="7389969" y="1964141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1,6</a:t>
            </a:r>
          </a:p>
        </p:txBody>
      </p:sp>
      <p:sp>
        <p:nvSpPr>
          <p:cNvPr id="75" name="!!1-7">
            <a:extLst>
              <a:ext uri="{FF2B5EF4-FFF2-40B4-BE49-F238E27FC236}">
                <a16:creationId xmlns:a16="http://schemas.microsoft.com/office/drawing/2014/main" id="{EEEBADA3-14C4-A7DA-3E7C-4CB09804472F}"/>
              </a:ext>
            </a:extLst>
          </p:cNvPr>
          <p:cNvSpPr/>
          <p:nvPr/>
        </p:nvSpPr>
        <p:spPr>
          <a:xfrm>
            <a:off x="8034993" y="1964141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1,7</a:t>
            </a:r>
          </a:p>
        </p:txBody>
      </p:sp>
      <p:sp>
        <p:nvSpPr>
          <p:cNvPr id="76" name="!!2-0">
            <a:extLst>
              <a:ext uri="{FF2B5EF4-FFF2-40B4-BE49-F238E27FC236}">
                <a16:creationId xmlns:a16="http://schemas.microsoft.com/office/drawing/2014/main" id="{AEE115D7-37BF-0926-76EF-B27F0AAA1267}"/>
              </a:ext>
            </a:extLst>
          </p:cNvPr>
          <p:cNvSpPr/>
          <p:nvPr/>
        </p:nvSpPr>
        <p:spPr>
          <a:xfrm>
            <a:off x="3510676" y="261047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2,0</a:t>
            </a:r>
          </a:p>
        </p:txBody>
      </p:sp>
      <p:sp>
        <p:nvSpPr>
          <p:cNvPr id="77" name="!!2-1">
            <a:extLst>
              <a:ext uri="{FF2B5EF4-FFF2-40B4-BE49-F238E27FC236}">
                <a16:creationId xmlns:a16="http://schemas.microsoft.com/office/drawing/2014/main" id="{6F0756D5-6C98-4227-CBA7-18C43167A4D6}"/>
              </a:ext>
            </a:extLst>
          </p:cNvPr>
          <p:cNvSpPr/>
          <p:nvPr/>
        </p:nvSpPr>
        <p:spPr>
          <a:xfrm>
            <a:off x="4157007" y="261047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2,1</a:t>
            </a:r>
          </a:p>
        </p:txBody>
      </p:sp>
      <p:sp>
        <p:nvSpPr>
          <p:cNvPr id="78" name="!!2-2">
            <a:extLst>
              <a:ext uri="{FF2B5EF4-FFF2-40B4-BE49-F238E27FC236}">
                <a16:creationId xmlns:a16="http://schemas.microsoft.com/office/drawing/2014/main" id="{4DC99AB2-8631-328F-F441-2E0944E91A98}"/>
              </a:ext>
            </a:extLst>
          </p:cNvPr>
          <p:cNvSpPr/>
          <p:nvPr/>
        </p:nvSpPr>
        <p:spPr>
          <a:xfrm>
            <a:off x="4804645" y="2610471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2,2</a:t>
            </a:r>
          </a:p>
        </p:txBody>
      </p:sp>
      <p:sp>
        <p:nvSpPr>
          <p:cNvPr id="79" name="!!2-3">
            <a:extLst>
              <a:ext uri="{FF2B5EF4-FFF2-40B4-BE49-F238E27FC236}">
                <a16:creationId xmlns:a16="http://schemas.microsoft.com/office/drawing/2014/main" id="{218DA17D-70BE-28AA-9223-4CB71C6A8780}"/>
              </a:ext>
            </a:extLst>
          </p:cNvPr>
          <p:cNvSpPr/>
          <p:nvPr/>
        </p:nvSpPr>
        <p:spPr>
          <a:xfrm>
            <a:off x="5449669" y="2610471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2,3</a:t>
            </a:r>
          </a:p>
        </p:txBody>
      </p:sp>
      <p:sp>
        <p:nvSpPr>
          <p:cNvPr id="80" name="!!2-4">
            <a:extLst>
              <a:ext uri="{FF2B5EF4-FFF2-40B4-BE49-F238E27FC236}">
                <a16:creationId xmlns:a16="http://schemas.microsoft.com/office/drawing/2014/main" id="{1AC10368-D14C-C6B8-399B-908C101DB132}"/>
              </a:ext>
            </a:extLst>
          </p:cNvPr>
          <p:cNvSpPr/>
          <p:nvPr/>
        </p:nvSpPr>
        <p:spPr>
          <a:xfrm>
            <a:off x="6096000" y="261047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2,4</a:t>
            </a:r>
          </a:p>
        </p:txBody>
      </p:sp>
      <p:sp>
        <p:nvSpPr>
          <p:cNvPr id="81" name="!!2-5">
            <a:extLst>
              <a:ext uri="{FF2B5EF4-FFF2-40B4-BE49-F238E27FC236}">
                <a16:creationId xmlns:a16="http://schemas.microsoft.com/office/drawing/2014/main" id="{A5E28D5C-7CCE-164E-B6BF-89D59C831200}"/>
              </a:ext>
            </a:extLst>
          </p:cNvPr>
          <p:cNvSpPr/>
          <p:nvPr/>
        </p:nvSpPr>
        <p:spPr>
          <a:xfrm>
            <a:off x="6742331" y="261047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2,5</a:t>
            </a:r>
          </a:p>
        </p:txBody>
      </p:sp>
      <p:sp>
        <p:nvSpPr>
          <p:cNvPr id="82" name="!!2-6">
            <a:extLst>
              <a:ext uri="{FF2B5EF4-FFF2-40B4-BE49-F238E27FC236}">
                <a16:creationId xmlns:a16="http://schemas.microsoft.com/office/drawing/2014/main" id="{B5351EE8-8DAF-962C-ED47-2FD7951E2500}"/>
              </a:ext>
            </a:extLst>
          </p:cNvPr>
          <p:cNvSpPr/>
          <p:nvPr/>
        </p:nvSpPr>
        <p:spPr>
          <a:xfrm>
            <a:off x="7389969" y="2610471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2,6</a:t>
            </a:r>
          </a:p>
        </p:txBody>
      </p:sp>
      <p:sp>
        <p:nvSpPr>
          <p:cNvPr id="83" name="!!2-7">
            <a:extLst>
              <a:ext uri="{FF2B5EF4-FFF2-40B4-BE49-F238E27FC236}">
                <a16:creationId xmlns:a16="http://schemas.microsoft.com/office/drawing/2014/main" id="{769952D7-EB47-FDE4-373F-3F69BD84518D}"/>
              </a:ext>
            </a:extLst>
          </p:cNvPr>
          <p:cNvSpPr/>
          <p:nvPr/>
        </p:nvSpPr>
        <p:spPr>
          <a:xfrm>
            <a:off x="8034993" y="2610471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2,7</a:t>
            </a:r>
          </a:p>
        </p:txBody>
      </p:sp>
      <p:sp>
        <p:nvSpPr>
          <p:cNvPr id="84" name="!!3-0">
            <a:extLst>
              <a:ext uri="{FF2B5EF4-FFF2-40B4-BE49-F238E27FC236}">
                <a16:creationId xmlns:a16="http://schemas.microsoft.com/office/drawing/2014/main" id="{BF258366-1336-D081-C707-BC324FC40A5F}"/>
              </a:ext>
            </a:extLst>
          </p:cNvPr>
          <p:cNvSpPr/>
          <p:nvPr/>
        </p:nvSpPr>
        <p:spPr>
          <a:xfrm>
            <a:off x="3510676" y="3256800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3,0</a:t>
            </a:r>
          </a:p>
        </p:txBody>
      </p:sp>
      <p:sp>
        <p:nvSpPr>
          <p:cNvPr id="85" name="!!3-1">
            <a:extLst>
              <a:ext uri="{FF2B5EF4-FFF2-40B4-BE49-F238E27FC236}">
                <a16:creationId xmlns:a16="http://schemas.microsoft.com/office/drawing/2014/main" id="{B5D1CA57-1578-C598-1CCF-1A3D4B854CCE}"/>
              </a:ext>
            </a:extLst>
          </p:cNvPr>
          <p:cNvSpPr/>
          <p:nvPr/>
        </p:nvSpPr>
        <p:spPr>
          <a:xfrm>
            <a:off x="4157007" y="3256800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3,1</a:t>
            </a:r>
          </a:p>
        </p:txBody>
      </p:sp>
      <p:sp>
        <p:nvSpPr>
          <p:cNvPr id="86" name="!!3-2">
            <a:extLst>
              <a:ext uri="{FF2B5EF4-FFF2-40B4-BE49-F238E27FC236}">
                <a16:creationId xmlns:a16="http://schemas.microsoft.com/office/drawing/2014/main" id="{D20B8001-C092-E0DE-4567-0DE720752C43}"/>
              </a:ext>
            </a:extLst>
          </p:cNvPr>
          <p:cNvSpPr/>
          <p:nvPr/>
        </p:nvSpPr>
        <p:spPr>
          <a:xfrm>
            <a:off x="4804645" y="3256799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3,2</a:t>
            </a:r>
          </a:p>
        </p:txBody>
      </p:sp>
      <p:sp>
        <p:nvSpPr>
          <p:cNvPr id="87" name="!!3-3">
            <a:extLst>
              <a:ext uri="{FF2B5EF4-FFF2-40B4-BE49-F238E27FC236}">
                <a16:creationId xmlns:a16="http://schemas.microsoft.com/office/drawing/2014/main" id="{D5411AD0-23EA-C6B5-78CA-00413A2D0C3F}"/>
              </a:ext>
            </a:extLst>
          </p:cNvPr>
          <p:cNvSpPr/>
          <p:nvPr/>
        </p:nvSpPr>
        <p:spPr>
          <a:xfrm>
            <a:off x="5449669" y="3256799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3,3</a:t>
            </a:r>
          </a:p>
        </p:txBody>
      </p:sp>
      <p:sp>
        <p:nvSpPr>
          <p:cNvPr id="88" name="!!3-4">
            <a:extLst>
              <a:ext uri="{FF2B5EF4-FFF2-40B4-BE49-F238E27FC236}">
                <a16:creationId xmlns:a16="http://schemas.microsoft.com/office/drawing/2014/main" id="{A05C91D4-0D2F-0113-B913-5A018FC02472}"/>
              </a:ext>
            </a:extLst>
          </p:cNvPr>
          <p:cNvSpPr/>
          <p:nvPr/>
        </p:nvSpPr>
        <p:spPr>
          <a:xfrm>
            <a:off x="6096000" y="3256800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3,4</a:t>
            </a:r>
          </a:p>
        </p:txBody>
      </p:sp>
      <p:sp>
        <p:nvSpPr>
          <p:cNvPr id="89" name="!!3-5">
            <a:extLst>
              <a:ext uri="{FF2B5EF4-FFF2-40B4-BE49-F238E27FC236}">
                <a16:creationId xmlns:a16="http://schemas.microsoft.com/office/drawing/2014/main" id="{7A1E1EBB-34C8-89BE-2468-A5722EC14355}"/>
              </a:ext>
            </a:extLst>
          </p:cNvPr>
          <p:cNvSpPr/>
          <p:nvPr/>
        </p:nvSpPr>
        <p:spPr>
          <a:xfrm>
            <a:off x="6742331" y="3256800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3,5</a:t>
            </a:r>
          </a:p>
        </p:txBody>
      </p:sp>
      <p:sp>
        <p:nvSpPr>
          <p:cNvPr id="90" name="!!3-6">
            <a:extLst>
              <a:ext uri="{FF2B5EF4-FFF2-40B4-BE49-F238E27FC236}">
                <a16:creationId xmlns:a16="http://schemas.microsoft.com/office/drawing/2014/main" id="{0E5F3167-1C78-9D1A-40CA-49557B7443C9}"/>
              </a:ext>
            </a:extLst>
          </p:cNvPr>
          <p:cNvSpPr/>
          <p:nvPr/>
        </p:nvSpPr>
        <p:spPr>
          <a:xfrm>
            <a:off x="7389969" y="3256799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3,6</a:t>
            </a:r>
          </a:p>
        </p:txBody>
      </p:sp>
      <p:sp>
        <p:nvSpPr>
          <p:cNvPr id="91" name="!!3-7">
            <a:extLst>
              <a:ext uri="{FF2B5EF4-FFF2-40B4-BE49-F238E27FC236}">
                <a16:creationId xmlns:a16="http://schemas.microsoft.com/office/drawing/2014/main" id="{ADC22510-3361-AF30-D09A-DEFCAD42C23C}"/>
              </a:ext>
            </a:extLst>
          </p:cNvPr>
          <p:cNvSpPr/>
          <p:nvPr/>
        </p:nvSpPr>
        <p:spPr>
          <a:xfrm>
            <a:off x="8034993" y="3256799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3,7</a:t>
            </a:r>
          </a:p>
        </p:txBody>
      </p:sp>
      <p:sp>
        <p:nvSpPr>
          <p:cNvPr id="92" name="!!4-0">
            <a:extLst>
              <a:ext uri="{FF2B5EF4-FFF2-40B4-BE49-F238E27FC236}">
                <a16:creationId xmlns:a16="http://schemas.microsoft.com/office/drawing/2014/main" id="{A920DC1D-99E3-BD15-9406-DA4D4B37BF4F}"/>
              </a:ext>
            </a:extLst>
          </p:cNvPr>
          <p:cNvSpPr/>
          <p:nvPr/>
        </p:nvSpPr>
        <p:spPr>
          <a:xfrm>
            <a:off x="3510676" y="390312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4,0</a:t>
            </a:r>
          </a:p>
        </p:txBody>
      </p:sp>
      <p:sp>
        <p:nvSpPr>
          <p:cNvPr id="93" name="!!4-1">
            <a:extLst>
              <a:ext uri="{FF2B5EF4-FFF2-40B4-BE49-F238E27FC236}">
                <a16:creationId xmlns:a16="http://schemas.microsoft.com/office/drawing/2014/main" id="{93954411-F3CB-DD7F-79BA-DA363FC533F9}"/>
              </a:ext>
            </a:extLst>
          </p:cNvPr>
          <p:cNvSpPr/>
          <p:nvPr/>
        </p:nvSpPr>
        <p:spPr>
          <a:xfrm>
            <a:off x="4157007" y="390312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4,1</a:t>
            </a:r>
          </a:p>
        </p:txBody>
      </p:sp>
      <p:sp>
        <p:nvSpPr>
          <p:cNvPr id="94" name="!!4-2">
            <a:extLst>
              <a:ext uri="{FF2B5EF4-FFF2-40B4-BE49-F238E27FC236}">
                <a16:creationId xmlns:a16="http://schemas.microsoft.com/office/drawing/2014/main" id="{91791F76-336A-8138-F878-5AA527F5D54B}"/>
              </a:ext>
            </a:extLst>
          </p:cNvPr>
          <p:cNvSpPr/>
          <p:nvPr/>
        </p:nvSpPr>
        <p:spPr>
          <a:xfrm>
            <a:off x="4804645" y="390312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4,2</a:t>
            </a:r>
          </a:p>
        </p:txBody>
      </p:sp>
      <p:sp>
        <p:nvSpPr>
          <p:cNvPr id="95" name="!!4-3">
            <a:extLst>
              <a:ext uri="{FF2B5EF4-FFF2-40B4-BE49-F238E27FC236}">
                <a16:creationId xmlns:a16="http://schemas.microsoft.com/office/drawing/2014/main" id="{B96FEF56-D7B2-2841-658F-4A9BAD8D9E1B}"/>
              </a:ext>
            </a:extLst>
          </p:cNvPr>
          <p:cNvSpPr/>
          <p:nvPr/>
        </p:nvSpPr>
        <p:spPr>
          <a:xfrm>
            <a:off x="5449669" y="390312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4,3</a:t>
            </a:r>
          </a:p>
        </p:txBody>
      </p:sp>
      <p:sp>
        <p:nvSpPr>
          <p:cNvPr id="96" name="!!4-4">
            <a:extLst>
              <a:ext uri="{FF2B5EF4-FFF2-40B4-BE49-F238E27FC236}">
                <a16:creationId xmlns:a16="http://schemas.microsoft.com/office/drawing/2014/main" id="{0EB33B9E-6312-F7E6-0B64-D622DC288DD4}"/>
              </a:ext>
            </a:extLst>
          </p:cNvPr>
          <p:cNvSpPr/>
          <p:nvPr/>
        </p:nvSpPr>
        <p:spPr>
          <a:xfrm>
            <a:off x="6096000" y="390312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4,4</a:t>
            </a:r>
          </a:p>
        </p:txBody>
      </p:sp>
      <p:sp>
        <p:nvSpPr>
          <p:cNvPr id="97" name="!!4-5">
            <a:extLst>
              <a:ext uri="{FF2B5EF4-FFF2-40B4-BE49-F238E27FC236}">
                <a16:creationId xmlns:a16="http://schemas.microsoft.com/office/drawing/2014/main" id="{B5D0B7A2-4C94-B0BA-038C-EB0609835D14}"/>
              </a:ext>
            </a:extLst>
          </p:cNvPr>
          <p:cNvSpPr/>
          <p:nvPr/>
        </p:nvSpPr>
        <p:spPr>
          <a:xfrm>
            <a:off x="6742331" y="390312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4,5</a:t>
            </a:r>
          </a:p>
        </p:txBody>
      </p:sp>
      <p:sp>
        <p:nvSpPr>
          <p:cNvPr id="98" name="!!4-6">
            <a:extLst>
              <a:ext uri="{FF2B5EF4-FFF2-40B4-BE49-F238E27FC236}">
                <a16:creationId xmlns:a16="http://schemas.microsoft.com/office/drawing/2014/main" id="{CE5EB6AD-C77C-FF41-EA85-0DD1B03D3D67}"/>
              </a:ext>
            </a:extLst>
          </p:cNvPr>
          <p:cNvSpPr/>
          <p:nvPr/>
        </p:nvSpPr>
        <p:spPr>
          <a:xfrm>
            <a:off x="7389969" y="390312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4,6</a:t>
            </a:r>
          </a:p>
        </p:txBody>
      </p:sp>
      <p:sp>
        <p:nvSpPr>
          <p:cNvPr id="99" name="!!4-7">
            <a:extLst>
              <a:ext uri="{FF2B5EF4-FFF2-40B4-BE49-F238E27FC236}">
                <a16:creationId xmlns:a16="http://schemas.microsoft.com/office/drawing/2014/main" id="{714B6D44-ADE9-0A55-964C-0F92F6502E4A}"/>
              </a:ext>
            </a:extLst>
          </p:cNvPr>
          <p:cNvSpPr/>
          <p:nvPr/>
        </p:nvSpPr>
        <p:spPr>
          <a:xfrm>
            <a:off x="8034993" y="390312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4,7</a:t>
            </a:r>
          </a:p>
        </p:txBody>
      </p:sp>
      <p:sp>
        <p:nvSpPr>
          <p:cNvPr id="100" name="!!5-0">
            <a:extLst>
              <a:ext uri="{FF2B5EF4-FFF2-40B4-BE49-F238E27FC236}">
                <a16:creationId xmlns:a16="http://schemas.microsoft.com/office/drawing/2014/main" id="{E5B298F7-379E-F72D-13D1-CE1EDE6785EE}"/>
              </a:ext>
            </a:extLst>
          </p:cNvPr>
          <p:cNvSpPr/>
          <p:nvPr/>
        </p:nvSpPr>
        <p:spPr>
          <a:xfrm>
            <a:off x="3510676" y="454944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5,0</a:t>
            </a:r>
          </a:p>
        </p:txBody>
      </p:sp>
      <p:sp>
        <p:nvSpPr>
          <p:cNvPr id="101" name="!!5-1">
            <a:extLst>
              <a:ext uri="{FF2B5EF4-FFF2-40B4-BE49-F238E27FC236}">
                <a16:creationId xmlns:a16="http://schemas.microsoft.com/office/drawing/2014/main" id="{FBAC6E84-2EFD-CCF0-DA7A-156148DDBAF2}"/>
              </a:ext>
            </a:extLst>
          </p:cNvPr>
          <p:cNvSpPr/>
          <p:nvPr/>
        </p:nvSpPr>
        <p:spPr>
          <a:xfrm>
            <a:off x="4157007" y="454944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5,1</a:t>
            </a:r>
          </a:p>
        </p:txBody>
      </p:sp>
      <p:sp>
        <p:nvSpPr>
          <p:cNvPr id="102" name="!!5-2">
            <a:extLst>
              <a:ext uri="{FF2B5EF4-FFF2-40B4-BE49-F238E27FC236}">
                <a16:creationId xmlns:a16="http://schemas.microsoft.com/office/drawing/2014/main" id="{7D87B19A-1C15-FAC2-5918-6DB56111D3A6}"/>
              </a:ext>
            </a:extLst>
          </p:cNvPr>
          <p:cNvSpPr/>
          <p:nvPr/>
        </p:nvSpPr>
        <p:spPr>
          <a:xfrm>
            <a:off x="4804645" y="454944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5,2</a:t>
            </a:r>
          </a:p>
        </p:txBody>
      </p:sp>
      <p:sp>
        <p:nvSpPr>
          <p:cNvPr id="103" name="!!5-3">
            <a:extLst>
              <a:ext uri="{FF2B5EF4-FFF2-40B4-BE49-F238E27FC236}">
                <a16:creationId xmlns:a16="http://schemas.microsoft.com/office/drawing/2014/main" id="{A2925AAF-81F5-2DBE-318A-BD20BF540EF8}"/>
              </a:ext>
            </a:extLst>
          </p:cNvPr>
          <p:cNvSpPr/>
          <p:nvPr/>
        </p:nvSpPr>
        <p:spPr>
          <a:xfrm>
            <a:off x="5449669" y="454944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5,3</a:t>
            </a:r>
          </a:p>
        </p:txBody>
      </p:sp>
      <p:sp>
        <p:nvSpPr>
          <p:cNvPr id="104" name="!!5-4">
            <a:extLst>
              <a:ext uri="{FF2B5EF4-FFF2-40B4-BE49-F238E27FC236}">
                <a16:creationId xmlns:a16="http://schemas.microsoft.com/office/drawing/2014/main" id="{D0606C7B-6534-56D2-E360-E914123548E1}"/>
              </a:ext>
            </a:extLst>
          </p:cNvPr>
          <p:cNvSpPr/>
          <p:nvPr/>
        </p:nvSpPr>
        <p:spPr>
          <a:xfrm>
            <a:off x="6096000" y="454944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5,4</a:t>
            </a:r>
          </a:p>
        </p:txBody>
      </p:sp>
      <p:sp>
        <p:nvSpPr>
          <p:cNvPr id="105" name="!!5-5">
            <a:extLst>
              <a:ext uri="{FF2B5EF4-FFF2-40B4-BE49-F238E27FC236}">
                <a16:creationId xmlns:a16="http://schemas.microsoft.com/office/drawing/2014/main" id="{FA8200BA-AE1C-F863-7994-8E95B8852AA0}"/>
              </a:ext>
            </a:extLst>
          </p:cNvPr>
          <p:cNvSpPr/>
          <p:nvPr/>
        </p:nvSpPr>
        <p:spPr>
          <a:xfrm>
            <a:off x="6742331" y="454944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5,5</a:t>
            </a:r>
          </a:p>
        </p:txBody>
      </p:sp>
      <p:sp>
        <p:nvSpPr>
          <p:cNvPr id="106" name="!!5-6">
            <a:extLst>
              <a:ext uri="{FF2B5EF4-FFF2-40B4-BE49-F238E27FC236}">
                <a16:creationId xmlns:a16="http://schemas.microsoft.com/office/drawing/2014/main" id="{F5BCA10D-EB34-CD1F-9757-2EEDA96A7F20}"/>
              </a:ext>
            </a:extLst>
          </p:cNvPr>
          <p:cNvSpPr/>
          <p:nvPr/>
        </p:nvSpPr>
        <p:spPr>
          <a:xfrm>
            <a:off x="7389969" y="454944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5,6</a:t>
            </a:r>
          </a:p>
        </p:txBody>
      </p:sp>
      <p:sp>
        <p:nvSpPr>
          <p:cNvPr id="107" name="!!5-7">
            <a:extLst>
              <a:ext uri="{FF2B5EF4-FFF2-40B4-BE49-F238E27FC236}">
                <a16:creationId xmlns:a16="http://schemas.microsoft.com/office/drawing/2014/main" id="{EDFA924A-4DE5-5B78-04F7-560D790FEC72}"/>
              </a:ext>
            </a:extLst>
          </p:cNvPr>
          <p:cNvSpPr/>
          <p:nvPr/>
        </p:nvSpPr>
        <p:spPr>
          <a:xfrm>
            <a:off x="8034993" y="454944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5,7</a:t>
            </a:r>
          </a:p>
        </p:txBody>
      </p:sp>
      <p:sp>
        <p:nvSpPr>
          <p:cNvPr id="108" name="!!6-0">
            <a:extLst>
              <a:ext uri="{FF2B5EF4-FFF2-40B4-BE49-F238E27FC236}">
                <a16:creationId xmlns:a16="http://schemas.microsoft.com/office/drawing/2014/main" id="{B8AACF58-AE01-8CBB-AD02-4EC01664B49D}"/>
              </a:ext>
            </a:extLst>
          </p:cNvPr>
          <p:cNvSpPr/>
          <p:nvPr/>
        </p:nvSpPr>
        <p:spPr>
          <a:xfrm>
            <a:off x="3510676" y="519575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6,0</a:t>
            </a:r>
          </a:p>
        </p:txBody>
      </p:sp>
      <p:sp>
        <p:nvSpPr>
          <p:cNvPr id="109" name="!!6-1">
            <a:extLst>
              <a:ext uri="{FF2B5EF4-FFF2-40B4-BE49-F238E27FC236}">
                <a16:creationId xmlns:a16="http://schemas.microsoft.com/office/drawing/2014/main" id="{837C31CB-3C61-AC2D-5B96-98D6FB2AB8B0}"/>
              </a:ext>
            </a:extLst>
          </p:cNvPr>
          <p:cNvSpPr/>
          <p:nvPr/>
        </p:nvSpPr>
        <p:spPr>
          <a:xfrm>
            <a:off x="4157007" y="519575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6,1</a:t>
            </a:r>
          </a:p>
        </p:txBody>
      </p:sp>
      <p:sp>
        <p:nvSpPr>
          <p:cNvPr id="110" name="!!6-2">
            <a:extLst>
              <a:ext uri="{FF2B5EF4-FFF2-40B4-BE49-F238E27FC236}">
                <a16:creationId xmlns:a16="http://schemas.microsoft.com/office/drawing/2014/main" id="{01507A0D-70A4-BAF3-471D-5BCC1ED088B4}"/>
              </a:ext>
            </a:extLst>
          </p:cNvPr>
          <p:cNvSpPr/>
          <p:nvPr/>
        </p:nvSpPr>
        <p:spPr>
          <a:xfrm>
            <a:off x="4804645" y="51957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6,2</a:t>
            </a:r>
          </a:p>
        </p:txBody>
      </p:sp>
      <p:sp>
        <p:nvSpPr>
          <p:cNvPr id="111" name="!!6-3">
            <a:extLst>
              <a:ext uri="{FF2B5EF4-FFF2-40B4-BE49-F238E27FC236}">
                <a16:creationId xmlns:a16="http://schemas.microsoft.com/office/drawing/2014/main" id="{0F54852C-AD37-6B1A-7B3E-D9CF4AE492E3}"/>
              </a:ext>
            </a:extLst>
          </p:cNvPr>
          <p:cNvSpPr/>
          <p:nvPr/>
        </p:nvSpPr>
        <p:spPr>
          <a:xfrm>
            <a:off x="5449669" y="51957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6,3</a:t>
            </a:r>
          </a:p>
        </p:txBody>
      </p:sp>
      <p:sp>
        <p:nvSpPr>
          <p:cNvPr id="112" name="!!6-4">
            <a:extLst>
              <a:ext uri="{FF2B5EF4-FFF2-40B4-BE49-F238E27FC236}">
                <a16:creationId xmlns:a16="http://schemas.microsoft.com/office/drawing/2014/main" id="{A3B5CDB9-F584-B6C6-ED59-1EFDC5447356}"/>
              </a:ext>
            </a:extLst>
          </p:cNvPr>
          <p:cNvSpPr/>
          <p:nvPr/>
        </p:nvSpPr>
        <p:spPr>
          <a:xfrm>
            <a:off x="6096000" y="519575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6,4</a:t>
            </a:r>
          </a:p>
        </p:txBody>
      </p:sp>
      <p:sp>
        <p:nvSpPr>
          <p:cNvPr id="113" name="!!6-5">
            <a:extLst>
              <a:ext uri="{FF2B5EF4-FFF2-40B4-BE49-F238E27FC236}">
                <a16:creationId xmlns:a16="http://schemas.microsoft.com/office/drawing/2014/main" id="{DB4A9F2E-D778-9860-0E21-348992B351CC}"/>
              </a:ext>
            </a:extLst>
          </p:cNvPr>
          <p:cNvSpPr/>
          <p:nvPr/>
        </p:nvSpPr>
        <p:spPr>
          <a:xfrm>
            <a:off x="6742331" y="519575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6,5</a:t>
            </a:r>
          </a:p>
        </p:txBody>
      </p:sp>
      <p:sp>
        <p:nvSpPr>
          <p:cNvPr id="114" name="!!6-6">
            <a:extLst>
              <a:ext uri="{FF2B5EF4-FFF2-40B4-BE49-F238E27FC236}">
                <a16:creationId xmlns:a16="http://schemas.microsoft.com/office/drawing/2014/main" id="{3F460019-1AA8-C1A6-158E-134A4DF4EDF6}"/>
              </a:ext>
            </a:extLst>
          </p:cNvPr>
          <p:cNvSpPr/>
          <p:nvPr/>
        </p:nvSpPr>
        <p:spPr>
          <a:xfrm>
            <a:off x="7389969" y="51957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6,6</a:t>
            </a:r>
          </a:p>
        </p:txBody>
      </p:sp>
      <p:sp>
        <p:nvSpPr>
          <p:cNvPr id="115" name="!!6-7">
            <a:extLst>
              <a:ext uri="{FF2B5EF4-FFF2-40B4-BE49-F238E27FC236}">
                <a16:creationId xmlns:a16="http://schemas.microsoft.com/office/drawing/2014/main" id="{1843F445-BD34-1F55-FDA9-DAEC2D3524C6}"/>
              </a:ext>
            </a:extLst>
          </p:cNvPr>
          <p:cNvSpPr/>
          <p:nvPr/>
        </p:nvSpPr>
        <p:spPr>
          <a:xfrm>
            <a:off x="8034993" y="51957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6,7</a:t>
            </a:r>
          </a:p>
        </p:txBody>
      </p:sp>
      <p:sp>
        <p:nvSpPr>
          <p:cNvPr id="116" name="!!7-0">
            <a:extLst>
              <a:ext uri="{FF2B5EF4-FFF2-40B4-BE49-F238E27FC236}">
                <a16:creationId xmlns:a16="http://schemas.microsoft.com/office/drawing/2014/main" id="{75BDC0AF-3FE1-44BF-595D-CBBF0D5B5B2E}"/>
              </a:ext>
            </a:extLst>
          </p:cNvPr>
          <p:cNvSpPr/>
          <p:nvPr/>
        </p:nvSpPr>
        <p:spPr>
          <a:xfrm>
            <a:off x="3510676" y="584207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7,0</a:t>
            </a:r>
          </a:p>
        </p:txBody>
      </p:sp>
      <p:sp>
        <p:nvSpPr>
          <p:cNvPr id="117" name="!!7-1">
            <a:extLst>
              <a:ext uri="{FF2B5EF4-FFF2-40B4-BE49-F238E27FC236}">
                <a16:creationId xmlns:a16="http://schemas.microsoft.com/office/drawing/2014/main" id="{FCF20A25-0488-8160-8F1D-5BE09D5554D6}"/>
              </a:ext>
            </a:extLst>
          </p:cNvPr>
          <p:cNvSpPr/>
          <p:nvPr/>
        </p:nvSpPr>
        <p:spPr>
          <a:xfrm>
            <a:off x="4157007" y="584207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7,1</a:t>
            </a:r>
          </a:p>
        </p:txBody>
      </p:sp>
      <p:sp>
        <p:nvSpPr>
          <p:cNvPr id="118" name="!!7-2">
            <a:extLst>
              <a:ext uri="{FF2B5EF4-FFF2-40B4-BE49-F238E27FC236}">
                <a16:creationId xmlns:a16="http://schemas.microsoft.com/office/drawing/2014/main" id="{BCD4118B-398F-B59E-C370-47A4CC6169B5}"/>
              </a:ext>
            </a:extLst>
          </p:cNvPr>
          <p:cNvSpPr/>
          <p:nvPr/>
        </p:nvSpPr>
        <p:spPr>
          <a:xfrm>
            <a:off x="4804645" y="5842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7,2</a:t>
            </a:r>
          </a:p>
        </p:txBody>
      </p:sp>
      <p:sp>
        <p:nvSpPr>
          <p:cNvPr id="119" name="!!7-3">
            <a:extLst>
              <a:ext uri="{FF2B5EF4-FFF2-40B4-BE49-F238E27FC236}">
                <a16:creationId xmlns:a16="http://schemas.microsoft.com/office/drawing/2014/main" id="{3FA546EC-71EE-8D5D-A8E2-91F5DECE5735}"/>
              </a:ext>
            </a:extLst>
          </p:cNvPr>
          <p:cNvSpPr/>
          <p:nvPr/>
        </p:nvSpPr>
        <p:spPr>
          <a:xfrm>
            <a:off x="5449669" y="5842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7,3</a:t>
            </a:r>
          </a:p>
        </p:txBody>
      </p:sp>
      <p:sp>
        <p:nvSpPr>
          <p:cNvPr id="120" name="!!7-4">
            <a:extLst>
              <a:ext uri="{FF2B5EF4-FFF2-40B4-BE49-F238E27FC236}">
                <a16:creationId xmlns:a16="http://schemas.microsoft.com/office/drawing/2014/main" id="{9C886071-06E7-9945-71E7-8A00697C203A}"/>
              </a:ext>
            </a:extLst>
          </p:cNvPr>
          <p:cNvSpPr/>
          <p:nvPr/>
        </p:nvSpPr>
        <p:spPr>
          <a:xfrm>
            <a:off x="6096000" y="584207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7,4</a:t>
            </a:r>
          </a:p>
        </p:txBody>
      </p:sp>
      <p:sp>
        <p:nvSpPr>
          <p:cNvPr id="121" name="!!7-5">
            <a:extLst>
              <a:ext uri="{FF2B5EF4-FFF2-40B4-BE49-F238E27FC236}">
                <a16:creationId xmlns:a16="http://schemas.microsoft.com/office/drawing/2014/main" id="{BACA22DC-473C-4E24-1F13-28F97864E1DD}"/>
              </a:ext>
            </a:extLst>
          </p:cNvPr>
          <p:cNvSpPr/>
          <p:nvPr/>
        </p:nvSpPr>
        <p:spPr>
          <a:xfrm>
            <a:off x="6742331" y="584207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7,5</a:t>
            </a:r>
          </a:p>
        </p:txBody>
      </p:sp>
      <p:sp>
        <p:nvSpPr>
          <p:cNvPr id="122" name="!!7-6">
            <a:extLst>
              <a:ext uri="{FF2B5EF4-FFF2-40B4-BE49-F238E27FC236}">
                <a16:creationId xmlns:a16="http://schemas.microsoft.com/office/drawing/2014/main" id="{40D90D05-E0EF-26F7-AE49-EDDF0D99BA00}"/>
              </a:ext>
            </a:extLst>
          </p:cNvPr>
          <p:cNvSpPr/>
          <p:nvPr/>
        </p:nvSpPr>
        <p:spPr>
          <a:xfrm>
            <a:off x="7389969" y="5842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7,6</a:t>
            </a:r>
          </a:p>
        </p:txBody>
      </p:sp>
      <p:sp>
        <p:nvSpPr>
          <p:cNvPr id="123" name="!!7-7">
            <a:extLst>
              <a:ext uri="{FF2B5EF4-FFF2-40B4-BE49-F238E27FC236}">
                <a16:creationId xmlns:a16="http://schemas.microsoft.com/office/drawing/2014/main" id="{9A62DE96-3CE1-E2AC-5589-000FBC69A643}"/>
              </a:ext>
            </a:extLst>
          </p:cNvPr>
          <p:cNvSpPr/>
          <p:nvPr/>
        </p:nvSpPr>
        <p:spPr>
          <a:xfrm>
            <a:off x="8034993" y="5842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7,7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8C30CB7-1F83-33C1-090C-A540A4BFB14D}"/>
              </a:ext>
            </a:extLst>
          </p:cNvPr>
          <p:cNvSpPr txBox="1">
            <a:spLocks/>
          </p:cNvSpPr>
          <p:nvPr/>
        </p:nvSpPr>
        <p:spPr>
          <a:xfrm>
            <a:off x="381000" y="236141"/>
            <a:ext cx="10515600" cy="8059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sz="4000" dirty="0"/>
              <a:t>Orthogonal Memory Access - Challenge</a:t>
            </a:r>
          </a:p>
        </p:txBody>
      </p:sp>
    </p:spTree>
    <p:extLst>
      <p:ext uri="{BB962C8B-B14F-4D97-AF65-F5344CB8AC3E}">
        <p14:creationId xmlns:p14="http://schemas.microsoft.com/office/powerpoint/2010/main" val="413789239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9ED197-9264-A505-1B8A-53138AF2BC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F0FE36E-2314-E171-7C0C-208DDD9E35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56</a:t>
            </a:fld>
            <a:endParaRPr lang="en-CA"/>
          </a:p>
        </p:txBody>
      </p:sp>
      <p:sp>
        <p:nvSpPr>
          <p:cNvPr id="4" name="!!0-0">
            <a:extLst>
              <a:ext uri="{FF2B5EF4-FFF2-40B4-BE49-F238E27FC236}">
                <a16:creationId xmlns:a16="http://schemas.microsoft.com/office/drawing/2014/main" id="{1D3F978B-25A2-793A-FA46-C9BB6AD32DBA}"/>
              </a:ext>
            </a:extLst>
          </p:cNvPr>
          <p:cNvSpPr/>
          <p:nvPr/>
        </p:nvSpPr>
        <p:spPr>
          <a:xfrm>
            <a:off x="3510676" y="1317811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0,0</a:t>
            </a:r>
          </a:p>
        </p:txBody>
      </p:sp>
      <p:sp>
        <p:nvSpPr>
          <p:cNvPr id="5" name="!!0-1">
            <a:extLst>
              <a:ext uri="{FF2B5EF4-FFF2-40B4-BE49-F238E27FC236}">
                <a16:creationId xmlns:a16="http://schemas.microsoft.com/office/drawing/2014/main" id="{8C4F7B17-320A-3AFD-94FE-4C96BA014089}"/>
              </a:ext>
            </a:extLst>
          </p:cNvPr>
          <p:cNvSpPr/>
          <p:nvPr/>
        </p:nvSpPr>
        <p:spPr>
          <a:xfrm>
            <a:off x="4157007" y="1317811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0,1</a:t>
            </a:r>
          </a:p>
        </p:txBody>
      </p:sp>
      <p:sp>
        <p:nvSpPr>
          <p:cNvPr id="6" name="!!0-2">
            <a:extLst>
              <a:ext uri="{FF2B5EF4-FFF2-40B4-BE49-F238E27FC236}">
                <a16:creationId xmlns:a16="http://schemas.microsoft.com/office/drawing/2014/main" id="{9919348F-D080-F1DA-A5C4-C4AE6B341D3F}"/>
              </a:ext>
            </a:extLst>
          </p:cNvPr>
          <p:cNvSpPr/>
          <p:nvPr/>
        </p:nvSpPr>
        <p:spPr>
          <a:xfrm>
            <a:off x="4804645" y="1317810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0,2</a:t>
            </a:r>
          </a:p>
        </p:txBody>
      </p:sp>
      <p:sp>
        <p:nvSpPr>
          <p:cNvPr id="7" name="!!0-3">
            <a:extLst>
              <a:ext uri="{FF2B5EF4-FFF2-40B4-BE49-F238E27FC236}">
                <a16:creationId xmlns:a16="http://schemas.microsoft.com/office/drawing/2014/main" id="{5989CD90-EDF6-C711-D3AD-C295EBB6A39F}"/>
              </a:ext>
            </a:extLst>
          </p:cNvPr>
          <p:cNvSpPr/>
          <p:nvPr/>
        </p:nvSpPr>
        <p:spPr>
          <a:xfrm>
            <a:off x="5449669" y="1317810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0,3</a:t>
            </a:r>
          </a:p>
        </p:txBody>
      </p:sp>
      <p:sp>
        <p:nvSpPr>
          <p:cNvPr id="8" name="!!0-4">
            <a:extLst>
              <a:ext uri="{FF2B5EF4-FFF2-40B4-BE49-F238E27FC236}">
                <a16:creationId xmlns:a16="http://schemas.microsoft.com/office/drawing/2014/main" id="{D647F273-8B72-1F3C-AE83-7C5703AA8911}"/>
              </a:ext>
            </a:extLst>
          </p:cNvPr>
          <p:cNvSpPr/>
          <p:nvPr/>
        </p:nvSpPr>
        <p:spPr>
          <a:xfrm>
            <a:off x="6096000" y="1317811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0,4</a:t>
            </a:r>
          </a:p>
        </p:txBody>
      </p:sp>
      <p:sp>
        <p:nvSpPr>
          <p:cNvPr id="9" name="!!0-5">
            <a:extLst>
              <a:ext uri="{FF2B5EF4-FFF2-40B4-BE49-F238E27FC236}">
                <a16:creationId xmlns:a16="http://schemas.microsoft.com/office/drawing/2014/main" id="{51D8EA06-E449-827D-4FD1-AC048B455666}"/>
              </a:ext>
            </a:extLst>
          </p:cNvPr>
          <p:cNvSpPr/>
          <p:nvPr/>
        </p:nvSpPr>
        <p:spPr>
          <a:xfrm>
            <a:off x="6742331" y="1317811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0,5</a:t>
            </a:r>
          </a:p>
        </p:txBody>
      </p:sp>
      <p:sp>
        <p:nvSpPr>
          <p:cNvPr id="10" name="!!0-6">
            <a:extLst>
              <a:ext uri="{FF2B5EF4-FFF2-40B4-BE49-F238E27FC236}">
                <a16:creationId xmlns:a16="http://schemas.microsoft.com/office/drawing/2014/main" id="{5BBF8023-0178-6DD5-DB28-E880E6FB0A99}"/>
              </a:ext>
            </a:extLst>
          </p:cNvPr>
          <p:cNvSpPr/>
          <p:nvPr/>
        </p:nvSpPr>
        <p:spPr>
          <a:xfrm>
            <a:off x="7389969" y="1317810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0,6</a:t>
            </a:r>
          </a:p>
        </p:txBody>
      </p:sp>
      <p:sp>
        <p:nvSpPr>
          <p:cNvPr id="11" name="!!0-7">
            <a:extLst>
              <a:ext uri="{FF2B5EF4-FFF2-40B4-BE49-F238E27FC236}">
                <a16:creationId xmlns:a16="http://schemas.microsoft.com/office/drawing/2014/main" id="{4646B4C1-B9F1-BF90-AB62-E66B4A4F1EF2}"/>
              </a:ext>
            </a:extLst>
          </p:cNvPr>
          <p:cNvSpPr/>
          <p:nvPr/>
        </p:nvSpPr>
        <p:spPr>
          <a:xfrm>
            <a:off x="8034993" y="1317810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0,7</a:t>
            </a:r>
          </a:p>
        </p:txBody>
      </p:sp>
      <p:sp>
        <p:nvSpPr>
          <p:cNvPr id="68" name="!!1-0">
            <a:extLst>
              <a:ext uri="{FF2B5EF4-FFF2-40B4-BE49-F238E27FC236}">
                <a16:creationId xmlns:a16="http://schemas.microsoft.com/office/drawing/2014/main" id="{24ADCB85-FF39-2CA1-E587-15738DD41D51}"/>
              </a:ext>
            </a:extLst>
          </p:cNvPr>
          <p:cNvSpPr/>
          <p:nvPr/>
        </p:nvSpPr>
        <p:spPr>
          <a:xfrm>
            <a:off x="3510676" y="196414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1,0</a:t>
            </a:r>
          </a:p>
        </p:txBody>
      </p:sp>
      <p:sp>
        <p:nvSpPr>
          <p:cNvPr id="69" name="!!1-1">
            <a:extLst>
              <a:ext uri="{FF2B5EF4-FFF2-40B4-BE49-F238E27FC236}">
                <a16:creationId xmlns:a16="http://schemas.microsoft.com/office/drawing/2014/main" id="{4EB31CCC-CA0F-7DF7-20A5-5E8E2A32DADB}"/>
              </a:ext>
            </a:extLst>
          </p:cNvPr>
          <p:cNvSpPr/>
          <p:nvPr/>
        </p:nvSpPr>
        <p:spPr>
          <a:xfrm>
            <a:off x="4157007" y="196414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1,1</a:t>
            </a:r>
          </a:p>
        </p:txBody>
      </p:sp>
      <p:sp>
        <p:nvSpPr>
          <p:cNvPr id="70" name="!!1-2">
            <a:extLst>
              <a:ext uri="{FF2B5EF4-FFF2-40B4-BE49-F238E27FC236}">
                <a16:creationId xmlns:a16="http://schemas.microsoft.com/office/drawing/2014/main" id="{C8533EAD-2747-B68F-384E-C927CEB0E504}"/>
              </a:ext>
            </a:extLst>
          </p:cNvPr>
          <p:cNvSpPr/>
          <p:nvPr/>
        </p:nvSpPr>
        <p:spPr>
          <a:xfrm>
            <a:off x="4804645" y="1964141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1,2</a:t>
            </a:r>
          </a:p>
        </p:txBody>
      </p:sp>
      <p:sp>
        <p:nvSpPr>
          <p:cNvPr id="71" name="!!1-3">
            <a:extLst>
              <a:ext uri="{FF2B5EF4-FFF2-40B4-BE49-F238E27FC236}">
                <a16:creationId xmlns:a16="http://schemas.microsoft.com/office/drawing/2014/main" id="{3EB2B9CB-A267-1C70-615B-61FD47B34E00}"/>
              </a:ext>
            </a:extLst>
          </p:cNvPr>
          <p:cNvSpPr/>
          <p:nvPr/>
        </p:nvSpPr>
        <p:spPr>
          <a:xfrm>
            <a:off x="5449669" y="1964141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1,3</a:t>
            </a:r>
          </a:p>
        </p:txBody>
      </p:sp>
      <p:sp>
        <p:nvSpPr>
          <p:cNvPr id="72" name="!!1-4">
            <a:extLst>
              <a:ext uri="{FF2B5EF4-FFF2-40B4-BE49-F238E27FC236}">
                <a16:creationId xmlns:a16="http://schemas.microsoft.com/office/drawing/2014/main" id="{ADCF027B-38C9-B970-2F95-0116F80EA191}"/>
              </a:ext>
            </a:extLst>
          </p:cNvPr>
          <p:cNvSpPr/>
          <p:nvPr/>
        </p:nvSpPr>
        <p:spPr>
          <a:xfrm>
            <a:off x="6096000" y="196414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1,4</a:t>
            </a:r>
          </a:p>
        </p:txBody>
      </p:sp>
      <p:sp>
        <p:nvSpPr>
          <p:cNvPr id="73" name="!!1-5">
            <a:extLst>
              <a:ext uri="{FF2B5EF4-FFF2-40B4-BE49-F238E27FC236}">
                <a16:creationId xmlns:a16="http://schemas.microsoft.com/office/drawing/2014/main" id="{962A1E08-3165-8527-460D-A4AC61E3D5B4}"/>
              </a:ext>
            </a:extLst>
          </p:cNvPr>
          <p:cNvSpPr/>
          <p:nvPr/>
        </p:nvSpPr>
        <p:spPr>
          <a:xfrm>
            <a:off x="6742331" y="196414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1,5</a:t>
            </a:r>
          </a:p>
        </p:txBody>
      </p:sp>
      <p:sp>
        <p:nvSpPr>
          <p:cNvPr id="74" name="!!1-6">
            <a:extLst>
              <a:ext uri="{FF2B5EF4-FFF2-40B4-BE49-F238E27FC236}">
                <a16:creationId xmlns:a16="http://schemas.microsoft.com/office/drawing/2014/main" id="{E6BA15D0-BB5F-3212-DD6A-7C5B6648E56A}"/>
              </a:ext>
            </a:extLst>
          </p:cNvPr>
          <p:cNvSpPr/>
          <p:nvPr/>
        </p:nvSpPr>
        <p:spPr>
          <a:xfrm>
            <a:off x="7389969" y="1964141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1,6</a:t>
            </a:r>
          </a:p>
        </p:txBody>
      </p:sp>
      <p:sp>
        <p:nvSpPr>
          <p:cNvPr id="75" name="!!1-7">
            <a:extLst>
              <a:ext uri="{FF2B5EF4-FFF2-40B4-BE49-F238E27FC236}">
                <a16:creationId xmlns:a16="http://schemas.microsoft.com/office/drawing/2014/main" id="{8E4D6403-CF55-0FB6-7F8D-2BD065260AA7}"/>
              </a:ext>
            </a:extLst>
          </p:cNvPr>
          <p:cNvSpPr/>
          <p:nvPr/>
        </p:nvSpPr>
        <p:spPr>
          <a:xfrm>
            <a:off x="8034993" y="1964141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1,7</a:t>
            </a:r>
          </a:p>
        </p:txBody>
      </p:sp>
      <p:sp>
        <p:nvSpPr>
          <p:cNvPr id="76" name="!!2-0">
            <a:extLst>
              <a:ext uri="{FF2B5EF4-FFF2-40B4-BE49-F238E27FC236}">
                <a16:creationId xmlns:a16="http://schemas.microsoft.com/office/drawing/2014/main" id="{4B50A362-6110-8966-C552-D79AE645A95D}"/>
              </a:ext>
            </a:extLst>
          </p:cNvPr>
          <p:cNvSpPr/>
          <p:nvPr/>
        </p:nvSpPr>
        <p:spPr>
          <a:xfrm>
            <a:off x="3510676" y="261047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2,0</a:t>
            </a:r>
          </a:p>
        </p:txBody>
      </p:sp>
      <p:sp>
        <p:nvSpPr>
          <p:cNvPr id="77" name="!!2-1">
            <a:extLst>
              <a:ext uri="{FF2B5EF4-FFF2-40B4-BE49-F238E27FC236}">
                <a16:creationId xmlns:a16="http://schemas.microsoft.com/office/drawing/2014/main" id="{1B42F132-D933-E515-E2FB-F2308D7C2862}"/>
              </a:ext>
            </a:extLst>
          </p:cNvPr>
          <p:cNvSpPr/>
          <p:nvPr/>
        </p:nvSpPr>
        <p:spPr>
          <a:xfrm>
            <a:off x="4157007" y="261047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2,1</a:t>
            </a:r>
          </a:p>
        </p:txBody>
      </p:sp>
      <p:sp>
        <p:nvSpPr>
          <p:cNvPr id="78" name="!!2-2">
            <a:extLst>
              <a:ext uri="{FF2B5EF4-FFF2-40B4-BE49-F238E27FC236}">
                <a16:creationId xmlns:a16="http://schemas.microsoft.com/office/drawing/2014/main" id="{E8AA565B-57A1-F3D3-ABEA-8364ECD6277A}"/>
              </a:ext>
            </a:extLst>
          </p:cNvPr>
          <p:cNvSpPr/>
          <p:nvPr/>
        </p:nvSpPr>
        <p:spPr>
          <a:xfrm>
            <a:off x="4804645" y="2610471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2,2</a:t>
            </a:r>
          </a:p>
        </p:txBody>
      </p:sp>
      <p:sp>
        <p:nvSpPr>
          <p:cNvPr id="79" name="!!2-3">
            <a:extLst>
              <a:ext uri="{FF2B5EF4-FFF2-40B4-BE49-F238E27FC236}">
                <a16:creationId xmlns:a16="http://schemas.microsoft.com/office/drawing/2014/main" id="{DB544E9D-B032-A000-8ECC-CF104752A9F3}"/>
              </a:ext>
            </a:extLst>
          </p:cNvPr>
          <p:cNvSpPr/>
          <p:nvPr/>
        </p:nvSpPr>
        <p:spPr>
          <a:xfrm>
            <a:off x="5449669" y="2610471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2,3</a:t>
            </a:r>
          </a:p>
        </p:txBody>
      </p:sp>
      <p:sp>
        <p:nvSpPr>
          <p:cNvPr id="80" name="!!2-4">
            <a:extLst>
              <a:ext uri="{FF2B5EF4-FFF2-40B4-BE49-F238E27FC236}">
                <a16:creationId xmlns:a16="http://schemas.microsoft.com/office/drawing/2014/main" id="{4B4108AE-6AD5-ADEE-5B24-239C1E301C7C}"/>
              </a:ext>
            </a:extLst>
          </p:cNvPr>
          <p:cNvSpPr/>
          <p:nvPr/>
        </p:nvSpPr>
        <p:spPr>
          <a:xfrm>
            <a:off x="6096000" y="261047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2,4</a:t>
            </a:r>
          </a:p>
        </p:txBody>
      </p:sp>
      <p:sp>
        <p:nvSpPr>
          <p:cNvPr id="81" name="!!2-5">
            <a:extLst>
              <a:ext uri="{FF2B5EF4-FFF2-40B4-BE49-F238E27FC236}">
                <a16:creationId xmlns:a16="http://schemas.microsoft.com/office/drawing/2014/main" id="{DE818CCA-F35D-E4C0-01E6-A7C7437CCAC3}"/>
              </a:ext>
            </a:extLst>
          </p:cNvPr>
          <p:cNvSpPr/>
          <p:nvPr/>
        </p:nvSpPr>
        <p:spPr>
          <a:xfrm>
            <a:off x="6742331" y="261047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2,5</a:t>
            </a:r>
          </a:p>
        </p:txBody>
      </p:sp>
      <p:sp>
        <p:nvSpPr>
          <p:cNvPr id="82" name="!!2-6">
            <a:extLst>
              <a:ext uri="{FF2B5EF4-FFF2-40B4-BE49-F238E27FC236}">
                <a16:creationId xmlns:a16="http://schemas.microsoft.com/office/drawing/2014/main" id="{5FE89CB6-3B59-EB09-9405-9697C561CCE7}"/>
              </a:ext>
            </a:extLst>
          </p:cNvPr>
          <p:cNvSpPr/>
          <p:nvPr/>
        </p:nvSpPr>
        <p:spPr>
          <a:xfrm>
            <a:off x="7389969" y="2610471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2,6</a:t>
            </a:r>
          </a:p>
        </p:txBody>
      </p:sp>
      <p:sp>
        <p:nvSpPr>
          <p:cNvPr id="83" name="!!2-7">
            <a:extLst>
              <a:ext uri="{FF2B5EF4-FFF2-40B4-BE49-F238E27FC236}">
                <a16:creationId xmlns:a16="http://schemas.microsoft.com/office/drawing/2014/main" id="{BE681427-C9AD-93EE-5342-7C1A168C850F}"/>
              </a:ext>
            </a:extLst>
          </p:cNvPr>
          <p:cNvSpPr/>
          <p:nvPr/>
        </p:nvSpPr>
        <p:spPr>
          <a:xfrm>
            <a:off x="8034993" y="2610471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2,7</a:t>
            </a:r>
          </a:p>
        </p:txBody>
      </p:sp>
      <p:sp>
        <p:nvSpPr>
          <p:cNvPr id="84" name="!!3-0">
            <a:extLst>
              <a:ext uri="{FF2B5EF4-FFF2-40B4-BE49-F238E27FC236}">
                <a16:creationId xmlns:a16="http://schemas.microsoft.com/office/drawing/2014/main" id="{2A09E13B-03D5-BED1-DDB9-8ECBF2F6A76E}"/>
              </a:ext>
            </a:extLst>
          </p:cNvPr>
          <p:cNvSpPr/>
          <p:nvPr/>
        </p:nvSpPr>
        <p:spPr>
          <a:xfrm>
            <a:off x="3510676" y="3256800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3,0</a:t>
            </a:r>
          </a:p>
        </p:txBody>
      </p:sp>
      <p:sp>
        <p:nvSpPr>
          <p:cNvPr id="85" name="!!3-1">
            <a:extLst>
              <a:ext uri="{FF2B5EF4-FFF2-40B4-BE49-F238E27FC236}">
                <a16:creationId xmlns:a16="http://schemas.microsoft.com/office/drawing/2014/main" id="{D366CA3B-DA6C-48D9-7AA8-D0BA74FB03BC}"/>
              </a:ext>
            </a:extLst>
          </p:cNvPr>
          <p:cNvSpPr/>
          <p:nvPr/>
        </p:nvSpPr>
        <p:spPr>
          <a:xfrm>
            <a:off x="4157007" y="3256800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3,1</a:t>
            </a:r>
          </a:p>
        </p:txBody>
      </p:sp>
      <p:sp>
        <p:nvSpPr>
          <p:cNvPr id="86" name="!!3-2">
            <a:extLst>
              <a:ext uri="{FF2B5EF4-FFF2-40B4-BE49-F238E27FC236}">
                <a16:creationId xmlns:a16="http://schemas.microsoft.com/office/drawing/2014/main" id="{9CEDD0FA-CD62-EDD8-5265-A4B2DCA9C750}"/>
              </a:ext>
            </a:extLst>
          </p:cNvPr>
          <p:cNvSpPr/>
          <p:nvPr/>
        </p:nvSpPr>
        <p:spPr>
          <a:xfrm>
            <a:off x="4804645" y="3256799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3,2</a:t>
            </a:r>
          </a:p>
        </p:txBody>
      </p:sp>
      <p:sp>
        <p:nvSpPr>
          <p:cNvPr id="87" name="!!3-3">
            <a:extLst>
              <a:ext uri="{FF2B5EF4-FFF2-40B4-BE49-F238E27FC236}">
                <a16:creationId xmlns:a16="http://schemas.microsoft.com/office/drawing/2014/main" id="{B7844880-966B-E35A-1C50-870A46B7ADDE}"/>
              </a:ext>
            </a:extLst>
          </p:cNvPr>
          <p:cNvSpPr/>
          <p:nvPr/>
        </p:nvSpPr>
        <p:spPr>
          <a:xfrm>
            <a:off x="5449669" y="3256799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3,3</a:t>
            </a:r>
          </a:p>
        </p:txBody>
      </p:sp>
      <p:sp>
        <p:nvSpPr>
          <p:cNvPr id="88" name="!!3-4">
            <a:extLst>
              <a:ext uri="{FF2B5EF4-FFF2-40B4-BE49-F238E27FC236}">
                <a16:creationId xmlns:a16="http://schemas.microsoft.com/office/drawing/2014/main" id="{7CBED2F5-E549-10FA-D18A-D3E3DC9AF085}"/>
              </a:ext>
            </a:extLst>
          </p:cNvPr>
          <p:cNvSpPr/>
          <p:nvPr/>
        </p:nvSpPr>
        <p:spPr>
          <a:xfrm>
            <a:off x="6096000" y="3256800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3,4</a:t>
            </a:r>
          </a:p>
        </p:txBody>
      </p:sp>
      <p:sp>
        <p:nvSpPr>
          <p:cNvPr id="89" name="!!3-5">
            <a:extLst>
              <a:ext uri="{FF2B5EF4-FFF2-40B4-BE49-F238E27FC236}">
                <a16:creationId xmlns:a16="http://schemas.microsoft.com/office/drawing/2014/main" id="{21324776-0DDD-9C0D-D100-A1895B33B65B}"/>
              </a:ext>
            </a:extLst>
          </p:cNvPr>
          <p:cNvSpPr/>
          <p:nvPr/>
        </p:nvSpPr>
        <p:spPr>
          <a:xfrm>
            <a:off x="6742331" y="3256800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3,5</a:t>
            </a:r>
          </a:p>
        </p:txBody>
      </p:sp>
      <p:sp>
        <p:nvSpPr>
          <p:cNvPr id="90" name="!!3-6">
            <a:extLst>
              <a:ext uri="{FF2B5EF4-FFF2-40B4-BE49-F238E27FC236}">
                <a16:creationId xmlns:a16="http://schemas.microsoft.com/office/drawing/2014/main" id="{B285BFEF-01C0-85D6-622C-9E7DEE7BAC9C}"/>
              </a:ext>
            </a:extLst>
          </p:cNvPr>
          <p:cNvSpPr/>
          <p:nvPr/>
        </p:nvSpPr>
        <p:spPr>
          <a:xfrm>
            <a:off x="7389969" y="3256799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3,6</a:t>
            </a:r>
          </a:p>
        </p:txBody>
      </p:sp>
      <p:sp>
        <p:nvSpPr>
          <p:cNvPr id="91" name="!!3-7">
            <a:extLst>
              <a:ext uri="{FF2B5EF4-FFF2-40B4-BE49-F238E27FC236}">
                <a16:creationId xmlns:a16="http://schemas.microsoft.com/office/drawing/2014/main" id="{00D4A32A-E871-2A5D-44D9-449FAB55B508}"/>
              </a:ext>
            </a:extLst>
          </p:cNvPr>
          <p:cNvSpPr/>
          <p:nvPr/>
        </p:nvSpPr>
        <p:spPr>
          <a:xfrm>
            <a:off x="8034993" y="3256799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3,7</a:t>
            </a:r>
          </a:p>
        </p:txBody>
      </p:sp>
      <p:sp>
        <p:nvSpPr>
          <p:cNvPr id="92" name="!!4-0">
            <a:extLst>
              <a:ext uri="{FF2B5EF4-FFF2-40B4-BE49-F238E27FC236}">
                <a16:creationId xmlns:a16="http://schemas.microsoft.com/office/drawing/2014/main" id="{FAC07A28-3533-AFB3-B0A6-613164C5F29E}"/>
              </a:ext>
            </a:extLst>
          </p:cNvPr>
          <p:cNvSpPr/>
          <p:nvPr/>
        </p:nvSpPr>
        <p:spPr>
          <a:xfrm>
            <a:off x="3510676" y="390312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4,0</a:t>
            </a:r>
          </a:p>
        </p:txBody>
      </p:sp>
      <p:sp>
        <p:nvSpPr>
          <p:cNvPr id="93" name="!!4-1">
            <a:extLst>
              <a:ext uri="{FF2B5EF4-FFF2-40B4-BE49-F238E27FC236}">
                <a16:creationId xmlns:a16="http://schemas.microsoft.com/office/drawing/2014/main" id="{0E08D320-A089-5E50-B402-2354BD7858EF}"/>
              </a:ext>
            </a:extLst>
          </p:cNvPr>
          <p:cNvSpPr/>
          <p:nvPr/>
        </p:nvSpPr>
        <p:spPr>
          <a:xfrm>
            <a:off x="4157007" y="390312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4,1</a:t>
            </a:r>
          </a:p>
        </p:txBody>
      </p:sp>
      <p:sp>
        <p:nvSpPr>
          <p:cNvPr id="94" name="!!4-2">
            <a:extLst>
              <a:ext uri="{FF2B5EF4-FFF2-40B4-BE49-F238E27FC236}">
                <a16:creationId xmlns:a16="http://schemas.microsoft.com/office/drawing/2014/main" id="{F7AA58F1-AD46-7957-428A-1CE58D094819}"/>
              </a:ext>
            </a:extLst>
          </p:cNvPr>
          <p:cNvSpPr/>
          <p:nvPr/>
        </p:nvSpPr>
        <p:spPr>
          <a:xfrm>
            <a:off x="4804645" y="390312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4,2</a:t>
            </a:r>
          </a:p>
        </p:txBody>
      </p:sp>
      <p:sp>
        <p:nvSpPr>
          <p:cNvPr id="95" name="!!4-3">
            <a:extLst>
              <a:ext uri="{FF2B5EF4-FFF2-40B4-BE49-F238E27FC236}">
                <a16:creationId xmlns:a16="http://schemas.microsoft.com/office/drawing/2014/main" id="{FDE5D54C-7DCB-F6EA-74E3-7BF001945CC9}"/>
              </a:ext>
            </a:extLst>
          </p:cNvPr>
          <p:cNvSpPr/>
          <p:nvPr/>
        </p:nvSpPr>
        <p:spPr>
          <a:xfrm>
            <a:off x="5449669" y="390312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4,3</a:t>
            </a:r>
          </a:p>
        </p:txBody>
      </p:sp>
      <p:sp>
        <p:nvSpPr>
          <p:cNvPr id="96" name="!!4-4">
            <a:extLst>
              <a:ext uri="{FF2B5EF4-FFF2-40B4-BE49-F238E27FC236}">
                <a16:creationId xmlns:a16="http://schemas.microsoft.com/office/drawing/2014/main" id="{EB48D323-4DF7-28F6-FE16-B64641A730A1}"/>
              </a:ext>
            </a:extLst>
          </p:cNvPr>
          <p:cNvSpPr/>
          <p:nvPr/>
        </p:nvSpPr>
        <p:spPr>
          <a:xfrm>
            <a:off x="6096000" y="390312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4,4</a:t>
            </a:r>
          </a:p>
        </p:txBody>
      </p:sp>
      <p:sp>
        <p:nvSpPr>
          <p:cNvPr id="97" name="!!4-5">
            <a:extLst>
              <a:ext uri="{FF2B5EF4-FFF2-40B4-BE49-F238E27FC236}">
                <a16:creationId xmlns:a16="http://schemas.microsoft.com/office/drawing/2014/main" id="{911B4055-8368-2C1F-EE53-1279C60574B9}"/>
              </a:ext>
            </a:extLst>
          </p:cNvPr>
          <p:cNvSpPr/>
          <p:nvPr/>
        </p:nvSpPr>
        <p:spPr>
          <a:xfrm>
            <a:off x="6742331" y="390312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4,5</a:t>
            </a:r>
          </a:p>
        </p:txBody>
      </p:sp>
      <p:sp>
        <p:nvSpPr>
          <p:cNvPr id="98" name="!!4-6">
            <a:extLst>
              <a:ext uri="{FF2B5EF4-FFF2-40B4-BE49-F238E27FC236}">
                <a16:creationId xmlns:a16="http://schemas.microsoft.com/office/drawing/2014/main" id="{0E87697A-6B92-F9FF-A43E-E11BD948681B}"/>
              </a:ext>
            </a:extLst>
          </p:cNvPr>
          <p:cNvSpPr/>
          <p:nvPr/>
        </p:nvSpPr>
        <p:spPr>
          <a:xfrm>
            <a:off x="7389969" y="390312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4,6</a:t>
            </a:r>
          </a:p>
        </p:txBody>
      </p:sp>
      <p:sp>
        <p:nvSpPr>
          <p:cNvPr id="99" name="!!4-7">
            <a:extLst>
              <a:ext uri="{FF2B5EF4-FFF2-40B4-BE49-F238E27FC236}">
                <a16:creationId xmlns:a16="http://schemas.microsoft.com/office/drawing/2014/main" id="{F3B40060-268B-30A2-5B1A-602C536C6E02}"/>
              </a:ext>
            </a:extLst>
          </p:cNvPr>
          <p:cNvSpPr/>
          <p:nvPr/>
        </p:nvSpPr>
        <p:spPr>
          <a:xfrm>
            <a:off x="8034993" y="390312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4,7</a:t>
            </a:r>
          </a:p>
        </p:txBody>
      </p:sp>
      <p:sp>
        <p:nvSpPr>
          <p:cNvPr id="100" name="!!5-0">
            <a:extLst>
              <a:ext uri="{FF2B5EF4-FFF2-40B4-BE49-F238E27FC236}">
                <a16:creationId xmlns:a16="http://schemas.microsoft.com/office/drawing/2014/main" id="{F81BF618-2E7C-5628-8A60-AB4CDF963D51}"/>
              </a:ext>
            </a:extLst>
          </p:cNvPr>
          <p:cNvSpPr/>
          <p:nvPr/>
        </p:nvSpPr>
        <p:spPr>
          <a:xfrm>
            <a:off x="3510676" y="454944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5,0</a:t>
            </a:r>
          </a:p>
        </p:txBody>
      </p:sp>
      <p:sp>
        <p:nvSpPr>
          <p:cNvPr id="101" name="!!5-1">
            <a:extLst>
              <a:ext uri="{FF2B5EF4-FFF2-40B4-BE49-F238E27FC236}">
                <a16:creationId xmlns:a16="http://schemas.microsoft.com/office/drawing/2014/main" id="{6843713B-8267-BD95-9CAF-AB5C2F87EE77}"/>
              </a:ext>
            </a:extLst>
          </p:cNvPr>
          <p:cNvSpPr/>
          <p:nvPr/>
        </p:nvSpPr>
        <p:spPr>
          <a:xfrm>
            <a:off x="4157007" y="454944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5,1</a:t>
            </a:r>
          </a:p>
        </p:txBody>
      </p:sp>
      <p:sp>
        <p:nvSpPr>
          <p:cNvPr id="102" name="!!5-2">
            <a:extLst>
              <a:ext uri="{FF2B5EF4-FFF2-40B4-BE49-F238E27FC236}">
                <a16:creationId xmlns:a16="http://schemas.microsoft.com/office/drawing/2014/main" id="{0D7BD1DE-BFFE-45DB-3AC3-547C6559FFE5}"/>
              </a:ext>
            </a:extLst>
          </p:cNvPr>
          <p:cNvSpPr/>
          <p:nvPr/>
        </p:nvSpPr>
        <p:spPr>
          <a:xfrm>
            <a:off x="4804645" y="454944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5,2</a:t>
            </a:r>
          </a:p>
        </p:txBody>
      </p:sp>
      <p:sp>
        <p:nvSpPr>
          <p:cNvPr id="103" name="!!5-3">
            <a:extLst>
              <a:ext uri="{FF2B5EF4-FFF2-40B4-BE49-F238E27FC236}">
                <a16:creationId xmlns:a16="http://schemas.microsoft.com/office/drawing/2014/main" id="{3298A1BA-D477-E6AD-4004-D7FC4D3E4943}"/>
              </a:ext>
            </a:extLst>
          </p:cNvPr>
          <p:cNvSpPr/>
          <p:nvPr/>
        </p:nvSpPr>
        <p:spPr>
          <a:xfrm>
            <a:off x="5449669" y="454944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5,3</a:t>
            </a:r>
          </a:p>
        </p:txBody>
      </p:sp>
      <p:sp>
        <p:nvSpPr>
          <p:cNvPr id="104" name="!!5-4">
            <a:extLst>
              <a:ext uri="{FF2B5EF4-FFF2-40B4-BE49-F238E27FC236}">
                <a16:creationId xmlns:a16="http://schemas.microsoft.com/office/drawing/2014/main" id="{09EEF7D6-A829-DE28-D199-E17B212B6E65}"/>
              </a:ext>
            </a:extLst>
          </p:cNvPr>
          <p:cNvSpPr/>
          <p:nvPr/>
        </p:nvSpPr>
        <p:spPr>
          <a:xfrm>
            <a:off x="6096000" y="454944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5,4</a:t>
            </a:r>
          </a:p>
        </p:txBody>
      </p:sp>
      <p:sp>
        <p:nvSpPr>
          <p:cNvPr id="105" name="!!5-5">
            <a:extLst>
              <a:ext uri="{FF2B5EF4-FFF2-40B4-BE49-F238E27FC236}">
                <a16:creationId xmlns:a16="http://schemas.microsoft.com/office/drawing/2014/main" id="{426B2B84-070F-8023-B9D6-EA3BF29E417D}"/>
              </a:ext>
            </a:extLst>
          </p:cNvPr>
          <p:cNvSpPr/>
          <p:nvPr/>
        </p:nvSpPr>
        <p:spPr>
          <a:xfrm>
            <a:off x="6742331" y="454944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5,5</a:t>
            </a:r>
          </a:p>
        </p:txBody>
      </p:sp>
      <p:sp>
        <p:nvSpPr>
          <p:cNvPr id="106" name="!!5-6">
            <a:extLst>
              <a:ext uri="{FF2B5EF4-FFF2-40B4-BE49-F238E27FC236}">
                <a16:creationId xmlns:a16="http://schemas.microsoft.com/office/drawing/2014/main" id="{BEE3EB58-00B9-3872-0273-724C222A3969}"/>
              </a:ext>
            </a:extLst>
          </p:cNvPr>
          <p:cNvSpPr/>
          <p:nvPr/>
        </p:nvSpPr>
        <p:spPr>
          <a:xfrm>
            <a:off x="7389969" y="454944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5,6</a:t>
            </a:r>
          </a:p>
        </p:txBody>
      </p:sp>
      <p:sp>
        <p:nvSpPr>
          <p:cNvPr id="107" name="!!5-7">
            <a:extLst>
              <a:ext uri="{FF2B5EF4-FFF2-40B4-BE49-F238E27FC236}">
                <a16:creationId xmlns:a16="http://schemas.microsoft.com/office/drawing/2014/main" id="{6DEB2ADB-34CE-2237-5081-2BE07B2E77CC}"/>
              </a:ext>
            </a:extLst>
          </p:cNvPr>
          <p:cNvSpPr/>
          <p:nvPr/>
        </p:nvSpPr>
        <p:spPr>
          <a:xfrm>
            <a:off x="8034993" y="454944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5,7</a:t>
            </a:r>
          </a:p>
        </p:txBody>
      </p:sp>
      <p:sp>
        <p:nvSpPr>
          <p:cNvPr id="108" name="!!6-0">
            <a:extLst>
              <a:ext uri="{FF2B5EF4-FFF2-40B4-BE49-F238E27FC236}">
                <a16:creationId xmlns:a16="http://schemas.microsoft.com/office/drawing/2014/main" id="{B39AAEED-6036-8E09-A9B3-2ADDC93AA122}"/>
              </a:ext>
            </a:extLst>
          </p:cNvPr>
          <p:cNvSpPr/>
          <p:nvPr/>
        </p:nvSpPr>
        <p:spPr>
          <a:xfrm>
            <a:off x="3510676" y="519575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6,0</a:t>
            </a:r>
          </a:p>
        </p:txBody>
      </p:sp>
      <p:sp>
        <p:nvSpPr>
          <p:cNvPr id="109" name="!!6-1">
            <a:extLst>
              <a:ext uri="{FF2B5EF4-FFF2-40B4-BE49-F238E27FC236}">
                <a16:creationId xmlns:a16="http://schemas.microsoft.com/office/drawing/2014/main" id="{33F50D4F-33BD-A1CF-BCE5-651C2243DA74}"/>
              </a:ext>
            </a:extLst>
          </p:cNvPr>
          <p:cNvSpPr/>
          <p:nvPr/>
        </p:nvSpPr>
        <p:spPr>
          <a:xfrm>
            <a:off x="4157007" y="519575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6,1</a:t>
            </a:r>
          </a:p>
        </p:txBody>
      </p:sp>
      <p:sp>
        <p:nvSpPr>
          <p:cNvPr id="110" name="!!6-2">
            <a:extLst>
              <a:ext uri="{FF2B5EF4-FFF2-40B4-BE49-F238E27FC236}">
                <a16:creationId xmlns:a16="http://schemas.microsoft.com/office/drawing/2014/main" id="{84B1FD99-4CD1-018C-FFCA-9817F4921863}"/>
              </a:ext>
            </a:extLst>
          </p:cNvPr>
          <p:cNvSpPr/>
          <p:nvPr/>
        </p:nvSpPr>
        <p:spPr>
          <a:xfrm>
            <a:off x="4804645" y="51957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6,2</a:t>
            </a:r>
          </a:p>
        </p:txBody>
      </p:sp>
      <p:sp>
        <p:nvSpPr>
          <p:cNvPr id="111" name="!!6-3">
            <a:extLst>
              <a:ext uri="{FF2B5EF4-FFF2-40B4-BE49-F238E27FC236}">
                <a16:creationId xmlns:a16="http://schemas.microsoft.com/office/drawing/2014/main" id="{5B3B3F55-89B3-B50D-11DA-A932D5D7946E}"/>
              </a:ext>
            </a:extLst>
          </p:cNvPr>
          <p:cNvSpPr/>
          <p:nvPr/>
        </p:nvSpPr>
        <p:spPr>
          <a:xfrm>
            <a:off x="5449669" y="51957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6,3</a:t>
            </a:r>
          </a:p>
        </p:txBody>
      </p:sp>
      <p:sp>
        <p:nvSpPr>
          <p:cNvPr id="112" name="!!6-4">
            <a:extLst>
              <a:ext uri="{FF2B5EF4-FFF2-40B4-BE49-F238E27FC236}">
                <a16:creationId xmlns:a16="http://schemas.microsoft.com/office/drawing/2014/main" id="{BEE8EE03-A838-1281-513B-F1C6F815B171}"/>
              </a:ext>
            </a:extLst>
          </p:cNvPr>
          <p:cNvSpPr/>
          <p:nvPr/>
        </p:nvSpPr>
        <p:spPr>
          <a:xfrm>
            <a:off x="6096000" y="519575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6,4</a:t>
            </a:r>
          </a:p>
        </p:txBody>
      </p:sp>
      <p:sp>
        <p:nvSpPr>
          <p:cNvPr id="113" name="!!6-5">
            <a:extLst>
              <a:ext uri="{FF2B5EF4-FFF2-40B4-BE49-F238E27FC236}">
                <a16:creationId xmlns:a16="http://schemas.microsoft.com/office/drawing/2014/main" id="{8BCAA349-1979-9012-20D3-38C9F1727F4F}"/>
              </a:ext>
            </a:extLst>
          </p:cNvPr>
          <p:cNvSpPr/>
          <p:nvPr/>
        </p:nvSpPr>
        <p:spPr>
          <a:xfrm>
            <a:off x="6742331" y="519575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6,5</a:t>
            </a:r>
          </a:p>
        </p:txBody>
      </p:sp>
      <p:sp>
        <p:nvSpPr>
          <p:cNvPr id="114" name="!!6-6">
            <a:extLst>
              <a:ext uri="{FF2B5EF4-FFF2-40B4-BE49-F238E27FC236}">
                <a16:creationId xmlns:a16="http://schemas.microsoft.com/office/drawing/2014/main" id="{553C596B-8B6A-DC78-18D7-18D8ABD7E98B}"/>
              </a:ext>
            </a:extLst>
          </p:cNvPr>
          <p:cNvSpPr/>
          <p:nvPr/>
        </p:nvSpPr>
        <p:spPr>
          <a:xfrm>
            <a:off x="7389969" y="51957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6,6</a:t>
            </a:r>
          </a:p>
        </p:txBody>
      </p:sp>
      <p:sp>
        <p:nvSpPr>
          <p:cNvPr id="115" name="!!6-7">
            <a:extLst>
              <a:ext uri="{FF2B5EF4-FFF2-40B4-BE49-F238E27FC236}">
                <a16:creationId xmlns:a16="http://schemas.microsoft.com/office/drawing/2014/main" id="{C80E2E29-412E-F7FC-2AD8-398BE1577744}"/>
              </a:ext>
            </a:extLst>
          </p:cNvPr>
          <p:cNvSpPr/>
          <p:nvPr/>
        </p:nvSpPr>
        <p:spPr>
          <a:xfrm>
            <a:off x="8034993" y="51957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6,7</a:t>
            </a:r>
          </a:p>
        </p:txBody>
      </p:sp>
      <p:sp>
        <p:nvSpPr>
          <p:cNvPr id="116" name="!!7-0">
            <a:extLst>
              <a:ext uri="{FF2B5EF4-FFF2-40B4-BE49-F238E27FC236}">
                <a16:creationId xmlns:a16="http://schemas.microsoft.com/office/drawing/2014/main" id="{31904243-7C38-3380-0060-0F59332F5C7F}"/>
              </a:ext>
            </a:extLst>
          </p:cNvPr>
          <p:cNvSpPr/>
          <p:nvPr/>
        </p:nvSpPr>
        <p:spPr>
          <a:xfrm>
            <a:off x="3510676" y="584207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7,0</a:t>
            </a:r>
          </a:p>
        </p:txBody>
      </p:sp>
      <p:sp>
        <p:nvSpPr>
          <p:cNvPr id="117" name="!!7-1">
            <a:extLst>
              <a:ext uri="{FF2B5EF4-FFF2-40B4-BE49-F238E27FC236}">
                <a16:creationId xmlns:a16="http://schemas.microsoft.com/office/drawing/2014/main" id="{91DE7B2A-2615-C475-7340-BFBA128A4AB9}"/>
              </a:ext>
            </a:extLst>
          </p:cNvPr>
          <p:cNvSpPr/>
          <p:nvPr/>
        </p:nvSpPr>
        <p:spPr>
          <a:xfrm>
            <a:off x="4157007" y="584207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7,1</a:t>
            </a:r>
          </a:p>
        </p:txBody>
      </p:sp>
      <p:sp>
        <p:nvSpPr>
          <p:cNvPr id="118" name="!!7-2">
            <a:extLst>
              <a:ext uri="{FF2B5EF4-FFF2-40B4-BE49-F238E27FC236}">
                <a16:creationId xmlns:a16="http://schemas.microsoft.com/office/drawing/2014/main" id="{2588242D-3ABB-46C8-0201-0908EBB6710D}"/>
              </a:ext>
            </a:extLst>
          </p:cNvPr>
          <p:cNvSpPr/>
          <p:nvPr/>
        </p:nvSpPr>
        <p:spPr>
          <a:xfrm>
            <a:off x="4804645" y="5842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7,2</a:t>
            </a:r>
          </a:p>
        </p:txBody>
      </p:sp>
      <p:sp>
        <p:nvSpPr>
          <p:cNvPr id="119" name="!!7-3">
            <a:extLst>
              <a:ext uri="{FF2B5EF4-FFF2-40B4-BE49-F238E27FC236}">
                <a16:creationId xmlns:a16="http://schemas.microsoft.com/office/drawing/2014/main" id="{9CC2DBB2-FEBE-C8C3-EC09-8C666B18EFC2}"/>
              </a:ext>
            </a:extLst>
          </p:cNvPr>
          <p:cNvSpPr/>
          <p:nvPr/>
        </p:nvSpPr>
        <p:spPr>
          <a:xfrm>
            <a:off x="5449669" y="5842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7,3</a:t>
            </a:r>
          </a:p>
        </p:txBody>
      </p:sp>
      <p:sp>
        <p:nvSpPr>
          <p:cNvPr id="120" name="!!7-4">
            <a:extLst>
              <a:ext uri="{FF2B5EF4-FFF2-40B4-BE49-F238E27FC236}">
                <a16:creationId xmlns:a16="http://schemas.microsoft.com/office/drawing/2014/main" id="{6317F6D3-E8F7-3E14-C271-8BC503B6B91D}"/>
              </a:ext>
            </a:extLst>
          </p:cNvPr>
          <p:cNvSpPr/>
          <p:nvPr/>
        </p:nvSpPr>
        <p:spPr>
          <a:xfrm>
            <a:off x="6096000" y="584207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7,4</a:t>
            </a:r>
          </a:p>
        </p:txBody>
      </p:sp>
      <p:sp>
        <p:nvSpPr>
          <p:cNvPr id="121" name="!!7-5">
            <a:extLst>
              <a:ext uri="{FF2B5EF4-FFF2-40B4-BE49-F238E27FC236}">
                <a16:creationId xmlns:a16="http://schemas.microsoft.com/office/drawing/2014/main" id="{19607748-EA66-FC46-D136-9342BC6C7E1B}"/>
              </a:ext>
            </a:extLst>
          </p:cNvPr>
          <p:cNvSpPr/>
          <p:nvPr/>
        </p:nvSpPr>
        <p:spPr>
          <a:xfrm>
            <a:off x="6742331" y="584207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7,5</a:t>
            </a:r>
          </a:p>
        </p:txBody>
      </p:sp>
      <p:sp>
        <p:nvSpPr>
          <p:cNvPr id="122" name="!!7-6">
            <a:extLst>
              <a:ext uri="{FF2B5EF4-FFF2-40B4-BE49-F238E27FC236}">
                <a16:creationId xmlns:a16="http://schemas.microsoft.com/office/drawing/2014/main" id="{A9EF9A76-7A3D-624A-D87E-3EA746065839}"/>
              </a:ext>
            </a:extLst>
          </p:cNvPr>
          <p:cNvSpPr/>
          <p:nvPr/>
        </p:nvSpPr>
        <p:spPr>
          <a:xfrm>
            <a:off x="7389969" y="5842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7,6</a:t>
            </a:r>
          </a:p>
        </p:txBody>
      </p:sp>
      <p:sp>
        <p:nvSpPr>
          <p:cNvPr id="123" name="!!7-7">
            <a:extLst>
              <a:ext uri="{FF2B5EF4-FFF2-40B4-BE49-F238E27FC236}">
                <a16:creationId xmlns:a16="http://schemas.microsoft.com/office/drawing/2014/main" id="{F56D9891-E6ED-35B3-78AE-75AFA387C45B}"/>
              </a:ext>
            </a:extLst>
          </p:cNvPr>
          <p:cNvSpPr/>
          <p:nvPr/>
        </p:nvSpPr>
        <p:spPr>
          <a:xfrm>
            <a:off x="8034993" y="5842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7,7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8721B005-3DF7-730D-06EE-C05939DC7263}"/>
              </a:ext>
            </a:extLst>
          </p:cNvPr>
          <p:cNvSpPr txBox="1">
            <a:spLocks/>
          </p:cNvSpPr>
          <p:nvPr/>
        </p:nvSpPr>
        <p:spPr>
          <a:xfrm>
            <a:off x="381000" y="236141"/>
            <a:ext cx="10515600" cy="8059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sz="4000" dirty="0"/>
              <a:t>Orthogonal Memory Access - Challenge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FC649A23-602F-10D1-8DCB-919F519144EB}"/>
              </a:ext>
            </a:extLst>
          </p:cNvPr>
          <p:cNvSpPr/>
          <p:nvPr/>
        </p:nvSpPr>
        <p:spPr>
          <a:xfrm>
            <a:off x="451035" y="3022854"/>
            <a:ext cx="1671492" cy="1146016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Column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Writer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(II=1)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A5C60E43-4688-745C-4617-365E9DC04FF8}"/>
              </a:ext>
            </a:extLst>
          </p:cNvPr>
          <p:cNvSpPr/>
          <p:nvPr/>
        </p:nvSpPr>
        <p:spPr>
          <a:xfrm>
            <a:off x="9897460" y="3022854"/>
            <a:ext cx="1671492" cy="1146016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Row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Reader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(II=1)</a:t>
            </a:r>
          </a:p>
        </p:txBody>
      </p:sp>
    </p:spTree>
    <p:extLst>
      <p:ext uri="{BB962C8B-B14F-4D97-AF65-F5344CB8AC3E}">
        <p14:creationId xmlns:p14="http://schemas.microsoft.com/office/powerpoint/2010/main" val="38170491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D8410-A769-46F9-DB5D-96872DC1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6091FB4-1680-4F9F-433B-C7A2BD7F6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57</a:t>
            </a:fld>
            <a:endParaRPr lang="en-CA"/>
          </a:p>
        </p:txBody>
      </p:sp>
      <p:sp>
        <p:nvSpPr>
          <p:cNvPr id="4" name="!!0-0">
            <a:extLst>
              <a:ext uri="{FF2B5EF4-FFF2-40B4-BE49-F238E27FC236}">
                <a16:creationId xmlns:a16="http://schemas.microsoft.com/office/drawing/2014/main" id="{FEDD15E3-4EA8-6AE9-657A-E24A5D072B7B}"/>
              </a:ext>
            </a:extLst>
          </p:cNvPr>
          <p:cNvSpPr/>
          <p:nvPr/>
        </p:nvSpPr>
        <p:spPr>
          <a:xfrm>
            <a:off x="3510676" y="1317811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0,0</a:t>
            </a:r>
          </a:p>
        </p:txBody>
      </p:sp>
      <p:sp>
        <p:nvSpPr>
          <p:cNvPr id="5" name="!!0-1">
            <a:extLst>
              <a:ext uri="{FF2B5EF4-FFF2-40B4-BE49-F238E27FC236}">
                <a16:creationId xmlns:a16="http://schemas.microsoft.com/office/drawing/2014/main" id="{82B0B3A9-D37C-FED8-AF08-1FE806BB507E}"/>
              </a:ext>
            </a:extLst>
          </p:cNvPr>
          <p:cNvSpPr/>
          <p:nvPr/>
        </p:nvSpPr>
        <p:spPr>
          <a:xfrm>
            <a:off x="4157007" y="1317811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0,1</a:t>
            </a:r>
          </a:p>
        </p:txBody>
      </p:sp>
      <p:sp>
        <p:nvSpPr>
          <p:cNvPr id="6" name="!!0-2">
            <a:extLst>
              <a:ext uri="{FF2B5EF4-FFF2-40B4-BE49-F238E27FC236}">
                <a16:creationId xmlns:a16="http://schemas.microsoft.com/office/drawing/2014/main" id="{77B721A8-F3CC-300E-217F-FB2F8892E08F}"/>
              </a:ext>
            </a:extLst>
          </p:cNvPr>
          <p:cNvSpPr/>
          <p:nvPr/>
        </p:nvSpPr>
        <p:spPr>
          <a:xfrm>
            <a:off x="4804645" y="1317810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0,2</a:t>
            </a:r>
          </a:p>
        </p:txBody>
      </p:sp>
      <p:sp>
        <p:nvSpPr>
          <p:cNvPr id="7" name="!!0-3">
            <a:extLst>
              <a:ext uri="{FF2B5EF4-FFF2-40B4-BE49-F238E27FC236}">
                <a16:creationId xmlns:a16="http://schemas.microsoft.com/office/drawing/2014/main" id="{216AE512-DC7D-42E6-9850-4936B8DD9B9A}"/>
              </a:ext>
            </a:extLst>
          </p:cNvPr>
          <p:cNvSpPr/>
          <p:nvPr/>
        </p:nvSpPr>
        <p:spPr>
          <a:xfrm>
            <a:off x="5449669" y="1317810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0,3</a:t>
            </a:r>
          </a:p>
        </p:txBody>
      </p:sp>
      <p:sp>
        <p:nvSpPr>
          <p:cNvPr id="8" name="!!0-4">
            <a:extLst>
              <a:ext uri="{FF2B5EF4-FFF2-40B4-BE49-F238E27FC236}">
                <a16:creationId xmlns:a16="http://schemas.microsoft.com/office/drawing/2014/main" id="{042B264E-6AE7-79A1-3E2B-813A1598E31E}"/>
              </a:ext>
            </a:extLst>
          </p:cNvPr>
          <p:cNvSpPr/>
          <p:nvPr/>
        </p:nvSpPr>
        <p:spPr>
          <a:xfrm>
            <a:off x="6096000" y="1317811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0,4</a:t>
            </a:r>
          </a:p>
        </p:txBody>
      </p:sp>
      <p:sp>
        <p:nvSpPr>
          <p:cNvPr id="9" name="!!0-5">
            <a:extLst>
              <a:ext uri="{FF2B5EF4-FFF2-40B4-BE49-F238E27FC236}">
                <a16:creationId xmlns:a16="http://schemas.microsoft.com/office/drawing/2014/main" id="{21260D47-BC4C-1B32-200C-4F9406414EE7}"/>
              </a:ext>
            </a:extLst>
          </p:cNvPr>
          <p:cNvSpPr/>
          <p:nvPr/>
        </p:nvSpPr>
        <p:spPr>
          <a:xfrm>
            <a:off x="6742331" y="1317811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0,5</a:t>
            </a:r>
          </a:p>
        </p:txBody>
      </p:sp>
      <p:sp>
        <p:nvSpPr>
          <p:cNvPr id="10" name="!!0-6">
            <a:extLst>
              <a:ext uri="{FF2B5EF4-FFF2-40B4-BE49-F238E27FC236}">
                <a16:creationId xmlns:a16="http://schemas.microsoft.com/office/drawing/2014/main" id="{5CFD00B3-B419-2EB8-9CA7-2AA20446327A}"/>
              </a:ext>
            </a:extLst>
          </p:cNvPr>
          <p:cNvSpPr/>
          <p:nvPr/>
        </p:nvSpPr>
        <p:spPr>
          <a:xfrm>
            <a:off x="7389969" y="1317810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0,6</a:t>
            </a:r>
          </a:p>
        </p:txBody>
      </p:sp>
      <p:sp>
        <p:nvSpPr>
          <p:cNvPr id="11" name="!!0-7">
            <a:extLst>
              <a:ext uri="{FF2B5EF4-FFF2-40B4-BE49-F238E27FC236}">
                <a16:creationId xmlns:a16="http://schemas.microsoft.com/office/drawing/2014/main" id="{C28CCB1D-EF8D-BC9D-1E10-5E6851274DE1}"/>
              </a:ext>
            </a:extLst>
          </p:cNvPr>
          <p:cNvSpPr/>
          <p:nvPr/>
        </p:nvSpPr>
        <p:spPr>
          <a:xfrm>
            <a:off x="8034993" y="1317810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0,7</a:t>
            </a:r>
          </a:p>
        </p:txBody>
      </p:sp>
      <p:sp>
        <p:nvSpPr>
          <p:cNvPr id="68" name="!!1-0">
            <a:extLst>
              <a:ext uri="{FF2B5EF4-FFF2-40B4-BE49-F238E27FC236}">
                <a16:creationId xmlns:a16="http://schemas.microsoft.com/office/drawing/2014/main" id="{8E137DF6-FAE9-116C-6C2C-9484BE6360B4}"/>
              </a:ext>
            </a:extLst>
          </p:cNvPr>
          <p:cNvSpPr/>
          <p:nvPr/>
        </p:nvSpPr>
        <p:spPr>
          <a:xfrm>
            <a:off x="3510676" y="196414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1,0</a:t>
            </a:r>
          </a:p>
        </p:txBody>
      </p:sp>
      <p:sp>
        <p:nvSpPr>
          <p:cNvPr id="69" name="!!1-1">
            <a:extLst>
              <a:ext uri="{FF2B5EF4-FFF2-40B4-BE49-F238E27FC236}">
                <a16:creationId xmlns:a16="http://schemas.microsoft.com/office/drawing/2014/main" id="{865CBC78-FC03-C7C9-4BFD-C831B8F61D9A}"/>
              </a:ext>
            </a:extLst>
          </p:cNvPr>
          <p:cNvSpPr/>
          <p:nvPr/>
        </p:nvSpPr>
        <p:spPr>
          <a:xfrm>
            <a:off x="4157007" y="196414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1,1</a:t>
            </a:r>
          </a:p>
        </p:txBody>
      </p:sp>
      <p:sp>
        <p:nvSpPr>
          <p:cNvPr id="70" name="!!1-2">
            <a:extLst>
              <a:ext uri="{FF2B5EF4-FFF2-40B4-BE49-F238E27FC236}">
                <a16:creationId xmlns:a16="http://schemas.microsoft.com/office/drawing/2014/main" id="{A1C4C110-0482-B3E9-7E85-30D22FC88B9A}"/>
              </a:ext>
            </a:extLst>
          </p:cNvPr>
          <p:cNvSpPr/>
          <p:nvPr/>
        </p:nvSpPr>
        <p:spPr>
          <a:xfrm>
            <a:off x="4804645" y="1964141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1,2</a:t>
            </a:r>
          </a:p>
        </p:txBody>
      </p:sp>
      <p:sp>
        <p:nvSpPr>
          <p:cNvPr id="71" name="!!1-3">
            <a:extLst>
              <a:ext uri="{FF2B5EF4-FFF2-40B4-BE49-F238E27FC236}">
                <a16:creationId xmlns:a16="http://schemas.microsoft.com/office/drawing/2014/main" id="{C473C7C2-2E77-B680-C245-A41F18134725}"/>
              </a:ext>
            </a:extLst>
          </p:cNvPr>
          <p:cNvSpPr/>
          <p:nvPr/>
        </p:nvSpPr>
        <p:spPr>
          <a:xfrm>
            <a:off x="5449669" y="1964141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1,3</a:t>
            </a:r>
          </a:p>
        </p:txBody>
      </p:sp>
      <p:sp>
        <p:nvSpPr>
          <p:cNvPr id="72" name="!!1-4">
            <a:extLst>
              <a:ext uri="{FF2B5EF4-FFF2-40B4-BE49-F238E27FC236}">
                <a16:creationId xmlns:a16="http://schemas.microsoft.com/office/drawing/2014/main" id="{1E31EB29-7094-D3EF-AF62-2242FE9C4B27}"/>
              </a:ext>
            </a:extLst>
          </p:cNvPr>
          <p:cNvSpPr/>
          <p:nvPr/>
        </p:nvSpPr>
        <p:spPr>
          <a:xfrm>
            <a:off x="6096000" y="196414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1,4</a:t>
            </a:r>
          </a:p>
        </p:txBody>
      </p:sp>
      <p:sp>
        <p:nvSpPr>
          <p:cNvPr id="73" name="!!1-5">
            <a:extLst>
              <a:ext uri="{FF2B5EF4-FFF2-40B4-BE49-F238E27FC236}">
                <a16:creationId xmlns:a16="http://schemas.microsoft.com/office/drawing/2014/main" id="{AB5A7426-8279-A485-3DE0-12185039B323}"/>
              </a:ext>
            </a:extLst>
          </p:cNvPr>
          <p:cNvSpPr/>
          <p:nvPr/>
        </p:nvSpPr>
        <p:spPr>
          <a:xfrm>
            <a:off x="6742331" y="196414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1,5</a:t>
            </a:r>
          </a:p>
        </p:txBody>
      </p:sp>
      <p:sp>
        <p:nvSpPr>
          <p:cNvPr id="74" name="!!1-6">
            <a:extLst>
              <a:ext uri="{FF2B5EF4-FFF2-40B4-BE49-F238E27FC236}">
                <a16:creationId xmlns:a16="http://schemas.microsoft.com/office/drawing/2014/main" id="{EEED6FF4-6736-B035-76C3-708754512625}"/>
              </a:ext>
            </a:extLst>
          </p:cNvPr>
          <p:cNvSpPr/>
          <p:nvPr/>
        </p:nvSpPr>
        <p:spPr>
          <a:xfrm>
            <a:off x="7389969" y="1964141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1,6</a:t>
            </a:r>
          </a:p>
        </p:txBody>
      </p:sp>
      <p:sp>
        <p:nvSpPr>
          <p:cNvPr id="75" name="!!1-7">
            <a:extLst>
              <a:ext uri="{FF2B5EF4-FFF2-40B4-BE49-F238E27FC236}">
                <a16:creationId xmlns:a16="http://schemas.microsoft.com/office/drawing/2014/main" id="{D333392F-B930-53F6-E2AB-E73CB7BE37B0}"/>
              </a:ext>
            </a:extLst>
          </p:cNvPr>
          <p:cNvSpPr/>
          <p:nvPr/>
        </p:nvSpPr>
        <p:spPr>
          <a:xfrm>
            <a:off x="8034993" y="1964141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1,7</a:t>
            </a:r>
          </a:p>
        </p:txBody>
      </p:sp>
      <p:sp>
        <p:nvSpPr>
          <p:cNvPr id="76" name="!!2-0">
            <a:extLst>
              <a:ext uri="{FF2B5EF4-FFF2-40B4-BE49-F238E27FC236}">
                <a16:creationId xmlns:a16="http://schemas.microsoft.com/office/drawing/2014/main" id="{968B9815-4F6F-774F-DA4C-D33435925D14}"/>
              </a:ext>
            </a:extLst>
          </p:cNvPr>
          <p:cNvSpPr/>
          <p:nvPr/>
        </p:nvSpPr>
        <p:spPr>
          <a:xfrm>
            <a:off x="3510676" y="261047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2,0</a:t>
            </a:r>
          </a:p>
        </p:txBody>
      </p:sp>
      <p:sp>
        <p:nvSpPr>
          <p:cNvPr id="77" name="!!2-1">
            <a:extLst>
              <a:ext uri="{FF2B5EF4-FFF2-40B4-BE49-F238E27FC236}">
                <a16:creationId xmlns:a16="http://schemas.microsoft.com/office/drawing/2014/main" id="{B07B77EF-FDA8-F934-CA6D-501DBDDF8FB2}"/>
              </a:ext>
            </a:extLst>
          </p:cNvPr>
          <p:cNvSpPr/>
          <p:nvPr/>
        </p:nvSpPr>
        <p:spPr>
          <a:xfrm>
            <a:off x="4157007" y="261047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2,1</a:t>
            </a:r>
          </a:p>
        </p:txBody>
      </p:sp>
      <p:sp>
        <p:nvSpPr>
          <p:cNvPr id="78" name="!!2-2">
            <a:extLst>
              <a:ext uri="{FF2B5EF4-FFF2-40B4-BE49-F238E27FC236}">
                <a16:creationId xmlns:a16="http://schemas.microsoft.com/office/drawing/2014/main" id="{94D24C28-B295-15C7-1C58-3F81373987D6}"/>
              </a:ext>
            </a:extLst>
          </p:cNvPr>
          <p:cNvSpPr/>
          <p:nvPr/>
        </p:nvSpPr>
        <p:spPr>
          <a:xfrm>
            <a:off x="4804645" y="2610471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2,2</a:t>
            </a:r>
          </a:p>
        </p:txBody>
      </p:sp>
      <p:sp>
        <p:nvSpPr>
          <p:cNvPr id="79" name="!!2-3">
            <a:extLst>
              <a:ext uri="{FF2B5EF4-FFF2-40B4-BE49-F238E27FC236}">
                <a16:creationId xmlns:a16="http://schemas.microsoft.com/office/drawing/2014/main" id="{0947DF53-191F-03A7-E22F-FDC43CA09958}"/>
              </a:ext>
            </a:extLst>
          </p:cNvPr>
          <p:cNvSpPr/>
          <p:nvPr/>
        </p:nvSpPr>
        <p:spPr>
          <a:xfrm>
            <a:off x="5449669" y="2610471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2,3</a:t>
            </a:r>
          </a:p>
        </p:txBody>
      </p:sp>
      <p:sp>
        <p:nvSpPr>
          <p:cNvPr id="80" name="!!2-4">
            <a:extLst>
              <a:ext uri="{FF2B5EF4-FFF2-40B4-BE49-F238E27FC236}">
                <a16:creationId xmlns:a16="http://schemas.microsoft.com/office/drawing/2014/main" id="{2416773C-C3A6-F9EF-6033-A685CF15E6C4}"/>
              </a:ext>
            </a:extLst>
          </p:cNvPr>
          <p:cNvSpPr/>
          <p:nvPr/>
        </p:nvSpPr>
        <p:spPr>
          <a:xfrm>
            <a:off x="6096000" y="261047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2,4</a:t>
            </a:r>
          </a:p>
        </p:txBody>
      </p:sp>
      <p:sp>
        <p:nvSpPr>
          <p:cNvPr id="81" name="!!2-5">
            <a:extLst>
              <a:ext uri="{FF2B5EF4-FFF2-40B4-BE49-F238E27FC236}">
                <a16:creationId xmlns:a16="http://schemas.microsoft.com/office/drawing/2014/main" id="{3D2407FC-3E1F-00AB-0194-4D6EE494E04E}"/>
              </a:ext>
            </a:extLst>
          </p:cNvPr>
          <p:cNvSpPr/>
          <p:nvPr/>
        </p:nvSpPr>
        <p:spPr>
          <a:xfrm>
            <a:off x="6742331" y="261047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2,5</a:t>
            </a:r>
          </a:p>
        </p:txBody>
      </p:sp>
      <p:sp>
        <p:nvSpPr>
          <p:cNvPr id="82" name="!!2-6">
            <a:extLst>
              <a:ext uri="{FF2B5EF4-FFF2-40B4-BE49-F238E27FC236}">
                <a16:creationId xmlns:a16="http://schemas.microsoft.com/office/drawing/2014/main" id="{B64195A8-64FD-3D47-63BC-F075FFCF5EEB}"/>
              </a:ext>
            </a:extLst>
          </p:cNvPr>
          <p:cNvSpPr/>
          <p:nvPr/>
        </p:nvSpPr>
        <p:spPr>
          <a:xfrm>
            <a:off x="7389969" y="2610471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2,6</a:t>
            </a:r>
          </a:p>
        </p:txBody>
      </p:sp>
      <p:sp>
        <p:nvSpPr>
          <p:cNvPr id="83" name="!!2-7">
            <a:extLst>
              <a:ext uri="{FF2B5EF4-FFF2-40B4-BE49-F238E27FC236}">
                <a16:creationId xmlns:a16="http://schemas.microsoft.com/office/drawing/2014/main" id="{FF8D1C27-8034-B9B5-68EC-F2887328D09D}"/>
              </a:ext>
            </a:extLst>
          </p:cNvPr>
          <p:cNvSpPr/>
          <p:nvPr/>
        </p:nvSpPr>
        <p:spPr>
          <a:xfrm>
            <a:off x="8034993" y="2610471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2,7</a:t>
            </a:r>
          </a:p>
        </p:txBody>
      </p:sp>
      <p:sp>
        <p:nvSpPr>
          <p:cNvPr id="84" name="!!3-0">
            <a:extLst>
              <a:ext uri="{FF2B5EF4-FFF2-40B4-BE49-F238E27FC236}">
                <a16:creationId xmlns:a16="http://schemas.microsoft.com/office/drawing/2014/main" id="{7304DE8E-4A5D-1431-D04C-CE41DD84579C}"/>
              </a:ext>
            </a:extLst>
          </p:cNvPr>
          <p:cNvSpPr/>
          <p:nvPr/>
        </p:nvSpPr>
        <p:spPr>
          <a:xfrm>
            <a:off x="3510676" y="3256800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3,0</a:t>
            </a:r>
          </a:p>
        </p:txBody>
      </p:sp>
      <p:sp>
        <p:nvSpPr>
          <p:cNvPr id="85" name="!!3-1">
            <a:extLst>
              <a:ext uri="{FF2B5EF4-FFF2-40B4-BE49-F238E27FC236}">
                <a16:creationId xmlns:a16="http://schemas.microsoft.com/office/drawing/2014/main" id="{ED2FEC34-C2DE-9623-FB3E-BFDBDFED81C5}"/>
              </a:ext>
            </a:extLst>
          </p:cNvPr>
          <p:cNvSpPr/>
          <p:nvPr/>
        </p:nvSpPr>
        <p:spPr>
          <a:xfrm>
            <a:off x="4157007" y="3256800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3,1</a:t>
            </a:r>
          </a:p>
        </p:txBody>
      </p:sp>
      <p:sp>
        <p:nvSpPr>
          <p:cNvPr id="86" name="!!3-2">
            <a:extLst>
              <a:ext uri="{FF2B5EF4-FFF2-40B4-BE49-F238E27FC236}">
                <a16:creationId xmlns:a16="http://schemas.microsoft.com/office/drawing/2014/main" id="{C4B6D1D3-11C4-E681-B7C7-32E698898A11}"/>
              </a:ext>
            </a:extLst>
          </p:cNvPr>
          <p:cNvSpPr/>
          <p:nvPr/>
        </p:nvSpPr>
        <p:spPr>
          <a:xfrm>
            <a:off x="4804645" y="3256799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3,2</a:t>
            </a:r>
          </a:p>
        </p:txBody>
      </p:sp>
      <p:sp>
        <p:nvSpPr>
          <p:cNvPr id="87" name="!!3-3">
            <a:extLst>
              <a:ext uri="{FF2B5EF4-FFF2-40B4-BE49-F238E27FC236}">
                <a16:creationId xmlns:a16="http://schemas.microsoft.com/office/drawing/2014/main" id="{44E2F489-D5F2-2E5D-6BA3-AC801698D65B}"/>
              </a:ext>
            </a:extLst>
          </p:cNvPr>
          <p:cNvSpPr/>
          <p:nvPr/>
        </p:nvSpPr>
        <p:spPr>
          <a:xfrm>
            <a:off x="5449669" y="3256799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3,3</a:t>
            </a:r>
          </a:p>
        </p:txBody>
      </p:sp>
      <p:sp>
        <p:nvSpPr>
          <p:cNvPr id="88" name="!!3-4">
            <a:extLst>
              <a:ext uri="{FF2B5EF4-FFF2-40B4-BE49-F238E27FC236}">
                <a16:creationId xmlns:a16="http://schemas.microsoft.com/office/drawing/2014/main" id="{2C2F91F2-69DA-F9CF-D8EA-F89BB70D7EAD}"/>
              </a:ext>
            </a:extLst>
          </p:cNvPr>
          <p:cNvSpPr/>
          <p:nvPr/>
        </p:nvSpPr>
        <p:spPr>
          <a:xfrm>
            <a:off x="6096000" y="3256800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3,4</a:t>
            </a:r>
          </a:p>
        </p:txBody>
      </p:sp>
      <p:sp>
        <p:nvSpPr>
          <p:cNvPr id="89" name="!!3-5">
            <a:extLst>
              <a:ext uri="{FF2B5EF4-FFF2-40B4-BE49-F238E27FC236}">
                <a16:creationId xmlns:a16="http://schemas.microsoft.com/office/drawing/2014/main" id="{F2BE6BF4-7ED7-049F-B2CC-457F31E47C95}"/>
              </a:ext>
            </a:extLst>
          </p:cNvPr>
          <p:cNvSpPr/>
          <p:nvPr/>
        </p:nvSpPr>
        <p:spPr>
          <a:xfrm>
            <a:off x="6742331" y="3256800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3,5</a:t>
            </a:r>
          </a:p>
        </p:txBody>
      </p:sp>
      <p:sp>
        <p:nvSpPr>
          <p:cNvPr id="90" name="!!3-6">
            <a:extLst>
              <a:ext uri="{FF2B5EF4-FFF2-40B4-BE49-F238E27FC236}">
                <a16:creationId xmlns:a16="http://schemas.microsoft.com/office/drawing/2014/main" id="{FBB6E2A0-89C7-CB16-1E37-EC84651A049C}"/>
              </a:ext>
            </a:extLst>
          </p:cNvPr>
          <p:cNvSpPr/>
          <p:nvPr/>
        </p:nvSpPr>
        <p:spPr>
          <a:xfrm>
            <a:off x="7389969" y="3256799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3,6</a:t>
            </a:r>
          </a:p>
        </p:txBody>
      </p:sp>
      <p:sp>
        <p:nvSpPr>
          <p:cNvPr id="91" name="!!3-7">
            <a:extLst>
              <a:ext uri="{FF2B5EF4-FFF2-40B4-BE49-F238E27FC236}">
                <a16:creationId xmlns:a16="http://schemas.microsoft.com/office/drawing/2014/main" id="{AB03FA78-C2EA-55BE-4543-BD527AE5AB58}"/>
              </a:ext>
            </a:extLst>
          </p:cNvPr>
          <p:cNvSpPr/>
          <p:nvPr/>
        </p:nvSpPr>
        <p:spPr>
          <a:xfrm>
            <a:off x="8034993" y="3256799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3,7</a:t>
            </a:r>
          </a:p>
        </p:txBody>
      </p:sp>
      <p:sp>
        <p:nvSpPr>
          <p:cNvPr id="92" name="!!4-0">
            <a:extLst>
              <a:ext uri="{FF2B5EF4-FFF2-40B4-BE49-F238E27FC236}">
                <a16:creationId xmlns:a16="http://schemas.microsoft.com/office/drawing/2014/main" id="{B1D4692E-CB52-691B-0CCB-B973AEBB29F8}"/>
              </a:ext>
            </a:extLst>
          </p:cNvPr>
          <p:cNvSpPr/>
          <p:nvPr/>
        </p:nvSpPr>
        <p:spPr>
          <a:xfrm>
            <a:off x="3510676" y="390312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4,0</a:t>
            </a:r>
          </a:p>
        </p:txBody>
      </p:sp>
      <p:sp>
        <p:nvSpPr>
          <p:cNvPr id="93" name="!!4-1">
            <a:extLst>
              <a:ext uri="{FF2B5EF4-FFF2-40B4-BE49-F238E27FC236}">
                <a16:creationId xmlns:a16="http://schemas.microsoft.com/office/drawing/2014/main" id="{77B76BD5-375C-C641-B5A4-986796E769AC}"/>
              </a:ext>
            </a:extLst>
          </p:cNvPr>
          <p:cNvSpPr/>
          <p:nvPr/>
        </p:nvSpPr>
        <p:spPr>
          <a:xfrm>
            <a:off x="4157007" y="390312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4,1</a:t>
            </a:r>
          </a:p>
        </p:txBody>
      </p:sp>
      <p:sp>
        <p:nvSpPr>
          <p:cNvPr id="94" name="!!4-2">
            <a:extLst>
              <a:ext uri="{FF2B5EF4-FFF2-40B4-BE49-F238E27FC236}">
                <a16:creationId xmlns:a16="http://schemas.microsoft.com/office/drawing/2014/main" id="{FF2377EF-2396-C43F-8BD7-364A577636EC}"/>
              </a:ext>
            </a:extLst>
          </p:cNvPr>
          <p:cNvSpPr/>
          <p:nvPr/>
        </p:nvSpPr>
        <p:spPr>
          <a:xfrm>
            <a:off x="4804645" y="390312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4,2</a:t>
            </a:r>
          </a:p>
        </p:txBody>
      </p:sp>
      <p:sp>
        <p:nvSpPr>
          <p:cNvPr id="95" name="!!4-3">
            <a:extLst>
              <a:ext uri="{FF2B5EF4-FFF2-40B4-BE49-F238E27FC236}">
                <a16:creationId xmlns:a16="http://schemas.microsoft.com/office/drawing/2014/main" id="{2FBD4714-57B8-3CA7-0D68-9F0FAE5C5916}"/>
              </a:ext>
            </a:extLst>
          </p:cNvPr>
          <p:cNvSpPr/>
          <p:nvPr/>
        </p:nvSpPr>
        <p:spPr>
          <a:xfrm>
            <a:off x="5449669" y="390312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4,3</a:t>
            </a:r>
          </a:p>
        </p:txBody>
      </p:sp>
      <p:sp>
        <p:nvSpPr>
          <p:cNvPr id="96" name="!!4-4">
            <a:extLst>
              <a:ext uri="{FF2B5EF4-FFF2-40B4-BE49-F238E27FC236}">
                <a16:creationId xmlns:a16="http://schemas.microsoft.com/office/drawing/2014/main" id="{D3B5669D-C08C-BF2F-7007-A61299B588EC}"/>
              </a:ext>
            </a:extLst>
          </p:cNvPr>
          <p:cNvSpPr/>
          <p:nvPr/>
        </p:nvSpPr>
        <p:spPr>
          <a:xfrm>
            <a:off x="6096000" y="390312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4,4</a:t>
            </a:r>
          </a:p>
        </p:txBody>
      </p:sp>
      <p:sp>
        <p:nvSpPr>
          <p:cNvPr id="97" name="!!4-5">
            <a:extLst>
              <a:ext uri="{FF2B5EF4-FFF2-40B4-BE49-F238E27FC236}">
                <a16:creationId xmlns:a16="http://schemas.microsoft.com/office/drawing/2014/main" id="{28FD4D86-A091-B1E2-F6C7-45F2B17B5FC0}"/>
              </a:ext>
            </a:extLst>
          </p:cNvPr>
          <p:cNvSpPr/>
          <p:nvPr/>
        </p:nvSpPr>
        <p:spPr>
          <a:xfrm>
            <a:off x="6742331" y="390312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4,5</a:t>
            </a:r>
          </a:p>
        </p:txBody>
      </p:sp>
      <p:sp>
        <p:nvSpPr>
          <p:cNvPr id="98" name="!!4-6">
            <a:extLst>
              <a:ext uri="{FF2B5EF4-FFF2-40B4-BE49-F238E27FC236}">
                <a16:creationId xmlns:a16="http://schemas.microsoft.com/office/drawing/2014/main" id="{ADF042FD-BB01-1223-CF38-D069043ACBC9}"/>
              </a:ext>
            </a:extLst>
          </p:cNvPr>
          <p:cNvSpPr/>
          <p:nvPr/>
        </p:nvSpPr>
        <p:spPr>
          <a:xfrm>
            <a:off x="7389969" y="390312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4,6</a:t>
            </a:r>
          </a:p>
        </p:txBody>
      </p:sp>
      <p:sp>
        <p:nvSpPr>
          <p:cNvPr id="99" name="!!4-7">
            <a:extLst>
              <a:ext uri="{FF2B5EF4-FFF2-40B4-BE49-F238E27FC236}">
                <a16:creationId xmlns:a16="http://schemas.microsoft.com/office/drawing/2014/main" id="{D851150D-E52C-761F-CE58-51218FF96F27}"/>
              </a:ext>
            </a:extLst>
          </p:cNvPr>
          <p:cNvSpPr/>
          <p:nvPr/>
        </p:nvSpPr>
        <p:spPr>
          <a:xfrm>
            <a:off x="8034993" y="390312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4,7</a:t>
            </a:r>
          </a:p>
        </p:txBody>
      </p:sp>
      <p:sp>
        <p:nvSpPr>
          <p:cNvPr id="100" name="!!5-0">
            <a:extLst>
              <a:ext uri="{FF2B5EF4-FFF2-40B4-BE49-F238E27FC236}">
                <a16:creationId xmlns:a16="http://schemas.microsoft.com/office/drawing/2014/main" id="{D124ADFF-4064-F0CD-DFCB-CEB4FDFFA369}"/>
              </a:ext>
            </a:extLst>
          </p:cNvPr>
          <p:cNvSpPr/>
          <p:nvPr/>
        </p:nvSpPr>
        <p:spPr>
          <a:xfrm>
            <a:off x="3510676" y="454944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5,0</a:t>
            </a:r>
          </a:p>
        </p:txBody>
      </p:sp>
      <p:sp>
        <p:nvSpPr>
          <p:cNvPr id="101" name="!!5-1">
            <a:extLst>
              <a:ext uri="{FF2B5EF4-FFF2-40B4-BE49-F238E27FC236}">
                <a16:creationId xmlns:a16="http://schemas.microsoft.com/office/drawing/2014/main" id="{9612B472-8079-2144-1511-C0754A0BEAD1}"/>
              </a:ext>
            </a:extLst>
          </p:cNvPr>
          <p:cNvSpPr/>
          <p:nvPr/>
        </p:nvSpPr>
        <p:spPr>
          <a:xfrm>
            <a:off x="4157007" y="454944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5,1</a:t>
            </a:r>
          </a:p>
        </p:txBody>
      </p:sp>
      <p:sp>
        <p:nvSpPr>
          <p:cNvPr id="102" name="!!5-2">
            <a:extLst>
              <a:ext uri="{FF2B5EF4-FFF2-40B4-BE49-F238E27FC236}">
                <a16:creationId xmlns:a16="http://schemas.microsoft.com/office/drawing/2014/main" id="{7B5FF723-99E3-DC0A-C9F4-2A261FC9A8B3}"/>
              </a:ext>
            </a:extLst>
          </p:cNvPr>
          <p:cNvSpPr/>
          <p:nvPr/>
        </p:nvSpPr>
        <p:spPr>
          <a:xfrm>
            <a:off x="4804645" y="454944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5,2</a:t>
            </a:r>
          </a:p>
        </p:txBody>
      </p:sp>
      <p:sp>
        <p:nvSpPr>
          <p:cNvPr id="103" name="!!5-3">
            <a:extLst>
              <a:ext uri="{FF2B5EF4-FFF2-40B4-BE49-F238E27FC236}">
                <a16:creationId xmlns:a16="http://schemas.microsoft.com/office/drawing/2014/main" id="{F78B71F9-B317-B6D5-1AF1-1F3B005E82FC}"/>
              </a:ext>
            </a:extLst>
          </p:cNvPr>
          <p:cNvSpPr/>
          <p:nvPr/>
        </p:nvSpPr>
        <p:spPr>
          <a:xfrm>
            <a:off x="5449669" y="454944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5,3</a:t>
            </a:r>
          </a:p>
        </p:txBody>
      </p:sp>
      <p:sp>
        <p:nvSpPr>
          <p:cNvPr id="104" name="!!5-4">
            <a:extLst>
              <a:ext uri="{FF2B5EF4-FFF2-40B4-BE49-F238E27FC236}">
                <a16:creationId xmlns:a16="http://schemas.microsoft.com/office/drawing/2014/main" id="{37F1BBB7-5180-14B4-FE67-27EB8BAA3AE7}"/>
              </a:ext>
            </a:extLst>
          </p:cNvPr>
          <p:cNvSpPr/>
          <p:nvPr/>
        </p:nvSpPr>
        <p:spPr>
          <a:xfrm>
            <a:off x="6096000" y="454944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5,4</a:t>
            </a:r>
          </a:p>
        </p:txBody>
      </p:sp>
      <p:sp>
        <p:nvSpPr>
          <p:cNvPr id="105" name="!!5-5">
            <a:extLst>
              <a:ext uri="{FF2B5EF4-FFF2-40B4-BE49-F238E27FC236}">
                <a16:creationId xmlns:a16="http://schemas.microsoft.com/office/drawing/2014/main" id="{C2ABF3D7-B9BD-DA69-1FD9-BECFE29399CA}"/>
              </a:ext>
            </a:extLst>
          </p:cNvPr>
          <p:cNvSpPr/>
          <p:nvPr/>
        </p:nvSpPr>
        <p:spPr>
          <a:xfrm>
            <a:off x="6742331" y="454944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5,5</a:t>
            </a:r>
          </a:p>
        </p:txBody>
      </p:sp>
      <p:sp>
        <p:nvSpPr>
          <p:cNvPr id="106" name="!!5-6">
            <a:extLst>
              <a:ext uri="{FF2B5EF4-FFF2-40B4-BE49-F238E27FC236}">
                <a16:creationId xmlns:a16="http://schemas.microsoft.com/office/drawing/2014/main" id="{E5CFC8E4-22DA-13B0-7E56-265F9DC69A15}"/>
              </a:ext>
            </a:extLst>
          </p:cNvPr>
          <p:cNvSpPr/>
          <p:nvPr/>
        </p:nvSpPr>
        <p:spPr>
          <a:xfrm>
            <a:off x="7389969" y="454944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5,6</a:t>
            </a:r>
          </a:p>
        </p:txBody>
      </p:sp>
      <p:sp>
        <p:nvSpPr>
          <p:cNvPr id="107" name="!!5-7">
            <a:extLst>
              <a:ext uri="{FF2B5EF4-FFF2-40B4-BE49-F238E27FC236}">
                <a16:creationId xmlns:a16="http://schemas.microsoft.com/office/drawing/2014/main" id="{08D78F15-7EA9-064E-C9F8-5220F1619B35}"/>
              </a:ext>
            </a:extLst>
          </p:cNvPr>
          <p:cNvSpPr/>
          <p:nvPr/>
        </p:nvSpPr>
        <p:spPr>
          <a:xfrm>
            <a:off x="8034993" y="454944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5,7</a:t>
            </a:r>
          </a:p>
        </p:txBody>
      </p:sp>
      <p:sp>
        <p:nvSpPr>
          <p:cNvPr id="108" name="!!6-0">
            <a:extLst>
              <a:ext uri="{FF2B5EF4-FFF2-40B4-BE49-F238E27FC236}">
                <a16:creationId xmlns:a16="http://schemas.microsoft.com/office/drawing/2014/main" id="{129DD3A0-3FED-E025-6FD5-650A74CD184C}"/>
              </a:ext>
            </a:extLst>
          </p:cNvPr>
          <p:cNvSpPr/>
          <p:nvPr/>
        </p:nvSpPr>
        <p:spPr>
          <a:xfrm>
            <a:off x="3510676" y="519575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6,0</a:t>
            </a:r>
          </a:p>
        </p:txBody>
      </p:sp>
      <p:sp>
        <p:nvSpPr>
          <p:cNvPr id="109" name="!!6-1">
            <a:extLst>
              <a:ext uri="{FF2B5EF4-FFF2-40B4-BE49-F238E27FC236}">
                <a16:creationId xmlns:a16="http://schemas.microsoft.com/office/drawing/2014/main" id="{6E5F4420-BBB8-D8F5-83A8-6050687E7D00}"/>
              </a:ext>
            </a:extLst>
          </p:cNvPr>
          <p:cNvSpPr/>
          <p:nvPr/>
        </p:nvSpPr>
        <p:spPr>
          <a:xfrm>
            <a:off x="4157007" y="519575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6,1</a:t>
            </a:r>
          </a:p>
        </p:txBody>
      </p:sp>
      <p:sp>
        <p:nvSpPr>
          <p:cNvPr id="110" name="!!6-2">
            <a:extLst>
              <a:ext uri="{FF2B5EF4-FFF2-40B4-BE49-F238E27FC236}">
                <a16:creationId xmlns:a16="http://schemas.microsoft.com/office/drawing/2014/main" id="{0704B81B-524E-8DE0-AC44-68865246C106}"/>
              </a:ext>
            </a:extLst>
          </p:cNvPr>
          <p:cNvSpPr/>
          <p:nvPr/>
        </p:nvSpPr>
        <p:spPr>
          <a:xfrm>
            <a:off x="4804645" y="51957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6,2</a:t>
            </a:r>
          </a:p>
        </p:txBody>
      </p:sp>
      <p:sp>
        <p:nvSpPr>
          <p:cNvPr id="111" name="!!6-3">
            <a:extLst>
              <a:ext uri="{FF2B5EF4-FFF2-40B4-BE49-F238E27FC236}">
                <a16:creationId xmlns:a16="http://schemas.microsoft.com/office/drawing/2014/main" id="{396001BD-AD45-5506-E528-81185578E9B8}"/>
              </a:ext>
            </a:extLst>
          </p:cNvPr>
          <p:cNvSpPr/>
          <p:nvPr/>
        </p:nvSpPr>
        <p:spPr>
          <a:xfrm>
            <a:off x="5449669" y="51957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6,3</a:t>
            </a:r>
          </a:p>
        </p:txBody>
      </p:sp>
      <p:sp>
        <p:nvSpPr>
          <p:cNvPr id="112" name="!!6-4">
            <a:extLst>
              <a:ext uri="{FF2B5EF4-FFF2-40B4-BE49-F238E27FC236}">
                <a16:creationId xmlns:a16="http://schemas.microsoft.com/office/drawing/2014/main" id="{34FF82F2-75F5-4EF5-7C7A-37262C555E55}"/>
              </a:ext>
            </a:extLst>
          </p:cNvPr>
          <p:cNvSpPr/>
          <p:nvPr/>
        </p:nvSpPr>
        <p:spPr>
          <a:xfrm>
            <a:off x="6096000" y="519575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6,4</a:t>
            </a:r>
          </a:p>
        </p:txBody>
      </p:sp>
      <p:sp>
        <p:nvSpPr>
          <p:cNvPr id="113" name="!!6-5">
            <a:extLst>
              <a:ext uri="{FF2B5EF4-FFF2-40B4-BE49-F238E27FC236}">
                <a16:creationId xmlns:a16="http://schemas.microsoft.com/office/drawing/2014/main" id="{AC131C3A-B247-D5AB-B95D-84EFA23FE8D7}"/>
              </a:ext>
            </a:extLst>
          </p:cNvPr>
          <p:cNvSpPr/>
          <p:nvPr/>
        </p:nvSpPr>
        <p:spPr>
          <a:xfrm>
            <a:off x="6742331" y="519575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6,5</a:t>
            </a:r>
          </a:p>
        </p:txBody>
      </p:sp>
      <p:sp>
        <p:nvSpPr>
          <p:cNvPr id="114" name="!!6-6">
            <a:extLst>
              <a:ext uri="{FF2B5EF4-FFF2-40B4-BE49-F238E27FC236}">
                <a16:creationId xmlns:a16="http://schemas.microsoft.com/office/drawing/2014/main" id="{E48D8813-A20C-D2B5-8BAB-026A24BCF4BE}"/>
              </a:ext>
            </a:extLst>
          </p:cNvPr>
          <p:cNvSpPr/>
          <p:nvPr/>
        </p:nvSpPr>
        <p:spPr>
          <a:xfrm>
            <a:off x="7389969" y="51957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6,6</a:t>
            </a:r>
          </a:p>
        </p:txBody>
      </p:sp>
      <p:sp>
        <p:nvSpPr>
          <p:cNvPr id="115" name="!!6-7">
            <a:extLst>
              <a:ext uri="{FF2B5EF4-FFF2-40B4-BE49-F238E27FC236}">
                <a16:creationId xmlns:a16="http://schemas.microsoft.com/office/drawing/2014/main" id="{FC3665E7-C4B8-AA45-14A1-8E6CFEB96604}"/>
              </a:ext>
            </a:extLst>
          </p:cNvPr>
          <p:cNvSpPr/>
          <p:nvPr/>
        </p:nvSpPr>
        <p:spPr>
          <a:xfrm>
            <a:off x="8034993" y="51957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6,7</a:t>
            </a:r>
          </a:p>
        </p:txBody>
      </p:sp>
      <p:sp>
        <p:nvSpPr>
          <p:cNvPr id="116" name="!!7-0">
            <a:extLst>
              <a:ext uri="{FF2B5EF4-FFF2-40B4-BE49-F238E27FC236}">
                <a16:creationId xmlns:a16="http://schemas.microsoft.com/office/drawing/2014/main" id="{0D4DC7FC-793A-F8C9-2158-4EE71B5962C8}"/>
              </a:ext>
            </a:extLst>
          </p:cNvPr>
          <p:cNvSpPr/>
          <p:nvPr/>
        </p:nvSpPr>
        <p:spPr>
          <a:xfrm>
            <a:off x="3510676" y="584207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7,0</a:t>
            </a:r>
          </a:p>
        </p:txBody>
      </p:sp>
      <p:sp>
        <p:nvSpPr>
          <p:cNvPr id="117" name="!!7-1">
            <a:extLst>
              <a:ext uri="{FF2B5EF4-FFF2-40B4-BE49-F238E27FC236}">
                <a16:creationId xmlns:a16="http://schemas.microsoft.com/office/drawing/2014/main" id="{DAE4D540-345C-4269-5555-4AD88B1A4F40}"/>
              </a:ext>
            </a:extLst>
          </p:cNvPr>
          <p:cNvSpPr/>
          <p:nvPr/>
        </p:nvSpPr>
        <p:spPr>
          <a:xfrm>
            <a:off x="4157007" y="584207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7,1</a:t>
            </a:r>
          </a:p>
        </p:txBody>
      </p:sp>
      <p:sp>
        <p:nvSpPr>
          <p:cNvPr id="118" name="!!7-2">
            <a:extLst>
              <a:ext uri="{FF2B5EF4-FFF2-40B4-BE49-F238E27FC236}">
                <a16:creationId xmlns:a16="http://schemas.microsoft.com/office/drawing/2014/main" id="{864C2E09-8B1B-7C98-2421-F5DCA3D9E0B8}"/>
              </a:ext>
            </a:extLst>
          </p:cNvPr>
          <p:cNvSpPr/>
          <p:nvPr/>
        </p:nvSpPr>
        <p:spPr>
          <a:xfrm>
            <a:off x="4804645" y="5842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7,2</a:t>
            </a:r>
          </a:p>
        </p:txBody>
      </p:sp>
      <p:sp>
        <p:nvSpPr>
          <p:cNvPr id="119" name="!!7-3">
            <a:extLst>
              <a:ext uri="{FF2B5EF4-FFF2-40B4-BE49-F238E27FC236}">
                <a16:creationId xmlns:a16="http://schemas.microsoft.com/office/drawing/2014/main" id="{8E6F9F17-28BE-89DF-9A1B-848D1E39012A}"/>
              </a:ext>
            </a:extLst>
          </p:cNvPr>
          <p:cNvSpPr/>
          <p:nvPr/>
        </p:nvSpPr>
        <p:spPr>
          <a:xfrm>
            <a:off x="5449669" y="5842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7,3</a:t>
            </a:r>
          </a:p>
        </p:txBody>
      </p:sp>
      <p:sp>
        <p:nvSpPr>
          <p:cNvPr id="120" name="!!7-4">
            <a:extLst>
              <a:ext uri="{FF2B5EF4-FFF2-40B4-BE49-F238E27FC236}">
                <a16:creationId xmlns:a16="http://schemas.microsoft.com/office/drawing/2014/main" id="{88470E60-5EF3-4252-F7A3-511BBC04BFF5}"/>
              </a:ext>
            </a:extLst>
          </p:cNvPr>
          <p:cNvSpPr/>
          <p:nvPr/>
        </p:nvSpPr>
        <p:spPr>
          <a:xfrm>
            <a:off x="6096000" y="584207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7,4</a:t>
            </a:r>
          </a:p>
        </p:txBody>
      </p:sp>
      <p:sp>
        <p:nvSpPr>
          <p:cNvPr id="121" name="!!7-5">
            <a:extLst>
              <a:ext uri="{FF2B5EF4-FFF2-40B4-BE49-F238E27FC236}">
                <a16:creationId xmlns:a16="http://schemas.microsoft.com/office/drawing/2014/main" id="{E7456230-C355-ADE0-4514-29B1E1DF8262}"/>
              </a:ext>
            </a:extLst>
          </p:cNvPr>
          <p:cNvSpPr/>
          <p:nvPr/>
        </p:nvSpPr>
        <p:spPr>
          <a:xfrm>
            <a:off x="6742331" y="584207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7,5</a:t>
            </a:r>
          </a:p>
        </p:txBody>
      </p:sp>
      <p:sp>
        <p:nvSpPr>
          <p:cNvPr id="122" name="!!7-6">
            <a:extLst>
              <a:ext uri="{FF2B5EF4-FFF2-40B4-BE49-F238E27FC236}">
                <a16:creationId xmlns:a16="http://schemas.microsoft.com/office/drawing/2014/main" id="{E26C7EA4-2D8B-1616-19C7-9C3D891657AA}"/>
              </a:ext>
            </a:extLst>
          </p:cNvPr>
          <p:cNvSpPr/>
          <p:nvPr/>
        </p:nvSpPr>
        <p:spPr>
          <a:xfrm>
            <a:off x="7389969" y="5842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7,6</a:t>
            </a:r>
          </a:p>
        </p:txBody>
      </p:sp>
      <p:sp>
        <p:nvSpPr>
          <p:cNvPr id="123" name="!!7-7">
            <a:extLst>
              <a:ext uri="{FF2B5EF4-FFF2-40B4-BE49-F238E27FC236}">
                <a16:creationId xmlns:a16="http://schemas.microsoft.com/office/drawing/2014/main" id="{8D3611E9-2C0E-D9F3-8D8D-EB01DCA7137A}"/>
              </a:ext>
            </a:extLst>
          </p:cNvPr>
          <p:cNvSpPr/>
          <p:nvPr/>
        </p:nvSpPr>
        <p:spPr>
          <a:xfrm>
            <a:off x="8034993" y="5842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7,7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CD03B26F-231F-6962-4941-56AEEFF27906}"/>
              </a:ext>
            </a:extLst>
          </p:cNvPr>
          <p:cNvSpPr txBox="1">
            <a:spLocks/>
          </p:cNvSpPr>
          <p:nvPr/>
        </p:nvSpPr>
        <p:spPr>
          <a:xfrm>
            <a:off x="381000" y="236141"/>
            <a:ext cx="10515600" cy="8059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sz="4000" dirty="0"/>
              <a:t>Orthogonal Memory Access - Challenge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DEC5D0D-D015-3BCE-4DA0-F2075504BF81}"/>
              </a:ext>
            </a:extLst>
          </p:cNvPr>
          <p:cNvSpPr/>
          <p:nvPr/>
        </p:nvSpPr>
        <p:spPr>
          <a:xfrm>
            <a:off x="451035" y="3022854"/>
            <a:ext cx="1671492" cy="1146016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Column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Writer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(II=1)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5FE4E589-0276-4690-37C6-D9DFA2F11342}"/>
              </a:ext>
            </a:extLst>
          </p:cNvPr>
          <p:cNvSpPr/>
          <p:nvPr/>
        </p:nvSpPr>
        <p:spPr>
          <a:xfrm>
            <a:off x="9897460" y="3022854"/>
            <a:ext cx="1671492" cy="1146016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Row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Reader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(II=1)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B71A2DC-2972-B040-0F7E-8209108B4345}"/>
              </a:ext>
            </a:extLst>
          </p:cNvPr>
          <p:cNvCxnSpPr>
            <a:cxnSpLocks/>
          </p:cNvCxnSpPr>
          <p:nvPr/>
        </p:nvCxnSpPr>
        <p:spPr>
          <a:xfrm>
            <a:off x="865909" y="3692236"/>
            <a:ext cx="820854" cy="381000"/>
          </a:xfrm>
          <a:prstGeom prst="line">
            <a:avLst/>
          </a:prstGeom>
          <a:ln w="38100">
            <a:solidFill>
              <a:srgbClr val="AB002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CFD531B-F5A7-08C8-701B-59924BA834F4}"/>
              </a:ext>
            </a:extLst>
          </p:cNvPr>
          <p:cNvCxnSpPr>
            <a:cxnSpLocks/>
          </p:cNvCxnSpPr>
          <p:nvPr/>
        </p:nvCxnSpPr>
        <p:spPr>
          <a:xfrm flipV="1">
            <a:off x="858982" y="3706091"/>
            <a:ext cx="872836" cy="387927"/>
          </a:xfrm>
          <a:prstGeom prst="line">
            <a:avLst/>
          </a:prstGeom>
          <a:ln w="38100">
            <a:solidFill>
              <a:srgbClr val="AB002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D8373B02-F15E-B2E1-629C-ADBE63523E00}"/>
              </a:ext>
            </a:extLst>
          </p:cNvPr>
          <p:cNvCxnSpPr>
            <a:cxnSpLocks/>
          </p:cNvCxnSpPr>
          <p:nvPr/>
        </p:nvCxnSpPr>
        <p:spPr>
          <a:xfrm>
            <a:off x="10300855" y="3692236"/>
            <a:ext cx="820854" cy="381000"/>
          </a:xfrm>
          <a:prstGeom prst="line">
            <a:avLst/>
          </a:prstGeom>
          <a:ln w="38100">
            <a:solidFill>
              <a:srgbClr val="AB002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9EE45676-A91D-21F0-5DAE-6C09835AFED4}"/>
              </a:ext>
            </a:extLst>
          </p:cNvPr>
          <p:cNvCxnSpPr>
            <a:cxnSpLocks/>
          </p:cNvCxnSpPr>
          <p:nvPr/>
        </p:nvCxnSpPr>
        <p:spPr>
          <a:xfrm flipV="1">
            <a:off x="10293928" y="3706091"/>
            <a:ext cx="872836" cy="387927"/>
          </a:xfrm>
          <a:prstGeom prst="line">
            <a:avLst/>
          </a:prstGeom>
          <a:ln w="38100">
            <a:solidFill>
              <a:srgbClr val="AB002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9CCC4A62-5B76-C105-6515-EA5CED727F3B}"/>
              </a:ext>
            </a:extLst>
          </p:cNvPr>
          <p:cNvSpPr txBox="1"/>
          <p:nvPr/>
        </p:nvSpPr>
        <p:spPr>
          <a:xfrm>
            <a:off x="381000" y="4168870"/>
            <a:ext cx="19135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2400" b="1" dirty="0">
                <a:solidFill>
                  <a:srgbClr val="AB002A"/>
                </a:solidFill>
              </a:rPr>
              <a:t>not possible</a:t>
            </a:r>
            <a:endParaRPr lang="en-CA" sz="240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A3AE2E9-3BE6-41F8-BB48-8D537266B438}"/>
              </a:ext>
            </a:extLst>
          </p:cNvPr>
          <p:cNvSpPr txBox="1"/>
          <p:nvPr/>
        </p:nvSpPr>
        <p:spPr>
          <a:xfrm>
            <a:off x="9827425" y="4168870"/>
            <a:ext cx="19135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2400" b="1" dirty="0">
                <a:solidFill>
                  <a:srgbClr val="AB002A"/>
                </a:solidFill>
              </a:rPr>
              <a:t>not possible</a:t>
            </a:r>
            <a:endParaRPr lang="en-CA" sz="2400" dirty="0"/>
          </a:p>
        </p:txBody>
      </p:sp>
    </p:spTree>
    <p:extLst>
      <p:ext uri="{BB962C8B-B14F-4D97-AF65-F5344CB8AC3E}">
        <p14:creationId xmlns:p14="http://schemas.microsoft.com/office/powerpoint/2010/main" val="169822651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>
        <p159:morph option="byObject"/>
      </p:transition>
    </mc:Choice>
    <mc:Fallback>
      <p:transition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6D785183-4401-31EA-9986-B4729AACFE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C9D0164-76EF-41B6-A96D-788662386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58</a:t>
            </a:fld>
            <a:endParaRPr lang="en-CA"/>
          </a:p>
        </p:txBody>
      </p:sp>
      <p:sp>
        <p:nvSpPr>
          <p:cNvPr id="4" name="!!0-0">
            <a:extLst>
              <a:ext uri="{FF2B5EF4-FFF2-40B4-BE49-F238E27FC236}">
                <a16:creationId xmlns:a16="http://schemas.microsoft.com/office/drawing/2014/main" id="{DEC93729-E375-48CC-D473-A66E686625BE}"/>
              </a:ext>
            </a:extLst>
          </p:cNvPr>
          <p:cNvSpPr/>
          <p:nvPr/>
        </p:nvSpPr>
        <p:spPr>
          <a:xfrm>
            <a:off x="3510676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0,0</a:t>
            </a:r>
          </a:p>
        </p:txBody>
      </p:sp>
      <p:sp>
        <p:nvSpPr>
          <p:cNvPr id="5" name="!!0-1">
            <a:extLst>
              <a:ext uri="{FF2B5EF4-FFF2-40B4-BE49-F238E27FC236}">
                <a16:creationId xmlns:a16="http://schemas.microsoft.com/office/drawing/2014/main" id="{DB6F5201-20AF-1E7F-76C6-36D9CDCE6061}"/>
              </a:ext>
            </a:extLst>
          </p:cNvPr>
          <p:cNvSpPr/>
          <p:nvPr/>
        </p:nvSpPr>
        <p:spPr>
          <a:xfrm>
            <a:off x="4157007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0,1</a:t>
            </a:r>
          </a:p>
        </p:txBody>
      </p:sp>
      <p:sp>
        <p:nvSpPr>
          <p:cNvPr id="6" name="!!0-2">
            <a:extLst>
              <a:ext uri="{FF2B5EF4-FFF2-40B4-BE49-F238E27FC236}">
                <a16:creationId xmlns:a16="http://schemas.microsoft.com/office/drawing/2014/main" id="{160E52D7-D933-0FBB-C957-166D6D833522}"/>
              </a:ext>
            </a:extLst>
          </p:cNvPr>
          <p:cNvSpPr/>
          <p:nvPr/>
        </p:nvSpPr>
        <p:spPr>
          <a:xfrm>
            <a:off x="4804645" y="101591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0,2</a:t>
            </a:r>
          </a:p>
        </p:txBody>
      </p:sp>
      <p:sp>
        <p:nvSpPr>
          <p:cNvPr id="7" name="!!0-3">
            <a:extLst>
              <a:ext uri="{FF2B5EF4-FFF2-40B4-BE49-F238E27FC236}">
                <a16:creationId xmlns:a16="http://schemas.microsoft.com/office/drawing/2014/main" id="{288E9481-C089-C193-0624-D887F6164932}"/>
              </a:ext>
            </a:extLst>
          </p:cNvPr>
          <p:cNvSpPr/>
          <p:nvPr/>
        </p:nvSpPr>
        <p:spPr>
          <a:xfrm>
            <a:off x="5449669" y="101591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0,3</a:t>
            </a:r>
          </a:p>
        </p:txBody>
      </p:sp>
      <p:sp>
        <p:nvSpPr>
          <p:cNvPr id="8" name="!!0-4">
            <a:extLst>
              <a:ext uri="{FF2B5EF4-FFF2-40B4-BE49-F238E27FC236}">
                <a16:creationId xmlns:a16="http://schemas.microsoft.com/office/drawing/2014/main" id="{1A493C9C-E5E7-4C66-F7DE-6DD6D2E68548}"/>
              </a:ext>
            </a:extLst>
          </p:cNvPr>
          <p:cNvSpPr/>
          <p:nvPr/>
        </p:nvSpPr>
        <p:spPr>
          <a:xfrm>
            <a:off x="6096000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0,4</a:t>
            </a:r>
          </a:p>
        </p:txBody>
      </p:sp>
      <p:sp>
        <p:nvSpPr>
          <p:cNvPr id="9" name="!!0-5">
            <a:extLst>
              <a:ext uri="{FF2B5EF4-FFF2-40B4-BE49-F238E27FC236}">
                <a16:creationId xmlns:a16="http://schemas.microsoft.com/office/drawing/2014/main" id="{227A9384-0C1E-3AAE-7CB0-9C0B9BE5FDE1}"/>
              </a:ext>
            </a:extLst>
          </p:cNvPr>
          <p:cNvSpPr/>
          <p:nvPr/>
        </p:nvSpPr>
        <p:spPr>
          <a:xfrm>
            <a:off x="6742331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0,5</a:t>
            </a:r>
          </a:p>
        </p:txBody>
      </p:sp>
      <p:sp>
        <p:nvSpPr>
          <p:cNvPr id="10" name="!!0-6">
            <a:extLst>
              <a:ext uri="{FF2B5EF4-FFF2-40B4-BE49-F238E27FC236}">
                <a16:creationId xmlns:a16="http://schemas.microsoft.com/office/drawing/2014/main" id="{D8D2DEAC-A412-947F-C1F8-F51447E16E74}"/>
              </a:ext>
            </a:extLst>
          </p:cNvPr>
          <p:cNvSpPr/>
          <p:nvPr/>
        </p:nvSpPr>
        <p:spPr>
          <a:xfrm>
            <a:off x="7389969" y="101591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0,6</a:t>
            </a:r>
          </a:p>
        </p:txBody>
      </p:sp>
      <p:sp>
        <p:nvSpPr>
          <p:cNvPr id="11" name="!!0-7">
            <a:extLst>
              <a:ext uri="{FF2B5EF4-FFF2-40B4-BE49-F238E27FC236}">
                <a16:creationId xmlns:a16="http://schemas.microsoft.com/office/drawing/2014/main" id="{65BE24D4-6635-8759-48DB-EAECA913A907}"/>
              </a:ext>
            </a:extLst>
          </p:cNvPr>
          <p:cNvSpPr/>
          <p:nvPr/>
        </p:nvSpPr>
        <p:spPr>
          <a:xfrm>
            <a:off x="8034993" y="101591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0,7</a:t>
            </a:r>
          </a:p>
        </p:txBody>
      </p:sp>
      <p:sp>
        <p:nvSpPr>
          <p:cNvPr id="68" name="!!1-0">
            <a:extLst>
              <a:ext uri="{FF2B5EF4-FFF2-40B4-BE49-F238E27FC236}">
                <a16:creationId xmlns:a16="http://schemas.microsoft.com/office/drawing/2014/main" id="{7126FBB3-AC2F-F5D2-E197-6FB28051AF79}"/>
              </a:ext>
            </a:extLst>
          </p:cNvPr>
          <p:cNvSpPr/>
          <p:nvPr/>
        </p:nvSpPr>
        <p:spPr>
          <a:xfrm>
            <a:off x="3510676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1,0</a:t>
            </a:r>
          </a:p>
        </p:txBody>
      </p:sp>
      <p:sp>
        <p:nvSpPr>
          <p:cNvPr id="69" name="!!1-1">
            <a:extLst>
              <a:ext uri="{FF2B5EF4-FFF2-40B4-BE49-F238E27FC236}">
                <a16:creationId xmlns:a16="http://schemas.microsoft.com/office/drawing/2014/main" id="{63CF8AD0-EE27-277F-62D8-D219EFD67DB8}"/>
              </a:ext>
            </a:extLst>
          </p:cNvPr>
          <p:cNvSpPr/>
          <p:nvPr/>
        </p:nvSpPr>
        <p:spPr>
          <a:xfrm>
            <a:off x="4157007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1,1</a:t>
            </a:r>
          </a:p>
        </p:txBody>
      </p:sp>
      <p:sp>
        <p:nvSpPr>
          <p:cNvPr id="70" name="!!1-2">
            <a:extLst>
              <a:ext uri="{FF2B5EF4-FFF2-40B4-BE49-F238E27FC236}">
                <a16:creationId xmlns:a16="http://schemas.microsoft.com/office/drawing/2014/main" id="{64ADF715-5B99-E23F-EB1B-80E9C221C090}"/>
              </a:ext>
            </a:extLst>
          </p:cNvPr>
          <p:cNvSpPr/>
          <p:nvPr/>
        </p:nvSpPr>
        <p:spPr>
          <a:xfrm>
            <a:off x="4804645" y="174849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1,2</a:t>
            </a:r>
          </a:p>
        </p:txBody>
      </p:sp>
      <p:sp>
        <p:nvSpPr>
          <p:cNvPr id="71" name="!!1-3">
            <a:extLst>
              <a:ext uri="{FF2B5EF4-FFF2-40B4-BE49-F238E27FC236}">
                <a16:creationId xmlns:a16="http://schemas.microsoft.com/office/drawing/2014/main" id="{DFB02EFE-0AA4-4700-811A-DCF357BC340A}"/>
              </a:ext>
            </a:extLst>
          </p:cNvPr>
          <p:cNvSpPr/>
          <p:nvPr/>
        </p:nvSpPr>
        <p:spPr>
          <a:xfrm>
            <a:off x="5449669" y="174849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1,3</a:t>
            </a:r>
          </a:p>
        </p:txBody>
      </p:sp>
      <p:sp>
        <p:nvSpPr>
          <p:cNvPr id="72" name="!!1-4">
            <a:extLst>
              <a:ext uri="{FF2B5EF4-FFF2-40B4-BE49-F238E27FC236}">
                <a16:creationId xmlns:a16="http://schemas.microsoft.com/office/drawing/2014/main" id="{B013647A-89E8-B4DA-3F6B-07763E358847}"/>
              </a:ext>
            </a:extLst>
          </p:cNvPr>
          <p:cNvSpPr/>
          <p:nvPr/>
        </p:nvSpPr>
        <p:spPr>
          <a:xfrm>
            <a:off x="6096000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1,4</a:t>
            </a:r>
          </a:p>
        </p:txBody>
      </p:sp>
      <p:sp>
        <p:nvSpPr>
          <p:cNvPr id="73" name="!!1-5">
            <a:extLst>
              <a:ext uri="{FF2B5EF4-FFF2-40B4-BE49-F238E27FC236}">
                <a16:creationId xmlns:a16="http://schemas.microsoft.com/office/drawing/2014/main" id="{DD47EC2B-EBEE-5822-FCD4-34BFD9CBE8B6}"/>
              </a:ext>
            </a:extLst>
          </p:cNvPr>
          <p:cNvSpPr/>
          <p:nvPr/>
        </p:nvSpPr>
        <p:spPr>
          <a:xfrm>
            <a:off x="6742331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1,5</a:t>
            </a:r>
          </a:p>
        </p:txBody>
      </p:sp>
      <p:sp>
        <p:nvSpPr>
          <p:cNvPr id="74" name="!!1-6">
            <a:extLst>
              <a:ext uri="{FF2B5EF4-FFF2-40B4-BE49-F238E27FC236}">
                <a16:creationId xmlns:a16="http://schemas.microsoft.com/office/drawing/2014/main" id="{D894FACB-2E05-9915-3DFD-9FB13AF1DA12}"/>
              </a:ext>
            </a:extLst>
          </p:cNvPr>
          <p:cNvSpPr/>
          <p:nvPr/>
        </p:nvSpPr>
        <p:spPr>
          <a:xfrm>
            <a:off x="7389969" y="174849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1,6</a:t>
            </a:r>
          </a:p>
        </p:txBody>
      </p:sp>
      <p:sp>
        <p:nvSpPr>
          <p:cNvPr id="75" name="!!1-7">
            <a:extLst>
              <a:ext uri="{FF2B5EF4-FFF2-40B4-BE49-F238E27FC236}">
                <a16:creationId xmlns:a16="http://schemas.microsoft.com/office/drawing/2014/main" id="{D2C68435-1B25-10D7-E2D3-79F50DCECD7C}"/>
              </a:ext>
            </a:extLst>
          </p:cNvPr>
          <p:cNvSpPr/>
          <p:nvPr/>
        </p:nvSpPr>
        <p:spPr>
          <a:xfrm>
            <a:off x="8034993" y="174849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1,7</a:t>
            </a:r>
          </a:p>
        </p:txBody>
      </p:sp>
      <p:sp>
        <p:nvSpPr>
          <p:cNvPr id="76" name="!!2-0">
            <a:extLst>
              <a:ext uri="{FF2B5EF4-FFF2-40B4-BE49-F238E27FC236}">
                <a16:creationId xmlns:a16="http://schemas.microsoft.com/office/drawing/2014/main" id="{6EE4F7BA-3782-E773-3DCF-6CA8A19E6EE6}"/>
              </a:ext>
            </a:extLst>
          </p:cNvPr>
          <p:cNvSpPr/>
          <p:nvPr/>
        </p:nvSpPr>
        <p:spPr>
          <a:xfrm>
            <a:off x="3510676" y="2481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2,0</a:t>
            </a:r>
          </a:p>
        </p:txBody>
      </p:sp>
      <p:sp>
        <p:nvSpPr>
          <p:cNvPr id="77" name="!!2-1">
            <a:extLst>
              <a:ext uri="{FF2B5EF4-FFF2-40B4-BE49-F238E27FC236}">
                <a16:creationId xmlns:a16="http://schemas.microsoft.com/office/drawing/2014/main" id="{341F90A0-B788-9C62-184D-C4DCF78C59EB}"/>
              </a:ext>
            </a:extLst>
          </p:cNvPr>
          <p:cNvSpPr/>
          <p:nvPr/>
        </p:nvSpPr>
        <p:spPr>
          <a:xfrm>
            <a:off x="4157007" y="2481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2,1</a:t>
            </a:r>
          </a:p>
        </p:txBody>
      </p:sp>
      <p:sp>
        <p:nvSpPr>
          <p:cNvPr id="78" name="!!2-2">
            <a:extLst>
              <a:ext uri="{FF2B5EF4-FFF2-40B4-BE49-F238E27FC236}">
                <a16:creationId xmlns:a16="http://schemas.microsoft.com/office/drawing/2014/main" id="{43C7C1AE-4A2C-BAA6-842A-8776CCD1D4EB}"/>
              </a:ext>
            </a:extLst>
          </p:cNvPr>
          <p:cNvSpPr/>
          <p:nvPr/>
        </p:nvSpPr>
        <p:spPr>
          <a:xfrm>
            <a:off x="4804645" y="248107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2,2</a:t>
            </a:r>
          </a:p>
        </p:txBody>
      </p:sp>
      <p:sp>
        <p:nvSpPr>
          <p:cNvPr id="79" name="!!2-3">
            <a:extLst>
              <a:ext uri="{FF2B5EF4-FFF2-40B4-BE49-F238E27FC236}">
                <a16:creationId xmlns:a16="http://schemas.microsoft.com/office/drawing/2014/main" id="{D08656C3-71B7-3828-8C30-B3726A1A12B1}"/>
              </a:ext>
            </a:extLst>
          </p:cNvPr>
          <p:cNvSpPr/>
          <p:nvPr/>
        </p:nvSpPr>
        <p:spPr>
          <a:xfrm>
            <a:off x="5449669" y="248107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2,3</a:t>
            </a:r>
          </a:p>
        </p:txBody>
      </p:sp>
      <p:sp>
        <p:nvSpPr>
          <p:cNvPr id="80" name="!!2-4">
            <a:extLst>
              <a:ext uri="{FF2B5EF4-FFF2-40B4-BE49-F238E27FC236}">
                <a16:creationId xmlns:a16="http://schemas.microsoft.com/office/drawing/2014/main" id="{758CF1BE-79A3-FA1B-6BBD-15A7AEAB5863}"/>
              </a:ext>
            </a:extLst>
          </p:cNvPr>
          <p:cNvSpPr/>
          <p:nvPr/>
        </p:nvSpPr>
        <p:spPr>
          <a:xfrm>
            <a:off x="6096000" y="2481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2,4</a:t>
            </a:r>
          </a:p>
        </p:txBody>
      </p:sp>
      <p:sp>
        <p:nvSpPr>
          <p:cNvPr id="81" name="!!2-5">
            <a:extLst>
              <a:ext uri="{FF2B5EF4-FFF2-40B4-BE49-F238E27FC236}">
                <a16:creationId xmlns:a16="http://schemas.microsoft.com/office/drawing/2014/main" id="{5D763743-8D86-0294-A8D7-365FD5F0C9C8}"/>
              </a:ext>
            </a:extLst>
          </p:cNvPr>
          <p:cNvSpPr/>
          <p:nvPr/>
        </p:nvSpPr>
        <p:spPr>
          <a:xfrm>
            <a:off x="6742331" y="2481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2,5</a:t>
            </a:r>
          </a:p>
        </p:txBody>
      </p:sp>
      <p:sp>
        <p:nvSpPr>
          <p:cNvPr id="82" name="!!2-6">
            <a:extLst>
              <a:ext uri="{FF2B5EF4-FFF2-40B4-BE49-F238E27FC236}">
                <a16:creationId xmlns:a16="http://schemas.microsoft.com/office/drawing/2014/main" id="{00BB0A7C-F769-90A6-5DC7-27F9ADCF9D16}"/>
              </a:ext>
            </a:extLst>
          </p:cNvPr>
          <p:cNvSpPr/>
          <p:nvPr/>
        </p:nvSpPr>
        <p:spPr>
          <a:xfrm>
            <a:off x="7389969" y="248107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2,6</a:t>
            </a:r>
          </a:p>
        </p:txBody>
      </p:sp>
      <p:sp>
        <p:nvSpPr>
          <p:cNvPr id="83" name="!!2-7">
            <a:extLst>
              <a:ext uri="{FF2B5EF4-FFF2-40B4-BE49-F238E27FC236}">
                <a16:creationId xmlns:a16="http://schemas.microsoft.com/office/drawing/2014/main" id="{F8404B40-8A8A-0443-3348-B3B7D37FF025}"/>
              </a:ext>
            </a:extLst>
          </p:cNvPr>
          <p:cNvSpPr/>
          <p:nvPr/>
        </p:nvSpPr>
        <p:spPr>
          <a:xfrm>
            <a:off x="8034993" y="248107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2,7</a:t>
            </a:r>
          </a:p>
        </p:txBody>
      </p:sp>
      <p:sp>
        <p:nvSpPr>
          <p:cNvPr id="84" name="!!3-0">
            <a:extLst>
              <a:ext uri="{FF2B5EF4-FFF2-40B4-BE49-F238E27FC236}">
                <a16:creationId xmlns:a16="http://schemas.microsoft.com/office/drawing/2014/main" id="{19A227AB-F38E-22D9-9435-5BC375C1E5D0}"/>
              </a:ext>
            </a:extLst>
          </p:cNvPr>
          <p:cNvSpPr/>
          <p:nvPr/>
        </p:nvSpPr>
        <p:spPr>
          <a:xfrm>
            <a:off x="3510676" y="32136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3,0</a:t>
            </a:r>
          </a:p>
        </p:txBody>
      </p:sp>
      <p:sp>
        <p:nvSpPr>
          <p:cNvPr id="85" name="!!3-1">
            <a:extLst>
              <a:ext uri="{FF2B5EF4-FFF2-40B4-BE49-F238E27FC236}">
                <a16:creationId xmlns:a16="http://schemas.microsoft.com/office/drawing/2014/main" id="{CE824746-6CE9-6577-AE84-10645CE3F60D}"/>
              </a:ext>
            </a:extLst>
          </p:cNvPr>
          <p:cNvSpPr/>
          <p:nvPr/>
        </p:nvSpPr>
        <p:spPr>
          <a:xfrm>
            <a:off x="4157007" y="32136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3,1</a:t>
            </a:r>
          </a:p>
        </p:txBody>
      </p:sp>
      <p:sp>
        <p:nvSpPr>
          <p:cNvPr id="86" name="!!3-2">
            <a:extLst>
              <a:ext uri="{FF2B5EF4-FFF2-40B4-BE49-F238E27FC236}">
                <a16:creationId xmlns:a16="http://schemas.microsoft.com/office/drawing/2014/main" id="{5B4785E8-3091-F2BB-8DA5-405060FD64F4}"/>
              </a:ext>
            </a:extLst>
          </p:cNvPr>
          <p:cNvSpPr/>
          <p:nvPr/>
        </p:nvSpPr>
        <p:spPr>
          <a:xfrm>
            <a:off x="4804645" y="321365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3,2</a:t>
            </a:r>
          </a:p>
        </p:txBody>
      </p:sp>
      <p:sp>
        <p:nvSpPr>
          <p:cNvPr id="87" name="!!3-3">
            <a:extLst>
              <a:ext uri="{FF2B5EF4-FFF2-40B4-BE49-F238E27FC236}">
                <a16:creationId xmlns:a16="http://schemas.microsoft.com/office/drawing/2014/main" id="{8E8B0C81-33D8-0D97-A482-15B5DFD2A34E}"/>
              </a:ext>
            </a:extLst>
          </p:cNvPr>
          <p:cNvSpPr/>
          <p:nvPr/>
        </p:nvSpPr>
        <p:spPr>
          <a:xfrm>
            <a:off x="5449669" y="321365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3,3</a:t>
            </a:r>
          </a:p>
        </p:txBody>
      </p:sp>
      <p:sp>
        <p:nvSpPr>
          <p:cNvPr id="88" name="!!3-4">
            <a:extLst>
              <a:ext uri="{FF2B5EF4-FFF2-40B4-BE49-F238E27FC236}">
                <a16:creationId xmlns:a16="http://schemas.microsoft.com/office/drawing/2014/main" id="{80C631FE-1C74-353A-028E-B9F272945DBD}"/>
              </a:ext>
            </a:extLst>
          </p:cNvPr>
          <p:cNvSpPr/>
          <p:nvPr/>
        </p:nvSpPr>
        <p:spPr>
          <a:xfrm>
            <a:off x="6096000" y="32136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3,4</a:t>
            </a:r>
          </a:p>
        </p:txBody>
      </p:sp>
      <p:sp>
        <p:nvSpPr>
          <p:cNvPr id="89" name="!!3-5">
            <a:extLst>
              <a:ext uri="{FF2B5EF4-FFF2-40B4-BE49-F238E27FC236}">
                <a16:creationId xmlns:a16="http://schemas.microsoft.com/office/drawing/2014/main" id="{D888B821-20CE-4321-8F47-A7CEC8514341}"/>
              </a:ext>
            </a:extLst>
          </p:cNvPr>
          <p:cNvSpPr/>
          <p:nvPr/>
        </p:nvSpPr>
        <p:spPr>
          <a:xfrm>
            <a:off x="6742331" y="32136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3,5</a:t>
            </a:r>
          </a:p>
        </p:txBody>
      </p:sp>
      <p:sp>
        <p:nvSpPr>
          <p:cNvPr id="90" name="!!3-6">
            <a:extLst>
              <a:ext uri="{FF2B5EF4-FFF2-40B4-BE49-F238E27FC236}">
                <a16:creationId xmlns:a16="http://schemas.microsoft.com/office/drawing/2014/main" id="{D0F15506-9524-1413-C838-1B7F4CB6681D}"/>
              </a:ext>
            </a:extLst>
          </p:cNvPr>
          <p:cNvSpPr/>
          <p:nvPr/>
        </p:nvSpPr>
        <p:spPr>
          <a:xfrm>
            <a:off x="7389969" y="321365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3,6</a:t>
            </a:r>
          </a:p>
        </p:txBody>
      </p:sp>
      <p:sp>
        <p:nvSpPr>
          <p:cNvPr id="91" name="!!3-7">
            <a:extLst>
              <a:ext uri="{FF2B5EF4-FFF2-40B4-BE49-F238E27FC236}">
                <a16:creationId xmlns:a16="http://schemas.microsoft.com/office/drawing/2014/main" id="{1BC901AD-E8AB-5366-E52C-3325FE508B15}"/>
              </a:ext>
            </a:extLst>
          </p:cNvPr>
          <p:cNvSpPr/>
          <p:nvPr/>
        </p:nvSpPr>
        <p:spPr>
          <a:xfrm>
            <a:off x="8034993" y="321365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3,7</a:t>
            </a:r>
          </a:p>
        </p:txBody>
      </p:sp>
      <p:sp>
        <p:nvSpPr>
          <p:cNvPr id="92" name="!!4-0">
            <a:extLst>
              <a:ext uri="{FF2B5EF4-FFF2-40B4-BE49-F238E27FC236}">
                <a16:creationId xmlns:a16="http://schemas.microsoft.com/office/drawing/2014/main" id="{CFD94CF2-5A03-D0D0-835C-38FEB387DDFB}"/>
              </a:ext>
            </a:extLst>
          </p:cNvPr>
          <p:cNvSpPr/>
          <p:nvPr/>
        </p:nvSpPr>
        <p:spPr>
          <a:xfrm>
            <a:off x="3510676" y="394623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4,0</a:t>
            </a:r>
          </a:p>
        </p:txBody>
      </p:sp>
      <p:sp>
        <p:nvSpPr>
          <p:cNvPr id="93" name="!!4-1">
            <a:extLst>
              <a:ext uri="{FF2B5EF4-FFF2-40B4-BE49-F238E27FC236}">
                <a16:creationId xmlns:a16="http://schemas.microsoft.com/office/drawing/2014/main" id="{19C11FDF-913F-2F0E-276F-1998ECD0281F}"/>
              </a:ext>
            </a:extLst>
          </p:cNvPr>
          <p:cNvSpPr/>
          <p:nvPr/>
        </p:nvSpPr>
        <p:spPr>
          <a:xfrm>
            <a:off x="4157007" y="394623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4,1</a:t>
            </a:r>
          </a:p>
        </p:txBody>
      </p:sp>
      <p:sp>
        <p:nvSpPr>
          <p:cNvPr id="94" name="!!4-2">
            <a:extLst>
              <a:ext uri="{FF2B5EF4-FFF2-40B4-BE49-F238E27FC236}">
                <a16:creationId xmlns:a16="http://schemas.microsoft.com/office/drawing/2014/main" id="{0391453E-C33A-1973-3FBD-B794AB3D5A6A}"/>
              </a:ext>
            </a:extLst>
          </p:cNvPr>
          <p:cNvSpPr/>
          <p:nvPr/>
        </p:nvSpPr>
        <p:spPr>
          <a:xfrm>
            <a:off x="4804645" y="394623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4,2</a:t>
            </a:r>
          </a:p>
        </p:txBody>
      </p:sp>
      <p:sp>
        <p:nvSpPr>
          <p:cNvPr id="95" name="!!4-3">
            <a:extLst>
              <a:ext uri="{FF2B5EF4-FFF2-40B4-BE49-F238E27FC236}">
                <a16:creationId xmlns:a16="http://schemas.microsoft.com/office/drawing/2014/main" id="{AB761571-AAB2-D001-53CC-7A6CF0660C95}"/>
              </a:ext>
            </a:extLst>
          </p:cNvPr>
          <p:cNvSpPr/>
          <p:nvPr/>
        </p:nvSpPr>
        <p:spPr>
          <a:xfrm>
            <a:off x="5449669" y="394623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4,3</a:t>
            </a:r>
          </a:p>
        </p:txBody>
      </p:sp>
      <p:sp>
        <p:nvSpPr>
          <p:cNvPr id="96" name="!!4-4">
            <a:extLst>
              <a:ext uri="{FF2B5EF4-FFF2-40B4-BE49-F238E27FC236}">
                <a16:creationId xmlns:a16="http://schemas.microsoft.com/office/drawing/2014/main" id="{79BFB477-E76C-3132-91C5-7A787C0C4D77}"/>
              </a:ext>
            </a:extLst>
          </p:cNvPr>
          <p:cNvSpPr/>
          <p:nvPr/>
        </p:nvSpPr>
        <p:spPr>
          <a:xfrm>
            <a:off x="6096000" y="394623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4,4</a:t>
            </a:r>
          </a:p>
        </p:txBody>
      </p:sp>
      <p:sp>
        <p:nvSpPr>
          <p:cNvPr id="97" name="!!4-5">
            <a:extLst>
              <a:ext uri="{FF2B5EF4-FFF2-40B4-BE49-F238E27FC236}">
                <a16:creationId xmlns:a16="http://schemas.microsoft.com/office/drawing/2014/main" id="{E3B7A770-E6A2-581A-78BF-340F18E7ABFD}"/>
              </a:ext>
            </a:extLst>
          </p:cNvPr>
          <p:cNvSpPr/>
          <p:nvPr/>
        </p:nvSpPr>
        <p:spPr>
          <a:xfrm>
            <a:off x="6742331" y="394623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4,5</a:t>
            </a:r>
          </a:p>
        </p:txBody>
      </p:sp>
      <p:sp>
        <p:nvSpPr>
          <p:cNvPr id="98" name="!!4-6">
            <a:extLst>
              <a:ext uri="{FF2B5EF4-FFF2-40B4-BE49-F238E27FC236}">
                <a16:creationId xmlns:a16="http://schemas.microsoft.com/office/drawing/2014/main" id="{852E523A-1180-74B8-130F-D60EAEB26EC8}"/>
              </a:ext>
            </a:extLst>
          </p:cNvPr>
          <p:cNvSpPr/>
          <p:nvPr/>
        </p:nvSpPr>
        <p:spPr>
          <a:xfrm>
            <a:off x="7389969" y="394623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4,6</a:t>
            </a:r>
          </a:p>
        </p:txBody>
      </p:sp>
      <p:sp>
        <p:nvSpPr>
          <p:cNvPr id="99" name="!!4-7">
            <a:extLst>
              <a:ext uri="{FF2B5EF4-FFF2-40B4-BE49-F238E27FC236}">
                <a16:creationId xmlns:a16="http://schemas.microsoft.com/office/drawing/2014/main" id="{0300A51D-21A1-95DC-DA35-C43DB32C47E0}"/>
              </a:ext>
            </a:extLst>
          </p:cNvPr>
          <p:cNvSpPr/>
          <p:nvPr/>
        </p:nvSpPr>
        <p:spPr>
          <a:xfrm>
            <a:off x="8034993" y="394623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4,7</a:t>
            </a:r>
          </a:p>
        </p:txBody>
      </p:sp>
      <p:sp>
        <p:nvSpPr>
          <p:cNvPr id="100" name="!!5-0">
            <a:extLst>
              <a:ext uri="{FF2B5EF4-FFF2-40B4-BE49-F238E27FC236}">
                <a16:creationId xmlns:a16="http://schemas.microsoft.com/office/drawing/2014/main" id="{F8ABCE30-118A-8154-FA4E-58B04CE34ADA}"/>
              </a:ext>
            </a:extLst>
          </p:cNvPr>
          <p:cNvSpPr/>
          <p:nvPr/>
        </p:nvSpPr>
        <p:spPr>
          <a:xfrm>
            <a:off x="3510676" y="467881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5,0</a:t>
            </a:r>
          </a:p>
        </p:txBody>
      </p:sp>
      <p:sp>
        <p:nvSpPr>
          <p:cNvPr id="101" name="!!5-1">
            <a:extLst>
              <a:ext uri="{FF2B5EF4-FFF2-40B4-BE49-F238E27FC236}">
                <a16:creationId xmlns:a16="http://schemas.microsoft.com/office/drawing/2014/main" id="{9C54908C-9011-0A7A-B5B1-B10433045B0A}"/>
              </a:ext>
            </a:extLst>
          </p:cNvPr>
          <p:cNvSpPr/>
          <p:nvPr/>
        </p:nvSpPr>
        <p:spPr>
          <a:xfrm>
            <a:off x="4157007" y="467881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5,1</a:t>
            </a:r>
          </a:p>
        </p:txBody>
      </p:sp>
      <p:sp>
        <p:nvSpPr>
          <p:cNvPr id="102" name="!!5-2">
            <a:extLst>
              <a:ext uri="{FF2B5EF4-FFF2-40B4-BE49-F238E27FC236}">
                <a16:creationId xmlns:a16="http://schemas.microsoft.com/office/drawing/2014/main" id="{E74B1F41-AB93-6719-5B90-16360BB77693}"/>
              </a:ext>
            </a:extLst>
          </p:cNvPr>
          <p:cNvSpPr/>
          <p:nvPr/>
        </p:nvSpPr>
        <p:spPr>
          <a:xfrm>
            <a:off x="4804645" y="467881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5,2</a:t>
            </a:r>
          </a:p>
        </p:txBody>
      </p:sp>
      <p:sp>
        <p:nvSpPr>
          <p:cNvPr id="103" name="!!5-3">
            <a:extLst>
              <a:ext uri="{FF2B5EF4-FFF2-40B4-BE49-F238E27FC236}">
                <a16:creationId xmlns:a16="http://schemas.microsoft.com/office/drawing/2014/main" id="{85240882-C1B9-73EA-A02A-52987C5EB83E}"/>
              </a:ext>
            </a:extLst>
          </p:cNvPr>
          <p:cNvSpPr/>
          <p:nvPr/>
        </p:nvSpPr>
        <p:spPr>
          <a:xfrm>
            <a:off x="5449669" y="467881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5,3</a:t>
            </a:r>
          </a:p>
        </p:txBody>
      </p:sp>
      <p:sp>
        <p:nvSpPr>
          <p:cNvPr id="104" name="!!5-4">
            <a:extLst>
              <a:ext uri="{FF2B5EF4-FFF2-40B4-BE49-F238E27FC236}">
                <a16:creationId xmlns:a16="http://schemas.microsoft.com/office/drawing/2014/main" id="{0810F742-B825-7EB6-C99B-7EF2F5414746}"/>
              </a:ext>
            </a:extLst>
          </p:cNvPr>
          <p:cNvSpPr/>
          <p:nvPr/>
        </p:nvSpPr>
        <p:spPr>
          <a:xfrm>
            <a:off x="6096000" y="467881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5,4</a:t>
            </a:r>
          </a:p>
        </p:txBody>
      </p:sp>
      <p:sp>
        <p:nvSpPr>
          <p:cNvPr id="105" name="!!5-5">
            <a:extLst>
              <a:ext uri="{FF2B5EF4-FFF2-40B4-BE49-F238E27FC236}">
                <a16:creationId xmlns:a16="http://schemas.microsoft.com/office/drawing/2014/main" id="{D54B672F-E52B-D218-2FFD-F9E9F315C8C7}"/>
              </a:ext>
            </a:extLst>
          </p:cNvPr>
          <p:cNvSpPr/>
          <p:nvPr/>
        </p:nvSpPr>
        <p:spPr>
          <a:xfrm>
            <a:off x="6742331" y="467881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5,5</a:t>
            </a:r>
          </a:p>
        </p:txBody>
      </p:sp>
      <p:sp>
        <p:nvSpPr>
          <p:cNvPr id="106" name="!!5-6">
            <a:extLst>
              <a:ext uri="{FF2B5EF4-FFF2-40B4-BE49-F238E27FC236}">
                <a16:creationId xmlns:a16="http://schemas.microsoft.com/office/drawing/2014/main" id="{DF868D0F-B56C-AF74-FAC0-3FDB165DE4DD}"/>
              </a:ext>
            </a:extLst>
          </p:cNvPr>
          <p:cNvSpPr/>
          <p:nvPr/>
        </p:nvSpPr>
        <p:spPr>
          <a:xfrm>
            <a:off x="7389969" y="467881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5,6</a:t>
            </a:r>
          </a:p>
        </p:txBody>
      </p:sp>
      <p:sp>
        <p:nvSpPr>
          <p:cNvPr id="107" name="!!5-7">
            <a:extLst>
              <a:ext uri="{FF2B5EF4-FFF2-40B4-BE49-F238E27FC236}">
                <a16:creationId xmlns:a16="http://schemas.microsoft.com/office/drawing/2014/main" id="{195403D5-05D4-D929-3BDE-95968120B8FB}"/>
              </a:ext>
            </a:extLst>
          </p:cNvPr>
          <p:cNvSpPr/>
          <p:nvPr/>
        </p:nvSpPr>
        <p:spPr>
          <a:xfrm>
            <a:off x="8034993" y="467881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5,7</a:t>
            </a:r>
          </a:p>
        </p:txBody>
      </p:sp>
      <p:sp>
        <p:nvSpPr>
          <p:cNvPr id="108" name="!!6-0">
            <a:extLst>
              <a:ext uri="{FF2B5EF4-FFF2-40B4-BE49-F238E27FC236}">
                <a16:creationId xmlns:a16="http://schemas.microsoft.com/office/drawing/2014/main" id="{8118A63F-78A2-40AD-4BFB-E4C574E41806}"/>
              </a:ext>
            </a:extLst>
          </p:cNvPr>
          <p:cNvSpPr/>
          <p:nvPr/>
        </p:nvSpPr>
        <p:spPr>
          <a:xfrm>
            <a:off x="3510676" y="5411399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6,0</a:t>
            </a:r>
          </a:p>
        </p:txBody>
      </p:sp>
      <p:sp>
        <p:nvSpPr>
          <p:cNvPr id="109" name="!!6-1">
            <a:extLst>
              <a:ext uri="{FF2B5EF4-FFF2-40B4-BE49-F238E27FC236}">
                <a16:creationId xmlns:a16="http://schemas.microsoft.com/office/drawing/2014/main" id="{F7ACBE06-CAA7-BE0A-9A08-F9CC5D77F1D5}"/>
              </a:ext>
            </a:extLst>
          </p:cNvPr>
          <p:cNvSpPr/>
          <p:nvPr/>
        </p:nvSpPr>
        <p:spPr>
          <a:xfrm>
            <a:off x="4157007" y="5411399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6,1</a:t>
            </a:r>
          </a:p>
        </p:txBody>
      </p:sp>
      <p:sp>
        <p:nvSpPr>
          <p:cNvPr id="110" name="!!6-2">
            <a:extLst>
              <a:ext uri="{FF2B5EF4-FFF2-40B4-BE49-F238E27FC236}">
                <a16:creationId xmlns:a16="http://schemas.microsoft.com/office/drawing/2014/main" id="{133E9635-88B8-0E3E-1CD5-22C1689173F0}"/>
              </a:ext>
            </a:extLst>
          </p:cNvPr>
          <p:cNvSpPr/>
          <p:nvPr/>
        </p:nvSpPr>
        <p:spPr>
          <a:xfrm>
            <a:off x="4804645" y="541139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6,2</a:t>
            </a:r>
          </a:p>
        </p:txBody>
      </p:sp>
      <p:sp>
        <p:nvSpPr>
          <p:cNvPr id="111" name="!!6-3">
            <a:extLst>
              <a:ext uri="{FF2B5EF4-FFF2-40B4-BE49-F238E27FC236}">
                <a16:creationId xmlns:a16="http://schemas.microsoft.com/office/drawing/2014/main" id="{76C73DC4-17A5-5438-B5A2-E9CD742FD047}"/>
              </a:ext>
            </a:extLst>
          </p:cNvPr>
          <p:cNvSpPr/>
          <p:nvPr/>
        </p:nvSpPr>
        <p:spPr>
          <a:xfrm>
            <a:off x="5449669" y="541139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6,3</a:t>
            </a:r>
          </a:p>
        </p:txBody>
      </p:sp>
      <p:sp>
        <p:nvSpPr>
          <p:cNvPr id="112" name="!!6-4">
            <a:extLst>
              <a:ext uri="{FF2B5EF4-FFF2-40B4-BE49-F238E27FC236}">
                <a16:creationId xmlns:a16="http://schemas.microsoft.com/office/drawing/2014/main" id="{60BD2928-C7AF-1B9B-19C6-62E9F88D2E8E}"/>
              </a:ext>
            </a:extLst>
          </p:cNvPr>
          <p:cNvSpPr/>
          <p:nvPr/>
        </p:nvSpPr>
        <p:spPr>
          <a:xfrm>
            <a:off x="6096000" y="5411399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6,4</a:t>
            </a:r>
          </a:p>
        </p:txBody>
      </p:sp>
      <p:sp>
        <p:nvSpPr>
          <p:cNvPr id="113" name="!!6-5">
            <a:extLst>
              <a:ext uri="{FF2B5EF4-FFF2-40B4-BE49-F238E27FC236}">
                <a16:creationId xmlns:a16="http://schemas.microsoft.com/office/drawing/2014/main" id="{CFA9696B-74F3-094E-8B05-71FBEABEE778}"/>
              </a:ext>
            </a:extLst>
          </p:cNvPr>
          <p:cNvSpPr/>
          <p:nvPr/>
        </p:nvSpPr>
        <p:spPr>
          <a:xfrm>
            <a:off x="6742331" y="5411399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6,5</a:t>
            </a:r>
          </a:p>
        </p:txBody>
      </p:sp>
      <p:sp>
        <p:nvSpPr>
          <p:cNvPr id="114" name="!!6-6">
            <a:extLst>
              <a:ext uri="{FF2B5EF4-FFF2-40B4-BE49-F238E27FC236}">
                <a16:creationId xmlns:a16="http://schemas.microsoft.com/office/drawing/2014/main" id="{D1FD85AC-C4C0-B5A7-2FFA-6911C1B474E7}"/>
              </a:ext>
            </a:extLst>
          </p:cNvPr>
          <p:cNvSpPr/>
          <p:nvPr/>
        </p:nvSpPr>
        <p:spPr>
          <a:xfrm>
            <a:off x="7389969" y="541139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6,6</a:t>
            </a:r>
          </a:p>
        </p:txBody>
      </p:sp>
      <p:sp>
        <p:nvSpPr>
          <p:cNvPr id="115" name="!!6-7">
            <a:extLst>
              <a:ext uri="{FF2B5EF4-FFF2-40B4-BE49-F238E27FC236}">
                <a16:creationId xmlns:a16="http://schemas.microsoft.com/office/drawing/2014/main" id="{ABE57202-8933-8D8C-C7A2-066D4CF09C8B}"/>
              </a:ext>
            </a:extLst>
          </p:cNvPr>
          <p:cNvSpPr/>
          <p:nvPr/>
        </p:nvSpPr>
        <p:spPr>
          <a:xfrm>
            <a:off x="8034993" y="541139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6,7</a:t>
            </a:r>
          </a:p>
        </p:txBody>
      </p:sp>
      <p:sp>
        <p:nvSpPr>
          <p:cNvPr id="116" name="!!7-0">
            <a:extLst>
              <a:ext uri="{FF2B5EF4-FFF2-40B4-BE49-F238E27FC236}">
                <a16:creationId xmlns:a16="http://schemas.microsoft.com/office/drawing/2014/main" id="{F6729D21-8E36-7214-ECE8-35F5ABF750A7}"/>
              </a:ext>
            </a:extLst>
          </p:cNvPr>
          <p:cNvSpPr/>
          <p:nvPr/>
        </p:nvSpPr>
        <p:spPr>
          <a:xfrm>
            <a:off x="3510676" y="614398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7,0</a:t>
            </a:r>
          </a:p>
        </p:txBody>
      </p:sp>
      <p:sp>
        <p:nvSpPr>
          <p:cNvPr id="117" name="!!7-1">
            <a:extLst>
              <a:ext uri="{FF2B5EF4-FFF2-40B4-BE49-F238E27FC236}">
                <a16:creationId xmlns:a16="http://schemas.microsoft.com/office/drawing/2014/main" id="{D564F24C-4FB1-A3EF-5D99-9174236A02C4}"/>
              </a:ext>
            </a:extLst>
          </p:cNvPr>
          <p:cNvSpPr/>
          <p:nvPr/>
        </p:nvSpPr>
        <p:spPr>
          <a:xfrm>
            <a:off x="4157007" y="614398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7,1</a:t>
            </a:r>
          </a:p>
        </p:txBody>
      </p:sp>
      <p:sp>
        <p:nvSpPr>
          <p:cNvPr id="118" name="!!7-2">
            <a:extLst>
              <a:ext uri="{FF2B5EF4-FFF2-40B4-BE49-F238E27FC236}">
                <a16:creationId xmlns:a16="http://schemas.microsoft.com/office/drawing/2014/main" id="{4DAC3276-FC87-9615-4E97-1194C0F63D05}"/>
              </a:ext>
            </a:extLst>
          </p:cNvPr>
          <p:cNvSpPr/>
          <p:nvPr/>
        </p:nvSpPr>
        <p:spPr>
          <a:xfrm>
            <a:off x="4804645" y="614398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7,2</a:t>
            </a:r>
          </a:p>
        </p:txBody>
      </p:sp>
      <p:sp>
        <p:nvSpPr>
          <p:cNvPr id="119" name="!!7-3">
            <a:extLst>
              <a:ext uri="{FF2B5EF4-FFF2-40B4-BE49-F238E27FC236}">
                <a16:creationId xmlns:a16="http://schemas.microsoft.com/office/drawing/2014/main" id="{38C147CC-F146-98B1-0AC4-2C894ED840C7}"/>
              </a:ext>
            </a:extLst>
          </p:cNvPr>
          <p:cNvSpPr/>
          <p:nvPr/>
        </p:nvSpPr>
        <p:spPr>
          <a:xfrm>
            <a:off x="5449669" y="614398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7,3</a:t>
            </a:r>
          </a:p>
        </p:txBody>
      </p:sp>
      <p:sp>
        <p:nvSpPr>
          <p:cNvPr id="120" name="!!7-4">
            <a:extLst>
              <a:ext uri="{FF2B5EF4-FFF2-40B4-BE49-F238E27FC236}">
                <a16:creationId xmlns:a16="http://schemas.microsoft.com/office/drawing/2014/main" id="{A021C39E-F298-CCB8-5022-452D605FB8BF}"/>
              </a:ext>
            </a:extLst>
          </p:cNvPr>
          <p:cNvSpPr/>
          <p:nvPr/>
        </p:nvSpPr>
        <p:spPr>
          <a:xfrm>
            <a:off x="6096000" y="614398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7,4</a:t>
            </a:r>
          </a:p>
        </p:txBody>
      </p:sp>
      <p:sp>
        <p:nvSpPr>
          <p:cNvPr id="121" name="!!7-5">
            <a:extLst>
              <a:ext uri="{FF2B5EF4-FFF2-40B4-BE49-F238E27FC236}">
                <a16:creationId xmlns:a16="http://schemas.microsoft.com/office/drawing/2014/main" id="{81267552-CDAA-9865-6E4C-A1733A9088C9}"/>
              </a:ext>
            </a:extLst>
          </p:cNvPr>
          <p:cNvSpPr/>
          <p:nvPr/>
        </p:nvSpPr>
        <p:spPr>
          <a:xfrm>
            <a:off x="6742331" y="614398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7,5</a:t>
            </a:r>
          </a:p>
        </p:txBody>
      </p:sp>
      <p:sp>
        <p:nvSpPr>
          <p:cNvPr id="122" name="!!7-6">
            <a:extLst>
              <a:ext uri="{FF2B5EF4-FFF2-40B4-BE49-F238E27FC236}">
                <a16:creationId xmlns:a16="http://schemas.microsoft.com/office/drawing/2014/main" id="{1A07C860-856E-726A-CD75-EAA570869484}"/>
              </a:ext>
            </a:extLst>
          </p:cNvPr>
          <p:cNvSpPr/>
          <p:nvPr/>
        </p:nvSpPr>
        <p:spPr>
          <a:xfrm>
            <a:off x="7389969" y="614398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7,6</a:t>
            </a:r>
          </a:p>
        </p:txBody>
      </p:sp>
      <p:sp>
        <p:nvSpPr>
          <p:cNvPr id="123" name="!!7-7">
            <a:extLst>
              <a:ext uri="{FF2B5EF4-FFF2-40B4-BE49-F238E27FC236}">
                <a16:creationId xmlns:a16="http://schemas.microsoft.com/office/drawing/2014/main" id="{912FD4A9-42D4-5090-A217-3541A6F6A2C4}"/>
              </a:ext>
            </a:extLst>
          </p:cNvPr>
          <p:cNvSpPr/>
          <p:nvPr/>
        </p:nvSpPr>
        <p:spPr>
          <a:xfrm>
            <a:off x="8034993" y="614398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7,7</a:t>
            </a:r>
          </a:p>
        </p:txBody>
      </p:sp>
      <p:sp>
        <p:nvSpPr>
          <p:cNvPr id="125" name="Title 1">
            <a:extLst>
              <a:ext uri="{FF2B5EF4-FFF2-40B4-BE49-F238E27FC236}">
                <a16:creationId xmlns:a16="http://schemas.microsoft.com/office/drawing/2014/main" id="{D70A150C-56A0-0E40-9CD7-6E5C4554346F}"/>
              </a:ext>
            </a:extLst>
          </p:cNvPr>
          <p:cNvSpPr txBox="1">
            <a:spLocks/>
          </p:cNvSpPr>
          <p:nvPr/>
        </p:nvSpPr>
        <p:spPr>
          <a:xfrm>
            <a:off x="838200" y="365126"/>
            <a:ext cx="10515600" cy="8059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sz="4000" dirty="0"/>
              <a:t>Buffer Permutation Stage</a:t>
            </a:r>
          </a:p>
        </p:txBody>
      </p:sp>
    </p:spTree>
    <p:extLst>
      <p:ext uri="{BB962C8B-B14F-4D97-AF65-F5344CB8AC3E}">
        <p14:creationId xmlns:p14="http://schemas.microsoft.com/office/powerpoint/2010/main" val="35816315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C1B660-F143-0DCF-CCBC-828AD92B9A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76C6B24-2679-E174-5098-4CC20D781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59</a:t>
            </a:fld>
            <a:endParaRPr lang="en-CA"/>
          </a:p>
        </p:txBody>
      </p:sp>
      <p:sp>
        <p:nvSpPr>
          <p:cNvPr id="4" name="!!0-0">
            <a:extLst>
              <a:ext uri="{FF2B5EF4-FFF2-40B4-BE49-F238E27FC236}">
                <a16:creationId xmlns:a16="http://schemas.microsoft.com/office/drawing/2014/main" id="{2824E674-1C4F-1669-B4AC-5D616325B867}"/>
              </a:ext>
            </a:extLst>
          </p:cNvPr>
          <p:cNvSpPr/>
          <p:nvPr/>
        </p:nvSpPr>
        <p:spPr>
          <a:xfrm>
            <a:off x="3510676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0,0</a:t>
            </a:r>
          </a:p>
        </p:txBody>
      </p:sp>
      <p:sp>
        <p:nvSpPr>
          <p:cNvPr id="5" name="!!0-1">
            <a:extLst>
              <a:ext uri="{FF2B5EF4-FFF2-40B4-BE49-F238E27FC236}">
                <a16:creationId xmlns:a16="http://schemas.microsoft.com/office/drawing/2014/main" id="{8BBEF160-2C45-84DC-2ECB-617A4EA81D4E}"/>
              </a:ext>
            </a:extLst>
          </p:cNvPr>
          <p:cNvSpPr/>
          <p:nvPr/>
        </p:nvSpPr>
        <p:spPr>
          <a:xfrm>
            <a:off x="4157007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0,1</a:t>
            </a:r>
          </a:p>
        </p:txBody>
      </p:sp>
      <p:sp>
        <p:nvSpPr>
          <p:cNvPr id="6" name="!!0-2">
            <a:extLst>
              <a:ext uri="{FF2B5EF4-FFF2-40B4-BE49-F238E27FC236}">
                <a16:creationId xmlns:a16="http://schemas.microsoft.com/office/drawing/2014/main" id="{5CD349E2-8DF3-D625-49D2-2B3D9F2AE57B}"/>
              </a:ext>
            </a:extLst>
          </p:cNvPr>
          <p:cNvSpPr/>
          <p:nvPr/>
        </p:nvSpPr>
        <p:spPr>
          <a:xfrm>
            <a:off x="4804645" y="101591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0,2</a:t>
            </a:r>
          </a:p>
        </p:txBody>
      </p:sp>
      <p:sp>
        <p:nvSpPr>
          <p:cNvPr id="7" name="!!0-3">
            <a:extLst>
              <a:ext uri="{FF2B5EF4-FFF2-40B4-BE49-F238E27FC236}">
                <a16:creationId xmlns:a16="http://schemas.microsoft.com/office/drawing/2014/main" id="{DE43432F-B5C0-977D-7B26-AB139EA73389}"/>
              </a:ext>
            </a:extLst>
          </p:cNvPr>
          <p:cNvSpPr/>
          <p:nvPr/>
        </p:nvSpPr>
        <p:spPr>
          <a:xfrm>
            <a:off x="5449669" y="101591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0,3</a:t>
            </a:r>
          </a:p>
        </p:txBody>
      </p:sp>
      <p:sp>
        <p:nvSpPr>
          <p:cNvPr id="8" name="!!0-4">
            <a:extLst>
              <a:ext uri="{FF2B5EF4-FFF2-40B4-BE49-F238E27FC236}">
                <a16:creationId xmlns:a16="http://schemas.microsoft.com/office/drawing/2014/main" id="{F3E4C75F-EC22-92BC-BB2F-AE3D0BD311CF}"/>
              </a:ext>
            </a:extLst>
          </p:cNvPr>
          <p:cNvSpPr/>
          <p:nvPr/>
        </p:nvSpPr>
        <p:spPr>
          <a:xfrm>
            <a:off x="6096000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0,4</a:t>
            </a:r>
          </a:p>
        </p:txBody>
      </p:sp>
      <p:sp>
        <p:nvSpPr>
          <p:cNvPr id="9" name="!!0-5">
            <a:extLst>
              <a:ext uri="{FF2B5EF4-FFF2-40B4-BE49-F238E27FC236}">
                <a16:creationId xmlns:a16="http://schemas.microsoft.com/office/drawing/2014/main" id="{9869C07D-56E2-80CF-3F46-352D12CB06F5}"/>
              </a:ext>
            </a:extLst>
          </p:cNvPr>
          <p:cNvSpPr/>
          <p:nvPr/>
        </p:nvSpPr>
        <p:spPr>
          <a:xfrm>
            <a:off x="6742331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0,5</a:t>
            </a:r>
          </a:p>
        </p:txBody>
      </p:sp>
      <p:sp>
        <p:nvSpPr>
          <p:cNvPr id="10" name="!!0-6">
            <a:extLst>
              <a:ext uri="{FF2B5EF4-FFF2-40B4-BE49-F238E27FC236}">
                <a16:creationId xmlns:a16="http://schemas.microsoft.com/office/drawing/2014/main" id="{E8EC9157-5E22-BC50-E507-ACAD8E6C9F4B}"/>
              </a:ext>
            </a:extLst>
          </p:cNvPr>
          <p:cNvSpPr/>
          <p:nvPr/>
        </p:nvSpPr>
        <p:spPr>
          <a:xfrm>
            <a:off x="7389969" y="101591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0,6</a:t>
            </a:r>
          </a:p>
        </p:txBody>
      </p:sp>
      <p:sp>
        <p:nvSpPr>
          <p:cNvPr id="11" name="!!0-7">
            <a:extLst>
              <a:ext uri="{FF2B5EF4-FFF2-40B4-BE49-F238E27FC236}">
                <a16:creationId xmlns:a16="http://schemas.microsoft.com/office/drawing/2014/main" id="{57A29920-9D78-D2CA-15A3-8CA4886904AC}"/>
              </a:ext>
            </a:extLst>
          </p:cNvPr>
          <p:cNvSpPr/>
          <p:nvPr/>
        </p:nvSpPr>
        <p:spPr>
          <a:xfrm>
            <a:off x="8034993" y="101591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0,7</a:t>
            </a:r>
          </a:p>
        </p:txBody>
      </p:sp>
      <p:sp>
        <p:nvSpPr>
          <p:cNvPr id="68" name="!!1-0">
            <a:extLst>
              <a:ext uri="{FF2B5EF4-FFF2-40B4-BE49-F238E27FC236}">
                <a16:creationId xmlns:a16="http://schemas.microsoft.com/office/drawing/2014/main" id="{420EC1DB-2B61-245B-EC47-5D3C9DC03EB3}"/>
              </a:ext>
            </a:extLst>
          </p:cNvPr>
          <p:cNvSpPr/>
          <p:nvPr/>
        </p:nvSpPr>
        <p:spPr>
          <a:xfrm>
            <a:off x="3510676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1,0</a:t>
            </a:r>
          </a:p>
        </p:txBody>
      </p:sp>
      <p:sp>
        <p:nvSpPr>
          <p:cNvPr id="69" name="!!1-1">
            <a:extLst>
              <a:ext uri="{FF2B5EF4-FFF2-40B4-BE49-F238E27FC236}">
                <a16:creationId xmlns:a16="http://schemas.microsoft.com/office/drawing/2014/main" id="{2109E449-6838-3AD2-43D1-D21C2BE74FCA}"/>
              </a:ext>
            </a:extLst>
          </p:cNvPr>
          <p:cNvSpPr/>
          <p:nvPr/>
        </p:nvSpPr>
        <p:spPr>
          <a:xfrm>
            <a:off x="4157007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1,1</a:t>
            </a:r>
          </a:p>
        </p:txBody>
      </p:sp>
      <p:sp>
        <p:nvSpPr>
          <p:cNvPr id="70" name="!!1-2">
            <a:extLst>
              <a:ext uri="{FF2B5EF4-FFF2-40B4-BE49-F238E27FC236}">
                <a16:creationId xmlns:a16="http://schemas.microsoft.com/office/drawing/2014/main" id="{BFD91B60-C630-02B4-CB10-DA964BE469A1}"/>
              </a:ext>
            </a:extLst>
          </p:cNvPr>
          <p:cNvSpPr/>
          <p:nvPr/>
        </p:nvSpPr>
        <p:spPr>
          <a:xfrm>
            <a:off x="4804645" y="174849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1,2</a:t>
            </a:r>
          </a:p>
        </p:txBody>
      </p:sp>
      <p:sp>
        <p:nvSpPr>
          <p:cNvPr id="71" name="!!1-3">
            <a:extLst>
              <a:ext uri="{FF2B5EF4-FFF2-40B4-BE49-F238E27FC236}">
                <a16:creationId xmlns:a16="http://schemas.microsoft.com/office/drawing/2014/main" id="{D70466F9-5A9E-5930-AFBE-6988A51EF387}"/>
              </a:ext>
            </a:extLst>
          </p:cNvPr>
          <p:cNvSpPr/>
          <p:nvPr/>
        </p:nvSpPr>
        <p:spPr>
          <a:xfrm>
            <a:off x="5449669" y="174849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1,3</a:t>
            </a:r>
          </a:p>
        </p:txBody>
      </p:sp>
      <p:sp>
        <p:nvSpPr>
          <p:cNvPr id="72" name="!!1-4">
            <a:extLst>
              <a:ext uri="{FF2B5EF4-FFF2-40B4-BE49-F238E27FC236}">
                <a16:creationId xmlns:a16="http://schemas.microsoft.com/office/drawing/2014/main" id="{995D6B99-ACCE-E96F-60FF-C9D3CEA260D5}"/>
              </a:ext>
            </a:extLst>
          </p:cNvPr>
          <p:cNvSpPr/>
          <p:nvPr/>
        </p:nvSpPr>
        <p:spPr>
          <a:xfrm>
            <a:off x="6096000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1,4</a:t>
            </a:r>
          </a:p>
        </p:txBody>
      </p:sp>
      <p:sp>
        <p:nvSpPr>
          <p:cNvPr id="73" name="!!1-5">
            <a:extLst>
              <a:ext uri="{FF2B5EF4-FFF2-40B4-BE49-F238E27FC236}">
                <a16:creationId xmlns:a16="http://schemas.microsoft.com/office/drawing/2014/main" id="{71724413-EB20-0B8C-3DB6-B16B960882FA}"/>
              </a:ext>
            </a:extLst>
          </p:cNvPr>
          <p:cNvSpPr/>
          <p:nvPr/>
        </p:nvSpPr>
        <p:spPr>
          <a:xfrm>
            <a:off x="6742331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1,5</a:t>
            </a:r>
          </a:p>
        </p:txBody>
      </p:sp>
      <p:sp>
        <p:nvSpPr>
          <p:cNvPr id="74" name="!!1-6">
            <a:extLst>
              <a:ext uri="{FF2B5EF4-FFF2-40B4-BE49-F238E27FC236}">
                <a16:creationId xmlns:a16="http://schemas.microsoft.com/office/drawing/2014/main" id="{20D75B4A-133B-8CDC-5C16-137EBDB19BF7}"/>
              </a:ext>
            </a:extLst>
          </p:cNvPr>
          <p:cNvSpPr/>
          <p:nvPr/>
        </p:nvSpPr>
        <p:spPr>
          <a:xfrm>
            <a:off x="7389969" y="174849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1,6</a:t>
            </a:r>
          </a:p>
        </p:txBody>
      </p:sp>
      <p:sp>
        <p:nvSpPr>
          <p:cNvPr id="75" name="!!1-7">
            <a:extLst>
              <a:ext uri="{FF2B5EF4-FFF2-40B4-BE49-F238E27FC236}">
                <a16:creationId xmlns:a16="http://schemas.microsoft.com/office/drawing/2014/main" id="{F7C2EA02-8825-53CC-80D7-EB9F592B9A1E}"/>
              </a:ext>
            </a:extLst>
          </p:cNvPr>
          <p:cNvSpPr/>
          <p:nvPr/>
        </p:nvSpPr>
        <p:spPr>
          <a:xfrm>
            <a:off x="8034993" y="174849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1,7</a:t>
            </a:r>
          </a:p>
        </p:txBody>
      </p:sp>
      <p:sp>
        <p:nvSpPr>
          <p:cNvPr id="76" name="!!2-0">
            <a:extLst>
              <a:ext uri="{FF2B5EF4-FFF2-40B4-BE49-F238E27FC236}">
                <a16:creationId xmlns:a16="http://schemas.microsoft.com/office/drawing/2014/main" id="{2FD1C170-A0C4-5F95-9A32-D4B0F8BEDA4E}"/>
              </a:ext>
            </a:extLst>
          </p:cNvPr>
          <p:cNvSpPr/>
          <p:nvPr/>
        </p:nvSpPr>
        <p:spPr>
          <a:xfrm>
            <a:off x="3510676" y="2481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2,0</a:t>
            </a:r>
          </a:p>
        </p:txBody>
      </p:sp>
      <p:sp>
        <p:nvSpPr>
          <p:cNvPr id="77" name="!!2-1">
            <a:extLst>
              <a:ext uri="{FF2B5EF4-FFF2-40B4-BE49-F238E27FC236}">
                <a16:creationId xmlns:a16="http://schemas.microsoft.com/office/drawing/2014/main" id="{09AFBB94-5565-BA76-62A5-2BF4B9AC64E6}"/>
              </a:ext>
            </a:extLst>
          </p:cNvPr>
          <p:cNvSpPr/>
          <p:nvPr/>
        </p:nvSpPr>
        <p:spPr>
          <a:xfrm>
            <a:off x="4157007" y="2481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2,1</a:t>
            </a:r>
          </a:p>
        </p:txBody>
      </p:sp>
      <p:sp>
        <p:nvSpPr>
          <p:cNvPr id="78" name="!!2-2">
            <a:extLst>
              <a:ext uri="{FF2B5EF4-FFF2-40B4-BE49-F238E27FC236}">
                <a16:creationId xmlns:a16="http://schemas.microsoft.com/office/drawing/2014/main" id="{F58EABE1-6AB8-B7AB-BEA0-471230BD657A}"/>
              </a:ext>
            </a:extLst>
          </p:cNvPr>
          <p:cNvSpPr/>
          <p:nvPr/>
        </p:nvSpPr>
        <p:spPr>
          <a:xfrm>
            <a:off x="4804645" y="248107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2,2</a:t>
            </a:r>
          </a:p>
        </p:txBody>
      </p:sp>
      <p:sp>
        <p:nvSpPr>
          <p:cNvPr id="79" name="!!2-3">
            <a:extLst>
              <a:ext uri="{FF2B5EF4-FFF2-40B4-BE49-F238E27FC236}">
                <a16:creationId xmlns:a16="http://schemas.microsoft.com/office/drawing/2014/main" id="{0717F8C8-655E-AB1D-9070-086F7997E133}"/>
              </a:ext>
            </a:extLst>
          </p:cNvPr>
          <p:cNvSpPr/>
          <p:nvPr/>
        </p:nvSpPr>
        <p:spPr>
          <a:xfrm>
            <a:off x="5449669" y="248107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2,3</a:t>
            </a:r>
          </a:p>
        </p:txBody>
      </p:sp>
      <p:sp>
        <p:nvSpPr>
          <p:cNvPr id="80" name="!!2-4">
            <a:extLst>
              <a:ext uri="{FF2B5EF4-FFF2-40B4-BE49-F238E27FC236}">
                <a16:creationId xmlns:a16="http://schemas.microsoft.com/office/drawing/2014/main" id="{77AFE583-44D3-EFAE-D2EC-4F1F40F5B8DB}"/>
              </a:ext>
            </a:extLst>
          </p:cNvPr>
          <p:cNvSpPr/>
          <p:nvPr/>
        </p:nvSpPr>
        <p:spPr>
          <a:xfrm>
            <a:off x="6096000" y="2481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2,4</a:t>
            </a:r>
          </a:p>
        </p:txBody>
      </p:sp>
      <p:sp>
        <p:nvSpPr>
          <p:cNvPr id="81" name="!!2-5">
            <a:extLst>
              <a:ext uri="{FF2B5EF4-FFF2-40B4-BE49-F238E27FC236}">
                <a16:creationId xmlns:a16="http://schemas.microsoft.com/office/drawing/2014/main" id="{C19543E5-AE40-BB63-50B7-F025B94451DF}"/>
              </a:ext>
            </a:extLst>
          </p:cNvPr>
          <p:cNvSpPr/>
          <p:nvPr/>
        </p:nvSpPr>
        <p:spPr>
          <a:xfrm>
            <a:off x="6742331" y="2481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2,5</a:t>
            </a:r>
          </a:p>
        </p:txBody>
      </p:sp>
      <p:sp>
        <p:nvSpPr>
          <p:cNvPr id="82" name="!!2-6">
            <a:extLst>
              <a:ext uri="{FF2B5EF4-FFF2-40B4-BE49-F238E27FC236}">
                <a16:creationId xmlns:a16="http://schemas.microsoft.com/office/drawing/2014/main" id="{4B93E9F4-6074-5C1C-CB7D-4A23244CA5E0}"/>
              </a:ext>
            </a:extLst>
          </p:cNvPr>
          <p:cNvSpPr/>
          <p:nvPr/>
        </p:nvSpPr>
        <p:spPr>
          <a:xfrm>
            <a:off x="7389969" y="248107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2,6</a:t>
            </a:r>
          </a:p>
        </p:txBody>
      </p:sp>
      <p:sp>
        <p:nvSpPr>
          <p:cNvPr id="83" name="!!2-7">
            <a:extLst>
              <a:ext uri="{FF2B5EF4-FFF2-40B4-BE49-F238E27FC236}">
                <a16:creationId xmlns:a16="http://schemas.microsoft.com/office/drawing/2014/main" id="{3E6DD607-C8FF-1A2F-1D4E-F2E1A6406952}"/>
              </a:ext>
            </a:extLst>
          </p:cNvPr>
          <p:cNvSpPr/>
          <p:nvPr/>
        </p:nvSpPr>
        <p:spPr>
          <a:xfrm>
            <a:off x="8034993" y="248107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2,7</a:t>
            </a:r>
          </a:p>
        </p:txBody>
      </p:sp>
      <p:sp>
        <p:nvSpPr>
          <p:cNvPr id="84" name="!!3-0">
            <a:extLst>
              <a:ext uri="{FF2B5EF4-FFF2-40B4-BE49-F238E27FC236}">
                <a16:creationId xmlns:a16="http://schemas.microsoft.com/office/drawing/2014/main" id="{0C336D66-0941-3C9F-3BE4-5F602F757889}"/>
              </a:ext>
            </a:extLst>
          </p:cNvPr>
          <p:cNvSpPr/>
          <p:nvPr/>
        </p:nvSpPr>
        <p:spPr>
          <a:xfrm>
            <a:off x="3510676" y="32136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3,0</a:t>
            </a:r>
          </a:p>
        </p:txBody>
      </p:sp>
      <p:sp>
        <p:nvSpPr>
          <p:cNvPr id="85" name="!!3-1">
            <a:extLst>
              <a:ext uri="{FF2B5EF4-FFF2-40B4-BE49-F238E27FC236}">
                <a16:creationId xmlns:a16="http://schemas.microsoft.com/office/drawing/2014/main" id="{58BCD0DB-4DF3-D2B1-D67A-1DF1C6B976D6}"/>
              </a:ext>
            </a:extLst>
          </p:cNvPr>
          <p:cNvSpPr/>
          <p:nvPr/>
        </p:nvSpPr>
        <p:spPr>
          <a:xfrm>
            <a:off x="4157007" y="32136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3,1</a:t>
            </a:r>
          </a:p>
        </p:txBody>
      </p:sp>
      <p:sp>
        <p:nvSpPr>
          <p:cNvPr id="86" name="!!3-2">
            <a:extLst>
              <a:ext uri="{FF2B5EF4-FFF2-40B4-BE49-F238E27FC236}">
                <a16:creationId xmlns:a16="http://schemas.microsoft.com/office/drawing/2014/main" id="{1AC18CFC-21A1-4C14-B465-48EEDE07F797}"/>
              </a:ext>
            </a:extLst>
          </p:cNvPr>
          <p:cNvSpPr/>
          <p:nvPr/>
        </p:nvSpPr>
        <p:spPr>
          <a:xfrm>
            <a:off x="4804645" y="321365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3,2</a:t>
            </a:r>
          </a:p>
        </p:txBody>
      </p:sp>
      <p:sp>
        <p:nvSpPr>
          <p:cNvPr id="87" name="!!3-3">
            <a:extLst>
              <a:ext uri="{FF2B5EF4-FFF2-40B4-BE49-F238E27FC236}">
                <a16:creationId xmlns:a16="http://schemas.microsoft.com/office/drawing/2014/main" id="{8D83E516-2D3C-93CD-EF5A-B0EE6EA4F67D}"/>
              </a:ext>
            </a:extLst>
          </p:cNvPr>
          <p:cNvSpPr/>
          <p:nvPr/>
        </p:nvSpPr>
        <p:spPr>
          <a:xfrm>
            <a:off x="5449669" y="321365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3,3</a:t>
            </a:r>
          </a:p>
        </p:txBody>
      </p:sp>
      <p:sp>
        <p:nvSpPr>
          <p:cNvPr id="88" name="!!3-4">
            <a:extLst>
              <a:ext uri="{FF2B5EF4-FFF2-40B4-BE49-F238E27FC236}">
                <a16:creationId xmlns:a16="http://schemas.microsoft.com/office/drawing/2014/main" id="{3B4A8958-38C1-8324-E2D3-66CF9DA4852B}"/>
              </a:ext>
            </a:extLst>
          </p:cNvPr>
          <p:cNvSpPr/>
          <p:nvPr/>
        </p:nvSpPr>
        <p:spPr>
          <a:xfrm>
            <a:off x="6096000" y="32136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3,4</a:t>
            </a:r>
          </a:p>
        </p:txBody>
      </p:sp>
      <p:sp>
        <p:nvSpPr>
          <p:cNvPr id="89" name="!!3-5">
            <a:extLst>
              <a:ext uri="{FF2B5EF4-FFF2-40B4-BE49-F238E27FC236}">
                <a16:creationId xmlns:a16="http://schemas.microsoft.com/office/drawing/2014/main" id="{CDCB9BFC-666F-5252-EE2C-3D86FE8F1CC5}"/>
              </a:ext>
            </a:extLst>
          </p:cNvPr>
          <p:cNvSpPr/>
          <p:nvPr/>
        </p:nvSpPr>
        <p:spPr>
          <a:xfrm>
            <a:off x="6742331" y="32136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3,5</a:t>
            </a:r>
          </a:p>
        </p:txBody>
      </p:sp>
      <p:sp>
        <p:nvSpPr>
          <p:cNvPr id="90" name="!!3-6">
            <a:extLst>
              <a:ext uri="{FF2B5EF4-FFF2-40B4-BE49-F238E27FC236}">
                <a16:creationId xmlns:a16="http://schemas.microsoft.com/office/drawing/2014/main" id="{A76E7E85-AC4C-A1F9-F05F-259EA2FF8309}"/>
              </a:ext>
            </a:extLst>
          </p:cNvPr>
          <p:cNvSpPr/>
          <p:nvPr/>
        </p:nvSpPr>
        <p:spPr>
          <a:xfrm>
            <a:off x="7389969" y="321365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3,6</a:t>
            </a:r>
          </a:p>
        </p:txBody>
      </p:sp>
      <p:sp>
        <p:nvSpPr>
          <p:cNvPr id="91" name="!!3-7">
            <a:extLst>
              <a:ext uri="{FF2B5EF4-FFF2-40B4-BE49-F238E27FC236}">
                <a16:creationId xmlns:a16="http://schemas.microsoft.com/office/drawing/2014/main" id="{58A9E0A0-3369-3004-E49F-E7B30F022938}"/>
              </a:ext>
            </a:extLst>
          </p:cNvPr>
          <p:cNvSpPr/>
          <p:nvPr/>
        </p:nvSpPr>
        <p:spPr>
          <a:xfrm>
            <a:off x="8034993" y="321365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3,7</a:t>
            </a:r>
          </a:p>
        </p:txBody>
      </p:sp>
      <p:sp>
        <p:nvSpPr>
          <p:cNvPr id="92" name="!!4-0">
            <a:extLst>
              <a:ext uri="{FF2B5EF4-FFF2-40B4-BE49-F238E27FC236}">
                <a16:creationId xmlns:a16="http://schemas.microsoft.com/office/drawing/2014/main" id="{3A50C2D5-9126-285E-F72B-8E48B39DA3FB}"/>
              </a:ext>
            </a:extLst>
          </p:cNvPr>
          <p:cNvSpPr/>
          <p:nvPr/>
        </p:nvSpPr>
        <p:spPr>
          <a:xfrm>
            <a:off x="3510676" y="394623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4,0</a:t>
            </a:r>
          </a:p>
        </p:txBody>
      </p:sp>
      <p:sp>
        <p:nvSpPr>
          <p:cNvPr id="93" name="!!4-1">
            <a:extLst>
              <a:ext uri="{FF2B5EF4-FFF2-40B4-BE49-F238E27FC236}">
                <a16:creationId xmlns:a16="http://schemas.microsoft.com/office/drawing/2014/main" id="{581EC31B-889D-029B-CB72-5ED7659CCF71}"/>
              </a:ext>
            </a:extLst>
          </p:cNvPr>
          <p:cNvSpPr/>
          <p:nvPr/>
        </p:nvSpPr>
        <p:spPr>
          <a:xfrm>
            <a:off x="4157007" y="394623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4,1</a:t>
            </a:r>
          </a:p>
        </p:txBody>
      </p:sp>
      <p:sp>
        <p:nvSpPr>
          <p:cNvPr id="94" name="!!4-2">
            <a:extLst>
              <a:ext uri="{FF2B5EF4-FFF2-40B4-BE49-F238E27FC236}">
                <a16:creationId xmlns:a16="http://schemas.microsoft.com/office/drawing/2014/main" id="{BD1B1280-1F5A-7453-AE57-7452AAEC3DBA}"/>
              </a:ext>
            </a:extLst>
          </p:cNvPr>
          <p:cNvSpPr/>
          <p:nvPr/>
        </p:nvSpPr>
        <p:spPr>
          <a:xfrm>
            <a:off x="4804645" y="394623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4,2</a:t>
            </a:r>
          </a:p>
        </p:txBody>
      </p:sp>
      <p:sp>
        <p:nvSpPr>
          <p:cNvPr id="95" name="!!4-3">
            <a:extLst>
              <a:ext uri="{FF2B5EF4-FFF2-40B4-BE49-F238E27FC236}">
                <a16:creationId xmlns:a16="http://schemas.microsoft.com/office/drawing/2014/main" id="{21815510-8062-AEDF-1B35-39FBECC9BF10}"/>
              </a:ext>
            </a:extLst>
          </p:cNvPr>
          <p:cNvSpPr/>
          <p:nvPr/>
        </p:nvSpPr>
        <p:spPr>
          <a:xfrm>
            <a:off x="5449669" y="394623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4,3</a:t>
            </a:r>
          </a:p>
        </p:txBody>
      </p:sp>
      <p:sp>
        <p:nvSpPr>
          <p:cNvPr id="96" name="!!4-4">
            <a:extLst>
              <a:ext uri="{FF2B5EF4-FFF2-40B4-BE49-F238E27FC236}">
                <a16:creationId xmlns:a16="http://schemas.microsoft.com/office/drawing/2014/main" id="{688A924A-B7AA-E777-A6E0-1AF303B86C99}"/>
              </a:ext>
            </a:extLst>
          </p:cNvPr>
          <p:cNvSpPr/>
          <p:nvPr/>
        </p:nvSpPr>
        <p:spPr>
          <a:xfrm>
            <a:off x="6096000" y="394623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4,4</a:t>
            </a:r>
          </a:p>
        </p:txBody>
      </p:sp>
      <p:sp>
        <p:nvSpPr>
          <p:cNvPr id="97" name="!!4-5">
            <a:extLst>
              <a:ext uri="{FF2B5EF4-FFF2-40B4-BE49-F238E27FC236}">
                <a16:creationId xmlns:a16="http://schemas.microsoft.com/office/drawing/2014/main" id="{0C14CC7F-E484-245E-AA51-CA35B585CC82}"/>
              </a:ext>
            </a:extLst>
          </p:cNvPr>
          <p:cNvSpPr/>
          <p:nvPr/>
        </p:nvSpPr>
        <p:spPr>
          <a:xfrm>
            <a:off x="6742331" y="394623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4,5</a:t>
            </a:r>
          </a:p>
        </p:txBody>
      </p:sp>
      <p:sp>
        <p:nvSpPr>
          <p:cNvPr id="98" name="!!4-6">
            <a:extLst>
              <a:ext uri="{FF2B5EF4-FFF2-40B4-BE49-F238E27FC236}">
                <a16:creationId xmlns:a16="http://schemas.microsoft.com/office/drawing/2014/main" id="{8DEB93C9-619E-2265-5382-4FB75E9325D8}"/>
              </a:ext>
            </a:extLst>
          </p:cNvPr>
          <p:cNvSpPr/>
          <p:nvPr/>
        </p:nvSpPr>
        <p:spPr>
          <a:xfrm>
            <a:off x="7389969" y="394623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4,6</a:t>
            </a:r>
          </a:p>
        </p:txBody>
      </p:sp>
      <p:sp>
        <p:nvSpPr>
          <p:cNvPr id="99" name="!!4-7">
            <a:extLst>
              <a:ext uri="{FF2B5EF4-FFF2-40B4-BE49-F238E27FC236}">
                <a16:creationId xmlns:a16="http://schemas.microsoft.com/office/drawing/2014/main" id="{DC90C6EA-D8EC-3D52-E722-26C32110C856}"/>
              </a:ext>
            </a:extLst>
          </p:cNvPr>
          <p:cNvSpPr/>
          <p:nvPr/>
        </p:nvSpPr>
        <p:spPr>
          <a:xfrm>
            <a:off x="8034993" y="394623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4,7</a:t>
            </a:r>
          </a:p>
        </p:txBody>
      </p:sp>
      <p:sp>
        <p:nvSpPr>
          <p:cNvPr id="100" name="!!5-0">
            <a:extLst>
              <a:ext uri="{FF2B5EF4-FFF2-40B4-BE49-F238E27FC236}">
                <a16:creationId xmlns:a16="http://schemas.microsoft.com/office/drawing/2014/main" id="{B1DEA99F-3ED7-6784-0A40-D4030F643E33}"/>
              </a:ext>
            </a:extLst>
          </p:cNvPr>
          <p:cNvSpPr/>
          <p:nvPr/>
        </p:nvSpPr>
        <p:spPr>
          <a:xfrm>
            <a:off x="3510676" y="467881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5,0</a:t>
            </a:r>
          </a:p>
        </p:txBody>
      </p:sp>
      <p:sp>
        <p:nvSpPr>
          <p:cNvPr id="101" name="!!5-1">
            <a:extLst>
              <a:ext uri="{FF2B5EF4-FFF2-40B4-BE49-F238E27FC236}">
                <a16:creationId xmlns:a16="http://schemas.microsoft.com/office/drawing/2014/main" id="{F043061A-99FE-964A-9A3B-EC6922BB6CB5}"/>
              </a:ext>
            </a:extLst>
          </p:cNvPr>
          <p:cNvSpPr/>
          <p:nvPr/>
        </p:nvSpPr>
        <p:spPr>
          <a:xfrm>
            <a:off x="4157007" y="467881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5,1</a:t>
            </a:r>
          </a:p>
        </p:txBody>
      </p:sp>
      <p:sp>
        <p:nvSpPr>
          <p:cNvPr id="102" name="!!5-2">
            <a:extLst>
              <a:ext uri="{FF2B5EF4-FFF2-40B4-BE49-F238E27FC236}">
                <a16:creationId xmlns:a16="http://schemas.microsoft.com/office/drawing/2014/main" id="{34ADE4D3-719E-A148-26D7-33346FD30DD0}"/>
              </a:ext>
            </a:extLst>
          </p:cNvPr>
          <p:cNvSpPr/>
          <p:nvPr/>
        </p:nvSpPr>
        <p:spPr>
          <a:xfrm>
            <a:off x="4804645" y="467881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5,2</a:t>
            </a:r>
          </a:p>
        </p:txBody>
      </p:sp>
      <p:sp>
        <p:nvSpPr>
          <p:cNvPr id="103" name="!!5-3">
            <a:extLst>
              <a:ext uri="{FF2B5EF4-FFF2-40B4-BE49-F238E27FC236}">
                <a16:creationId xmlns:a16="http://schemas.microsoft.com/office/drawing/2014/main" id="{F978A1A8-971F-9BCF-9340-FCE5A2A7A6F0}"/>
              </a:ext>
            </a:extLst>
          </p:cNvPr>
          <p:cNvSpPr/>
          <p:nvPr/>
        </p:nvSpPr>
        <p:spPr>
          <a:xfrm>
            <a:off x="5449669" y="467881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5,3</a:t>
            </a:r>
          </a:p>
        </p:txBody>
      </p:sp>
      <p:sp>
        <p:nvSpPr>
          <p:cNvPr id="104" name="!!5-4">
            <a:extLst>
              <a:ext uri="{FF2B5EF4-FFF2-40B4-BE49-F238E27FC236}">
                <a16:creationId xmlns:a16="http://schemas.microsoft.com/office/drawing/2014/main" id="{4CA85089-83AF-9A59-E9AC-A6A345951732}"/>
              </a:ext>
            </a:extLst>
          </p:cNvPr>
          <p:cNvSpPr/>
          <p:nvPr/>
        </p:nvSpPr>
        <p:spPr>
          <a:xfrm>
            <a:off x="6096000" y="467881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5,4</a:t>
            </a:r>
          </a:p>
        </p:txBody>
      </p:sp>
      <p:sp>
        <p:nvSpPr>
          <p:cNvPr id="105" name="!!5-5">
            <a:extLst>
              <a:ext uri="{FF2B5EF4-FFF2-40B4-BE49-F238E27FC236}">
                <a16:creationId xmlns:a16="http://schemas.microsoft.com/office/drawing/2014/main" id="{5A7471E3-D15D-8891-C412-02140F79F859}"/>
              </a:ext>
            </a:extLst>
          </p:cNvPr>
          <p:cNvSpPr/>
          <p:nvPr/>
        </p:nvSpPr>
        <p:spPr>
          <a:xfrm>
            <a:off x="6742331" y="467881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5,5</a:t>
            </a:r>
          </a:p>
        </p:txBody>
      </p:sp>
      <p:sp>
        <p:nvSpPr>
          <p:cNvPr id="106" name="!!5-6">
            <a:extLst>
              <a:ext uri="{FF2B5EF4-FFF2-40B4-BE49-F238E27FC236}">
                <a16:creationId xmlns:a16="http://schemas.microsoft.com/office/drawing/2014/main" id="{CA9DD0E5-ACFD-4D74-880B-8F5C3A9B7649}"/>
              </a:ext>
            </a:extLst>
          </p:cNvPr>
          <p:cNvSpPr/>
          <p:nvPr/>
        </p:nvSpPr>
        <p:spPr>
          <a:xfrm>
            <a:off x="7389969" y="467881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5,6</a:t>
            </a:r>
          </a:p>
        </p:txBody>
      </p:sp>
      <p:sp>
        <p:nvSpPr>
          <p:cNvPr id="107" name="!!5-7">
            <a:extLst>
              <a:ext uri="{FF2B5EF4-FFF2-40B4-BE49-F238E27FC236}">
                <a16:creationId xmlns:a16="http://schemas.microsoft.com/office/drawing/2014/main" id="{BC9CF5B4-8DA6-7C4F-EEE3-20A2F6B312B4}"/>
              </a:ext>
            </a:extLst>
          </p:cNvPr>
          <p:cNvSpPr/>
          <p:nvPr/>
        </p:nvSpPr>
        <p:spPr>
          <a:xfrm>
            <a:off x="8034993" y="467881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5,7</a:t>
            </a:r>
          </a:p>
        </p:txBody>
      </p:sp>
      <p:sp>
        <p:nvSpPr>
          <p:cNvPr id="108" name="!!6-0">
            <a:extLst>
              <a:ext uri="{FF2B5EF4-FFF2-40B4-BE49-F238E27FC236}">
                <a16:creationId xmlns:a16="http://schemas.microsoft.com/office/drawing/2014/main" id="{29065627-790E-00E8-F853-1F50839A3123}"/>
              </a:ext>
            </a:extLst>
          </p:cNvPr>
          <p:cNvSpPr/>
          <p:nvPr/>
        </p:nvSpPr>
        <p:spPr>
          <a:xfrm>
            <a:off x="3510676" y="5411399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6,0</a:t>
            </a:r>
          </a:p>
        </p:txBody>
      </p:sp>
      <p:sp>
        <p:nvSpPr>
          <p:cNvPr id="109" name="!!6-1">
            <a:extLst>
              <a:ext uri="{FF2B5EF4-FFF2-40B4-BE49-F238E27FC236}">
                <a16:creationId xmlns:a16="http://schemas.microsoft.com/office/drawing/2014/main" id="{77C569CA-DD6A-79E7-8E30-A6993EAF4703}"/>
              </a:ext>
            </a:extLst>
          </p:cNvPr>
          <p:cNvSpPr/>
          <p:nvPr/>
        </p:nvSpPr>
        <p:spPr>
          <a:xfrm>
            <a:off x="4157007" y="5411399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6,1</a:t>
            </a:r>
          </a:p>
        </p:txBody>
      </p:sp>
      <p:sp>
        <p:nvSpPr>
          <p:cNvPr id="110" name="!!6-2">
            <a:extLst>
              <a:ext uri="{FF2B5EF4-FFF2-40B4-BE49-F238E27FC236}">
                <a16:creationId xmlns:a16="http://schemas.microsoft.com/office/drawing/2014/main" id="{362CD856-D706-01DE-8743-3F699DAF36C2}"/>
              </a:ext>
            </a:extLst>
          </p:cNvPr>
          <p:cNvSpPr/>
          <p:nvPr/>
        </p:nvSpPr>
        <p:spPr>
          <a:xfrm>
            <a:off x="4804645" y="541139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6,2</a:t>
            </a:r>
          </a:p>
        </p:txBody>
      </p:sp>
      <p:sp>
        <p:nvSpPr>
          <p:cNvPr id="111" name="!!6-3">
            <a:extLst>
              <a:ext uri="{FF2B5EF4-FFF2-40B4-BE49-F238E27FC236}">
                <a16:creationId xmlns:a16="http://schemas.microsoft.com/office/drawing/2014/main" id="{D8B5C5B9-6FCC-6C1C-23FD-AD813F4A568E}"/>
              </a:ext>
            </a:extLst>
          </p:cNvPr>
          <p:cNvSpPr/>
          <p:nvPr/>
        </p:nvSpPr>
        <p:spPr>
          <a:xfrm>
            <a:off x="5449669" y="541139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6,3</a:t>
            </a:r>
          </a:p>
        </p:txBody>
      </p:sp>
      <p:sp>
        <p:nvSpPr>
          <p:cNvPr id="112" name="!!6-4">
            <a:extLst>
              <a:ext uri="{FF2B5EF4-FFF2-40B4-BE49-F238E27FC236}">
                <a16:creationId xmlns:a16="http://schemas.microsoft.com/office/drawing/2014/main" id="{207C1374-DD6B-D657-D563-37CE4EFDDE0A}"/>
              </a:ext>
            </a:extLst>
          </p:cNvPr>
          <p:cNvSpPr/>
          <p:nvPr/>
        </p:nvSpPr>
        <p:spPr>
          <a:xfrm>
            <a:off x="6096000" y="5411399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6,4</a:t>
            </a:r>
          </a:p>
        </p:txBody>
      </p:sp>
      <p:sp>
        <p:nvSpPr>
          <p:cNvPr id="113" name="!!6-5">
            <a:extLst>
              <a:ext uri="{FF2B5EF4-FFF2-40B4-BE49-F238E27FC236}">
                <a16:creationId xmlns:a16="http://schemas.microsoft.com/office/drawing/2014/main" id="{F2FC7DCC-5C7F-5B92-C7F5-B5E50751E1DA}"/>
              </a:ext>
            </a:extLst>
          </p:cNvPr>
          <p:cNvSpPr/>
          <p:nvPr/>
        </p:nvSpPr>
        <p:spPr>
          <a:xfrm>
            <a:off x="6742331" y="5411399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6,5</a:t>
            </a:r>
          </a:p>
        </p:txBody>
      </p:sp>
      <p:sp>
        <p:nvSpPr>
          <p:cNvPr id="114" name="!!6-6">
            <a:extLst>
              <a:ext uri="{FF2B5EF4-FFF2-40B4-BE49-F238E27FC236}">
                <a16:creationId xmlns:a16="http://schemas.microsoft.com/office/drawing/2014/main" id="{B6D25937-2A81-137A-A67C-41B2DC940576}"/>
              </a:ext>
            </a:extLst>
          </p:cNvPr>
          <p:cNvSpPr/>
          <p:nvPr/>
        </p:nvSpPr>
        <p:spPr>
          <a:xfrm>
            <a:off x="7389969" y="541139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6,6</a:t>
            </a:r>
          </a:p>
        </p:txBody>
      </p:sp>
      <p:sp>
        <p:nvSpPr>
          <p:cNvPr id="115" name="!!6-7">
            <a:extLst>
              <a:ext uri="{FF2B5EF4-FFF2-40B4-BE49-F238E27FC236}">
                <a16:creationId xmlns:a16="http://schemas.microsoft.com/office/drawing/2014/main" id="{2D374693-0998-FA1F-4C77-387B6C1CDE70}"/>
              </a:ext>
            </a:extLst>
          </p:cNvPr>
          <p:cNvSpPr/>
          <p:nvPr/>
        </p:nvSpPr>
        <p:spPr>
          <a:xfrm>
            <a:off x="8034993" y="541139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6,7</a:t>
            </a:r>
          </a:p>
        </p:txBody>
      </p:sp>
      <p:sp>
        <p:nvSpPr>
          <p:cNvPr id="116" name="!!7-0">
            <a:extLst>
              <a:ext uri="{FF2B5EF4-FFF2-40B4-BE49-F238E27FC236}">
                <a16:creationId xmlns:a16="http://schemas.microsoft.com/office/drawing/2014/main" id="{F1A73627-056A-AB87-396F-BE3BD65878D9}"/>
              </a:ext>
            </a:extLst>
          </p:cNvPr>
          <p:cNvSpPr/>
          <p:nvPr/>
        </p:nvSpPr>
        <p:spPr>
          <a:xfrm>
            <a:off x="3510676" y="614398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7,0</a:t>
            </a:r>
          </a:p>
        </p:txBody>
      </p:sp>
      <p:sp>
        <p:nvSpPr>
          <p:cNvPr id="117" name="!!7-1">
            <a:extLst>
              <a:ext uri="{FF2B5EF4-FFF2-40B4-BE49-F238E27FC236}">
                <a16:creationId xmlns:a16="http://schemas.microsoft.com/office/drawing/2014/main" id="{FA6BC783-0E36-8607-1169-96139A3A95D3}"/>
              </a:ext>
            </a:extLst>
          </p:cNvPr>
          <p:cNvSpPr/>
          <p:nvPr/>
        </p:nvSpPr>
        <p:spPr>
          <a:xfrm>
            <a:off x="4157007" y="614398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7,1</a:t>
            </a:r>
          </a:p>
        </p:txBody>
      </p:sp>
      <p:sp>
        <p:nvSpPr>
          <p:cNvPr id="118" name="!!7-2">
            <a:extLst>
              <a:ext uri="{FF2B5EF4-FFF2-40B4-BE49-F238E27FC236}">
                <a16:creationId xmlns:a16="http://schemas.microsoft.com/office/drawing/2014/main" id="{83E54BA3-1B26-9899-876A-3F7491AFC27D}"/>
              </a:ext>
            </a:extLst>
          </p:cNvPr>
          <p:cNvSpPr/>
          <p:nvPr/>
        </p:nvSpPr>
        <p:spPr>
          <a:xfrm>
            <a:off x="4804645" y="614398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7,2</a:t>
            </a:r>
          </a:p>
        </p:txBody>
      </p:sp>
      <p:sp>
        <p:nvSpPr>
          <p:cNvPr id="119" name="!!7-3">
            <a:extLst>
              <a:ext uri="{FF2B5EF4-FFF2-40B4-BE49-F238E27FC236}">
                <a16:creationId xmlns:a16="http://schemas.microsoft.com/office/drawing/2014/main" id="{B61F4031-D814-623C-3A9E-C8E9A8B0EBFC}"/>
              </a:ext>
            </a:extLst>
          </p:cNvPr>
          <p:cNvSpPr/>
          <p:nvPr/>
        </p:nvSpPr>
        <p:spPr>
          <a:xfrm>
            <a:off x="5449669" y="614398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7,3</a:t>
            </a:r>
          </a:p>
        </p:txBody>
      </p:sp>
      <p:sp>
        <p:nvSpPr>
          <p:cNvPr id="120" name="!!7-4">
            <a:extLst>
              <a:ext uri="{FF2B5EF4-FFF2-40B4-BE49-F238E27FC236}">
                <a16:creationId xmlns:a16="http://schemas.microsoft.com/office/drawing/2014/main" id="{86FDA093-702E-1A9D-807E-DF24F894D1E9}"/>
              </a:ext>
            </a:extLst>
          </p:cNvPr>
          <p:cNvSpPr/>
          <p:nvPr/>
        </p:nvSpPr>
        <p:spPr>
          <a:xfrm>
            <a:off x="6096000" y="614398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7,4</a:t>
            </a:r>
          </a:p>
        </p:txBody>
      </p:sp>
      <p:sp>
        <p:nvSpPr>
          <p:cNvPr id="121" name="!!7-5">
            <a:extLst>
              <a:ext uri="{FF2B5EF4-FFF2-40B4-BE49-F238E27FC236}">
                <a16:creationId xmlns:a16="http://schemas.microsoft.com/office/drawing/2014/main" id="{75C99D61-ED83-5A58-27A6-617FD4CC13E5}"/>
              </a:ext>
            </a:extLst>
          </p:cNvPr>
          <p:cNvSpPr/>
          <p:nvPr/>
        </p:nvSpPr>
        <p:spPr>
          <a:xfrm>
            <a:off x="6742331" y="614398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7,5</a:t>
            </a:r>
          </a:p>
        </p:txBody>
      </p:sp>
      <p:sp>
        <p:nvSpPr>
          <p:cNvPr id="122" name="!!7-6">
            <a:extLst>
              <a:ext uri="{FF2B5EF4-FFF2-40B4-BE49-F238E27FC236}">
                <a16:creationId xmlns:a16="http://schemas.microsoft.com/office/drawing/2014/main" id="{D78EC606-708D-E970-5716-4C180726AC7B}"/>
              </a:ext>
            </a:extLst>
          </p:cNvPr>
          <p:cNvSpPr/>
          <p:nvPr/>
        </p:nvSpPr>
        <p:spPr>
          <a:xfrm>
            <a:off x="7389969" y="614398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7,6</a:t>
            </a:r>
          </a:p>
        </p:txBody>
      </p:sp>
      <p:sp>
        <p:nvSpPr>
          <p:cNvPr id="123" name="!!7-7">
            <a:extLst>
              <a:ext uri="{FF2B5EF4-FFF2-40B4-BE49-F238E27FC236}">
                <a16:creationId xmlns:a16="http://schemas.microsoft.com/office/drawing/2014/main" id="{E337B163-F597-A01E-7C1F-1085DA1A5B2A}"/>
              </a:ext>
            </a:extLst>
          </p:cNvPr>
          <p:cNvSpPr/>
          <p:nvPr/>
        </p:nvSpPr>
        <p:spPr>
          <a:xfrm>
            <a:off x="8034993" y="614398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7,7</a:t>
            </a:r>
          </a:p>
        </p:txBody>
      </p:sp>
      <p:sp>
        <p:nvSpPr>
          <p:cNvPr id="125" name="Title 1">
            <a:extLst>
              <a:ext uri="{FF2B5EF4-FFF2-40B4-BE49-F238E27FC236}">
                <a16:creationId xmlns:a16="http://schemas.microsoft.com/office/drawing/2014/main" id="{C3EBDB6C-3826-E416-A6AB-A6BADB60ED3B}"/>
              </a:ext>
            </a:extLst>
          </p:cNvPr>
          <p:cNvSpPr txBox="1">
            <a:spLocks/>
          </p:cNvSpPr>
          <p:nvPr/>
        </p:nvSpPr>
        <p:spPr>
          <a:xfrm>
            <a:off x="381000" y="236141"/>
            <a:ext cx="10515600" cy="8059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sz="4000" dirty="0"/>
              <a:t>Orthogonal Memory Access - Challenge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3E545746-DB96-AB50-ECBD-63D81AF7BE11}"/>
              </a:ext>
            </a:extLst>
          </p:cNvPr>
          <p:cNvSpPr/>
          <p:nvPr/>
        </p:nvSpPr>
        <p:spPr>
          <a:xfrm>
            <a:off x="451035" y="3022854"/>
            <a:ext cx="1671492" cy="1146016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Column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Writer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(II=1)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C7E996B4-41BD-1F3E-1FC9-98F436238D1B}"/>
              </a:ext>
            </a:extLst>
          </p:cNvPr>
          <p:cNvSpPr/>
          <p:nvPr/>
        </p:nvSpPr>
        <p:spPr>
          <a:xfrm>
            <a:off x="9897460" y="3022854"/>
            <a:ext cx="1671492" cy="1146016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Row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Reader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(II=1)</a:t>
            </a:r>
          </a:p>
        </p:txBody>
      </p:sp>
    </p:spTree>
    <p:extLst>
      <p:ext uri="{BB962C8B-B14F-4D97-AF65-F5344CB8AC3E}">
        <p14:creationId xmlns:p14="http://schemas.microsoft.com/office/powerpoint/2010/main" val="8807205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063132-17FF-8616-046E-68C5F1EB4A15}"/>
              </a:ext>
            </a:extLst>
          </p:cNvPr>
          <p:cNvSpPr txBox="1">
            <a:spLocks/>
          </p:cNvSpPr>
          <p:nvPr/>
        </p:nvSpPr>
        <p:spPr>
          <a:xfrm>
            <a:off x="578894" y="296887"/>
            <a:ext cx="10515600" cy="87499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dirty="0"/>
              <a:t>Electron Repulsion Integral (ERI)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33309C7-6D72-4595-C471-4D77D3757969}"/>
                  </a:ext>
                </a:extLst>
              </p:cNvPr>
              <p:cNvSpPr txBox="1"/>
              <p:nvPr/>
            </p:nvSpPr>
            <p:spPr>
              <a:xfrm>
                <a:off x="1017770" y="1633993"/>
                <a:ext cx="110793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CA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sz="2400" b="1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𝒂𝒃</m:t>
                          </m:r>
                        </m:e>
                        <m:e>
                          <m:r>
                            <a:rPr lang="en-CA" sz="2400" b="1" i="1" smtClean="0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𝒄𝒅</m:t>
                          </m:r>
                        </m:e>
                      </m:d>
                    </m:oMath>
                  </m:oMathPara>
                </a14:m>
                <a:endParaRPr lang="en-CA" sz="24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33309C7-6D72-4595-C471-4D77D37579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7770" y="1633993"/>
                <a:ext cx="1107932" cy="369332"/>
              </a:xfrm>
              <a:prstGeom prst="rect">
                <a:avLst/>
              </a:prstGeom>
              <a:blipFill>
                <a:blip r:embed="rId2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4AF0F0A-3319-78C0-3EBF-91A61BDE430A}"/>
                  </a:ext>
                </a:extLst>
              </p:cNvPr>
              <p:cNvSpPr txBox="1"/>
              <p:nvPr/>
            </p:nvSpPr>
            <p:spPr>
              <a:xfrm>
                <a:off x="2114546" y="1395454"/>
                <a:ext cx="2028056" cy="96872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CA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CA" sz="24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CA" sz="24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sz="2400" b="1" i="1" smtClean="0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CA" sz="24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e>
                      </m:nary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CA" sz="24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CA" sz="24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CA" sz="24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sz="2400" b="1" i="1" smtClean="0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CA" sz="24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CA" sz="240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4AF0F0A-3319-78C0-3EBF-91A61BDE43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4546" y="1395454"/>
                <a:ext cx="2028056" cy="96872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B044669-D5BB-030F-35F7-A312D638384D}"/>
                  </a:ext>
                </a:extLst>
              </p:cNvPr>
              <p:cNvSpPr txBox="1"/>
              <p:nvPr/>
            </p:nvSpPr>
            <p:spPr>
              <a:xfrm>
                <a:off x="4142602" y="1633993"/>
                <a:ext cx="2677336" cy="40222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A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sz="2400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r>
                            <a:rPr lang="en-CA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CA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CA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CA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CA" sz="2400" b="0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</m:sub>
                      </m:sSub>
                      <m:d>
                        <m:dPr>
                          <m:ctrlPr>
                            <a:rPr lang="en-CA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CA" sz="24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sz="2400" b="1" i="1" smtClean="0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CA" sz="24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lang="en-CA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sz="2400" i="1"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r>
                            <a:rPr lang="en-CA" sz="24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CA" sz="2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CA" sz="24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CA" sz="2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CA" sz="2400" b="0" i="1" smtClean="0">
                              <a:latin typeface="Cambria Math" panose="02040503050406030204" pitchFamily="18" charset="0"/>
                            </a:rPr>
                            <m:t>𝛽</m:t>
                          </m:r>
                        </m:sub>
                      </m:sSub>
                      <m:d>
                        <m:dPr>
                          <m:ctrlPr>
                            <a:rPr lang="en-CA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CA" sz="24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sz="2400" b="1" i="1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CA" sz="24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CA" sz="240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B044669-D5BB-030F-35F7-A312D63838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2602" y="1633993"/>
                <a:ext cx="2677336" cy="402226"/>
              </a:xfrm>
              <a:prstGeom prst="rect">
                <a:avLst/>
              </a:prstGeom>
              <a:blipFill>
                <a:blip r:embed="rId4"/>
                <a:stretch>
                  <a:fillRect l="-2506" b="-2727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BA1C3D3-72B9-6CCF-01AD-38EDCA1FC264}"/>
                  </a:ext>
                </a:extLst>
              </p:cNvPr>
              <p:cNvSpPr txBox="1"/>
              <p:nvPr/>
            </p:nvSpPr>
            <p:spPr>
              <a:xfrm>
                <a:off x="6825608" y="1457054"/>
                <a:ext cx="1316514" cy="7561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CA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CA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CA" sz="2400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sSub>
                            <m:sSubPr>
                              <m:ctrlPr>
                                <a:rPr lang="en-CA" sz="24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sz="2400" b="1" i="1" smtClean="0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CA" sz="24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CA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CA" sz="24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sz="2400" b="1" i="1" smtClean="0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CA" sz="24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en-CA" sz="2400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</m:den>
                      </m:f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CA" sz="240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BA1C3D3-72B9-6CCF-01AD-38EDCA1FC2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5608" y="1457054"/>
                <a:ext cx="1316514" cy="75610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B5F2637-4E48-E5CC-CAE4-357FCE389FBB}"/>
                  </a:ext>
                </a:extLst>
              </p:cNvPr>
              <p:cNvSpPr txBox="1"/>
              <p:nvPr/>
            </p:nvSpPr>
            <p:spPr>
              <a:xfrm>
                <a:off x="8147792" y="1633993"/>
                <a:ext cx="2702855" cy="39882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A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sz="2400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r>
                            <a:rPr lang="en-CA" sz="24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  <m:r>
                            <a:rPr lang="en-CA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CA" sz="24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en-CA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CA" sz="2400" b="0" i="1" smtClean="0">
                              <a:latin typeface="Cambria Math" panose="02040503050406030204" pitchFamily="18" charset="0"/>
                            </a:rPr>
                            <m:t>𝛾</m:t>
                          </m:r>
                        </m:sub>
                      </m:sSub>
                      <m:d>
                        <m:dPr>
                          <m:ctrlPr>
                            <a:rPr lang="en-CA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CA" sz="24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sz="2400" b="1" i="1" smtClean="0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CA" sz="24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lang="en-CA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sz="2400" i="1"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r>
                            <a:rPr lang="en-CA" sz="2400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  <m:r>
                            <a:rPr lang="en-CA" sz="2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CA" sz="24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CA" sz="2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CA" sz="2400" b="0" i="1" smtClean="0">
                              <a:latin typeface="Cambria Math" panose="02040503050406030204" pitchFamily="18" charset="0"/>
                            </a:rPr>
                            <m:t>𝛿</m:t>
                          </m:r>
                        </m:sub>
                      </m:sSub>
                      <m:d>
                        <m:dPr>
                          <m:ctrlPr>
                            <a:rPr lang="en-CA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CA" sz="24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sz="2400" b="1" i="1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CA" sz="24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CA" sz="240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B5F2637-4E48-E5CC-CAE4-357FCE389F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47792" y="1633993"/>
                <a:ext cx="2702855" cy="398827"/>
              </a:xfrm>
              <a:prstGeom prst="rect">
                <a:avLst/>
              </a:prstGeom>
              <a:blipFill>
                <a:blip r:embed="rId6"/>
                <a:stretch>
                  <a:fillRect l="-1129" b="-200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9959336-1840-A6DD-BC63-B8EBBFDEF64F}"/>
                  </a:ext>
                </a:extLst>
              </p:cNvPr>
              <p:cNvSpPr txBox="1"/>
              <p:nvPr/>
            </p:nvSpPr>
            <p:spPr>
              <a:xfrm>
                <a:off x="1017771" y="2643410"/>
                <a:ext cx="113652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b="1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CA" sz="2400" b="1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CA" sz="2400" b="1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𝒄</m:t>
                      </m:r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CA" sz="2400" b="1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𝒅</m:t>
                      </m:r>
                    </m:oMath>
                  </m:oMathPara>
                </a14:m>
                <a:endParaRPr lang="en-CA" sz="2400" b="1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9959336-1840-A6DD-BC63-B8EBBFDEF6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7771" y="2643410"/>
                <a:ext cx="1136529" cy="369332"/>
              </a:xfrm>
              <a:prstGeom prst="rect">
                <a:avLst/>
              </a:prstGeom>
              <a:blipFill>
                <a:blip r:embed="rId7"/>
                <a:stretch>
                  <a:fillRect l="-3763" r="-6452" b="-666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B7E82B37-C7C7-2072-0BDF-D4B038736656}"/>
              </a:ext>
            </a:extLst>
          </p:cNvPr>
          <p:cNvSpPr txBox="1"/>
          <p:nvPr/>
        </p:nvSpPr>
        <p:spPr>
          <a:xfrm>
            <a:off x="2154300" y="2597243"/>
            <a:ext cx="361878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2400">
                <a:latin typeface="Arial" panose="020B0604020202020204" pitchFamily="34" charset="0"/>
                <a:cs typeface="Arial" panose="020B0604020202020204" pitchFamily="34" charset="0"/>
              </a:rPr>
              <a:t>: Atomic orbitals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D145275-9927-7CDE-39AB-40D87E46553F}"/>
              </a:ext>
            </a:extLst>
          </p:cNvPr>
          <p:cNvSpPr txBox="1"/>
          <p:nvPr/>
        </p:nvSpPr>
        <p:spPr>
          <a:xfrm>
            <a:off x="1402681" y="3437382"/>
            <a:ext cx="228919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2200" dirty="0">
                <a:latin typeface="Arial" panose="020B0604020202020204" pitchFamily="34" charset="0"/>
                <a:cs typeface="Arial" panose="020B0604020202020204" pitchFamily="34" charset="0"/>
              </a:rPr>
              <a:t>s-orbital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5E46885-7F00-9ADE-F86B-41E6989FCB0D}"/>
              </a:ext>
            </a:extLst>
          </p:cNvPr>
          <p:cNvSpPr txBox="1"/>
          <p:nvPr/>
        </p:nvSpPr>
        <p:spPr>
          <a:xfrm>
            <a:off x="4745292" y="3437382"/>
            <a:ext cx="228919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2200" dirty="0">
                <a:latin typeface="Arial" panose="020B0604020202020204" pitchFamily="34" charset="0"/>
                <a:cs typeface="Arial" panose="020B0604020202020204" pitchFamily="34" charset="0"/>
              </a:rPr>
              <a:t>p-orbital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18AC21E-FA90-CBEF-CF4A-6FC5B54A37D3}"/>
              </a:ext>
            </a:extLst>
          </p:cNvPr>
          <p:cNvSpPr txBox="1"/>
          <p:nvPr/>
        </p:nvSpPr>
        <p:spPr>
          <a:xfrm>
            <a:off x="8063734" y="3411467"/>
            <a:ext cx="228919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2200" dirty="0">
                <a:latin typeface="Arial" panose="020B0604020202020204" pitchFamily="34" charset="0"/>
                <a:cs typeface="Arial" panose="020B0604020202020204" pitchFamily="34" charset="0"/>
              </a:rPr>
              <a:t>d-orbital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4D284797-9699-563B-F3F8-B68FCD9D7DC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97008" y="3807199"/>
            <a:ext cx="2100544" cy="265394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8A9A7E0-5077-1258-E89C-8021BD3D194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63787" y="3868269"/>
            <a:ext cx="2052208" cy="259288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54B2FBA-0927-61D3-F5E2-C7F49519102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82229" y="3868269"/>
            <a:ext cx="2052208" cy="259288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999BAE-AA34-680E-E160-4BB4E6937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033169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6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974C73-26B7-65CD-F424-61F0AE419A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B08A0C12-F613-CD5B-2712-F92F6D5A9DA1}"/>
              </a:ext>
            </a:extLst>
          </p:cNvPr>
          <p:cNvSpPr/>
          <p:nvPr/>
        </p:nvSpPr>
        <p:spPr>
          <a:xfrm>
            <a:off x="451035" y="3022854"/>
            <a:ext cx="1671492" cy="1146016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Column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Writer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(II=1)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C82F63A-51AA-1ADC-533F-3E9270DD9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60</a:t>
            </a:fld>
            <a:endParaRPr lang="en-CA"/>
          </a:p>
        </p:txBody>
      </p:sp>
      <p:sp>
        <p:nvSpPr>
          <p:cNvPr id="4" name="!!0-0">
            <a:extLst>
              <a:ext uri="{FF2B5EF4-FFF2-40B4-BE49-F238E27FC236}">
                <a16:creationId xmlns:a16="http://schemas.microsoft.com/office/drawing/2014/main" id="{8389A4E8-9DA3-AB0B-3C99-DD80441173A0}"/>
              </a:ext>
            </a:extLst>
          </p:cNvPr>
          <p:cNvSpPr/>
          <p:nvPr/>
        </p:nvSpPr>
        <p:spPr>
          <a:xfrm>
            <a:off x="3510676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0,0</a:t>
            </a:r>
          </a:p>
        </p:txBody>
      </p:sp>
      <p:sp>
        <p:nvSpPr>
          <p:cNvPr id="5" name="!!0-1">
            <a:extLst>
              <a:ext uri="{FF2B5EF4-FFF2-40B4-BE49-F238E27FC236}">
                <a16:creationId xmlns:a16="http://schemas.microsoft.com/office/drawing/2014/main" id="{D9AC71A9-6DCF-2605-318F-064525ED5854}"/>
              </a:ext>
            </a:extLst>
          </p:cNvPr>
          <p:cNvSpPr/>
          <p:nvPr/>
        </p:nvSpPr>
        <p:spPr>
          <a:xfrm>
            <a:off x="4157007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0,1</a:t>
            </a:r>
          </a:p>
        </p:txBody>
      </p:sp>
      <p:sp>
        <p:nvSpPr>
          <p:cNvPr id="6" name="!!0-2">
            <a:extLst>
              <a:ext uri="{FF2B5EF4-FFF2-40B4-BE49-F238E27FC236}">
                <a16:creationId xmlns:a16="http://schemas.microsoft.com/office/drawing/2014/main" id="{51190487-CD98-CF03-36C2-6AB5BAA88EA6}"/>
              </a:ext>
            </a:extLst>
          </p:cNvPr>
          <p:cNvSpPr/>
          <p:nvPr/>
        </p:nvSpPr>
        <p:spPr>
          <a:xfrm>
            <a:off x="4804645" y="101591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0,2</a:t>
            </a:r>
          </a:p>
        </p:txBody>
      </p:sp>
      <p:sp>
        <p:nvSpPr>
          <p:cNvPr id="7" name="!!0-3">
            <a:extLst>
              <a:ext uri="{FF2B5EF4-FFF2-40B4-BE49-F238E27FC236}">
                <a16:creationId xmlns:a16="http://schemas.microsoft.com/office/drawing/2014/main" id="{39C3540E-60D4-2BA6-0644-57718C34DC8A}"/>
              </a:ext>
            </a:extLst>
          </p:cNvPr>
          <p:cNvSpPr/>
          <p:nvPr/>
        </p:nvSpPr>
        <p:spPr>
          <a:xfrm>
            <a:off x="5449669" y="101591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0,3</a:t>
            </a:r>
          </a:p>
        </p:txBody>
      </p:sp>
      <p:sp>
        <p:nvSpPr>
          <p:cNvPr id="8" name="!!0-4">
            <a:extLst>
              <a:ext uri="{FF2B5EF4-FFF2-40B4-BE49-F238E27FC236}">
                <a16:creationId xmlns:a16="http://schemas.microsoft.com/office/drawing/2014/main" id="{B4546057-25E5-78B5-B296-6EE1E8B14604}"/>
              </a:ext>
            </a:extLst>
          </p:cNvPr>
          <p:cNvSpPr/>
          <p:nvPr/>
        </p:nvSpPr>
        <p:spPr>
          <a:xfrm>
            <a:off x="6096000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0,4</a:t>
            </a:r>
          </a:p>
        </p:txBody>
      </p:sp>
      <p:sp>
        <p:nvSpPr>
          <p:cNvPr id="9" name="!!0-5">
            <a:extLst>
              <a:ext uri="{FF2B5EF4-FFF2-40B4-BE49-F238E27FC236}">
                <a16:creationId xmlns:a16="http://schemas.microsoft.com/office/drawing/2014/main" id="{6D51536A-64D2-A162-D462-71C96CFAD112}"/>
              </a:ext>
            </a:extLst>
          </p:cNvPr>
          <p:cNvSpPr/>
          <p:nvPr/>
        </p:nvSpPr>
        <p:spPr>
          <a:xfrm>
            <a:off x="6742331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0,5</a:t>
            </a:r>
          </a:p>
        </p:txBody>
      </p:sp>
      <p:sp>
        <p:nvSpPr>
          <p:cNvPr id="10" name="!!0-6">
            <a:extLst>
              <a:ext uri="{FF2B5EF4-FFF2-40B4-BE49-F238E27FC236}">
                <a16:creationId xmlns:a16="http://schemas.microsoft.com/office/drawing/2014/main" id="{2D03F58A-7F32-BE3D-E3EF-B121EAE2B14D}"/>
              </a:ext>
            </a:extLst>
          </p:cNvPr>
          <p:cNvSpPr/>
          <p:nvPr/>
        </p:nvSpPr>
        <p:spPr>
          <a:xfrm>
            <a:off x="7389969" y="101591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0,6</a:t>
            </a:r>
          </a:p>
        </p:txBody>
      </p:sp>
      <p:sp>
        <p:nvSpPr>
          <p:cNvPr id="11" name="!!0-7">
            <a:extLst>
              <a:ext uri="{FF2B5EF4-FFF2-40B4-BE49-F238E27FC236}">
                <a16:creationId xmlns:a16="http://schemas.microsoft.com/office/drawing/2014/main" id="{5E55DBC3-DD3C-9F9D-5DDE-B01A099BF0E3}"/>
              </a:ext>
            </a:extLst>
          </p:cNvPr>
          <p:cNvSpPr/>
          <p:nvPr/>
        </p:nvSpPr>
        <p:spPr>
          <a:xfrm>
            <a:off x="8034993" y="101591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0,7</a:t>
            </a:r>
          </a:p>
        </p:txBody>
      </p:sp>
      <p:sp>
        <p:nvSpPr>
          <p:cNvPr id="68" name="!!1-0">
            <a:extLst>
              <a:ext uri="{FF2B5EF4-FFF2-40B4-BE49-F238E27FC236}">
                <a16:creationId xmlns:a16="http://schemas.microsoft.com/office/drawing/2014/main" id="{A2917D36-ECE7-64CB-D54F-5F73C4056A1F}"/>
              </a:ext>
            </a:extLst>
          </p:cNvPr>
          <p:cNvSpPr/>
          <p:nvPr/>
        </p:nvSpPr>
        <p:spPr>
          <a:xfrm>
            <a:off x="3510676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1,0</a:t>
            </a:r>
          </a:p>
        </p:txBody>
      </p:sp>
      <p:sp>
        <p:nvSpPr>
          <p:cNvPr id="69" name="!!1-1">
            <a:extLst>
              <a:ext uri="{FF2B5EF4-FFF2-40B4-BE49-F238E27FC236}">
                <a16:creationId xmlns:a16="http://schemas.microsoft.com/office/drawing/2014/main" id="{F7BEE56A-4EAA-50A8-420A-F7D8D44F2091}"/>
              </a:ext>
            </a:extLst>
          </p:cNvPr>
          <p:cNvSpPr/>
          <p:nvPr/>
        </p:nvSpPr>
        <p:spPr>
          <a:xfrm>
            <a:off x="4157007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1,1</a:t>
            </a:r>
          </a:p>
        </p:txBody>
      </p:sp>
      <p:sp>
        <p:nvSpPr>
          <p:cNvPr id="70" name="!!1-2">
            <a:extLst>
              <a:ext uri="{FF2B5EF4-FFF2-40B4-BE49-F238E27FC236}">
                <a16:creationId xmlns:a16="http://schemas.microsoft.com/office/drawing/2014/main" id="{8B1768FF-974A-B703-023F-2FECD1991C81}"/>
              </a:ext>
            </a:extLst>
          </p:cNvPr>
          <p:cNvSpPr/>
          <p:nvPr/>
        </p:nvSpPr>
        <p:spPr>
          <a:xfrm>
            <a:off x="4804645" y="174849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1,2</a:t>
            </a:r>
          </a:p>
        </p:txBody>
      </p:sp>
      <p:sp>
        <p:nvSpPr>
          <p:cNvPr id="71" name="!!1-3">
            <a:extLst>
              <a:ext uri="{FF2B5EF4-FFF2-40B4-BE49-F238E27FC236}">
                <a16:creationId xmlns:a16="http://schemas.microsoft.com/office/drawing/2014/main" id="{BCF79472-91D2-E4ED-CBCB-17CE0E342B65}"/>
              </a:ext>
            </a:extLst>
          </p:cNvPr>
          <p:cNvSpPr/>
          <p:nvPr/>
        </p:nvSpPr>
        <p:spPr>
          <a:xfrm>
            <a:off x="5449669" y="174849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1,3</a:t>
            </a:r>
          </a:p>
        </p:txBody>
      </p:sp>
      <p:sp>
        <p:nvSpPr>
          <p:cNvPr id="72" name="!!1-4">
            <a:extLst>
              <a:ext uri="{FF2B5EF4-FFF2-40B4-BE49-F238E27FC236}">
                <a16:creationId xmlns:a16="http://schemas.microsoft.com/office/drawing/2014/main" id="{793E56DC-4293-8D8B-F715-0E5E23F48D7B}"/>
              </a:ext>
            </a:extLst>
          </p:cNvPr>
          <p:cNvSpPr/>
          <p:nvPr/>
        </p:nvSpPr>
        <p:spPr>
          <a:xfrm>
            <a:off x="6096000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1,4</a:t>
            </a:r>
          </a:p>
        </p:txBody>
      </p:sp>
      <p:sp>
        <p:nvSpPr>
          <p:cNvPr id="73" name="!!1-5">
            <a:extLst>
              <a:ext uri="{FF2B5EF4-FFF2-40B4-BE49-F238E27FC236}">
                <a16:creationId xmlns:a16="http://schemas.microsoft.com/office/drawing/2014/main" id="{5F3F87CF-7934-DB86-92D4-DD58B13B7E07}"/>
              </a:ext>
            </a:extLst>
          </p:cNvPr>
          <p:cNvSpPr/>
          <p:nvPr/>
        </p:nvSpPr>
        <p:spPr>
          <a:xfrm>
            <a:off x="6742331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1,5</a:t>
            </a:r>
          </a:p>
        </p:txBody>
      </p:sp>
      <p:sp>
        <p:nvSpPr>
          <p:cNvPr id="74" name="!!1-6">
            <a:extLst>
              <a:ext uri="{FF2B5EF4-FFF2-40B4-BE49-F238E27FC236}">
                <a16:creationId xmlns:a16="http://schemas.microsoft.com/office/drawing/2014/main" id="{D0264035-1641-46FB-DC00-86E667BBBC7C}"/>
              </a:ext>
            </a:extLst>
          </p:cNvPr>
          <p:cNvSpPr/>
          <p:nvPr/>
        </p:nvSpPr>
        <p:spPr>
          <a:xfrm>
            <a:off x="7389969" y="174849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1,6</a:t>
            </a:r>
          </a:p>
        </p:txBody>
      </p:sp>
      <p:sp>
        <p:nvSpPr>
          <p:cNvPr id="75" name="!!1-7">
            <a:extLst>
              <a:ext uri="{FF2B5EF4-FFF2-40B4-BE49-F238E27FC236}">
                <a16:creationId xmlns:a16="http://schemas.microsoft.com/office/drawing/2014/main" id="{3641FC3D-B564-6CB0-E6E8-89F1C9A51805}"/>
              </a:ext>
            </a:extLst>
          </p:cNvPr>
          <p:cNvSpPr/>
          <p:nvPr/>
        </p:nvSpPr>
        <p:spPr>
          <a:xfrm>
            <a:off x="8034993" y="174849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1,7</a:t>
            </a:r>
          </a:p>
        </p:txBody>
      </p:sp>
      <p:sp>
        <p:nvSpPr>
          <p:cNvPr id="76" name="!!2-0">
            <a:extLst>
              <a:ext uri="{FF2B5EF4-FFF2-40B4-BE49-F238E27FC236}">
                <a16:creationId xmlns:a16="http://schemas.microsoft.com/office/drawing/2014/main" id="{DF6DA6FE-5CA0-E698-B6B6-01DF9708D9B0}"/>
              </a:ext>
            </a:extLst>
          </p:cNvPr>
          <p:cNvSpPr/>
          <p:nvPr/>
        </p:nvSpPr>
        <p:spPr>
          <a:xfrm>
            <a:off x="3510676" y="2481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2,0</a:t>
            </a:r>
          </a:p>
        </p:txBody>
      </p:sp>
      <p:sp>
        <p:nvSpPr>
          <p:cNvPr id="77" name="!!2-1">
            <a:extLst>
              <a:ext uri="{FF2B5EF4-FFF2-40B4-BE49-F238E27FC236}">
                <a16:creationId xmlns:a16="http://schemas.microsoft.com/office/drawing/2014/main" id="{762D110C-D1C1-D020-FED0-CF7E84BC8BFF}"/>
              </a:ext>
            </a:extLst>
          </p:cNvPr>
          <p:cNvSpPr/>
          <p:nvPr/>
        </p:nvSpPr>
        <p:spPr>
          <a:xfrm>
            <a:off x="4157007" y="2481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2,1</a:t>
            </a:r>
          </a:p>
        </p:txBody>
      </p:sp>
      <p:sp>
        <p:nvSpPr>
          <p:cNvPr id="78" name="!!2-2">
            <a:extLst>
              <a:ext uri="{FF2B5EF4-FFF2-40B4-BE49-F238E27FC236}">
                <a16:creationId xmlns:a16="http://schemas.microsoft.com/office/drawing/2014/main" id="{4462A2D0-159F-E997-2CAE-BF5280D45070}"/>
              </a:ext>
            </a:extLst>
          </p:cNvPr>
          <p:cNvSpPr/>
          <p:nvPr/>
        </p:nvSpPr>
        <p:spPr>
          <a:xfrm>
            <a:off x="4804645" y="248107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2,2</a:t>
            </a:r>
          </a:p>
        </p:txBody>
      </p:sp>
      <p:sp>
        <p:nvSpPr>
          <p:cNvPr id="79" name="!!2-3">
            <a:extLst>
              <a:ext uri="{FF2B5EF4-FFF2-40B4-BE49-F238E27FC236}">
                <a16:creationId xmlns:a16="http://schemas.microsoft.com/office/drawing/2014/main" id="{7D80D621-567E-8D3D-0342-7AE7ACC2E58D}"/>
              </a:ext>
            </a:extLst>
          </p:cNvPr>
          <p:cNvSpPr/>
          <p:nvPr/>
        </p:nvSpPr>
        <p:spPr>
          <a:xfrm>
            <a:off x="5449669" y="248107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2,3</a:t>
            </a:r>
          </a:p>
        </p:txBody>
      </p:sp>
      <p:sp>
        <p:nvSpPr>
          <p:cNvPr id="80" name="!!2-4">
            <a:extLst>
              <a:ext uri="{FF2B5EF4-FFF2-40B4-BE49-F238E27FC236}">
                <a16:creationId xmlns:a16="http://schemas.microsoft.com/office/drawing/2014/main" id="{5ED4FAD0-5618-8D43-C8C1-F6D5EE27C3D2}"/>
              </a:ext>
            </a:extLst>
          </p:cNvPr>
          <p:cNvSpPr/>
          <p:nvPr/>
        </p:nvSpPr>
        <p:spPr>
          <a:xfrm>
            <a:off x="6096000" y="2481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2,4</a:t>
            </a:r>
          </a:p>
        </p:txBody>
      </p:sp>
      <p:sp>
        <p:nvSpPr>
          <p:cNvPr id="81" name="!!2-5">
            <a:extLst>
              <a:ext uri="{FF2B5EF4-FFF2-40B4-BE49-F238E27FC236}">
                <a16:creationId xmlns:a16="http://schemas.microsoft.com/office/drawing/2014/main" id="{BC2097B1-2BF2-EA18-2955-2D1E6CF305EB}"/>
              </a:ext>
            </a:extLst>
          </p:cNvPr>
          <p:cNvSpPr/>
          <p:nvPr/>
        </p:nvSpPr>
        <p:spPr>
          <a:xfrm>
            <a:off x="6742331" y="2481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2,5</a:t>
            </a:r>
          </a:p>
        </p:txBody>
      </p:sp>
      <p:sp>
        <p:nvSpPr>
          <p:cNvPr id="82" name="!!2-6">
            <a:extLst>
              <a:ext uri="{FF2B5EF4-FFF2-40B4-BE49-F238E27FC236}">
                <a16:creationId xmlns:a16="http://schemas.microsoft.com/office/drawing/2014/main" id="{0ED461D3-A451-846E-526B-C548BB2ADF6F}"/>
              </a:ext>
            </a:extLst>
          </p:cNvPr>
          <p:cNvSpPr/>
          <p:nvPr/>
        </p:nvSpPr>
        <p:spPr>
          <a:xfrm>
            <a:off x="7389969" y="248107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2,6</a:t>
            </a:r>
          </a:p>
        </p:txBody>
      </p:sp>
      <p:sp>
        <p:nvSpPr>
          <p:cNvPr id="83" name="!!2-7">
            <a:extLst>
              <a:ext uri="{FF2B5EF4-FFF2-40B4-BE49-F238E27FC236}">
                <a16:creationId xmlns:a16="http://schemas.microsoft.com/office/drawing/2014/main" id="{66D0056D-D949-7105-A3A8-FDB1BD837895}"/>
              </a:ext>
            </a:extLst>
          </p:cNvPr>
          <p:cNvSpPr/>
          <p:nvPr/>
        </p:nvSpPr>
        <p:spPr>
          <a:xfrm>
            <a:off x="8034993" y="248107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2,7</a:t>
            </a:r>
          </a:p>
        </p:txBody>
      </p:sp>
      <p:sp>
        <p:nvSpPr>
          <p:cNvPr id="84" name="!!3-0">
            <a:extLst>
              <a:ext uri="{FF2B5EF4-FFF2-40B4-BE49-F238E27FC236}">
                <a16:creationId xmlns:a16="http://schemas.microsoft.com/office/drawing/2014/main" id="{9EE61780-A3C8-CAA5-B336-92A96BEFEA36}"/>
              </a:ext>
            </a:extLst>
          </p:cNvPr>
          <p:cNvSpPr/>
          <p:nvPr/>
        </p:nvSpPr>
        <p:spPr>
          <a:xfrm>
            <a:off x="3510676" y="32136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3,0</a:t>
            </a:r>
          </a:p>
        </p:txBody>
      </p:sp>
      <p:sp>
        <p:nvSpPr>
          <p:cNvPr id="85" name="!!3-1">
            <a:extLst>
              <a:ext uri="{FF2B5EF4-FFF2-40B4-BE49-F238E27FC236}">
                <a16:creationId xmlns:a16="http://schemas.microsoft.com/office/drawing/2014/main" id="{4CE7E2FA-E33E-C544-B997-F019965F9822}"/>
              </a:ext>
            </a:extLst>
          </p:cNvPr>
          <p:cNvSpPr/>
          <p:nvPr/>
        </p:nvSpPr>
        <p:spPr>
          <a:xfrm>
            <a:off x="4157007" y="32136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3,1</a:t>
            </a:r>
          </a:p>
        </p:txBody>
      </p:sp>
      <p:sp>
        <p:nvSpPr>
          <p:cNvPr id="86" name="!!3-2">
            <a:extLst>
              <a:ext uri="{FF2B5EF4-FFF2-40B4-BE49-F238E27FC236}">
                <a16:creationId xmlns:a16="http://schemas.microsoft.com/office/drawing/2014/main" id="{8371A846-2087-B26C-10DD-ADD7A8FB9277}"/>
              </a:ext>
            </a:extLst>
          </p:cNvPr>
          <p:cNvSpPr/>
          <p:nvPr/>
        </p:nvSpPr>
        <p:spPr>
          <a:xfrm>
            <a:off x="4804645" y="321365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3,2</a:t>
            </a:r>
          </a:p>
        </p:txBody>
      </p:sp>
      <p:sp>
        <p:nvSpPr>
          <p:cNvPr id="87" name="!!3-3">
            <a:extLst>
              <a:ext uri="{FF2B5EF4-FFF2-40B4-BE49-F238E27FC236}">
                <a16:creationId xmlns:a16="http://schemas.microsoft.com/office/drawing/2014/main" id="{FC28DCB6-90BD-81E9-988B-845219936E11}"/>
              </a:ext>
            </a:extLst>
          </p:cNvPr>
          <p:cNvSpPr/>
          <p:nvPr/>
        </p:nvSpPr>
        <p:spPr>
          <a:xfrm>
            <a:off x="5449669" y="321365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3,3</a:t>
            </a:r>
          </a:p>
        </p:txBody>
      </p:sp>
      <p:sp>
        <p:nvSpPr>
          <p:cNvPr id="88" name="!!3-4">
            <a:extLst>
              <a:ext uri="{FF2B5EF4-FFF2-40B4-BE49-F238E27FC236}">
                <a16:creationId xmlns:a16="http://schemas.microsoft.com/office/drawing/2014/main" id="{31BEDE55-F76B-6068-951F-337343DE4872}"/>
              </a:ext>
            </a:extLst>
          </p:cNvPr>
          <p:cNvSpPr/>
          <p:nvPr/>
        </p:nvSpPr>
        <p:spPr>
          <a:xfrm>
            <a:off x="6096000" y="32136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3,4</a:t>
            </a:r>
          </a:p>
        </p:txBody>
      </p:sp>
      <p:sp>
        <p:nvSpPr>
          <p:cNvPr id="89" name="!!3-5">
            <a:extLst>
              <a:ext uri="{FF2B5EF4-FFF2-40B4-BE49-F238E27FC236}">
                <a16:creationId xmlns:a16="http://schemas.microsoft.com/office/drawing/2014/main" id="{D16AAB8B-97E4-8622-1D02-EF7C5D750645}"/>
              </a:ext>
            </a:extLst>
          </p:cNvPr>
          <p:cNvSpPr/>
          <p:nvPr/>
        </p:nvSpPr>
        <p:spPr>
          <a:xfrm>
            <a:off x="6742331" y="32136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3,5</a:t>
            </a:r>
          </a:p>
        </p:txBody>
      </p:sp>
      <p:sp>
        <p:nvSpPr>
          <p:cNvPr id="90" name="!!3-6">
            <a:extLst>
              <a:ext uri="{FF2B5EF4-FFF2-40B4-BE49-F238E27FC236}">
                <a16:creationId xmlns:a16="http://schemas.microsoft.com/office/drawing/2014/main" id="{E2BA05EB-1C03-E55B-A13D-C8C0B785C4AC}"/>
              </a:ext>
            </a:extLst>
          </p:cNvPr>
          <p:cNvSpPr/>
          <p:nvPr/>
        </p:nvSpPr>
        <p:spPr>
          <a:xfrm>
            <a:off x="7389969" y="321365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3,6</a:t>
            </a:r>
          </a:p>
        </p:txBody>
      </p:sp>
      <p:sp>
        <p:nvSpPr>
          <p:cNvPr id="91" name="!!3-7">
            <a:extLst>
              <a:ext uri="{FF2B5EF4-FFF2-40B4-BE49-F238E27FC236}">
                <a16:creationId xmlns:a16="http://schemas.microsoft.com/office/drawing/2014/main" id="{976E382A-4848-EA7D-8A2D-45B611641D03}"/>
              </a:ext>
            </a:extLst>
          </p:cNvPr>
          <p:cNvSpPr/>
          <p:nvPr/>
        </p:nvSpPr>
        <p:spPr>
          <a:xfrm>
            <a:off x="8034993" y="321365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3,7</a:t>
            </a:r>
          </a:p>
        </p:txBody>
      </p:sp>
      <p:sp>
        <p:nvSpPr>
          <p:cNvPr id="92" name="!!4-0">
            <a:extLst>
              <a:ext uri="{FF2B5EF4-FFF2-40B4-BE49-F238E27FC236}">
                <a16:creationId xmlns:a16="http://schemas.microsoft.com/office/drawing/2014/main" id="{19E007A5-C299-5B01-20C5-8ADC79042F82}"/>
              </a:ext>
            </a:extLst>
          </p:cNvPr>
          <p:cNvSpPr/>
          <p:nvPr/>
        </p:nvSpPr>
        <p:spPr>
          <a:xfrm>
            <a:off x="3510676" y="394623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4,0</a:t>
            </a:r>
          </a:p>
        </p:txBody>
      </p:sp>
      <p:sp>
        <p:nvSpPr>
          <p:cNvPr id="93" name="!!4-1">
            <a:extLst>
              <a:ext uri="{FF2B5EF4-FFF2-40B4-BE49-F238E27FC236}">
                <a16:creationId xmlns:a16="http://schemas.microsoft.com/office/drawing/2014/main" id="{2A3B9C02-CEB8-FED0-6064-8798031DB27B}"/>
              </a:ext>
            </a:extLst>
          </p:cNvPr>
          <p:cNvSpPr/>
          <p:nvPr/>
        </p:nvSpPr>
        <p:spPr>
          <a:xfrm>
            <a:off x="4157007" y="394623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4,1</a:t>
            </a:r>
          </a:p>
        </p:txBody>
      </p:sp>
      <p:sp>
        <p:nvSpPr>
          <p:cNvPr id="94" name="!!4-2">
            <a:extLst>
              <a:ext uri="{FF2B5EF4-FFF2-40B4-BE49-F238E27FC236}">
                <a16:creationId xmlns:a16="http://schemas.microsoft.com/office/drawing/2014/main" id="{4E9CBE68-EC3D-AFAF-9AAA-759D96C4EFC0}"/>
              </a:ext>
            </a:extLst>
          </p:cNvPr>
          <p:cNvSpPr/>
          <p:nvPr/>
        </p:nvSpPr>
        <p:spPr>
          <a:xfrm>
            <a:off x="4804645" y="394623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4,2</a:t>
            </a:r>
          </a:p>
        </p:txBody>
      </p:sp>
      <p:sp>
        <p:nvSpPr>
          <p:cNvPr id="95" name="!!4-3">
            <a:extLst>
              <a:ext uri="{FF2B5EF4-FFF2-40B4-BE49-F238E27FC236}">
                <a16:creationId xmlns:a16="http://schemas.microsoft.com/office/drawing/2014/main" id="{1E5D0538-2BCC-B0DC-9842-A0C9DA6562D1}"/>
              </a:ext>
            </a:extLst>
          </p:cNvPr>
          <p:cNvSpPr/>
          <p:nvPr/>
        </p:nvSpPr>
        <p:spPr>
          <a:xfrm>
            <a:off x="5449669" y="394623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4,3</a:t>
            </a:r>
          </a:p>
        </p:txBody>
      </p:sp>
      <p:sp>
        <p:nvSpPr>
          <p:cNvPr id="96" name="!!4-4">
            <a:extLst>
              <a:ext uri="{FF2B5EF4-FFF2-40B4-BE49-F238E27FC236}">
                <a16:creationId xmlns:a16="http://schemas.microsoft.com/office/drawing/2014/main" id="{B49CA928-DB08-6085-4B67-1E3765E6219D}"/>
              </a:ext>
            </a:extLst>
          </p:cNvPr>
          <p:cNvSpPr/>
          <p:nvPr/>
        </p:nvSpPr>
        <p:spPr>
          <a:xfrm>
            <a:off x="6096000" y="394623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4,4</a:t>
            </a:r>
          </a:p>
        </p:txBody>
      </p:sp>
      <p:sp>
        <p:nvSpPr>
          <p:cNvPr id="97" name="!!4-5">
            <a:extLst>
              <a:ext uri="{FF2B5EF4-FFF2-40B4-BE49-F238E27FC236}">
                <a16:creationId xmlns:a16="http://schemas.microsoft.com/office/drawing/2014/main" id="{30924A41-D978-B230-119F-127958DAE050}"/>
              </a:ext>
            </a:extLst>
          </p:cNvPr>
          <p:cNvSpPr/>
          <p:nvPr/>
        </p:nvSpPr>
        <p:spPr>
          <a:xfrm>
            <a:off x="6742331" y="394623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4,5</a:t>
            </a:r>
          </a:p>
        </p:txBody>
      </p:sp>
      <p:sp>
        <p:nvSpPr>
          <p:cNvPr id="98" name="!!4-6">
            <a:extLst>
              <a:ext uri="{FF2B5EF4-FFF2-40B4-BE49-F238E27FC236}">
                <a16:creationId xmlns:a16="http://schemas.microsoft.com/office/drawing/2014/main" id="{4A9D39AB-6E27-B218-CDDC-EC1247085C23}"/>
              </a:ext>
            </a:extLst>
          </p:cNvPr>
          <p:cNvSpPr/>
          <p:nvPr/>
        </p:nvSpPr>
        <p:spPr>
          <a:xfrm>
            <a:off x="7389969" y="394623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4,6</a:t>
            </a:r>
          </a:p>
        </p:txBody>
      </p:sp>
      <p:sp>
        <p:nvSpPr>
          <p:cNvPr id="99" name="!!4-7">
            <a:extLst>
              <a:ext uri="{FF2B5EF4-FFF2-40B4-BE49-F238E27FC236}">
                <a16:creationId xmlns:a16="http://schemas.microsoft.com/office/drawing/2014/main" id="{5EB28F0A-D2B0-6A8E-0408-01C6049EEEC1}"/>
              </a:ext>
            </a:extLst>
          </p:cNvPr>
          <p:cNvSpPr/>
          <p:nvPr/>
        </p:nvSpPr>
        <p:spPr>
          <a:xfrm>
            <a:off x="8034993" y="394623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4,7</a:t>
            </a:r>
          </a:p>
        </p:txBody>
      </p:sp>
      <p:sp>
        <p:nvSpPr>
          <p:cNvPr id="100" name="!!5-0">
            <a:extLst>
              <a:ext uri="{FF2B5EF4-FFF2-40B4-BE49-F238E27FC236}">
                <a16:creationId xmlns:a16="http://schemas.microsoft.com/office/drawing/2014/main" id="{F249D122-1650-8662-075A-3AE4AA33678B}"/>
              </a:ext>
            </a:extLst>
          </p:cNvPr>
          <p:cNvSpPr/>
          <p:nvPr/>
        </p:nvSpPr>
        <p:spPr>
          <a:xfrm>
            <a:off x="3510676" y="467881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5,0</a:t>
            </a:r>
          </a:p>
        </p:txBody>
      </p:sp>
      <p:sp>
        <p:nvSpPr>
          <p:cNvPr id="101" name="!!5-1">
            <a:extLst>
              <a:ext uri="{FF2B5EF4-FFF2-40B4-BE49-F238E27FC236}">
                <a16:creationId xmlns:a16="http://schemas.microsoft.com/office/drawing/2014/main" id="{7CA5B8BD-CD10-7A18-BBE3-A899FD71144B}"/>
              </a:ext>
            </a:extLst>
          </p:cNvPr>
          <p:cNvSpPr/>
          <p:nvPr/>
        </p:nvSpPr>
        <p:spPr>
          <a:xfrm>
            <a:off x="4157007" y="467881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5,1</a:t>
            </a:r>
          </a:p>
        </p:txBody>
      </p:sp>
      <p:sp>
        <p:nvSpPr>
          <p:cNvPr id="102" name="!!5-2">
            <a:extLst>
              <a:ext uri="{FF2B5EF4-FFF2-40B4-BE49-F238E27FC236}">
                <a16:creationId xmlns:a16="http://schemas.microsoft.com/office/drawing/2014/main" id="{EBC7BB2B-825F-D2DA-685A-E337F453BF40}"/>
              </a:ext>
            </a:extLst>
          </p:cNvPr>
          <p:cNvSpPr/>
          <p:nvPr/>
        </p:nvSpPr>
        <p:spPr>
          <a:xfrm>
            <a:off x="4804645" y="467881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5,2</a:t>
            </a:r>
          </a:p>
        </p:txBody>
      </p:sp>
      <p:sp>
        <p:nvSpPr>
          <p:cNvPr id="103" name="!!5-3">
            <a:extLst>
              <a:ext uri="{FF2B5EF4-FFF2-40B4-BE49-F238E27FC236}">
                <a16:creationId xmlns:a16="http://schemas.microsoft.com/office/drawing/2014/main" id="{BC5DFE6C-60C2-E0E8-576E-D4268F91DDD9}"/>
              </a:ext>
            </a:extLst>
          </p:cNvPr>
          <p:cNvSpPr/>
          <p:nvPr/>
        </p:nvSpPr>
        <p:spPr>
          <a:xfrm>
            <a:off x="5449669" y="467881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5,3</a:t>
            </a:r>
          </a:p>
        </p:txBody>
      </p:sp>
      <p:sp>
        <p:nvSpPr>
          <p:cNvPr id="104" name="!!5-4">
            <a:extLst>
              <a:ext uri="{FF2B5EF4-FFF2-40B4-BE49-F238E27FC236}">
                <a16:creationId xmlns:a16="http://schemas.microsoft.com/office/drawing/2014/main" id="{D21057D9-5E62-837B-7746-FE4938ACCCF2}"/>
              </a:ext>
            </a:extLst>
          </p:cNvPr>
          <p:cNvSpPr/>
          <p:nvPr/>
        </p:nvSpPr>
        <p:spPr>
          <a:xfrm>
            <a:off x="6096000" y="467881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5,4</a:t>
            </a:r>
          </a:p>
        </p:txBody>
      </p:sp>
      <p:sp>
        <p:nvSpPr>
          <p:cNvPr id="105" name="!!5-5">
            <a:extLst>
              <a:ext uri="{FF2B5EF4-FFF2-40B4-BE49-F238E27FC236}">
                <a16:creationId xmlns:a16="http://schemas.microsoft.com/office/drawing/2014/main" id="{99D56304-8DA6-003D-0BB2-2341E96704AD}"/>
              </a:ext>
            </a:extLst>
          </p:cNvPr>
          <p:cNvSpPr/>
          <p:nvPr/>
        </p:nvSpPr>
        <p:spPr>
          <a:xfrm>
            <a:off x="6742331" y="467881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5,5</a:t>
            </a:r>
          </a:p>
        </p:txBody>
      </p:sp>
      <p:sp>
        <p:nvSpPr>
          <p:cNvPr id="106" name="!!5-6">
            <a:extLst>
              <a:ext uri="{FF2B5EF4-FFF2-40B4-BE49-F238E27FC236}">
                <a16:creationId xmlns:a16="http://schemas.microsoft.com/office/drawing/2014/main" id="{9C452C60-052B-BB14-9629-ABD5965A8BC7}"/>
              </a:ext>
            </a:extLst>
          </p:cNvPr>
          <p:cNvSpPr/>
          <p:nvPr/>
        </p:nvSpPr>
        <p:spPr>
          <a:xfrm>
            <a:off x="7389969" y="467881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5,6</a:t>
            </a:r>
          </a:p>
        </p:txBody>
      </p:sp>
      <p:sp>
        <p:nvSpPr>
          <p:cNvPr id="107" name="!!5-7">
            <a:extLst>
              <a:ext uri="{FF2B5EF4-FFF2-40B4-BE49-F238E27FC236}">
                <a16:creationId xmlns:a16="http://schemas.microsoft.com/office/drawing/2014/main" id="{8047D213-8967-AA66-903A-073EC3C09452}"/>
              </a:ext>
            </a:extLst>
          </p:cNvPr>
          <p:cNvSpPr/>
          <p:nvPr/>
        </p:nvSpPr>
        <p:spPr>
          <a:xfrm>
            <a:off x="8034993" y="467881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5,7</a:t>
            </a:r>
          </a:p>
        </p:txBody>
      </p:sp>
      <p:sp>
        <p:nvSpPr>
          <p:cNvPr id="108" name="!!6-0">
            <a:extLst>
              <a:ext uri="{FF2B5EF4-FFF2-40B4-BE49-F238E27FC236}">
                <a16:creationId xmlns:a16="http://schemas.microsoft.com/office/drawing/2014/main" id="{7679668A-626E-7C3D-2202-D7119D94474A}"/>
              </a:ext>
            </a:extLst>
          </p:cNvPr>
          <p:cNvSpPr/>
          <p:nvPr/>
        </p:nvSpPr>
        <p:spPr>
          <a:xfrm>
            <a:off x="3510676" y="5411399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6,0</a:t>
            </a:r>
          </a:p>
        </p:txBody>
      </p:sp>
      <p:sp>
        <p:nvSpPr>
          <p:cNvPr id="109" name="!!6-1">
            <a:extLst>
              <a:ext uri="{FF2B5EF4-FFF2-40B4-BE49-F238E27FC236}">
                <a16:creationId xmlns:a16="http://schemas.microsoft.com/office/drawing/2014/main" id="{FEB39985-829A-751A-7262-97675666DC4E}"/>
              </a:ext>
            </a:extLst>
          </p:cNvPr>
          <p:cNvSpPr/>
          <p:nvPr/>
        </p:nvSpPr>
        <p:spPr>
          <a:xfrm>
            <a:off x="4157007" y="5411399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6,1</a:t>
            </a:r>
          </a:p>
        </p:txBody>
      </p:sp>
      <p:sp>
        <p:nvSpPr>
          <p:cNvPr id="110" name="!!6-2">
            <a:extLst>
              <a:ext uri="{FF2B5EF4-FFF2-40B4-BE49-F238E27FC236}">
                <a16:creationId xmlns:a16="http://schemas.microsoft.com/office/drawing/2014/main" id="{CD866B65-4804-852E-2A61-6C5A5D7F9486}"/>
              </a:ext>
            </a:extLst>
          </p:cNvPr>
          <p:cNvSpPr/>
          <p:nvPr/>
        </p:nvSpPr>
        <p:spPr>
          <a:xfrm>
            <a:off x="4804645" y="541139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6,2</a:t>
            </a:r>
          </a:p>
        </p:txBody>
      </p:sp>
      <p:sp>
        <p:nvSpPr>
          <p:cNvPr id="111" name="!!6-3">
            <a:extLst>
              <a:ext uri="{FF2B5EF4-FFF2-40B4-BE49-F238E27FC236}">
                <a16:creationId xmlns:a16="http://schemas.microsoft.com/office/drawing/2014/main" id="{236460AE-5BB0-5390-56F6-22EA351A42E8}"/>
              </a:ext>
            </a:extLst>
          </p:cNvPr>
          <p:cNvSpPr/>
          <p:nvPr/>
        </p:nvSpPr>
        <p:spPr>
          <a:xfrm>
            <a:off x="5449669" y="541139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6,3</a:t>
            </a:r>
          </a:p>
        </p:txBody>
      </p:sp>
      <p:sp>
        <p:nvSpPr>
          <p:cNvPr id="112" name="!!6-4">
            <a:extLst>
              <a:ext uri="{FF2B5EF4-FFF2-40B4-BE49-F238E27FC236}">
                <a16:creationId xmlns:a16="http://schemas.microsoft.com/office/drawing/2014/main" id="{7762E67B-A013-8649-3FFE-807F0169C17E}"/>
              </a:ext>
            </a:extLst>
          </p:cNvPr>
          <p:cNvSpPr/>
          <p:nvPr/>
        </p:nvSpPr>
        <p:spPr>
          <a:xfrm>
            <a:off x="6096000" y="5411399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6,4</a:t>
            </a:r>
          </a:p>
        </p:txBody>
      </p:sp>
      <p:sp>
        <p:nvSpPr>
          <p:cNvPr id="113" name="!!6-5">
            <a:extLst>
              <a:ext uri="{FF2B5EF4-FFF2-40B4-BE49-F238E27FC236}">
                <a16:creationId xmlns:a16="http://schemas.microsoft.com/office/drawing/2014/main" id="{891724AB-E290-636A-4F11-E0867400CCCC}"/>
              </a:ext>
            </a:extLst>
          </p:cNvPr>
          <p:cNvSpPr/>
          <p:nvPr/>
        </p:nvSpPr>
        <p:spPr>
          <a:xfrm>
            <a:off x="6742331" y="5411399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6,5</a:t>
            </a:r>
          </a:p>
        </p:txBody>
      </p:sp>
      <p:sp>
        <p:nvSpPr>
          <p:cNvPr id="114" name="!!6-6">
            <a:extLst>
              <a:ext uri="{FF2B5EF4-FFF2-40B4-BE49-F238E27FC236}">
                <a16:creationId xmlns:a16="http://schemas.microsoft.com/office/drawing/2014/main" id="{22486D29-5F2D-7657-3528-02C29DB6F9EA}"/>
              </a:ext>
            </a:extLst>
          </p:cNvPr>
          <p:cNvSpPr/>
          <p:nvPr/>
        </p:nvSpPr>
        <p:spPr>
          <a:xfrm>
            <a:off x="7389969" y="541139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6,6</a:t>
            </a:r>
          </a:p>
        </p:txBody>
      </p:sp>
      <p:sp>
        <p:nvSpPr>
          <p:cNvPr id="115" name="!!6-7">
            <a:extLst>
              <a:ext uri="{FF2B5EF4-FFF2-40B4-BE49-F238E27FC236}">
                <a16:creationId xmlns:a16="http://schemas.microsoft.com/office/drawing/2014/main" id="{98907E32-8C92-2C89-B785-813552744221}"/>
              </a:ext>
            </a:extLst>
          </p:cNvPr>
          <p:cNvSpPr/>
          <p:nvPr/>
        </p:nvSpPr>
        <p:spPr>
          <a:xfrm>
            <a:off x="8034993" y="541139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6,7</a:t>
            </a:r>
          </a:p>
        </p:txBody>
      </p:sp>
      <p:sp>
        <p:nvSpPr>
          <p:cNvPr id="116" name="!!7-0">
            <a:extLst>
              <a:ext uri="{FF2B5EF4-FFF2-40B4-BE49-F238E27FC236}">
                <a16:creationId xmlns:a16="http://schemas.microsoft.com/office/drawing/2014/main" id="{FEA347E0-5189-052D-018D-BB98031C538F}"/>
              </a:ext>
            </a:extLst>
          </p:cNvPr>
          <p:cNvSpPr/>
          <p:nvPr/>
        </p:nvSpPr>
        <p:spPr>
          <a:xfrm>
            <a:off x="3510676" y="614398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7,0</a:t>
            </a:r>
          </a:p>
        </p:txBody>
      </p:sp>
      <p:sp>
        <p:nvSpPr>
          <p:cNvPr id="117" name="!!7-1">
            <a:extLst>
              <a:ext uri="{FF2B5EF4-FFF2-40B4-BE49-F238E27FC236}">
                <a16:creationId xmlns:a16="http://schemas.microsoft.com/office/drawing/2014/main" id="{F3073CB7-8ECE-053C-4FDF-4B89A2FDFCB7}"/>
              </a:ext>
            </a:extLst>
          </p:cNvPr>
          <p:cNvSpPr/>
          <p:nvPr/>
        </p:nvSpPr>
        <p:spPr>
          <a:xfrm>
            <a:off x="4157007" y="614398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7,1</a:t>
            </a:r>
          </a:p>
        </p:txBody>
      </p:sp>
      <p:sp>
        <p:nvSpPr>
          <p:cNvPr id="118" name="!!7-2">
            <a:extLst>
              <a:ext uri="{FF2B5EF4-FFF2-40B4-BE49-F238E27FC236}">
                <a16:creationId xmlns:a16="http://schemas.microsoft.com/office/drawing/2014/main" id="{BCBE160A-2B1D-0FE5-89A4-0A88A206C22A}"/>
              </a:ext>
            </a:extLst>
          </p:cNvPr>
          <p:cNvSpPr/>
          <p:nvPr/>
        </p:nvSpPr>
        <p:spPr>
          <a:xfrm>
            <a:off x="4804645" y="614398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7,2</a:t>
            </a:r>
          </a:p>
        </p:txBody>
      </p:sp>
      <p:sp>
        <p:nvSpPr>
          <p:cNvPr id="119" name="!!7-3">
            <a:extLst>
              <a:ext uri="{FF2B5EF4-FFF2-40B4-BE49-F238E27FC236}">
                <a16:creationId xmlns:a16="http://schemas.microsoft.com/office/drawing/2014/main" id="{A3F2A218-4F60-FA25-9703-E00666583221}"/>
              </a:ext>
            </a:extLst>
          </p:cNvPr>
          <p:cNvSpPr/>
          <p:nvPr/>
        </p:nvSpPr>
        <p:spPr>
          <a:xfrm>
            <a:off x="5449669" y="614398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7,3</a:t>
            </a:r>
          </a:p>
        </p:txBody>
      </p:sp>
      <p:sp>
        <p:nvSpPr>
          <p:cNvPr id="120" name="!!7-4">
            <a:extLst>
              <a:ext uri="{FF2B5EF4-FFF2-40B4-BE49-F238E27FC236}">
                <a16:creationId xmlns:a16="http://schemas.microsoft.com/office/drawing/2014/main" id="{9ABBE6EA-9F78-3987-9E94-8E9E151737E2}"/>
              </a:ext>
            </a:extLst>
          </p:cNvPr>
          <p:cNvSpPr/>
          <p:nvPr/>
        </p:nvSpPr>
        <p:spPr>
          <a:xfrm>
            <a:off x="6096000" y="614398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7,4</a:t>
            </a:r>
          </a:p>
        </p:txBody>
      </p:sp>
      <p:sp>
        <p:nvSpPr>
          <p:cNvPr id="121" name="!!7-5">
            <a:extLst>
              <a:ext uri="{FF2B5EF4-FFF2-40B4-BE49-F238E27FC236}">
                <a16:creationId xmlns:a16="http://schemas.microsoft.com/office/drawing/2014/main" id="{C951288E-0B4C-0731-2E81-DEEAB22C1D66}"/>
              </a:ext>
            </a:extLst>
          </p:cNvPr>
          <p:cNvSpPr/>
          <p:nvPr/>
        </p:nvSpPr>
        <p:spPr>
          <a:xfrm>
            <a:off x="6742331" y="614398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7,5</a:t>
            </a:r>
          </a:p>
        </p:txBody>
      </p:sp>
      <p:sp>
        <p:nvSpPr>
          <p:cNvPr id="122" name="!!7-6">
            <a:extLst>
              <a:ext uri="{FF2B5EF4-FFF2-40B4-BE49-F238E27FC236}">
                <a16:creationId xmlns:a16="http://schemas.microsoft.com/office/drawing/2014/main" id="{E9EB3019-E85D-E627-87E9-6FC190F333D8}"/>
              </a:ext>
            </a:extLst>
          </p:cNvPr>
          <p:cNvSpPr/>
          <p:nvPr/>
        </p:nvSpPr>
        <p:spPr>
          <a:xfrm>
            <a:off x="7389969" y="614398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7,6</a:t>
            </a:r>
          </a:p>
        </p:txBody>
      </p:sp>
      <p:sp>
        <p:nvSpPr>
          <p:cNvPr id="123" name="!!7-7">
            <a:extLst>
              <a:ext uri="{FF2B5EF4-FFF2-40B4-BE49-F238E27FC236}">
                <a16:creationId xmlns:a16="http://schemas.microsoft.com/office/drawing/2014/main" id="{2B648206-F133-82A2-F54A-ED7102242740}"/>
              </a:ext>
            </a:extLst>
          </p:cNvPr>
          <p:cNvSpPr/>
          <p:nvPr/>
        </p:nvSpPr>
        <p:spPr>
          <a:xfrm>
            <a:off x="8034993" y="614398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7,7</a:t>
            </a:r>
          </a:p>
        </p:txBody>
      </p:sp>
      <p:sp>
        <p:nvSpPr>
          <p:cNvPr id="14" name="!!w0-0">
            <a:extLst>
              <a:ext uri="{FF2B5EF4-FFF2-40B4-BE49-F238E27FC236}">
                <a16:creationId xmlns:a16="http://schemas.microsoft.com/office/drawing/2014/main" id="{45343A70-0F08-97E7-34FF-B289BAC79DC1}"/>
              </a:ext>
            </a:extLst>
          </p:cNvPr>
          <p:cNvSpPr/>
          <p:nvPr/>
        </p:nvSpPr>
        <p:spPr>
          <a:xfrm>
            <a:off x="1562202" y="2382617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2"/>
                </a:solidFill>
              </a:rPr>
              <a:t>0,0</a:t>
            </a:r>
          </a:p>
        </p:txBody>
      </p:sp>
      <p:sp>
        <p:nvSpPr>
          <p:cNvPr id="15" name="!!w1-0">
            <a:extLst>
              <a:ext uri="{FF2B5EF4-FFF2-40B4-BE49-F238E27FC236}">
                <a16:creationId xmlns:a16="http://schemas.microsoft.com/office/drawing/2014/main" id="{B04BD703-CFE7-DC15-6991-A1E86071205A}"/>
              </a:ext>
            </a:extLst>
          </p:cNvPr>
          <p:cNvSpPr/>
          <p:nvPr/>
        </p:nvSpPr>
        <p:spPr>
          <a:xfrm>
            <a:off x="1562202" y="2637605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2"/>
                </a:solidFill>
              </a:rPr>
              <a:t>1,0</a:t>
            </a:r>
          </a:p>
        </p:txBody>
      </p:sp>
      <p:sp>
        <p:nvSpPr>
          <p:cNvPr id="16" name="!!w2-0">
            <a:extLst>
              <a:ext uri="{FF2B5EF4-FFF2-40B4-BE49-F238E27FC236}">
                <a16:creationId xmlns:a16="http://schemas.microsoft.com/office/drawing/2014/main" id="{C4CDCD20-733B-67B9-AE09-E2601FB1B63D}"/>
              </a:ext>
            </a:extLst>
          </p:cNvPr>
          <p:cNvSpPr/>
          <p:nvPr/>
        </p:nvSpPr>
        <p:spPr>
          <a:xfrm>
            <a:off x="1562202" y="2892593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2"/>
                </a:solidFill>
              </a:rPr>
              <a:t>2,0</a:t>
            </a:r>
          </a:p>
        </p:txBody>
      </p:sp>
      <p:sp>
        <p:nvSpPr>
          <p:cNvPr id="17" name="!!w3-0">
            <a:extLst>
              <a:ext uri="{FF2B5EF4-FFF2-40B4-BE49-F238E27FC236}">
                <a16:creationId xmlns:a16="http://schemas.microsoft.com/office/drawing/2014/main" id="{A28CABB4-E0D1-695A-C301-80139F2E91B8}"/>
              </a:ext>
            </a:extLst>
          </p:cNvPr>
          <p:cNvSpPr/>
          <p:nvPr/>
        </p:nvSpPr>
        <p:spPr>
          <a:xfrm>
            <a:off x="1562202" y="3147581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2"/>
                </a:solidFill>
              </a:rPr>
              <a:t>3,0</a:t>
            </a:r>
          </a:p>
        </p:txBody>
      </p:sp>
      <p:sp>
        <p:nvSpPr>
          <p:cNvPr id="18" name="!!w4-0">
            <a:extLst>
              <a:ext uri="{FF2B5EF4-FFF2-40B4-BE49-F238E27FC236}">
                <a16:creationId xmlns:a16="http://schemas.microsoft.com/office/drawing/2014/main" id="{CCDBEF80-3DA8-9DEC-FB15-4D760B99FAEB}"/>
              </a:ext>
            </a:extLst>
          </p:cNvPr>
          <p:cNvSpPr/>
          <p:nvPr/>
        </p:nvSpPr>
        <p:spPr>
          <a:xfrm>
            <a:off x="1562202" y="3402569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2"/>
                </a:solidFill>
              </a:rPr>
              <a:t>4,0</a:t>
            </a:r>
          </a:p>
        </p:txBody>
      </p:sp>
      <p:sp>
        <p:nvSpPr>
          <p:cNvPr id="19" name="!!w5-0">
            <a:extLst>
              <a:ext uri="{FF2B5EF4-FFF2-40B4-BE49-F238E27FC236}">
                <a16:creationId xmlns:a16="http://schemas.microsoft.com/office/drawing/2014/main" id="{83C71BE7-4A75-EAC7-0527-0A54EF65B4C3}"/>
              </a:ext>
            </a:extLst>
          </p:cNvPr>
          <p:cNvSpPr/>
          <p:nvPr/>
        </p:nvSpPr>
        <p:spPr>
          <a:xfrm>
            <a:off x="1562202" y="3657557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2"/>
                </a:solidFill>
              </a:rPr>
              <a:t>5,0</a:t>
            </a:r>
          </a:p>
        </p:txBody>
      </p:sp>
      <p:sp>
        <p:nvSpPr>
          <p:cNvPr id="20" name="!!w6-0">
            <a:extLst>
              <a:ext uri="{FF2B5EF4-FFF2-40B4-BE49-F238E27FC236}">
                <a16:creationId xmlns:a16="http://schemas.microsoft.com/office/drawing/2014/main" id="{D209E912-821B-A159-8FDC-B09E34955F86}"/>
              </a:ext>
            </a:extLst>
          </p:cNvPr>
          <p:cNvSpPr/>
          <p:nvPr/>
        </p:nvSpPr>
        <p:spPr>
          <a:xfrm>
            <a:off x="1562202" y="3912545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2"/>
                </a:solidFill>
              </a:rPr>
              <a:t>6,0</a:t>
            </a:r>
          </a:p>
        </p:txBody>
      </p:sp>
      <p:sp>
        <p:nvSpPr>
          <p:cNvPr id="21" name="!!w7-0">
            <a:extLst>
              <a:ext uri="{FF2B5EF4-FFF2-40B4-BE49-F238E27FC236}">
                <a16:creationId xmlns:a16="http://schemas.microsoft.com/office/drawing/2014/main" id="{92FA82C7-6156-343D-8589-C1C9DAA12F80}"/>
              </a:ext>
            </a:extLst>
          </p:cNvPr>
          <p:cNvSpPr/>
          <p:nvPr/>
        </p:nvSpPr>
        <p:spPr>
          <a:xfrm>
            <a:off x="1562202" y="4167534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2"/>
                </a:solidFill>
              </a:rPr>
              <a:t>7,0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D3AE936-2D33-4766-2B9D-9DBF66538AD8}"/>
              </a:ext>
            </a:extLst>
          </p:cNvPr>
          <p:cNvSpPr txBox="1">
            <a:spLocks/>
          </p:cNvSpPr>
          <p:nvPr/>
        </p:nvSpPr>
        <p:spPr>
          <a:xfrm>
            <a:off x="381000" y="236141"/>
            <a:ext cx="10515600" cy="8059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sz="4000" dirty="0"/>
              <a:t>Orthogonal Memory Access - Challenge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94A79377-B19A-85C5-B3F5-B2BD0CD8E40E}"/>
              </a:ext>
            </a:extLst>
          </p:cNvPr>
          <p:cNvSpPr/>
          <p:nvPr/>
        </p:nvSpPr>
        <p:spPr>
          <a:xfrm>
            <a:off x="9897460" y="3022854"/>
            <a:ext cx="1671492" cy="1146016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Row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Reader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(II=1)</a:t>
            </a:r>
          </a:p>
        </p:txBody>
      </p:sp>
    </p:spTree>
    <p:extLst>
      <p:ext uri="{BB962C8B-B14F-4D97-AF65-F5344CB8AC3E}">
        <p14:creationId xmlns:p14="http://schemas.microsoft.com/office/powerpoint/2010/main" val="14851856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A2E11-A724-F1CD-6870-F761DC217F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6D1DA39-EDDD-AFD7-92D9-94D153F15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61</a:t>
            </a:fld>
            <a:endParaRPr lang="en-CA"/>
          </a:p>
        </p:txBody>
      </p:sp>
      <p:sp>
        <p:nvSpPr>
          <p:cNvPr id="4" name="!!0-0">
            <a:extLst>
              <a:ext uri="{FF2B5EF4-FFF2-40B4-BE49-F238E27FC236}">
                <a16:creationId xmlns:a16="http://schemas.microsoft.com/office/drawing/2014/main" id="{12DB17D3-2B20-3767-E2B7-70917D9F268C}"/>
              </a:ext>
            </a:extLst>
          </p:cNvPr>
          <p:cNvSpPr/>
          <p:nvPr/>
        </p:nvSpPr>
        <p:spPr>
          <a:xfrm>
            <a:off x="3510676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0,0</a:t>
            </a:r>
          </a:p>
        </p:txBody>
      </p:sp>
      <p:sp>
        <p:nvSpPr>
          <p:cNvPr id="5" name="!!0-1">
            <a:extLst>
              <a:ext uri="{FF2B5EF4-FFF2-40B4-BE49-F238E27FC236}">
                <a16:creationId xmlns:a16="http://schemas.microsoft.com/office/drawing/2014/main" id="{B58DCFAD-3871-7C99-CCB0-6BE23A08D3BE}"/>
              </a:ext>
            </a:extLst>
          </p:cNvPr>
          <p:cNvSpPr/>
          <p:nvPr/>
        </p:nvSpPr>
        <p:spPr>
          <a:xfrm>
            <a:off x="4157007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0,1</a:t>
            </a:r>
          </a:p>
        </p:txBody>
      </p:sp>
      <p:sp>
        <p:nvSpPr>
          <p:cNvPr id="6" name="!!0-2">
            <a:extLst>
              <a:ext uri="{FF2B5EF4-FFF2-40B4-BE49-F238E27FC236}">
                <a16:creationId xmlns:a16="http://schemas.microsoft.com/office/drawing/2014/main" id="{0D4778E2-2F70-962C-894D-255C0C740476}"/>
              </a:ext>
            </a:extLst>
          </p:cNvPr>
          <p:cNvSpPr/>
          <p:nvPr/>
        </p:nvSpPr>
        <p:spPr>
          <a:xfrm>
            <a:off x="4804645" y="101591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0,2</a:t>
            </a:r>
          </a:p>
        </p:txBody>
      </p:sp>
      <p:sp>
        <p:nvSpPr>
          <p:cNvPr id="7" name="!!0-3">
            <a:extLst>
              <a:ext uri="{FF2B5EF4-FFF2-40B4-BE49-F238E27FC236}">
                <a16:creationId xmlns:a16="http://schemas.microsoft.com/office/drawing/2014/main" id="{7283D92F-7696-D6DD-3D54-A61026E8EB04}"/>
              </a:ext>
            </a:extLst>
          </p:cNvPr>
          <p:cNvSpPr/>
          <p:nvPr/>
        </p:nvSpPr>
        <p:spPr>
          <a:xfrm>
            <a:off x="5449669" y="101591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0,3</a:t>
            </a:r>
          </a:p>
        </p:txBody>
      </p:sp>
      <p:sp>
        <p:nvSpPr>
          <p:cNvPr id="8" name="!!0-4">
            <a:extLst>
              <a:ext uri="{FF2B5EF4-FFF2-40B4-BE49-F238E27FC236}">
                <a16:creationId xmlns:a16="http://schemas.microsoft.com/office/drawing/2014/main" id="{96973411-7F21-0AC6-2C62-BCE1D1ECEEBF}"/>
              </a:ext>
            </a:extLst>
          </p:cNvPr>
          <p:cNvSpPr/>
          <p:nvPr/>
        </p:nvSpPr>
        <p:spPr>
          <a:xfrm>
            <a:off x="6096000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0,4</a:t>
            </a:r>
          </a:p>
        </p:txBody>
      </p:sp>
      <p:sp>
        <p:nvSpPr>
          <p:cNvPr id="9" name="!!0-5">
            <a:extLst>
              <a:ext uri="{FF2B5EF4-FFF2-40B4-BE49-F238E27FC236}">
                <a16:creationId xmlns:a16="http://schemas.microsoft.com/office/drawing/2014/main" id="{87A83892-D2F2-CAA3-54E3-FF3D62CF18C5}"/>
              </a:ext>
            </a:extLst>
          </p:cNvPr>
          <p:cNvSpPr/>
          <p:nvPr/>
        </p:nvSpPr>
        <p:spPr>
          <a:xfrm>
            <a:off x="6742331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0,5</a:t>
            </a:r>
          </a:p>
        </p:txBody>
      </p:sp>
      <p:sp>
        <p:nvSpPr>
          <p:cNvPr id="10" name="!!0-6">
            <a:extLst>
              <a:ext uri="{FF2B5EF4-FFF2-40B4-BE49-F238E27FC236}">
                <a16:creationId xmlns:a16="http://schemas.microsoft.com/office/drawing/2014/main" id="{DD4C13BF-880F-0666-9427-D60470163ADC}"/>
              </a:ext>
            </a:extLst>
          </p:cNvPr>
          <p:cNvSpPr/>
          <p:nvPr/>
        </p:nvSpPr>
        <p:spPr>
          <a:xfrm>
            <a:off x="7389969" y="101591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0,6</a:t>
            </a:r>
          </a:p>
        </p:txBody>
      </p:sp>
      <p:sp>
        <p:nvSpPr>
          <p:cNvPr id="11" name="!!0-7">
            <a:extLst>
              <a:ext uri="{FF2B5EF4-FFF2-40B4-BE49-F238E27FC236}">
                <a16:creationId xmlns:a16="http://schemas.microsoft.com/office/drawing/2014/main" id="{0B38909A-52EE-7936-26F3-69A9083E33CC}"/>
              </a:ext>
            </a:extLst>
          </p:cNvPr>
          <p:cNvSpPr/>
          <p:nvPr/>
        </p:nvSpPr>
        <p:spPr>
          <a:xfrm>
            <a:off x="8034993" y="101591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0,7</a:t>
            </a:r>
          </a:p>
        </p:txBody>
      </p:sp>
      <p:sp>
        <p:nvSpPr>
          <p:cNvPr id="68" name="!!1-0">
            <a:extLst>
              <a:ext uri="{FF2B5EF4-FFF2-40B4-BE49-F238E27FC236}">
                <a16:creationId xmlns:a16="http://schemas.microsoft.com/office/drawing/2014/main" id="{9B05FBC8-92A3-4FC6-501E-5DD118BC75B3}"/>
              </a:ext>
            </a:extLst>
          </p:cNvPr>
          <p:cNvSpPr/>
          <p:nvPr/>
        </p:nvSpPr>
        <p:spPr>
          <a:xfrm>
            <a:off x="3510676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1,0</a:t>
            </a:r>
          </a:p>
        </p:txBody>
      </p:sp>
      <p:sp>
        <p:nvSpPr>
          <p:cNvPr id="69" name="!!1-1">
            <a:extLst>
              <a:ext uri="{FF2B5EF4-FFF2-40B4-BE49-F238E27FC236}">
                <a16:creationId xmlns:a16="http://schemas.microsoft.com/office/drawing/2014/main" id="{C03615E9-4493-7C26-83A3-E88EB059F6CD}"/>
              </a:ext>
            </a:extLst>
          </p:cNvPr>
          <p:cNvSpPr/>
          <p:nvPr/>
        </p:nvSpPr>
        <p:spPr>
          <a:xfrm>
            <a:off x="4157007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1,1</a:t>
            </a:r>
          </a:p>
        </p:txBody>
      </p:sp>
      <p:sp>
        <p:nvSpPr>
          <p:cNvPr id="70" name="!!1-2">
            <a:extLst>
              <a:ext uri="{FF2B5EF4-FFF2-40B4-BE49-F238E27FC236}">
                <a16:creationId xmlns:a16="http://schemas.microsoft.com/office/drawing/2014/main" id="{7FB25D2D-433C-83C0-E7B9-3E1AD4151CEE}"/>
              </a:ext>
            </a:extLst>
          </p:cNvPr>
          <p:cNvSpPr/>
          <p:nvPr/>
        </p:nvSpPr>
        <p:spPr>
          <a:xfrm>
            <a:off x="4804645" y="174849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1,2</a:t>
            </a:r>
          </a:p>
        </p:txBody>
      </p:sp>
      <p:sp>
        <p:nvSpPr>
          <p:cNvPr id="71" name="!!1-3">
            <a:extLst>
              <a:ext uri="{FF2B5EF4-FFF2-40B4-BE49-F238E27FC236}">
                <a16:creationId xmlns:a16="http://schemas.microsoft.com/office/drawing/2014/main" id="{F28DD583-9972-9032-B605-39A4E09D0D32}"/>
              </a:ext>
            </a:extLst>
          </p:cNvPr>
          <p:cNvSpPr/>
          <p:nvPr/>
        </p:nvSpPr>
        <p:spPr>
          <a:xfrm>
            <a:off x="5449669" y="174849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1,3</a:t>
            </a:r>
          </a:p>
        </p:txBody>
      </p:sp>
      <p:sp>
        <p:nvSpPr>
          <p:cNvPr id="72" name="!!1-4">
            <a:extLst>
              <a:ext uri="{FF2B5EF4-FFF2-40B4-BE49-F238E27FC236}">
                <a16:creationId xmlns:a16="http://schemas.microsoft.com/office/drawing/2014/main" id="{F2D53689-C71E-6E5E-D99D-314FC1C66DCA}"/>
              </a:ext>
            </a:extLst>
          </p:cNvPr>
          <p:cNvSpPr/>
          <p:nvPr/>
        </p:nvSpPr>
        <p:spPr>
          <a:xfrm>
            <a:off x="6096000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1,4</a:t>
            </a:r>
          </a:p>
        </p:txBody>
      </p:sp>
      <p:sp>
        <p:nvSpPr>
          <p:cNvPr id="73" name="!!1-5">
            <a:extLst>
              <a:ext uri="{FF2B5EF4-FFF2-40B4-BE49-F238E27FC236}">
                <a16:creationId xmlns:a16="http://schemas.microsoft.com/office/drawing/2014/main" id="{93C7B427-D988-DFCE-FEB1-558622AE8A60}"/>
              </a:ext>
            </a:extLst>
          </p:cNvPr>
          <p:cNvSpPr/>
          <p:nvPr/>
        </p:nvSpPr>
        <p:spPr>
          <a:xfrm>
            <a:off x="6742331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1,5</a:t>
            </a:r>
          </a:p>
        </p:txBody>
      </p:sp>
      <p:sp>
        <p:nvSpPr>
          <p:cNvPr id="74" name="!!1-6">
            <a:extLst>
              <a:ext uri="{FF2B5EF4-FFF2-40B4-BE49-F238E27FC236}">
                <a16:creationId xmlns:a16="http://schemas.microsoft.com/office/drawing/2014/main" id="{45A7BE25-FCB1-7A78-D9DC-C0E01815550D}"/>
              </a:ext>
            </a:extLst>
          </p:cNvPr>
          <p:cNvSpPr/>
          <p:nvPr/>
        </p:nvSpPr>
        <p:spPr>
          <a:xfrm>
            <a:off x="7389969" y="174849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1,6</a:t>
            </a:r>
          </a:p>
        </p:txBody>
      </p:sp>
      <p:sp>
        <p:nvSpPr>
          <p:cNvPr id="75" name="!!1-7">
            <a:extLst>
              <a:ext uri="{FF2B5EF4-FFF2-40B4-BE49-F238E27FC236}">
                <a16:creationId xmlns:a16="http://schemas.microsoft.com/office/drawing/2014/main" id="{DC828625-E633-7B8F-B9C0-2C0C8E37D1CD}"/>
              </a:ext>
            </a:extLst>
          </p:cNvPr>
          <p:cNvSpPr/>
          <p:nvPr/>
        </p:nvSpPr>
        <p:spPr>
          <a:xfrm>
            <a:off x="8034993" y="174849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1,7</a:t>
            </a:r>
          </a:p>
        </p:txBody>
      </p:sp>
      <p:sp>
        <p:nvSpPr>
          <p:cNvPr id="76" name="!!2-0">
            <a:extLst>
              <a:ext uri="{FF2B5EF4-FFF2-40B4-BE49-F238E27FC236}">
                <a16:creationId xmlns:a16="http://schemas.microsoft.com/office/drawing/2014/main" id="{42C39D47-B1B6-0CD9-8948-827FF77ECD37}"/>
              </a:ext>
            </a:extLst>
          </p:cNvPr>
          <p:cNvSpPr/>
          <p:nvPr/>
        </p:nvSpPr>
        <p:spPr>
          <a:xfrm>
            <a:off x="3510676" y="2481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2,0</a:t>
            </a:r>
          </a:p>
        </p:txBody>
      </p:sp>
      <p:sp>
        <p:nvSpPr>
          <p:cNvPr id="77" name="!!2-1">
            <a:extLst>
              <a:ext uri="{FF2B5EF4-FFF2-40B4-BE49-F238E27FC236}">
                <a16:creationId xmlns:a16="http://schemas.microsoft.com/office/drawing/2014/main" id="{658C84D6-1B92-46AE-19FB-33C73B5F6924}"/>
              </a:ext>
            </a:extLst>
          </p:cNvPr>
          <p:cNvSpPr/>
          <p:nvPr/>
        </p:nvSpPr>
        <p:spPr>
          <a:xfrm>
            <a:off x="4157007" y="2481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2,1</a:t>
            </a:r>
          </a:p>
        </p:txBody>
      </p:sp>
      <p:sp>
        <p:nvSpPr>
          <p:cNvPr id="78" name="!!2-2">
            <a:extLst>
              <a:ext uri="{FF2B5EF4-FFF2-40B4-BE49-F238E27FC236}">
                <a16:creationId xmlns:a16="http://schemas.microsoft.com/office/drawing/2014/main" id="{F768C631-7015-525E-1ED0-9E4C715DD036}"/>
              </a:ext>
            </a:extLst>
          </p:cNvPr>
          <p:cNvSpPr/>
          <p:nvPr/>
        </p:nvSpPr>
        <p:spPr>
          <a:xfrm>
            <a:off x="4804645" y="248107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2,2</a:t>
            </a:r>
          </a:p>
        </p:txBody>
      </p:sp>
      <p:sp>
        <p:nvSpPr>
          <p:cNvPr id="79" name="!!2-3">
            <a:extLst>
              <a:ext uri="{FF2B5EF4-FFF2-40B4-BE49-F238E27FC236}">
                <a16:creationId xmlns:a16="http://schemas.microsoft.com/office/drawing/2014/main" id="{2A7EEABB-28E6-9DD2-E4AF-C31B34438533}"/>
              </a:ext>
            </a:extLst>
          </p:cNvPr>
          <p:cNvSpPr/>
          <p:nvPr/>
        </p:nvSpPr>
        <p:spPr>
          <a:xfrm>
            <a:off x="5449669" y="248107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2,3</a:t>
            </a:r>
          </a:p>
        </p:txBody>
      </p:sp>
      <p:sp>
        <p:nvSpPr>
          <p:cNvPr id="80" name="!!2-4">
            <a:extLst>
              <a:ext uri="{FF2B5EF4-FFF2-40B4-BE49-F238E27FC236}">
                <a16:creationId xmlns:a16="http://schemas.microsoft.com/office/drawing/2014/main" id="{0BF7F06C-0716-3AFB-0B5C-1EDCC00EA76B}"/>
              </a:ext>
            </a:extLst>
          </p:cNvPr>
          <p:cNvSpPr/>
          <p:nvPr/>
        </p:nvSpPr>
        <p:spPr>
          <a:xfrm>
            <a:off x="6096000" y="2481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2,4</a:t>
            </a:r>
          </a:p>
        </p:txBody>
      </p:sp>
      <p:sp>
        <p:nvSpPr>
          <p:cNvPr id="81" name="!!2-5">
            <a:extLst>
              <a:ext uri="{FF2B5EF4-FFF2-40B4-BE49-F238E27FC236}">
                <a16:creationId xmlns:a16="http://schemas.microsoft.com/office/drawing/2014/main" id="{F53F71BC-747E-FAEE-BE2D-D82F03ECF882}"/>
              </a:ext>
            </a:extLst>
          </p:cNvPr>
          <p:cNvSpPr/>
          <p:nvPr/>
        </p:nvSpPr>
        <p:spPr>
          <a:xfrm>
            <a:off x="6742331" y="2481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2,5</a:t>
            </a:r>
          </a:p>
        </p:txBody>
      </p:sp>
      <p:sp>
        <p:nvSpPr>
          <p:cNvPr id="82" name="!!2-6">
            <a:extLst>
              <a:ext uri="{FF2B5EF4-FFF2-40B4-BE49-F238E27FC236}">
                <a16:creationId xmlns:a16="http://schemas.microsoft.com/office/drawing/2014/main" id="{69394A40-DA7A-6FF6-CBA0-1CEB91815085}"/>
              </a:ext>
            </a:extLst>
          </p:cNvPr>
          <p:cNvSpPr/>
          <p:nvPr/>
        </p:nvSpPr>
        <p:spPr>
          <a:xfrm>
            <a:off x="7389969" y="248107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2,6</a:t>
            </a:r>
          </a:p>
        </p:txBody>
      </p:sp>
      <p:sp>
        <p:nvSpPr>
          <p:cNvPr id="83" name="!!2-7">
            <a:extLst>
              <a:ext uri="{FF2B5EF4-FFF2-40B4-BE49-F238E27FC236}">
                <a16:creationId xmlns:a16="http://schemas.microsoft.com/office/drawing/2014/main" id="{05D3B3D5-FA33-C757-1005-C3ACBF1B5A40}"/>
              </a:ext>
            </a:extLst>
          </p:cNvPr>
          <p:cNvSpPr/>
          <p:nvPr/>
        </p:nvSpPr>
        <p:spPr>
          <a:xfrm>
            <a:off x="8034993" y="248107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2,7</a:t>
            </a:r>
          </a:p>
        </p:txBody>
      </p:sp>
      <p:sp>
        <p:nvSpPr>
          <p:cNvPr id="84" name="!!3-0">
            <a:extLst>
              <a:ext uri="{FF2B5EF4-FFF2-40B4-BE49-F238E27FC236}">
                <a16:creationId xmlns:a16="http://schemas.microsoft.com/office/drawing/2014/main" id="{8E8D57E1-BB69-65BD-DEEF-6D882AA4B627}"/>
              </a:ext>
            </a:extLst>
          </p:cNvPr>
          <p:cNvSpPr/>
          <p:nvPr/>
        </p:nvSpPr>
        <p:spPr>
          <a:xfrm>
            <a:off x="3510676" y="32136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3,0</a:t>
            </a:r>
          </a:p>
        </p:txBody>
      </p:sp>
      <p:sp>
        <p:nvSpPr>
          <p:cNvPr id="85" name="!!3-1">
            <a:extLst>
              <a:ext uri="{FF2B5EF4-FFF2-40B4-BE49-F238E27FC236}">
                <a16:creationId xmlns:a16="http://schemas.microsoft.com/office/drawing/2014/main" id="{9A87B329-D508-FC34-001F-9197DBE659CE}"/>
              </a:ext>
            </a:extLst>
          </p:cNvPr>
          <p:cNvSpPr/>
          <p:nvPr/>
        </p:nvSpPr>
        <p:spPr>
          <a:xfrm>
            <a:off x="4157007" y="32136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3,1</a:t>
            </a:r>
          </a:p>
        </p:txBody>
      </p:sp>
      <p:sp>
        <p:nvSpPr>
          <p:cNvPr id="86" name="!!3-2">
            <a:extLst>
              <a:ext uri="{FF2B5EF4-FFF2-40B4-BE49-F238E27FC236}">
                <a16:creationId xmlns:a16="http://schemas.microsoft.com/office/drawing/2014/main" id="{2560B4FE-9223-0879-D9D4-D162C18FF853}"/>
              </a:ext>
            </a:extLst>
          </p:cNvPr>
          <p:cNvSpPr/>
          <p:nvPr/>
        </p:nvSpPr>
        <p:spPr>
          <a:xfrm>
            <a:off x="4804645" y="321365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3,2</a:t>
            </a:r>
          </a:p>
        </p:txBody>
      </p:sp>
      <p:sp>
        <p:nvSpPr>
          <p:cNvPr id="87" name="!!3-3">
            <a:extLst>
              <a:ext uri="{FF2B5EF4-FFF2-40B4-BE49-F238E27FC236}">
                <a16:creationId xmlns:a16="http://schemas.microsoft.com/office/drawing/2014/main" id="{4908187A-3374-982B-AB6D-9A46BEB7D0AF}"/>
              </a:ext>
            </a:extLst>
          </p:cNvPr>
          <p:cNvSpPr/>
          <p:nvPr/>
        </p:nvSpPr>
        <p:spPr>
          <a:xfrm>
            <a:off x="5449669" y="321365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3,3</a:t>
            </a:r>
          </a:p>
        </p:txBody>
      </p:sp>
      <p:sp>
        <p:nvSpPr>
          <p:cNvPr id="88" name="!!3-4">
            <a:extLst>
              <a:ext uri="{FF2B5EF4-FFF2-40B4-BE49-F238E27FC236}">
                <a16:creationId xmlns:a16="http://schemas.microsoft.com/office/drawing/2014/main" id="{6940465A-833E-29EF-7B7E-78C377B50425}"/>
              </a:ext>
            </a:extLst>
          </p:cNvPr>
          <p:cNvSpPr/>
          <p:nvPr/>
        </p:nvSpPr>
        <p:spPr>
          <a:xfrm>
            <a:off x="6096000" y="32136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3,4</a:t>
            </a:r>
          </a:p>
        </p:txBody>
      </p:sp>
      <p:sp>
        <p:nvSpPr>
          <p:cNvPr id="89" name="!!3-5">
            <a:extLst>
              <a:ext uri="{FF2B5EF4-FFF2-40B4-BE49-F238E27FC236}">
                <a16:creationId xmlns:a16="http://schemas.microsoft.com/office/drawing/2014/main" id="{29BFCAB3-E56F-D72E-0F11-B2D5C0A2809E}"/>
              </a:ext>
            </a:extLst>
          </p:cNvPr>
          <p:cNvSpPr/>
          <p:nvPr/>
        </p:nvSpPr>
        <p:spPr>
          <a:xfrm>
            <a:off x="6742331" y="32136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3,5</a:t>
            </a:r>
          </a:p>
        </p:txBody>
      </p:sp>
      <p:sp>
        <p:nvSpPr>
          <p:cNvPr id="90" name="!!3-6">
            <a:extLst>
              <a:ext uri="{FF2B5EF4-FFF2-40B4-BE49-F238E27FC236}">
                <a16:creationId xmlns:a16="http://schemas.microsoft.com/office/drawing/2014/main" id="{72CE4336-B61B-5F2A-71D0-2664226DBE43}"/>
              </a:ext>
            </a:extLst>
          </p:cNvPr>
          <p:cNvSpPr/>
          <p:nvPr/>
        </p:nvSpPr>
        <p:spPr>
          <a:xfrm>
            <a:off x="7389969" y="321365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3,6</a:t>
            </a:r>
          </a:p>
        </p:txBody>
      </p:sp>
      <p:sp>
        <p:nvSpPr>
          <p:cNvPr id="91" name="!!3-7">
            <a:extLst>
              <a:ext uri="{FF2B5EF4-FFF2-40B4-BE49-F238E27FC236}">
                <a16:creationId xmlns:a16="http://schemas.microsoft.com/office/drawing/2014/main" id="{A4FB72E7-18E2-DDEE-F860-0B724AB1BD50}"/>
              </a:ext>
            </a:extLst>
          </p:cNvPr>
          <p:cNvSpPr/>
          <p:nvPr/>
        </p:nvSpPr>
        <p:spPr>
          <a:xfrm>
            <a:off x="8034993" y="321365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3,7</a:t>
            </a:r>
          </a:p>
        </p:txBody>
      </p:sp>
      <p:sp>
        <p:nvSpPr>
          <p:cNvPr id="92" name="!!4-0">
            <a:extLst>
              <a:ext uri="{FF2B5EF4-FFF2-40B4-BE49-F238E27FC236}">
                <a16:creationId xmlns:a16="http://schemas.microsoft.com/office/drawing/2014/main" id="{D4FA09E6-BEE6-54B7-5FD4-9EDC34B69935}"/>
              </a:ext>
            </a:extLst>
          </p:cNvPr>
          <p:cNvSpPr/>
          <p:nvPr/>
        </p:nvSpPr>
        <p:spPr>
          <a:xfrm>
            <a:off x="3510676" y="394623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4,0</a:t>
            </a:r>
          </a:p>
        </p:txBody>
      </p:sp>
      <p:sp>
        <p:nvSpPr>
          <p:cNvPr id="93" name="!!4-1">
            <a:extLst>
              <a:ext uri="{FF2B5EF4-FFF2-40B4-BE49-F238E27FC236}">
                <a16:creationId xmlns:a16="http://schemas.microsoft.com/office/drawing/2014/main" id="{4A8E106A-2DCB-0379-48BA-EE90A49AA52F}"/>
              </a:ext>
            </a:extLst>
          </p:cNvPr>
          <p:cNvSpPr/>
          <p:nvPr/>
        </p:nvSpPr>
        <p:spPr>
          <a:xfrm>
            <a:off x="4157007" y="394623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4,1</a:t>
            </a:r>
          </a:p>
        </p:txBody>
      </p:sp>
      <p:sp>
        <p:nvSpPr>
          <p:cNvPr id="94" name="!!4-2">
            <a:extLst>
              <a:ext uri="{FF2B5EF4-FFF2-40B4-BE49-F238E27FC236}">
                <a16:creationId xmlns:a16="http://schemas.microsoft.com/office/drawing/2014/main" id="{C733DD16-DD7C-EDCC-F6A9-FFBAE1623169}"/>
              </a:ext>
            </a:extLst>
          </p:cNvPr>
          <p:cNvSpPr/>
          <p:nvPr/>
        </p:nvSpPr>
        <p:spPr>
          <a:xfrm>
            <a:off x="4804645" y="394623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4,2</a:t>
            </a:r>
          </a:p>
        </p:txBody>
      </p:sp>
      <p:sp>
        <p:nvSpPr>
          <p:cNvPr id="95" name="!!4-3">
            <a:extLst>
              <a:ext uri="{FF2B5EF4-FFF2-40B4-BE49-F238E27FC236}">
                <a16:creationId xmlns:a16="http://schemas.microsoft.com/office/drawing/2014/main" id="{C4D9F5CE-80A8-25AB-778D-5324FEBA4FAB}"/>
              </a:ext>
            </a:extLst>
          </p:cNvPr>
          <p:cNvSpPr/>
          <p:nvPr/>
        </p:nvSpPr>
        <p:spPr>
          <a:xfrm>
            <a:off x="5449669" y="394623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4,3</a:t>
            </a:r>
          </a:p>
        </p:txBody>
      </p:sp>
      <p:sp>
        <p:nvSpPr>
          <p:cNvPr id="96" name="!!4-4">
            <a:extLst>
              <a:ext uri="{FF2B5EF4-FFF2-40B4-BE49-F238E27FC236}">
                <a16:creationId xmlns:a16="http://schemas.microsoft.com/office/drawing/2014/main" id="{52B83789-581C-6302-FC4D-253575A171D9}"/>
              </a:ext>
            </a:extLst>
          </p:cNvPr>
          <p:cNvSpPr/>
          <p:nvPr/>
        </p:nvSpPr>
        <p:spPr>
          <a:xfrm>
            <a:off x="6096000" y="394623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4,4</a:t>
            </a:r>
          </a:p>
        </p:txBody>
      </p:sp>
      <p:sp>
        <p:nvSpPr>
          <p:cNvPr id="97" name="!!4-5">
            <a:extLst>
              <a:ext uri="{FF2B5EF4-FFF2-40B4-BE49-F238E27FC236}">
                <a16:creationId xmlns:a16="http://schemas.microsoft.com/office/drawing/2014/main" id="{A016DD13-3674-AC44-7F70-88CC79493139}"/>
              </a:ext>
            </a:extLst>
          </p:cNvPr>
          <p:cNvSpPr/>
          <p:nvPr/>
        </p:nvSpPr>
        <p:spPr>
          <a:xfrm>
            <a:off x="6742331" y="394623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4,5</a:t>
            </a:r>
          </a:p>
        </p:txBody>
      </p:sp>
      <p:sp>
        <p:nvSpPr>
          <p:cNvPr id="98" name="!!4-6">
            <a:extLst>
              <a:ext uri="{FF2B5EF4-FFF2-40B4-BE49-F238E27FC236}">
                <a16:creationId xmlns:a16="http://schemas.microsoft.com/office/drawing/2014/main" id="{DA951283-D2C8-DB7D-649A-B075E396976E}"/>
              </a:ext>
            </a:extLst>
          </p:cNvPr>
          <p:cNvSpPr/>
          <p:nvPr/>
        </p:nvSpPr>
        <p:spPr>
          <a:xfrm>
            <a:off x="7389969" y="394623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4,6</a:t>
            </a:r>
          </a:p>
        </p:txBody>
      </p:sp>
      <p:sp>
        <p:nvSpPr>
          <p:cNvPr id="99" name="!!4-7">
            <a:extLst>
              <a:ext uri="{FF2B5EF4-FFF2-40B4-BE49-F238E27FC236}">
                <a16:creationId xmlns:a16="http://schemas.microsoft.com/office/drawing/2014/main" id="{83336AEE-8593-ED01-8E79-73F6081119A2}"/>
              </a:ext>
            </a:extLst>
          </p:cNvPr>
          <p:cNvSpPr/>
          <p:nvPr/>
        </p:nvSpPr>
        <p:spPr>
          <a:xfrm>
            <a:off x="8034993" y="394623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4,7</a:t>
            </a:r>
          </a:p>
        </p:txBody>
      </p:sp>
      <p:sp>
        <p:nvSpPr>
          <p:cNvPr id="100" name="!!5-0">
            <a:extLst>
              <a:ext uri="{FF2B5EF4-FFF2-40B4-BE49-F238E27FC236}">
                <a16:creationId xmlns:a16="http://schemas.microsoft.com/office/drawing/2014/main" id="{A5231194-05D6-62D1-19F3-E1CBC46CDE1D}"/>
              </a:ext>
            </a:extLst>
          </p:cNvPr>
          <p:cNvSpPr/>
          <p:nvPr/>
        </p:nvSpPr>
        <p:spPr>
          <a:xfrm>
            <a:off x="3510676" y="467881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5,0</a:t>
            </a:r>
          </a:p>
        </p:txBody>
      </p:sp>
      <p:sp>
        <p:nvSpPr>
          <p:cNvPr id="101" name="!!5-1">
            <a:extLst>
              <a:ext uri="{FF2B5EF4-FFF2-40B4-BE49-F238E27FC236}">
                <a16:creationId xmlns:a16="http://schemas.microsoft.com/office/drawing/2014/main" id="{6C2E5AF4-796C-CAD1-55C6-B87DB14E9B8C}"/>
              </a:ext>
            </a:extLst>
          </p:cNvPr>
          <p:cNvSpPr/>
          <p:nvPr/>
        </p:nvSpPr>
        <p:spPr>
          <a:xfrm>
            <a:off x="4157007" y="467881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5,1</a:t>
            </a:r>
          </a:p>
        </p:txBody>
      </p:sp>
      <p:sp>
        <p:nvSpPr>
          <p:cNvPr id="102" name="!!5-2">
            <a:extLst>
              <a:ext uri="{FF2B5EF4-FFF2-40B4-BE49-F238E27FC236}">
                <a16:creationId xmlns:a16="http://schemas.microsoft.com/office/drawing/2014/main" id="{2E38173D-BA70-C958-F7C4-2947FDBC4432}"/>
              </a:ext>
            </a:extLst>
          </p:cNvPr>
          <p:cNvSpPr/>
          <p:nvPr/>
        </p:nvSpPr>
        <p:spPr>
          <a:xfrm>
            <a:off x="4804645" y="467881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5,2</a:t>
            </a:r>
          </a:p>
        </p:txBody>
      </p:sp>
      <p:sp>
        <p:nvSpPr>
          <p:cNvPr id="103" name="!!5-3">
            <a:extLst>
              <a:ext uri="{FF2B5EF4-FFF2-40B4-BE49-F238E27FC236}">
                <a16:creationId xmlns:a16="http://schemas.microsoft.com/office/drawing/2014/main" id="{EDEAF36A-E6D0-8972-B2F3-888691C9D453}"/>
              </a:ext>
            </a:extLst>
          </p:cNvPr>
          <p:cNvSpPr/>
          <p:nvPr/>
        </p:nvSpPr>
        <p:spPr>
          <a:xfrm>
            <a:off x="5449669" y="467881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5,3</a:t>
            </a:r>
          </a:p>
        </p:txBody>
      </p:sp>
      <p:sp>
        <p:nvSpPr>
          <p:cNvPr id="104" name="!!5-4">
            <a:extLst>
              <a:ext uri="{FF2B5EF4-FFF2-40B4-BE49-F238E27FC236}">
                <a16:creationId xmlns:a16="http://schemas.microsoft.com/office/drawing/2014/main" id="{0B6A8569-4A66-A7F0-D767-9C0838A44CB0}"/>
              </a:ext>
            </a:extLst>
          </p:cNvPr>
          <p:cNvSpPr/>
          <p:nvPr/>
        </p:nvSpPr>
        <p:spPr>
          <a:xfrm>
            <a:off x="6096000" y="467881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5,4</a:t>
            </a:r>
          </a:p>
        </p:txBody>
      </p:sp>
      <p:sp>
        <p:nvSpPr>
          <p:cNvPr id="105" name="!!5-5">
            <a:extLst>
              <a:ext uri="{FF2B5EF4-FFF2-40B4-BE49-F238E27FC236}">
                <a16:creationId xmlns:a16="http://schemas.microsoft.com/office/drawing/2014/main" id="{72B6F66E-0926-1464-D77B-2245735211B0}"/>
              </a:ext>
            </a:extLst>
          </p:cNvPr>
          <p:cNvSpPr/>
          <p:nvPr/>
        </p:nvSpPr>
        <p:spPr>
          <a:xfrm>
            <a:off x="6742331" y="467881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5,5</a:t>
            </a:r>
          </a:p>
        </p:txBody>
      </p:sp>
      <p:sp>
        <p:nvSpPr>
          <p:cNvPr id="106" name="!!5-6">
            <a:extLst>
              <a:ext uri="{FF2B5EF4-FFF2-40B4-BE49-F238E27FC236}">
                <a16:creationId xmlns:a16="http://schemas.microsoft.com/office/drawing/2014/main" id="{D21BCD18-4C9F-2F9E-2FAE-CC10AC711261}"/>
              </a:ext>
            </a:extLst>
          </p:cNvPr>
          <p:cNvSpPr/>
          <p:nvPr/>
        </p:nvSpPr>
        <p:spPr>
          <a:xfrm>
            <a:off x="7389969" y="467881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5,6</a:t>
            </a:r>
          </a:p>
        </p:txBody>
      </p:sp>
      <p:sp>
        <p:nvSpPr>
          <p:cNvPr id="107" name="!!5-7">
            <a:extLst>
              <a:ext uri="{FF2B5EF4-FFF2-40B4-BE49-F238E27FC236}">
                <a16:creationId xmlns:a16="http://schemas.microsoft.com/office/drawing/2014/main" id="{B821BF21-97E7-C8D8-3E19-4986472A2DA0}"/>
              </a:ext>
            </a:extLst>
          </p:cNvPr>
          <p:cNvSpPr/>
          <p:nvPr/>
        </p:nvSpPr>
        <p:spPr>
          <a:xfrm>
            <a:off x="8034993" y="467881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5,7</a:t>
            </a:r>
          </a:p>
        </p:txBody>
      </p:sp>
      <p:sp>
        <p:nvSpPr>
          <p:cNvPr id="108" name="!!6-0">
            <a:extLst>
              <a:ext uri="{FF2B5EF4-FFF2-40B4-BE49-F238E27FC236}">
                <a16:creationId xmlns:a16="http://schemas.microsoft.com/office/drawing/2014/main" id="{789896C4-B5C6-0347-A973-E6D9DC8F8203}"/>
              </a:ext>
            </a:extLst>
          </p:cNvPr>
          <p:cNvSpPr/>
          <p:nvPr/>
        </p:nvSpPr>
        <p:spPr>
          <a:xfrm>
            <a:off x="3510676" y="5411399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6,0</a:t>
            </a:r>
          </a:p>
        </p:txBody>
      </p:sp>
      <p:sp>
        <p:nvSpPr>
          <p:cNvPr id="109" name="!!6-1">
            <a:extLst>
              <a:ext uri="{FF2B5EF4-FFF2-40B4-BE49-F238E27FC236}">
                <a16:creationId xmlns:a16="http://schemas.microsoft.com/office/drawing/2014/main" id="{7F7758DC-6C27-4734-1ED2-F7F337B8481B}"/>
              </a:ext>
            </a:extLst>
          </p:cNvPr>
          <p:cNvSpPr/>
          <p:nvPr/>
        </p:nvSpPr>
        <p:spPr>
          <a:xfrm>
            <a:off x="4157007" y="5411399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6,1</a:t>
            </a:r>
          </a:p>
        </p:txBody>
      </p:sp>
      <p:sp>
        <p:nvSpPr>
          <p:cNvPr id="110" name="!!6-2">
            <a:extLst>
              <a:ext uri="{FF2B5EF4-FFF2-40B4-BE49-F238E27FC236}">
                <a16:creationId xmlns:a16="http://schemas.microsoft.com/office/drawing/2014/main" id="{56A73A62-F717-3127-0BE3-814BEAD399CD}"/>
              </a:ext>
            </a:extLst>
          </p:cNvPr>
          <p:cNvSpPr/>
          <p:nvPr/>
        </p:nvSpPr>
        <p:spPr>
          <a:xfrm>
            <a:off x="4804645" y="541139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6,2</a:t>
            </a:r>
          </a:p>
        </p:txBody>
      </p:sp>
      <p:sp>
        <p:nvSpPr>
          <p:cNvPr id="111" name="!!6-3">
            <a:extLst>
              <a:ext uri="{FF2B5EF4-FFF2-40B4-BE49-F238E27FC236}">
                <a16:creationId xmlns:a16="http://schemas.microsoft.com/office/drawing/2014/main" id="{97DEC4AA-923A-2F2F-BCFF-4F0FB820D2A3}"/>
              </a:ext>
            </a:extLst>
          </p:cNvPr>
          <p:cNvSpPr/>
          <p:nvPr/>
        </p:nvSpPr>
        <p:spPr>
          <a:xfrm>
            <a:off x="5449669" y="541139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6,3</a:t>
            </a:r>
          </a:p>
        </p:txBody>
      </p:sp>
      <p:sp>
        <p:nvSpPr>
          <p:cNvPr id="112" name="!!6-4">
            <a:extLst>
              <a:ext uri="{FF2B5EF4-FFF2-40B4-BE49-F238E27FC236}">
                <a16:creationId xmlns:a16="http://schemas.microsoft.com/office/drawing/2014/main" id="{289C12FA-6553-094E-7D68-49135353CBB7}"/>
              </a:ext>
            </a:extLst>
          </p:cNvPr>
          <p:cNvSpPr/>
          <p:nvPr/>
        </p:nvSpPr>
        <p:spPr>
          <a:xfrm>
            <a:off x="6096000" y="5411399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6,4</a:t>
            </a:r>
          </a:p>
        </p:txBody>
      </p:sp>
      <p:sp>
        <p:nvSpPr>
          <p:cNvPr id="113" name="!!6-5">
            <a:extLst>
              <a:ext uri="{FF2B5EF4-FFF2-40B4-BE49-F238E27FC236}">
                <a16:creationId xmlns:a16="http://schemas.microsoft.com/office/drawing/2014/main" id="{5E3BBC2D-3711-EA22-C933-1303FDB60742}"/>
              </a:ext>
            </a:extLst>
          </p:cNvPr>
          <p:cNvSpPr/>
          <p:nvPr/>
        </p:nvSpPr>
        <p:spPr>
          <a:xfrm>
            <a:off x="6742331" y="5411399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6,5</a:t>
            </a:r>
          </a:p>
        </p:txBody>
      </p:sp>
      <p:sp>
        <p:nvSpPr>
          <p:cNvPr id="114" name="!!6-6">
            <a:extLst>
              <a:ext uri="{FF2B5EF4-FFF2-40B4-BE49-F238E27FC236}">
                <a16:creationId xmlns:a16="http://schemas.microsoft.com/office/drawing/2014/main" id="{E153B6BD-92EA-93DF-1F29-C679E265471B}"/>
              </a:ext>
            </a:extLst>
          </p:cNvPr>
          <p:cNvSpPr/>
          <p:nvPr/>
        </p:nvSpPr>
        <p:spPr>
          <a:xfrm>
            <a:off x="7389969" y="541139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6,6</a:t>
            </a:r>
          </a:p>
        </p:txBody>
      </p:sp>
      <p:sp>
        <p:nvSpPr>
          <p:cNvPr id="115" name="!!6-7">
            <a:extLst>
              <a:ext uri="{FF2B5EF4-FFF2-40B4-BE49-F238E27FC236}">
                <a16:creationId xmlns:a16="http://schemas.microsoft.com/office/drawing/2014/main" id="{A2636223-0844-7EA2-9C22-5DCC815F165B}"/>
              </a:ext>
            </a:extLst>
          </p:cNvPr>
          <p:cNvSpPr/>
          <p:nvPr/>
        </p:nvSpPr>
        <p:spPr>
          <a:xfrm>
            <a:off x="8034993" y="541139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6,7</a:t>
            </a:r>
          </a:p>
        </p:txBody>
      </p:sp>
      <p:sp>
        <p:nvSpPr>
          <p:cNvPr id="116" name="!!7-0">
            <a:extLst>
              <a:ext uri="{FF2B5EF4-FFF2-40B4-BE49-F238E27FC236}">
                <a16:creationId xmlns:a16="http://schemas.microsoft.com/office/drawing/2014/main" id="{091A1585-5B43-7B9C-5617-0B983B95763D}"/>
              </a:ext>
            </a:extLst>
          </p:cNvPr>
          <p:cNvSpPr/>
          <p:nvPr/>
        </p:nvSpPr>
        <p:spPr>
          <a:xfrm>
            <a:off x="3510676" y="614398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7,0</a:t>
            </a:r>
          </a:p>
        </p:txBody>
      </p:sp>
      <p:sp>
        <p:nvSpPr>
          <p:cNvPr id="117" name="!!7-1">
            <a:extLst>
              <a:ext uri="{FF2B5EF4-FFF2-40B4-BE49-F238E27FC236}">
                <a16:creationId xmlns:a16="http://schemas.microsoft.com/office/drawing/2014/main" id="{4627AD78-8590-A9D3-63FA-BAB4B043DB59}"/>
              </a:ext>
            </a:extLst>
          </p:cNvPr>
          <p:cNvSpPr/>
          <p:nvPr/>
        </p:nvSpPr>
        <p:spPr>
          <a:xfrm>
            <a:off x="4157007" y="614398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7,1</a:t>
            </a:r>
          </a:p>
        </p:txBody>
      </p:sp>
      <p:sp>
        <p:nvSpPr>
          <p:cNvPr id="118" name="!!7-2">
            <a:extLst>
              <a:ext uri="{FF2B5EF4-FFF2-40B4-BE49-F238E27FC236}">
                <a16:creationId xmlns:a16="http://schemas.microsoft.com/office/drawing/2014/main" id="{1B69A75F-D109-A724-B286-28DE382AC30C}"/>
              </a:ext>
            </a:extLst>
          </p:cNvPr>
          <p:cNvSpPr/>
          <p:nvPr/>
        </p:nvSpPr>
        <p:spPr>
          <a:xfrm>
            <a:off x="4804645" y="614398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7,2</a:t>
            </a:r>
          </a:p>
        </p:txBody>
      </p:sp>
      <p:sp>
        <p:nvSpPr>
          <p:cNvPr id="119" name="!!7-3">
            <a:extLst>
              <a:ext uri="{FF2B5EF4-FFF2-40B4-BE49-F238E27FC236}">
                <a16:creationId xmlns:a16="http://schemas.microsoft.com/office/drawing/2014/main" id="{0AE71DB6-A58F-1409-2A5C-0A653251747E}"/>
              </a:ext>
            </a:extLst>
          </p:cNvPr>
          <p:cNvSpPr/>
          <p:nvPr/>
        </p:nvSpPr>
        <p:spPr>
          <a:xfrm>
            <a:off x="5449669" y="614398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7,3</a:t>
            </a:r>
          </a:p>
        </p:txBody>
      </p:sp>
      <p:sp>
        <p:nvSpPr>
          <p:cNvPr id="120" name="!!7-4">
            <a:extLst>
              <a:ext uri="{FF2B5EF4-FFF2-40B4-BE49-F238E27FC236}">
                <a16:creationId xmlns:a16="http://schemas.microsoft.com/office/drawing/2014/main" id="{EF4EBB44-3301-D734-4653-C2F1209B0870}"/>
              </a:ext>
            </a:extLst>
          </p:cNvPr>
          <p:cNvSpPr/>
          <p:nvPr/>
        </p:nvSpPr>
        <p:spPr>
          <a:xfrm>
            <a:off x="6096000" y="614398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7,4</a:t>
            </a:r>
          </a:p>
        </p:txBody>
      </p:sp>
      <p:sp>
        <p:nvSpPr>
          <p:cNvPr id="121" name="!!7-5">
            <a:extLst>
              <a:ext uri="{FF2B5EF4-FFF2-40B4-BE49-F238E27FC236}">
                <a16:creationId xmlns:a16="http://schemas.microsoft.com/office/drawing/2014/main" id="{BBCBC543-3C3E-4559-4430-A6BD86371213}"/>
              </a:ext>
            </a:extLst>
          </p:cNvPr>
          <p:cNvSpPr/>
          <p:nvPr/>
        </p:nvSpPr>
        <p:spPr>
          <a:xfrm>
            <a:off x="6742331" y="614398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7,5</a:t>
            </a:r>
          </a:p>
        </p:txBody>
      </p:sp>
      <p:sp>
        <p:nvSpPr>
          <p:cNvPr id="122" name="!!7-6">
            <a:extLst>
              <a:ext uri="{FF2B5EF4-FFF2-40B4-BE49-F238E27FC236}">
                <a16:creationId xmlns:a16="http://schemas.microsoft.com/office/drawing/2014/main" id="{7B648DC7-40DF-1377-9B65-6034463E7EF6}"/>
              </a:ext>
            </a:extLst>
          </p:cNvPr>
          <p:cNvSpPr/>
          <p:nvPr/>
        </p:nvSpPr>
        <p:spPr>
          <a:xfrm>
            <a:off x="7389969" y="614398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7,6</a:t>
            </a:r>
          </a:p>
        </p:txBody>
      </p:sp>
      <p:sp>
        <p:nvSpPr>
          <p:cNvPr id="123" name="!!7-7">
            <a:extLst>
              <a:ext uri="{FF2B5EF4-FFF2-40B4-BE49-F238E27FC236}">
                <a16:creationId xmlns:a16="http://schemas.microsoft.com/office/drawing/2014/main" id="{C36A3558-67AE-6C7C-E725-07D23C5614EE}"/>
              </a:ext>
            </a:extLst>
          </p:cNvPr>
          <p:cNvSpPr/>
          <p:nvPr/>
        </p:nvSpPr>
        <p:spPr>
          <a:xfrm>
            <a:off x="8034993" y="614398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7,7</a:t>
            </a:r>
          </a:p>
        </p:txBody>
      </p:sp>
      <p:sp>
        <p:nvSpPr>
          <p:cNvPr id="14" name="!!w0-0">
            <a:extLst>
              <a:ext uri="{FF2B5EF4-FFF2-40B4-BE49-F238E27FC236}">
                <a16:creationId xmlns:a16="http://schemas.microsoft.com/office/drawing/2014/main" id="{9D9E46E0-6BD5-6849-D035-0E1B844EFD74}"/>
              </a:ext>
            </a:extLst>
          </p:cNvPr>
          <p:cNvSpPr/>
          <p:nvPr/>
        </p:nvSpPr>
        <p:spPr>
          <a:xfrm>
            <a:off x="3510022" y="1015912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2"/>
                </a:solidFill>
              </a:rPr>
              <a:t>0,0</a:t>
            </a:r>
          </a:p>
        </p:txBody>
      </p:sp>
      <p:sp>
        <p:nvSpPr>
          <p:cNvPr id="15" name="!!w1-0">
            <a:extLst>
              <a:ext uri="{FF2B5EF4-FFF2-40B4-BE49-F238E27FC236}">
                <a16:creationId xmlns:a16="http://schemas.microsoft.com/office/drawing/2014/main" id="{11ECF8C3-7B46-016F-A11B-B984CE907F7F}"/>
              </a:ext>
            </a:extLst>
          </p:cNvPr>
          <p:cNvSpPr/>
          <p:nvPr/>
        </p:nvSpPr>
        <p:spPr>
          <a:xfrm>
            <a:off x="3510022" y="1748493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2"/>
                </a:solidFill>
              </a:rPr>
              <a:t>1,0</a:t>
            </a:r>
          </a:p>
        </p:txBody>
      </p:sp>
      <p:sp>
        <p:nvSpPr>
          <p:cNvPr id="16" name="!!w2-0">
            <a:extLst>
              <a:ext uri="{FF2B5EF4-FFF2-40B4-BE49-F238E27FC236}">
                <a16:creationId xmlns:a16="http://schemas.microsoft.com/office/drawing/2014/main" id="{26746C09-FA8C-4C13-0C10-D11B3E486302}"/>
              </a:ext>
            </a:extLst>
          </p:cNvPr>
          <p:cNvSpPr/>
          <p:nvPr/>
        </p:nvSpPr>
        <p:spPr>
          <a:xfrm>
            <a:off x="3510022" y="2481074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2"/>
                </a:solidFill>
              </a:rPr>
              <a:t>2,0</a:t>
            </a:r>
          </a:p>
        </p:txBody>
      </p:sp>
      <p:sp>
        <p:nvSpPr>
          <p:cNvPr id="17" name="!!w3-0">
            <a:extLst>
              <a:ext uri="{FF2B5EF4-FFF2-40B4-BE49-F238E27FC236}">
                <a16:creationId xmlns:a16="http://schemas.microsoft.com/office/drawing/2014/main" id="{F750319F-4499-0E0A-5401-B76C788B0223}"/>
              </a:ext>
            </a:extLst>
          </p:cNvPr>
          <p:cNvSpPr/>
          <p:nvPr/>
        </p:nvSpPr>
        <p:spPr>
          <a:xfrm>
            <a:off x="3510022" y="3213655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2"/>
                </a:solidFill>
              </a:rPr>
              <a:t>3,0</a:t>
            </a:r>
          </a:p>
        </p:txBody>
      </p:sp>
      <p:sp>
        <p:nvSpPr>
          <p:cNvPr id="18" name="!!w4-0">
            <a:extLst>
              <a:ext uri="{FF2B5EF4-FFF2-40B4-BE49-F238E27FC236}">
                <a16:creationId xmlns:a16="http://schemas.microsoft.com/office/drawing/2014/main" id="{CE3AFB75-F769-3888-661E-5B2E3CE5BF0B}"/>
              </a:ext>
            </a:extLst>
          </p:cNvPr>
          <p:cNvSpPr/>
          <p:nvPr/>
        </p:nvSpPr>
        <p:spPr>
          <a:xfrm>
            <a:off x="3510022" y="3946236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2"/>
                </a:solidFill>
              </a:rPr>
              <a:t>4,0</a:t>
            </a:r>
          </a:p>
        </p:txBody>
      </p:sp>
      <p:sp>
        <p:nvSpPr>
          <p:cNvPr id="19" name="!!w5-0">
            <a:extLst>
              <a:ext uri="{FF2B5EF4-FFF2-40B4-BE49-F238E27FC236}">
                <a16:creationId xmlns:a16="http://schemas.microsoft.com/office/drawing/2014/main" id="{F8577B4C-C410-5FF4-DFA0-9C1F9D8A4A87}"/>
              </a:ext>
            </a:extLst>
          </p:cNvPr>
          <p:cNvSpPr/>
          <p:nvPr/>
        </p:nvSpPr>
        <p:spPr>
          <a:xfrm>
            <a:off x="3510022" y="4678817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2"/>
                </a:solidFill>
              </a:rPr>
              <a:t>5,0</a:t>
            </a:r>
          </a:p>
        </p:txBody>
      </p:sp>
      <p:sp>
        <p:nvSpPr>
          <p:cNvPr id="20" name="!!w6-0">
            <a:extLst>
              <a:ext uri="{FF2B5EF4-FFF2-40B4-BE49-F238E27FC236}">
                <a16:creationId xmlns:a16="http://schemas.microsoft.com/office/drawing/2014/main" id="{739502F1-030A-9F90-3180-7EF4693566AF}"/>
              </a:ext>
            </a:extLst>
          </p:cNvPr>
          <p:cNvSpPr/>
          <p:nvPr/>
        </p:nvSpPr>
        <p:spPr>
          <a:xfrm>
            <a:off x="3510022" y="5411398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2"/>
                </a:solidFill>
              </a:rPr>
              <a:t>6,0</a:t>
            </a:r>
          </a:p>
        </p:txBody>
      </p:sp>
      <p:sp>
        <p:nvSpPr>
          <p:cNvPr id="21" name="!!w7-0">
            <a:extLst>
              <a:ext uri="{FF2B5EF4-FFF2-40B4-BE49-F238E27FC236}">
                <a16:creationId xmlns:a16="http://schemas.microsoft.com/office/drawing/2014/main" id="{A6D3C387-9E61-A549-570C-EDC5F24EA4B7}"/>
              </a:ext>
            </a:extLst>
          </p:cNvPr>
          <p:cNvSpPr/>
          <p:nvPr/>
        </p:nvSpPr>
        <p:spPr>
          <a:xfrm>
            <a:off x="3510022" y="6143982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2"/>
                </a:solidFill>
              </a:rPr>
              <a:t>7,0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7D30507-60B5-9419-9A68-7ADA864A157A}"/>
              </a:ext>
            </a:extLst>
          </p:cNvPr>
          <p:cNvSpPr txBox="1">
            <a:spLocks/>
          </p:cNvSpPr>
          <p:nvPr/>
        </p:nvSpPr>
        <p:spPr>
          <a:xfrm>
            <a:off x="381000" y="236141"/>
            <a:ext cx="10515600" cy="8059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sz="4000" dirty="0"/>
              <a:t>Orthogonal Memory Access - Challenge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234C027D-9237-E1C4-89F6-6D223822BFC3}"/>
              </a:ext>
            </a:extLst>
          </p:cNvPr>
          <p:cNvSpPr/>
          <p:nvPr/>
        </p:nvSpPr>
        <p:spPr>
          <a:xfrm>
            <a:off x="451035" y="3022854"/>
            <a:ext cx="1671492" cy="1146016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Column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Writer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(II=1)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BD673FE0-55B6-0E27-B4BB-40C1F457AABC}"/>
              </a:ext>
            </a:extLst>
          </p:cNvPr>
          <p:cNvSpPr/>
          <p:nvPr/>
        </p:nvSpPr>
        <p:spPr>
          <a:xfrm>
            <a:off x="9897460" y="3022854"/>
            <a:ext cx="1671492" cy="1146016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Row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Reader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(II=1)</a:t>
            </a:r>
          </a:p>
        </p:txBody>
      </p:sp>
    </p:spTree>
    <p:extLst>
      <p:ext uri="{BB962C8B-B14F-4D97-AF65-F5344CB8AC3E}">
        <p14:creationId xmlns:p14="http://schemas.microsoft.com/office/powerpoint/2010/main" val="21168035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12909014-4D19-9DE8-8EB3-64F2B68467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E9048DC-734E-0AB4-233D-3076F1707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62</a:t>
            </a:fld>
            <a:endParaRPr lang="en-CA"/>
          </a:p>
        </p:txBody>
      </p:sp>
      <p:sp>
        <p:nvSpPr>
          <p:cNvPr id="4" name="!!0-0">
            <a:extLst>
              <a:ext uri="{FF2B5EF4-FFF2-40B4-BE49-F238E27FC236}">
                <a16:creationId xmlns:a16="http://schemas.microsoft.com/office/drawing/2014/main" id="{37B0A966-5D97-7922-E387-D355C5F5CC3F}"/>
              </a:ext>
            </a:extLst>
          </p:cNvPr>
          <p:cNvSpPr/>
          <p:nvPr/>
        </p:nvSpPr>
        <p:spPr>
          <a:xfrm>
            <a:off x="3510676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0,0</a:t>
            </a:r>
          </a:p>
        </p:txBody>
      </p:sp>
      <p:sp>
        <p:nvSpPr>
          <p:cNvPr id="5" name="!!0-1">
            <a:extLst>
              <a:ext uri="{FF2B5EF4-FFF2-40B4-BE49-F238E27FC236}">
                <a16:creationId xmlns:a16="http://schemas.microsoft.com/office/drawing/2014/main" id="{ACFD3465-A2E0-E7A7-5A4A-0B7E1F0A7D2E}"/>
              </a:ext>
            </a:extLst>
          </p:cNvPr>
          <p:cNvSpPr/>
          <p:nvPr/>
        </p:nvSpPr>
        <p:spPr>
          <a:xfrm>
            <a:off x="4157007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0,1</a:t>
            </a:r>
          </a:p>
        </p:txBody>
      </p:sp>
      <p:sp>
        <p:nvSpPr>
          <p:cNvPr id="6" name="!!0-2">
            <a:extLst>
              <a:ext uri="{FF2B5EF4-FFF2-40B4-BE49-F238E27FC236}">
                <a16:creationId xmlns:a16="http://schemas.microsoft.com/office/drawing/2014/main" id="{CC9DF12E-545B-543C-F52F-7739E92A3956}"/>
              </a:ext>
            </a:extLst>
          </p:cNvPr>
          <p:cNvSpPr/>
          <p:nvPr/>
        </p:nvSpPr>
        <p:spPr>
          <a:xfrm>
            <a:off x="4804645" y="101591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0,2</a:t>
            </a:r>
          </a:p>
        </p:txBody>
      </p:sp>
      <p:sp>
        <p:nvSpPr>
          <p:cNvPr id="7" name="!!0-3">
            <a:extLst>
              <a:ext uri="{FF2B5EF4-FFF2-40B4-BE49-F238E27FC236}">
                <a16:creationId xmlns:a16="http://schemas.microsoft.com/office/drawing/2014/main" id="{0A482A65-BAC6-9404-3255-3D64F8AE7BF0}"/>
              </a:ext>
            </a:extLst>
          </p:cNvPr>
          <p:cNvSpPr/>
          <p:nvPr/>
        </p:nvSpPr>
        <p:spPr>
          <a:xfrm>
            <a:off x="5449669" y="101591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0,3</a:t>
            </a:r>
          </a:p>
        </p:txBody>
      </p:sp>
      <p:sp>
        <p:nvSpPr>
          <p:cNvPr id="8" name="!!0-4">
            <a:extLst>
              <a:ext uri="{FF2B5EF4-FFF2-40B4-BE49-F238E27FC236}">
                <a16:creationId xmlns:a16="http://schemas.microsoft.com/office/drawing/2014/main" id="{169AB893-FA89-CB6F-7EE5-C4640C347F6A}"/>
              </a:ext>
            </a:extLst>
          </p:cNvPr>
          <p:cNvSpPr/>
          <p:nvPr/>
        </p:nvSpPr>
        <p:spPr>
          <a:xfrm>
            <a:off x="6096000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0,4</a:t>
            </a:r>
          </a:p>
        </p:txBody>
      </p:sp>
      <p:sp>
        <p:nvSpPr>
          <p:cNvPr id="9" name="!!0-5">
            <a:extLst>
              <a:ext uri="{FF2B5EF4-FFF2-40B4-BE49-F238E27FC236}">
                <a16:creationId xmlns:a16="http://schemas.microsoft.com/office/drawing/2014/main" id="{73F6AC44-232A-29B1-3D11-10D9138DC077}"/>
              </a:ext>
            </a:extLst>
          </p:cNvPr>
          <p:cNvSpPr/>
          <p:nvPr/>
        </p:nvSpPr>
        <p:spPr>
          <a:xfrm>
            <a:off x="6742331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0,5</a:t>
            </a:r>
          </a:p>
        </p:txBody>
      </p:sp>
      <p:sp>
        <p:nvSpPr>
          <p:cNvPr id="10" name="!!0-6">
            <a:extLst>
              <a:ext uri="{FF2B5EF4-FFF2-40B4-BE49-F238E27FC236}">
                <a16:creationId xmlns:a16="http://schemas.microsoft.com/office/drawing/2014/main" id="{222CA004-684D-8BED-B50F-C689F34BB9B1}"/>
              </a:ext>
            </a:extLst>
          </p:cNvPr>
          <p:cNvSpPr/>
          <p:nvPr/>
        </p:nvSpPr>
        <p:spPr>
          <a:xfrm>
            <a:off x="7389969" y="101591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0,6</a:t>
            </a:r>
          </a:p>
        </p:txBody>
      </p:sp>
      <p:sp>
        <p:nvSpPr>
          <p:cNvPr id="11" name="!!0-7">
            <a:extLst>
              <a:ext uri="{FF2B5EF4-FFF2-40B4-BE49-F238E27FC236}">
                <a16:creationId xmlns:a16="http://schemas.microsoft.com/office/drawing/2014/main" id="{0F874976-9833-1B36-4539-3607020FD935}"/>
              </a:ext>
            </a:extLst>
          </p:cNvPr>
          <p:cNvSpPr/>
          <p:nvPr/>
        </p:nvSpPr>
        <p:spPr>
          <a:xfrm>
            <a:off x="8034993" y="101591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0,7</a:t>
            </a:r>
          </a:p>
        </p:txBody>
      </p:sp>
      <p:sp>
        <p:nvSpPr>
          <p:cNvPr id="68" name="!!1-0">
            <a:extLst>
              <a:ext uri="{FF2B5EF4-FFF2-40B4-BE49-F238E27FC236}">
                <a16:creationId xmlns:a16="http://schemas.microsoft.com/office/drawing/2014/main" id="{27F27663-0E96-4C51-B61C-167EF1253649}"/>
              </a:ext>
            </a:extLst>
          </p:cNvPr>
          <p:cNvSpPr/>
          <p:nvPr/>
        </p:nvSpPr>
        <p:spPr>
          <a:xfrm>
            <a:off x="3510676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1,0</a:t>
            </a:r>
          </a:p>
        </p:txBody>
      </p:sp>
      <p:sp>
        <p:nvSpPr>
          <p:cNvPr id="69" name="!!1-1">
            <a:extLst>
              <a:ext uri="{FF2B5EF4-FFF2-40B4-BE49-F238E27FC236}">
                <a16:creationId xmlns:a16="http://schemas.microsoft.com/office/drawing/2014/main" id="{620482F9-770F-9BFE-F2F9-20629D8B3C83}"/>
              </a:ext>
            </a:extLst>
          </p:cNvPr>
          <p:cNvSpPr/>
          <p:nvPr/>
        </p:nvSpPr>
        <p:spPr>
          <a:xfrm>
            <a:off x="4157007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1,1</a:t>
            </a:r>
          </a:p>
        </p:txBody>
      </p:sp>
      <p:sp>
        <p:nvSpPr>
          <p:cNvPr id="70" name="!!1-2">
            <a:extLst>
              <a:ext uri="{FF2B5EF4-FFF2-40B4-BE49-F238E27FC236}">
                <a16:creationId xmlns:a16="http://schemas.microsoft.com/office/drawing/2014/main" id="{44634D1B-3754-14AC-055B-17F7DF673C1A}"/>
              </a:ext>
            </a:extLst>
          </p:cNvPr>
          <p:cNvSpPr/>
          <p:nvPr/>
        </p:nvSpPr>
        <p:spPr>
          <a:xfrm>
            <a:off x="4804645" y="174849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1,2</a:t>
            </a:r>
          </a:p>
        </p:txBody>
      </p:sp>
      <p:sp>
        <p:nvSpPr>
          <p:cNvPr id="71" name="!!1-3">
            <a:extLst>
              <a:ext uri="{FF2B5EF4-FFF2-40B4-BE49-F238E27FC236}">
                <a16:creationId xmlns:a16="http://schemas.microsoft.com/office/drawing/2014/main" id="{0A153C27-14EA-6EFB-15C5-4093922A8BA6}"/>
              </a:ext>
            </a:extLst>
          </p:cNvPr>
          <p:cNvSpPr/>
          <p:nvPr/>
        </p:nvSpPr>
        <p:spPr>
          <a:xfrm>
            <a:off x="5449669" y="174849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1,3</a:t>
            </a:r>
          </a:p>
        </p:txBody>
      </p:sp>
      <p:sp>
        <p:nvSpPr>
          <p:cNvPr id="72" name="!!1-4">
            <a:extLst>
              <a:ext uri="{FF2B5EF4-FFF2-40B4-BE49-F238E27FC236}">
                <a16:creationId xmlns:a16="http://schemas.microsoft.com/office/drawing/2014/main" id="{4B401D8B-6FB5-3179-EA89-F34DC065AE68}"/>
              </a:ext>
            </a:extLst>
          </p:cNvPr>
          <p:cNvSpPr/>
          <p:nvPr/>
        </p:nvSpPr>
        <p:spPr>
          <a:xfrm>
            <a:off x="6096000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1,4</a:t>
            </a:r>
          </a:p>
        </p:txBody>
      </p:sp>
      <p:sp>
        <p:nvSpPr>
          <p:cNvPr id="73" name="!!1-5">
            <a:extLst>
              <a:ext uri="{FF2B5EF4-FFF2-40B4-BE49-F238E27FC236}">
                <a16:creationId xmlns:a16="http://schemas.microsoft.com/office/drawing/2014/main" id="{4024C4C4-127E-71F2-659C-01ED122578F6}"/>
              </a:ext>
            </a:extLst>
          </p:cNvPr>
          <p:cNvSpPr/>
          <p:nvPr/>
        </p:nvSpPr>
        <p:spPr>
          <a:xfrm>
            <a:off x="6742331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1,5</a:t>
            </a:r>
          </a:p>
        </p:txBody>
      </p:sp>
      <p:sp>
        <p:nvSpPr>
          <p:cNvPr id="74" name="!!1-6">
            <a:extLst>
              <a:ext uri="{FF2B5EF4-FFF2-40B4-BE49-F238E27FC236}">
                <a16:creationId xmlns:a16="http://schemas.microsoft.com/office/drawing/2014/main" id="{8A74AF84-5C9E-A2BB-F43C-E525FDE5519D}"/>
              </a:ext>
            </a:extLst>
          </p:cNvPr>
          <p:cNvSpPr/>
          <p:nvPr/>
        </p:nvSpPr>
        <p:spPr>
          <a:xfrm>
            <a:off x="7389969" y="174849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1,6</a:t>
            </a:r>
          </a:p>
        </p:txBody>
      </p:sp>
      <p:sp>
        <p:nvSpPr>
          <p:cNvPr id="75" name="!!1-7">
            <a:extLst>
              <a:ext uri="{FF2B5EF4-FFF2-40B4-BE49-F238E27FC236}">
                <a16:creationId xmlns:a16="http://schemas.microsoft.com/office/drawing/2014/main" id="{8FDC8C00-9C28-502D-7756-7F981D92B47A}"/>
              </a:ext>
            </a:extLst>
          </p:cNvPr>
          <p:cNvSpPr/>
          <p:nvPr/>
        </p:nvSpPr>
        <p:spPr>
          <a:xfrm>
            <a:off x="8034993" y="174849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1,7</a:t>
            </a:r>
          </a:p>
        </p:txBody>
      </p:sp>
      <p:sp>
        <p:nvSpPr>
          <p:cNvPr id="76" name="!!2-0">
            <a:extLst>
              <a:ext uri="{FF2B5EF4-FFF2-40B4-BE49-F238E27FC236}">
                <a16:creationId xmlns:a16="http://schemas.microsoft.com/office/drawing/2014/main" id="{83DA20C0-5689-CB07-9F11-44C9758D230C}"/>
              </a:ext>
            </a:extLst>
          </p:cNvPr>
          <p:cNvSpPr/>
          <p:nvPr/>
        </p:nvSpPr>
        <p:spPr>
          <a:xfrm>
            <a:off x="3510676" y="2481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2,0</a:t>
            </a:r>
          </a:p>
        </p:txBody>
      </p:sp>
      <p:sp>
        <p:nvSpPr>
          <p:cNvPr id="77" name="!!2-1">
            <a:extLst>
              <a:ext uri="{FF2B5EF4-FFF2-40B4-BE49-F238E27FC236}">
                <a16:creationId xmlns:a16="http://schemas.microsoft.com/office/drawing/2014/main" id="{DBBE071E-0B34-4AF1-56E2-75585458E74B}"/>
              </a:ext>
            </a:extLst>
          </p:cNvPr>
          <p:cNvSpPr/>
          <p:nvPr/>
        </p:nvSpPr>
        <p:spPr>
          <a:xfrm>
            <a:off x="4157007" y="2481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2,1</a:t>
            </a:r>
          </a:p>
        </p:txBody>
      </p:sp>
      <p:sp>
        <p:nvSpPr>
          <p:cNvPr id="78" name="!!2-2">
            <a:extLst>
              <a:ext uri="{FF2B5EF4-FFF2-40B4-BE49-F238E27FC236}">
                <a16:creationId xmlns:a16="http://schemas.microsoft.com/office/drawing/2014/main" id="{2562ED08-A4D9-2ECD-D189-30B841CE14BC}"/>
              </a:ext>
            </a:extLst>
          </p:cNvPr>
          <p:cNvSpPr/>
          <p:nvPr/>
        </p:nvSpPr>
        <p:spPr>
          <a:xfrm>
            <a:off x="4804645" y="248107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2,2</a:t>
            </a:r>
          </a:p>
        </p:txBody>
      </p:sp>
      <p:sp>
        <p:nvSpPr>
          <p:cNvPr id="79" name="!!2-3">
            <a:extLst>
              <a:ext uri="{FF2B5EF4-FFF2-40B4-BE49-F238E27FC236}">
                <a16:creationId xmlns:a16="http://schemas.microsoft.com/office/drawing/2014/main" id="{961FECBD-C07C-6287-728D-86F862028C33}"/>
              </a:ext>
            </a:extLst>
          </p:cNvPr>
          <p:cNvSpPr/>
          <p:nvPr/>
        </p:nvSpPr>
        <p:spPr>
          <a:xfrm>
            <a:off x="5449669" y="248107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2,3</a:t>
            </a:r>
          </a:p>
        </p:txBody>
      </p:sp>
      <p:sp>
        <p:nvSpPr>
          <p:cNvPr id="80" name="!!2-4">
            <a:extLst>
              <a:ext uri="{FF2B5EF4-FFF2-40B4-BE49-F238E27FC236}">
                <a16:creationId xmlns:a16="http://schemas.microsoft.com/office/drawing/2014/main" id="{64C90670-1854-BED8-6CFB-597182B251C0}"/>
              </a:ext>
            </a:extLst>
          </p:cNvPr>
          <p:cNvSpPr/>
          <p:nvPr/>
        </p:nvSpPr>
        <p:spPr>
          <a:xfrm>
            <a:off x="6096000" y="2481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2,4</a:t>
            </a:r>
          </a:p>
        </p:txBody>
      </p:sp>
      <p:sp>
        <p:nvSpPr>
          <p:cNvPr id="81" name="!!2-5">
            <a:extLst>
              <a:ext uri="{FF2B5EF4-FFF2-40B4-BE49-F238E27FC236}">
                <a16:creationId xmlns:a16="http://schemas.microsoft.com/office/drawing/2014/main" id="{986C3D38-29BD-BC44-9942-ADE30C8FFD8A}"/>
              </a:ext>
            </a:extLst>
          </p:cNvPr>
          <p:cNvSpPr/>
          <p:nvPr/>
        </p:nvSpPr>
        <p:spPr>
          <a:xfrm>
            <a:off x="6742331" y="2481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2,5</a:t>
            </a:r>
          </a:p>
        </p:txBody>
      </p:sp>
      <p:sp>
        <p:nvSpPr>
          <p:cNvPr id="82" name="!!2-6">
            <a:extLst>
              <a:ext uri="{FF2B5EF4-FFF2-40B4-BE49-F238E27FC236}">
                <a16:creationId xmlns:a16="http://schemas.microsoft.com/office/drawing/2014/main" id="{C1A64E60-1F64-7DBC-FD7E-EB32F133A87D}"/>
              </a:ext>
            </a:extLst>
          </p:cNvPr>
          <p:cNvSpPr/>
          <p:nvPr/>
        </p:nvSpPr>
        <p:spPr>
          <a:xfrm>
            <a:off x="7389969" y="248107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2,6</a:t>
            </a:r>
          </a:p>
        </p:txBody>
      </p:sp>
      <p:sp>
        <p:nvSpPr>
          <p:cNvPr id="83" name="!!2-7">
            <a:extLst>
              <a:ext uri="{FF2B5EF4-FFF2-40B4-BE49-F238E27FC236}">
                <a16:creationId xmlns:a16="http://schemas.microsoft.com/office/drawing/2014/main" id="{1068301C-81ED-D783-7986-24E7E4E722C9}"/>
              </a:ext>
            </a:extLst>
          </p:cNvPr>
          <p:cNvSpPr/>
          <p:nvPr/>
        </p:nvSpPr>
        <p:spPr>
          <a:xfrm>
            <a:off x="8034993" y="248107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2,7</a:t>
            </a:r>
          </a:p>
        </p:txBody>
      </p:sp>
      <p:sp>
        <p:nvSpPr>
          <p:cNvPr id="84" name="!!3-0">
            <a:extLst>
              <a:ext uri="{FF2B5EF4-FFF2-40B4-BE49-F238E27FC236}">
                <a16:creationId xmlns:a16="http://schemas.microsoft.com/office/drawing/2014/main" id="{FC079226-A230-EA52-5D4B-2AB5FAF4CD7A}"/>
              </a:ext>
            </a:extLst>
          </p:cNvPr>
          <p:cNvSpPr/>
          <p:nvPr/>
        </p:nvSpPr>
        <p:spPr>
          <a:xfrm>
            <a:off x="3510676" y="32136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3,0</a:t>
            </a:r>
          </a:p>
        </p:txBody>
      </p:sp>
      <p:sp>
        <p:nvSpPr>
          <p:cNvPr id="85" name="!!3-1">
            <a:extLst>
              <a:ext uri="{FF2B5EF4-FFF2-40B4-BE49-F238E27FC236}">
                <a16:creationId xmlns:a16="http://schemas.microsoft.com/office/drawing/2014/main" id="{CB2A3D32-1283-68A8-74EF-E206F171F8D3}"/>
              </a:ext>
            </a:extLst>
          </p:cNvPr>
          <p:cNvSpPr/>
          <p:nvPr/>
        </p:nvSpPr>
        <p:spPr>
          <a:xfrm>
            <a:off x="4157007" y="32136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3,1</a:t>
            </a:r>
          </a:p>
        </p:txBody>
      </p:sp>
      <p:sp>
        <p:nvSpPr>
          <p:cNvPr id="86" name="!!3-2">
            <a:extLst>
              <a:ext uri="{FF2B5EF4-FFF2-40B4-BE49-F238E27FC236}">
                <a16:creationId xmlns:a16="http://schemas.microsoft.com/office/drawing/2014/main" id="{82968347-6569-A9C1-E8E0-25F519BDB8C3}"/>
              </a:ext>
            </a:extLst>
          </p:cNvPr>
          <p:cNvSpPr/>
          <p:nvPr/>
        </p:nvSpPr>
        <p:spPr>
          <a:xfrm>
            <a:off x="4804645" y="321365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3,2</a:t>
            </a:r>
          </a:p>
        </p:txBody>
      </p:sp>
      <p:sp>
        <p:nvSpPr>
          <p:cNvPr id="87" name="!!3-3">
            <a:extLst>
              <a:ext uri="{FF2B5EF4-FFF2-40B4-BE49-F238E27FC236}">
                <a16:creationId xmlns:a16="http://schemas.microsoft.com/office/drawing/2014/main" id="{EAEDE729-64E4-9C5B-9FE3-19303E31BD41}"/>
              </a:ext>
            </a:extLst>
          </p:cNvPr>
          <p:cNvSpPr/>
          <p:nvPr/>
        </p:nvSpPr>
        <p:spPr>
          <a:xfrm>
            <a:off x="5449669" y="321365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3,3</a:t>
            </a:r>
          </a:p>
        </p:txBody>
      </p:sp>
      <p:sp>
        <p:nvSpPr>
          <p:cNvPr id="88" name="!!3-4">
            <a:extLst>
              <a:ext uri="{FF2B5EF4-FFF2-40B4-BE49-F238E27FC236}">
                <a16:creationId xmlns:a16="http://schemas.microsoft.com/office/drawing/2014/main" id="{82D13392-5AAD-70F0-4DEB-60162E653816}"/>
              </a:ext>
            </a:extLst>
          </p:cNvPr>
          <p:cNvSpPr/>
          <p:nvPr/>
        </p:nvSpPr>
        <p:spPr>
          <a:xfrm>
            <a:off x="6096000" y="32136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3,4</a:t>
            </a:r>
          </a:p>
        </p:txBody>
      </p:sp>
      <p:sp>
        <p:nvSpPr>
          <p:cNvPr id="89" name="!!3-5">
            <a:extLst>
              <a:ext uri="{FF2B5EF4-FFF2-40B4-BE49-F238E27FC236}">
                <a16:creationId xmlns:a16="http://schemas.microsoft.com/office/drawing/2014/main" id="{E3663046-B261-BBB0-9D0E-78DC874B2096}"/>
              </a:ext>
            </a:extLst>
          </p:cNvPr>
          <p:cNvSpPr/>
          <p:nvPr/>
        </p:nvSpPr>
        <p:spPr>
          <a:xfrm>
            <a:off x="6742331" y="32136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3,5</a:t>
            </a:r>
          </a:p>
        </p:txBody>
      </p:sp>
      <p:sp>
        <p:nvSpPr>
          <p:cNvPr id="90" name="!!3-6">
            <a:extLst>
              <a:ext uri="{FF2B5EF4-FFF2-40B4-BE49-F238E27FC236}">
                <a16:creationId xmlns:a16="http://schemas.microsoft.com/office/drawing/2014/main" id="{3C95F3A8-B337-05DE-89E3-601C78A3E8F6}"/>
              </a:ext>
            </a:extLst>
          </p:cNvPr>
          <p:cNvSpPr/>
          <p:nvPr/>
        </p:nvSpPr>
        <p:spPr>
          <a:xfrm>
            <a:off x="7389969" y="321365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3,6</a:t>
            </a:r>
          </a:p>
        </p:txBody>
      </p:sp>
      <p:sp>
        <p:nvSpPr>
          <p:cNvPr id="91" name="!!3-7">
            <a:extLst>
              <a:ext uri="{FF2B5EF4-FFF2-40B4-BE49-F238E27FC236}">
                <a16:creationId xmlns:a16="http://schemas.microsoft.com/office/drawing/2014/main" id="{96CB85B0-72CB-3CE5-70C8-7E1503AA772A}"/>
              </a:ext>
            </a:extLst>
          </p:cNvPr>
          <p:cNvSpPr/>
          <p:nvPr/>
        </p:nvSpPr>
        <p:spPr>
          <a:xfrm>
            <a:off x="8034993" y="321365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3,7</a:t>
            </a:r>
          </a:p>
        </p:txBody>
      </p:sp>
      <p:sp>
        <p:nvSpPr>
          <p:cNvPr id="92" name="!!4-0">
            <a:extLst>
              <a:ext uri="{FF2B5EF4-FFF2-40B4-BE49-F238E27FC236}">
                <a16:creationId xmlns:a16="http://schemas.microsoft.com/office/drawing/2014/main" id="{26A9F7EF-A48A-7EAB-B859-DD5663B10CE6}"/>
              </a:ext>
            </a:extLst>
          </p:cNvPr>
          <p:cNvSpPr/>
          <p:nvPr/>
        </p:nvSpPr>
        <p:spPr>
          <a:xfrm>
            <a:off x="3510676" y="394623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4,0</a:t>
            </a:r>
          </a:p>
        </p:txBody>
      </p:sp>
      <p:sp>
        <p:nvSpPr>
          <p:cNvPr id="93" name="!!4-1">
            <a:extLst>
              <a:ext uri="{FF2B5EF4-FFF2-40B4-BE49-F238E27FC236}">
                <a16:creationId xmlns:a16="http://schemas.microsoft.com/office/drawing/2014/main" id="{CB57EB1B-64F8-2310-2445-E71D57A04379}"/>
              </a:ext>
            </a:extLst>
          </p:cNvPr>
          <p:cNvSpPr/>
          <p:nvPr/>
        </p:nvSpPr>
        <p:spPr>
          <a:xfrm>
            <a:off x="4157007" y="394623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4,1</a:t>
            </a:r>
          </a:p>
        </p:txBody>
      </p:sp>
      <p:sp>
        <p:nvSpPr>
          <p:cNvPr id="94" name="!!4-2">
            <a:extLst>
              <a:ext uri="{FF2B5EF4-FFF2-40B4-BE49-F238E27FC236}">
                <a16:creationId xmlns:a16="http://schemas.microsoft.com/office/drawing/2014/main" id="{9E9CAAEC-DACB-033E-BCE1-D4BAE60EC232}"/>
              </a:ext>
            </a:extLst>
          </p:cNvPr>
          <p:cNvSpPr/>
          <p:nvPr/>
        </p:nvSpPr>
        <p:spPr>
          <a:xfrm>
            <a:off x="4804645" y="394623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4,2</a:t>
            </a:r>
          </a:p>
        </p:txBody>
      </p:sp>
      <p:sp>
        <p:nvSpPr>
          <p:cNvPr id="95" name="!!4-3">
            <a:extLst>
              <a:ext uri="{FF2B5EF4-FFF2-40B4-BE49-F238E27FC236}">
                <a16:creationId xmlns:a16="http://schemas.microsoft.com/office/drawing/2014/main" id="{6FAEEF76-AFB3-1391-061B-B2DB722BF10C}"/>
              </a:ext>
            </a:extLst>
          </p:cNvPr>
          <p:cNvSpPr/>
          <p:nvPr/>
        </p:nvSpPr>
        <p:spPr>
          <a:xfrm>
            <a:off x="5449669" y="394623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4,3</a:t>
            </a:r>
          </a:p>
        </p:txBody>
      </p:sp>
      <p:sp>
        <p:nvSpPr>
          <p:cNvPr id="96" name="!!4-4">
            <a:extLst>
              <a:ext uri="{FF2B5EF4-FFF2-40B4-BE49-F238E27FC236}">
                <a16:creationId xmlns:a16="http://schemas.microsoft.com/office/drawing/2014/main" id="{75FEE739-D536-3711-F4C8-9553B8711114}"/>
              </a:ext>
            </a:extLst>
          </p:cNvPr>
          <p:cNvSpPr/>
          <p:nvPr/>
        </p:nvSpPr>
        <p:spPr>
          <a:xfrm>
            <a:off x="6096000" y="394623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4,4</a:t>
            </a:r>
          </a:p>
        </p:txBody>
      </p:sp>
      <p:sp>
        <p:nvSpPr>
          <p:cNvPr id="97" name="!!4-5">
            <a:extLst>
              <a:ext uri="{FF2B5EF4-FFF2-40B4-BE49-F238E27FC236}">
                <a16:creationId xmlns:a16="http://schemas.microsoft.com/office/drawing/2014/main" id="{4548A5CE-B97B-123F-181D-547E1BEA6C86}"/>
              </a:ext>
            </a:extLst>
          </p:cNvPr>
          <p:cNvSpPr/>
          <p:nvPr/>
        </p:nvSpPr>
        <p:spPr>
          <a:xfrm>
            <a:off x="6742331" y="394623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4,5</a:t>
            </a:r>
          </a:p>
        </p:txBody>
      </p:sp>
      <p:sp>
        <p:nvSpPr>
          <p:cNvPr id="98" name="!!4-6">
            <a:extLst>
              <a:ext uri="{FF2B5EF4-FFF2-40B4-BE49-F238E27FC236}">
                <a16:creationId xmlns:a16="http://schemas.microsoft.com/office/drawing/2014/main" id="{F8ED4823-32C9-8728-239D-EEE9DE204E39}"/>
              </a:ext>
            </a:extLst>
          </p:cNvPr>
          <p:cNvSpPr/>
          <p:nvPr/>
        </p:nvSpPr>
        <p:spPr>
          <a:xfrm>
            <a:off x="7389969" y="394623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4,6</a:t>
            </a:r>
          </a:p>
        </p:txBody>
      </p:sp>
      <p:sp>
        <p:nvSpPr>
          <p:cNvPr id="99" name="!!4-7">
            <a:extLst>
              <a:ext uri="{FF2B5EF4-FFF2-40B4-BE49-F238E27FC236}">
                <a16:creationId xmlns:a16="http://schemas.microsoft.com/office/drawing/2014/main" id="{23BCDB3C-F212-2F76-1259-5FC5B51103D1}"/>
              </a:ext>
            </a:extLst>
          </p:cNvPr>
          <p:cNvSpPr/>
          <p:nvPr/>
        </p:nvSpPr>
        <p:spPr>
          <a:xfrm>
            <a:off x="8034993" y="394623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4,7</a:t>
            </a:r>
          </a:p>
        </p:txBody>
      </p:sp>
      <p:sp>
        <p:nvSpPr>
          <p:cNvPr id="100" name="!!5-0">
            <a:extLst>
              <a:ext uri="{FF2B5EF4-FFF2-40B4-BE49-F238E27FC236}">
                <a16:creationId xmlns:a16="http://schemas.microsoft.com/office/drawing/2014/main" id="{C735096B-AF42-51D8-C9DD-22FD17865B92}"/>
              </a:ext>
            </a:extLst>
          </p:cNvPr>
          <p:cNvSpPr/>
          <p:nvPr/>
        </p:nvSpPr>
        <p:spPr>
          <a:xfrm>
            <a:off x="3510676" y="467881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5,0</a:t>
            </a:r>
          </a:p>
        </p:txBody>
      </p:sp>
      <p:sp>
        <p:nvSpPr>
          <p:cNvPr id="101" name="!!5-1">
            <a:extLst>
              <a:ext uri="{FF2B5EF4-FFF2-40B4-BE49-F238E27FC236}">
                <a16:creationId xmlns:a16="http://schemas.microsoft.com/office/drawing/2014/main" id="{AE6D0D32-EA07-BA74-EBFA-943B5B72AFB1}"/>
              </a:ext>
            </a:extLst>
          </p:cNvPr>
          <p:cNvSpPr/>
          <p:nvPr/>
        </p:nvSpPr>
        <p:spPr>
          <a:xfrm>
            <a:off x="4157007" y="467881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5,1</a:t>
            </a:r>
          </a:p>
        </p:txBody>
      </p:sp>
      <p:sp>
        <p:nvSpPr>
          <p:cNvPr id="102" name="!!5-2">
            <a:extLst>
              <a:ext uri="{FF2B5EF4-FFF2-40B4-BE49-F238E27FC236}">
                <a16:creationId xmlns:a16="http://schemas.microsoft.com/office/drawing/2014/main" id="{60880493-BCAE-8FD1-82AD-C6003A6430F1}"/>
              </a:ext>
            </a:extLst>
          </p:cNvPr>
          <p:cNvSpPr/>
          <p:nvPr/>
        </p:nvSpPr>
        <p:spPr>
          <a:xfrm>
            <a:off x="4804645" y="467881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5,2</a:t>
            </a:r>
          </a:p>
        </p:txBody>
      </p:sp>
      <p:sp>
        <p:nvSpPr>
          <p:cNvPr id="103" name="!!5-3">
            <a:extLst>
              <a:ext uri="{FF2B5EF4-FFF2-40B4-BE49-F238E27FC236}">
                <a16:creationId xmlns:a16="http://schemas.microsoft.com/office/drawing/2014/main" id="{F3A9C215-D5C5-1EFD-3B73-102A439487AA}"/>
              </a:ext>
            </a:extLst>
          </p:cNvPr>
          <p:cNvSpPr/>
          <p:nvPr/>
        </p:nvSpPr>
        <p:spPr>
          <a:xfrm>
            <a:off x="5449669" y="467881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5,3</a:t>
            </a:r>
          </a:p>
        </p:txBody>
      </p:sp>
      <p:sp>
        <p:nvSpPr>
          <p:cNvPr id="104" name="!!5-4">
            <a:extLst>
              <a:ext uri="{FF2B5EF4-FFF2-40B4-BE49-F238E27FC236}">
                <a16:creationId xmlns:a16="http://schemas.microsoft.com/office/drawing/2014/main" id="{8E2E74BD-0940-AE03-84A8-4988214CDC2A}"/>
              </a:ext>
            </a:extLst>
          </p:cNvPr>
          <p:cNvSpPr/>
          <p:nvPr/>
        </p:nvSpPr>
        <p:spPr>
          <a:xfrm>
            <a:off x="6096000" y="467881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5,4</a:t>
            </a:r>
          </a:p>
        </p:txBody>
      </p:sp>
      <p:sp>
        <p:nvSpPr>
          <p:cNvPr id="105" name="!!5-5">
            <a:extLst>
              <a:ext uri="{FF2B5EF4-FFF2-40B4-BE49-F238E27FC236}">
                <a16:creationId xmlns:a16="http://schemas.microsoft.com/office/drawing/2014/main" id="{2FBF2D41-B833-F9B8-E4C0-B96B10B29CA5}"/>
              </a:ext>
            </a:extLst>
          </p:cNvPr>
          <p:cNvSpPr/>
          <p:nvPr/>
        </p:nvSpPr>
        <p:spPr>
          <a:xfrm>
            <a:off x="6742331" y="467881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5,5</a:t>
            </a:r>
          </a:p>
        </p:txBody>
      </p:sp>
      <p:sp>
        <p:nvSpPr>
          <p:cNvPr id="106" name="!!5-6">
            <a:extLst>
              <a:ext uri="{FF2B5EF4-FFF2-40B4-BE49-F238E27FC236}">
                <a16:creationId xmlns:a16="http://schemas.microsoft.com/office/drawing/2014/main" id="{EFFE2638-8675-D75E-1B78-B6BB0EF1FCBE}"/>
              </a:ext>
            </a:extLst>
          </p:cNvPr>
          <p:cNvSpPr/>
          <p:nvPr/>
        </p:nvSpPr>
        <p:spPr>
          <a:xfrm>
            <a:off x="7389969" y="467881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5,6</a:t>
            </a:r>
          </a:p>
        </p:txBody>
      </p:sp>
      <p:sp>
        <p:nvSpPr>
          <p:cNvPr id="107" name="!!5-7">
            <a:extLst>
              <a:ext uri="{FF2B5EF4-FFF2-40B4-BE49-F238E27FC236}">
                <a16:creationId xmlns:a16="http://schemas.microsoft.com/office/drawing/2014/main" id="{9D012CB8-C487-C429-31CF-9A73BEC81061}"/>
              </a:ext>
            </a:extLst>
          </p:cNvPr>
          <p:cNvSpPr/>
          <p:nvPr/>
        </p:nvSpPr>
        <p:spPr>
          <a:xfrm>
            <a:off x="8034993" y="467881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5,7</a:t>
            </a:r>
          </a:p>
        </p:txBody>
      </p:sp>
      <p:sp>
        <p:nvSpPr>
          <p:cNvPr id="108" name="!!6-0">
            <a:extLst>
              <a:ext uri="{FF2B5EF4-FFF2-40B4-BE49-F238E27FC236}">
                <a16:creationId xmlns:a16="http://schemas.microsoft.com/office/drawing/2014/main" id="{AC7681F9-F654-70BF-9B3C-03E699C0D6CC}"/>
              </a:ext>
            </a:extLst>
          </p:cNvPr>
          <p:cNvSpPr/>
          <p:nvPr/>
        </p:nvSpPr>
        <p:spPr>
          <a:xfrm>
            <a:off x="3510676" y="5411399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6,0</a:t>
            </a:r>
          </a:p>
        </p:txBody>
      </p:sp>
      <p:sp>
        <p:nvSpPr>
          <p:cNvPr id="109" name="!!6-1">
            <a:extLst>
              <a:ext uri="{FF2B5EF4-FFF2-40B4-BE49-F238E27FC236}">
                <a16:creationId xmlns:a16="http://schemas.microsoft.com/office/drawing/2014/main" id="{0B449DD4-A265-EE21-A684-C9CB41BC0BF4}"/>
              </a:ext>
            </a:extLst>
          </p:cNvPr>
          <p:cNvSpPr/>
          <p:nvPr/>
        </p:nvSpPr>
        <p:spPr>
          <a:xfrm>
            <a:off x="4157007" y="5411399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6,1</a:t>
            </a:r>
          </a:p>
        </p:txBody>
      </p:sp>
      <p:sp>
        <p:nvSpPr>
          <p:cNvPr id="110" name="!!6-2">
            <a:extLst>
              <a:ext uri="{FF2B5EF4-FFF2-40B4-BE49-F238E27FC236}">
                <a16:creationId xmlns:a16="http://schemas.microsoft.com/office/drawing/2014/main" id="{59093D8E-01EE-EC45-B9AE-33CDFA1E85B3}"/>
              </a:ext>
            </a:extLst>
          </p:cNvPr>
          <p:cNvSpPr/>
          <p:nvPr/>
        </p:nvSpPr>
        <p:spPr>
          <a:xfrm>
            <a:off x="4804645" y="541139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6,2</a:t>
            </a:r>
          </a:p>
        </p:txBody>
      </p:sp>
      <p:sp>
        <p:nvSpPr>
          <p:cNvPr id="111" name="!!6-3">
            <a:extLst>
              <a:ext uri="{FF2B5EF4-FFF2-40B4-BE49-F238E27FC236}">
                <a16:creationId xmlns:a16="http://schemas.microsoft.com/office/drawing/2014/main" id="{62D60CA1-E728-7100-6297-93802BF3D053}"/>
              </a:ext>
            </a:extLst>
          </p:cNvPr>
          <p:cNvSpPr/>
          <p:nvPr/>
        </p:nvSpPr>
        <p:spPr>
          <a:xfrm>
            <a:off x="5449669" y="541139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6,3</a:t>
            </a:r>
          </a:p>
        </p:txBody>
      </p:sp>
      <p:sp>
        <p:nvSpPr>
          <p:cNvPr id="112" name="!!6-4">
            <a:extLst>
              <a:ext uri="{FF2B5EF4-FFF2-40B4-BE49-F238E27FC236}">
                <a16:creationId xmlns:a16="http://schemas.microsoft.com/office/drawing/2014/main" id="{1EC30F3D-5BDD-3CB9-FB0D-B4B76C24A1FD}"/>
              </a:ext>
            </a:extLst>
          </p:cNvPr>
          <p:cNvSpPr/>
          <p:nvPr/>
        </p:nvSpPr>
        <p:spPr>
          <a:xfrm>
            <a:off x="6096000" y="5411399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6,4</a:t>
            </a:r>
          </a:p>
        </p:txBody>
      </p:sp>
      <p:sp>
        <p:nvSpPr>
          <p:cNvPr id="113" name="!!6-5">
            <a:extLst>
              <a:ext uri="{FF2B5EF4-FFF2-40B4-BE49-F238E27FC236}">
                <a16:creationId xmlns:a16="http://schemas.microsoft.com/office/drawing/2014/main" id="{0B384DAB-1EE0-C770-D05A-8E46467527CF}"/>
              </a:ext>
            </a:extLst>
          </p:cNvPr>
          <p:cNvSpPr/>
          <p:nvPr/>
        </p:nvSpPr>
        <p:spPr>
          <a:xfrm>
            <a:off x="6742331" y="5411399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6,5</a:t>
            </a:r>
          </a:p>
        </p:txBody>
      </p:sp>
      <p:sp>
        <p:nvSpPr>
          <p:cNvPr id="114" name="!!6-6">
            <a:extLst>
              <a:ext uri="{FF2B5EF4-FFF2-40B4-BE49-F238E27FC236}">
                <a16:creationId xmlns:a16="http://schemas.microsoft.com/office/drawing/2014/main" id="{AF297C51-8268-7B19-3A31-6C1C2E12C742}"/>
              </a:ext>
            </a:extLst>
          </p:cNvPr>
          <p:cNvSpPr/>
          <p:nvPr/>
        </p:nvSpPr>
        <p:spPr>
          <a:xfrm>
            <a:off x="7389969" y="541139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6,6</a:t>
            </a:r>
          </a:p>
        </p:txBody>
      </p:sp>
      <p:sp>
        <p:nvSpPr>
          <p:cNvPr id="115" name="!!6-7">
            <a:extLst>
              <a:ext uri="{FF2B5EF4-FFF2-40B4-BE49-F238E27FC236}">
                <a16:creationId xmlns:a16="http://schemas.microsoft.com/office/drawing/2014/main" id="{9B2FAE41-AAF6-B9FD-5501-E401B6322F3A}"/>
              </a:ext>
            </a:extLst>
          </p:cNvPr>
          <p:cNvSpPr/>
          <p:nvPr/>
        </p:nvSpPr>
        <p:spPr>
          <a:xfrm>
            <a:off x="8034993" y="541139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6,7</a:t>
            </a:r>
          </a:p>
        </p:txBody>
      </p:sp>
      <p:sp>
        <p:nvSpPr>
          <p:cNvPr id="116" name="!!7-0">
            <a:extLst>
              <a:ext uri="{FF2B5EF4-FFF2-40B4-BE49-F238E27FC236}">
                <a16:creationId xmlns:a16="http://schemas.microsoft.com/office/drawing/2014/main" id="{80BC8043-558B-6410-0537-3E1B4251411A}"/>
              </a:ext>
            </a:extLst>
          </p:cNvPr>
          <p:cNvSpPr/>
          <p:nvPr/>
        </p:nvSpPr>
        <p:spPr>
          <a:xfrm>
            <a:off x="3510676" y="614398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7,0</a:t>
            </a:r>
          </a:p>
        </p:txBody>
      </p:sp>
      <p:sp>
        <p:nvSpPr>
          <p:cNvPr id="117" name="!!7-1">
            <a:extLst>
              <a:ext uri="{FF2B5EF4-FFF2-40B4-BE49-F238E27FC236}">
                <a16:creationId xmlns:a16="http://schemas.microsoft.com/office/drawing/2014/main" id="{25528C2C-6678-529A-4467-3B35C05F8675}"/>
              </a:ext>
            </a:extLst>
          </p:cNvPr>
          <p:cNvSpPr/>
          <p:nvPr/>
        </p:nvSpPr>
        <p:spPr>
          <a:xfrm>
            <a:off x="4157007" y="614398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7,1</a:t>
            </a:r>
          </a:p>
        </p:txBody>
      </p:sp>
      <p:sp>
        <p:nvSpPr>
          <p:cNvPr id="118" name="!!7-2">
            <a:extLst>
              <a:ext uri="{FF2B5EF4-FFF2-40B4-BE49-F238E27FC236}">
                <a16:creationId xmlns:a16="http://schemas.microsoft.com/office/drawing/2014/main" id="{98B9166A-AB7E-735A-41EA-B74C58F7FDEA}"/>
              </a:ext>
            </a:extLst>
          </p:cNvPr>
          <p:cNvSpPr/>
          <p:nvPr/>
        </p:nvSpPr>
        <p:spPr>
          <a:xfrm>
            <a:off x="4804645" y="614398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7,2</a:t>
            </a:r>
          </a:p>
        </p:txBody>
      </p:sp>
      <p:sp>
        <p:nvSpPr>
          <p:cNvPr id="119" name="!!7-3">
            <a:extLst>
              <a:ext uri="{FF2B5EF4-FFF2-40B4-BE49-F238E27FC236}">
                <a16:creationId xmlns:a16="http://schemas.microsoft.com/office/drawing/2014/main" id="{B9E2780E-1005-E26A-74A8-57E608FCFC98}"/>
              </a:ext>
            </a:extLst>
          </p:cNvPr>
          <p:cNvSpPr/>
          <p:nvPr/>
        </p:nvSpPr>
        <p:spPr>
          <a:xfrm>
            <a:off x="5449669" y="614398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7,3</a:t>
            </a:r>
          </a:p>
        </p:txBody>
      </p:sp>
      <p:sp>
        <p:nvSpPr>
          <p:cNvPr id="120" name="!!7-4">
            <a:extLst>
              <a:ext uri="{FF2B5EF4-FFF2-40B4-BE49-F238E27FC236}">
                <a16:creationId xmlns:a16="http://schemas.microsoft.com/office/drawing/2014/main" id="{6573CB5A-2A91-27A7-9E5D-8CABD837F794}"/>
              </a:ext>
            </a:extLst>
          </p:cNvPr>
          <p:cNvSpPr/>
          <p:nvPr/>
        </p:nvSpPr>
        <p:spPr>
          <a:xfrm>
            <a:off x="6096000" y="614398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7,4</a:t>
            </a:r>
          </a:p>
        </p:txBody>
      </p:sp>
      <p:sp>
        <p:nvSpPr>
          <p:cNvPr id="121" name="!!7-5">
            <a:extLst>
              <a:ext uri="{FF2B5EF4-FFF2-40B4-BE49-F238E27FC236}">
                <a16:creationId xmlns:a16="http://schemas.microsoft.com/office/drawing/2014/main" id="{347F1013-B11C-5521-C814-0EF879BC7AFF}"/>
              </a:ext>
            </a:extLst>
          </p:cNvPr>
          <p:cNvSpPr/>
          <p:nvPr/>
        </p:nvSpPr>
        <p:spPr>
          <a:xfrm>
            <a:off x="6742331" y="614398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7,5</a:t>
            </a:r>
          </a:p>
        </p:txBody>
      </p:sp>
      <p:sp>
        <p:nvSpPr>
          <p:cNvPr id="122" name="!!7-6">
            <a:extLst>
              <a:ext uri="{FF2B5EF4-FFF2-40B4-BE49-F238E27FC236}">
                <a16:creationId xmlns:a16="http://schemas.microsoft.com/office/drawing/2014/main" id="{ED5F08E2-0083-F5F4-CC02-7D7429D773EC}"/>
              </a:ext>
            </a:extLst>
          </p:cNvPr>
          <p:cNvSpPr/>
          <p:nvPr/>
        </p:nvSpPr>
        <p:spPr>
          <a:xfrm>
            <a:off x="7389969" y="614398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7,6</a:t>
            </a:r>
          </a:p>
        </p:txBody>
      </p:sp>
      <p:sp>
        <p:nvSpPr>
          <p:cNvPr id="123" name="!!7-7">
            <a:extLst>
              <a:ext uri="{FF2B5EF4-FFF2-40B4-BE49-F238E27FC236}">
                <a16:creationId xmlns:a16="http://schemas.microsoft.com/office/drawing/2014/main" id="{BBECCCB0-6080-D1F0-E793-E45FAA578BED}"/>
              </a:ext>
            </a:extLst>
          </p:cNvPr>
          <p:cNvSpPr/>
          <p:nvPr/>
        </p:nvSpPr>
        <p:spPr>
          <a:xfrm>
            <a:off x="8034993" y="614398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7,7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786BDD7-4186-1EA5-3EE5-354CBABC26BA}"/>
              </a:ext>
            </a:extLst>
          </p:cNvPr>
          <p:cNvSpPr txBox="1">
            <a:spLocks/>
          </p:cNvSpPr>
          <p:nvPr/>
        </p:nvSpPr>
        <p:spPr>
          <a:xfrm>
            <a:off x="381000" y="236141"/>
            <a:ext cx="10515600" cy="8059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sz="4000" dirty="0"/>
              <a:t>Orthogonal Memory Access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D3245308-591D-DB4F-D52F-6754100007F7}"/>
              </a:ext>
            </a:extLst>
          </p:cNvPr>
          <p:cNvSpPr/>
          <p:nvPr/>
        </p:nvSpPr>
        <p:spPr>
          <a:xfrm>
            <a:off x="451035" y="3022854"/>
            <a:ext cx="1671492" cy="1146016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Column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Writer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(II=1)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00648150-C0A5-EDD2-ACA5-9C535A7B1809}"/>
              </a:ext>
            </a:extLst>
          </p:cNvPr>
          <p:cNvSpPr/>
          <p:nvPr/>
        </p:nvSpPr>
        <p:spPr>
          <a:xfrm>
            <a:off x="9897460" y="3022854"/>
            <a:ext cx="1671492" cy="1146016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Row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Reader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(II=1)</a:t>
            </a:r>
          </a:p>
        </p:txBody>
      </p:sp>
    </p:spTree>
    <p:extLst>
      <p:ext uri="{BB962C8B-B14F-4D97-AF65-F5344CB8AC3E}">
        <p14:creationId xmlns:p14="http://schemas.microsoft.com/office/powerpoint/2010/main" val="4468560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5793D8D8-2CAA-2CE0-1665-4C0BBCB800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36BE6FB1-6E46-8B2E-D169-7F8B340524F0}"/>
              </a:ext>
            </a:extLst>
          </p:cNvPr>
          <p:cNvSpPr/>
          <p:nvPr/>
        </p:nvSpPr>
        <p:spPr>
          <a:xfrm>
            <a:off x="451035" y="3022854"/>
            <a:ext cx="1671492" cy="1146016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Column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Writer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(II=1)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767282D8-BBC6-4631-5EAE-24BFB60DF51C}"/>
              </a:ext>
            </a:extLst>
          </p:cNvPr>
          <p:cNvSpPr/>
          <p:nvPr/>
        </p:nvSpPr>
        <p:spPr>
          <a:xfrm>
            <a:off x="9897460" y="3022854"/>
            <a:ext cx="1671492" cy="1146016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Row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Reader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(II=1)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DD65386-73B9-45FA-8195-7E2F7639ED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63</a:t>
            </a:fld>
            <a:endParaRPr lang="en-CA"/>
          </a:p>
        </p:txBody>
      </p:sp>
      <p:sp>
        <p:nvSpPr>
          <p:cNvPr id="4" name="!!0-0">
            <a:extLst>
              <a:ext uri="{FF2B5EF4-FFF2-40B4-BE49-F238E27FC236}">
                <a16:creationId xmlns:a16="http://schemas.microsoft.com/office/drawing/2014/main" id="{0CD708B5-B903-0FB9-DA27-50531050A09B}"/>
              </a:ext>
            </a:extLst>
          </p:cNvPr>
          <p:cNvSpPr/>
          <p:nvPr/>
        </p:nvSpPr>
        <p:spPr>
          <a:xfrm>
            <a:off x="3510676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0,0</a:t>
            </a:r>
          </a:p>
        </p:txBody>
      </p:sp>
      <p:sp>
        <p:nvSpPr>
          <p:cNvPr id="5" name="!!0-1">
            <a:extLst>
              <a:ext uri="{FF2B5EF4-FFF2-40B4-BE49-F238E27FC236}">
                <a16:creationId xmlns:a16="http://schemas.microsoft.com/office/drawing/2014/main" id="{4B1E06AD-31AB-4E33-9B07-A8A99867F19C}"/>
              </a:ext>
            </a:extLst>
          </p:cNvPr>
          <p:cNvSpPr/>
          <p:nvPr/>
        </p:nvSpPr>
        <p:spPr>
          <a:xfrm>
            <a:off x="4157007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0,1</a:t>
            </a:r>
          </a:p>
        </p:txBody>
      </p:sp>
      <p:sp>
        <p:nvSpPr>
          <p:cNvPr id="6" name="!!0-2">
            <a:extLst>
              <a:ext uri="{FF2B5EF4-FFF2-40B4-BE49-F238E27FC236}">
                <a16:creationId xmlns:a16="http://schemas.microsoft.com/office/drawing/2014/main" id="{8E35F36A-699A-976E-291A-DE563D059768}"/>
              </a:ext>
            </a:extLst>
          </p:cNvPr>
          <p:cNvSpPr/>
          <p:nvPr/>
        </p:nvSpPr>
        <p:spPr>
          <a:xfrm>
            <a:off x="4804645" y="101591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0,2</a:t>
            </a:r>
          </a:p>
        </p:txBody>
      </p:sp>
      <p:sp>
        <p:nvSpPr>
          <p:cNvPr id="7" name="!!0-3">
            <a:extLst>
              <a:ext uri="{FF2B5EF4-FFF2-40B4-BE49-F238E27FC236}">
                <a16:creationId xmlns:a16="http://schemas.microsoft.com/office/drawing/2014/main" id="{CA227351-0914-E256-79E7-F975F82F647D}"/>
              </a:ext>
            </a:extLst>
          </p:cNvPr>
          <p:cNvSpPr/>
          <p:nvPr/>
        </p:nvSpPr>
        <p:spPr>
          <a:xfrm>
            <a:off x="5449669" y="101591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0,3</a:t>
            </a:r>
          </a:p>
        </p:txBody>
      </p:sp>
      <p:sp>
        <p:nvSpPr>
          <p:cNvPr id="8" name="!!0-4">
            <a:extLst>
              <a:ext uri="{FF2B5EF4-FFF2-40B4-BE49-F238E27FC236}">
                <a16:creationId xmlns:a16="http://schemas.microsoft.com/office/drawing/2014/main" id="{813CA28B-60C8-554D-5E39-51656F75BECD}"/>
              </a:ext>
            </a:extLst>
          </p:cNvPr>
          <p:cNvSpPr/>
          <p:nvPr/>
        </p:nvSpPr>
        <p:spPr>
          <a:xfrm>
            <a:off x="6096000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0,4</a:t>
            </a:r>
          </a:p>
        </p:txBody>
      </p:sp>
      <p:sp>
        <p:nvSpPr>
          <p:cNvPr id="9" name="!!0-5">
            <a:extLst>
              <a:ext uri="{FF2B5EF4-FFF2-40B4-BE49-F238E27FC236}">
                <a16:creationId xmlns:a16="http://schemas.microsoft.com/office/drawing/2014/main" id="{06B898AB-CD38-B638-6B05-9839C0393238}"/>
              </a:ext>
            </a:extLst>
          </p:cNvPr>
          <p:cNvSpPr/>
          <p:nvPr/>
        </p:nvSpPr>
        <p:spPr>
          <a:xfrm>
            <a:off x="6742331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0,5</a:t>
            </a:r>
          </a:p>
        </p:txBody>
      </p:sp>
      <p:sp>
        <p:nvSpPr>
          <p:cNvPr id="10" name="!!0-6">
            <a:extLst>
              <a:ext uri="{FF2B5EF4-FFF2-40B4-BE49-F238E27FC236}">
                <a16:creationId xmlns:a16="http://schemas.microsoft.com/office/drawing/2014/main" id="{EE62E909-6494-98E9-124A-DB4329219755}"/>
              </a:ext>
            </a:extLst>
          </p:cNvPr>
          <p:cNvSpPr/>
          <p:nvPr/>
        </p:nvSpPr>
        <p:spPr>
          <a:xfrm>
            <a:off x="7389969" y="101591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0,6</a:t>
            </a:r>
          </a:p>
        </p:txBody>
      </p:sp>
      <p:sp>
        <p:nvSpPr>
          <p:cNvPr id="11" name="!!0-7">
            <a:extLst>
              <a:ext uri="{FF2B5EF4-FFF2-40B4-BE49-F238E27FC236}">
                <a16:creationId xmlns:a16="http://schemas.microsoft.com/office/drawing/2014/main" id="{5363F0D7-C11D-A6CD-0DC6-B67A4C90856D}"/>
              </a:ext>
            </a:extLst>
          </p:cNvPr>
          <p:cNvSpPr/>
          <p:nvPr/>
        </p:nvSpPr>
        <p:spPr>
          <a:xfrm>
            <a:off x="8034993" y="101591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0,7</a:t>
            </a:r>
          </a:p>
        </p:txBody>
      </p:sp>
      <p:sp>
        <p:nvSpPr>
          <p:cNvPr id="68" name="!!1-0">
            <a:extLst>
              <a:ext uri="{FF2B5EF4-FFF2-40B4-BE49-F238E27FC236}">
                <a16:creationId xmlns:a16="http://schemas.microsoft.com/office/drawing/2014/main" id="{9EEADC1A-9B46-0EC7-84B2-B0A4338BF5B3}"/>
              </a:ext>
            </a:extLst>
          </p:cNvPr>
          <p:cNvSpPr/>
          <p:nvPr/>
        </p:nvSpPr>
        <p:spPr>
          <a:xfrm>
            <a:off x="3510676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1,0</a:t>
            </a:r>
          </a:p>
        </p:txBody>
      </p:sp>
      <p:sp>
        <p:nvSpPr>
          <p:cNvPr id="69" name="!!1-1">
            <a:extLst>
              <a:ext uri="{FF2B5EF4-FFF2-40B4-BE49-F238E27FC236}">
                <a16:creationId xmlns:a16="http://schemas.microsoft.com/office/drawing/2014/main" id="{ADA9DE17-B832-79C0-3106-0219AD70CB4B}"/>
              </a:ext>
            </a:extLst>
          </p:cNvPr>
          <p:cNvSpPr/>
          <p:nvPr/>
        </p:nvSpPr>
        <p:spPr>
          <a:xfrm>
            <a:off x="4157007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1,1</a:t>
            </a:r>
          </a:p>
        </p:txBody>
      </p:sp>
      <p:sp>
        <p:nvSpPr>
          <p:cNvPr id="70" name="!!1-2">
            <a:extLst>
              <a:ext uri="{FF2B5EF4-FFF2-40B4-BE49-F238E27FC236}">
                <a16:creationId xmlns:a16="http://schemas.microsoft.com/office/drawing/2014/main" id="{EC51384D-70CE-CD06-C6A4-4D55FA6E9141}"/>
              </a:ext>
            </a:extLst>
          </p:cNvPr>
          <p:cNvSpPr/>
          <p:nvPr/>
        </p:nvSpPr>
        <p:spPr>
          <a:xfrm>
            <a:off x="4804645" y="174849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1,2</a:t>
            </a:r>
          </a:p>
        </p:txBody>
      </p:sp>
      <p:sp>
        <p:nvSpPr>
          <p:cNvPr id="71" name="!!1-3">
            <a:extLst>
              <a:ext uri="{FF2B5EF4-FFF2-40B4-BE49-F238E27FC236}">
                <a16:creationId xmlns:a16="http://schemas.microsoft.com/office/drawing/2014/main" id="{2A9E03AD-8F00-4049-44F6-755BD5354A50}"/>
              </a:ext>
            </a:extLst>
          </p:cNvPr>
          <p:cNvSpPr/>
          <p:nvPr/>
        </p:nvSpPr>
        <p:spPr>
          <a:xfrm>
            <a:off x="5449669" y="174849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1,3</a:t>
            </a:r>
          </a:p>
        </p:txBody>
      </p:sp>
      <p:sp>
        <p:nvSpPr>
          <p:cNvPr id="72" name="!!1-4">
            <a:extLst>
              <a:ext uri="{FF2B5EF4-FFF2-40B4-BE49-F238E27FC236}">
                <a16:creationId xmlns:a16="http://schemas.microsoft.com/office/drawing/2014/main" id="{D6EA0376-9C43-7254-2403-ADA2605F1A90}"/>
              </a:ext>
            </a:extLst>
          </p:cNvPr>
          <p:cNvSpPr/>
          <p:nvPr/>
        </p:nvSpPr>
        <p:spPr>
          <a:xfrm>
            <a:off x="6096000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1,4</a:t>
            </a:r>
          </a:p>
        </p:txBody>
      </p:sp>
      <p:sp>
        <p:nvSpPr>
          <p:cNvPr id="73" name="!!1-5">
            <a:extLst>
              <a:ext uri="{FF2B5EF4-FFF2-40B4-BE49-F238E27FC236}">
                <a16:creationId xmlns:a16="http://schemas.microsoft.com/office/drawing/2014/main" id="{A224AF13-B8B3-6909-F0F5-28DC43206E87}"/>
              </a:ext>
            </a:extLst>
          </p:cNvPr>
          <p:cNvSpPr/>
          <p:nvPr/>
        </p:nvSpPr>
        <p:spPr>
          <a:xfrm>
            <a:off x="6742331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1,5</a:t>
            </a:r>
          </a:p>
        </p:txBody>
      </p:sp>
      <p:sp>
        <p:nvSpPr>
          <p:cNvPr id="74" name="!!1-6">
            <a:extLst>
              <a:ext uri="{FF2B5EF4-FFF2-40B4-BE49-F238E27FC236}">
                <a16:creationId xmlns:a16="http://schemas.microsoft.com/office/drawing/2014/main" id="{AB7FA64F-4617-F799-1133-58302C91DDBB}"/>
              </a:ext>
            </a:extLst>
          </p:cNvPr>
          <p:cNvSpPr/>
          <p:nvPr/>
        </p:nvSpPr>
        <p:spPr>
          <a:xfrm>
            <a:off x="7389969" y="174849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1,6</a:t>
            </a:r>
          </a:p>
        </p:txBody>
      </p:sp>
      <p:sp>
        <p:nvSpPr>
          <p:cNvPr id="75" name="!!1-7">
            <a:extLst>
              <a:ext uri="{FF2B5EF4-FFF2-40B4-BE49-F238E27FC236}">
                <a16:creationId xmlns:a16="http://schemas.microsoft.com/office/drawing/2014/main" id="{D2E00893-6AB5-9871-36B1-61EDA9535F54}"/>
              </a:ext>
            </a:extLst>
          </p:cNvPr>
          <p:cNvSpPr/>
          <p:nvPr/>
        </p:nvSpPr>
        <p:spPr>
          <a:xfrm>
            <a:off x="8034993" y="174849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1,7</a:t>
            </a:r>
          </a:p>
        </p:txBody>
      </p:sp>
      <p:sp>
        <p:nvSpPr>
          <p:cNvPr id="76" name="!!2-0">
            <a:extLst>
              <a:ext uri="{FF2B5EF4-FFF2-40B4-BE49-F238E27FC236}">
                <a16:creationId xmlns:a16="http://schemas.microsoft.com/office/drawing/2014/main" id="{C9E814C2-C076-5331-82A5-F747B17C736F}"/>
              </a:ext>
            </a:extLst>
          </p:cNvPr>
          <p:cNvSpPr/>
          <p:nvPr/>
        </p:nvSpPr>
        <p:spPr>
          <a:xfrm>
            <a:off x="3510676" y="2481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2,0</a:t>
            </a:r>
          </a:p>
        </p:txBody>
      </p:sp>
      <p:sp>
        <p:nvSpPr>
          <p:cNvPr id="77" name="!!2-1">
            <a:extLst>
              <a:ext uri="{FF2B5EF4-FFF2-40B4-BE49-F238E27FC236}">
                <a16:creationId xmlns:a16="http://schemas.microsoft.com/office/drawing/2014/main" id="{64EAC933-DE93-169D-1230-5C5E74E46938}"/>
              </a:ext>
            </a:extLst>
          </p:cNvPr>
          <p:cNvSpPr/>
          <p:nvPr/>
        </p:nvSpPr>
        <p:spPr>
          <a:xfrm>
            <a:off x="4157007" y="2481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2,1</a:t>
            </a:r>
          </a:p>
        </p:txBody>
      </p:sp>
      <p:sp>
        <p:nvSpPr>
          <p:cNvPr id="78" name="!!2-2">
            <a:extLst>
              <a:ext uri="{FF2B5EF4-FFF2-40B4-BE49-F238E27FC236}">
                <a16:creationId xmlns:a16="http://schemas.microsoft.com/office/drawing/2014/main" id="{86AEB182-88BA-ABA1-DDE4-1E1EF3CE954D}"/>
              </a:ext>
            </a:extLst>
          </p:cNvPr>
          <p:cNvSpPr/>
          <p:nvPr/>
        </p:nvSpPr>
        <p:spPr>
          <a:xfrm>
            <a:off x="4804645" y="248107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2,2</a:t>
            </a:r>
          </a:p>
        </p:txBody>
      </p:sp>
      <p:sp>
        <p:nvSpPr>
          <p:cNvPr id="79" name="!!2-3">
            <a:extLst>
              <a:ext uri="{FF2B5EF4-FFF2-40B4-BE49-F238E27FC236}">
                <a16:creationId xmlns:a16="http://schemas.microsoft.com/office/drawing/2014/main" id="{87E84893-F162-7683-0BAD-FB15C78A63E9}"/>
              </a:ext>
            </a:extLst>
          </p:cNvPr>
          <p:cNvSpPr/>
          <p:nvPr/>
        </p:nvSpPr>
        <p:spPr>
          <a:xfrm>
            <a:off x="5449669" y="248107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2,3</a:t>
            </a:r>
          </a:p>
        </p:txBody>
      </p:sp>
      <p:sp>
        <p:nvSpPr>
          <p:cNvPr id="80" name="!!2-4">
            <a:extLst>
              <a:ext uri="{FF2B5EF4-FFF2-40B4-BE49-F238E27FC236}">
                <a16:creationId xmlns:a16="http://schemas.microsoft.com/office/drawing/2014/main" id="{CD0E6854-F691-DF8F-BF2E-7A4BDE6F5415}"/>
              </a:ext>
            </a:extLst>
          </p:cNvPr>
          <p:cNvSpPr/>
          <p:nvPr/>
        </p:nvSpPr>
        <p:spPr>
          <a:xfrm>
            <a:off x="6096000" y="2481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2,4</a:t>
            </a:r>
          </a:p>
        </p:txBody>
      </p:sp>
      <p:sp>
        <p:nvSpPr>
          <p:cNvPr id="81" name="!!2-5">
            <a:extLst>
              <a:ext uri="{FF2B5EF4-FFF2-40B4-BE49-F238E27FC236}">
                <a16:creationId xmlns:a16="http://schemas.microsoft.com/office/drawing/2014/main" id="{99AA562E-D5DD-7D7D-08F0-D0A227919170}"/>
              </a:ext>
            </a:extLst>
          </p:cNvPr>
          <p:cNvSpPr/>
          <p:nvPr/>
        </p:nvSpPr>
        <p:spPr>
          <a:xfrm>
            <a:off x="6742331" y="2481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2,5</a:t>
            </a:r>
          </a:p>
        </p:txBody>
      </p:sp>
      <p:sp>
        <p:nvSpPr>
          <p:cNvPr id="82" name="!!2-6">
            <a:extLst>
              <a:ext uri="{FF2B5EF4-FFF2-40B4-BE49-F238E27FC236}">
                <a16:creationId xmlns:a16="http://schemas.microsoft.com/office/drawing/2014/main" id="{AD641834-67C8-C5A7-C97C-4657FB1FAF24}"/>
              </a:ext>
            </a:extLst>
          </p:cNvPr>
          <p:cNvSpPr/>
          <p:nvPr/>
        </p:nvSpPr>
        <p:spPr>
          <a:xfrm>
            <a:off x="7389969" y="248107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2,6</a:t>
            </a:r>
          </a:p>
        </p:txBody>
      </p:sp>
      <p:sp>
        <p:nvSpPr>
          <p:cNvPr id="83" name="!!2-7">
            <a:extLst>
              <a:ext uri="{FF2B5EF4-FFF2-40B4-BE49-F238E27FC236}">
                <a16:creationId xmlns:a16="http://schemas.microsoft.com/office/drawing/2014/main" id="{51B4A5AD-F27B-E9DA-4EFB-47C395219D30}"/>
              </a:ext>
            </a:extLst>
          </p:cNvPr>
          <p:cNvSpPr/>
          <p:nvPr/>
        </p:nvSpPr>
        <p:spPr>
          <a:xfrm>
            <a:off x="8034993" y="248107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2,7</a:t>
            </a:r>
          </a:p>
        </p:txBody>
      </p:sp>
      <p:sp>
        <p:nvSpPr>
          <p:cNvPr id="84" name="!!3-0">
            <a:extLst>
              <a:ext uri="{FF2B5EF4-FFF2-40B4-BE49-F238E27FC236}">
                <a16:creationId xmlns:a16="http://schemas.microsoft.com/office/drawing/2014/main" id="{27B86624-3879-93CF-1F80-AB60F4EE89FA}"/>
              </a:ext>
            </a:extLst>
          </p:cNvPr>
          <p:cNvSpPr/>
          <p:nvPr/>
        </p:nvSpPr>
        <p:spPr>
          <a:xfrm>
            <a:off x="3510676" y="32136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3,0</a:t>
            </a:r>
          </a:p>
        </p:txBody>
      </p:sp>
      <p:sp>
        <p:nvSpPr>
          <p:cNvPr id="85" name="!!3-1">
            <a:extLst>
              <a:ext uri="{FF2B5EF4-FFF2-40B4-BE49-F238E27FC236}">
                <a16:creationId xmlns:a16="http://schemas.microsoft.com/office/drawing/2014/main" id="{6D45AC24-F265-52E6-5180-E44A88D28B78}"/>
              </a:ext>
            </a:extLst>
          </p:cNvPr>
          <p:cNvSpPr/>
          <p:nvPr/>
        </p:nvSpPr>
        <p:spPr>
          <a:xfrm>
            <a:off x="4157007" y="32136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3,1</a:t>
            </a:r>
          </a:p>
        </p:txBody>
      </p:sp>
      <p:sp>
        <p:nvSpPr>
          <p:cNvPr id="86" name="!!3-2">
            <a:extLst>
              <a:ext uri="{FF2B5EF4-FFF2-40B4-BE49-F238E27FC236}">
                <a16:creationId xmlns:a16="http://schemas.microsoft.com/office/drawing/2014/main" id="{BEFAA015-F909-1282-47AF-BB42ACE9DEE3}"/>
              </a:ext>
            </a:extLst>
          </p:cNvPr>
          <p:cNvSpPr/>
          <p:nvPr/>
        </p:nvSpPr>
        <p:spPr>
          <a:xfrm>
            <a:off x="4804645" y="321365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3,2</a:t>
            </a:r>
          </a:p>
        </p:txBody>
      </p:sp>
      <p:sp>
        <p:nvSpPr>
          <p:cNvPr id="87" name="!!3-3">
            <a:extLst>
              <a:ext uri="{FF2B5EF4-FFF2-40B4-BE49-F238E27FC236}">
                <a16:creationId xmlns:a16="http://schemas.microsoft.com/office/drawing/2014/main" id="{894C496E-14F5-623B-288F-EDAF7D759A35}"/>
              </a:ext>
            </a:extLst>
          </p:cNvPr>
          <p:cNvSpPr/>
          <p:nvPr/>
        </p:nvSpPr>
        <p:spPr>
          <a:xfrm>
            <a:off x="5449669" y="321365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3,3</a:t>
            </a:r>
          </a:p>
        </p:txBody>
      </p:sp>
      <p:sp>
        <p:nvSpPr>
          <p:cNvPr id="88" name="!!3-4">
            <a:extLst>
              <a:ext uri="{FF2B5EF4-FFF2-40B4-BE49-F238E27FC236}">
                <a16:creationId xmlns:a16="http://schemas.microsoft.com/office/drawing/2014/main" id="{17D4C755-8FA6-6E47-A6A6-F2D17B25BFDD}"/>
              </a:ext>
            </a:extLst>
          </p:cNvPr>
          <p:cNvSpPr/>
          <p:nvPr/>
        </p:nvSpPr>
        <p:spPr>
          <a:xfrm>
            <a:off x="6096000" y="32136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3,4</a:t>
            </a:r>
          </a:p>
        </p:txBody>
      </p:sp>
      <p:sp>
        <p:nvSpPr>
          <p:cNvPr id="89" name="!!3-5">
            <a:extLst>
              <a:ext uri="{FF2B5EF4-FFF2-40B4-BE49-F238E27FC236}">
                <a16:creationId xmlns:a16="http://schemas.microsoft.com/office/drawing/2014/main" id="{0D6F6282-06DE-A6AF-ADBE-D7363F0B313D}"/>
              </a:ext>
            </a:extLst>
          </p:cNvPr>
          <p:cNvSpPr/>
          <p:nvPr/>
        </p:nvSpPr>
        <p:spPr>
          <a:xfrm>
            <a:off x="6742331" y="32136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3,5</a:t>
            </a:r>
          </a:p>
        </p:txBody>
      </p:sp>
      <p:sp>
        <p:nvSpPr>
          <p:cNvPr id="90" name="!!3-6">
            <a:extLst>
              <a:ext uri="{FF2B5EF4-FFF2-40B4-BE49-F238E27FC236}">
                <a16:creationId xmlns:a16="http://schemas.microsoft.com/office/drawing/2014/main" id="{A0810D36-02AB-D286-FC00-06FC0EC62966}"/>
              </a:ext>
            </a:extLst>
          </p:cNvPr>
          <p:cNvSpPr/>
          <p:nvPr/>
        </p:nvSpPr>
        <p:spPr>
          <a:xfrm>
            <a:off x="7389969" y="321365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3,6</a:t>
            </a:r>
          </a:p>
        </p:txBody>
      </p:sp>
      <p:sp>
        <p:nvSpPr>
          <p:cNvPr id="91" name="!!3-7">
            <a:extLst>
              <a:ext uri="{FF2B5EF4-FFF2-40B4-BE49-F238E27FC236}">
                <a16:creationId xmlns:a16="http://schemas.microsoft.com/office/drawing/2014/main" id="{F456C5A7-2E13-F541-84EE-561360B344F0}"/>
              </a:ext>
            </a:extLst>
          </p:cNvPr>
          <p:cNvSpPr/>
          <p:nvPr/>
        </p:nvSpPr>
        <p:spPr>
          <a:xfrm>
            <a:off x="8034993" y="321365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3,7</a:t>
            </a:r>
          </a:p>
        </p:txBody>
      </p:sp>
      <p:sp>
        <p:nvSpPr>
          <p:cNvPr id="92" name="!!4-0">
            <a:extLst>
              <a:ext uri="{FF2B5EF4-FFF2-40B4-BE49-F238E27FC236}">
                <a16:creationId xmlns:a16="http://schemas.microsoft.com/office/drawing/2014/main" id="{EAEA392E-0DFE-B45F-39DC-ED4A70513722}"/>
              </a:ext>
            </a:extLst>
          </p:cNvPr>
          <p:cNvSpPr/>
          <p:nvPr/>
        </p:nvSpPr>
        <p:spPr>
          <a:xfrm>
            <a:off x="3510676" y="394623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4,0</a:t>
            </a:r>
          </a:p>
        </p:txBody>
      </p:sp>
      <p:sp>
        <p:nvSpPr>
          <p:cNvPr id="93" name="!!4-1">
            <a:extLst>
              <a:ext uri="{FF2B5EF4-FFF2-40B4-BE49-F238E27FC236}">
                <a16:creationId xmlns:a16="http://schemas.microsoft.com/office/drawing/2014/main" id="{D8074DB2-13C1-1701-869A-804FC787C505}"/>
              </a:ext>
            </a:extLst>
          </p:cNvPr>
          <p:cNvSpPr/>
          <p:nvPr/>
        </p:nvSpPr>
        <p:spPr>
          <a:xfrm>
            <a:off x="4157007" y="394623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4,1</a:t>
            </a:r>
          </a:p>
        </p:txBody>
      </p:sp>
      <p:sp>
        <p:nvSpPr>
          <p:cNvPr id="94" name="!!4-2">
            <a:extLst>
              <a:ext uri="{FF2B5EF4-FFF2-40B4-BE49-F238E27FC236}">
                <a16:creationId xmlns:a16="http://schemas.microsoft.com/office/drawing/2014/main" id="{D4205B8A-511E-522E-7FEA-00965324151B}"/>
              </a:ext>
            </a:extLst>
          </p:cNvPr>
          <p:cNvSpPr/>
          <p:nvPr/>
        </p:nvSpPr>
        <p:spPr>
          <a:xfrm>
            <a:off x="4804645" y="394623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4,2</a:t>
            </a:r>
          </a:p>
        </p:txBody>
      </p:sp>
      <p:sp>
        <p:nvSpPr>
          <p:cNvPr id="95" name="!!4-3">
            <a:extLst>
              <a:ext uri="{FF2B5EF4-FFF2-40B4-BE49-F238E27FC236}">
                <a16:creationId xmlns:a16="http://schemas.microsoft.com/office/drawing/2014/main" id="{C550041A-4BE8-7ECE-4F51-5217CF2EA47D}"/>
              </a:ext>
            </a:extLst>
          </p:cNvPr>
          <p:cNvSpPr/>
          <p:nvPr/>
        </p:nvSpPr>
        <p:spPr>
          <a:xfrm>
            <a:off x="5449669" y="394623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4,3</a:t>
            </a:r>
          </a:p>
        </p:txBody>
      </p:sp>
      <p:sp>
        <p:nvSpPr>
          <p:cNvPr id="96" name="!!4-4">
            <a:extLst>
              <a:ext uri="{FF2B5EF4-FFF2-40B4-BE49-F238E27FC236}">
                <a16:creationId xmlns:a16="http://schemas.microsoft.com/office/drawing/2014/main" id="{46BAAF5A-B7BA-D67D-2FD9-FDDDB425C6E3}"/>
              </a:ext>
            </a:extLst>
          </p:cNvPr>
          <p:cNvSpPr/>
          <p:nvPr/>
        </p:nvSpPr>
        <p:spPr>
          <a:xfrm>
            <a:off x="6096000" y="394623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4,4</a:t>
            </a:r>
          </a:p>
        </p:txBody>
      </p:sp>
      <p:sp>
        <p:nvSpPr>
          <p:cNvPr id="97" name="!!4-5">
            <a:extLst>
              <a:ext uri="{FF2B5EF4-FFF2-40B4-BE49-F238E27FC236}">
                <a16:creationId xmlns:a16="http://schemas.microsoft.com/office/drawing/2014/main" id="{AD0BEEC9-575E-A803-B031-75AFB1ECE98B}"/>
              </a:ext>
            </a:extLst>
          </p:cNvPr>
          <p:cNvSpPr/>
          <p:nvPr/>
        </p:nvSpPr>
        <p:spPr>
          <a:xfrm>
            <a:off x="6742331" y="394623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4,5</a:t>
            </a:r>
          </a:p>
        </p:txBody>
      </p:sp>
      <p:sp>
        <p:nvSpPr>
          <p:cNvPr id="98" name="!!4-6">
            <a:extLst>
              <a:ext uri="{FF2B5EF4-FFF2-40B4-BE49-F238E27FC236}">
                <a16:creationId xmlns:a16="http://schemas.microsoft.com/office/drawing/2014/main" id="{D6DAB9B9-08FE-BF28-678A-D0BBBE134CD0}"/>
              </a:ext>
            </a:extLst>
          </p:cNvPr>
          <p:cNvSpPr/>
          <p:nvPr/>
        </p:nvSpPr>
        <p:spPr>
          <a:xfrm>
            <a:off x="7389969" y="394623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4,6</a:t>
            </a:r>
          </a:p>
        </p:txBody>
      </p:sp>
      <p:sp>
        <p:nvSpPr>
          <p:cNvPr id="99" name="!!4-7">
            <a:extLst>
              <a:ext uri="{FF2B5EF4-FFF2-40B4-BE49-F238E27FC236}">
                <a16:creationId xmlns:a16="http://schemas.microsoft.com/office/drawing/2014/main" id="{6C3F66A0-5F5B-FA98-1648-0C77456F9816}"/>
              </a:ext>
            </a:extLst>
          </p:cNvPr>
          <p:cNvSpPr/>
          <p:nvPr/>
        </p:nvSpPr>
        <p:spPr>
          <a:xfrm>
            <a:off x="8034993" y="394623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4,7</a:t>
            </a:r>
          </a:p>
        </p:txBody>
      </p:sp>
      <p:sp>
        <p:nvSpPr>
          <p:cNvPr id="100" name="!!5-0">
            <a:extLst>
              <a:ext uri="{FF2B5EF4-FFF2-40B4-BE49-F238E27FC236}">
                <a16:creationId xmlns:a16="http://schemas.microsoft.com/office/drawing/2014/main" id="{E3DA15CD-F958-E999-B5F5-B661592AC85E}"/>
              </a:ext>
            </a:extLst>
          </p:cNvPr>
          <p:cNvSpPr/>
          <p:nvPr/>
        </p:nvSpPr>
        <p:spPr>
          <a:xfrm>
            <a:off x="3510676" y="467881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5,0</a:t>
            </a:r>
          </a:p>
        </p:txBody>
      </p:sp>
      <p:sp>
        <p:nvSpPr>
          <p:cNvPr id="101" name="!!5-1">
            <a:extLst>
              <a:ext uri="{FF2B5EF4-FFF2-40B4-BE49-F238E27FC236}">
                <a16:creationId xmlns:a16="http://schemas.microsoft.com/office/drawing/2014/main" id="{E99A2630-C4CF-8058-9301-3306EAB6B610}"/>
              </a:ext>
            </a:extLst>
          </p:cNvPr>
          <p:cNvSpPr/>
          <p:nvPr/>
        </p:nvSpPr>
        <p:spPr>
          <a:xfrm>
            <a:off x="4157007" y="467881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5,1</a:t>
            </a:r>
          </a:p>
        </p:txBody>
      </p:sp>
      <p:sp>
        <p:nvSpPr>
          <p:cNvPr id="102" name="!!5-2">
            <a:extLst>
              <a:ext uri="{FF2B5EF4-FFF2-40B4-BE49-F238E27FC236}">
                <a16:creationId xmlns:a16="http://schemas.microsoft.com/office/drawing/2014/main" id="{3D38369A-AF6F-3C10-830E-D29A2D851E8B}"/>
              </a:ext>
            </a:extLst>
          </p:cNvPr>
          <p:cNvSpPr/>
          <p:nvPr/>
        </p:nvSpPr>
        <p:spPr>
          <a:xfrm>
            <a:off x="4804645" y="467881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5,2</a:t>
            </a:r>
          </a:p>
        </p:txBody>
      </p:sp>
      <p:sp>
        <p:nvSpPr>
          <p:cNvPr id="103" name="!!5-3">
            <a:extLst>
              <a:ext uri="{FF2B5EF4-FFF2-40B4-BE49-F238E27FC236}">
                <a16:creationId xmlns:a16="http://schemas.microsoft.com/office/drawing/2014/main" id="{90AF021F-D2FD-2A8A-02AB-0CC557D68ED2}"/>
              </a:ext>
            </a:extLst>
          </p:cNvPr>
          <p:cNvSpPr/>
          <p:nvPr/>
        </p:nvSpPr>
        <p:spPr>
          <a:xfrm>
            <a:off x="5449669" y="467881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5,3</a:t>
            </a:r>
          </a:p>
        </p:txBody>
      </p:sp>
      <p:sp>
        <p:nvSpPr>
          <p:cNvPr id="104" name="!!5-4">
            <a:extLst>
              <a:ext uri="{FF2B5EF4-FFF2-40B4-BE49-F238E27FC236}">
                <a16:creationId xmlns:a16="http://schemas.microsoft.com/office/drawing/2014/main" id="{FA5298A1-F6A7-475A-3C1B-2A23E9624074}"/>
              </a:ext>
            </a:extLst>
          </p:cNvPr>
          <p:cNvSpPr/>
          <p:nvPr/>
        </p:nvSpPr>
        <p:spPr>
          <a:xfrm>
            <a:off x="6096000" y="467881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5,4</a:t>
            </a:r>
          </a:p>
        </p:txBody>
      </p:sp>
      <p:sp>
        <p:nvSpPr>
          <p:cNvPr id="105" name="!!5-5">
            <a:extLst>
              <a:ext uri="{FF2B5EF4-FFF2-40B4-BE49-F238E27FC236}">
                <a16:creationId xmlns:a16="http://schemas.microsoft.com/office/drawing/2014/main" id="{70FBD878-4B65-CEE1-C602-CB644C2604BE}"/>
              </a:ext>
            </a:extLst>
          </p:cNvPr>
          <p:cNvSpPr/>
          <p:nvPr/>
        </p:nvSpPr>
        <p:spPr>
          <a:xfrm>
            <a:off x="6742331" y="467881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5,5</a:t>
            </a:r>
          </a:p>
        </p:txBody>
      </p:sp>
      <p:sp>
        <p:nvSpPr>
          <p:cNvPr id="106" name="!!5-6">
            <a:extLst>
              <a:ext uri="{FF2B5EF4-FFF2-40B4-BE49-F238E27FC236}">
                <a16:creationId xmlns:a16="http://schemas.microsoft.com/office/drawing/2014/main" id="{58BE90D3-FB2C-15EE-953C-C29323A422F0}"/>
              </a:ext>
            </a:extLst>
          </p:cNvPr>
          <p:cNvSpPr/>
          <p:nvPr/>
        </p:nvSpPr>
        <p:spPr>
          <a:xfrm>
            <a:off x="7389969" y="467881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5,6</a:t>
            </a:r>
          </a:p>
        </p:txBody>
      </p:sp>
      <p:sp>
        <p:nvSpPr>
          <p:cNvPr id="107" name="!!5-7">
            <a:extLst>
              <a:ext uri="{FF2B5EF4-FFF2-40B4-BE49-F238E27FC236}">
                <a16:creationId xmlns:a16="http://schemas.microsoft.com/office/drawing/2014/main" id="{5BDBAF17-7774-52DE-244E-318ADC07BF4B}"/>
              </a:ext>
            </a:extLst>
          </p:cNvPr>
          <p:cNvSpPr/>
          <p:nvPr/>
        </p:nvSpPr>
        <p:spPr>
          <a:xfrm>
            <a:off x="8034993" y="467881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5,7</a:t>
            </a:r>
          </a:p>
        </p:txBody>
      </p:sp>
      <p:sp>
        <p:nvSpPr>
          <p:cNvPr id="108" name="!!6-0">
            <a:extLst>
              <a:ext uri="{FF2B5EF4-FFF2-40B4-BE49-F238E27FC236}">
                <a16:creationId xmlns:a16="http://schemas.microsoft.com/office/drawing/2014/main" id="{C3E6414A-51D5-907C-B81F-C0453477ECEB}"/>
              </a:ext>
            </a:extLst>
          </p:cNvPr>
          <p:cNvSpPr/>
          <p:nvPr/>
        </p:nvSpPr>
        <p:spPr>
          <a:xfrm>
            <a:off x="3510676" y="5411399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6,0</a:t>
            </a:r>
          </a:p>
        </p:txBody>
      </p:sp>
      <p:sp>
        <p:nvSpPr>
          <p:cNvPr id="109" name="!!6-1">
            <a:extLst>
              <a:ext uri="{FF2B5EF4-FFF2-40B4-BE49-F238E27FC236}">
                <a16:creationId xmlns:a16="http://schemas.microsoft.com/office/drawing/2014/main" id="{A9C1EF87-8384-C5E5-F3A0-9DF965DC8682}"/>
              </a:ext>
            </a:extLst>
          </p:cNvPr>
          <p:cNvSpPr/>
          <p:nvPr/>
        </p:nvSpPr>
        <p:spPr>
          <a:xfrm>
            <a:off x="4157007" y="5411399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6,1</a:t>
            </a:r>
          </a:p>
        </p:txBody>
      </p:sp>
      <p:sp>
        <p:nvSpPr>
          <p:cNvPr id="110" name="!!6-2">
            <a:extLst>
              <a:ext uri="{FF2B5EF4-FFF2-40B4-BE49-F238E27FC236}">
                <a16:creationId xmlns:a16="http://schemas.microsoft.com/office/drawing/2014/main" id="{41CA1410-381B-0B3E-218D-66EF5910DC08}"/>
              </a:ext>
            </a:extLst>
          </p:cNvPr>
          <p:cNvSpPr/>
          <p:nvPr/>
        </p:nvSpPr>
        <p:spPr>
          <a:xfrm>
            <a:off x="4804645" y="541139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6,2</a:t>
            </a:r>
          </a:p>
        </p:txBody>
      </p:sp>
      <p:sp>
        <p:nvSpPr>
          <p:cNvPr id="111" name="!!6-3">
            <a:extLst>
              <a:ext uri="{FF2B5EF4-FFF2-40B4-BE49-F238E27FC236}">
                <a16:creationId xmlns:a16="http://schemas.microsoft.com/office/drawing/2014/main" id="{4094FBE2-A71E-0B1B-B5B8-8A8496B284C2}"/>
              </a:ext>
            </a:extLst>
          </p:cNvPr>
          <p:cNvSpPr/>
          <p:nvPr/>
        </p:nvSpPr>
        <p:spPr>
          <a:xfrm>
            <a:off x="5449669" y="541139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6,3</a:t>
            </a:r>
          </a:p>
        </p:txBody>
      </p:sp>
      <p:sp>
        <p:nvSpPr>
          <p:cNvPr id="112" name="!!6-4">
            <a:extLst>
              <a:ext uri="{FF2B5EF4-FFF2-40B4-BE49-F238E27FC236}">
                <a16:creationId xmlns:a16="http://schemas.microsoft.com/office/drawing/2014/main" id="{DFFC757E-F9E3-E89D-AF7F-D50DD4F83705}"/>
              </a:ext>
            </a:extLst>
          </p:cNvPr>
          <p:cNvSpPr/>
          <p:nvPr/>
        </p:nvSpPr>
        <p:spPr>
          <a:xfrm>
            <a:off x="6096000" y="5411399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6,4</a:t>
            </a:r>
          </a:p>
        </p:txBody>
      </p:sp>
      <p:sp>
        <p:nvSpPr>
          <p:cNvPr id="113" name="!!6-5">
            <a:extLst>
              <a:ext uri="{FF2B5EF4-FFF2-40B4-BE49-F238E27FC236}">
                <a16:creationId xmlns:a16="http://schemas.microsoft.com/office/drawing/2014/main" id="{0ACDBD10-6F50-CC73-05AC-12E5C41F4764}"/>
              </a:ext>
            </a:extLst>
          </p:cNvPr>
          <p:cNvSpPr/>
          <p:nvPr/>
        </p:nvSpPr>
        <p:spPr>
          <a:xfrm>
            <a:off x="6742331" y="5411399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6,5</a:t>
            </a:r>
          </a:p>
        </p:txBody>
      </p:sp>
      <p:sp>
        <p:nvSpPr>
          <p:cNvPr id="114" name="!!6-6">
            <a:extLst>
              <a:ext uri="{FF2B5EF4-FFF2-40B4-BE49-F238E27FC236}">
                <a16:creationId xmlns:a16="http://schemas.microsoft.com/office/drawing/2014/main" id="{2EC2F66A-2906-0D74-D9B2-BF5CD1B7E947}"/>
              </a:ext>
            </a:extLst>
          </p:cNvPr>
          <p:cNvSpPr/>
          <p:nvPr/>
        </p:nvSpPr>
        <p:spPr>
          <a:xfrm>
            <a:off x="7389969" y="541139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6,6</a:t>
            </a:r>
          </a:p>
        </p:txBody>
      </p:sp>
      <p:sp>
        <p:nvSpPr>
          <p:cNvPr id="115" name="!!6-7">
            <a:extLst>
              <a:ext uri="{FF2B5EF4-FFF2-40B4-BE49-F238E27FC236}">
                <a16:creationId xmlns:a16="http://schemas.microsoft.com/office/drawing/2014/main" id="{435FAD6C-524A-329B-BEEF-9CB24544B413}"/>
              </a:ext>
            </a:extLst>
          </p:cNvPr>
          <p:cNvSpPr/>
          <p:nvPr/>
        </p:nvSpPr>
        <p:spPr>
          <a:xfrm>
            <a:off x="8034993" y="541139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6,7</a:t>
            </a:r>
          </a:p>
        </p:txBody>
      </p:sp>
      <p:sp>
        <p:nvSpPr>
          <p:cNvPr id="116" name="!!7-0">
            <a:extLst>
              <a:ext uri="{FF2B5EF4-FFF2-40B4-BE49-F238E27FC236}">
                <a16:creationId xmlns:a16="http://schemas.microsoft.com/office/drawing/2014/main" id="{997AB06F-1560-CF7B-4842-969DEF0CDC27}"/>
              </a:ext>
            </a:extLst>
          </p:cNvPr>
          <p:cNvSpPr/>
          <p:nvPr/>
        </p:nvSpPr>
        <p:spPr>
          <a:xfrm>
            <a:off x="3510676" y="614398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7,0</a:t>
            </a:r>
          </a:p>
        </p:txBody>
      </p:sp>
      <p:sp>
        <p:nvSpPr>
          <p:cNvPr id="117" name="!!7-1">
            <a:extLst>
              <a:ext uri="{FF2B5EF4-FFF2-40B4-BE49-F238E27FC236}">
                <a16:creationId xmlns:a16="http://schemas.microsoft.com/office/drawing/2014/main" id="{B4BA007E-0700-415E-E5B1-3098C9EFBC9D}"/>
              </a:ext>
            </a:extLst>
          </p:cNvPr>
          <p:cNvSpPr/>
          <p:nvPr/>
        </p:nvSpPr>
        <p:spPr>
          <a:xfrm>
            <a:off x="4157007" y="614398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7,1</a:t>
            </a:r>
          </a:p>
        </p:txBody>
      </p:sp>
      <p:sp>
        <p:nvSpPr>
          <p:cNvPr id="118" name="!!7-2">
            <a:extLst>
              <a:ext uri="{FF2B5EF4-FFF2-40B4-BE49-F238E27FC236}">
                <a16:creationId xmlns:a16="http://schemas.microsoft.com/office/drawing/2014/main" id="{A50BC9C6-B0E9-3CBE-D7DC-2E356138CA44}"/>
              </a:ext>
            </a:extLst>
          </p:cNvPr>
          <p:cNvSpPr/>
          <p:nvPr/>
        </p:nvSpPr>
        <p:spPr>
          <a:xfrm>
            <a:off x="4804645" y="614398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7,2</a:t>
            </a:r>
          </a:p>
        </p:txBody>
      </p:sp>
      <p:sp>
        <p:nvSpPr>
          <p:cNvPr id="119" name="!!7-3">
            <a:extLst>
              <a:ext uri="{FF2B5EF4-FFF2-40B4-BE49-F238E27FC236}">
                <a16:creationId xmlns:a16="http://schemas.microsoft.com/office/drawing/2014/main" id="{BADC15A8-7982-D3C3-BED6-099CD57C79AC}"/>
              </a:ext>
            </a:extLst>
          </p:cNvPr>
          <p:cNvSpPr/>
          <p:nvPr/>
        </p:nvSpPr>
        <p:spPr>
          <a:xfrm>
            <a:off x="5449669" y="614398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7,3</a:t>
            </a:r>
          </a:p>
        </p:txBody>
      </p:sp>
      <p:sp>
        <p:nvSpPr>
          <p:cNvPr id="120" name="!!7-4">
            <a:extLst>
              <a:ext uri="{FF2B5EF4-FFF2-40B4-BE49-F238E27FC236}">
                <a16:creationId xmlns:a16="http://schemas.microsoft.com/office/drawing/2014/main" id="{0139DFEC-98A8-3809-0041-BCFBD08D0306}"/>
              </a:ext>
            </a:extLst>
          </p:cNvPr>
          <p:cNvSpPr/>
          <p:nvPr/>
        </p:nvSpPr>
        <p:spPr>
          <a:xfrm>
            <a:off x="6096000" y="614398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7,4</a:t>
            </a:r>
          </a:p>
        </p:txBody>
      </p:sp>
      <p:sp>
        <p:nvSpPr>
          <p:cNvPr id="121" name="!!7-5">
            <a:extLst>
              <a:ext uri="{FF2B5EF4-FFF2-40B4-BE49-F238E27FC236}">
                <a16:creationId xmlns:a16="http://schemas.microsoft.com/office/drawing/2014/main" id="{3F3C4C04-1C39-351B-63AD-B51236915C79}"/>
              </a:ext>
            </a:extLst>
          </p:cNvPr>
          <p:cNvSpPr/>
          <p:nvPr/>
        </p:nvSpPr>
        <p:spPr>
          <a:xfrm>
            <a:off x="6742331" y="614398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7,5</a:t>
            </a:r>
          </a:p>
        </p:txBody>
      </p:sp>
      <p:sp>
        <p:nvSpPr>
          <p:cNvPr id="122" name="!!7-6">
            <a:extLst>
              <a:ext uri="{FF2B5EF4-FFF2-40B4-BE49-F238E27FC236}">
                <a16:creationId xmlns:a16="http://schemas.microsoft.com/office/drawing/2014/main" id="{28BB86F7-D87C-AAAF-15E2-2D7A83FD0BCA}"/>
              </a:ext>
            </a:extLst>
          </p:cNvPr>
          <p:cNvSpPr/>
          <p:nvPr/>
        </p:nvSpPr>
        <p:spPr>
          <a:xfrm>
            <a:off x="7389969" y="614398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7,6</a:t>
            </a:r>
          </a:p>
        </p:txBody>
      </p:sp>
      <p:sp>
        <p:nvSpPr>
          <p:cNvPr id="123" name="!!7-7">
            <a:extLst>
              <a:ext uri="{FF2B5EF4-FFF2-40B4-BE49-F238E27FC236}">
                <a16:creationId xmlns:a16="http://schemas.microsoft.com/office/drawing/2014/main" id="{88CB3B41-189A-F3FC-28C4-4D78CE71ED24}"/>
              </a:ext>
            </a:extLst>
          </p:cNvPr>
          <p:cNvSpPr/>
          <p:nvPr/>
        </p:nvSpPr>
        <p:spPr>
          <a:xfrm>
            <a:off x="8034993" y="614398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7,7</a:t>
            </a:r>
          </a:p>
        </p:txBody>
      </p:sp>
      <p:sp>
        <p:nvSpPr>
          <p:cNvPr id="14" name="!!w0-0">
            <a:extLst>
              <a:ext uri="{FF2B5EF4-FFF2-40B4-BE49-F238E27FC236}">
                <a16:creationId xmlns:a16="http://schemas.microsoft.com/office/drawing/2014/main" id="{FABF3BE4-4E58-722A-700B-D86784CCCC92}"/>
              </a:ext>
            </a:extLst>
          </p:cNvPr>
          <p:cNvSpPr/>
          <p:nvPr/>
        </p:nvSpPr>
        <p:spPr>
          <a:xfrm>
            <a:off x="1562202" y="2382617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2"/>
                </a:solidFill>
              </a:rPr>
              <a:t>0,0</a:t>
            </a:r>
          </a:p>
        </p:txBody>
      </p:sp>
      <p:sp>
        <p:nvSpPr>
          <p:cNvPr id="15" name="!!w1-0">
            <a:extLst>
              <a:ext uri="{FF2B5EF4-FFF2-40B4-BE49-F238E27FC236}">
                <a16:creationId xmlns:a16="http://schemas.microsoft.com/office/drawing/2014/main" id="{59FCD85D-42F3-72D9-E438-244FAA65D67A}"/>
              </a:ext>
            </a:extLst>
          </p:cNvPr>
          <p:cNvSpPr/>
          <p:nvPr/>
        </p:nvSpPr>
        <p:spPr>
          <a:xfrm>
            <a:off x="1562202" y="2637605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2"/>
                </a:solidFill>
              </a:rPr>
              <a:t>1,0</a:t>
            </a:r>
          </a:p>
        </p:txBody>
      </p:sp>
      <p:sp>
        <p:nvSpPr>
          <p:cNvPr id="16" name="!!w2-0">
            <a:extLst>
              <a:ext uri="{FF2B5EF4-FFF2-40B4-BE49-F238E27FC236}">
                <a16:creationId xmlns:a16="http://schemas.microsoft.com/office/drawing/2014/main" id="{C142C5DB-997D-FA48-4454-3652376B5D5A}"/>
              </a:ext>
            </a:extLst>
          </p:cNvPr>
          <p:cNvSpPr/>
          <p:nvPr/>
        </p:nvSpPr>
        <p:spPr>
          <a:xfrm>
            <a:off x="1562202" y="2892593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2"/>
                </a:solidFill>
              </a:rPr>
              <a:t>2,0</a:t>
            </a:r>
          </a:p>
        </p:txBody>
      </p:sp>
      <p:sp>
        <p:nvSpPr>
          <p:cNvPr id="17" name="!!w3-0">
            <a:extLst>
              <a:ext uri="{FF2B5EF4-FFF2-40B4-BE49-F238E27FC236}">
                <a16:creationId xmlns:a16="http://schemas.microsoft.com/office/drawing/2014/main" id="{3F5DB759-6CDC-237B-74F4-21C371DEBCB8}"/>
              </a:ext>
            </a:extLst>
          </p:cNvPr>
          <p:cNvSpPr/>
          <p:nvPr/>
        </p:nvSpPr>
        <p:spPr>
          <a:xfrm>
            <a:off x="1562202" y="3147581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2"/>
                </a:solidFill>
              </a:rPr>
              <a:t>3,0</a:t>
            </a:r>
          </a:p>
        </p:txBody>
      </p:sp>
      <p:sp>
        <p:nvSpPr>
          <p:cNvPr id="18" name="!!w4-0">
            <a:extLst>
              <a:ext uri="{FF2B5EF4-FFF2-40B4-BE49-F238E27FC236}">
                <a16:creationId xmlns:a16="http://schemas.microsoft.com/office/drawing/2014/main" id="{B2EFAE50-2150-7837-DA72-FECA67DDA372}"/>
              </a:ext>
            </a:extLst>
          </p:cNvPr>
          <p:cNvSpPr/>
          <p:nvPr/>
        </p:nvSpPr>
        <p:spPr>
          <a:xfrm>
            <a:off x="1562202" y="3402569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2"/>
                </a:solidFill>
              </a:rPr>
              <a:t>4,0</a:t>
            </a:r>
          </a:p>
        </p:txBody>
      </p:sp>
      <p:sp>
        <p:nvSpPr>
          <p:cNvPr id="19" name="!!w5-0">
            <a:extLst>
              <a:ext uri="{FF2B5EF4-FFF2-40B4-BE49-F238E27FC236}">
                <a16:creationId xmlns:a16="http://schemas.microsoft.com/office/drawing/2014/main" id="{A0098A9A-8072-E94A-9828-F6C36CC60009}"/>
              </a:ext>
            </a:extLst>
          </p:cNvPr>
          <p:cNvSpPr/>
          <p:nvPr/>
        </p:nvSpPr>
        <p:spPr>
          <a:xfrm>
            <a:off x="1562202" y="3657557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2"/>
                </a:solidFill>
              </a:rPr>
              <a:t>5,0</a:t>
            </a:r>
          </a:p>
        </p:txBody>
      </p:sp>
      <p:sp>
        <p:nvSpPr>
          <p:cNvPr id="20" name="!!w6-0">
            <a:extLst>
              <a:ext uri="{FF2B5EF4-FFF2-40B4-BE49-F238E27FC236}">
                <a16:creationId xmlns:a16="http://schemas.microsoft.com/office/drawing/2014/main" id="{CFCF3808-8AD7-ABFF-5F41-2BE65A3A0FD5}"/>
              </a:ext>
            </a:extLst>
          </p:cNvPr>
          <p:cNvSpPr/>
          <p:nvPr/>
        </p:nvSpPr>
        <p:spPr>
          <a:xfrm>
            <a:off x="1562202" y="3912545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2"/>
                </a:solidFill>
              </a:rPr>
              <a:t>6,0</a:t>
            </a:r>
          </a:p>
        </p:txBody>
      </p:sp>
      <p:sp>
        <p:nvSpPr>
          <p:cNvPr id="21" name="!!w7-0">
            <a:extLst>
              <a:ext uri="{FF2B5EF4-FFF2-40B4-BE49-F238E27FC236}">
                <a16:creationId xmlns:a16="http://schemas.microsoft.com/office/drawing/2014/main" id="{0D7DB6A0-45E1-AE29-71A9-267972532D78}"/>
              </a:ext>
            </a:extLst>
          </p:cNvPr>
          <p:cNvSpPr/>
          <p:nvPr/>
        </p:nvSpPr>
        <p:spPr>
          <a:xfrm>
            <a:off x="1562202" y="4167534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2"/>
                </a:solidFill>
              </a:rPr>
              <a:t>7,0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478DCAE-AE9A-E4F3-B7DB-E6972F530F57}"/>
              </a:ext>
            </a:extLst>
          </p:cNvPr>
          <p:cNvSpPr txBox="1">
            <a:spLocks/>
          </p:cNvSpPr>
          <p:nvPr/>
        </p:nvSpPr>
        <p:spPr>
          <a:xfrm>
            <a:off x="381000" y="236141"/>
            <a:ext cx="10515600" cy="8059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sz="4000" dirty="0"/>
              <a:t>Orthogonal Memory Access</a:t>
            </a:r>
          </a:p>
        </p:txBody>
      </p:sp>
    </p:spTree>
    <p:extLst>
      <p:ext uri="{BB962C8B-B14F-4D97-AF65-F5344CB8AC3E}">
        <p14:creationId xmlns:p14="http://schemas.microsoft.com/office/powerpoint/2010/main" val="5463963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A7517633-0316-E42B-356D-897CBD7669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D14CC00-3955-97ED-A99B-BAA2D5D81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64</a:t>
            </a:fld>
            <a:endParaRPr lang="en-CA"/>
          </a:p>
        </p:txBody>
      </p:sp>
      <p:sp>
        <p:nvSpPr>
          <p:cNvPr id="4" name="!!0-0">
            <a:extLst>
              <a:ext uri="{FF2B5EF4-FFF2-40B4-BE49-F238E27FC236}">
                <a16:creationId xmlns:a16="http://schemas.microsoft.com/office/drawing/2014/main" id="{ED93FC30-C1EB-8601-E1DA-486C3EA87822}"/>
              </a:ext>
            </a:extLst>
          </p:cNvPr>
          <p:cNvSpPr/>
          <p:nvPr/>
        </p:nvSpPr>
        <p:spPr>
          <a:xfrm>
            <a:off x="3510676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0,0</a:t>
            </a:r>
          </a:p>
        </p:txBody>
      </p:sp>
      <p:sp>
        <p:nvSpPr>
          <p:cNvPr id="5" name="!!0-1">
            <a:extLst>
              <a:ext uri="{FF2B5EF4-FFF2-40B4-BE49-F238E27FC236}">
                <a16:creationId xmlns:a16="http://schemas.microsoft.com/office/drawing/2014/main" id="{F213F1AD-3928-5263-8D67-33B15DD1BE62}"/>
              </a:ext>
            </a:extLst>
          </p:cNvPr>
          <p:cNvSpPr/>
          <p:nvPr/>
        </p:nvSpPr>
        <p:spPr>
          <a:xfrm>
            <a:off x="4157007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0,1</a:t>
            </a:r>
          </a:p>
        </p:txBody>
      </p:sp>
      <p:sp>
        <p:nvSpPr>
          <p:cNvPr id="6" name="!!0-2">
            <a:extLst>
              <a:ext uri="{FF2B5EF4-FFF2-40B4-BE49-F238E27FC236}">
                <a16:creationId xmlns:a16="http://schemas.microsoft.com/office/drawing/2014/main" id="{F6D06D44-58D6-FBDA-3877-DFF8D68D1673}"/>
              </a:ext>
            </a:extLst>
          </p:cNvPr>
          <p:cNvSpPr/>
          <p:nvPr/>
        </p:nvSpPr>
        <p:spPr>
          <a:xfrm>
            <a:off x="4804645" y="101591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0,2</a:t>
            </a:r>
          </a:p>
        </p:txBody>
      </p:sp>
      <p:sp>
        <p:nvSpPr>
          <p:cNvPr id="7" name="!!0-3">
            <a:extLst>
              <a:ext uri="{FF2B5EF4-FFF2-40B4-BE49-F238E27FC236}">
                <a16:creationId xmlns:a16="http://schemas.microsoft.com/office/drawing/2014/main" id="{5DA40406-8B2C-3FEB-91FD-4ECE777EB427}"/>
              </a:ext>
            </a:extLst>
          </p:cNvPr>
          <p:cNvSpPr/>
          <p:nvPr/>
        </p:nvSpPr>
        <p:spPr>
          <a:xfrm>
            <a:off x="5449669" y="101591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0,3</a:t>
            </a:r>
          </a:p>
        </p:txBody>
      </p:sp>
      <p:sp>
        <p:nvSpPr>
          <p:cNvPr id="8" name="!!0-4">
            <a:extLst>
              <a:ext uri="{FF2B5EF4-FFF2-40B4-BE49-F238E27FC236}">
                <a16:creationId xmlns:a16="http://schemas.microsoft.com/office/drawing/2014/main" id="{A8570F65-847D-8E6D-5089-E0445E20CED5}"/>
              </a:ext>
            </a:extLst>
          </p:cNvPr>
          <p:cNvSpPr/>
          <p:nvPr/>
        </p:nvSpPr>
        <p:spPr>
          <a:xfrm>
            <a:off x="6096000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0,4</a:t>
            </a:r>
          </a:p>
        </p:txBody>
      </p:sp>
      <p:sp>
        <p:nvSpPr>
          <p:cNvPr id="9" name="!!0-5">
            <a:extLst>
              <a:ext uri="{FF2B5EF4-FFF2-40B4-BE49-F238E27FC236}">
                <a16:creationId xmlns:a16="http://schemas.microsoft.com/office/drawing/2014/main" id="{52860A0F-6A4A-FC91-3F0B-D55FA4FD4604}"/>
              </a:ext>
            </a:extLst>
          </p:cNvPr>
          <p:cNvSpPr/>
          <p:nvPr/>
        </p:nvSpPr>
        <p:spPr>
          <a:xfrm>
            <a:off x="6742331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0,5</a:t>
            </a:r>
          </a:p>
        </p:txBody>
      </p:sp>
      <p:sp>
        <p:nvSpPr>
          <p:cNvPr id="10" name="!!0-6">
            <a:extLst>
              <a:ext uri="{FF2B5EF4-FFF2-40B4-BE49-F238E27FC236}">
                <a16:creationId xmlns:a16="http://schemas.microsoft.com/office/drawing/2014/main" id="{EB6D907E-8A97-F2EA-7AF9-2689F8356F10}"/>
              </a:ext>
            </a:extLst>
          </p:cNvPr>
          <p:cNvSpPr/>
          <p:nvPr/>
        </p:nvSpPr>
        <p:spPr>
          <a:xfrm>
            <a:off x="7389969" y="101591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0,6</a:t>
            </a:r>
          </a:p>
        </p:txBody>
      </p:sp>
      <p:sp>
        <p:nvSpPr>
          <p:cNvPr id="11" name="!!0-7">
            <a:extLst>
              <a:ext uri="{FF2B5EF4-FFF2-40B4-BE49-F238E27FC236}">
                <a16:creationId xmlns:a16="http://schemas.microsoft.com/office/drawing/2014/main" id="{95D79FCE-0D15-7F69-F4C6-8E3CACF1D48B}"/>
              </a:ext>
            </a:extLst>
          </p:cNvPr>
          <p:cNvSpPr/>
          <p:nvPr/>
        </p:nvSpPr>
        <p:spPr>
          <a:xfrm>
            <a:off x="8034993" y="101591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0,7</a:t>
            </a:r>
          </a:p>
        </p:txBody>
      </p:sp>
      <p:sp>
        <p:nvSpPr>
          <p:cNvPr id="68" name="!!1-0">
            <a:extLst>
              <a:ext uri="{FF2B5EF4-FFF2-40B4-BE49-F238E27FC236}">
                <a16:creationId xmlns:a16="http://schemas.microsoft.com/office/drawing/2014/main" id="{8F1BBFD8-4A88-13A0-9C46-F84976AACBBE}"/>
              </a:ext>
            </a:extLst>
          </p:cNvPr>
          <p:cNvSpPr/>
          <p:nvPr/>
        </p:nvSpPr>
        <p:spPr>
          <a:xfrm>
            <a:off x="3510676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1,0</a:t>
            </a:r>
          </a:p>
        </p:txBody>
      </p:sp>
      <p:sp>
        <p:nvSpPr>
          <p:cNvPr id="69" name="!!1-1">
            <a:extLst>
              <a:ext uri="{FF2B5EF4-FFF2-40B4-BE49-F238E27FC236}">
                <a16:creationId xmlns:a16="http://schemas.microsoft.com/office/drawing/2014/main" id="{E4D7514D-4927-46DB-D546-7E4F0FCB5E44}"/>
              </a:ext>
            </a:extLst>
          </p:cNvPr>
          <p:cNvSpPr/>
          <p:nvPr/>
        </p:nvSpPr>
        <p:spPr>
          <a:xfrm>
            <a:off x="4157007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1,1</a:t>
            </a:r>
          </a:p>
        </p:txBody>
      </p:sp>
      <p:sp>
        <p:nvSpPr>
          <p:cNvPr id="70" name="!!1-2">
            <a:extLst>
              <a:ext uri="{FF2B5EF4-FFF2-40B4-BE49-F238E27FC236}">
                <a16:creationId xmlns:a16="http://schemas.microsoft.com/office/drawing/2014/main" id="{76BB692B-22FA-7283-78BD-C2807BDC6F4E}"/>
              </a:ext>
            </a:extLst>
          </p:cNvPr>
          <p:cNvSpPr/>
          <p:nvPr/>
        </p:nvSpPr>
        <p:spPr>
          <a:xfrm>
            <a:off x="4804645" y="174849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1,2</a:t>
            </a:r>
          </a:p>
        </p:txBody>
      </p:sp>
      <p:sp>
        <p:nvSpPr>
          <p:cNvPr id="71" name="!!1-3">
            <a:extLst>
              <a:ext uri="{FF2B5EF4-FFF2-40B4-BE49-F238E27FC236}">
                <a16:creationId xmlns:a16="http://schemas.microsoft.com/office/drawing/2014/main" id="{B998B596-C29A-59A3-2428-779F8A7174F8}"/>
              </a:ext>
            </a:extLst>
          </p:cNvPr>
          <p:cNvSpPr/>
          <p:nvPr/>
        </p:nvSpPr>
        <p:spPr>
          <a:xfrm>
            <a:off x="5449669" y="174849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1,3</a:t>
            </a:r>
          </a:p>
        </p:txBody>
      </p:sp>
      <p:sp>
        <p:nvSpPr>
          <p:cNvPr id="72" name="!!1-4">
            <a:extLst>
              <a:ext uri="{FF2B5EF4-FFF2-40B4-BE49-F238E27FC236}">
                <a16:creationId xmlns:a16="http://schemas.microsoft.com/office/drawing/2014/main" id="{CEB71A9B-53E7-77DF-AE22-13986BC38015}"/>
              </a:ext>
            </a:extLst>
          </p:cNvPr>
          <p:cNvSpPr/>
          <p:nvPr/>
        </p:nvSpPr>
        <p:spPr>
          <a:xfrm>
            <a:off x="6096000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1,4</a:t>
            </a:r>
          </a:p>
        </p:txBody>
      </p:sp>
      <p:sp>
        <p:nvSpPr>
          <p:cNvPr id="73" name="!!1-5">
            <a:extLst>
              <a:ext uri="{FF2B5EF4-FFF2-40B4-BE49-F238E27FC236}">
                <a16:creationId xmlns:a16="http://schemas.microsoft.com/office/drawing/2014/main" id="{7D50584B-115F-8B65-AE38-0A45C3DDFE82}"/>
              </a:ext>
            </a:extLst>
          </p:cNvPr>
          <p:cNvSpPr/>
          <p:nvPr/>
        </p:nvSpPr>
        <p:spPr>
          <a:xfrm>
            <a:off x="6742331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1,5</a:t>
            </a:r>
          </a:p>
        </p:txBody>
      </p:sp>
      <p:sp>
        <p:nvSpPr>
          <p:cNvPr id="74" name="!!1-6">
            <a:extLst>
              <a:ext uri="{FF2B5EF4-FFF2-40B4-BE49-F238E27FC236}">
                <a16:creationId xmlns:a16="http://schemas.microsoft.com/office/drawing/2014/main" id="{C820BFA8-AB6C-F2C7-E878-5E52D4D59ABC}"/>
              </a:ext>
            </a:extLst>
          </p:cNvPr>
          <p:cNvSpPr/>
          <p:nvPr/>
        </p:nvSpPr>
        <p:spPr>
          <a:xfrm>
            <a:off x="7389969" y="174849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1,6</a:t>
            </a:r>
          </a:p>
        </p:txBody>
      </p:sp>
      <p:sp>
        <p:nvSpPr>
          <p:cNvPr id="75" name="!!1-7">
            <a:extLst>
              <a:ext uri="{FF2B5EF4-FFF2-40B4-BE49-F238E27FC236}">
                <a16:creationId xmlns:a16="http://schemas.microsoft.com/office/drawing/2014/main" id="{295073B5-BBE7-C989-4652-CD7BFC551757}"/>
              </a:ext>
            </a:extLst>
          </p:cNvPr>
          <p:cNvSpPr/>
          <p:nvPr/>
        </p:nvSpPr>
        <p:spPr>
          <a:xfrm>
            <a:off x="8034993" y="174849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1,7</a:t>
            </a:r>
          </a:p>
        </p:txBody>
      </p:sp>
      <p:sp>
        <p:nvSpPr>
          <p:cNvPr id="76" name="!!2-0">
            <a:extLst>
              <a:ext uri="{FF2B5EF4-FFF2-40B4-BE49-F238E27FC236}">
                <a16:creationId xmlns:a16="http://schemas.microsoft.com/office/drawing/2014/main" id="{12BE360E-140B-06E4-F465-54301071B0BB}"/>
              </a:ext>
            </a:extLst>
          </p:cNvPr>
          <p:cNvSpPr/>
          <p:nvPr/>
        </p:nvSpPr>
        <p:spPr>
          <a:xfrm>
            <a:off x="3510676" y="2481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2,0</a:t>
            </a:r>
          </a:p>
        </p:txBody>
      </p:sp>
      <p:sp>
        <p:nvSpPr>
          <p:cNvPr id="77" name="!!2-1">
            <a:extLst>
              <a:ext uri="{FF2B5EF4-FFF2-40B4-BE49-F238E27FC236}">
                <a16:creationId xmlns:a16="http://schemas.microsoft.com/office/drawing/2014/main" id="{A0684BFE-2E9D-2AA6-BD35-BB8EB0D5FB3A}"/>
              </a:ext>
            </a:extLst>
          </p:cNvPr>
          <p:cNvSpPr/>
          <p:nvPr/>
        </p:nvSpPr>
        <p:spPr>
          <a:xfrm>
            <a:off x="4157007" y="2481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2,1</a:t>
            </a:r>
          </a:p>
        </p:txBody>
      </p:sp>
      <p:sp>
        <p:nvSpPr>
          <p:cNvPr id="78" name="!!2-2">
            <a:extLst>
              <a:ext uri="{FF2B5EF4-FFF2-40B4-BE49-F238E27FC236}">
                <a16:creationId xmlns:a16="http://schemas.microsoft.com/office/drawing/2014/main" id="{2DB558AC-5DFC-1076-A220-444A69B43197}"/>
              </a:ext>
            </a:extLst>
          </p:cNvPr>
          <p:cNvSpPr/>
          <p:nvPr/>
        </p:nvSpPr>
        <p:spPr>
          <a:xfrm>
            <a:off x="4804645" y="248107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2,2</a:t>
            </a:r>
          </a:p>
        </p:txBody>
      </p:sp>
      <p:sp>
        <p:nvSpPr>
          <p:cNvPr id="79" name="!!2-3">
            <a:extLst>
              <a:ext uri="{FF2B5EF4-FFF2-40B4-BE49-F238E27FC236}">
                <a16:creationId xmlns:a16="http://schemas.microsoft.com/office/drawing/2014/main" id="{F955CD33-3769-CAF5-B559-AAB6DD83ECEA}"/>
              </a:ext>
            </a:extLst>
          </p:cNvPr>
          <p:cNvSpPr/>
          <p:nvPr/>
        </p:nvSpPr>
        <p:spPr>
          <a:xfrm>
            <a:off x="5449669" y="248107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2,3</a:t>
            </a:r>
          </a:p>
        </p:txBody>
      </p:sp>
      <p:sp>
        <p:nvSpPr>
          <p:cNvPr id="80" name="!!2-4">
            <a:extLst>
              <a:ext uri="{FF2B5EF4-FFF2-40B4-BE49-F238E27FC236}">
                <a16:creationId xmlns:a16="http://schemas.microsoft.com/office/drawing/2014/main" id="{D2BE3829-C929-947B-BA93-224F8C1B696A}"/>
              </a:ext>
            </a:extLst>
          </p:cNvPr>
          <p:cNvSpPr/>
          <p:nvPr/>
        </p:nvSpPr>
        <p:spPr>
          <a:xfrm>
            <a:off x="6096000" y="2481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2,4</a:t>
            </a:r>
          </a:p>
        </p:txBody>
      </p:sp>
      <p:sp>
        <p:nvSpPr>
          <p:cNvPr id="81" name="!!2-5">
            <a:extLst>
              <a:ext uri="{FF2B5EF4-FFF2-40B4-BE49-F238E27FC236}">
                <a16:creationId xmlns:a16="http://schemas.microsoft.com/office/drawing/2014/main" id="{A09BF6E0-5E43-C56C-D7CC-702B6BF674F2}"/>
              </a:ext>
            </a:extLst>
          </p:cNvPr>
          <p:cNvSpPr/>
          <p:nvPr/>
        </p:nvSpPr>
        <p:spPr>
          <a:xfrm>
            <a:off x="6742331" y="2481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2,5</a:t>
            </a:r>
          </a:p>
        </p:txBody>
      </p:sp>
      <p:sp>
        <p:nvSpPr>
          <p:cNvPr id="82" name="!!2-6">
            <a:extLst>
              <a:ext uri="{FF2B5EF4-FFF2-40B4-BE49-F238E27FC236}">
                <a16:creationId xmlns:a16="http://schemas.microsoft.com/office/drawing/2014/main" id="{D535A78A-BCAE-61AE-1590-62E6A4BBFA48}"/>
              </a:ext>
            </a:extLst>
          </p:cNvPr>
          <p:cNvSpPr/>
          <p:nvPr/>
        </p:nvSpPr>
        <p:spPr>
          <a:xfrm>
            <a:off x="7389969" y="248107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2,6</a:t>
            </a:r>
          </a:p>
        </p:txBody>
      </p:sp>
      <p:sp>
        <p:nvSpPr>
          <p:cNvPr id="83" name="!!2-7">
            <a:extLst>
              <a:ext uri="{FF2B5EF4-FFF2-40B4-BE49-F238E27FC236}">
                <a16:creationId xmlns:a16="http://schemas.microsoft.com/office/drawing/2014/main" id="{C4A46D1F-4781-B35D-FA31-AF6DB89727E2}"/>
              </a:ext>
            </a:extLst>
          </p:cNvPr>
          <p:cNvSpPr/>
          <p:nvPr/>
        </p:nvSpPr>
        <p:spPr>
          <a:xfrm>
            <a:off x="8034993" y="248107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2,7</a:t>
            </a:r>
          </a:p>
        </p:txBody>
      </p:sp>
      <p:sp>
        <p:nvSpPr>
          <p:cNvPr id="84" name="!!3-0">
            <a:extLst>
              <a:ext uri="{FF2B5EF4-FFF2-40B4-BE49-F238E27FC236}">
                <a16:creationId xmlns:a16="http://schemas.microsoft.com/office/drawing/2014/main" id="{D3673AFA-C0E2-29DF-F186-7161F3578349}"/>
              </a:ext>
            </a:extLst>
          </p:cNvPr>
          <p:cNvSpPr/>
          <p:nvPr/>
        </p:nvSpPr>
        <p:spPr>
          <a:xfrm>
            <a:off x="3510676" y="32136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3,0</a:t>
            </a:r>
          </a:p>
        </p:txBody>
      </p:sp>
      <p:sp>
        <p:nvSpPr>
          <p:cNvPr id="85" name="!!3-1">
            <a:extLst>
              <a:ext uri="{FF2B5EF4-FFF2-40B4-BE49-F238E27FC236}">
                <a16:creationId xmlns:a16="http://schemas.microsoft.com/office/drawing/2014/main" id="{A763B774-C18D-4FC0-E1BB-60C8EB02999F}"/>
              </a:ext>
            </a:extLst>
          </p:cNvPr>
          <p:cNvSpPr/>
          <p:nvPr/>
        </p:nvSpPr>
        <p:spPr>
          <a:xfrm>
            <a:off x="4157007" y="32136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3,1</a:t>
            </a:r>
          </a:p>
        </p:txBody>
      </p:sp>
      <p:sp>
        <p:nvSpPr>
          <p:cNvPr id="86" name="!!3-2">
            <a:extLst>
              <a:ext uri="{FF2B5EF4-FFF2-40B4-BE49-F238E27FC236}">
                <a16:creationId xmlns:a16="http://schemas.microsoft.com/office/drawing/2014/main" id="{5B86D125-1490-3CF0-B0C0-AC87D681E4B5}"/>
              </a:ext>
            </a:extLst>
          </p:cNvPr>
          <p:cNvSpPr/>
          <p:nvPr/>
        </p:nvSpPr>
        <p:spPr>
          <a:xfrm>
            <a:off x="4804645" y="321365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3,2</a:t>
            </a:r>
          </a:p>
        </p:txBody>
      </p:sp>
      <p:sp>
        <p:nvSpPr>
          <p:cNvPr id="87" name="!!3-3">
            <a:extLst>
              <a:ext uri="{FF2B5EF4-FFF2-40B4-BE49-F238E27FC236}">
                <a16:creationId xmlns:a16="http://schemas.microsoft.com/office/drawing/2014/main" id="{4645B204-6C07-A853-A4BA-22EF8AEB371C}"/>
              </a:ext>
            </a:extLst>
          </p:cNvPr>
          <p:cNvSpPr/>
          <p:nvPr/>
        </p:nvSpPr>
        <p:spPr>
          <a:xfrm>
            <a:off x="5449669" y="321365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3,3</a:t>
            </a:r>
          </a:p>
        </p:txBody>
      </p:sp>
      <p:sp>
        <p:nvSpPr>
          <p:cNvPr id="88" name="!!3-4">
            <a:extLst>
              <a:ext uri="{FF2B5EF4-FFF2-40B4-BE49-F238E27FC236}">
                <a16:creationId xmlns:a16="http://schemas.microsoft.com/office/drawing/2014/main" id="{6B3130D7-D09C-D7B1-F86B-CFB9E592E4B0}"/>
              </a:ext>
            </a:extLst>
          </p:cNvPr>
          <p:cNvSpPr/>
          <p:nvPr/>
        </p:nvSpPr>
        <p:spPr>
          <a:xfrm>
            <a:off x="6096000" y="32136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3,4</a:t>
            </a:r>
          </a:p>
        </p:txBody>
      </p:sp>
      <p:sp>
        <p:nvSpPr>
          <p:cNvPr id="89" name="!!3-5">
            <a:extLst>
              <a:ext uri="{FF2B5EF4-FFF2-40B4-BE49-F238E27FC236}">
                <a16:creationId xmlns:a16="http://schemas.microsoft.com/office/drawing/2014/main" id="{653E53DD-ACEE-6846-04F3-D3D178E02EB4}"/>
              </a:ext>
            </a:extLst>
          </p:cNvPr>
          <p:cNvSpPr/>
          <p:nvPr/>
        </p:nvSpPr>
        <p:spPr>
          <a:xfrm>
            <a:off x="6742331" y="32136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3,5</a:t>
            </a:r>
          </a:p>
        </p:txBody>
      </p:sp>
      <p:sp>
        <p:nvSpPr>
          <p:cNvPr id="90" name="!!3-6">
            <a:extLst>
              <a:ext uri="{FF2B5EF4-FFF2-40B4-BE49-F238E27FC236}">
                <a16:creationId xmlns:a16="http://schemas.microsoft.com/office/drawing/2014/main" id="{73C59E4D-65C2-D71A-810E-4AC54C91E8EC}"/>
              </a:ext>
            </a:extLst>
          </p:cNvPr>
          <p:cNvSpPr/>
          <p:nvPr/>
        </p:nvSpPr>
        <p:spPr>
          <a:xfrm>
            <a:off x="7389969" y="321365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3,6</a:t>
            </a:r>
          </a:p>
        </p:txBody>
      </p:sp>
      <p:sp>
        <p:nvSpPr>
          <p:cNvPr id="91" name="!!3-7">
            <a:extLst>
              <a:ext uri="{FF2B5EF4-FFF2-40B4-BE49-F238E27FC236}">
                <a16:creationId xmlns:a16="http://schemas.microsoft.com/office/drawing/2014/main" id="{E2A7A0E4-ACA9-3668-A4E2-A0590339C388}"/>
              </a:ext>
            </a:extLst>
          </p:cNvPr>
          <p:cNvSpPr/>
          <p:nvPr/>
        </p:nvSpPr>
        <p:spPr>
          <a:xfrm>
            <a:off x="8034993" y="321365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3,7</a:t>
            </a:r>
          </a:p>
        </p:txBody>
      </p:sp>
      <p:sp>
        <p:nvSpPr>
          <p:cNvPr id="92" name="!!4-0">
            <a:extLst>
              <a:ext uri="{FF2B5EF4-FFF2-40B4-BE49-F238E27FC236}">
                <a16:creationId xmlns:a16="http://schemas.microsoft.com/office/drawing/2014/main" id="{3632903E-B70F-83C7-5BEB-E091B7192A25}"/>
              </a:ext>
            </a:extLst>
          </p:cNvPr>
          <p:cNvSpPr/>
          <p:nvPr/>
        </p:nvSpPr>
        <p:spPr>
          <a:xfrm>
            <a:off x="3510676" y="394623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4,0</a:t>
            </a:r>
          </a:p>
        </p:txBody>
      </p:sp>
      <p:sp>
        <p:nvSpPr>
          <p:cNvPr id="93" name="!!4-1">
            <a:extLst>
              <a:ext uri="{FF2B5EF4-FFF2-40B4-BE49-F238E27FC236}">
                <a16:creationId xmlns:a16="http://schemas.microsoft.com/office/drawing/2014/main" id="{27B0B18F-3936-F4D6-18FD-2044FE0C76E9}"/>
              </a:ext>
            </a:extLst>
          </p:cNvPr>
          <p:cNvSpPr/>
          <p:nvPr/>
        </p:nvSpPr>
        <p:spPr>
          <a:xfrm>
            <a:off x="4157007" y="394623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4,1</a:t>
            </a:r>
          </a:p>
        </p:txBody>
      </p:sp>
      <p:sp>
        <p:nvSpPr>
          <p:cNvPr id="94" name="!!4-2">
            <a:extLst>
              <a:ext uri="{FF2B5EF4-FFF2-40B4-BE49-F238E27FC236}">
                <a16:creationId xmlns:a16="http://schemas.microsoft.com/office/drawing/2014/main" id="{F9390333-2261-E62B-2044-A89A68F993DF}"/>
              </a:ext>
            </a:extLst>
          </p:cNvPr>
          <p:cNvSpPr/>
          <p:nvPr/>
        </p:nvSpPr>
        <p:spPr>
          <a:xfrm>
            <a:off x="4804645" y="394623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4,2</a:t>
            </a:r>
          </a:p>
        </p:txBody>
      </p:sp>
      <p:sp>
        <p:nvSpPr>
          <p:cNvPr id="95" name="!!4-3">
            <a:extLst>
              <a:ext uri="{FF2B5EF4-FFF2-40B4-BE49-F238E27FC236}">
                <a16:creationId xmlns:a16="http://schemas.microsoft.com/office/drawing/2014/main" id="{3CD39BF6-A1FA-AFD1-6109-D97CD0938E68}"/>
              </a:ext>
            </a:extLst>
          </p:cNvPr>
          <p:cNvSpPr/>
          <p:nvPr/>
        </p:nvSpPr>
        <p:spPr>
          <a:xfrm>
            <a:off x="5449669" y="394623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4,3</a:t>
            </a:r>
          </a:p>
        </p:txBody>
      </p:sp>
      <p:sp>
        <p:nvSpPr>
          <p:cNvPr id="96" name="!!4-4">
            <a:extLst>
              <a:ext uri="{FF2B5EF4-FFF2-40B4-BE49-F238E27FC236}">
                <a16:creationId xmlns:a16="http://schemas.microsoft.com/office/drawing/2014/main" id="{16D6E4C2-6194-2803-4C48-0D03EF8DC791}"/>
              </a:ext>
            </a:extLst>
          </p:cNvPr>
          <p:cNvSpPr/>
          <p:nvPr/>
        </p:nvSpPr>
        <p:spPr>
          <a:xfrm>
            <a:off x="6096000" y="394623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4,4</a:t>
            </a:r>
          </a:p>
        </p:txBody>
      </p:sp>
      <p:sp>
        <p:nvSpPr>
          <p:cNvPr id="97" name="!!4-5">
            <a:extLst>
              <a:ext uri="{FF2B5EF4-FFF2-40B4-BE49-F238E27FC236}">
                <a16:creationId xmlns:a16="http://schemas.microsoft.com/office/drawing/2014/main" id="{2DC2D63B-B5C4-D2CB-63F9-578CD048030B}"/>
              </a:ext>
            </a:extLst>
          </p:cNvPr>
          <p:cNvSpPr/>
          <p:nvPr/>
        </p:nvSpPr>
        <p:spPr>
          <a:xfrm>
            <a:off x="6742331" y="394623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4,5</a:t>
            </a:r>
          </a:p>
        </p:txBody>
      </p:sp>
      <p:sp>
        <p:nvSpPr>
          <p:cNvPr id="98" name="!!4-6">
            <a:extLst>
              <a:ext uri="{FF2B5EF4-FFF2-40B4-BE49-F238E27FC236}">
                <a16:creationId xmlns:a16="http://schemas.microsoft.com/office/drawing/2014/main" id="{F8EC806A-0001-0D50-279D-A3F90C5079AB}"/>
              </a:ext>
            </a:extLst>
          </p:cNvPr>
          <p:cNvSpPr/>
          <p:nvPr/>
        </p:nvSpPr>
        <p:spPr>
          <a:xfrm>
            <a:off x="7389969" y="394623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4,6</a:t>
            </a:r>
          </a:p>
        </p:txBody>
      </p:sp>
      <p:sp>
        <p:nvSpPr>
          <p:cNvPr id="99" name="!!4-7">
            <a:extLst>
              <a:ext uri="{FF2B5EF4-FFF2-40B4-BE49-F238E27FC236}">
                <a16:creationId xmlns:a16="http://schemas.microsoft.com/office/drawing/2014/main" id="{B9F34822-2915-9C30-931C-811ED68E8148}"/>
              </a:ext>
            </a:extLst>
          </p:cNvPr>
          <p:cNvSpPr/>
          <p:nvPr/>
        </p:nvSpPr>
        <p:spPr>
          <a:xfrm>
            <a:off x="8034993" y="394623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4,7</a:t>
            </a:r>
          </a:p>
        </p:txBody>
      </p:sp>
      <p:sp>
        <p:nvSpPr>
          <p:cNvPr id="100" name="!!5-0">
            <a:extLst>
              <a:ext uri="{FF2B5EF4-FFF2-40B4-BE49-F238E27FC236}">
                <a16:creationId xmlns:a16="http://schemas.microsoft.com/office/drawing/2014/main" id="{20298144-7EAA-F6F1-EE12-D5660F374A74}"/>
              </a:ext>
            </a:extLst>
          </p:cNvPr>
          <p:cNvSpPr/>
          <p:nvPr/>
        </p:nvSpPr>
        <p:spPr>
          <a:xfrm>
            <a:off x="3510676" y="467881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5,0</a:t>
            </a:r>
          </a:p>
        </p:txBody>
      </p:sp>
      <p:sp>
        <p:nvSpPr>
          <p:cNvPr id="101" name="!!5-1">
            <a:extLst>
              <a:ext uri="{FF2B5EF4-FFF2-40B4-BE49-F238E27FC236}">
                <a16:creationId xmlns:a16="http://schemas.microsoft.com/office/drawing/2014/main" id="{FBE97237-A808-321A-EEDC-E6E4AB4A34E1}"/>
              </a:ext>
            </a:extLst>
          </p:cNvPr>
          <p:cNvSpPr/>
          <p:nvPr/>
        </p:nvSpPr>
        <p:spPr>
          <a:xfrm>
            <a:off x="4157007" y="467881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5,1</a:t>
            </a:r>
          </a:p>
        </p:txBody>
      </p:sp>
      <p:sp>
        <p:nvSpPr>
          <p:cNvPr id="102" name="!!5-2">
            <a:extLst>
              <a:ext uri="{FF2B5EF4-FFF2-40B4-BE49-F238E27FC236}">
                <a16:creationId xmlns:a16="http://schemas.microsoft.com/office/drawing/2014/main" id="{ED71EE53-3324-770C-B1D3-0899425D9327}"/>
              </a:ext>
            </a:extLst>
          </p:cNvPr>
          <p:cNvSpPr/>
          <p:nvPr/>
        </p:nvSpPr>
        <p:spPr>
          <a:xfrm>
            <a:off x="4804645" y="467881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5,2</a:t>
            </a:r>
          </a:p>
        </p:txBody>
      </p:sp>
      <p:sp>
        <p:nvSpPr>
          <p:cNvPr id="103" name="!!5-3">
            <a:extLst>
              <a:ext uri="{FF2B5EF4-FFF2-40B4-BE49-F238E27FC236}">
                <a16:creationId xmlns:a16="http://schemas.microsoft.com/office/drawing/2014/main" id="{397C864B-DAC5-23D7-5BE4-656450D66F37}"/>
              </a:ext>
            </a:extLst>
          </p:cNvPr>
          <p:cNvSpPr/>
          <p:nvPr/>
        </p:nvSpPr>
        <p:spPr>
          <a:xfrm>
            <a:off x="5449669" y="467881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5,3</a:t>
            </a:r>
          </a:p>
        </p:txBody>
      </p:sp>
      <p:sp>
        <p:nvSpPr>
          <p:cNvPr id="104" name="!!5-4">
            <a:extLst>
              <a:ext uri="{FF2B5EF4-FFF2-40B4-BE49-F238E27FC236}">
                <a16:creationId xmlns:a16="http://schemas.microsoft.com/office/drawing/2014/main" id="{8615F847-6882-B713-4AEC-129854F99C7F}"/>
              </a:ext>
            </a:extLst>
          </p:cNvPr>
          <p:cNvSpPr/>
          <p:nvPr/>
        </p:nvSpPr>
        <p:spPr>
          <a:xfrm>
            <a:off x="6096000" y="467881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5,4</a:t>
            </a:r>
          </a:p>
        </p:txBody>
      </p:sp>
      <p:sp>
        <p:nvSpPr>
          <p:cNvPr id="105" name="!!5-5">
            <a:extLst>
              <a:ext uri="{FF2B5EF4-FFF2-40B4-BE49-F238E27FC236}">
                <a16:creationId xmlns:a16="http://schemas.microsoft.com/office/drawing/2014/main" id="{8D9D0921-1A74-868F-FFCE-7B9E534DD1C6}"/>
              </a:ext>
            </a:extLst>
          </p:cNvPr>
          <p:cNvSpPr/>
          <p:nvPr/>
        </p:nvSpPr>
        <p:spPr>
          <a:xfrm>
            <a:off x="6742331" y="467881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5,5</a:t>
            </a:r>
          </a:p>
        </p:txBody>
      </p:sp>
      <p:sp>
        <p:nvSpPr>
          <p:cNvPr id="106" name="!!5-6">
            <a:extLst>
              <a:ext uri="{FF2B5EF4-FFF2-40B4-BE49-F238E27FC236}">
                <a16:creationId xmlns:a16="http://schemas.microsoft.com/office/drawing/2014/main" id="{B824E6C4-6718-C33A-83B7-58D0794AF81A}"/>
              </a:ext>
            </a:extLst>
          </p:cNvPr>
          <p:cNvSpPr/>
          <p:nvPr/>
        </p:nvSpPr>
        <p:spPr>
          <a:xfrm>
            <a:off x="7389969" y="467881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5,6</a:t>
            </a:r>
          </a:p>
        </p:txBody>
      </p:sp>
      <p:sp>
        <p:nvSpPr>
          <p:cNvPr id="107" name="!!5-7">
            <a:extLst>
              <a:ext uri="{FF2B5EF4-FFF2-40B4-BE49-F238E27FC236}">
                <a16:creationId xmlns:a16="http://schemas.microsoft.com/office/drawing/2014/main" id="{2466E69A-B98E-6278-6123-115C52A68A30}"/>
              </a:ext>
            </a:extLst>
          </p:cNvPr>
          <p:cNvSpPr/>
          <p:nvPr/>
        </p:nvSpPr>
        <p:spPr>
          <a:xfrm>
            <a:off x="8034993" y="467881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5,7</a:t>
            </a:r>
          </a:p>
        </p:txBody>
      </p:sp>
      <p:sp>
        <p:nvSpPr>
          <p:cNvPr id="108" name="!!6-0">
            <a:extLst>
              <a:ext uri="{FF2B5EF4-FFF2-40B4-BE49-F238E27FC236}">
                <a16:creationId xmlns:a16="http://schemas.microsoft.com/office/drawing/2014/main" id="{986E74F1-A5B9-3B84-13F2-2D4B5C0283F5}"/>
              </a:ext>
            </a:extLst>
          </p:cNvPr>
          <p:cNvSpPr/>
          <p:nvPr/>
        </p:nvSpPr>
        <p:spPr>
          <a:xfrm>
            <a:off x="3510676" y="5411399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6,0</a:t>
            </a:r>
          </a:p>
        </p:txBody>
      </p:sp>
      <p:sp>
        <p:nvSpPr>
          <p:cNvPr id="109" name="!!6-1">
            <a:extLst>
              <a:ext uri="{FF2B5EF4-FFF2-40B4-BE49-F238E27FC236}">
                <a16:creationId xmlns:a16="http://schemas.microsoft.com/office/drawing/2014/main" id="{8A0498F3-11F5-F58E-1C65-071E0C13F1AC}"/>
              </a:ext>
            </a:extLst>
          </p:cNvPr>
          <p:cNvSpPr/>
          <p:nvPr/>
        </p:nvSpPr>
        <p:spPr>
          <a:xfrm>
            <a:off x="4157007" y="5411399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6,1</a:t>
            </a:r>
          </a:p>
        </p:txBody>
      </p:sp>
      <p:sp>
        <p:nvSpPr>
          <p:cNvPr id="110" name="!!6-2">
            <a:extLst>
              <a:ext uri="{FF2B5EF4-FFF2-40B4-BE49-F238E27FC236}">
                <a16:creationId xmlns:a16="http://schemas.microsoft.com/office/drawing/2014/main" id="{76AA111E-D431-EA80-5A88-E1101B8F9446}"/>
              </a:ext>
            </a:extLst>
          </p:cNvPr>
          <p:cNvSpPr/>
          <p:nvPr/>
        </p:nvSpPr>
        <p:spPr>
          <a:xfrm>
            <a:off x="4804645" y="541139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6,2</a:t>
            </a:r>
          </a:p>
        </p:txBody>
      </p:sp>
      <p:sp>
        <p:nvSpPr>
          <p:cNvPr id="111" name="!!6-3">
            <a:extLst>
              <a:ext uri="{FF2B5EF4-FFF2-40B4-BE49-F238E27FC236}">
                <a16:creationId xmlns:a16="http://schemas.microsoft.com/office/drawing/2014/main" id="{4EFB9E67-B14C-9C72-CCC9-FED671F9EF19}"/>
              </a:ext>
            </a:extLst>
          </p:cNvPr>
          <p:cNvSpPr/>
          <p:nvPr/>
        </p:nvSpPr>
        <p:spPr>
          <a:xfrm>
            <a:off x="5449669" y="541139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6,3</a:t>
            </a:r>
          </a:p>
        </p:txBody>
      </p:sp>
      <p:sp>
        <p:nvSpPr>
          <p:cNvPr id="112" name="!!6-4">
            <a:extLst>
              <a:ext uri="{FF2B5EF4-FFF2-40B4-BE49-F238E27FC236}">
                <a16:creationId xmlns:a16="http://schemas.microsoft.com/office/drawing/2014/main" id="{C3A018C4-40C0-2582-23DE-F70B8C962216}"/>
              </a:ext>
            </a:extLst>
          </p:cNvPr>
          <p:cNvSpPr/>
          <p:nvPr/>
        </p:nvSpPr>
        <p:spPr>
          <a:xfrm>
            <a:off x="6096000" y="5411399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6,4</a:t>
            </a:r>
          </a:p>
        </p:txBody>
      </p:sp>
      <p:sp>
        <p:nvSpPr>
          <p:cNvPr id="113" name="!!6-5">
            <a:extLst>
              <a:ext uri="{FF2B5EF4-FFF2-40B4-BE49-F238E27FC236}">
                <a16:creationId xmlns:a16="http://schemas.microsoft.com/office/drawing/2014/main" id="{63888525-7560-A2AC-E110-ABCA7FB61B57}"/>
              </a:ext>
            </a:extLst>
          </p:cNvPr>
          <p:cNvSpPr/>
          <p:nvPr/>
        </p:nvSpPr>
        <p:spPr>
          <a:xfrm>
            <a:off x="6742331" y="5411399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6,5</a:t>
            </a:r>
          </a:p>
        </p:txBody>
      </p:sp>
      <p:sp>
        <p:nvSpPr>
          <p:cNvPr id="114" name="!!6-6">
            <a:extLst>
              <a:ext uri="{FF2B5EF4-FFF2-40B4-BE49-F238E27FC236}">
                <a16:creationId xmlns:a16="http://schemas.microsoft.com/office/drawing/2014/main" id="{0B5D3222-92F7-70B3-45FD-FCEF85052805}"/>
              </a:ext>
            </a:extLst>
          </p:cNvPr>
          <p:cNvSpPr/>
          <p:nvPr/>
        </p:nvSpPr>
        <p:spPr>
          <a:xfrm>
            <a:off x="7389969" y="541139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6,6</a:t>
            </a:r>
          </a:p>
        </p:txBody>
      </p:sp>
      <p:sp>
        <p:nvSpPr>
          <p:cNvPr id="115" name="!!6-7">
            <a:extLst>
              <a:ext uri="{FF2B5EF4-FFF2-40B4-BE49-F238E27FC236}">
                <a16:creationId xmlns:a16="http://schemas.microsoft.com/office/drawing/2014/main" id="{2721A110-9E24-E61C-6A96-8D3C2B644F19}"/>
              </a:ext>
            </a:extLst>
          </p:cNvPr>
          <p:cNvSpPr/>
          <p:nvPr/>
        </p:nvSpPr>
        <p:spPr>
          <a:xfrm>
            <a:off x="8034993" y="541139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6,7</a:t>
            </a:r>
          </a:p>
        </p:txBody>
      </p:sp>
      <p:sp>
        <p:nvSpPr>
          <p:cNvPr id="116" name="!!7-0">
            <a:extLst>
              <a:ext uri="{FF2B5EF4-FFF2-40B4-BE49-F238E27FC236}">
                <a16:creationId xmlns:a16="http://schemas.microsoft.com/office/drawing/2014/main" id="{0FAC3125-088C-5EB4-EC7F-7C13202F4766}"/>
              </a:ext>
            </a:extLst>
          </p:cNvPr>
          <p:cNvSpPr/>
          <p:nvPr/>
        </p:nvSpPr>
        <p:spPr>
          <a:xfrm>
            <a:off x="3510676" y="614398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7,0</a:t>
            </a:r>
          </a:p>
        </p:txBody>
      </p:sp>
      <p:sp>
        <p:nvSpPr>
          <p:cNvPr id="117" name="!!7-1">
            <a:extLst>
              <a:ext uri="{FF2B5EF4-FFF2-40B4-BE49-F238E27FC236}">
                <a16:creationId xmlns:a16="http://schemas.microsoft.com/office/drawing/2014/main" id="{6B323FC1-B35C-EA58-47BC-EDE5EE11FCE1}"/>
              </a:ext>
            </a:extLst>
          </p:cNvPr>
          <p:cNvSpPr/>
          <p:nvPr/>
        </p:nvSpPr>
        <p:spPr>
          <a:xfrm>
            <a:off x="4157007" y="614398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7,1</a:t>
            </a:r>
          </a:p>
        </p:txBody>
      </p:sp>
      <p:sp>
        <p:nvSpPr>
          <p:cNvPr id="118" name="!!7-2">
            <a:extLst>
              <a:ext uri="{FF2B5EF4-FFF2-40B4-BE49-F238E27FC236}">
                <a16:creationId xmlns:a16="http://schemas.microsoft.com/office/drawing/2014/main" id="{250C4123-588A-717E-5EF4-455CAD64DDCF}"/>
              </a:ext>
            </a:extLst>
          </p:cNvPr>
          <p:cNvSpPr/>
          <p:nvPr/>
        </p:nvSpPr>
        <p:spPr>
          <a:xfrm>
            <a:off x="4804645" y="614398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7,2</a:t>
            </a:r>
          </a:p>
        </p:txBody>
      </p:sp>
      <p:sp>
        <p:nvSpPr>
          <p:cNvPr id="119" name="!!7-3">
            <a:extLst>
              <a:ext uri="{FF2B5EF4-FFF2-40B4-BE49-F238E27FC236}">
                <a16:creationId xmlns:a16="http://schemas.microsoft.com/office/drawing/2014/main" id="{0190B274-99D2-7DF3-AFB6-4E2638630CF4}"/>
              </a:ext>
            </a:extLst>
          </p:cNvPr>
          <p:cNvSpPr/>
          <p:nvPr/>
        </p:nvSpPr>
        <p:spPr>
          <a:xfrm>
            <a:off x="5449669" y="614398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7,3</a:t>
            </a:r>
          </a:p>
        </p:txBody>
      </p:sp>
      <p:sp>
        <p:nvSpPr>
          <p:cNvPr id="120" name="!!7-4">
            <a:extLst>
              <a:ext uri="{FF2B5EF4-FFF2-40B4-BE49-F238E27FC236}">
                <a16:creationId xmlns:a16="http://schemas.microsoft.com/office/drawing/2014/main" id="{45FAE429-FCA4-8F2F-4A27-3E31EE46C32C}"/>
              </a:ext>
            </a:extLst>
          </p:cNvPr>
          <p:cNvSpPr/>
          <p:nvPr/>
        </p:nvSpPr>
        <p:spPr>
          <a:xfrm>
            <a:off x="6096000" y="614398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7,4</a:t>
            </a:r>
          </a:p>
        </p:txBody>
      </p:sp>
      <p:sp>
        <p:nvSpPr>
          <p:cNvPr id="121" name="!!7-5">
            <a:extLst>
              <a:ext uri="{FF2B5EF4-FFF2-40B4-BE49-F238E27FC236}">
                <a16:creationId xmlns:a16="http://schemas.microsoft.com/office/drawing/2014/main" id="{83993646-237C-C5E8-096A-A8C643A6F767}"/>
              </a:ext>
            </a:extLst>
          </p:cNvPr>
          <p:cNvSpPr/>
          <p:nvPr/>
        </p:nvSpPr>
        <p:spPr>
          <a:xfrm>
            <a:off x="6742331" y="614398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7,5</a:t>
            </a:r>
          </a:p>
        </p:txBody>
      </p:sp>
      <p:sp>
        <p:nvSpPr>
          <p:cNvPr id="122" name="!!7-6">
            <a:extLst>
              <a:ext uri="{FF2B5EF4-FFF2-40B4-BE49-F238E27FC236}">
                <a16:creationId xmlns:a16="http://schemas.microsoft.com/office/drawing/2014/main" id="{A6D4026F-3AED-504E-973A-6C50EB530AD0}"/>
              </a:ext>
            </a:extLst>
          </p:cNvPr>
          <p:cNvSpPr/>
          <p:nvPr/>
        </p:nvSpPr>
        <p:spPr>
          <a:xfrm>
            <a:off x="7389969" y="614398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7,6</a:t>
            </a:r>
          </a:p>
        </p:txBody>
      </p:sp>
      <p:sp>
        <p:nvSpPr>
          <p:cNvPr id="123" name="!!7-7">
            <a:extLst>
              <a:ext uri="{FF2B5EF4-FFF2-40B4-BE49-F238E27FC236}">
                <a16:creationId xmlns:a16="http://schemas.microsoft.com/office/drawing/2014/main" id="{E3499936-D60F-E738-6F8F-59E214235DE8}"/>
              </a:ext>
            </a:extLst>
          </p:cNvPr>
          <p:cNvSpPr/>
          <p:nvPr/>
        </p:nvSpPr>
        <p:spPr>
          <a:xfrm>
            <a:off x="8034993" y="614398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7,7</a:t>
            </a:r>
          </a:p>
        </p:txBody>
      </p:sp>
      <p:sp>
        <p:nvSpPr>
          <p:cNvPr id="14" name="!!w0-0">
            <a:extLst>
              <a:ext uri="{FF2B5EF4-FFF2-40B4-BE49-F238E27FC236}">
                <a16:creationId xmlns:a16="http://schemas.microsoft.com/office/drawing/2014/main" id="{858A6D00-FB93-BE01-5E8D-65B359E2097E}"/>
              </a:ext>
            </a:extLst>
          </p:cNvPr>
          <p:cNvSpPr/>
          <p:nvPr/>
        </p:nvSpPr>
        <p:spPr>
          <a:xfrm>
            <a:off x="4156353" y="1015912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2"/>
                </a:solidFill>
              </a:rPr>
              <a:t>0,0</a:t>
            </a:r>
          </a:p>
        </p:txBody>
      </p:sp>
      <p:sp>
        <p:nvSpPr>
          <p:cNvPr id="15" name="!!w1-0">
            <a:extLst>
              <a:ext uri="{FF2B5EF4-FFF2-40B4-BE49-F238E27FC236}">
                <a16:creationId xmlns:a16="http://schemas.microsoft.com/office/drawing/2014/main" id="{CD2EC56A-8A5B-A783-09D1-9257C99346FB}"/>
              </a:ext>
            </a:extLst>
          </p:cNvPr>
          <p:cNvSpPr/>
          <p:nvPr/>
        </p:nvSpPr>
        <p:spPr>
          <a:xfrm>
            <a:off x="4156353" y="1748493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2"/>
                </a:solidFill>
              </a:rPr>
              <a:t>1,0</a:t>
            </a:r>
          </a:p>
        </p:txBody>
      </p:sp>
      <p:sp>
        <p:nvSpPr>
          <p:cNvPr id="16" name="!!w2-0">
            <a:extLst>
              <a:ext uri="{FF2B5EF4-FFF2-40B4-BE49-F238E27FC236}">
                <a16:creationId xmlns:a16="http://schemas.microsoft.com/office/drawing/2014/main" id="{DEF06A10-2790-5DBA-EFE1-7F35E937E5E3}"/>
              </a:ext>
            </a:extLst>
          </p:cNvPr>
          <p:cNvSpPr/>
          <p:nvPr/>
        </p:nvSpPr>
        <p:spPr>
          <a:xfrm>
            <a:off x="4156353" y="2481074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2"/>
                </a:solidFill>
              </a:rPr>
              <a:t>2,0</a:t>
            </a:r>
          </a:p>
        </p:txBody>
      </p:sp>
      <p:sp>
        <p:nvSpPr>
          <p:cNvPr id="17" name="!!w3-0">
            <a:extLst>
              <a:ext uri="{FF2B5EF4-FFF2-40B4-BE49-F238E27FC236}">
                <a16:creationId xmlns:a16="http://schemas.microsoft.com/office/drawing/2014/main" id="{B67DCB50-F3AA-F922-E3D0-97273279A6A5}"/>
              </a:ext>
            </a:extLst>
          </p:cNvPr>
          <p:cNvSpPr/>
          <p:nvPr/>
        </p:nvSpPr>
        <p:spPr>
          <a:xfrm>
            <a:off x="4156353" y="3213655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2"/>
                </a:solidFill>
              </a:rPr>
              <a:t>3,0</a:t>
            </a:r>
          </a:p>
        </p:txBody>
      </p:sp>
      <p:sp>
        <p:nvSpPr>
          <p:cNvPr id="18" name="!!w4-0">
            <a:extLst>
              <a:ext uri="{FF2B5EF4-FFF2-40B4-BE49-F238E27FC236}">
                <a16:creationId xmlns:a16="http://schemas.microsoft.com/office/drawing/2014/main" id="{80067920-B9B8-8B86-E506-7D86BDB0325F}"/>
              </a:ext>
            </a:extLst>
          </p:cNvPr>
          <p:cNvSpPr/>
          <p:nvPr/>
        </p:nvSpPr>
        <p:spPr>
          <a:xfrm>
            <a:off x="4156353" y="3946236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2"/>
                </a:solidFill>
              </a:rPr>
              <a:t>4,0</a:t>
            </a:r>
          </a:p>
        </p:txBody>
      </p:sp>
      <p:sp>
        <p:nvSpPr>
          <p:cNvPr id="19" name="!!w5-0">
            <a:extLst>
              <a:ext uri="{FF2B5EF4-FFF2-40B4-BE49-F238E27FC236}">
                <a16:creationId xmlns:a16="http://schemas.microsoft.com/office/drawing/2014/main" id="{1A53A5E9-C6F2-1417-53B3-63AC583E7D58}"/>
              </a:ext>
            </a:extLst>
          </p:cNvPr>
          <p:cNvSpPr/>
          <p:nvPr/>
        </p:nvSpPr>
        <p:spPr>
          <a:xfrm>
            <a:off x="4156353" y="4678817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2"/>
                </a:solidFill>
              </a:rPr>
              <a:t>5,0</a:t>
            </a:r>
          </a:p>
        </p:txBody>
      </p:sp>
      <p:sp>
        <p:nvSpPr>
          <p:cNvPr id="20" name="!!w6-0">
            <a:extLst>
              <a:ext uri="{FF2B5EF4-FFF2-40B4-BE49-F238E27FC236}">
                <a16:creationId xmlns:a16="http://schemas.microsoft.com/office/drawing/2014/main" id="{0049E7C9-E60B-616B-724C-73E56A29650D}"/>
              </a:ext>
            </a:extLst>
          </p:cNvPr>
          <p:cNvSpPr/>
          <p:nvPr/>
        </p:nvSpPr>
        <p:spPr>
          <a:xfrm>
            <a:off x="4156353" y="5411398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2"/>
                </a:solidFill>
              </a:rPr>
              <a:t>6,0</a:t>
            </a:r>
          </a:p>
        </p:txBody>
      </p:sp>
      <p:sp>
        <p:nvSpPr>
          <p:cNvPr id="21" name="!!w7-0">
            <a:extLst>
              <a:ext uri="{FF2B5EF4-FFF2-40B4-BE49-F238E27FC236}">
                <a16:creationId xmlns:a16="http://schemas.microsoft.com/office/drawing/2014/main" id="{EF32056A-F693-48BB-BD5B-B1341ADAA872}"/>
              </a:ext>
            </a:extLst>
          </p:cNvPr>
          <p:cNvSpPr/>
          <p:nvPr/>
        </p:nvSpPr>
        <p:spPr>
          <a:xfrm>
            <a:off x="4156353" y="6143982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2"/>
                </a:solidFill>
              </a:rPr>
              <a:t>7,0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7B1CAFA-3DC3-6F49-1D65-0D4C3098FE00}"/>
              </a:ext>
            </a:extLst>
          </p:cNvPr>
          <p:cNvSpPr txBox="1">
            <a:spLocks/>
          </p:cNvSpPr>
          <p:nvPr/>
        </p:nvSpPr>
        <p:spPr>
          <a:xfrm>
            <a:off x="381000" y="236141"/>
            <a:ext cx="10515600" cy="8059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sz="4000" dirty="0"/>
              <a:t>Orthogonal Memory Access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44CEE067-B994-1F8E-6F58-A6473BF0806D}"/>
              </a:ext>
            </a:extLst>
          </p:cNvPr>
          <p:cNvSpPr/>
          <p:nvPr/>
        </p:nvSpPr>
        <p:spPr>
          <a:xfrm>
            <a:off x="451035" y="3022854"/>
            <a:ext cx="1671492" cy="1146016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Column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Writer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(II=1)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4A21D9D1-F5FD-C334-9C39-D4500D7B7B1F}"/>
              </a:ext>
            </a:extLst>
          </p:cNvPr>
          <p:cNvSpPr/>
          <p:nvPr/>
        </p:nvSpPr>
        <p:spPr>
          <a:xfrm>
            <a:off x="9897460" y="3022854"/>
            <a:ext cx="1671492" cy="1146016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Row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Reader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(II=1)</a:t>
            </a:r>
          </a:p>
        </p:txBody>
      </p:sp>
    </p:spTree>
    <p:extLst>
      <p:ext uri="{BB962C8B-B14F-4D97-AF65-F5344CB8AC3E}">
        <p14:creationId xmlns:p14="http://schemas.microsoft.com/office/powerpoint/2010/main" val="5398429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402E4F-02D1-7498-D0A0-6B085D2EB2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5CA6DFC-733B-1570-61C0-9A6ED6418E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65</a:t>
            </a:fld>
            <a:endParaRPr lang="en-CA"/>
          </a:p>
        </p:txBody>
      </p:sp>
      <p:sp>
        <p:nvSpPr>
          <p:cNvPr id="4" name="!!0-0">
            <a:extLst>
              <a:ext uri="{FF2B5EF4-FFF2-40B4-BE49-F238E27FC236}">
                <a16:creationId xmlns:a16="http://schemas.microsoft.com/office/drawing/2014/main" id="{3A0DA387-4250-2FBD-E581-AB6CC4237D73}"/>
              </a:ext>
            </a:extLst>
          </p:cNvPr>
          <p:cNvSpPr/>
          <p:nvPr/>
        </p:nvSpPr>
        <p:spPr>
          <a:xfrm>
            <a:off x="3510676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0,0</a:t>
            </a:r>
          </a:p>
        </p:txBody>
      </p:sp>
      <p:sp>
        <p:nvSpPr>
          <p:cNvPr id="5" name="!!0-1">
            <a:extLst>
              <a:ext uri="{FF2B5EF4-FFF2-40B4-BE49-F238E27FC236}">
                <a16:creationId xmlns:a16="http://schemas.microsoft.com/office/drawing/2014/main" id="{620F43D5-D46F-FE5C-208F-F31FA69BF1BE}"/>
              </a:ext>
            </a:extLst>
          </p:cNvPr>
          <p:cNvSpPr/>
          <p:nvPr/>
        </p:nvSpPr>
        <p:spPr>
          <a:xfrm>
            <a:off x="4157007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0,1</a:t>
            </a:r>
          </a:p>
        </p:txBody>
      </p:sp>
      <p:sp>
        <p:nvSpPr>
          <p:cNvPr id="6" name="!!0-2">
            <a:extLst>
              <a:ext uri="{FF2B5EF4-FFF2-40B4-BE49-F238E27FC236}">
                <a16:creationId xmlns:a16="http://schemas.microsoft.com/office/drawing/2014/main" id="{B41EB3F6-E0E1-9C8A-601A-6C7AA1E717F7}"/>
              </a:ext>
            </a:extLst>
          </p:cNvPr>
          <p:cNvSpPr/>
          <p:nvPr/>
        </p:nvSpPr>
        <p:spPr>
          <a:xfrm>
            <a:off x="4804645" y="101591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0,2</a:t>
            </a:r>
          </a:p>
        </p:txBody>
      </p:sp>
      <p:sp>
        <p:nvSpPr>
          <p:cNvPr id="7" name="!!0-3">
            <a:extLst>
              <a:ext uri="{FF2B5EF4-FFF2-40B4-BE49-F238E27FC236}">
                <a16:creationId xmlns:a16="http://schemas.microsoft.com/office/drawing/2014/main" id="{D5F28307-EE4A-A1B4-A270-1AB5422E52C3}"/>
              </a:ext>
            </a:extLst>
          </p:cNvPr>
          <p:cNvSpPr/>
          <p:nvPr/>
        </p:nvSpPr>
        <p:spPr>
          <a:xfrm>
            <a:off x="5449669" y="101591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0,3</a:t>
            </a:r>
          </a:p>
        </p:txBody>
      </p:sp>
      <p:sp>
        <p:nvSpPr>
          <p:cNvPr id="8" name="!!0-4">
            <a:extLst>
              <a:ext uri="{FF2B5EF4-FFF2-40B4-BE49-F238E27FC236}">
                <a16:creationId xmlns:a16="http://schemas.microsoft.com/office/drawing/2014/main" id="{BDFEC89D-F37B-9AF3-1CDF-04841C2BB25E}"/>
              </a:ext>
            </a:extLst>
          </p:cNvPr>
          <p:cNvSpPr/>
          <p:nvPr/>
        </p:nvSpPr>
        <p:spPr>
          <a:xfrm>
            <a:off x="6096000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0,4</a:t>
            </a:r>
          </a:p>
        </p:txBody>
      </p:sp>
      <p:sp>
        <p:nvSpPr>
          <p:cNvPr id="9" name="!!0-5">
            <a:extLst>
              <a:ext uri="{FF2B5EF4-FFF2-40B4-BE49-F238E27FC236}">
                <a16:creationId xmlns:a16="http://schemas.microsoft.com/office/drawing/2014/main" id="{FED0C1BE-B7CB-2918-A0E5-2BB0AAD23139}"/>
              </a:ext>
            </a:extLst>
          </p:cNvPr>
          <p:cNvSpPr/>
          <p:nvPr/>
        </p:nvSpPr>
        <p:spPr>
          <a:xfrm>
            <a:off x="6742331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0,5</a:t>
            </a:r>
          </a:p>
        </p:txBody>
      </p:sp>
      <p:sp>
        <p:nvSpPr>
          <p:cNvPr id="10" name="!!0-6">
            <a:extLst>
              <a:ext uri="{FF2B5EF4-FFF2-40B4-BE49-F238E27FC236}">
                <a16:creationId xmlns:a16="http://schemas.microsoft.com/office/drawing/2014/main" id="{BB41BA51-6E16-A4CC-D7A8-4114B2DC1A43}"/>
              </a:ext>
            </a:extLst>
          </p:cNvPr>
          <p:cNvSpPr/>
          <p:nvPr/>
        </p:nvSpPr>
        <p:spPr>
          <a:xfrm>
            <a:off x="7389969" y="101591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0,6</a:t>
            </a:r>
          </a:p>
        </p:txBody>
      </p:sp>
      <p:sp>
        <p:nvSpPr>
          <p:cNvPr id="11" name="!!0-7">
            <a:extLst>
              <a:ext uri="{FF2B5EF4-FFF2-40B4-BE49-F238E27FC236}">
                <a16:creationId xmlns:a16="http://schemas.microsoft.com/office/drawing/2014/main" id="{0464B04B-7078-A55E-8E95-EAC7EAAA42E2}"/>
              </a:ext>
            </a:extLst>
          </p:cNvPr>
          <p:cNvSpPr/>
          <p:nvPr/>
        </p:nvSpPr>
        <p:spPr>
          <a:xfrm>
            <a:off x="8034993" y="101591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0,7</a:t>
            </a:r>
          </a:p>
        </p:txBody>
      </p:sp>
      <p:sp>
        <p:nvSpPr>
          <p:cNvPr id="68" name="!!1-0">
            <a:extLst>
              <a:ext uri="{FF2B5EF4-FFF2-40B4-BE49-F238E27FC236}">
                <a16:creationId xmlns:a16="http://schemas.microsoft.com/office/drawing/2014/main" id="{6FB888A9-AE8F-8006-BFBB-1EF015565167}"/>
              </a:ext>
            </a:extLst>
          </p:cNvPr>
          <p:cNvSpPr/>
          <p:nvPr/>
        </p:nvSpPr>
        <p:spPr>
          <a:xfrm>
            <a:off x="3510676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1,0</a:t>
            </a:r>
          </a:p>
        </p:txBody>
      </p:sp>
      <p:sp>
        <p:nvSpPr>
          <p:cNvPr id="69" name="!!1-1">
            <a:extLst>
              <a:ext uri="{FF2B5EF4-FFF2-40B4-BE49-F238E27FC236}">
                <a16:creationId xmlns:a16="http://schemas.microsoft.com/office/drawing/2014/main" id="{12A317FA-BF26-68EB-8A28-74568A441011}"/>
              </a:ext>
            </a:extLst>
          </p:cNvPr>
          <p:cNvSpPr/>
          <p:nvPr/>
        </p:nvSpPr>
        <p:spPr>
          <a:xfrm>
            <a:off x="4157007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1,1</a:t>
            </a:r>
          </a:p>
        </p:txBody>
      </p:sp>
      <p:sp>
        <p:nvSpPr>
          <p:cNvPr id="70" name="!!1-2">
            <a:extLst>
              <a:ext uri="{FF2B5EF4-FFF2-40B4-BE49-F238E27FC236}">
                <a16:creationId xmlns:a16="http://schemas.microsoft.com/office/drawing/2014/main" id="{CE084926-BA53-C547-B349-B93A349B6733}"/>
              </a:ext>
            </a:extLst>
          </p:cNvPr>
          <p:cNvSpPr/>
          <p:nvPr/>
        </p:nvSpPr>
        <p:spPr>
          <a:xfrm>
            <a:off x="4804645" y="174849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1,2</a:t>
            </a:r>
          </a:p>
        </p:txBody>
      </p:sp>
      <p:sp>
        <p:nvSpPr>
          <p:cNvPr id="71" name="!!1-3">
            <a:extLst>
              <a:ext uri="{FF2B5EF4-FFF2-40B4-BE49-F238E27FC236}">
                <a16:creationId xmlns:a16="http://schemas.microsoft.com/office/drawing/2014/main" id="{DDC6D72F-ED75-F558-AAB2-C96B56269A9B}"/>
              </a:ext>
            </a:extLst>
          </p:cNvPr>
          <p:cNvSpPr/>
          <p:nvPr/>
        </p:nvSpPr>
        <p:spPr>
          <a:xfrm>
            <a:off x="5449669" y="174849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1,3</a:t>
            </a:r>
          </a:p>
        </p:txBody>
      </p:sp>
      <p:sp>
        <p:nvSpPr>
          <p:cNvPr id="72" name="!!1-4">
            <a:extLst>
              <a:ext uri="{FF2B5EF4-FFF2-40B4-BE49-F238E27FC236}">
                <a16:creationId xmlns:a16="http://schemas.microsoft.com/office/drawing/2014/main" id="{3C04F710-9E32-0593-EFEC-7AB9251B4D96}"/>
              </a:ext>
            </a:extLst>
          </p:cNvPr>
          <p:cNvSpPr/>
          <p:nvPr/>
        </p:nvSpPr>
        <p:spPr>
          <a:xfrm>
            <a:off x="6096000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1,4</a:t>
            </a:r>
          </a:p>
        </p:txBody>
      </p:sp>
      <p:sp>
        <p:nvSpPr>
          <p:cNvPr id="73" name="!!1-5">
            <a:extLst>
              <a:ext uri="{FF2B5EF4-FFF2-40B4-BE49-F238E27FC236}">
                <a16:creationId xmlns:a16="http://schemas.microsoft.com/office/drawing/2014/main" id="{B6D81C09-2543-A842-55D8-952DFE18B2ED}"/>
              </a:ext>
            </a:extLst>
          </p:cNvPr>
          <p:cNvSpPr/>
          <p:nvPr/>
        </p:nvSpPr>
        <p:spPr>
          <a:xfrm>
            <a:off x="6742331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1,5</a:t>
            </a:r>
          </a:p>
        </p:txBody>
      </p:sp>
      <p:sp>
        <p:nvSpPr>
          <p:cNvPr id="74" name="!!1-6">
            <a:extLst>
              <a:ext uri="{FF2B5EF4-FFF2-40B4-BE49-F238E27FC236}">
                <a16:creationId xmlns:a16="http://schemas.microsoft.com/office/drawing/2014/main" id="{B7E63E1A-30F9-9D1E-3D6B-5A7938B19AB4}"/>
              </a:ext>
            </a:extLst>
          </p:cNvPr>
          <p:cNvSpPr/>
          <p:nvPr/>
        </p:nvSpPr>
        <p:spPr>
          <a:xfrm>
            <a:off x="7389969" y="174849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1,6</a:t>
            </a:r>
          </a:p>
        </p:txBody>
      </p:sp>
      <p:sp>
        <p:nvSpPr>
          <p:cNvPr id="75" name="!!1-7">
            <a:extLst>
              <a:ext uri="{FF2B5EF4-FFF2-40B4-BE49-F238E27FC236}">
                <a16:creationId xmlns:a16="http://schemas.microsoft.com/office/drawing/2014/main" id="{96468EB2-DA8B-7C1B-834B-5040AE23AD69}"/>
              </a:ext>
            </a:extLst>
          </p:cNvPr>
          <p:cNvSpPr/>
          <p:nvPr/>
        </p:nvSpPr>
        <p:spPr>
          <a:xfrm>
            <a:off x="8034993" y="174849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1,7</a:t>
            </a:r>
          </a:p>
        </p:txBody>
      </p:sp>
      <p:sp>
        <p:nvSpPr>
          <p:cNvPr id="76" name="!!2-0">
            <a:extLst>
              <a:ext uri="{FF2B5EF4-FFF2-40B4-BE49-F238E27FC236}">
                <a16:creationId xmlns:a16="http://schemas.microsoft.com/office/drawing/2014/main" id="{04B50295-BA91-D2C4-DB16-B8681FEDA0F8}"/>
              </a:ext>
            </a:extLst>
          </p:cNvPr>
          <p:cNvSpPr/>
          <p:nvPr/>
        </p:nvSpPr>
        <p:spPr>
          <a:xfrm>
            <a:off x="3510676" y="2481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2,0</a:t>
            </a:r>
          </a:p>
        </p:txBody>
      </p:sp>
      <p:sp>
        <p:nvSpPr>
          <p:cNvPr id="77" name="!!2-1">
            <a:extLst>
              <a:ext uri="{FF2B5EF4-FFF2-40B4-BE49-F238E27FC236}">
                <a16:creationId xmlns:a16="http://schemas.microsoft.com/office/drawing/2014/main" id="{87EE79AC-B198-9F30-F3D9-6C7774160F3F}"/>
              </a:ext>
            </a:extLst>
          </p:cNvPr>
          <p:cNvSpPr/>
          <p:nvPr/>
        </p:nvSpPr>
        <p:spPr>
          <a:xfrm>
            <a:off x="4157007" y="2481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2,1</a:t>
            </a:r>
          </a:p>
        </p:txBody>
      </p:sp>
      <p:sp>
        <p:nvSpPr>
          <p:cNvPr id="78" name="!!2-2">
            <a:extLst>
              <a:ext uri="{FF2B5EF4-FFF2-40B4-BE49-F238E27FC236}">
                <a16:creationId xmlns:a16="http://schemas.microsoft.com/office/drawing/2014/main" id="{583DE0D2-78AC-FACD-0757-2A093EC5765D}"/>
              </a:ext>
            </a:extLst>
          </p:cNvPr>
          <p:cNvSpPr/>
          <p:nvPr/>
        </p:nvSpPr>
        <p:spPr>
          <a:xfrm>
            <a:off x="4804645" y="248107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2,2</a:t>
            </a:r>
          </a:p>
        </p:txBody>
      </p:sp>
      <p:sp>
        <p:nvSpPr>
          <p:cNvPr id="79" name="!!2-3">
            <a:extLst>
              <a:ext uri="{FF2B5EF4-FFF2-40B4-BE49-F238E27FC236}">
                <a16:creationId xmlns:a16="http://schemas.microsoft.com/office/drawing/2014/main" id="{6231D7F6-3845-F081-677C-4F92EC1F853C}"/>
              </a:ext>
            </a:extLst>
          </p:cNvPr>
          <p:cNvSpPr/>
          <p:nvPr/>
        </p:nvSpPr>
        <p:spPr>
          <a:xfrm>
            <a:off x="5449669" y="248107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2,3</a:t>
            </a:r>
          </a:p>
        </p:txBody>
      </p:sp>
      <p:sp>
        <p:nvSpPr>
          <p:cNvPr id="80" name="!!2-4">
            <a:extLst>
              <a:ext uri="{FF2B5EF4-FFF2-40B4-BE49-F238E27FC236}">
                <a16:creationId xmlns:a16="http://schemas.microsoft.com/office/drawing/2014/main" id="{8077D279-4321-57B9-3853-860CA9FA2B6F}"/>
              </a:ext>
            </a:extLst>
          </p:cNvPr>
          <p:cNvSpPr/>
          <p:nvPr/>
        </p:nvSpPr>
        <p:spPr>
          <a:xfrm>
            <a:off x="6096000" y="2481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2,4</a:t>
            </a:r>
          </a:p>
        </p:txBody>
      </p:sp>
      <p:sp>
        <p:nvSpPr>
          <p:cNvPr id="81" name="!!2-5">
            <a:extLst>
              <a:ext uri="{FF2B5EF4-FFF2-40B4-BE49-F238E27FC236}">
                <a16:creationId xmlns:a16="http://schemas.microsoft.com/office/drawing/2014/main" id="{9DAD573C-9699-1019-9C9C-3323738BCECF}"/>
              </a:ext>
            </a:extLst>
          </p:cNvPr>
          <p:cNvSpPr/>
          <p:nvPr/>
        </p:nvSpPr>
        <p:spPr>
          <a:xfrm>
            <a:off x="6742331" y="2481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2,5</a:t>
            </a:r>
          </a:p>
        </p:txBody>
      </p:sp>
      <p:sp>
        <p:nvSpPr>
          <p:cNvPr id="82" name="!!2-6">
            <a:extLst>
              <a:ext uri="{FF2B5EF4-FFF2-40B4-BE49-F238E27FC236}">
                <a16:creationId xmlns:a16="http://schemas.microsoft.com/office/drawing/2014/main" id="{1B7B7FBB-583A-38A3-13FA-D937526BDB13}"/>
              </a:ext>
            </a:extLst>
          </p:cNvPr>
          <p:cNvSpPr/>
          <p:nvPr/>
        </p:nvSpPr>
        <p:spPr>
          <a:xfrm>
            <a:off x="7389969" y="248107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2,6</a:t>
            </a:r>
          </a:p>
        </p:txBody>
      </p:sp>
      <p:sp>
        <p:nvSpPr>
          <p:cNvPr id="83" name="!!2-7">
            <a:extLst>
              <a:ext uri="{FF2B5EF4-FFF2-40B4-BE49-F238E27FC236}">
                <a16:creationId xmlns:a16="http://schemas.microsoft.com/office/drawing/2014/main" id="{A9175677-1181-372C-9B4B-B3119C30CDBA}"/>
              </a:ext>
            </a:extLst>
          </p:cNvPr>
          <p:cNvSpPr/>
          <p:nvPr/>
        </p:nvSpPr>
        <p:spPr>
          <a:xfrm>
            <a:off x="8034993" y="248107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2,7</a:t>
            </a:r>
          </a:p>
        </p:txBody>
      </p:sp>
      <p:sp>
        <p:nvSpPr>
          <p:cNvPr id="84" name="!!3-0">
            <a:extLst>
              <a:ext uri="{FF2B5EF4-FFF2-40B4-BE49-F238E27FC236}">
                <a16:creationId xmlns:a16="http://schemas.microsoft.com/office/drawing/2014/main" id="{EEDAF9FA-72F2-1AD9-1159-C72AA6C26A22}"/>
              </a:ext>
            </a:extLst>
          </p:cNvPr>
          <p:cNvSpPr/>
          <p:nvPr/>
        </p:nvSpPr>
        <p:spPr>
          <a:xfrm>
            <a:off x="3510676" y="32136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3,0</a:t>
            </a:r>
          </a:p>
        </p:txBody>
      </p:sp>
      <p:sp>
        <p:nvSpPr>
          <p:cNvPr id="85" name="!!3-1">
            <a:extLst>
              <a:ext uri="{FF2B5EF4-FFF2-40B4-BE49-F238E27FC236}">
                <a16:creationId xmlns:a16="http://schemas.microsoft.com/office/drawing/2014/main" id="{1FB35EC4-9056-8A4F-222D-077C4CC57ECD}"/>
              </a:ext>
            </a:extLst>
          </p:cNvPr>
          <p:cNvSpPr/>
          <p:nvPr/>
        </p:nvSpPr>
        <p:spPr>
          <a:xfrm>
            <a:off x="4157007" y="32136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3,1</a:t>
            </a:r>
          </a:p>
        </p:txBody>
      </p:sp>
      <p:sp>
        <p:nvSpPr>
          <p:cNvPr id="86" name="!!3-2">
            <a:extLst>
              <a:ext uri="{FF2B5EF4-FFF2-40B4-BE49-F238E27FC236}">
                <a16:creationId xmlns:a16="http://schemas.microsoft.com/office/drawing/2014/main" id="{F1982860-EED2-FA9D-AFA2-531F370F290E}"/>
              </a:ext>
            </a:extLst>
          </p:cNvPr>
          <p:cNvSpPr/>
          <p:nvPr/>
        </p:nvSpPr>
        <p:spPr>
          <a:xfrm>
            <a:off x="4804645" y="321365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3,2</a:t>
            </a:r>
          </a:p>
        </p:txBody>
      </p:sp>
      <p:sp>
        <p:nvSpPr>
          <p:cNvPr id="87" name="!!3-3">
            <a:extLst>
              <a:ext uri="{FF2B5EF4-FFF2-40B4-BE49-F238E27FC236}">
                <a16:creationId xmlns:a16="http://schemas.microsoft.com/office/drawing/2014/main" id="{8F750818-A949-B7F6-9545-EE90FD7D7F73}"/>
              </a:ext>
            </a:extLst>
          </p:cNvPr>
          <p:cNvSpPr/>
          <p:nvPr/>
        </p:nvSpPr>
        <p:spPr>
          <a:xfrm>
            <a:off x="5449669" y="321365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3,3</a:t>
            </a:r>
          </a:p>
        </p:txBody>
      </p:sp>
      <p:sp>
        <p:nvSpPr>
          <p:cNvPr id="88" name="!!3-4">
            <a:extLst>
              <a:ext uri="{FF2B5EF4-FFF2-40B4-BE49-F238E27FC236}">
                <a16:creationId xmlns:a16="http://schemas.microsoft.com/office/drawing/2014/main" id="{B261FB3F-8BFE-98AE-612A-E11D193383E8}"/>
              </a:ext>
            </a:extLst>
          </p:cNvPr>
          <p:cNvSpPr/>
          <p:nvPr/>
        </p:nvSpPr>
        <p:spPr>
          <a:xfrm>
            <a:off x="6096000" y="32136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3,4</a:t>
            </a:r>
          </a:p>
        </p:txBody>
      </p:sp>
      <p:sp>
        <p:nvSpPr>
          <p:cNvPr id="89" name="!!3-5">
            <a:extLst>
              <a:ext uri="{FF2B5EF4-FFF2-40B4-BE49-F238E27FC236}">
                <a16:creationId xmlns:a16="http://schemas.microsoft.com/office/drawing/2014/main" id="{9D5E6DB3-9AD6-D2BC-4EE4-BB6C93075F37}"/>
              </a:ext>
            </a:extLst>
          </p:cNvPr>
          <p:cNvSpPr/>
          <p:nvPr/>
        </p:nvSpPr>
        <p:spPr>
          <a:xfrm>
            <a:off x="6742331" y="32136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3,5</a:t>
            </a:r>
          </a:p>
        </p:txBody>
      </p:sp>
      <p:sp>
        <p:nvSpPr>
          <p:cNvPr id="90" name="!!3-6">
            <a:extLst>
              <a:ext uri="{FF2B5EF4-FFF2-40B4-BE49-F238E27FC236}">
                <a16:creationId xmlns:a16="http://schemas.microsoft.com/office/drawing/2014/main" id="{02502810-5115-A231-5763-9F50EB067037}"/>
              </a:ext>
            </a:extLst>
          </p:cNvPr>
          <p:cNvSpPr/>
          <p:nvPr/>
        </p:nvSpPr>
        <p:spPr>
          <a:xfrm>
            <a:off x="7389969" y="321365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3,6</a:t>
            </a:r>
          </a:p>
        </p:txBody>
      </p:sp>
      <p:sp>
        <p:nvSpPr>
          <p:cNvPr id="91" name="!!3-7">
            <a:extLst>
              <a:ext uri="{FF2B5EF4-FFF2-40B4-BE49-F238E27FC236}">
                <a16:creationId xmlns:a16="http://schemas.microsoft.com/office/drawing/2014/main" id="{C88DBA5E-8CA3-07A3-65C7-893D7A68478E}"/>
              </a:ext>
            </a:extLst>
          </p:cNvPr>
          <p:cNvSpPr/>
          <p:nvPr/>
        </p:nvSpPr>
        <p:spPr>
          <a:xfrm>
            <a:off x="8034993" y="321365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3,7</a:t>
            </a:r>
          </a:p>
        </p:txBody>
      </p:sp>
      <p:sp>
        <p:nvSpPr>
          <p:cNvPr id="92" name="!!4-0">
            <a:extLst>
              <a:ext uri="{FF2B5EF4-FFF2-40B4-BE49-F238E27FC236}">
                <a16:creationId xmlns:a16="http://schemas.microsoft.com/office/drawing/2014/main" id="{896C622D-72C8-353C-713F-72EAD29080A4}"/>
              </a:ext>
            </a:extLst>
          </p:cNvPr>
          <p:cNvSpPr/>
          <p:nvPr/>
        </p:nvSpPr>
        <p:spPr>
          <a:xfrm>
            <a:off x="3510676" y="394623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4,0</a:t>
            </a:r>
          </a:p>
        </p:txBody>
      </p:sp>
      <p:sp>
        <p:nvSpPr>
          <p:cNvPr id="93" name="!!4-1">
            <a:extLst>
              <a:ext uri="{FF2B5EF4-FFF2-40B4-BE49-F238E27FC236}">
                <a16:creationId xmlns:a16="http://schemas.microsoft.com/office/drawing/2014/main" id="{7495BD25-69AA-A1E7-1328-40A390C9DF5E}"/>
              </a:ext>
            </a:extLst>
          </p:cNvPr>
          <p:cNvSpPr/>
          <p:nvPr/>
        </p:nvSpPr>
        <p:spPr>
          <a:xfrm>
            <a:off x="4157007" y="394623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4,1</a:t>
            </a:r>
          </a:p>
        </p:txBody>
      </p:sp>
      <p:sp>
        <p:nvSpPr>
          <p:cNvPr id="94" name="!!4-2">
            <a:extLst>
              <a:ext uri="{FF2B5EF4-FFF2-40B4-BE49-F238E27FC236}">
                <a16:creationId xmlns:a16="http://schemas.microsoft.com/office/drawing/2014/main" id="{30F38061-3F22-64B0-773B-786E5A93ADB6}"/>
              </a:ext>
            </a:extLst>
          </p:cNvPr>
          <p:cNvSpPr/>
          <p:nvPr/>
        </p:nvSpPr>
        <p:spPr>
          <a:xfrm>
            <a:off x="4804645" y="394623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4,2</a:t>
            </a:r>
          </a:p>
        </p:txBody>
      </p:sp>
      <p:sp>
        <p:nvSpPr>
          <p:cNvPr id="95" name="!!4-3">
            <a:extLst>
              <a:ext uri="{FF2B5EF4-FFF2-40B4-BE49-F238E27FC236}">
                <a16:creationId xmlns:a16="http://schemas.microsoft.com/office/drawing/2014/main" id="{B8104639-B755-4785-659D-58DCB11ED694}"/>
              </a:ext>
            </a:extLst>
          </p:cNvPr>
          <p:cNvSpPr/>
          <p:nvPr/>
        </p:nvSpPr>
        <p:spPr>
          <a:xfrm>
            <a:off x="5449669" y="394623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4,3</a:t>
            </a:r>
          </a:p>
        </p:txBody>
      </p:sp>
      <p:sp>
        <p:nvSpPr>
          <p:cNvPr id="96" name="!!4-4">
            <a:extLst>
              <a:ext uri="{FF2B5EF4-FFF2-40B4-BE49-F238E27FC236}">
                <a16:creationId xmlns:a16="http://schemas.microsoft.com/office/drawing/2014/main" id="{AC34EB03-C5B3-1F41-2F54-B7A35D867E88}"/>
              </a:ext>
            </a:extLst>
          </p:cNvPr>
          <p:cNvSpPr/>
          <p:nvPr/>
        </p:nvSpPr>
        <p:spPr>
          <a:xfrm>
            <a:off x="6096000" y="394623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4,4</a:t>
            </a:r>
          </a:p>
        </p:txBody>
      </p:sp>
      <p:sp>
        <p:nvSpPr>
          <p:cNvPr id="97" name="!!4-5">
            <a:extLst>
              <a:ext uri="{FF2B5EF4-FFF2-40B4-BE49-F238E27FC236}">
                <a16:creationId xmlns:a16="http://schemas.microsoft.com/office/drawing/2014/main" id="{F14FA545-62F8-10F3-D527-7FAB2AB1A87E}"/>
              </a:ext>
            </a:extLst>
          </p:cNvPr>
          <p:cNvSpPr/>
          <p:nvPr/>
        </p:nvSpPr>
        <p:spPr>
          <a:xfrm>
            <a:off x="6742331" y="394623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4,5</a:t>
            </a:r>
          </a:p>
        </p:txBody>
      </p:sp>
      <p:sp>
        <p:nvSpPr>
          <p:cNvPr id="98" name="!!4-6">
            <a:extLst>
              <a:ext uri="{FF2B5EF4-FFF2-40B4-BE49-F238E27FC236}">
                <a16:creationId xmlns:a16="http://schemas.microsoft.com/office/drawing/2014/main" id="{2B5EB3BA-9CBE-B822-4D5B-4D20060122B1}"/>
              </a:ext>
            </a:extLst>
          </p:cNvPr>
          <p:cNvSpPr/>
          <p:nvPr/>
        </p:nvSpPr>
        <p:spPr>
          <a:xfrm>
            <a:off x="7389969" y="394623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4,6</a:t>
            </a:r>
          </a:p>
        </p:txBody>
      </p:sp>
      <p:sp>
        <p:nvSpPr>
          <p:cNvPr id="99" name="!!4-7">
            <a:extLst>
              <a:ext uri="{FF2B5EF4-FFF2-40B4-BE49-F238E27FC236}">
                <a16:creationId xmlns:a16="http://schemas.microsoft.com/office/drawing/2014/main" id="{77C7D95B-CBFB-CD9E-AB9F-6CE7DC3644FE}"/>
              </a:ext>
            </a:extLst>
          </p:cNvPr>
          <p:cNvSpPr/>
          <p:nvPr/>
        </p:nvSpPr>
        <p:spPr>
          <a:xfrm>
            <a:off x="8034993" y="394623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4,7</a:t>
            </a:r>
          </a:p>
        </p:txBody>
      </p:sp>
      <p:sp>
        <p:nvSpPr>
          <p:cNvPr id="100" name="!!5-0">
            <a:extLst>
              <a:ext uri="{FF2B5EF4-FFF2-40B4-BE49-F238E27FC236}">
                <a16:creationId xmlns:a16="http://schemas.microsoft.com/office/drawing/2014/main" id="{0212294D-7426-784C-F817-A444A621750D}"/>
              </a:ext>
            </a:extLst>
          </p:cNvPr>
          <p:cNvSpPr/>
          <p:nvPr/>
        </p:nvSpPr>
        <p:spPr>
          <a:xfrm>
            <a:off x="3510676" y="467881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5,0</a:t>
            </a:r>
          </a:p>
        </p:txBody>
      </p:sp>
      <p:sp>
        <p:nvSpPr>
          <p:cNvPr id="101" name="!!5-1">
            <a:extLst>
              <a:ext uri="{FF2B5EF4-FFF2-40B4-BE49-F238E27FC236}">
                <a16:creationId xmlns:a16="http://schemas.microsoft.com/office/drawing/2014/main" id="{1FC3F70C-E877-580D-B1A4-BAF26923E01C}"/>
              </a:ext>
            </a:extLst>
          </p:cNvPr>
          <p:cNvSpPr/>
          <p:nvPr/>
        </p:nvSpPr>
        <p:spPr>
          <a:xfrm>
            <a:off x="4157007" y="467881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5,1</a:t>
            </a:r>
          </a:p>
        </p:txBody>
      </p:sp>
      <p:sp>
        <p:nvSpPr>
          <p:cNvPr id="102" name="!!5-2">
            <a:extLst>
              <a:ext uri="{FF2B5EF4-FFF2-40B4-BE49-F238E27FC236}">
                <a16:creationId xmlns:a16="http://schemas.microsoft.com/office/drawing/2014/main" id="{6A276344-692C-1A2B-0BB4-EA2D97D61928}"/>
              </a:ext>
            </a:extLst>
          </p:cNvPr>
          <p:cNvSpPr/>
          <p:nvPr/>
        </p:nvSpPr>
        <p:spPr>
          <a:xfrm>
            <a:off x="4804645" y="467881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5,2</a:t>
            </a:r>
          </a:p>
        </p:txBody>
      </p:sp>
      <p:sp>
        <p:nvSpPr>
          <p:cNvPr id="103" name="!!5-3">
            <a:extLst>
              <a:ext uri="{FF2B5EF4-FFF2-40B4-BE49-F238E27FC236}">
                <a16:creationId xmlns:a16="http://schemas.microsoft.com/office/drawing/2014/main" id="{00CE1936-3C75-DFFC-FEBB-35232CCABD8E}"/>
              </a:ext>
            </a:extLst>
          </p:cNvPr>
          <p:cNvSpPr/>
          <p:nvPr/>
        </p:nvSpPr>
        <p:spPr>
          <a:xfrm>
            <a:off x="5449669" y="467881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5,3</a:t>
            </a:r>
          </a:p>
        </p:txBody>
      </p:sp>
      <p:sp>
        <p:nvSpPr>
          <p:cNvPr id="104" name="!!5-4">
            <a:extLst>
              <a:ext uri="{FF2B5EF4-FFF2-40B4-BE49-F238E27FC236}">
                <a16:creationId xmlns:a16="http://schemas.microsoft.com/office/drawing/2014/main" id="{F4982E99-CBBF-AD25-B929-B45D0C5216D3}"/>
              </a:ext>
            </a:extLst>
          </p:cNvPr>
          <p:cNvSpPr/>
          <p:nvPr/>
        </p:nvSpPr>
        <p:spPr>
          <a:xfrm>
            <a:off x="6096000" y="467881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5,4</a:t>
            </a:r>
          </a:p>
        </p:txBody>
      </p:sp>
      <p:sp>
        <p:nvSpPr>
          <p:cNvPr id="105" name="!!5-5">
            <a:extLst>
              <a:ext uri="{FF2B5EF4-FFF2-40B4-BE49-F238E27FC236}">
                <a16:creationId xmlns:a16="http://schemas.microsoft.com/office/drawing/2014/main" id="{E02FC50C-D8F3-E7B6-B3C7-1976443ABD70}"/>
              </a:ext>
            </a:extLst>
          </p:cNvPr>
          <p:cNvSpPr/>
          <p:nvPr/>
        </p:nvSpPr>
        <p:spPr>
          <a:xfrm>
            <a:off x="6742331" y="467881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5,5</a:t>
            </a:r>
          </a:p>
        </p:txBody>
      </p:sp>
      <p:sp>
        <p:nvSpPr>
          <p:cNvPr id="106" name="!!5-6">
            <a:extLst>
              <a:ext uri="{FF2B5EF4-FFF2-40B4-BE49-F238E27FC236}">
                <a16:creationId xmlns:a16="http://schemas.microsoft.com/office/drawing/2014/main" id="{B6A2AA0D-F6D5-07D9-A981-45668AAADDF2}"/>
              </a:ext>
            </a:extLst>
          </p:cNvPr>
          <p:cNvSpPr/>
          <p:nvPr/>
        </p:nvSpPr>
        <p:spPr>
          <a:xfrm>
            <a:off x="7389969" y="467881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5,6</a:t>
            </a:r>
          </a:p>
        </p:txBody>
      </p:sp>
      <p:sp>
        <p:nvSpPr>
          <p:cNvPr id="107" name="!!5-7">
            <a:extLst>
              <a:ext uri="{FF2B5EF4-FFF2-40B4-BE49-F238E27FC236}">
                <a16:creationId xmlns:a16="http://schemas.microsoft.com/office/drawing/2014/main" id="{84579A8E-7E54-CC03-B32E-61A099912426}"/>
              </a:ext>
            </a:extLst>
          </p:cNvPr>
          <p:cNvSpPr/>
          <p:nvPr/>
        </p:nvSpPr>
        <p:spPr>
          <a:xfrm>
            <a:off x="8034993" y="467881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5,7</a:t>
            </a:r>
          </a:p>
        </p:txBody>
      </p:sp>
      <p:sp>
        <p:nvSpPr>
          <p:cNvPr id="108" name="!!6-0">
            <a:extLst>
              <a:ext uri="{FF2B5EF4-FFF2-40B4-BE49-F238E27FC236}">
                <a16:creationId xmlns:a16="http://schemas.microsoft.com/office/drawing/2014/main" id="{3F4C53B8-368D-7C3D-7E4A-709B22675ADE}"/>
              </a:ext>
            </a:extLst>
          </p:cNvPr>
          <p:cNvSpPr/>
          <p:nvPr/>
        </p:nvSpPr>
        <p:spPr>
          <a:xfrm>
            <a:off x="3510676" y="5411399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6,0</a:t>
            </a:r>
          </a:p>
        </p:txBody>
      </p:sp>
      <p:sp>
        <p:nvSpPr>
          <p:cNvPr id="109" name="!!6-1">
            <a:extLst>
              <a:ext uri="{FF2B5EF4-FFF2-40B4-BE49-F238E27FC236}">
                <a16:creationId xmlns:a16="http://schemas.microsoft.com/office/drawing/2014/main" id="{DFE6CECB-908D-99BB-748D-6C4607A1CA59}"/>
              </a:ext>
            </a:extLst>
          </p:cNvPr>
          <p:cNvSpPr/>
          <p:nvPr/>
        </p:nvSpPr>
        <p:spPr>
          <a:xfrm>
            <a:off x="4157007" y="5411399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6,1</a:t>
            </a:r>
          </a:p>
        </p:txBody>
      </p:sp>
      <p:sp>
        <p:nvSpPr>
          <p:cNvPr id="110" name="!!6-2">
            <a:extLst>
              <a:ext uri="{FF2B5EF4-FFF2-40B4-BE49-F238E27FC236}">
                <a16:creationId xmlns:a16="http://schemas.microsoft.com/office/drawing/2014/main" id="{304E103B-DD2C-CA76-67F0-45E964A0188B}"/>
              </a:ext>
            </a:extLst>
          </p:cNvPr>
          <p:cNvSpPr/>
          <p:nvPr/>
        </p:nvSpPr>
        <p:spPr>
          <a:xfrm>
            <a:off x="4804645" y="541139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6,2</a:t>
            </a:r>
          </a:p>
        </p:txBody>
      </p:sp>
      <p:sp>
        <p:nvSpPr>
          <p:cNvPr id="111" name="!!6-3">
            <a:extLst>
              <a:ext uri="{FF2B5EF4-FFF2-40B4-BE49-F238E27FC236}">
                <a16:creationId xmlns:a16="http://schemas.microsoft.com/office/drawing/2014/main" id="{65AF2253-27B4-2700-1C7E-975587F8EB60}"/>
              </a:ext>
            </a:extLst>
          </p:cNvPr>
          <p:cNvSpPr/>
          <p:nvPr/>
        </p:nvSpPr>
        <p:spPr>
          <a:xfrm>
            <a:off x="5449669" y="541139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6,3</a:t>
            </a:r>
          </a:p>
        </p:txBody>
      </p:sp>
      <p:sp>
        <p:nvSpPr>
          <p:cNvPr id="112" name="!!6-4">
            <a:extLst>
              <a:ext uri="{FF2B5EF4-FFF2-40B4-BE49-F238E27FC236}">
                <a16:creationId xmlns:a16="http://schemas.microsoft.com/office/drawing/2014/main" id="{CD3313DF-FB27-C1FD-72FA-23346F177C96}"/>
              </a:ext>
            </a:extLst>
          </p:cNvPr>
          <p:cNvSpPr/>
          <p:nvPr/>
        </p:nvSpPr>
        <p:spPr>
          <a:xfrm>
            <a:off x="6096000" y="5411399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6,4</a:t>
            </a:r>
          </a:p>
        </p:txBody>
      </p:sp>
      <p:sp>
        <p:nvSpPr>
          <p:cNvPr id="113" name="!!6-5">
            <a:extLst>
              <a:ext uri="{FF2B5EF4-FFF2-40B4-BE49-F238E27FC236}">
                <a16:creationId xmlns:a16="http://schemas.microsoft.com/office/drawing/2014/main" id="{F22DB292-0511-F0B7-EE83-A7031304AD18}"/>
              </a:ext>
            </a:extLst>
          </p:cNvPr>
          <p:cNvSpPr/>
          <p:nvPr/>
        </p:nvSpPr>
        <p:spPr>
          <a:xfrm>
            <a:off x="6742331" y="5411399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6,5</a:t>
            </a:r>
          </a:p>
        </p:txBody>
      </p:sp>
      <p:sp>
        <p:nvSpPr>
          <p:cNvPr id="114" name="!!6-6">
            <a:extLst>
              <a:ext uri="{FF2B5EF4-FFF2-40B4-BE49-F238E27FC236}">
                <a16:creationId xmlns:a16="http://schemas.microsoft.com/office/drawing/2014/main" id="{6FFB4790-E726-456A-BD9A-D3A1BC8323EB}"/>
              </a:ext>
            </a:extLst>
          </p:cNvPr>
          <p:cNvSpPr/>
          <p:nvPr/>
        </p:nvSpPr>
        <p:spPr>
          <a:xfrm>
            <a:off x="7389969" y="541139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6,6</a:t>
            </a:r>
          </a:p>
        </p:txBody>
      </p:sp>
      <p:sp>
        <p:nvSpPr>
          <p:cNvPr id="115" name="!!6-7">
            <a:extLst>
              <a:ext uri="{FF2B5EF4-FFF2-40B4-BE49-F238E27FC236}">
                <a16:creationId xmlns:a16="http://schemas.microsoft.com/office/drawing/2014/main" id="{579DB184-285C-DA74-DAE8-2136CF7A178F}"/>
              </a:ext>
            </a:extLst>
          </p:cNvPr>
          <p:cNvSpPr/>
          <p:nvPr/>
        </p:nvSpPr>
        <p:spPr>
          <a:xfrm>
            <a:off x="8034993" y="541139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6,7</a:t>
            </a:r>
          </a:p>
        </p:txBody>
      </p:sp>
      <p:sp>
        <p:nvSpPr>
          <p:cNvPr id="116" name="!!7-0">
            <a:extLst>
              <a:ext uri="{FF2B5EF4-FFF2-40B4-BE49-F238E27FC236}">
                <a16:creationId xmlns:a16="http://schemas.microsoft.com/office/drawing/2014/main" id="{888A26AC-D3A3-81AA-CACB-44D47A660D6C}"/>
              </a:ext>
            </a:extLst>
          </p:cNvPr>
          <p:cNvSpPr/>
          <p:nvPr/>
        </p:nvSpPr>
        <p:spPr>
          <a:xfrm>
            <a:off x="3510676" y="614398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7,0</a:t>
            </a:r>
          </a:p>
        </p:txBody>
      </p:sp>
      <p:sp>
        <p:nvSpPr>
          <p:cNvPr id="117" name="!!7-1">
            <a:extLst>
              <a:ext uri="{FF2B5EF4-FFF2-40B4-BE49-F238E27FC236}">
                <a16:creationId xmlns:a16="http://schemas.microsoft.com/office/drawing/2014/main" id="{6E163A49-4DCB-107E-EAB9-8078FE6CF66D}"/>
              </a:ext>
            </a:extLst>
          </p:cNvPr>
          <p:cNvSpPr/>
          <p:nvPr/>
        </p:nvSpPr>
        <p:spPr>
          <a:xfrm>
            <a:off x="4157007" y="614398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7,1</a:t>
            </a:r>
          </a:p>
        </p:txBody>
      </p:sp>
      <p:sp>
        <p:nvSpPr>
          <p:cNvPr id="118" name="!!7-2">
            <a:extLst>
              <a:ext uri="{FF2B5EF4-FFF2-40B4-BE49-F238E27FC236}">
                <a16:creationId xmlns:a16="http://schemas.microsoft.com/office/drawing/2014/main" id="{7044A961-32C2-2886-9649-C339D6391224}"/>
              </a:ext>
            </a:extLst>
          </p:cNvPr>
          <p:cNvSpPr/>
          <p:nvPr/>
        </p:nvSpPr>
        <p:spPr>
          <a:xfrm>
            <a:off x="4804645" y="614398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7,2</a:t>
            </a:r>
          </a:p>
        </p:txBody>
      </p:sp>
      <p:sp>
        <p:nvSpPr>
          <p:cNvPr id="119" name="!!7-3">
            <a:extLst>
              <a:ext uri="{FF2B5EF4-FFF2-40B4-BE49-F238E27FC236}">
                <a16:creationId xmlns:a16="http://schemas.microsoft.com/office/drawing/2014/main" id="{096CD26B-6C96-1286-9508-AE395A114D41}"/>
              </a:ext>
            </a:extLst>
          </p:cNvPr>
          <p:cNvSpPr/>
          <p:nvPr/>
        </p:nvSpPr>
        <p:spPr>
          <a:xfrm>
            <a:off x="5449669" y="614398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7,3</a:t>
            </a:r>
          </a:p>
        </p:txBody>
      </p:sp>
      <p:sp>
        <p:nvSpPr>
          <p:cNvPr id="120" name="!!7-4">
            <a:extLst>
              <a:ext uri="{FF2B5EF4-FFF2-40B4-BE49-F238E27FC236}">
                <a16:creationId xmlns:a16="http://schemas.microsoft.com/office/drawing/2014/main" id="{FBC75010-243D-DC6E-348F-5525D9204C44}"/>
              </a:ext>
            </a:extLst>
          </p:cNvPr>
          <p:cNvSpPr/>
          <p:nvPr/>
        </p:nvSpPr>
        <p:spPr>
          <a:xfrm>
            <a:off x="6096000" y="614398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7,4</a:t>
            </a:r>
          </a:p>
        </p:txBody>
      </p:sp>
      <p:sp>
        <p:nvSpPr>
          <p:cNvPr id="121" name="!!7-5">
            <a:extLst>
              <a:ext uri="{FF2B5EF4-FFF2-40B4-BE49-F238E27FC236}">
                <a16:creationId xmlns:a16="http://schemas.microsoft.com/office/drawing/2014/main" id="{484188F6-C222-EA3F-D21C-2066EDC89808}"/>
              </a:ext>
            </a:extLst>
          </p:cNvPr>
          <p:cNvSpPr/>
          <p:nvPr/>
        </p:nvSpPr>
        <p:spPr>
          <a:xfrm>
            <a:off x="6742331" y="614398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7,5</a:t>
            </a:r>
          </a:p>
        </p:txBody>
      </p:sp>
      <p:sp>
        <p:nvSpPr>
          <p:cNvPr id="122" name="!!7-6">
            <a:extLst>
              <a:ext uri="{FF2B5EF4-FFF2-40B4-BE49-F238E27FC236}">
                <a16:creationId xmlns:a16="http://schemas.microsoft.com/office/drawing/2014/main" id="{E0A60A15-8BF1-8FA8-1568-72D7AB87EA27}"/>
              </a:ext>
            </a:extLst>
          </p:cNvPr>
          <p:cNvSpPr/>
          <p:nvPr/>
        </p:nvSpPr>
        <p:spPr>
          <a:xfrm>
            <a:off x="7389969" y="614398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7,6</a:t>
            </a:r>
          </a:p>
        </p:txBody>
      </p:sp>
      <p:sp>
        <p:nvSpPr>
          <p:cNvPr id="123" name="!!7-7">
            <a:extLst>
              <a:ext uri="{FF2B5EF4-FFF2-40B4-BE49-F238E27FC236}">
                <a16:creationId xmlns:a16="http://schemas.microsoft.com/office/drawing/2014/main" id="{BE9216CE-0D53-50FD-CF79-34F00C1E5F49}"/>
              </a:ext>
            </a:extLst>
          </p:cNvPr>
          <p:cNvSpPr/>
          <p:nvPr/>
        </p:nvSpPr>
        <p:spPr>
          <a:xfrm>
            <a:off x="8034993" y="614398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7,7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5DBA07F-BAB2-B53C-1C31-F287697F9489}"/>
              </a:ext>
            </a:extLst>
          </p:cNvPr>
          <p:cNvSpPr txBox="1">
            <a:spLocks/>
          </p:cNvSpPr>
          <p:nvPr/>
        </p:nvSpPr>
        <p:spPr>
          <a:xfrm>
            <a:off x="381000" y="236141"/>
            <a:ext cx="10515600" cy="8059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sz="4000" dirty="0"/>
              <a:t>Orthogonal Memory Access - Challenge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4CD7F43B-0CBB-F7A5-C615-4C4D142D8FA8}"/>
              </a:ext>
            </a:extLst>
          </p:cNvPr>
          <p:cNvSpPr/>
          <p:nvPr/>
        </p:nvSpPr>
        <p:spPr>
          <a:xfrm>
            <a:off x="451035" y="3022854"/>
            <a:ext cx="1671492" cy="1146016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Column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Writer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(II=1)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34127897-9741-BD34-5003-E322A3141E7E}"/>
              </a:ext>
            </a:extLst>
          </p:cNvPr>
          <p:cNvSpPr/>
          <p:nvPr/>
        </p:nvSpPr>
        <p:spPr>
          <a:xfrm>
            <a:off x="9897460" y="3022854"/>
            <a:ext cx="1671492" cy="1146016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Row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Reader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(II=1)</a:t>
            </a:r>
          </a:p>
        </p:txBody>
      </p:sp>
    </p:spTree>
    <p:extLst>
      <p:ext uri="{BB962C8B-B14F-4D97-AF65-F5344CB8AC3E}">
        <p14:creationId xmlns:p14="http://schemas.microsoft.com/office/powerpoint/2010/main" val="7165617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9957CC-8701-4BBA-C003-0EB02ECE48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D4C98D2-D1EF-7BB8-4150-F3A80CE14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66</a:t>
            </a:fld>
            <a:endParaRPr lang="en-CA"/>
          </a:p>
        </p:txBody>
      </p:sp>
      <p:sp>
        <p:nvSpPr>
          <p:cNvPr id="4" name="!!0-0">
            <a:extLst>
              <a:ext uri="{FF2B5EF4-FFF2-40B4-BE49-F238E27FC236}">
                <a16:creationId xmlns:a16="http://schemas.microsoft.com/office/drawing/2014/main" id="{6D3776E8-962A-3987-AA95-F263F679F74D}"/>
              </a:ext>
            </a:extLst>
          </p:cNvPr>
          <p:cNvSpPr/>
          <p:nvPr/>
        </p:nvSpPr>
        <p:spPr>
          <a:xfrm>
            <a:off x="3510676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0,0</a:t>
            </a:r>
          </a:p>
        </p:txBody>
      </p:sp>
      <p:sp>
        <p:nvSpPr>
          <p:cNvPr id="5" name="!!0-1">
            <a:extLst>
              <a:ext uri="{FF2B5EF4-FFF2-40B4-BE49-F238E27FC236}">
                <a16:creationId xmlns:a16="http://schemas.microsoft.com/office/drawing/2014/main" id="{468245B8-1299-2372-6235-C4FEC2F2FC94}"/>
              </a:ext>
            </a:extLst>
          </p:cNvPr>
          <p:cNvSpPr/>
          <p:nvPr/>
        </p:nvSpPr>
        <p:spPr>
          <a:xfrm>
            <a:off x="4157007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0,1</a:t>
            </a:r>
          </a:p>
        </p:txBody>
      </p:sp>
      <p:sp>
        <p:nvSpPr>
          <p:cNvPr id="6" name="!!0-2">
            <a:extLst>
              <a:ext uri="{FF2B5EF4-FFF2-40B4-BE49-F238E27FC236}">
                <a16:creationId xmlns:a16="http://schemas.microsoft.com/office/drawing/2014/main" id="{3809AA5A-8B07-C110-8585-B877AD21A588}"/>
              </a:ext>
            </a:extLst>
          </p:cNvPr>
          <p:cNvSpPr/>
          <p:nvPr/>
        </p:nvSpPr>
        <p:spPr>
          <a:xfrm>
            <a:off x="4804645" y="101591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0,2</a:t>
            </a:r>
          </a:p>
        </p:txBody>
      </p:sp>
      <p:sp>
        <p:nvSpPr>
          <p:cNvPr id="7" name="!!0-3">
            <a:extLst>
              <a:ext uri="{FF2B5EF4-FFF2-40B4-BE49-F238E27FC236}">
                <a16:creationId xmlns:a16="http://schemas.microsoft.com/office/drawing/2014/main" id="{6378A6B3-6465-2C25-F2C6-5A1E6AB877C7}"/>
              </a:ext>
            </a:extLst>
          </p:cNvPr>
          <p:cNvSpPr/>
          <p:nvPr/>
        </p:nvSpPr>
        <p:spPr>
          <a:xfrm>
            <a:off x="5449669" y="101591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0,3</a:t>
            </a:r>
          </a:p>
        </p:txBody>
      </p:sp>
      <p:sp>
        <p:nvSpPr>
          <p:cNvPr id="8" name="!!0-4">
            <a:extLst>
              <a:ext uri="{FF2B5EF4-FFF2-40B4-BE49-F238E27FC236}">
                <a16:creationId xmlns:a16="http://schemas.microsoft.com/office/drawing/2014/main" id="{F2736B6A-36C2-B9F5-4578-F6FF7C88089D}"/>
              </a:ext>
            </a:extLst>
          </p:cNvPr>
          <p:cNvSpPr/>
          <p:nvPr/>
        </p:nvSpPr>
        <p:spPr>
          <a:xfrm>
            <a:off x="6096000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0,4</a:t>
            </a:r>
          </a:p>
        </p:txBody>
      </p:sp>
      <p:sp>
        <p:nvSpPr>
          <p:cNvPr id="9" name="!!0-5">
            <a:extLst>
              <a:ext uri="{FF2B5EF4-FFF2-40B4-BE49-F238E27FC236}">
                <a16:creationId xmlns:a16="http://schemas.microsoft.com/office/drawing/2014/main" id="{1F59FB72-22B2-A182-C1EA-FE5BD9BCD333}"/>
              </a:ext>
            </a:extLst>
          </p:cNvPr>
          <p:cNvSpPr/>
          <p:nvPr/>
        </p:nvSpPr>
        <p:spPr>
          <a:xfrm>
            <a:off x="6742331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0,5</a:t>
            </a:r>
          </a:p>
        </p:txBody>
      </p:sp>
      <p:sp>
        <p:nvSpPr>
          <p:cNvPr id="10" name="!!0-6">
            <a:extLst>
              <a:ext uri="{FF2B5EF4-FFF2-40B4-BE49-F238E27FC236}">
                <a16:creationId xmlns:a16="http://schemas.microsoft.com/office/drawing/2014/main" id="{91A04DEE-231D-C2CD-3EF7-BB552E048D91}"/>
              </a:ext>
            </a:extLst>
          </p:cNvPr>
          <p:cNvSpPr/>
          <p:nvPr/>
        </p:nvSpPr>
        <p:spPr>
          <a:xfrm>
            <a:off x="7389969" y="101591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0,6</a:t>
            </a:r>
          </a:p>
        </p:txBody>
      </p:sp>
      <p:sp>
        <p:nvSpPr>
          <p:cNvPr id="11" name="!!0-7">
            <a:extLst>
              <a:ext uri="{FF2B5EF4-FFF2-40B4-BE49-F238E27FC236}">
                <a16:creationId xmlns:a16="http://schemas.microsoft.com/office/drawing/2014/main" id="{CD459BCF-1FA0-D95F-B8F2-25740B678CA1}"/>
              </a:ext>
            </a:extLst>
          </p:cNvPr>
          <p:cNvSpPr/>
          <p:nvPr/>
        </p:nvSpPr>
        <p:spPr>
          <a:xfrm>
            <a:off x="8034993" y="101591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0,7</a:t>
            </a:r>
          </a:p>
        </p:txBody>
      </p:sp>
      <p:sp>
        <p:nvSpPr>
          <p:cNvPr id="68" name="!!1-0">
            <a:extLst>
              <a:ext uri="{FF2B5EF4-FFF2-40B4-BE49-F238E27FC236}">
                <a16:creationId xmlns:a16="http://schemas.microsoft.com/office/drawing/2014/main" id="{7529E998-29D4-0D9E-6D41-176455583319}"/>
              </a:ext>
            </a:extLst>
          </p:cNvPr>
          <p:cNvSpPr/>
          <p:nvPr/>
        </p:nvSpPr>
        <p:spPr>
          <a:xfrm>
            <a:off x="3510676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1,0</a:t>
            </a:r>
          </a:p>
        </p:txBody>
      </p:sp>
      <p:sp>
        <p:nvSpPr>
          <p:cNvPr id="69" name="!!1-1">
            <a:extLst>
              <a:ext uri="{FF2B5EF4-FFF2-40B4-BE49-F238E27FC236}">
                <a16:creationId xmlns:a16="http://schemas.microsoft.com/office/drawing/2014/main" id="{7705C1FF-F865-66F6-FE95-57C68697FFC6}"/>
              </a:ext>
            </a:extLst>
          </p:cNvPr>
          <p:cNvSpPr/>
          <p:nvPr/>
        </p:nvSpPr>
        <p:spPr>
          <a:xfrm>
            <a:off x="4157007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1,1</a:t>
            </a:r>
          </a:p>
        </p:txBody>
      </p:sp>
      <p:sp>
        <p:nvSpPr>
          <p:cNvPr id="70" name="!!1-2">
            <a:extLst>
              <a:ext uri="{FF2B5EF4-FFF2-40B4-BE49-F238E27FC236}">
                <a16:creationId xmlns:a16="http://schemas.microsoft.com/office/drawing/2014/main" id="{162C457F-8B33-BAC8-01D8-F848DC84E3F4}"/>
              </a:ext>
            </a:extLst>
          </p:cNvPr>
          <p:cNvSpPr/>
          <p:nvPr/>
        </p:nvSpPr>
        <p:spPr>
          <a:xfrm>
            <a:off x="4804645" y="174849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1,2</a:t>
            </a:r>
          </a:p>
        </p:txBody>
      </p:sp>
      <p:sp>
        <p:nvSpPr>
          <p:cNvPr id="71" name="!!1-3">
            <a:extLst>
              <a:ext uri="{FF2B5EF4-FFF2-40B4-BE49-F238E27FC236}">
                <a16:creationId xmlns:a16="http://schemas.microsoft.com/office/drawing/2014/main" id="{138BBD6F-8E5E-AC0C-6C50-8200BF912D8F}"/>
              </a:ext>
            </a:extLst>
          </p:cNvPr>
          <p:cNvSpPr/>
          <p:nvPr/>
        </p:nvSpPr>
        <p:spPr>
          <a:xfrm>
            <a:off x="5449669" y="174849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1,3</a:t>
            </a:r>
          </a:p>
        </p:txBody>
      </p:sp>
      <p:sp>
        <p:nvSpPr>
          <p:cNvPr id="72" name="!!1-4">
            <a:extLst>
              <a:ext uri="{FF2B5EF4-FFF2-40B4-BE49-F238E27FC236}">
                <a16:creationId xmlns:a16="http://schemas.microsoft.com/office/drawing/2014/main" id="{1B8BAD06-A6D6-368B-6757-20C5B8B6EDFB}"/>
              </a:ext>
            </a:extLst>
          </p:cNvPr>
          <p:cNvSpPr/>
          <p:nvPr/>
        </p:nvSpPr>
        <p:spPr>
          <a:xfrm>
            <a:off x="6096000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1,4</a:t>
            </a:r>
          </a:p>
        </p:txBody>
      </p:sp>
      <p:sp>
        <p:nvSpPr>
          <p:cNvPr id="73" name="!!1-5">
            <a:extLst>
              <a:ext uri="{FF2B5EF4-FFF2-40B4-BE49-F238E27FC236}">
                <a16:creationId xmlns:a16="http://schemas.microsoft.com/office/drawing/2014/main" id="{CE4F4B85-060E-56D5-EFCC-0F30977627CC}"/>
              </a:ext>
            </a:extLst>
          </p:cNvPr>
          <p:cNvSpPr/>
          <p:nvPr/>
        </p:nvSpPr>
        <p:spPr>
          <a:xfrm>
            <a:off x="6742331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1,5</a:t>
            </a:r>
          </a:p>
        </p:txBody>
      </p:sp>
      <p:sp>
        <p:nvSpPr>
          <p:cNvPr id="74" name="!!1-6">
            <a:extLst>
              <a:ext uri="{FF2B5EF4-FFF2-40B4-BE49-F238E27FC236}">
                <a16:creationId xmlns:a16="http://schemas.microsoft.com/office/drawing/2014/main" id="{9039F759-1467-32F9-A654-9E5398774F0B}"/>
              </a:ext>
            </a:extLst>
          </p:cNvPr>
          <p:cNvSpPr/>
          <p:nvPr/>
        </p:nvSpPr>
        <p:spPr>
          <a:xfrm>
            <a:off x="7389969" y="174849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1,6</a:t>
            </a:r>
          </a:p>
        </p:txBody>
      </p:sp>
      <p:sp>
        <p:nvSpPr>
          <p:cNvPr id="75" name="!!1-7">
            <a:extLst>
              <a:ext uri="{FF2B5EF4-FFF2-40B4-BE49-F238E27FC236}">
                <a16:creationId xmlns:a16="http://schemas.microsoft.com/office/drawing/2014/main" id="{30F41FB1-AFC5-F878-29A4-B2EE95BDC54D}"/>
              </a:ext>
            </a:extLst>
          </p:cNvPr>
          <p:cNvSpPr/>
          <p:nvPr/>
        </p:nvSpPr>
        <p:spPr>
          <a:xfrm>
            <a:off x="8034993" y="174849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1,7</a:t>
            </a:r>
          </a:p>
        </p:txBody>
      </p:sp>
      <p:sp>
        <p:nvSpPr>
          <p:cNvPr id="76" name="!!2-0">
            <a:extLst>
              <a:ext uri="{FF2B5EF4-FFF2-40B4-BE49-F238E27FC236}">
                <a16:creationId xmlns:a16="http://schemas.microsoft.com/office/drawing/2014/main" id="{D63D1342-44D0-E8C3-F8B0-1D9C286F681F}"/>
              </a:ext>
            </a:extLst>
          </p:cNvPr>
          <p:cNvSpPr/>
          <p:nvPr/>
        </p:nvSpPr>
        <p:spPr>
          <a:xfrm>
            <a:off x="3510676" y="2481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2,0</a:t>
            </a:r>
          </a:p>
        </p:txBody>
      </p:sp>
      <p:sp>
        <p:nvSpPr>
          <p:cNvPr id="77" name="!!2-1">
            <a:extLst>
              <a:ext uri="{FF2B5EF4-FFF2-40B4-BE49-F238E27FC236}">
                <a16:creationId xmlns:a16="http://schemas.microsoft.com/office/drawing/2014/main" id="{62AE92ED-C8FA-A550-E8AA-6D5195182848}"/>
              </a:ext>
            </a:extLst>
          </p:cNvPr>
          <p:cNvSpPr/>
          <p:nvPr/>
        </p:nvSpPr>
        <p:spPr>
          <a:xfrm>
            <a:off x="4157007" y="2481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2,1</a:t>
            </a:r>
          </a:p>
        </p:txBody>
      </p:sp>
      <p:sp>
        <p:nvSpPr>
          <p:cNvPr id="78" name="!!2-2">
            <a:extLst>
              <a:ext uri="{FF2B5EF4-FFF2-40B4-BE49-F238E27FC236}">
                <a16:creationId xmlns:a16="http://schemas.microsoft.com/office/drawing/2014/main" id="{5CB79331-13C0-D152-6E98-27478B5E0CCA}"/>
              </a:ext>
            </a:extLst>
          </p:cNvPr>
          <p:cNvSpPr/>
          <p:nvPr/>
        </p:nvSpPr>
        <p:spPr>
          <a:xfrm>
            <a:off x="4804645" y="248107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2,2</a:t>
            </a:r>
          </a:p>
        </p:txBody>
      </p:sp>
      <p:sp>
        <p:nvSpPr>
          <p:cNvPr id="79" name="!!2-3">
            <a:extLst>
              <a:ext uri="{FF2B5EF4-FFF2-40B4-BE49-F238E27FC236}">
                <a16:creationId xmlns:a16="http://schemas.microsoft.com/office/drawing/2014/main" id="{DE80B32C-51C6-284E-4055-002B7E106711}"/>
              </a:ext>
            </a:extLst>
          </p:cNvPr>
          <p:cNvSpPr/>
          <p:nvPr/>
        </p:nvSpPr>
        <p:spPr>
          <a:xfrm>
            <a:off x="5449669" y="248107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2,3</a:t>
            </a:r>
          </a:p>
        </p:txBody>
      </p:sp>
      <p:sp>
        <p:nvSpPr>
          <p:cNvPr id="80" name="!!2-4">
            <a:extLst>
              <a:ext uri="{FF2B5EF4-FFF2-40B4-BE49-F238E27FC236}">
                <a16:creationId xmlns:a16="http://schemas.microsoft.com/office/drawing/2014/main" id="{A6CE3F27-7F29-031E-D1F3-99B49AC36F71}"/>
              </a:ext>
            </a:extLst>
          </p:cNvPr>
          <p:cNvSpPr/>
          <p:nvPr/>
        </p:nvSpPr>
        <p:spPr>
          <a:xfrm>
            <a:off x="6096000" y="2481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2,4</a:t>
            </a:r>
          </a:p>
        </p:txBody>
      </p:sp>
      <p:sp>
        <p:nvSpPr>
          <p:cNvPr id="81" name="!!2-5">
            <a:extLst>
              <a:ext uri="{FF2B5EF4-FFF2-40B4-BE49-F238E27FC236}">
                <a16:creationId xmlns:a16="http://schemas.microsoft.com/office/drawing/2014/main" id="{E6CB4BA7-65ED-4A4E-95F2-F6E72AC5316D}"/>
              </a:ext>
            </a:extLst>
          </p:cNvPr>
          <p:cNvSpPr/>
          <p:nvPr/>
        </p:nvSpPr>
        <p:spPr>
          <a:xfrm>
            <a:off x="6742331" y="2481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2,5</a:t>
            </a:r>
          </a:p>
        </p:txBody>
      </p:sp>
      <p:sp>
        <p:nvSpPr>
          <p:cNvPr id="82" name="!!2-6">
            <a:extLst>
              <a:ext uri="{FF2B5EF4-FFF2-40B4-BE49-F238E27FC236}">
                <a16:creationId xmlns:a16="http://schemas.microsoft.com/office/drawing/2014/main" id="{0CE64BA0-B235-8D84-2406-CDBA6950E0F4}"/>
              </a:ext>
            </a:extLst>
          </p:cNvPr>
          <p:cNvSpPr/>
          <p:nvPr/>
        </p:nvSpPr>
        <p:spPr>
          <a:xfrm>
            <a:off x="7389969" y="248107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2,6</a:t>
            </a:r>
          </a:p>
        </p:txBody>
      </p:sp>
      <p:sp>
        <p:nvSpPr>
          <p:cNvPr id="83" name="!!2-7">
            <a:extLst>
              <a:ext uri="{FF2B5EF4-FFF2-40B4-BE49-F238E27FC236}">
                <a16:creationId xmlns:a16="http://schemas.microsoft.com/office/drawing/2014/main" id="{7A8F1E71-E5C6-1A16-AF65-4F2E4B158F95}"/>
              </a:ext>
            </a:extLst>
          </p:cNvPr>
          <p:cNvSpPr/>
          <p:nvPr/>
        </p:nvSpPr>
        <p:spPr>
          <a:xfrm>
            <a:off x="8034993" y="248107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2,7</a:t>
            </a:r>
          </a:p>
        </p:txBody>
      </p:sp>
      <p:sp>
        <p:nvSpPr>
          <p:cNvPr id="84" name="!!3-0">
            <a:extLst>
              <a:ext uri="{FF2B5EF4-FFF2-40B4-BE49-F238E27FC236}">
                <a16:creationId xmlns:a16="http://schemas.microsoft.com/office/drawing/2014/main" id="{051CBC35-6DA8-51FA-1DD9-B99256FD25EB}"/>
              </a:ext>
            </a:extLst>
          </p:cNvPr>
          <p:cNvSpPr/>
          <p:nvPr/>
        </p:nvSpPr>
        <p:spPr>
          <a:xfrm>
            <a:off x="3510676" y="32136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3,0</a:t>
            </a:r>
          </a:p>
        </p:txBody>
      </p:sp>
      <p:sp>
        <p:nvSpPr>
          <p:cNvPr id="85" name="!!3-1">
            <a:extLst>
              <a:ext uri="{FF2B5EF4-FFF2-40B4-BE49-F238E27FC236}">
                <a16:creationId xmlns:a16="http://schemas.microsoft.com/office/drawing/2014/main" id="{50560983-C89F-C456-0011-035F1E8E9A07}"/>
              </a:ext>
            </a:extLst>
          </p:cNvPr>
          <p:cNvSpPr/>
          <p:nvPr/>
        </p:nvSpPr>
        <p:spPr>
          <a:xfrm>
            <a:off x="4157007" y="32136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3,1</a:t>
            </a:r>
          </a:p>
        </p:txBody>
      </p:sp>
      <p:sp>
        <p:nvSpPr>
          <p:cNvPr id="86" name="!!3-2">
            <a:extLst>
              <a:ext uri="{FF2B5EF4-FFF2-40B4-BE49-F238E27FC236}">
                <a16:creationId xmlns:a16="http://schemas.microsoft.com/office/drawing/2014/main" id="{99812945-A3E9-72B8-B585-6D470C81BA0A}"/>
              </a:ext>
            </a:extLst>
          </p:cNvPr>
          <p:cNvSpPr/>
          <p:nvPr/>
        </p:nvSpPr>
        <p:spPr>
          <a:xfrm>
            <a:off x="4804645" y="321365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3,2</a:t>
            </a:r>
          </a:p>
        </p:txBody>
      </p:sp>
      <p:sp>
        <p:nvSpPr>
          <p:cNvPr id="87" name="!!3-3">
            <a:extLst>
              <a:ext uri="{FF2B5EF4-FFF2-40B4-BE49-F238E27FC236}">
                <a16:creationId xmlns:a16="http://schemas.microsoft.com/office/drawing/2014/main" id="{2F8CEDEE-F559-5D72-9A1E-ACEBB9DBE05F}"/>
              </a:ext>
            </a:extLst>
          </p:cNvPr>
          <p:cNvSpPr/>
          <p:nvPr/>
        </p:nvSpPr>
        <p:spPr>
          <a:xfrm>
            <a:off x="5449669" y="321365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3,3</a:t>
            </a:r>
          </a:p>
        </p:txBody>
      </p:sp>
      <p:sp>
        <p:nvSpPr>
          <p:cNvPr id="88" name="!!3-4">
            <a:extLst>
              <a:ext uri="{FF2B5EF4-FFF2-40B4-BE49-F238E27FC236}">
                <a16:creationId xmlns:a16="http://schemas.microsoft.com/office/drawing/2014/main" id="{B9A6D1D3-6DC1-A001-F7C7-7FC5E2BF78EF}"/>
              </a:ext>
            </a:extLst>
          </p:cNvPr>
          <p:cNvSpPr/>
          <p:nvPr/>
        </p:nvSpPr>
        <p:spPr>
          <a:xfrm>
            <a:off x="6096000" y="32136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3,4</a:t>
            </a:r>
          </a:p>
        </p:txBody>
      </p:sp>
      <p:sp>
        <p:nvSpPr>
          <p:cNvPr id="89" name="!!3-5">
            <a:extLst>
              <a:ext uri="{FF2B5EF4-FFF2-40B4-BE49-F238E27FC236}">
                <a16:creationId xmlns:a16="http://schemas.microsoft.com/office/drawing/2014/main" id="{E904BB43-476E-06C6-2885-FB39CCA74921}"/>
              </a:ext>
            </a:extLst>
          </p:cNvPr>
          <p:cNvSpPr/>
          <p:nvPr/>
        </p:nvSpPr>
        <p:spPr>
          <a:xfrm>
            <a:off x="6742331" y="32136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3,5</a:t>
            </a:r>
          </a:p>
        </p:txBody>
      </p:sp>
      <p:sp>
        <p:nvSpPr>
          <p:cNvPr id="90" name="!!3-6">
            <a:extLst>
              <a:ext uri="{FF2B5EF4-FFF2-40B4-BE49-F238E27FC236}">
                <a16:creationId xmlns:a16="http://schemas.microsoft.com/office/drawing/2014/main" id="{BB06A56F-2CC9-E598-CBFF-6FD92DA1288E}"/>
              </a:ext>
            </a:extLst>
          </p:cNvPr>
          <p:cNvSpPr/>
          <p:nvPr/>
        </p:nvSpPr>
        <p:spPr>
          <a:xfrm>
            <a:off x="7389969" y="321365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3,6</a:t>
            </a:r>
          </a:p>
        </p:txBody>
      </p:sp>
      <p:sp>
        <p:nvSpPr>
          <p:cNvPr id="91" name="!!3-7">
            <a:extLst>
              <a:ext uri="{FF2B5EF4-FFF2-40B4-BE49-F238E27FC236}">
                <a16:creationId xmlns:a16="http://schemas.microsoft.com/office/drawing/2014/main" id="{C4C9C6C6-EEC2-1EA4-B7A5-F484C98FCAB3}"/>
              </a:ext>
            </a:extLst>
          </p:cNvPr>
          <p:cNvSpPr/>
          <p:nvPr/>
        </p:nvSpPr>
        <p:spPr>
          <a:xfrm>
            <a:off x="8034993" y="321365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3,7</a:t>
            </a:r>
          </a:p>
        </p:txBody>
      </p:sp>
      <p:sp>
        <p:nvSpPr>
          <p:cNvPr id="92" name="!!4-0">
            <a:extLst>
              <a:ext uri="{FF2B5EF4-FFF2-40B4-BE49-F238E27FC236}">
                <a16:creationId xmlns:a16="http://schemas.microsoft.com/office/drawing/2014/main" id="{FBCFBD24-EF84-A4BD-E8D1-59DBE7F67560}"/>
              </a:ext>
            </a:extLst>
          </p:cNvPr>
          <p:cNvSpPr/>
          <p:nvPr/>
        </p:nvSpPr>
        <p:spPr>
          <a:xfrm>
            <a:off x="3510676" y="394623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4,0</a:t>
            </a:r>
          </a:p>
        </p:txBody>
      </p:sp>
      <p:sp>
        <p:nvSpPr>
          <p:cNvPr id="93" name="!!4-1">
            <a:extLst>
              <a:ext uri="{FF2B5EF4-FFF2-40B4-BE49-F238E27FC236}">
                <a16:creationId xmlns:a16="http://schemas.microsoft.com/office/drawing/2014/main" id="{343F4B59-CE48-3693-325E-0279D2D02229}"/>
              </a:ext>
            </a:extLst>
          </p:cNvPr>
          <p:cNvSpPr/>
          <p:nvPr/>
        </p:nvSpPr>
        <p:spPr>
          <a:xfrm>
            <a:off x="4157007" y="394623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4,1</a:t>
            </a:r>
          </a:p>
        </p:txBody>
      </p:sp>
      <p:sp>
        <p:nvSpPr>
          <p:cNvPr id="94" name="!!4-2">
            <a:extLst>
              <a:ext uri="{FF2B5EF4-FFF2-40B4-BE49-F238E27FC236}">
                <a16:creationId xmlns:a16="http://schemas.microsoft.com/office/drawing/2014/main" id="{0D072508-8C30-F8E2-CFF8-BF7C231480FE}"/>
              </a:ext>
            </a:extLst>
          </p:cNvPr>
          <p:cNvSpPr/>
          <p:nvPr/>
        </p:nvSpPr>
        <p:spPr>
          <a:xfrm>
            <a:off x="4804645" y="394623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4,2</a:t>
            </a:r>
          </a:p>
        </p:txBody>
      </p:sp>
      <p:sp>
        <p:nvSpPr>
          <p:cNvPr id="95" name="!!4-3">
            <a:extLst>
              <a:ext uri="{FF2B5EF4-FFF2-40B4-BE49-F238E27FC236}">
                <a16:creationId xmlns:a16="http://schemas.microsoft.com/office/drawing/2014/main" id="{B1683B55-4D1E-597C-66F5-601D0AFE9EC7}"/>
              </a:ext>
            </a:extLst>
          </p:cNvPr>
          <p:cNvSpPr/>
          <p:nvPr/>
        </p:nvSpPr>
        <p:spPr>
          <a:xfrm>
            <a:off x="5449669" y="394623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4,3</a:t>
            </a:r>
          </a:p>
        </p:txBody>
      </p:sp>
      <p:sp>
        <p:nvSpPr>
          <p:cNvPr id="96" name="!!4-4">
            <a:extLst>
              <a:ext uri="{FF2B5EF4-FFF2-40B4-BE49-F238E27FC236}">
                <a16:creationId xmlns:a16="http://schemas.microsoft.com/office/drawing/2014/main" id="{8845FBCD-5168-EDDC-D98F-7E7DC10888D4}"/>
              </a:ext>
            </a:extLst>
          </p:cNvPr>
          <p:cNvSpPr/>
          <p:nvPr/>
        </p:nvSpPr>
        <p:spPr>
          <a:xfrm>
            <a:off x="6096000" y="394623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4,4</a:t>
            </a:r>
          </a:p>
        </p:txBody>
      </p:sp>
      <p:sp>
        <p:nvSpPr>
          <p:cNvPr id="97" name="!!4-5">
            <a:extLst>
              <a:ext uri="{FF2B5EF4-FFF2-40B4-BE49-F238E27FC236}">
                <a16:creationId xmlns:a16="http://schemas.microsoft.com/office/drawing/2014/main" id="{DF3DC920-CB7A-091C-1D13-A6656F7C3EB7}"/>
              </a:ext>
            </a:extLst>
          </p:cNvPr>
          <p:cNvSpPr/>
          <p:nvPr/>
        </p:nvSpPr>
        <p:spPr>
          <a:xfrm>
            <a:off x="6742331" y="394623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4,5</a:t>
            </a:r>
          </a:p>
        </p:txBody>
      </p:sp>
      <p:sp>
        <p:nvSpPr>
          <p:cNvPr id="98" name="!!4-6">
            <a:extLst>
              <a:ext uri="{FF2B5EF4-FFF2-40B4-BE49-F238E27FC236}">
                <a16:creationId xmlns:a16="http://schemas.microsoft.com/office/drawing/2014/main" id="{89A507A7-46B4-F4CD-3A2B-528E1ABA6B32}"/>
              </a:ext>
            </a:extLst>
          </p:cNvPr>
          <p:cNvSpPr/>
          <p:nvPr/>
        </p:nvSpPr>
        <p:spPr>
          <a:xfrm>
            <a:off x="7389969" y="394623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4,6</a:t>
            </a:r>
          </a:p>
        </p:txBody>
      </p:sp>
      <p:sp>
        <p:nvSpPr>
          <p:cNvPr id="99" name="!!4-7">
            <a:extLst>
              <a:ext uri="{FF2B5EF4-FFF2-40B4-BE49-F238E27FC236}">
                <a16:creationId xmlns:a16="http://schemas.microsoft.com/office/drawing/2014/main" id="{657F01DE-4A65-B3E2-1102-DA09267D5267}"/>
              </a:ext>
            </a:extLst>
          </p:cNvPr>
          <p:cNvSpPr/>
          <p:nvPr/>
        </p:nvSpPr>
        <p:spPr>
          <a:xfrm>
            <a:off x="8034993" y="394623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4,7</a:t>
            </a:r>
          </a:p>
        </p:txBody>
      </p:sp>
      <p:sp>
        <p:nvSpPr>
          <p:cNvPr id="100" name="!!5-0">
            <a:extLst>
              <a:ext uri="{FF2B5EF4-FFF2-40B4-BE49-F238E27FC236}">
                <a16:creationId xmlns:a16="http://schemas.microsoft.com/office/drawing/2014/main" id="{EA595D6D-DA25-F45C-D54E-7166F22A6B6E}"/>
              </a:ext>
            </a:extLst>
          </p:cNvPr>
          <p:cNvSpPr/>
          <p:nvPr/>
        </p:nvSpPr>
        <p:spPr>
          <a:xfrm>
            <a:off x="3510676" y="467881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5,0</a:t>
            </a:r>
          </a:p>
        </p:txBody>
      </p:sp>
      <p:sp>
        <p:nvSpPr>
          <p:cNvPr id="101" name="!!5-1">
            <a:extLst>
              <a:ext uri="{FF2B5EF4-FFF2-40B4-BE49-F238E27FC236}">
                <a16:creationId xmlns:a16="http://schemas.microsoft.com/office/drawing/2014/main" id="{5F1C0ACA-0FDB-233B-D5B9-496C767DB6E6}"/>
              </a:ext>
            </a:extLst>
          </p:cNvPr>
          <p:cNvSpPr/>
          <p:nvPr/>
        </p:nvSpPr>
        <p:spPr>
          <a:xfrm>
            <a:off x="4157007" y="467881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5,1</a:t>
            </a:r>
          </a:p>
        </p:txBody>
      </p:sp>
      <p:sp>
        <p:nvSpPr>
          <p:cNvPr id="102" name="!!5-2">
            <a:extLst>
              <a:ext uri="{FF2B5EF4-FFF2-40B4-BE49-F238E27FC236}">
                <a16:creationId xmlns:a16="http://schemas.microsoft.com/office/drawing/2014/main" id="{0F7789EE-9FA5-C4DA-3C98-8BC6109CF38E}"/>
              </a:ext>
            </a:extLst>
          </p:cNvPr>
          <p:cNvSpPr/>
          <p:nvPr/>
        </p:nvSpPr>
        <p:spPr>
          <a:xfrm>
            <a:off x="4804645" y="467881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5,2</a:t>
            </a:r>
          </a:p>
        </p:txBody>
      </p:sp>
      <p:sp>
        <p:nvSpPr>
          <p:cNvPr id="103" name="!!5-3">
            <a:extLst>
              <a:ext uri="{FF2B5EF4-FFF2-40B4-BE49-F238E27FC236}">
                <a16:creationId xmlns:a16="http://schemas.microsoft.com/office/drawing/2014/main" id="{01544838-BBF7-6DA7-5B10-29936BA2A002}"/>
              </a:ext>
            </a:extLst>
          </p:cNvPr>
          <p:cNvSpPr/>
          <p:nvPr/>
        </p:nvSpPr>
        <p:spPr>
          <a:xfrm>
            <a:off x="5449669" y="467881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5,3</a:t>
            </a:r>
          </a:p>
        </p:txBody>
      </p:sp>
      <p:sp>
        <p:nvSpPr>
          <p:cNvPr id="104" name="!!5-4">
            <a:extLst>
              <a:ext uri="{FF2B5EF4-FFF2-40B4-BE49-F238E27FC236}">
                <a16:creationId xmlns:a16="http://schemas.microsoft.com/office/drawing/2014/main" id="{A2BD0490-60E6-A638-0FC1-71FD2252D780}"/>
              </a:ext>
            </a:extLst>
          </p:cNvPr>
          <p:cNvSpPr/>
          <p:nvPr/>
        </p:nvSpPr>
        <p:spPr>
          <a:xfrm>
            <a:off x="6096000" y="467881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5,4</a:t>
            </a:r>
          </a:p>
        </p:txBody>
      </p:sp>
      <p:sp>
        <p:nvSpPr>
          <p:cNvPr id="105" name="!!5-5">
            <a:extLst>
              <a:ext uri="{FF2B5EF4-FFF2-40B4-BE49-F238E27FC236}">
                <a16:creationId xmlns:a16="http://schemas.microsoft.com/office/drawing/2014/main" id="{12F2C1C9-AA25-F561-5C28-6759728D63E5}"/>
              </a:ext>
            </a:extLst>
          </p:cNvPr>
          <p:cNvSpPr/>
          <p:nvPr/>
        </p:nvSpPr>
        <p:spPr>
          <a:xfrm>
            <a:off x="6742331" y="467881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5,5</a:t>
            </a:r>
          </a:p>
        </p:txBody>
      </p:sp>
      <p:sp>
        <p:nvSpPr>
          <p:cNvPr id="106" name="!!5-6">
            <a:extLst>
              <a:ext uri="{FF2B5EF4-FFF2-40B4-BE49-F238E27FC236}">
                <a16:creationId xmlns:a16="http://schemas.microsoft.com/office/drawing/2014/main" id="{A7CD54E2-F053-60E1-DD6D-1B2951DC5B42}"/>
              </a:ext>
            </a:extLst>
          </p:cNvPr>
          <p:cNvSpPr/>
          <p:nvPr/>
        </p:nvSpPr>
        <p:spPr>
          <a:xfrm>
            <a:off x="7389969" y="467881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5,6</a:t>
            </a:r>
          </a:p>
        </p:txBody>
      </p:sp>
      <p:sp>
        <p:nvSpPr>
          <p:cNvPr id="107" name="!!5-7">
            <a:extLst>
              <a:ext uri="{FF2B5EF4-FFF2-40B4-BE49-F238E27FC236}">
                <a16:creationId xmlns:a16="http://schemas.microsoft.com/office/drawing/2014/main" id="{FA33F0A7-BAA8-3DE9-0226-901A7C9F9443}"/>
              </a:ext>
            </a:extLst>
          </p:cNvPr>
          <p:cNvSpPr/>
          <p:nvPr/>
        </p:nvSpPr>
        <p:spPr>
          <a:xfrm>
            <a:off x="8034993" y="467881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5,7</a:t>
            </a:r>
          </a:p>
        </p:txBody>
      </p:sp>
      <p:sp>
        <p:nvSpPr>
          <p:cNvPr id="108" name="!!6-0">
            <a:extLst>
              <a:ext uri="{FF2B5EF4-FFF2-40B4-BE49-F238E27FC236}">
                <a16:creationId xmlns:a16="http://schemas.microsoft.com/office/drawing/2014/main" id="{39F6C4D7-4799-D40A-CA17-A975C29BA6AA}"/>
              </a:ext>
            </a:extLst>
          </p:cNvPr>
          <p:cNvSpPr/>
          <p:nvPr/>
        </p:nvSpPr>
        <p:spPr>
          <a:xfrm>
            <a:off x="3510676" y="5411399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6,0</a:t>
            </a:r>
          </a:p>
        </p:txBody>
      </p:sp>
      <p:sp>
        <p:nvSpPr>
          <p:cNvPr id="109" name="!!6-1">
            <a:extLst>
              <a:ext uri="{FF2B5EF4-FFF2-40B4-BE49-F238E27FC236}">
                <a16:creationId xmlns:a16="http://schemas.microsoft.com/office/drawing/2014/main" id="{13DDF282-F2F7-0466-0A38-04C3E46587CA}"/>
              </a:ext>
            </a:extLst>
          </p:cNvPr>
          <p:cNvSpPr/>
          <p:nvPr/>
        </p:nvSpPr>
        <p:spPr>
          <a:xfrm>
            <a:off x="4157007" y="5411399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6,1</a:t>
            </a:r>
          </a:p>
        </p:txBody>
      </p:sp>
      <p:sp>
        <p:nvSpPr>
          <p:cNvPr id="110" name="!!6-2">
            <a:extLst>
              <a:ext uri="{FF2B5EF4-FFF2-40B4-BE49-F238E27FC236}">
                <a16:creationId xmlns:a16="http://schemas.microsoft.com/office/drawing/2014/main" id="{B947B1E0-EEFA-E778-EE21-A8CC7B90462C}"/>
              </a:ext>
            </a:extLst>
          </p:cNvPr>
          <p:cNvSpPr/>
          <p:nvPr/>
        </p:nvSpPr>
        <p:spPr>
          <a:xfrm>
            <a:off x="4804645" y="541139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6,2</a:t>
            </a:r>
          </a:p>
        </p:txBody>
      </p:sp>
      <p:sp>
        <p:nvSpPr>
          <p:cNvPr id="111" name="!!6-3">
            <a:extLst>
              <a:ext uri="{FF2B5EF4-FFF2-40B4-BE49-F238E27FC236}">
                <a16:creationId xmlns:a16="http://schemas.microsoft.com/office/drawing/2014/main" id="{08E5C713-1B0E-B831-EFF8-40CBF70C0B3C}"/>
              </a:ext>
            </a:extLst>
          </p:cNvPr>
          <p:cNvSpPr/>
          <p:nvPr/>
        </p:nvSpPr>
        <p:spPr>
          <a:xfrm>
            <a:off x="5449669" y="541139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6,3</a:t>
            </a:r>
          </a:p>
        </p:txBody>
      </p:sp>
      <p:sp>
        <p:nvSpPr>
          <p:cNvPr id="112" name="!!6-4">
            <a:extLst>
              <a:ext uri="{FF2B5EF4-FFF2-40B4-BE49-F238E27FC236}">
                <a16:creationId xmlns:a16="http://schemas.microsoft.com/office/drawing/2014/main" id="{6ADA89C9-C3AB-B59F-0BD0-EF7D405DE0AA}"/>
              </a:ext>
            </a:extLst>
          </p:cNvPr>
          <p:cNvSpPr/>
          <p:nvPr/>
        </p:nvSpPr>
        <p:spPr>
          <a:xfrm>
            <a:off x="6096000" y="5411399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6,4</a:t>
            </a:r>
          </a:p>
        </p:txBody>
      </p:sp>
      <p:sp>
        <p:nvSpPr>
          <p:cNvPr id="113" name="!!6-5">
            <a:extLst>
              <a:ext uri="{FF2B5EF4-FFF2-40B4-BE49-F238E27FC236}">
                <a16:creationId xmlns:a16="http://schemas.microsoft.com/office/drawing/2014/main" id="{7997FE5F-969D-E886-57EC-5163FCA5CE4C}"/>
              </a:ext>
            </a:extLst>
          </p:cNvPr>
          <p:cNvSpPr/>
          <p:nvPr/>
        </p:nvSpPr>
        <p:spPr>
          <a:xfrm>
            <a:off x="6742331" y="5411399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6,5</a:t>
            </a:r>
          </a:p>
        </p:txBody>
      </p:sp>
      <p:sp>
        <p:nvSpPr>
          <p:cNvPr id="114" name="!!6-6">
            <a:extLst>
              <a:ext uri="{FF2B5EF4-FFF2-40B4-BE49-F238E27FC236}">
                <a16:creationId xmlns:a16="http://schemas.microsoft.com/office/drawing/2014/main" id="{34CACAE5-1931-79F3-A2EE-FE4470F2C1CF}"/>
              </a:ext>
            </a:extLst>
          </p:cNvPr>
          <p:cNvSpPr/>
          <p:nvPr/>
        </p:nvSpPr>
        <p:spPr>
          <a:xfrm>
            <a:off x="7389969" y="541139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6,6</a:t>
            </a:r>
          </a:p>
        </p:txBody>
      </p:sp>
      <p:sp>
        <p:nvSpPr>
          <p:cNvPr id="115" name="!!6-7">
            <a:extLst>
              <a:ext uri="{FF2B5EF4-FFF2-40B4-BE49-F238E27FC236}">
                <a16:creationId xmlns:a16="http://schemas.microsoft.com/office/drawing/2014/main" id="{28EB658D-EE9A-B04F-17FA-2ECD1DD9ECAC}"/>
              </a:ext>
            </a:extLst>
          </p:cNvPr>
          <p:cNvSpPr/>
          <p:nvPr/>
        </p:nvSpPr>
        <p:spPr>
          <a:xfrm>
            <a:off x="8034993" y="541139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6,7</a:t>
            </a:r>
          </a:p>
        </p:txBody>
      </p:sp>
      <p:sp>
        <p:nvSpPr>
          <p:cNvPr id="116" name="!!7-0">
            <a:extLst>
              <a:ext uri="{FF2B5EF4-FFF2-40B4-BE49-F238E27FC236}">
                <a16:creationId xmlns:a16="http://schemas.microsoft.com/office/drawing/2014/main" id="{5AF0C3C9-DB27-3DBD-EB96-9A549E87BAFB}"/>
              </a:ext>
            </a:extLst>
          </p:cNvPr>
          <p:cNvSpPr/>
          <p:nvPr/>
        </p:nvSpPr>
        <p:spPr>
          <a:xfrm>
            <a:off x="3510676" y="614398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7,0</a:t>
            </a:r>
          </a:p>
        </p:txBody>
      </p:sp>
      <p:sp>
        <p:nvSpPr>
          <p:cNvPr id="117" name="!!7-1">
            <a:extLst>
              <a:ext uri="{FF2B5EF4-FFF2-40B4-BE49-F238E27FC236}">
                <a16:creationId xmlns:a16="http://schemas.microsoft.com/office/drawing/2014/main" id="{9B5C0A1E-98E7-67F2-19DE-6EA07C8652B4}"/>
              </a:ext>
            </a:extLst>
          </p:cNvPr>
          <p:cNvSpPr/>
          <p:nvPr/>
        </p:nvSpPr>
        <p:spPr>
          <a:xfrm>
            <a:off x="4157007" y="614398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7,1</a:t>
            </a:r>
          </a:p>
        </p:txBody>
      </p:sp>
      <p:sp>
        <p:nvSpPr>
          <p:cNvPr id="118" name="!!7-2">
            <a:extLst>
              <a:ext uri="{FF2B5EF4-FFF2-40B4-BE49-F238E27FC236}">
                <a16:creationId xmlns:a16="http://schemas.microsoft.com/office/drawing/2014/main" id="{A70F105F-6C06-BCA4-784B-69009BC83D61}"/>
              </a:ext>
            </a:extLst>
          </p:cNvPr>
          <p:cNvSpPr/>
          <p:nvPr/>
        </p:nvSpPr>
        <p:spPr>
          <a:xfrm>
            <a:off x="4804645" y="614398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7,2</a:t>
            </a:r>
          </a:p>
        </p:txBody>
      </p:sp>
      <p:sp>
        <p:nvSpPr>
          <p:cNvPr id="119" name="!!7-3">
            <a:extLst>
              <a:ext uri="{FF2B5EF4-FFF2-40B4-BE49-F238E27FC236}">
                <a16:creationId xmlns:a16="http://schemas.microsoft.com/office/drawing/2014/main" id="{E7D9BB85-18A6-1551-817A-EF0ABEC17795}"/>
              </a:ext>
            </a:extLst>
          </p:cNvPr>
          <p:cNvSpPr/>
          <p:nvPr/>
        </p:nvSpPr>
        <p:spPr>
          <a:xfrm>
            <a:off x="5449669" y="614398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7,3</a:t>
            </a:r>
          </a:p>
        </p:txBody>
      </p:sp>
      <p:sp>
        <p:nvSpPr>
          <p:cNvPr id="120" name="!!7-4">
            <a:extLst>
              <a:ext uri="{FF2B5EF4-FFF2-40B4-BE49-F238E27FC236}">
                <a16:creationId xmlns:a16="http://schemas.microsoft.com/office/drawing/2014/main" id="{C29106B0-E69F-1BEC-3031-95C5703CF214}"/>
              </a:ext>
            </a:extLst>
          </p:cNvPr>
          <p:cNvSpPr/>
          <p:nvPr/>
        </p:nvSpPr>
        <p:spPr>
          <a:xfrm>
            <a:off x="6096000" y="614398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7,4</a:t>
            </a:r>
          </a:p>
        </p:txBody>
      </p:sp>
      <p:sp>
        <p:nvSpPr>
          <p:cNvPr id="121" name="!!7-5">
            <a:extLst>
              <a:ext uri="{FF2B5EF4-FFF2-40B4-BE49-F238E27FC236}">
                <a16:creationId xmlns:a16="http://schemas.microsoft.com/office/drawing/2014/main" id="{1A8300C5-5238-0C15-2559-659D2A3F738B}"/>
              </a:ext>
            </a:extLst>
          </p:cNvPr>
          <p:cNvSpPr/>
          <p:nvPr/>
        </p:nvSpPr>
        <p:spPr>
          <a:xfrm>
            <a:off x="6742331" y="614398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7,5</a:t>
            </a:r>
          </a:p>
        </p:txBody>
      </p:sp>
      <p:sp>
        <p:nvSpPr>
          <p:cNvPr id="122" name="!!7-6">
            <a:extLst>
              <a:ext uri="{FF2B5EF4-FFF2-40B4-BE49-F238E27FC236}">
                <a16:creationId xmlns:a16="http://schemas.microsoft.com/office/drawing/2014/main" id="{694E7AE2-F6B3-D38C-245C-5B8412B19636}"/>
              </a:ext>
            </a:extLst>
          </p:cNvPr>
          <p:cNvSpPr/>
          <p:nvPr/>
        </p:nvSpPr>
        <p:spPr>
          <a:xfrm>
            <a:off x="7389969" y="614398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7,6</a:t>
            </a:r>
          </a:p>
        </p:txBody>
      </p:sp>
      <p:sp>
        <p:nvSpPr>
          <p:cNvPr id="123" name="!!7-7">
            <a:extLst>
              <a:ext uri="{FF2B5EF4-FFF2-40B4-BE49-F238E27FC236}">
                <a16:creationId xmlns:a16="http://schemas.microsoft.com/office/drawing/2014/main" id="{A3A85A96-8556-3AD1-4A2C-7931B03C9626}"/>
              </a:ext>
            </a:extLst>
          </p:cNvPr>
          <p:cNvSpPr/>
          <p:nvPr/>
        </p:nvSpPr>
        <p:spPr>
          <a:xfrm>
            <a:off x="8034993" y="614398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7,7</a:t>
            </a:r>
          </a:p>
        </p:txBody>
      </p:sp>
      <p:sp>
        <p:nvSpPr>
          <p:cNvPr id="3" name="!!r0-0">
            <a:extLst>
              <a:ext uri="{FF2B5EF4-FFF2-40B4-BE49-F238E27FC236}">
                <a16:creationId xmlns:a16="http://schemas.microsoft.com/office/drawing/2014/main" id="{089C7E92-67FF-B672-AE74-F61B08B22016}"/>
              </a:ext>
            </a:extLst>
          </p:cNvPr>
          <p:cNvSpPr/>
          <p:nvPr/>
        </p:nvSpPr>
        <p:spPr>
          <a:xfrm>
            <a:off x="3510676" y="1015912"/>
            <a:ext cx="646331" cy="64633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accent3">
                    <a:lumMod val="50000"/>
                  </a:schemeClr>
                </a:solidFill>
              </a:rPr>
              <a:t>0,0</a:t>
            </a:r>
          </a:p>
        </p:txBody>
      </p:sp>
      <p:sp>
        <p:nvSpPr>
          <p:cNvPr id="14" name="!!r0-1">
            <a:extLst>
              <a:ext uri="{FF2B5EF4-FFF2-40B4-BE49-F238E27FC236}">
                <a16:creationId xmlns:a16="http://schemas.microsoft.com/office/drawing/2014/main" id="{A1DDC6A8-7179-911A-6480-6B399D8CA082}"/>
              </a:ext>
            </a:extLst>
          </p:cNvPr>
          <p:cNvSpPr/>
          <p:nvPr/>
        </p:nvSpPr>
        <p:spPr>
          <a:xfrm>
            <a:off x="4157007" y="1015912"/>
            <a:ext cx="646331" cy="64633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accent3">
                    <a:lumMod val="50000"/>
                  </a:schemeClr>
                </a:solidFill>
              </a:rPr>
              <a:t>0,1</a:t>
            </a:r>
          </a:p>
        </p:txBody>
      </p:sp>
      <p:sp>
        <p:nvSpPr>
          <p:cNvPr id="15" name="!!r0-2">
            <a:extLst>
              <a:ext uri="{FF2B5EF4-FFF2-40B4-BE49-F238E27FC236}">
                <a16:creationId xmlns:a16="http://schemas.microsoft.com/office/drawing/2014/main" id="{CE0E6A00-4BA8-3450-CC53-FC492F05ED29}"/>
              </a:ext>
            </a:extLst>
          </p:cNvPr>
          <p:cNvSpPr/>
          <p:nvPr/>
        </p:nvSpPr>
        <p:spPr>
          <a:xfrm>
            <a:off x="4804645" y="1015911"/>
            <a:ext cx="646331" cy="64633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accent3">
                    <a:lumMod val="50000"/>
                  </a:schemeClr>
                </a:solidFill>
              </a:rPr>
              <a:t>0,2</a:t>
            </a:r>
          </a:p>
        </p:txBody>
      </p:sp>
      <p:sp>
        <p:nvSpPr>
          <p:cNvPr id="16" name="!!r0-3">
            <a:extLst>
              <a:ext uri="{FF2B5EF4-FFF2-40B4-BE49-F238E27FC236}">
                <a16:creationId xmlns:a16="http://schemas.microsoft.com/office/drawing/2014/main" id="{5C12A783-5347-B06E-5FD6-9C4276316DDB}"/>
              </a:ext>
            </a:extLst>
          </p:cNvPr>
          <p:cNvSpPr/>
          <p:nvPr/>
        </p:nvSpPr>
        <p:spPr>
          <a:xfrm>
            <a:off x="5449669" y="1015911"/>
            <a:ext cx="646331" cy="64633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accent3">
                    <a:lumMod val="50000"/>
                  </a:schemeClr>
                </a:solidFill>
              </a:rPr>
              <a:t>0,3</a:t>
            </a:r>
          </a:p>
        </p:txBody>
      </p:sp>
      <p:sp>
        <p:nvSpPr>
          <p:cNvPr id="17" name="!!r0-4">
            <a:extLst>
              <a:ext uri="{FF2B5EF4-FFF2-40B4-BE49-F238E27FC236}">
                <a16:creationId xmlns:a16="http://schemas.microsoft.com/office/drawing/2014/main" id="{91D572FD-D0D8-403E-4CCC-22985C5EEE51}"/>
              </a:ext>
            </a:extLst>
          </p:cNvPr>
          <p:cNvSpPr/>
          <p:nvPr/>
        </p:nvSpPr>
        <p:spPr>
          <a:xfrm>
            <a:off x="6096000" y="1015912"/>
            <a:ext cx="646331" cy="64633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accent3">
                    <a:lumMod val="50000"/>
                  </a:schemeClr>
                </a:solidFill>
              </a:rPr>
              <a:t>0,4</a:t>
            </a:r>
          </a:p>
        </p:txBody>
      </p:sp>
      <p:sp>
        <p:nvSpPr>
          <p:cNvPr id="18" name="!!r0-5">
            <a:extLst>
              <a:ext uri="{FF2B5EF4-FFF2-40B4-BE49-F238E27FC236}">
                <a16:creationId xmlns:a16="http://schemas.microsoft.com/office/drawing/2014/main" id="{34CBDD0B-4DA1-529C-A557-C315F033A902}"/>
              </a:ext>
            </a:extLst>
          </p:cNvPr>
          <p:cNvSpPr/>
          <p:nvPr/>
        </p:nvSpPr>
        <p:spPr>
          <a:xfrm>
            <a:off x="6742331" y="1015912"/>
            <a:ext cx="646331" cy="64633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accent3">
                    <a:lumMod val="50000"/>
                  </a:schemeClr>
                </a:solidFill>
              </a:rPr>
              <a:t>0,5</a:t>
            </a:r>
          </a:p>
        </p:txBody>
      </p:sp>
      <p:sp>
        <p:nvSpPr>
          <p:cNvPr id="19" name="!!r0-6">
            <a:extLst>
              <a:ext uri="{FF2B5EF4-FFF2-40B4-BE49-F238E27FC236}">
                <a16:creationId xmlns:a16="http://schemas.microsoft.com/office/drawing/2014/main" id="{031F173B-F9CB-80F0-15AB-88C936F1BB75}"/>
              </a:ext>
            </a:extLst>
          </p:cNvPr>
          <p:cNvSpPr/>
          <p:nvPr/>
        </p:nvSpPr>
        <p:spPr>
          <a:xfrm>
            <a:off x="7389969" y="1015911"/>
            <a:ext cx="646331" cy="64633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accent3">
                    <a:lumMod val="50000"/>
                  </a:schemeClr>
                </a:solidFill>
              </a:rPr>
              <a:t>0,6</a:t>
            </a:r>
          </a:p>
        </p:txBody>
      </p:sp>
      <p:sp>
        <p:nvSpPr>
          <p:cNvPr id="20" name="!!r0-7">
            <a:extLst>
              <a:ext uri="{FF2B5EF4-FFF2-40B4-BE49-F238E27FC236}">
                <a16:creationId xmlns:a16="http://schemas.microsoft.com/office/drawing/2014/main" id="{994535E3-7E4F-003A-84F1-C87585136C65}"/>
              </a:ext>
            </a:extLst>
          </p:cNvPr>
          <p:cNvSpPr/>
          <p:nvPr/>
        </p:nvSpPr>
        <p:spPr>
          <a:xfrm>
            <a:off x="8034993" y="1015911"/>
            <a:ext cx="646331" cy="64633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accent3">
                    <a:lumMod val="50000"/>
                  </a:schemeClr>
                </a:solidFill>
              </a:rPr>
              <a:t>0,7</a:t>
            </a: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6EECA742-9579-7D26-8F64-301C94A79725}"/>
              </a:ext>
            </a:extLst>
          </p:cNvPr>
          <p:cNvSpPr txBox="1">
            <a:spLocks/>
          </p:cNvSpPr>
          <p:nvPr/>
        </p:nvSpPr>
        <p:spPr>
          <a:xfrm>
            <a:off x="381000" y="236141"/>
            <a:ext cx="10515600" cy="8059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sz="4000" dirty="0"/>
              <a:t>Orthogonal Memory Access - Challenge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FD61A9AA-E789-1422-CA78-767B7FF9F078}"/>
              </a:ext>
            </a:extLst>
          </p:cNvPr>
          <p:cNvSpPr/>
          <p:nvPr/>
        </p:nvSpPr>
        <p:spPr>
          <a:xfrm>
            <a:off x="451035" y="3022854"/>
            <a:ext cx="1671492" cy="1146016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Column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Writer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(II=1)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B78DE32D-3161-FFEA-834C-8766A08E6ED4}"/>
              </a:ext>
            </a:extLst>
          </p:cNvPr>
          <p:cNvSpPr/>
          <p:nvPr/>
        </p:nvSpPr>
        <p:spPr>
          <a:xfrm>
            <a:off x="9897460" y="3022854"/>
            <a:ext cx="1671492" cy="1146016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Row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Reader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(II=1)</a:t>
            </a:r>
          </a:p>
        </p:txBody>
      </p:sp>
    </p:spTree>
    <p:extLst>
      <p:ext uri="{BB962C8B-B14F-4D97-AF65-F5344CB8AC3E}">
        <p14:creationId xmlns:p14="http://schemas.microsoft.com/office/powerpoint/2010/main" val="4673237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BFCEA7-DF3F-A858-FF46-06303BB812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DBFE6BAF-5F24-2390-4143-C19E2F5B9C24}"/>
              </a:ext>
            </a:extLst>
          </p:cNvPr>
          <p:cNvSpPr/>
          <p:nvPr/>
        </p:nvSpPr>
        <p:spPr>
          <a:xfrm>
            <a:off x="451035" y="3022854"/>
            <a:ext cx="1671492" cy="1146016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Column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Writer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(II=1)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D7F1A995-456E-25EC-136A-AC840B25D0E3}"/>
              </a:ext>
            </a:extLst>
          </p:cNvPr>
          <p:cNvSpPr/>
          <p:nvPr/>
        </p:nvSpPr>
        <p:spPr>
          <a:xfrm>
            <a:off x="9897460" y="3022854"/>
            <a:ext cx="1671492" cy="1146016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Row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Reader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(II=1)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331EFA1-0BFE-4ABA-F38B-7347E08651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67</a:t>
            </a:fld>
            <a:endParaRPr lang="en-CA"/>
          </a:p>
        </p:txBody>
      </p:sp>
      <p:sp>
        <p:nvSpPr>
          <p:cNvPr id="4" name="!!0-0">
            <a:extLst>
              <a:ext uri="{FF2B5EF4-FFF2-40B4-BE49-F238E27FC236}">
                <a16:creationId xmlns:a16="http://schemas.microsoft.com/office/drawing/2014/main" id="{4D3DFD2B-B86B-A578-2332-FBE6B855071B}"/>
              </a:ext>
            </a:extLst>
          </p:cNvPr>
          <p:cNvSpPr/>
          <p:nvPr/>
        </p:nvSpPr>
        <p:spPr>
          <a:xfrm>
            <a:off x="3510676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0,0</a:t>
            </a:r>
          </a:p>
        </p:txBody>
      </p:sp>
      <p:sp>
        <p:nvSpPr>
          <p:cNvPr id="5" name="!!0-1">
            <a:extLst>
              <a:ext uri="{FF2B5EF4-FFF2-40B4-BE49-F238E27FC236}">
                <a16:creationId xmlns:a16="http://schemas.microsoft.com/office/drawing/2014/main" id="{E28640B7-0BE6-8CA8-1565-996AFE491629}"/>
              </a:ext>
            </a:extLst>
          </p:cNvPr>
          <p:cNvSpPr/>
          <p:nvPr/>
        </p:nvSpPr>
        <p:spPr>
          <a:xfrm>
            <a:off x="4157007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0,1</a:t>
            </a:r>
          </a:p>
        </p:txBody>
      </p:sp>
      <p:sp>
        <p:nvSpPr>
          <p:cNvPr id="6" name="!!0-2">
            <a:extLst>
              <a:ext uri="{FF2B5EF4-FFF2-40B4-BE49-F238E27FC236}">
                <a16:creationId xmlns:a16="http://schemas.microsoft.com/office/drawing/2014/main" id="{76938837-F5B2-3732-B870-37AB101B3249}"/>
              </a:ext>
            </a:extLst>
          </p:cNvPr>
          <p:cNvSpPr/>
          <p:nvPr/>
        </p:nvSpPr>
        <p:spPr>
          <a:xfrm>
            <a:off x="4804645" y="101591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0,2</a:t>
            </a:r>
          </a:p>
        </p:txBody>
      </p:sp>
      <p:sp>
        <p:nvSpPr>
          <p:cNvPr id="7" name="!!0-3">
            <a:extLst>
              <a:ext uri="{FF2B5EF4-FFF2-40B4-BE49-F238E27FC236}">
                <a16:creationId xmlns:a16="http://schemas.microsoft.com/office/drawing/2014/main" id="{42205584-E37C-1C3A-64E0-8B9E747EC8E5}"/>
              </a:ext>
            </a:extLst>
          </p:cNvPr>
          <p:cNvSpPr/>
          <p:nvPr/>
        </p:nvSpPr>
        <p:spPr>
          <a:xfrm>
            <a:off x="5449669" y="101591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0,3</a:t>
            </a:r>
          </a:p>
        </p:txBody>
      </p:sp>
      <p:sp>
        <p:nvSpPr>
          <p:cNvPr id="8" name="!!0-4">
            <a:extLst>
              <a:ext uri="{FF2B5EF4-FFF2-40B4-BE49-F238E27FC236}">
                <a16:creationId xmlns:a16="http://schemas.microsoft.com/office/drawing/2014/main" id="{3F6F8414-D027-6E68-9B10-D4C46ECDC7F0}"/>
              </a:ext>
            </a:extLst>
          </p:cNvPr>
          <p:cNvSpPr/>
          <p:nvPr/>
        </p:nvSpPr>
        <p:spPr>
          <a:xfrm>
            <a:off x="6096000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0,4</a:t>
            </a:r>
          </a:p>
        </p:txBody>
      </p:sp>
      <p:sp>
        <p:nvSpPr>
          <p:cNvPr id="9" name="!!0-5">
            <a:extLst>
              <a:ext uri="{FF2B5EF4-FFF2-40B4-BE49-F238E27FC236}">
                <a16:creationId xmlns:a16="http://schemas.microsoft.com/office/drawing/2014/main" id="{D3A85681-360C-A041-450E-30DA683308CA}"/>
              </a:ext>
            </a:extLst>
          </p:cNvPr>
          <p:cNvSpPr/>
          <p:nvPr/>
        </p:nvSpPr>
        <p:spPr>
          <a:xfrm>
            <a:off x="6742331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0,5</a:t>
            </a:r>
          </a:p>
        </p:txBody>
      </p:sp>
      <p:sp>
        <p:nvSpPr>
          <p:cNvPr id="10" name="!!0-6">
            <a:extLst>
              <a:ext uri="{FF2B5EF4-FFF2-40B4-BE49-F238E27FC236}">
                <a16:creationId xmlns:a16="http://schemas.microsoft.com/office/drawing/2014/main" id="{519D2B9C-720B-790E-B5E9-18DDC02C9837}"/>
              </a:ext>
            </a:extLst>
          </p:cNvPr>
          <p:cNvSpPr/>
          <p:nvPr/>
        </p:nvSpPr>
        <p:spPr>
          <a:xfrm>
            <a:off x="7389969" y="101591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0,6</a:t>
            </a:r>
          </a:p>
        </p:txBody>
      </p:sp>
      <p:sp>
        <p:nvSpPr>
          <p:cNvPr id="11" name="!!0-7">
            <a:extLst>
              <a:ext uri="{FF2B5EF4-FFF2-40B4-BE49-F238E27FC236}">
                <a16:creationId xmlns:a16="http://schemas.microsoft.com/office/drawing/2014/main" id="{DB581E2C-7EA9-B6D6-4826-2864365F30DD}"/>
              </a:ext>
            </a:extLst>
          </p:cNvPr>
          <p:cNvSpPr/>
          <p:nvPr/>
        </p:nvSpPr>
        <p:spPr>
          <a:xfrm>
            <a:off x="8034993" y="101591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0,7</a:t>
            </a:r>
          </a:p>
        </p:txBody>
      </p:sp>
      <p:sp>
        <p:nvSpPr>
          <p:cNvPr id="68" name="!!1-0">
            <a:extLst>
              <a:ext uri="{FF2B5EF4-FFF2-40B4-BE49-F238E27FC236}">
                <a16:creationId xmlns:a16="http://schemas.microsoft.com/office/drawing/2014/main" id="{3D114182-90F3-9B32-60E2-A4AB8C689FD6}"/>
              </a:ext>
            </a:extLst>
          </p:cNvPr>
          <p:cNvSpPr/>
          <p:nvPr/>
        </p:nvSpPr>
        <p:spPr>
          <a:xfrm>
            <a:off x="3510676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1,0</a:t>
            </a:r>
          </a:p>
        </p:txBody>
      </p:sp>
      <p:sp>
        <p:nvSpPr>
          <p:cNvPr id="69" name="!!1-1">
            <a:extLst>
              <a:ext uri="{FF2B5EF4-FFF2-40B4-BE49-F238E27FC236}">
                <a16:creationId xmlns:a16="http://schemas.microsoft.com/office/drawing/2014/main" id="{7F90BDD0-B108-AF2E-9D53-29853F2ED42C}"/>
              </a:ext>
            </a:extLst>
          </p:cNvPr>
          <p:cNvSpPr/>
          <p:nvPr/>
        </p:nvSpPr>
        <p:spPr>
          <a:xfrm>
            <a:off x="4157007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1,1</a:t>
            </a:r>
          </a:p>
        </p:txBody>
      </p:sp>
      <p:sp>
        <p:nvSpPr>
          <p:cNvPr id="70" name="!!1-2">
            <a:extLst>
              <a:ext uri="{FF2B5EF4-FFF2-40B4-BE49-F238E27FC236}">
                <a16:creationId xmlns:a16="http://schemas.microsoft.com/office/drawing/2014/main" id="{EBC3267D-018F-B914-8479-1907E208E6A8}"/>
              </a:ext>
            </a:extLst>
          </p:cNvPr>
          <p:cNvSpPr/>
          <p:nvPr/>
        </p:nvSpPr>
        <p:spPr>
          <a:xfrm>
            <a:off x="4804645" y="174849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1,2</a:t>
            </a:r>
          </a:p>
        </p:txBody>
      </p:sp>
      <p:sp>
        <p:nvSpPr>
          <p:cNvPr id="71" name="!!1-3">
            <a:extLst>
              <a:ext uri="{FF2B5EF4-FFF2-40B4-BE49-F238E27FC236}">
                <a16:creationId xmlns:a16="http://schemas.microsoft.com/office/drawing/2014/main" id="{3F28AB75-21B5-A229-0474-7C58EB5A66AF}"/>
              </a:ext>
            </a:extLst>
          </p:cNvPr>
          <p:cNvSpPr/>
          <p:nvPr/>
        </p:nvSpPr>
        <p:spPr>
          <a:xfrm>
            <a:off x="5449669" y="174849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1,3</a:t>
            </a:r>
          </a:p>
        </p:txBody>
      </p:sp>
      <p:sp>
        <p:nvSpPr>
          <p:cNvPr id="72" name="!!1-4">
            <a:extLst>
              <a:ext uri="{FF2B5EF4-FFF2-40B4-BE49-F238E27FC236}">
                <a16:creationId xmlns:a16="http://schemas.microsoft.com/office/drawing/2014/main" id="{FB4F4AED-51A2-88C8-7160-810FB58117BE}"/>
              </a:ext>
            </a:extLst>
          </p:cNvPr>
          <p:cNvSpPr/>
          <p:nvPr/>
        </p:nvSpPr>
        <p:spPr>
          <a:xfrm>
            <a:off x="6096000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1,4</a:t>
            </a:r>
          </a:p>
        </p:txBody>
      </p:sp>
      <p:sp>
        <p:nvSpPr>
          <p:cNvPr id="73" name="!!1-5">
            <a:extLst>
              <a:ext uri="{FF2B5EF4-FFF2-40B4-BE49-F238E27FC236}">
                <a16:creationId xmlns:a16="http://schemas.microsoft.com/office/drawing/2014/main" id="{80D34F89-611B-0944-1019-B95A541F7C63}"/>
              </a:ext>
            </a:extLst>
          </p:cNvPr>
          <p:cNvSpPr/>
          <p:nvPr/>
        </p:nvSpPr>
        <p:spPr>
          <a:xfrm>
            <a:off x="6742331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1,5</a:t>
            </a:r>
          </a:p>
        </p:txBody>
      </p:sp>
      <p:sp>
        <p:nvSpPr>
          <p:cNvPr id="74" name="!!1-6">
            <a:extLst>
              <a:ext uri="{FF2B5EF4-FFF2-40B4-BE49-F238E27FC236}">
                <a16:creationId xmlns:a16="http://schemas.microsoft.com/office/drawing/2014/main" id="{53B5764E-5377-7E94-591C-EB4CE4CEB979}"/>
              </a:ext>
            </a:extLst>
          </p:cNvPr>
          <p:cNvSpPr/>
          <p:nvPr/>
        </p:nvSpPr>
        <p:spPr>
          <a:xfrm>
            <a:off x="7389969" y="174849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1,6</a:t>
            </a:r>
          </a:p>
        </p:txBody>
      </p:sp>
      <p:sp>
        <p:nvSpPr>
          <p:cNvPr id="75" name="!!1-7">
            <a:extLst>
              <a:ext uri="{FF2B5EF4-FFF2-40B4-BE49-F238E27FC236}">
                <a16:creationId xmlns:a16="http://schemas.microsoft.com/office/drawing/2014/main" id="{4CF3433A-C928-FD29-6744-61B6F7F07ADF}"/>
              </a:ext>
            </a:extLst>
          </p:cNvPr>
          <p:cNvSpPr/>
          <p:nvPr/>
        </p:nvSpPr>
        <p:spPr>
          <a:xfrm>
            <a:off x="8034993" y="174849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1,7</a:t>
            </a:r>
          </a:p>
        </p:txBody>
      </p:sp>
      <p:sp>
        <p:nvSpPr>
          <p:cNvPr id="76" name="!!2-0">
            <a:extLst>
              <a:ext uri="{FF2B5EF4-FFF2-40B4-BE49-F238E27FC236}">
                <a16:creationId xmlns:a16="http://schemas.microsoft.com/office/drawing/2014/main" id="{48003D8B-EBD7-5156-CCCC-46BEA4591A15}"/>
              </a:ext>
            </a:extLst>
          </p:cNvPr>
          <p:cNvSpPr/>
          <p:nvPr/>
        </p:nvSpPr>
        <p:spPr>
          <a:xfrm>
            <a:off x="3510676" y="2481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2,0</a:t>
            </a:r>
          </a:p>
        </p:txBody>
      </p:sp>
      <p:sp>
        <p:nvSpPr>
          <p:cNvPr id="77" name="!!2-1">
            <a:extLst>
              <a:ext uri="{FF2B5EF4-FFF2-40B4-BE49-F238E27FC236}">
                <a16:creationId xmlns:a16="http://schemas.microsoft.com/office/drawing/2014/main" id="{1D39E6EE-9ACD-B80D-4026-63F3703CCA78}"/>
              </a:ext>
            </a:extLst>
          </p:cNvPr>
          <p:cNvSpPr/>
          <p:nvPr/>
        </p:nvSpPr>
        <p:spPr>
          <a:xfrm>
            <a:off x="4157007" y="2481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2,1</a:t>
            </a:r>
          </a:p>
        </p:txBody>
      </p:sp>
      <p:sp>
        <p:nvSpPr>
          <p:cNvPr id="78" name="!!2-2">
            <a:extLst>
              <a:ext uri="{FF2B5EF4-FFF2-40B4-BE49-F238E27FC236}">
                <a16:creationId xmlns:a16="http://schemas.microsoft.com/office/drawing/2014/main" id="{96EEFE90-869E-D2BD-2F19-ABA4D9DA3F35}"/>
              </a:ext>
            </a:extLst>
          </p:cNvPr>
          <p:cNvSpPr/>
          <p:nvPr/>
        </p:nvSpPr>
        <p:spPr>
          <a:xfrm>
            <a:off x="4804645" y="248107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2,2</a:t>
            </a:r>
          </a:p>
        </p:txBody>
      </p:sp>
      <p:sp>
        <p:nvSpPr>
          <p:cNvPr id="79" name="!!2-3">
            <a:extLst>
              <a:ext uri="{FF2B5EF4-FFF2-40B4-BE49-F238E27FC236}">
                <a16:creationId xmlns:a16="http://schemas.microsoft.com/office/drawing/2014/main" id="{F93CC275-DA71-1A71-7EE0-07FD6181C285}"/>
              </a:ext>
            </a:extLst>
          </p:cNvPr>
          <p:cNvSpPr/>
          <p:nvPr/>
        </p:nvSpPr>
        <p:spPr>
          <a:xfrm>
            <a:off x="5449669" y="248107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2,3</a:t>
            </a:r>
          </a:p>
        </p:txBody>
      </p:sp>
      <p:sp>
        <p:nvSpPr>
          <p:cNvPr id="80" name="!!2-4">
            <a:extLst>
              <a:ext uri="{FF2B5EF4-FFF2-40B4-BE49-F238E27FC236}">
                <a16:creationId xmlns:a16="http://schemas.microsoft.com/office/drawing/2014/main" id="{06E96EAC-DBC3-DC2E-AA98-BF315F849538}"/>
              </a:ext>
            </a:extLst>
          </p:cNvPr>
          <p:cNvSpPr/>
          <p:nvPr/>
        </p:nvSpPr>
        <p:spPr>
          <a:xfrm>
            <a:off x="6096000" y="2481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2,4</a:t>
            </a:r>
          </a:p>
        </p:txBody>
      </p:sp>
      <p:sp>
        <p:nvSpPr>
          <p:cNvPr id="81" name="!!2-5">
            <a:extLst>
              <a:ext uri="{FF2B5EF4-FFF2-40B4-BE49-F238E27FC236}">
                <a16:creationId xmlns:a16="http://schemas.microsoft.com/office/drawing/2014/main" id="{8862C16A-BA03-EAF2-456F-0F392223473F}"/>
              </a:ext>
            </a:extLst>
          </p:cNvPr>
          <p:cNvSpPr/>
          <p:nvPr/>
        </p:nvSpPr>
        <p:spPr>
          <a:xfrm>
            <a:off x="6742331" y="2481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2,5</a:t>
            </a:r>
          </a:p>
        </p:txBody>
      </p:sp>
      <p:sp>
        <p:nvSpPr>
          <p:cNvPr id="82" name="!!2-6">
            <a:extLst>
              <a:ext uri="{FF2B5EF4-FFF2-40B4-BE49-F238E27FC236}">
                <a16:creationId xmlns:a16="http://schemas.microsoft.com/office/drawing/2014/main" id="{B27E56DC-219B-3F74-65F9-AFCC42171664}"/>
              </a:ext>
            </a:extLst>
          </p:cNvPr>
          <p:cNvSpPr/>
          <p:nvPr/>
        </p:nvSpPr>
        <p:spPr>
          <a:xfrm>
            <a:off x="7389969" y="248107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2,6</a:t>
            </a:r>
          </a:p>
        </p:txBody>
      </p:sp>
      <p:sp>
        <p:nvSpPr>
          <p:cNvPr id="83" name="!!2-7">
            <a:extLst>
              <a:ext uri="{FF2B5EF4-FFF2-40B4-BE49-F238E27FC236}">
                <a16:creationId xmlns:a16="http://schemas.microsoft.com/office/drawing/2014/main" id="{2AF986F4-E50E-2D12-1532-49F661CC3DBC}"/>
              </a:ext>
            </a:extLst>
          </p:cNvPr>
          <p:cNvSpPr/>
          <p:nvPr/>
        </p:nvSpPr>
        <p:spPr>
          <a:xfrm>
            <a:off x="8034993" y="248107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2,7</a:t>
            </a:r>
          </a:p>
        </p:txBody>
      </p:sp>
      <p:sp>
        <p:nvSpPr>
          <p:cNvPr id="84" name="!!3-0">
            <a:extLst>
              <a:ext uri="{FF2B5EF4-FFF2-40B4-BE49-F238E27FC236}">
                <a16:creationId xmlns:a16="http://schemas.microsoft.com/office/drawing/2014/main" id="{E8629BFE-BF31-16DB-8315-721CB3A6952D}"/>
              </a:ext>
            </a:extLst>
          </p:cNvPr>
          <p:cNvSpPr/>
          <p:nvPr/>
        </p:nvSpPr>
        <p:spPr>
          <a:xfrm>
            <a:off x="3510676" y="32136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3,0</a:t>
            </a:r>
          </a:p>
        </p:txBody>
      </p:sp>
      <p:sp>
        <p:nvSpPr>
          <p:cNvPr id="85" name="!!3-1">
            <a:extLst>
              <a:ext uri="{FF2B5EF4-FFF2-40B4-BE49-F238E27FC236}">
                <a16:creationId xmlns:a16="http://schemas.microsoft.com/office/drawing/2014/main" id="{AB6F2F7E-23C9-BF79-77FB-05091D53A921}"/>
              </a:ext>
            </a:extLst>
          </p:cNvPr>
          <p:cNvSpPr/>
          <p:nvPr/>
        </p:nvSpPr>
        <p:spPr>
          <a:xfrm>
            <a:off x="4157007" y="32136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3,1</a:t>
            </a:r>
          </a:p>
        </p:txBody>
      </p:sp>
      <p:sp>
        <p:nvSpPr>
          <p:cNvPr id="86" name="!!3-2">
            <a:extLst>
              <a:ext uri="{FF2B5EF4-FFF2-40B4-BE49-F238E27FC236}">
                <a16:creationId xmlns:a16="http://schemas.microsoft.com/office/drawing/2014/main" id="{21AA71DD-1331-13C8-607E-183B2999E02F}"/>
              </a:ext>
            </a:extLst>
          </p:cNvPr>
          <p:cNvSpPr/>
          <p:nvPr/>
        </p:nvSpPr>
        <p:spPr>
          <a:xfrm>
            <a:off x="4804645" y="321365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3,2</a:t>
            </a:r>
          </a:p>
        </p:txBody>
      </p:sp>
      <p:sp>
        <p:nvSpPr>
          <p:cNvPr id="87" name="!!3-3">
            <a:extLst>
              <a:ext uri="{FF2B5EF4-FFF2-40B4-BE49-F238E27FC236}">
                <a16:creationId xmlns:a16="http://schemas.microsoft.com/office/drawing/2014/main" id="{071C00D0-1E3E-B160-EDFF-8B899BC737F3}"/>
              </a:ext>
            </a:extLst>
          </p:cNvPr>
          <p:cNvSpPr/>
          <p:nvPr/>
        </p:nvSpPr>
        <p:spPr>
          <a:xfrm>
            <a:off x="5449669" y="321365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3,3</a:t>
            </a:r>
          </a:p>
        </p:txBody>
      </p:sp>
      <p:sp>
        <p:nvSpPr>
          <p:cNvPr id="88" name="!!3-4">
            <a:extLst>
              <a:ext uri="{FF2B5EF4-FFF2-40B4-BE49-F238E27FC236}">
                <a16:creationId xmlns:a16="http://schemas.microsoft.com/office/drawing/2014/main" id="{8E48F45F-59B1-91F8-15D4-D48AB3BE6E01}"/>
              </a:ext>
            </a:extLst>
          </p:cNvPr>
          <p:cNvSpPr/>
          <p:nvPr/>
        </p:nvSpPr>
        <p:spPr>
          <a:xfrm>
            <a:off x="6096000" y="32136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3,4</a:t>
            </a:r>
          </a:p>
        </p:txBody>
      </p:sp>
      <p:sp>
        <p:nvSpPr>
          <p:cNvPr id="89" name="!!3-5">
            <a:extLst>
              <a:ext uri="{FF2B5EF4-FFF2-40B4-BE49-F238E27FC236}">
                <a16:creationId xmlns:a16="http://schemas.microsoft.com/office/drawing/2014/main" id="{3E7CF256-DF5B-9807-9DFA-F9A11BA65B4C}"/>
              </a:ext>
            </a:extLst>
          </p:cNvPr>
          <p:cNvSpPr/>
          <p:nvPr/>
        </p:nvSpPr>
        <p:spPr>
          <a:xfrm>
            <a:off x="6742331" y="32136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3,5</a:t>
            </a:r>
          </a:p>
        </p:txBody>
      </p:sp>
      <p:sp>
        <p:nvSpPr>
          <p:cNvPr id="90" name="!!3-6">
            <a:extLst>
              <a:ext uri="{FF2B5EF4-FFF2-40B4-BE49-F238E27FC236}">
                <a16:creationId xmlns:a16="http://schemas.microsoft.com/office/drawing/2014/main" id="{5BC7AC27-0BF4-E50E-2693-60A98A9DADCC}"/>
              </a:ext>
            </a:extLst>
          </p:cNvPr>
          <p:cNvSpPr/>
          <p:nvPr/>
        </p:nvSpPr>
        <p:spPr>
          <a:xfrm>
            <a:off x="7389969" y="321365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3,6</a:t>
            </a:r>
          </a:p>
        </p:txBody>
      </p:sp>
      <p:sp>
        <p:nvSpPr>
          <p:cNvPr id="91" name="!!3-7">
            <a:extLst>
              <a:ext uri="{FF2B5EF4-FFF2-40B4-BE49-F238E27FC236}">
                <a16:creationId xmlns:a16="http://schemas.microsoft.com/office/drawing/2014/main" id="{2D0730C9-A913-92AA-6D11-09AA5BF1182D}"/>
              </a:ext>
            </a:extLst>
          </p:cNvPr>
          <p:cNvSpPr/>
          <p:nvPr/>
        </p:nvSpPr>
        <p:spPr>
          <a:xfrm>
            <a:off x="8034993" y="321365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3,7</a:t>
            </a:r>
          </a:p>
        </p:txBody>
      </p:sp>
      <p:sp>
        <p:nvSpPr>
          <p:cNvPr id="92" name="!!4-0">
            <a:extLst>
              <a:ext uri="{FF2B5EF4-FFF2-40B4-BE49-F238E27FC236}">
                <a16:creationId xmlns:a16="http://schemas.microsoft.com/office/drawing/2014/main" id="{79DF30C0-2E0A-B0EB-6D9D-307A746C31BB}"/>
              </a:ext>
            </a:extLst>
          </p:cNvPr>
          <p:cNvSpPr/>
          <p:nvPr/>
        </p:nvSpPr>
        <p:spPr>
          <a:xfrm>
            <a:off x="3510676" y="394623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4,0</a:t>
            </a:r>
          </a:p>
        </p:txBody>
      </p:sp>
      <p:sp>
        <p:nvSpPr>
          <p:cNvPr id="93" name="!!4-1">
            <a:extLst>
              <a:ext uri="{FF2B5EF4-FFF2-40B4-BE49-F238E27FC236}">
                <a16:creationId xmlns:a16="http://schemas.microsoft.com/office/drawing/2014/main" id="{9ECA0FC5-2A67-A7AB-D5E8-EC0CCB2BC626}"/>
              </a:ext>
            </a:extLst>
          </p:cNvPr>
          <p:cNvSpPr/>
          <p:nvPr/>
        </p:nvSpPr>
        <p:spPr>
          <a:xfrm>
            <a:off x="4157007" y="394623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4,1</a:t>
            </a:r>
          </a:p>
        </p:txBody>
      </p:sp>
      <p:sp>
        <p:nvSpPr>
          <p:cNvPr id="94" name="!!4-2">
            <a:extLst>
              <a:ext uri="{FF2B5EF4-FFF2-40B4-BE49-F238E27FC236}">
                <a16:creationId xmlns:a16="http://schemas.microsoft.com/office/drawing/2014/main" id="{4DE22390-98A6-F30C-4FEC-993A704BCC28}"/>
              </a:ext>
            </a:extLst>
          </p:cNvPr>
          <p:cNvSpPr/>
          <p:nvPr/>
        </p:nvSpPr>
        <p:spPr>
          <a:xfrm>
            <a:off x="4804645" y="394623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4,2</a:t>
            </a:r>
          </a:p>
        </p:txBody>
      </p:sp>
      <p:sp>
        <p:nvSpPr>
          <p:cNvPr id="95" name="!!4-3">
            <a:extLst>
              <a:ext uri="{FF2B5EF4-FFF2-40B4-BE49-F238E27FC236}">
                <a16:creationId xmlns:a16="http://schemas.microsoft.com/office/drawing/2014/main" id="{38B73B3D-5118-D3F8-914C-B64FDC0FE3CB}"/>
              </a:ext>
            </a:extLst>
          </p:cNvPr>
          <p:cNvSpPr/>
          <p:nvPr/>
        </p:nvSpPr>
        <p:spPr>
          <a:xfrm>
            <a:off x="5449669" y="394623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4,3</a:t>
            </a:r>
          </a:p>
        </p:txBody>
      </p:sp>
      <p:sp>
        <p:nvSpPr>
          <p:cNvPr id="96" name="!!4-4">
            <a:extLst>
              <a:ext uri="{FF2B5EF4-FFF2-40B4-BE49-F238E27FC236}">
                <a16:creationId xmlns:a16="http://schemas.microsoft.com/office/drawing/2014/main" id="{C7CEF8AD-3675-88A0-D469-AB63E0A32B8D}"/>
              </a:ext>
            </a:extLst>
          </p:cNvPr>
          <p:cNvSpPr/>
          <p:nvPr/>
        </p:nvSpPr>
        <p:spPr>
          <a:xfrm>
            <a:off x="6096000" y="394623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4,4</a:t>
            </a:r>
          </a:p>
        </p:txBody>
      </p:sp>
      <p:sp>
        <p:nvSpPr>
          <p:cNvPr id="97" name="!!4-5">
            <a:extLst>
              <a:ext uri="{FF2B5EF4-FFF2-40B4-BE49-F238E27FC236}">
                <a16:creationId xmlns:a16="http://schemas.microsoft.com/office/drawing/2014/main" id="{517120BF-D15A-DCFF-2A13-A79BC776C547}"/>
              </a:ext>
            </a:extLst>
          </p:cNvPr>
          <p:cNvSpPr/>
          <p:nvPr/>
        </p:nvSpPr>
        <p:spPr>
          <a:xfrm>
            <a:off x="6742331" y="394623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4,5</a:t>
            </a:r>
          </a:p>
        </p:txBody>
      </p:sp>
      <p:sp>
        <p:nvSpPr>
          <p:cNvPr id="98" name="!!4-6">
            <a:extLst>
              <a:ext uri="{FF2B5EF4-FFF2-40B4-BE49-F238E27FC236}">
                <a16:creationId xmlns:a16="http://schemas.microsoft.com/office/drawing/2014/main" id="{38C3F5FD-F115-8351-4A28-EBA6837B15A4}"/>
              </a:ext>
            </a:extLst>
          </p:cNvPr>
          <p:cNvSpPr/>
          <p:nvPr/>
        </p:nvSpPr>
        <p:spPr>
          <a:xfrm>
            <a:off x="7389969" y="394623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4,6</a:t>
            </a:r>
          </a:p>
        </p:txBody>
      </p:sp>
      <p:sp>
        <p:nvSpPr>
          <p:cNvPr id="99" name="!!4-7">
            <a:extLst>
              <a:ext uri="{FF2B5EF4-FFF2-40B4-BE49-F238E27FC236}">
                <a16:creationId xmlns:a16="http://schemas.microsoft.com/office/drawing/2014/main" id="{61F90CFC-A646-F163-2346-988FE772B2CF}"/>
              </a:ext>
            </a:extLst>
          </p:cNvPr>
          <p:cNvSpPr/>
          <p:nvPr/>
        </p:nvSpPr>
        <p:spPr>
          <a:xfrm>
            <a:off x="8034993" y="394623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4,7</a:t>
            </a:r>
          </a:p>
        </p:txBody>
      </p:sp>
      <p:sp>
        <p:nvSpPr>
          <p:cNvPr id="100" name="!!5-0">
            <a:extLst>
              <a:ext uri="{FF2B5EF4-FFF2-40B4-BE49-F238E27FC236}">
                <a16:creationId xmlns:a16="http://schemas.microsoft.com/office/drawing/2014/main" id="{49D444D7-E64D-C703-C7D3-7BDF20861BC5}"/>
              </a:ext>
            </a:extLst>
          </p:cNvPr>
          <p:cNvSpPr/>
          <p:nvPr/>
        </p:nvSpPr>
        <p:spPr>
          <a:xfrm>
            <a:off x="3510676" y="467881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5,0</a:t>
            </a:r>
          </a:p>
        </p:txBody>
      </p:sp>
      <p:sp>
        <p:nvSpPr>
          <p:cNvPr id="101" name="!!5-1">
            <a:extLst>
              <a:ext uri="{FF2B5EF4-FFF2-40B4-BE49-F238E27FC236}">
                <a16:creationId xmlns:a16="http://schemas.microsoft.com/office/drawing/2014/main" id="{B5CE5505-326B-1E3B-7AB4-FF62703CC0B7}"/>
              </a:ext>
            </a:extLst>
          </p:cNvPr>
          <p:cNvSpPr/>
          <p:nvPr/>
        </p:nvSpPr>
        <p:spPr>
          <a:xfrm>
            <a:off x="4157007" y="467881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5,1</a:t>
            </a:r>
          </a:p>
        </p:txBody>
      </p:sp>
      <p:sp>
        <p:nvSpPr>
          <p:cNvPr id="102" name="!!5-2">
            <a:extLst>
              <a:ext uri="{FF2B5EF4-FFF2-40B4-BE49-F238E27FC236}">
                <a16:creationId xmlns:a16="http://schemas.microsoft.com/office/drawing/2014/main" id="{1A1EBAC1-6AD4-14E1-1E4F-343CACEF961E}"/>
              </a:ext>
            </a:extLst>
          </p:cNvPr>
          <p:cNvSpPr/>
          <p:nvPr/>
        </p:nvSpPr>
        <p:spPr>
          <a:xfrm>
            <a:off x="4804645" y="467881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5,2</a:t>
            </a:r>
          </a:p>
        </p:txBody>
      </p:sp>
      <p:sp>
        <p:nvSpPr>
          <p:cNvPr id="103" name="!!5-3">
            <a:extLst>
              <a:ext uri="{FF2B5EF4-FFF2-40B4-BE49-F238E27FC236}">
                <a16:creationId xmlns:a16="http://schemas.microsoft.com/office/drawing/2014/main" id="{81765ADA-7C14-2A66-E5A0-B938F52B5FC3}"/>
              </a:ext>
            </a:extLst>
          </p:cNvPr>
          <p:cNvSpPr/>
          <p:nvPr/>
        </p:nvSpPr>
        <p:spPr>
          <a:xfrm>
            <a:off x="5449669" y="467881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5,3</a:t>
            </a:r>
          </a:p>
        </p:txBody>
      </p:sp>
      <p:sp>
        <p:nvSpPr>
          <p:cNvPr id="104" name="!!5-4">
            <a:extLst>
              <a:ext uri="{FF2B5EF4-FFF2-40B4-BE49-F238E27FC236}">
                <a16:creationId xmlns:a16="http://schemas.microsoft.com/office/drawing/2014/main" id="{826B3BE3-A314-5612-2991-9E64F7F6939A}"/>
              </a:ext>
            </a:extLst>
          </p:cNvPr>
          <p:cNvSpPr/>
          <p:nvPr/>
        </p:nvSpPr>
        <p:spPr>
          <a:xfrm>
            <a:off x="6096000" y="467881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5,4</a:t>
            </a:r>
          </a:p>
        </p:txBody>
      </p:sp>
      <p:sp>
        <p:nvSpPr>
          <p:cNvPr id="105" name="!!5-5">
            <a:extLst>
              <a:ext uri="{FF2B5EF4-FFF2-40B4-BE49-F238E27FC236}">
                <a16:creationId xmlns:a16="http://schemas.microsoft.com/office/drawing/2014/main" id="{C290FF94-7E7B-A326-6A8D-D22F82460E98}"/>
              </a:ext>
            </a:extLst>
          </p:cNvPr>
          <p:cNvSpPr/>
          <p:nvPr/>
        </p:nvSpPr>
        <p:spPr>
          <a:xfrm>
            <a:off x="6742331" y="467881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5,5</a:t>
            </a:r>
          </a:p>
        </p:txBody>
      </p:sp>
      <p:sp>
        <p:nvSpPr>
          <p:cNvPr id="106" name="!!5-6">
            <a:extLst>
              <a:ext uri="{FF2B5EF4-FFF2-40B4-BE49-F238E27FC236}">
                <a16:creationId xmlns:a16="http://schemas.microsoft.com/office/drawing/2014/main" id="{54C3C443-2413-8607-6417-81EC996145C1}"/>
              </a:ext>
            </a:extLst>
          </p:cNvPr>
          <p:cNvSpPr/>
          <p:nvPr/>
        </p:nvSpPr>
        <p:spPr>
          <a:xfrm>
            <a:off x="7389969" y="467881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5,6</a:t>
            </a:r>
          </a:p>
        </p:txBody>
      </p:sp>
      <p:sp>
        <p:nvSpPr>
          <p:cNvPr id="107" name="!!5-7">
            <a:extLst>
              <a:ext uri="{FF2B5EF4-FFF2-40B4-BE49-F238E27FC236}">
                <a16:creationId xmlns:a16="http://schemas.microsoft.com/office/drawing/2014/main" id="{52A7D489-96DF-0B1C-C5F5-1FDE17498F0D}"/>
              </a:ext>
            </a:extLst>
          </p:cNvPr>
          <p:cNvSpPr/>
          <p:nvPr/>
        </p:nvSpPr>
        <p:spPr>
          <a:xfrm>
            <a:off x="8034993" y="467881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5,7</a:t>
            </a:r>
          </a:p>
        </p:txBody>
      </p:sp>
      <p:sp>
        <p:nvSpPr>
          <p:cNvPr id="108" name="!!6-0">
            <a:extLst>
              <a:ext uri="{FF2B5EF4-FFF2-40B4-BE49-F238E27FC236}">
                <a16:creationId xmlns:a16="http://schemas.microsoft.com/office/drawing/2014/main" id="{96803F81-04ED-D278-358C-233D6F50287D}"/>
              </a:ext>
            </a:extLst>
          </p:cNvPr>
          <p:cNvSpPr/>
          <p:nvPr/>
        </p:nvSpPr>
        <p:spPr>
          <a:xfrm>
            <a:off x="3510676" y="5411399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6,0</a:t>
            </a:r>
          </a:p>
        </p:txBody>
      </p:sp>
      <p:sp>
        <p:nvSpPr>
          <p:cNvPr id="109" name="!!6-1">
            <a:extLst>
              <a:ext uri="{FF2B5EF4-FFF2-40B4-BE49-F238E27FC236}">
                <a16:creationId xmlns:a16="http://schemas.microsoft.com/office/drawing/2014/main" id="{1925C583-A115-0FD4-60F5-FC57010EDB98}"/>
              </a:ext>
            </a:extLst>
          </p:cNvPr>
          <p:cNvSpPr/>
          <p:nvPr/>
        </p:nvSpPr>
        <p:spPr>
          <a:xfrm>
            <a:off x="4157007" y="5411399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6,1</a:t>
            </a:r>
          </a:p>
        </p:txBody>
      </p:sp>
      <p:sp>
        <p:nvSpPr>
          <p:cNvPr id="110" name="!!6-2">
            <a:extLst>
              <a:ext uri="{FF2B5EF4-FFF2-40B4-BE49-F238E27FC236}">
                <a16:creationId xmlns:a16="http://schemas.microsoft.com/office/drawing/2014/main" id="{F61C337D-ED27-45E6-0E57-F6358F7B5ACB}"/>
              </a:ext>
            </a:extLst>
          </p:cNvPr>
          <p:cNvSpPr/>
          <p:nvPr/>
        </p:nvSpPr>
        <p:spPr>
          <a:xfrm>
            <a:off x="4804645" y="541139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6,2</a:t>
            </a:r>
          </a:p>
        </p:txBody>
      </p:sp>
      <p:sp>
        <p:nvSpPr>
          <p:cNvPr id="111" name="!!6-3">
            <a:extLst>
              <a:ext uri="{FF2B5EF4-FFF2-40B4-BE49-F238E27FC236}">
                <a16:creationId xmlns:a16="http://schemas.microsoft.com/office/drawing/2014/main" id="{72AF702F-35F1-5E32-A5A5-43C8AA9A21E6}"/>
              </a:ext>
            </a:extLst>
          </p:cNvPr>
          <p:cNvSpPr/>
          <p:nvPr/>
        </p:nvSpPr>
        <p:spPr>
          <a:xfrm>
            <a:off x="5449669" y="541139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6,3</a:t>
            </a:r>
          </a:p>
        </p:txBody>
      </p:sp>
      <p:sp>
        <p:nvSpPr>
          <p:cNvPr id="112" name="!!6-4">
            <a:extLst>
              <a:ext uri="{FF2B5EF4-FFF2-40B4-BE49-F238E27FC236}">
                <a16:creationId xmlns:a16="http://schemas.microsoft.com/office/drawing/2014/main" id="{05A6401A-0D8A-561A-4631-19F4FDD8FA11}"/>
              </a:ext>
            </a:extLst>
          </p:cNvPr>
          <p:cNvSpPr/>
          <p:nvPr/>
        </p:nvSpPr>
        <p:spPr>
          <a:xfrm>
            <a:off x="6096000" y="5411399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6,4</a:t>
            </a:r>
          </a:p>
        </p:txBody>
      </p:sp>
      <p:sp>
        <p:nvSpPr>
          <p:cNvPr id="113" name="!!6-5">
            <a:extLst>
              <a:ext uri="{FF2B5EF4-FFF2-40B4-BE49-F238E27FC236}">
                <a16:creationId xmlns:a16="http://schemas.microsoft.com/office/drawing/2014/main" id="{C6A3A17D-C650-7091-9FAC-11F57D3D5702}"/>
              </a:ext>
            </a:extLst>
          </p:cNvPr>
          <p:cNvSpPr/>
          <p:nvPr/>
        </p:nvSpPr>
        <p:spPr>
          <a:xfrm>
            <a:off x="6742331" y="5411399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6,5</a:t>
            </a:r>
          </a:p>
        </p:txBody>
      </p:sp>
      <p:sp>
        <p:nvSpPr>
          <p:cNvPr id="114" name="!!6-6">
            <a:extLst>
              <a:ext uri="{FF2B5EF4-FFF2-40B4-BE49-F238E27FC236}">
                <a16:creationId xmlns:a16="http://schemas.microsoft.com/office/drawing/2014/main" id="{F8A1852E-7CC5-AD3F-1D85-A6E5B0D2B75E}"/>
              </a:ext>
            </a:extLst>
          </p:cNvPr>
          <p:cNvSpPr/>
          <p:nvPr/>
        </p:nvSpPr>
        <p:spPr>
          <a:xfrm>
            <a:off x="7389969" y="541139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6,6</a:t>
            </a:r>
          </a:p>
        </p:txBody>
      </p:sp>
      <p:sp>
        <p:nvSpPr>
          <p:cNvPr id="115" name="!!6-7">
            <a:extLst>
              <a:ext uri="{FF2B5EF4-FFF2-40B4-BE49-F238E27FC236}">
                <a16:creationId xmlns:a16="http://schemas.microsoft.com/office/drawing/2014/main" id="{406B2E9E-C5C9-DEED-7E7C-47AFD9148B06}"/>
              </a:ext>
            </a:extLst>
          </p:cNvPr>
          <p:cNvSpPr/>
          <p:nvPr/>
        </p:nvSpPr>
        <p:spPr>
          <a:xfrm>
            <a:off x="8034993" y="541139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6,7</a:t>
            </a:r>
          </a:p>
        </p:txBody>
      </p:sp>
      <p:sp>
        <p:nvSpPr>
          <p:cNvPr id="116" name="!!7-0">
            <a:extLst>
              <a:ext uri="{FF2B5EF4-FFF2-40B4-BE49-F238E27FC236}">
                <a16:creationId xmlns:a16="http://schemas.microsoft.com/office/drawing/2014/main" id="{3713F26F-FA02-8421-C97A-B03DCA6223D5}"/>
              </a:ext>
            </a:extLst>
          </p:cNvPr>
          <p:cNvSpPr/>
          <p:nvPr/>
        </p:nvSpPr>
        <p:spPr>
          <a:xfrm>
            <a:off x="3510676" y="614398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7,0</a:t>
            </a:r>
          </a:p>
        </p:txBody>
      </p:sp>
      <p:sp>
        <p:nvSpPr>
          <p:cNvPr id="117" name="!!7-1">
            <a:extLst>
              <a:ext uri="{FF2B5EF4-FFF2-40B4-BE49-F238E27FC236}">
                <a16:creationId xmlns:a16="http://schemas.microsoft.com/office/drawing/2014/main" id="{DEF4A037-537B-AD61-EF92-B0CA819E80E1}"/>
              </a:ext>
            </a:extLst>
          </p:cNvPr>
          <p:cNvSpPr/>
          <p:nvPr/>
        </p:nvSpPr>
        <p:spPr>
          <a:xfrm>
            <a:off x="4157007" y="614398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7,1</a:t>
            </a:r>
          </a:p>
        </p:txBody>
      </p:sp>
      <p:sp>
        <p:nvSpPr>
          <p:cNvPr id="118" name="!!7-2">
            <a:extLst>
              <a:ext uri="{FF2B5EF4-FFF2-40B4-BE49-F238E27FC236}">
                <a16:creationId xmlns:a16="http://schemas.microsoft.com/office/drawing/2014/main" id="{C6D8AAF6-6EAF-4C95-1BD6-9A8B673657F9}"/>
              </a:ext>
            </a:extLst>
          </p:cNvPr>
          <p:cNvSpPr/>
          <p:nvPr/>
        </p:nvSpPr>
        <p:spPr>
          <a:xfrm>
            <a:off x="4804645" y="614398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7,2</a:t>
            </a:r>
          </a:p>
        </p:txBody>
      </p:sp>
      <p:sp>
        <p:nvSpPr>
          <p:cNvPr id="119" name="!!7-3">
            <a:extLst>
              <a:ext uri="{FF2B5EF4-FFF2-40B4-BE49-F238E27FC236}">
                <a16:creationId xmlns:a16="http://schemas.microsoft.com/office/drawing/2014/main" id="{AD2FA11D-4A70-4C32-E184-30DD0E3627F5}"/>
              </a:ext>
            </a:extLst>
          </p:cNvPr>
          <p:cNvSpPr/>
          <p:nvPr/>
        </p:nvSpPr>
        <p:spPr>
          <a:xfrm>
            <a:off x="5449669" y="614398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7,3</a:t>
            </a:r>
          </a:p>
        </p:txBody>
      </p:sp>
      <p:sp>
        <p:nvSpPr>
          <p:cNvPr id="120" name="!!7-4">
            <a:extLst>
              <a:ext uri="{FF2B5EF4-FFF2-40B4-BE49-F238E27FC236}">
                <a16:creationId xmlns:a16="http://schemas.microsoft.com/office/drawing/2014/main" id="{811E3755-B70D-4221-FAB1-E8059A22E48F}"/>
              </a:ext>
            </a:extLst>
          </p:cNvPr>
          <p:cNvSpPr/>
          <p:nvPr/>
        </p:nvSpPr>
        <p:spPr>
          <a:xfrm>
            <a:off x="6096000" y="614398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7,4</a:t>
            </a:r>
          </a:p>
        </p:txBody>
      </p:sp>
      <p:sp>
        <p:nvSpPr>
          <p:cNvPr id="121" name="!!7-5">
            <a:extLst>
              <a:ext uri="{FF2B5EF4-FFF2-40B4-BE49-F238E27FC236}">
                <a16:creationId xmlns:a16="http://schemas.microsoft.com/office/drawing/2014/main" id="{A030492B-B730-789B-DC9C-B0D0A427762E}"/>
              </a:ext>
            </a:extLst>
          </p:cNvPr>
          <p:cNvSpPr/>
          <p:nvPr/>
        </p:nvSpPr>
        <p:spPr>
          <a:xfrm>
            <a:off x="6742331" y="614398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7,5</a:t>
            </a:r>
          </a:p>
        </p:txBody>
      </p:sp>
      <p:sp>
        <p:nvSpPr>
          <p:cNvPr id="122" name="!!7-6">
            <a:extLst>
              <a:ext uri="{FF2B5EF4-FFF2-40B4-BE49-F238E27FC236}">
                <a16:creationId xmlns:a16="http://schemas.microsoft.com/office/drawing/2014/main" id="{0374DD95-AECE-3AF6-C224-50127FC89802}"/>
              </a:ext>
            </a:extLst>
          </p:cNvPr>
          <p:cNvSpPr/>
          <p:nvPr/>
        </p:nvSpPr>
        <p:spPr>
          <a:xfrm>
            <a:off x="7389969" y="614398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7,6</a:t>
            </a:r>
          </a:p>
        </p:txBody>
      </p:sp>
      <p:sp>
        <p:nvSpPr>
          <p:cNvPr id="123" name="!!7-7">
            <a:extLst>
              <a:ext uri="{FF2B5EF4-FFF2-40B4-BE49-F238E27FC236}">
                <a16:creationId xmlns:a16="http://schemas.microsoft.com/office/drawing/2014/main" id="{D2B43FA4-1B2A-5557-5D7C-DFD228DF0BEF}"/>
              </a:ext>
            </a:extLst>
          </p:cNvPr>
          <p:cNvSpPr/>
          <p:nvPr/>
        </p:nvSpPr>
        <p:spPr>
          <a:xfrm>
            <a:off x="8034993" y="614398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7,7</a:t>
            </a:r>
          </a:p>
        </p:txBody>
      </p:sp>
      <p:sp>
        <p:nvSpPr>
          <p:cNvPr id="3" name="!!r0-0">
            <a:extLst>
              <a:ext uri="{FF2B5EF4-FFF2-40B4-BE49-F238E27FC236}">
                <a16:creationId xmlns:a16="http://schemas.microsoft.com/office/drawing/2014/main" id="{DD52861C-4004-FD31-10C7-FA136002AD54}"/>
              </a:ext>
            </a:extLst>
          </p:cNvPr>
          <p:cNvSpPr/>
          <p:nvPr/>
        </p:nvSpPr>
        <p:spPr>
          <a:xfrm>
            <a:off x="3510676" y="1015912"/>
            <a:ext cx="646331" cy="64633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accent3">
                    <a:lumMod val="50000"/>
                  </a:schemeClr>
                </a:solidFill>
              </a:rPr>
              <a:t>0,0</a:t>
            </a:r>
          </a:p>
        </p:txBody>
      </p:sp>
      <p:sp>
        <p:nvSpPr>
          <p:cNvPr id="14" name="!!r0-1">
            <a:extLst>
              <a:ext uri="{FF2B5EF4-FFF2-40B4-BE49-F238E27FC236}">
                <a16:creationId xmlns:a16="http://schemas.microsoft.com/office/drawing/2014/main" id="{04C77161-7354-BB7C-2299-B1787150C761}"/>
              </a:ext>
            </a:extLst>
          </p:cNvPr>
          <p:cNvSpPr/>
          <p:nvPr/>
        </p:nvSpPr>
        <p:spPr>
          <a:xfrm>
            <a:off x="4157007" y="1015912"/>
            <a:ext cx="646331" cy="64633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accent3">
                    <a:lumMod val="50000"/>
                  </a:schemeClr>
                </a:solidFill>
              </a:rPr>
              <a:t>0,1</a:t>
            </a:r>
          </a:p>
        </p:txBody>
      </p:sp>
      <p:sp>
        <p:nvSpPr>
          <p:cNvPr id="15" name="!!r0-2">
            <a:extLst>
              <a:ext uri="{FF2B5EF4-FFF2-40B4-BE49-F238E27FC236}">
                <a16:creationId xmlns:a16="http://schemas.microsoft.com/office/drawing/2014/main" id="{D121B651-8C77-CB20-352F-E5B7CF4AD756}"/>
              </a:ext>
            </a:extLst>
          </p:cNvPr>
          <p:cNvSpPr/>
          <p:nvPr/>
        </p:nvSpPr>
        <p:spPr>
          <a:xfrm>
            <a:off x="4804645" y="1015911"/>
            <a:ext cx="646331" cy="64633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accent3">
                    <a:lumMod val="50000"/>
                  </a:schemeClr>
                </a:solidFill>
              </a:rPr>
              <a:t>0,2</a:t>
            </a:r>
          </a:p>
        </p:txBody>
      </p:sp>
      <p:sp>
        <p:nvSpPr>
          <p:cNvPr id="16" name="!!r0-3">
            <a:extLst>
              <a:ext uri="{FF2B5EF4-FFF2-40B4-BE49-F238E27FC236}">
                <a16:creationId xmlns:a16="http://schemas.microsoft.com/office/drawing/2014/main" id="{150CC7A0-5972-F812-BC97-4B691A26B346}"/>
              </a:ext>
            </a:extLst>
          </p:cNvPr>
          <p:cNvSpPr/>
          <p:nvPr/>
        </p:nvSpPr>
        <p:spPr>
          <a:xfrm>
            <a:off x="5449669" y="1015911"/>
            <a:ext cx="646331" cy="64633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accent3">
                    <a:lumMod val="50000"/>
                  </a:schemeClr>
                </a:solidFill>
              </a:rPr>
              <a:t>0,3</a:t>
            </a:r>
          </a:p>
        </p:txBody>
      </p:sp>
      <p:sp>
        <p:nvSpPr>
          <p:cNvPr id="17" name="!!r0-4">
            <a:extLst>
              <a:ext uri="{FF2B5EF4-FFF2-40B4-BE49-F238E27FC236}">
                <a16:creationId xmlns:a16="http://schemas.microsoft.com/office/drawing/2014/main" id="{D395583D-3831-29B5-74CB-C341FE056B52}"/>
              </a:ext>
            </a:extLst>
          </p:cNvPr>
          <p:cNvSpPr/>
          <p:nvPr/>
        </p:nvSpPr>
        <p:spPr>
          <a:xfrm>
            <a:off x="6096000" y="1015912"/>
            <a:ext cx="646331" cy="64633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accent3">
                    <a:lumMod val="50000"/>
                  </a:schemeClr>
                </a:solidFill>
              </a:rPr>
              <a:t>0,4</a:t>
            </a:r>
          </a:p>
        </p:txBody>
      </p:sp>
      <p:sp>
        <p:nvSpPr>
          <p:cNvPr id="18" name="!!r0-5">
            <a:extLst>
              <a:ext uri="{FF2B5EF4-FFF2-40B4-BE49-F238E27FC236}">
                <a16:creationId xmlns:a16="http://schemas.microsoft.com/office/drawing/2014/main" id="{06E41944-FE8C-175E-758D-E1215A12F535}"/>
              </a:ext>
            </a:extLst>
          </p:cNvPr>
          <p:cNvSpPr/>
          <p:nvPr/>
        </p:nvSpPr>
        <p:spPr>
          <a:xfrm>
            <a:off x="6742331" y="1015912"/>
            <a:ext cx="646331" cy="64633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accent3">
                    <a:lumMod val="50000"/>
                  </a:schemeClr>
                </a:solidFill>
              </a:rPr>
              <a:t>0,5</a:t>
            </a:r>
          </a:p>
        </p:txBody>
      </p:sp>
      <p:sp>
        <p:nvSpPr>
          <p:cNvPr id="19" name="!!r0-6">
            <a:extLst>
              <a:ext uri="{FF2B5EF4-FFF2-40B4-BE49-F238E27FC236}">
                <a16:creationId xmlns:a16="http://schemas.microsoft.com/office/drawing/2014/main" id="{34388716-F087-2898-8400-C15CB3FBC2AC}"/>
              </a:ext>
            </a:extLst>
          </p:cNvPr>
          <p:cNvSpPr/>
          <p:nvPr/>
        </p:nvSpPr>
        <p:spPr>
          <a:xfrm>
            <a:off x="7389969" y="1015911"/>
            <a:ext cx="646331" cy="64633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accent3">
                    <a:lumMod val="50000"/>
                  </a:schemeClr>
                </a:solidFill>
              </a:rPr>
              <a:t>0,6</a:t>
            </a:r>
          </a:p>
        </p:txBody>
      </p:sp>
      <p:sp>
        <p:nvSpPr>
          <p:cNvPr id="20" name="!!r0-7">
            <a:extLst>
              <a:ext uri="{FF2B5EF4-FFF2-40B4-BE49-F238E27FC236}">
                <a16:creationId xmlns:a16="http://schemas.microsoft.com/office/drawing/2014/main" id="{299AE778-9880-732C-F36B-A2B402646BE2}"/>
              </a:ext>
            </a:extLst>
          </p:cNvPr>
          <p:cNvSpPr/>
          <p:nvPr/>
        </p:nvSpPr>
        <p:spPr>
          <a:xfrm>
            <a:off x="8034993" y="1015911"/>
            <a:ext cx="646331" cy="64633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accent3">
                    <a:lumMod val="50000"/>
                  </a:schemeClr>
                </a:solidFill>
              </a:rPr>
              <a:t>0,7</a:t>
            </a: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D3DD0DDE-CE46-E35D-525E-793766930039}"/>
              </a:ext>
            </a:extLst>
          </p:cNvPr>
          <p:cNvSpPr txBox="1">
            <a:spLocks/>
          </p:cNvSpPr>
          <p:nvPr/>
        </p:nvSpPr>
        <p:spPr>
          <a:xfrm>
            <a:off x="381000" y="236141"/>
            <a:ext cx="10515600" cy="8059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sz="4000" dirty="0"/>
              <a:t>Orthogonal Memory Access - Challenge</a:t>
            </a:r>
          </a:p>
        </p:txBody>
      </p:sp>
    </p:spTree>
    <p:extLst>
      <p:ext uri="{BB962C8B-B14F-4D97-AF65-F5344CB8AC3E}">
        <p14:creationId xmlns:p14="http://schemas.microsoft.com/office/powerpoint/2010/main" val="42394767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100"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1.11111E-6 L 0.13711 0.33032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849" y="165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1.11111E-6 L 0.1918 0.33148 " pathEditMode="relative" rAng="0" ptsTypes="AA">
                                      <p:cBhvr>
                                        <p:cTn id="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83" y="165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1.11111E-6 L 0.24427 0.32917 " pathEditMode="relative" rAng="0" ptsTypes="AA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14" y="164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1.11111E-6 L 0.29727 0.32917 " pathEditMode="relative" rAng="0" ptsTypes="AA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857" y="164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11111E-6 L 0.34961 0.32801 " pathEditMode="relative" rAng="0" ptsTypes="AA">
                                      <p:cBhvr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474" y="163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1.11111E-6 L 0.40131 0.32569 " pathEditMode="relative" rAng="0" ptsTypes="AA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65" y="162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1.11111E-6 L 0.45495 0.32569 " pathEditMode="relative" rAng="0" ptsTypes="AA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47" y="162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1.11111E-6 L 0.50743 0.32801 " pathEditMode="relative" rAng="0" ptsTypes="AA">
                                      <p:cBhvr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365" y="163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1E6BA6-EBD0-9A8B-B789-B1B6890223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E5C4656-39A7-95C6-D094-1800181E4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68</a:t>
            </a:fld>
            <a:endParaRPr lang="en-CA"/>
          </a:p>
        </p:txBody>
      </p:sp>
      <p:sp>
        <p:nvSpPr>
          <p:cNvPr id="4" name="!!0-0">
            <a:extLst>
              <a:ext uri="{FF2B5EF4-FFF2-40B4-BE49-F238E27FC236}">
                <a16:creationId xmlns:a16="http://schemas.microsoft.com/office/drawing/2014/main" id="{DB5CB4EA-A5CA-BE08-C1FF-5A4170F8A1F1}"/>
              </a:ext>
            </a:extLst>
          </p:cNvPr>
          <p:cNvSpPr/>
          <p:nvPr/>
        </p:nvSpPr>
        <p:spPr>
          <a:xfrm>
            <a:off x="3510676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0,0</a:t>
            </a:r>
          </a:p>
        </p:txBody>
      </p:sp>
      <p:sp>
        <p:nvSpPr>
          <p:cNvPr id="5" name="!!0-1">
            <a:extLst>
              <a:ext uri="{FF2B5EF4-FFF2-40B4-BE49-F238E27FC236}">
                <a16:creationId xmlns:a16="http://schemas.microsoft.com/office/drawing/2014/main" id="{604B1DAB-DA55-EFD5-210A-5D1C997847A9}"/>
              </a:ext>
            </a:extLst>
          </p:cNvPr>
          <p:cNvSpPr/>
          <p:nvPr/>
        </p:nvSpPr>
        <p:spPr>
          <a:xfrm>
            <a:off x="4157007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0,1</a:t>
            </a:r>
          </a:p>
        </p:txBody>
      </p:sp>
      <p:sp>
        <p:nvSpPr>
          <p:cNvPr id="6" name="!!0-2">
            <a:extLst>
              <a:ext uri="{FF2B5EF4-FFF2-40B4-BE49-F238E27FC236}">
                <a16:creationId xmlns:a16="http://schemas.microsoft.com/office/drawing/2014/main" id="{A04F95C5-7EA3-1F7A-09FF-DF22EBC018DE}"/>
              </a:ext>
            </a:extLst>
          </p:cNvPr>
          <p:cNvSpPr/>
          <p:nvPr/>
        </p:nvSpPr>
        <p:spPr>
          <a:xfrm>
            <a:off x="4804645" y="101591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0,2</a:t>
            </a:r>
          </a:p>
        </p:txBody>
      </p:sp>
      <p:sp>
        <p:nvSpPr>
          <p:cNvPr id="7" name="!!0-3">
            <a:extLst>
              <a:ext uri="{FF2B5EF4-FFF2-40B4-BE49-F238E27FC236}">
                <a16:creationId xmlns:a16="http://schemas.microsoft.com/office/drawing/2014/main" id="{513041E5-B053-259F-FCE3-55F79796A2DE}"/>
              </a:ext>
            </a:extLst>
          </p:cNvPr>
          <p:cNvSpPr/>
          <p:nvPr/>
        </p:nvSpPr>
        <p:spPr>
          <a:xfrm>
            <a:off x="5449669" y="101591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0,3</a:t>
            </a:r>
          </a:p>
        </p:txBody>
      </p:sp>
      <p:sp>
        <p:nvSpPr>
          <p:cNvPr id="8" name="!!0-4">
            <a:extLst>
              <a:ext uri="{FF2B5EF4-FFF2-40B4-BE49-F238E27FC236}">
                <a16:creationId xmlns:a16="http://schemas.microsoft.com/office/drawing/2014/main" id="{C5B240A6-3E3C-7B72-8C24-A79278B95382}"/>
              </a:ext>
            </a:extLst>
          </p:cNvPr>
          <p:cNvSpPr/>
          <p:nvPr/>
        </p:nvSpPr>
        <p:spPr>
          <a:xfrm>
            <a:off x="6096000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0,4</a:t>
            </a:r>
          </a:p>
        </p:txBody>
      </p:sp>
      <p:sp>
        <p:nvSpPr>
          <p:cNvPr id="9" name="!!0-5">
            <a:extLst>
              <a:ext uri="{FF2B5EF4-FFF2-40B4-BE49-F238E27FC236}">
                <a16:creationId xmlns:a16="http://schemas.microsoft.com/office/drawing/2014/main" id="{371EB2F1-6EFB-AF35-81E8-4013174DF4B2}"/>
              </a:ext>
            </a:extLst>
          </p:cNvPr>
          <p:cNvSpPr/>
          <p:nvPr/>
        </p:nvSpPr>
        <p:spPr>
          <a:xfrm>
            <a:off x="6742331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0,5</a:t>
            </a:r>
          </a:p>
        </p:txBody>
      </p:sp>
      <p:sp>
        <p:nvSpPr>
          <p:cNvPr id="10" name="!!0-6">
            <a:extLst>
              <a:ext uri="{FF2B5EF4-FFF2-40B4-BE49-F238E27FC236}">
                <a16:creationId xmlns:a16="http://schemas.microsoft.com/office/drawing/2014/main" id="{CDB01AB0-EE2B-607A-148D-892818AB97DD}"/>
              </a:ext>
            </a:extLst>
          </p:cNvPr>
          <p:cNvSpPr/>
          <p:nvPr/>
        </p:nvSpPr>
        <p:spPr>
          <a:xfrm>
            <a:off x="7389969" y="101591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0,6</a:t>
            </a:r>
          </a:p>
        </p:txBody>
      </p:sp>
      <p:sp>
        <p:nvSpPr>
          <p:cNvPr id="11" name="!!0-7">
            <a:extLst>
              <a:ext uri="{FF2B5EF4-FFF2-40B4-BE49-F238E27FC236}">
                <a16:creationId xmlns:a16="http://schemas.microsoft.com/office/drawing/2014/main" id="{30F488BF-9356-CA02-CB96-C94214EE70D2}"/>
              </a:ext>
            </a:extLst>
          </p:cNvPr>
          <p:cNvSpPr/>
          <p:nvPr/>
        </p:nvSpPr>
        <p:spPr>
          <a:xfrm>
            <a:off x="8034993" y="101591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0,7</a:t>
            </a:r>
          </a:p>
        </p:txBody>
      </p:sp>
      <p:sp>
        <p:nvSpPr>
          <p:cNvPr id="68" name="!!1-0">
            <a:extLst>
              <a:ext uri="{FF2B5EF4-FFF2-40B4-BE49-F238E27FC236}">
                <a16:creationId xmlns:a16="http://schemas.microsoft.com/office/drawing/2014/main" id="{2C34A75F-4C04-A341-0264-0D0D9F1CC60C}"/>
              </a:ext>
            </a:extLst>
          </p:cNvPr>
          <p:cNvSpPr/>
          <p:nvPr/>
        </p:nvSpPr>
        <p:spPr>
          <a:xfrm>
            <a:off x="3510676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1,0</a:t>
            </a:r>
          </a:p>
        </p:txBody>
      </p:sp>
      <p:sp>
        <p:nvSpPr>
          <p:cNvPr id="69" name="!!1-1">
            <a:extLst>
              <a:ext uri="{FF2B5EF4-FFF2-40B4-BE49-F238E27FC236}">
                <a16:creationId xmlns:a16="http://schemas.microsoft.com/office/drawing/2014/main" id="{BBA2D529-6A9D-DE31-D12E-B95AD93F5E6B}"/>
              </a:ext>
            </a:extLst>
          </p:cNvPr>
          <p:cNvSpPr/>
          <p:nvPr/>
        </p:nvSpPr>
        <p:spPr>
          <a:xfrm>
            <a:off x="4157007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1,1</a:t>
            </a:r>
          </a:p>
        </p:txBody>
      </p:sp>
      <p:sp>
        <p:nvSpPr>
          <p:cNvPr id="70" name="!!1-2">
            <a:extLst>
              <a:ext uri="{FF2B5EF4-FFF2-40B4-BE49-F238E27FC236}">
                <a16:creationId xmlns:a16="http://schemas.microsoft.com/office/drawing/2014/main" id="{7E0F3EC2-FE81-A19A-B088-9B7093095E89}"/>
              </a:ext>
            </a:extLst>
          </p:cNvPr>
          <p:cNvSpPr/>
          <p:nvPr/>
        </p:nvSpPr>
        <p:spPr>
          <a:xfrm>
            <a:off x="4804645" y="174849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1,2</a:t>
            </a:r>
          </a:p>
        </p:txBody>
      </p:sp>
      <p:sp>
        <p:nvSpPr>
          <p:cNvPr id="71" name="!!1-3">
            <a:extLst>
              <a:ext uri="{FF2B5EF4-FFF2-40B4-BE49-F238E27FC236}">
                <a16:creationId xmlns:a16="http://schemas.microsoft.com/office/drawing/2014/main" id="{FE1E59B8-2A80-A6B0-783E-AC2D718C86C4}"/>
              </a:ext>
            </a:extLst>
          </p:cNvPr>
          <p:cNvSpPr/>
          <p:nvPr/>
        </p:nvSpPr>
        <p:spPr>
          <a:xfrm>
            <a:off x="5449669" y="174849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1,3</a:t>
            </a:r>
          </a:p>
        </p:txBody>
      </p:sp>
      <p:sp>
        <p:nvSpPr>
          <p:cNvPr id="72" name="!!1-4">
            <a:extLst>
              <a:ext uri="{FF2B5EF4-FFF2-40B4-BE49-F238E27FC236}">
                <a16:creationId xmlns:a16="http://schemas.microsoft.com/office/drawing/2014/main" id="{CCC0D62C-3C98-3B94-D305-74A25851349C}"/>
              </a:ext>
            </a:extLst>
          </p:cNvPr>
          <p:cNvSpPr/>
          <p:nvPr/>
        </p:nvSpPr>
        <p:spPr>
          <a:xfrm>
            <a:off x="6096000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1,4</a:t>
            </a:r>
          </a:p>
        </p:txBody>
      </p:sp>
      <p:sp>
        <p:nvSpPr>
          <p:cNvPr id="73" name="!!1-5">
            <a:extLst>
              <a:ext uri="{FF2B5EF4-FFF2-40B4-BE49-F238E27FC236}">
                <a16:creationId xmlns:a16="http://schemas.microsoft.com/office/drawing/2014/main" id="{F3CDF27A-84B2-B26A-D3C7-DD92A8AC0B21}"/>
              </a:ext>
            </a:extLst>
          </p:cNvPr>
          <p:cNvSpPr/>
          <p:nvPr/>
        </p:nvSpPr>
        <p:spPr>
          <a:xfrm>
            <a:off x="6742331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1,5</a:t>
            </a:r>
          </a:p>
        </p:txBody>
      </p:sp>
      <p:sp>
        <p:nvSpPr>
          <p:cNvPr id="74" name="!!1-6">
            <a:extLst>
              <a:ext uri="{FF2B5EF4-FFF2-40B4-BE49-F238E27FC236}">
                <a16:creationId xmlns:a16="http://schemas.microsoft.com/office/drawing/2014/main" id="{34ED972E-2E2D-AFF8-6C9B-2B881CA8E136}"/>
              </a:ext>
            </a:extLst>
          </p:cNvPr>
          <p:cNvSpPr/>
          <p:nvPr/>
        </p:nvSpPr>
        <p:spPr>
          <a:xfrm>
            <a:off x="7389969" y="174849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1,6</a:t>
            </a:r>
          </a:p>
        </p:txBody>
      </p:sp>
      <p:sp>
        <p:nvSpPr>
          <p:cNvPr id="75" name="!!1-7">
            <a:extLst>
              <a:ext uri="{FF2B5EF4-FFF2-40B4-BE49-F238E27FC236}">
                <a16:creationId xmlns:a16="http://schemas.microsoft.com/office/drawing/2014/main" id="{F4F89CF4-9C1E-8854-EFFF-57964E522B4A}"/>
              </a:ext>
            </a:extLst>
          </p:cNvPr>
          <p:cNvSpPr/>
          <p:nvPr/>
        </p:nvSpPr>
        <p:spPr>
          <a:xfrm>
            <a:off x="8034993" y="174849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1,7</a:t>
            </a:r>
          </a:p>
        </p:txBody>
      </p:sp>
      <p:sp>
        <p:nvSpPr>
          <p:cNvPr id="76" name="!!2-0">
            <a:extLst>
              <a:ext uri="{FF2B5EF4-FFF2-40B4-BE49-F238E27FC236}">
                <a16:creationId xmlns:a16="http://schemas.microsoft.com/office/drawing/2014/main" id="{8F030891-BF55-6290-2232-4BD3C50F3BDE}"/>
              </a:ext>
            </a:extLst>
          </p:cNvPr>
          <p:cNvSpPr/>
          <p:nvPr/>
        </p:nvSpPr>
        <p:spPr>
          <a:xfrm>
            <a:off x="3510676" y="2481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2,0</a:t>
            </a:r>
          </a:p>
        </p:txBody>
      </p:sp>
      <p:sp>
        <p:nvSpPr>
          <p:cNvPr id="77" name="!!2-1">
            <a:extLst>
              <a:ext uri="{FF2B5EF4-FFF2-40B4-BE49-F238E27FC236}">
                <a16:creationId xmlns:a16="http://schemas.microsoft.com/office/drawing/2014/main" id="{7E8C1BBF-3D9F-FBAD-51E3-A176F1971190}"/>
              </a:ext>
            </a:extLst>
          </p:cNvPr>
          <p:cNvSpPr/>
          <p:nvPr/>
        </p:nvSpPr>
        <p:spPr>
          <a:xfrm>
            <a:off x="4157007" y="2481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2,1</a:t>
            </a:r>
          </a:p>
        </p:txBody>
      </p:sp>
      <p:sp>
        <p:nvSpPr>
          <p:cNvPr id="78" name="!!2-2">
            <a:extLst>
              <a:ext uri="{FF2B5EF4-FFF2-40B4-BE49-F238E27FC236}">
                <a16:creationId xmlns:a16="http://schemas.microsoft.com/office/drawing/2014/main" id="{90A95C8C-377A-26E5-99C5-92D24C854FB7}"/>
              </a:ext>
            </a:extLst>
          </p:cNvPr>
          <p:cNvSpPr/>
          <p:nvPr/>
        </p:nvSpPr>
        <p:spPr>
          <a:xfrm>
            <a:off x="4804645" y="248107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2,2</a:t>
            </a:r>
          </a:p>
        </p:txBody>
      </p:sp>
      <p:sp>
        <p:nvSpPr>
          <p:cNvPr id="79" name="!!2-3">
            <a:extLst>
              <a:ext uri="{FF2B5EF4-FFF2-40B4-BE49-F238E27FC236}">
                <a16:creationId xmlns:a16="http://schemas.microsoft.com/office/drawing/2014/main" id="{1B716BD4-70A7-889F-DF4E-00D4490854EC}"/>
              </a:ext>
            </a:extLst>
          </p:cNvPr>
          <p:cNvSpPr/>
          <p:nvPr/>
        </p:nvSpPr>
        <p:spPr>
          <a:xfrm>
            <a:off x="5449669" y="248107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2,3</a:t>
            </a:r>
          </a:p>
        </p:txBody>
      </p:sp>
      <p:sp>
        <p:nvSpPr>
          <p:cNvPr id="80" name="!!2-4">
            <a:extLst>
              <a:ext uri="{FF2B5EF4-FFF2-40B4-BE49-F238E27FC236}">
                <a16:creationId xmlns:a16="http://schemas.microsoft.com/office/drawing/2014/main" id="{36CE6D47-A265-F2B2-83F7-7707DBE0BCED}"/>
              </a:ext>
            </a:extLst>
          </p:cNvPr>
          <p:cNvSpPr/>
          <p:nvPr/>
        </p:nvSpPr>
        <p:spPr>
          <a:xfrm>
            <a:off x="6096000" y="2481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2,4</a:t>
            </a:r>
          </a:p>
        </p:txBody>
      </p:sp>
      <p:sp>
        <p:nvSpPr>
          <p:cNvPr id="81" name="!!2-5">
            <a:extLst>
              <a:ext uri="{FF2B5EF4-FFF2-40B4-BE49-F238E27FC236}">
                <a16:creationId xmlns:a16="http://schemas.microsoft.com/office/drawing/2014/main" id="{83CEDF96-AFC9-9D3A-A8A6-8D835836D1EB}"/>
              </a:ext>
            </a:extLst>
          </p:cNvPr>
          <p:cNvSpPr/>
          <p:nvPr/>
        </p:nvSpPr>
        <p:spPr>
          <a:xfrm>
            <a:off x="6742331" y="2481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2,5</a:t>
            </a:r>
          </a:p>
        </p:txBody>
      </p:sp>
      <p:sp>
        <p:nvSpPr>
          <p:cNvPr id="82" name="!!2-6">
            <a:extLst>
              <a:ext uri="{FF2B5EF4-FFF2-40B4-BE49-F238E27FC236}">
                <a16:creationId xmlns:a16="http://schemas.microsoft.com/office/drawing/2014/main" id="{7BB412DB-7E5F-085F-FDA7-13F60576AC66}"/>
              </a:ext>
            </a:extLst>
          </p:cNvPr>
          <p:cNvSpPr/>
          <p:nvPr/>
        </p:nvSpPr>
        <p:spPr>
          <a:xfrm>
            <a:off x="7389969" y="248107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2,6</a:t>
            </a:r>
          </a:p>
        </p:txBody>
      </p:sp>
      <p:sp>
        <p:nvSpPr>
          <p:cNvPr id="83" name="!!2-7">
            <a:extLst>
              <a:ext uri="{FF2B5EF4-FFF2-40B4-BE49-F238E27FC236}">
                <a16:creationId xmlns:a16="http://schemas.microsoft.com/office/drawing/2014/main" id="{7E4B5863-1966-B12A-0CB9-B6F7973EA1EB}"/>
              </a:ext>
            </a:extLst>
          </p:cNvPr>
          <p:cNvSpPr/>
          <p:nvPr/>
        </p:nvSpPr>
        <p:spPr>
          <a:xfrm>
            <a:off x="8034993" y="248107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2,7</a:t>
            </a:r>
          </a:p>
        </p:txBody>
      </p:sp>
      <p:sp>
        <p:nvSpPr>
          <p:cNvPr id="84" name="!!3-0">
            <a:extLst>
              <a:ext uri="{FF2B5EF4-FFF2-40B4-BE49-F238E27FC236}">
                <a16:creationId xmlns:a16="http://schemas.microsoft.com/office/drawing/2014/main" id="{34024933-62FA-36E1-86E0-BBB9C6DB5024}"/>
              </a:ext>
            </a:extLst>
          </p:cNvPr>
          <p:cNvSpPr/>
          <p:nvPr/>
        </p:nvSpPr>
        <p:spPr>
          <a:xfrm>
            <a:off x="3510676" y="32136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3,0</a:t>
            </a:r>
          </a:p>
        </p:txBody>
      </p:sp>
      <p:sp>
        <p:nvSpPr>
          <p:cNvPr id="85" name="!!3-1">
            <a:extLst>
              <a:ext uri="{FF2B5EF4-FFF2-40B4-BE49-F238E27FC236}">
                <a16:creationId xmlns:a16="http://schemas.microsoft.com/office/drawing/2014/main" id="{7A7E61AE-7254-83A8-0608-858B886552B8}"/>
              </a:ext>
            </a:extLst>
          </p:cNvPr>
          <p:cNvSpPr/>
          <p:nvPr/>
        </p:nvSpPr>
        <p:spPr>
          <a:xfrm>
            <a:off x="4157007" y="32136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3,1</a:t>
            </a:r>
          </a:p>
        </p:txBody>
      </p:sp>
      <p:sp>
        <p:nvSpPr>
          <p:cNvPr id="86" name="!!3-2">
            <a:extLst>
              <a:ext uri="{FF2B5EF4-FFF2-40B4-BE49-F238E27FC236}">
                <a16:creationId xmlns:a16="http://schemas.microsoft.com/office/drawing/2014/main" id="{A1472F62-0114-D54A-BF50-EB57E7FDFACA}"/>
              </a:ext>
            </a:extLst>
          </p:cNvPr>
          <p:cNvSpPr/>
          <p:nvPr/>
        </p:nvSpPr>
        <p:spPr>
          <a:xfrm>
            <a:off x="4804645" y="321365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3,2</a:t>
            </a:r>
          </a:p>
        </p:txBody>
      </p:sp>
      <p:sp>
        <p:nvSpPr>
          <p:cNvPr id="87" name="!!3-3">
            <a:extLst>
              <a:ext uri="{FF2B5EF4-FFF2-40B4-BE49-F238E27FC236}">
                <a16:creationId xmlns:a16="http://schemas.microsoft.com/office/drawing/2014/main" id="{FB82FF5D-27E9-1026-D080-CE3BF9CC8368}"/>
              </a:ext>
            </a:extLst>
          </p:cNvPr>
          <p:cNvSpPr/>
          <p:nvPr/>
        </p:nvSpPr>
        <p:spPr>
          <a:xfrm>
            <a:off x="5449669" y="321365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3,3</a:t>
            </a:r>
          </a:p>
        </p:txBody>
      </p:sp>
      <p:sp>
        <p:nvSpPr>
          <p:cNvPr id="88" name="!!3-4">
            <a:extLst>
              <a:ext uri="{FF2B5EF4-FFF2-40B4-BE49-F238E27FC236}">
                <a16:creationId xmlns:a16="http://schemas.microsoft.com/office/drawing/2014/main" id="{FA622BA1-853C-8998-9ADA-02D5766926EB}"/>
              </a:ext>
            </a:extLst>
          </p:cNvPr>
          <p:cNvSpPr/>
          <p:nvPr/>
        </p:nvSpPr>
        <p:spPr>
          <a:xfrm>
            <a:off x="6096000" y="32136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3,4</a:t>
            </a:r>
          </a:p>
        </p:txBody>
      </p:sp>
      <p:sp>
        <p:nvSpPr>
          <p:cNvPr id="89" name="!!3-5">
            <a:extLst>
              <a:ext uri="{FF2B5EF4-FFF2-40B4-BE49-F238E27FC236}">
                <a16:creationId xmlns:a16="http://schemas.microsoft.com/office/drawing/2014/main" id="{3E326BCB-C4F6-83A4-26BA-171EB72E22ED}"/>
              </a:ext>
            </a:extLst>
          </p:cNvPr>
          <p:cNvSpPr/>
          <p:nvPr/>
        </p:nvSpPr>
        <p:spPr>
          <a:xfrm>
            <a:off x="6742331" y="32136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3,5</a:t>
            </a:r>
          </a:p>
        </p:txBody>
      </p:sp>
      <p:sp>
        <p:nvSpPr>
          <p:cNvPr id="90" name="!!3-6">
            <a:extLst>
              <a:ext uri="{FF2B5EF4-FFF2-40B4-BE49-F238E27FC236}">
                <a16:creationId xmlns:a16="http://schemas.microsoft.com/office/drawing/2014/main" id="{1F93145F-703D-7F3E-F825-EF3861ED3EF8}"/>
              </a:ext>
            </a:extLst>
          </p:cNvPr>
          <p:cNvSpPr/>
          <p:nvPr/>
        </p:nvSpPr>
        <p:spPr>
          <a:xfrm>
            <a:off x="7389969" y="321365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3,6</a:t>
            </a:r>
          </a:p>
        </p:txBody>
      </p:sp>
      <p:sp>
        <p:nvSpPr>
          <p:cNvPr id="91" name="!!3-7">
            <a:extLst>
              <a:ext uri="{FF2B5EF4-FFF2-40B4-BE49-F238E27FC236}">
                <a16:creationId xmlns:a16="http://schemas.microsoft.com/office/drawing/2014/main" id="{A173DD31-B7A6-72CF-114E-03EA36D99EDE}"/>
              </a:ext>
            </a:extLst>
          </p:cNvPr>
          <p:cNvSpPr/>
          <p:nvPr/>
        </p:nvSpPr>
        <p:spPr>
          <a:xfrm>
            <a:off x="8034993" y="321365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3,7</a:t>
            </a:r>
          </a:p>
        </p:txBody>
      </p:sp>
      <p:sp>
        <p:nvSpPr>
          <p:cNvPr id="92" name="!!4-0">
            <a:extLst>
              <a:ext uri="{FF2B5EF4-FFF2-40B4-BE49-F238E27FC236}">
                <a16:creationId xmlns:a16="http://schemas.microsoft.com/office/drawing/2014/main" id="{95ABE2B3-3470-AE11-D8CD-298BDBE96FEE}"/>
              </a:ext>
            </a:extLst>
          </p:cNvPr>
          <p:cNvSpPr/>
          <p:nvPr/>
        </p:nvSpPr>
        <p:spPr>
          <a:xfrm>
            <a:off x="3510676" y="394623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4,0</a:t>
            </a:r>
          </a:p>
        </p:txBody>
      </p:sp>
      <p:sp>
        <p:nvSpPr>
          <p:cNvPr id="93" name="!!4-1">
            <a:extLst>
              <a:ext uri="{FF2B5EF4-FFF2-40B4-BE49-F238E27FC236}">
                <a16:creationId xmlns:a16="http://schemas.microsoft.com/office/drawing/2014/main" id="{14A6EA08-310F-17C7-B31F-26DFA79A0BD2}"/>
              </a:ext>
            </a:extLst>
          </p:cNvPr>
          <p:cNvSpPr/>
          <p:nvPr/>
        </p:nvSpPr>
        <p:spPr>
          <a:xfrm>
            <a:off x="4157007" y="394623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4,1</a:t>
            </a:r>
          </a:p>
        </p:txBody>
      </p:sp>
      <p:sp>
        <p:nvSpPr>
          <p:cNvPr id="94" name="!!4-2">
            <a:extLst>
              <a:ext uri="{FF2B5EF4-FFF2-40B4-BE49-F238E27FC236}">
                <a16:creationId xmlns:a16="http://schemas.microsoft.com/office/drawing/2014/main" id="{F9329583-77AC-0AD3-6841-42D4F9B111B8}"/>
              </a:ext>
            </a:extLst>
          </p:cNvPr>
          <p:cNvSpPr/>
          <p:nvPr/>
        </p:nvSpPr>
        <p:spPr>
          <a:xfrm>
            <a:off x="4804645" y="394623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4,2</a:t>
            </a:r>
          </a:p>
        </p:txBody>
      </p:sp>
      <p:sp>
        <p:nvSpPr>
          <p:cNvPr id="95" name="!!4-3">
            <a:extLst>
              <a:ext uri="{FF2B5EF4-FFF2-40B4-BE49-F238E27FC236}">
                <a16:creationId xmlns:a16="http://schemas.microsoft.com/office/drawing/2014/main" id="{6BEC3AE9-FABD-3F17-7C5F-302E9FE28141}"/>
              </a:ext>
            </a:extLst>
          </p:cNvPr>
          <p:cNvSpPr/>
          <p:nvPr/>
        </p:nvSpPr>
        <p:spPr>
          <a:xfrm>
            <a:off x="5449669" y="394623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4,3</a:t>
            </a:r>
          </a:p>
        </p:txBody>
      </p:sp>
      <p:sp>
        <p:nvSpPr>
          <p:cNvPr id="96" name="!!4-4">
            <a:extLst>
              <a:ext uri="{FF2B5EF4-FFF2-40B4-BE49-F238E27FC236}">
                <a16:creationId xmlns:a16="http://schemas.microsoft.com/office/drawing/2014/main" id="{0441E5D4-E340-8D1F-22B9-BA481FA03466}"/>
              </a:ext>
            </a:extLst>
          </p:cNvPr>
          <p:cNvSpPr/>
          <p:nvPr/>
        </p:nvSpPr>
        <p:spPr>
          <a:xfrm>
            <a:off x="6096000" y="394623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4,4</a:t>
            </a:r>
          </a:p>
        </p:txBody>
      </p:sp>
      <p:sp>
        <p:nvSpPr>
          <p:cNvPr id="97" name="!!4-5">
            <a:extLst>
              <a:ext uri="{FF2B5EF4-FFF2-40B4-BE49-F238E27FC236}">
                <a16:creationId xmlns:a16="http://schemas.microsoft.com/office/drawing/2014/main" id="{37E39D6E-932F-5ADD-E187-64B35DE9DEDA}"/>
              </a:ext>
            </a:extLst>
          </p:cNvPr>
          <p:cNvSpPr/>
          <p:nvPr/>
        </p:nvSpPr>
        <p:spPr>
          <a:xfrm>
            <a:off x="6742331" y="394623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4,5</a:t>
            </a:r>
          </a:p>
        </p:txBody>
      </p:sp>
      <p:sp>
        <p:nvSpPr>
          <p:cNvPr id="98" name="!!4-6">
            <a:extLst>
              <a:ext uri="{FF2B5EF4-FFF2-40B4-BE49-F238E27FC236}">
                <a16:creationId xmlns:a16="http://schemas.microsoft.com/office/drawing/2014/main" id="{BC5CAB04-E44B-212C-1A0A-D2F19E397FF7}"/>
              </a:ext>
            </a:extLst>
          </p:cNvPr>
          <p:cNvSpPr/>
          <p:nvPr/>
        </p:nvSpPr>
        <p:spPr>
          <a:xfrm>
            <a:off x="7389969" y="394623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4,6</a:t>
            </a:r>
          </a:p>
        </p:txBody>
      </p:sp>
      <p:sp>
        <p:nvSpPr>
          <p:cNvPr id="99" name="!!4-7">
            <a:extLst>
              <a:ext uri="{FF2B5EF4-FFF2-40B4-BE49-F238E27FC236}">
                <a16:creationId xmlns:a16="http://schemas.microsoft.com/office/drawing/2014/main" id="{CC44B8BE-3252-3C16-7BAA-FB08CB18DF08}"/>
              </a:ext>
            </a:extLst>
          </p:cNvPr>
          <p:cNvSpPr/>
          <p:nvPr/>
        </p:nvSpPr>
        <p:spPr>
          <a:xfrm>
            <a:off x="8034993" y="394623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4,7</a:t>
            </a:r>
          </a:p>
        </p:txBody>
      </p:sp>
      <p:sp>
        <p:nvSpPr>
          <p:cNvPr id="100" name="!!5-0">
            <a:extLst>
              <a:ext uri="{FF2B5EF4-FFF2-40B4-BE49-F238E27FC236}">
                <a16:creationId xmlns:a16="http://schemas.microsoft.com/office/drawing/2014/main" id="{4CEC77E8-36ED-D550-4CA6-FFA2FEDDEA80}"/>
              </a:ext>
            </a:extLst>
          </p:cNvPr>
          <p:cNvSpPr/>
          <p:nvPr/>
        </p:nvSpPr>
        <p:spPr>
          <a:xfrm>
            <a:off x="3510676" y="467881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5,0</a:t>
            </a:r>
          </a:p>
        </p:txBody>
      </p:sp>
      <p:sp>
        <p:nvSpPr>
          <p:cNvPr id="101" name="!!5-1">
            <a:extLst>
              <a:ext uri="{FF2B5EF4-FFF2-40B4-BE49-F238E27FC236}">
                <a16:creationId xmlns:a16="http://schemas.microsoft.com/office/drawing/2014/main" id="{D5DE449A-18A3-EEAA-80D6-AF8EEC13BCB4}"/>
              </a:ext>
            </a:extLst>
          </p:cNvPr>
          <p:cNvSpPr/>
          <p:nvPr/>
        </p:nvSpPr>
        <p:spPr>
          <a:xfrm>
            <a:off x="4157007" y="467881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5,1</a:t>
            </a:r>
          </a:p>
        </p:txBody>
      </p:sp>
      <p:sp>
        <p:nvSpPr>
          <p:cNvPr id="102" name="!!5-2">
            <a:extLst>
              <a:ext uri="{FF2B5EF4-FFF2-40B4-BE49-F238E27FC236}">
                <a16:creationId xmlns:a16="http://schemas.microsoft.com/office/drawing/2014/main" id="{9E3809FA-BD13-A9D8-B41D-59A32A78F77A}"/>
              </a:ext>
            </a:extLst>
          </p:cNvPr>
          <p:cNvSpPr/>
          <p:nvPr/>
        </p:nvSpPr>
        <p:spPr>
          <a:xfrm>
            <a:off x="4804645" y="467881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5,2</a:t>
            </a:r>
          </a:p>
        </p:txBody>
      </p:sp>
      <p:sp>
        <p:nvSpPr>
          <p:cNvPr id="103" name="!!5-3">
            <a:extLst>
              <a:ext uri="{FF2B5EF4-FFF2-40B4-BE49-F238E27FC236}">
                <a16:creationId xmlns:a16="http://schemas.microsoft.com/office/drawing/2014/main" id="{FABCB41B-2B35-E853-F50E-5D56FE4448A0}"/>
              </a:ext>
            </a:extLst>
          </p:cNvPr>
          <p:cNvSpPr/>
          <p:nvPr/>
        </p:nvSpPr>
        <p:spPr>
          <a:xfrm>
            <a:off x="5449669" y="467881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5,3</a:t>
            </a:r>
          </a:p>
        </p:txBody>
      </p:sp>
      <p:sp>
        <p:nvSpPr>
          <p:cNvPr id="104" name="!!5-4">
            <a:extLst>
              <a:ext uri="{FF2B5EF4-FFF2-40B4-BE49-F238E27FC236}">
                <a16:creationId xmlns:a16="http://schemas.microsoft.com/office/drawing/2014/main" id="{E1F76D26-6C5E-0717-E16C-CE419A852C96}"/>
              </a:ext>
            </a:extLst>
          </p:cNvPr>
          <p:cNvSpPr/>
          <p:nvPr/>
        </p:nvSpPr>
        <p:spPr>
          <a:xfrm>
            <a:off x="6096000" y="467881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5,4</a:t>
            </a:r>
          </a:p>
        </p:txBody>
      </p:sp>
      <p:sp>
        <p:nvSpPr>
          <p:cNvPr id="105" name="!!5-5">
            <a:extLst>
              <a:ext uri="{FF2B5EF4-FFF2-40B4-BE49-F238E27FC236}">
                <a16:creationId xmlns:a16="http://schemas.microsoft.com/office/drawing/2014/main" id="{7FE86B1A-FD02-603B-361D-C57456897EDD}"/>
              </a:ext>
            </a:extLst>
          </p:cNvPr>
          <p:cNvSpPr/>
          <p:nvPr/>
        </p:nvSpPr>
        <p:spPr>
          <a:xfrm>
            <a:off x="6742331" y="467881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5,5</a:t>
            </a:r>
          </a:p>
        </p:txBody>
      </p:sp>
      <p:sp>
        <p:nvSpPr>
          <p:cNvPr id="106" name="!!5-6">
            <a:extLst>
              <a:ext uri="{FF2B5EF4-FFF2-40B4-BE49-F238E27FC236}">
                <a16:creationId xmlns:a16="http://schemas.microsoft.com/office/drawing/2014/main" id="{3D78E069-1598-C907-DF60-4683ADACA299}"/>
              </a:ext>
            </a:extLst>
          </p:cNvPr>
          <p:cNvSpPr/>
          <p:nvPr/>
        </p:nvSpPr>
        <p:spPr>
          <a:xfrm>
            <a:off x="7389969" y="467881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5,6</a:t>
            </a:r>
          </a:p>
        </p:txBody>
      </p:sp>
      <p:sp>
        <p:nvSpPr>
          <p:cNvPr id="107" name="!!5-7">
            <a:extLst>
              <a:ext uri="{FF2B5EF4-FFF2-40B4-BE49-F238E27FC236}">
                <a16:creationId xmlns:a16="http://schemas.microsoft.com/office/drawing/2014/main" id="{4DE8E4F4-CE1A-DB4E-6BF6-F28FDF635437}"/>
              </a:ext>
            </a:extLst>
          </p:cNvPr>
          <p:cNvSpPr/>
          <p:nvPr/>
        </p:nvSpPr>
        <p:spPr>
          <a:xfrm>
            <a:off x="8034993" y="467881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5,7</a:t>
            </a:r>
          </a:p>
        </p:txBody>
      </p:sp>
      <p:sp>
        <p:nvSpPr>
          <p:cNvPr id="108" name="!!6-0">
            <a:extLst>
              <a:ext uri="{FF2B5EF4-FFF2-40B4-BE49-F238E27FC236}">
                <a16:creationId xmlns:a16="http://schemas.microsoft.com/office/drawing/2014/main" id="{8E260943-440F-A845-877D-DD860ED49B66}"/>
              </a:ext>
            </a:extLst>
          </p:cNvPr>
          <p:cNvSpPr/>
          <p:nvPr/>
        </p:nvSpPr>
        <p:spPr>
          <a:xfrm>
            <a:off x="3510676" y="5411399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6,0</a:t>
            </a:r>
          </a:p>
        </p:txBody>
      </p:sp>
      <p:sp>
        <p:nvSpPr>
          <p:cNvPr id="109" name="!!6-1">
            <a:extLst>
              <a:ext uri="{FF2B5EF4-FFF2-40B4-BE49-F238E27FC236}">
                <a16:creationId xmlns:a16="http://schemas.microsoft.com/office/drawing/2014/main" id="{61B17514-31A5-C288-4D90-DD369358690A}"/>
              </a:ext>
            </a:extLst>
          </p:cNvPr>
          <p:cNvSpPr/>
          <p:nvPr/>
        </p:nvSpPr>
        <p:spPr>
          <a:xfrm>
            <a:off x="4157007" y="5411399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6,1</a:t>
            </a:r>
          </a:p>
        </p:txBody>
      </p:sp>
      <p:sp>
        <p:nvSpPr>
          <p:cNvPr id="110" name="!!6-2">
            <a:extLst>
              <a:ext uri="{FF2B5EF4-FFF2-40B4-BE49-F238E27FC236}">
                <a16:creationId xmlns:a16="http://schemas.microsoft.com/office/drawing/2014/main" id="{8A9C7698-6C35-368F-E6A1-B24364DFE0F8}"/>
              </a:ext>
            </a:extLst>
          </p:cNvPr>
          <p:cNvSpPr/>
          <p:nvPr/>
        </p:nvSpPr>
        <p:spPr>
          <a:xfrm>
            <a:off x="4804645" y="541139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6,2</a:t>
            </a:r>
          </a:p>
        </p:txBody>
      </p:sp>
      <p:sp>
        <p:nvSpPr>
          <p:cNvPr id="111" name="!!6-3">
            <a:extLst>
              <a:ext uri="{FF2B5EF4-FFF2-40B4-BE49-F238E27FC236}">
                <a16:creationId xmlns:a16="http://schemas.microsoft.com/office/drawing/2014/main" id="{7B51FD9B-A936-1D38-03F7-3A473FA7E17B}"/>
              </a:ext>
            </a:extLst>
          </p:cNvPr>
          <p:cNvSpPr/>
          <p:nvPr/>
        </p:nvSpPr>
        <p:spPr>
          <a:xfrm>
            <a:off x="5449669" y="541139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6,3</a:t>
            </a:r>
          </a:p>
        </p:txBody>
      </p:sp>
      <p:sp>
        <p:nvSpPr>
          <p:cNvPr id="112" name="!!6-4">
            <a:extLst>
              <a:ext uri="{FF2B5EF4-FFF2-40B4-BE49-F238E27FC236}">
                <a16:creationId xmlns:a16="http://schemas.microsoft.com/office/drawing/2014/main" id="{2DE1F3F1-9787-3876-20A5-14C9FB422461}"/>
              </a:ext>
            </a:extLst>
          </p:cNvPr>
          <p:cNvSpPr/>
          <p:nvPr/>
        </p:nvSpPr>
        <p:spPr>
          <a:xfrm>
            <a:off x="6096000" y="5411399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6,4</a:t>
            </a:r>
          </a:p>
        </p:txBody>
      </p:sp>
      <p:sp>
        <p:nvSpPr>
          <p:cNvPr id="113" name="!!6-5">
            <a:extLst>
              <a:ext uri="{FF2B5EF4-FFF2-40B4-BE49-F238E27FC236}">
                <a16:creationId xmlns:a16="http://schemas.microsoft.com/office/drawing/2014/main" id="{AA231399-CB8A-7592-0857-B481AED384A8}"/>
              </a:ext>
            </a:extLst>
          </p:cNvPr>
          <p:cNvSpPr/>
          <p:nvPr/>
        </p:nvSpPr>
        <p:spPr>
          <a:xfrm>
            <a:off x="6742331" y="5411399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6,5</a:t>
            </a:r>
          </a:p>
        </p:txBody>
      </p:sp>
      <p:sp>
        <p:nvSpPr>
          <p:cNvPr id="114" name="!!6-6">
            <a:extLst>
              <a:ext uri="{FF2B5EF4-FFF2-40B4-BE49-F238E27FC236}">
                <a16:creationId xmlns:a16="http://schemas.microsoft.com/office/drawing/2014/main" id="{53FC2326-C65D-9D87-8344-CF25E541E541}"/>
              </a:ext>
            </a:extLst>
          </p:cNvPr>
          <p:cNvSpPr/>
          <p:nvPr/>
        </p:nvSpPr>
        <p:spPr>
          <a:xfrm>
            <a:off x="7389969" y="541139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6,6</a:t>
            </a:r>
          </a:p>
        </p:txBody>
      </p:sp>
      <p:sp>
        <p:nvSpPr>
          <p:cNvPr id="115" name="!!6-7">
            <a:extLst>
              <a:ext uri="{FF2B5EF4-FFF2-40B4-BE49-F238E27FC236}">
                <a16:creationId xmlns:a16="http://schemas.microsoft.com/office/drawing/2014/main" id="{E4F4EAC6-682B-86AE-9059-7E22AD3A01C2}"/>
              </a:ext>
            </a:extLst>
          </p:cNvPr>
          <p:cNvSpPr/>
          <p:nvPr/>
        </p:nvSpPr>
        <p:spPr>
          <a:xfrm>
            <a:off x="8034993" y="541139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6,7</a:t>
            </a:r>
          </a:p>
        </p:txBody>
      </p:sp>
      <p:sp>
        <p:nvSpPr>
          <p:cNvPr id="116" name="!!7-0">
            <a:extLst>
              <a:ext uri="{FF2B5EF4-FFF2-40B4-BE49-F238E27FC236}">
                <a16:creationId xmlns:a16="http://schemas.microsoft.com/office/drawing/2014/main" id="{D5768683-DA45-0C66-160F-A581255707E0}"/>
              </a:ext>
            </a:extLst>
          </p:cNvPr>
          <p:cNvSpPr/>
          <p:nvPr/>
        </p:nvSpPr>
        <p:spPr>
          <a:xfrm>
            <a:off x="3510676" y="614398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7,0</a:t>
            </a:r>
          </a:p>
        </p:txBody>
      </p:sp>
      <p:sp>
        <p:nvSpPr>
          <p:cNvPr id="117" name="!!7-1">
            <a:extLst>
              <a:ext uri="{FF2B5EF4-FFF2-40B4-BE49-F238E27FC236}">
                <a16:creationId xmlns:a16="http://schemas.microsoft.com/office/drawing/2014/main" id="{3962ED1E-CEDA-866F-C67E-EAED310507AF}"/>
              </a:ext>
            </a:extLst>
          </p:cNvPr>
          <p:cNvSpPr/>
          <p:nvPr/>
        </p:nvSpPr>
        <p:spPr>
          <a:xfrm>
            <a:off x="4157007" y="614398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7,1</a:t>
            </a:r>
          </a:p>
        </p:txBody>
      </p:sp>
      <p:sp>
        <p:nvSpPr>
          <p:cNvPr id="118" name="!!7-2">
            <a:extLst>
              <a:ext uri="{FF2B5EF4-FFF2-40B4-BE49-F238E27FC236}">
                <a16:creationId xmlns:a16="http://schemas.microsoft.com/office/drawing/2014/main" id="{F0542179-DA27-97D2-1D77-53D7AD5230F2}"/>
              </a:ext>
            </a:extLst>
          </p:cNvPr>
          <p:cNvSpPr/>
          <p:nvPr/>
        </p:nvSpPr>
        <p:spPr>
          <a:xfrm>
            <a:off x="4804645" y="614398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7,2</a:t>
            </a:r>
          </a:p>
        </p:txBody>
      </p:sp>
      <p:sp>
        <p:nvSpPr>
          <p:cNvPr id="119" name="!!7-3">
            <a:extLst>
              <a:ext uri="{FF2B5EF4-FFF2-40B4-BE49-F238E27FC236}">
                <a16:creationId xmlns:a16="http://schemas.microsoft.com/office/drawing/2014/main" id="{35F1F8AD-92FC-D039-B752-9E727DDCAAB0}"/>
              </a:ext>
            </a:extLst>
          </p:cNvPr>
          <p:cNvSpPr/>
          <p:nvPr/>
        </p:nvSpPr>
        <p:spPr>
          <a:xfrm>
            <a:off x="5449669" y="614398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7,3</a:t>
            </a:r>
          </a:p>
        </p:txBody>
      </p:sp>
      <p:sp>
        <p:nvSpPr>
          <p:cNvPr id="120" name="!!7-4">
            <a:extLst>
              <a:ext uri="{FF2B5EF4-FFF2-40B4-BE49-F238E27FC236}">
                <a16:creationId xmlns:a16="http://schemas.microsoft.com/office/drawing/2014/main" id="{E98CE30E-4AD0-4B75-E422-EF0D38448524}"/>
              </a:ext>
            </a:extLst>
          </p:cNvPr>
          <p:cNvSpPr/>
          <p:nvPr/>
        </p:nvSpPr>
        <p:spPr>
          <a:xfrm>
            <a:off x="6096000" y="614398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7,4</a:t>
            </a:r>
          </a:p>
        </p:txBody>
      </p:sp>
      <p:sp>
        <p:nvSpPr>
          <p:cNvPr id="121" name="!!7-5">
            <a:extLst>
              <a:ext uri="{FF2B5EF4-FFF2-40B4-BE49-F238E27FC236}">
                <a16:creationId xmlns:a16="http://schemas.microsoft.com/office/drawing/2014/main" id="{AEE0870A-BBDF-48CF-0E83-BB69E30EBEA9}"/>
              </a:ext>
            </a:extLst>
          </p:cNvPr>
          <p:cNvSpPr/>
          <p:nvPr/>
        </p:nvSpPr>
        <p:spPr>
          <a:xfrm>
            <a:off x="6742331" y="614398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7,5</a:t>
            </a:r>
          </a:p>
        </p:txBody>
      </p:sp>
      <p:sp>
        <p:nvSpPr>
          <p:cNvPr id="122" name="!!7-6">
            <a:extLst>
              <a:ext uri="{FF2B5EF4-FFF2-40B4-BE49-F238E27FC236}">
                <a16:creationId xmlns:a16="http://schemas.microsoft.com/office/drawing/2014/main" id="{B31DD6DD-AF79-5213-1561-C1E94BDCD485}"/>
              </a:ext>
            </a:extLst>
          </p:cNvPr>
          <p:cNvSpPr/>
          <p:nvPr/>
        </p:nvSpPr>
        <p:spPr>
          <a:xfrm>
            <a:off x="7389969" y="614398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7,6</a:t>
            </a:r>
          </a:p>
        </p:txBody>
      </p:sp>
      <p:sp>
        <p:nvSpPr>
          <p:cNvPr id="123" name="!!7-7">
            <a:extLst>
              <a:ext uri="{FF2B5EF4-FFF2-40B4-BE49-F238E27FC236}">
                <a16:creationId xmlns:a16="http://schemas.microsoft.com/office/drawing/2014/main" id="{4DF7FD3F-3895-60A0-2EC5-3E251D689F52}"/>
              </a:ext>
            </a:extLst>
          </p:cNvPr>
          <p:cNvSpPr/>
          <p:nvPr/>
        </p:nvSpPr>
        <p:spPr>
          <a:xfrm>
            <a:off x="8034993" y="614398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7,7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BD1E46A-29EC-0369-97B4-35937DAE1AF3}"/>
              </a:ext>
            </a:extLst>
          </p:cNvPr>
          <p:cNvSpPr txBox="1">
            <a:spLocks/>
          </p:cNvSpPr>
          <p:nvPr/>
        </p:nvSpPr>
        <p:spPr>
          <a:xfrm>
            <a:off x="381000" y="236141"/>
            <a:ext cx="10515600" cy="8059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sz="4000" dirty="0"/>
              <a:t>Orthogonal Memory Access - Challenge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BBE3DA15-0A84-3B70-9315-7777B8195DED}"/>
              </a:ext>
            </a:extLst>
          </p:cNvPr>
          <p:cNvSpPr/>
          <p:nvPr/>
        </p:nvSpPr>
        <p:spPr>
          <a:xfrm>
            <a:off x="451035" y="3022854"/>
            <a:ext cx="1671492" cy="1146016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Column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Writer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(II=1)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5896CD53-38CE-38E7-C0B9-866433B45A15}"/>
              </a:ext>
            </a:extLst>
          </p:cNvPr>
          <p:cNvSpPr/>
          <p:nvPr/>
        </p:nvSpPr>
        <p:spPr>
          <a:xfrm>
            <a:off x="9897460" y="3022854"/>
            <a:ext cx="1671492" cy="1146016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Row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Reader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(II=1)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DB694BA-821A-7F0B-F31F-D35BCD63F1DF}"/>
              </a:ext>
            </a:extLst>
          </p:cNvPr>
          <p:cNvCxnSpPr>
            <a:cxnSpLocks/>
          </p:cNvCxnSpPr>
          <p:nvPr/>
        </p:nvCxnSpPr>
        <p:spPr>
          <a:xfrm>
            <a:off x="10300855" y="3692236"/>
            <a:ext cx="820854" cy="381000"/>
          </a:xfrm>
          <a:prstGeom prst="line">
            <a:avLst/>
          </a:prstGeom>
          <a:ln w="38100">
            <a:solidFill>
              <a:srgbClr val="AB002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2BFF112-9C4E-6D96-303E-312262AC6276}"/>
              </a:ext>
            </a:extLst>
          </p:cNvPr>
          <p:cNvCxnSpPr>
            <a:cxnSpLocks/>
          </p:cNvCxnSpPr>
          <p:nvPr/>
        </p:nvCxnSpPr>
        <p:spPr>
          <a:xfrm flipV="1">
            <a:off x="10293928" y="3706091"/>
            <a:ext cx="872836" cy="387927"/>
          </a:xfrm>
          <a:prstGeom prst="line">
            <a:avLst/>
          </a:prstGeom>
          <a:ln w="38100">
            <a:solidFill>
              <a:srgbClr val="AB002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B1804D08-AB69-3121-5674-DF0933E4E986}"/>
              </a:ext>
            </a:extLst>
          </p:cNvPr>
          <p:cNvSpPr txBox="1"/>
          <p:nvPr/>
        </p:nvSpPr>
        <p:spPr>
          <a:xfrm>
            <a:off x="9827425" y="4168870"/>
            <a:ext cx="19135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2400" b="1" dirty="0">
                <a:solidFill>
                  <a:srgbClr val="AB002A"/>
                </a:solidFill>
              </a:rPr>
              <a:t>not possible</a:t>
            </a:r>
            <a:endParaRPr lang="en-CA" sz="2400" dirty="0"/>
          </a:p>
        </p:txBody>
      </p:sp>
    </p:spTree>
    <p:extLst>
      <p:ext uri="{BB962C8B-B14F-4D97-AF65-F5344CB8AC3E}">
        <p14:creationId xmlns:p14="http://schemas.microsoft.com/office/powerpoint/2010/main" val="40252446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13A950C2-63F7-AFD1-105D-1358D5383A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F1CE293-4F0D-6222-7C21-6A5958B367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69</a:t>
            </a:fld>
            <a:endParaRPr lang="en-CA"/>
          </a:p>
        </p:txBody>
      </p:sp>
      <p:sp>
        <p:nvSpPr>
          <p:cNvPr id="4" name="!!0-0">
            <a:extLst>
              <a:ext uri="{FF2B5EF4-FFF2-40B4-BE49-F238E27FC236}">
                <a16:creationId xmlns:a16="http://schemas.microsoft.com/office/drawing/2014/main" id="{C01836DE-1ED6-479A-2015-AC084628BD67}"/>
              </a:ext>
            </a:extLst>
          </p:cNvPr>
          <p:cNvSpPr/>
          <p:nvPr/>
        </p:nvSpPr>
        <p:spPr>
          <a:xfrm>
            <a:off x="3510676" y="1015913"/>
            <a:ext cx="646331" cy="646331"/>
          </a:xfrm>
          <a:prstGeom prst="rect">
            <a:avLst/>
          </a:prstGeom>
          <a:solidFill>
            <a:srgbClr val="FA918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0,0</a:t>
            </a:r>
          </a:p>
        </p:txBody>
      </p:sp>
      <p:sp>
        <p:nvSpPr>
          <p:cNvPr id="5" name="!!0-1">
            <a:extLst>
              <a:ext uri="{FF2B5EF4-FFF2-40B4-BE49-F238E27FC236}">
                <a16:creationId xmlns:a16="http://schemas.microsoft.com/office/drawing/2014/main" id="{A01621EE-0A20-4F35-7050-7EE7DCF8496E}"/>
              </a:ext>
            </a:extLst>
          </p:cNvPr>
          <p:cNvSpPr/>
          <p:nvPr/>
        </p:nvSpPr>
        <p:spPr>
          <a:xfrm>
            <a:off x="4157007" y="1015913"/>
            <a:ext cx="646331" cy="646331"/>
          </a:xfrm>
          <a:prstGeom prst="rect">
            <a:avLst/>
          </a:prstGeom>
          <a:solidFill>
            <a:srgbClr val="FA918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0,1</a:t>
            </a:r>
          </a:p>
        </p:txBody>
      </p:sp>
      <p:sp>
        <p:nvSpPr>
          <p:cNvPr id="6" name="!!0-2">
            <a:extLst>
              <a:ext uri="{FF2B5EF4-FFF2-40B4-BE49-F238E27FC236}">
                <a16:creationId xmlns:a16="http://schemas.microsoft.com/office/drawing/2014/main" id="{4DA36A14-E6A7-85B2-D7BE-FAB11A2F52C3}"/>
              </a:ext>
            </a:extLst>
          </p:cNvPr>
          <p:cNvSpPr/>
          <p:nvPr/>
        </p:nvSpPr>
        <p:spPr>
          <a:xfrm>
            <a:off x="4804645" y="1015912"/>
            <a:ext cx="646331" cy="646331"/>
          </a:xfrm>
          <a:prstGeom prst="rect">
            <a:avLst/>
          </a:prstGeom>
          <a:solidFill>
            <a:srgbClr val="FA918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0,2</a:t>
            </a:r>
          </a:p>
        </p:txBody>
      </p:sp>
      <p:sp>
        <p:nvSpPr>
          <p:cNvPr id="7" name="!!0-3">
            <a:extLst>
              <a:ext uri="{FF2B5EF4-FFF2-40B4-BE49-F238E27FC236}">
                <a16:creationId xmlns:a16="http://schemas.microsoft.com/office/drawing/2014/main" id="{E8C55A53-79FF-B5D8-7291-F4F9788446EB}"/>
              </a:ext>
            </a:extLst>
          </p:cNvPr>
          <p:cNvSpPr/>
          <p:nvPr/>
        </p:nvSpPr>
        <p:spPr>
          <a:xfrm>
            <a:off x="5449669" y="1015912"/>
            <a:ext cx="646331" cy="646331"/>
          </a:xfrm>
          <a:prstGeom prst="rect">
            <a:avLst/>
          </a:prstGeom>
          <a:solidFill>
            <a:srgbClr val="FA918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0,3</a:t>
            </a:r>
          </a:p>
        </p:txBody>
      </p:sp>
      <p:sp>
        <p:nvSpPr>
          <p:cNvPr id="8" name="!!0-4">
            <a:extLst>
              <a:ext uri="{FF2B5EF4-FFF2-40B4-BE49-F238E27FC236}">
                <a16:creationId xmlns:a16="http://schemas.microsoft.com/office/drawing/2014/main" id="{4BE0A06C-FEA9-7D63-B0CF-FE1E56294D89}"/>
              </a:ext>
            </a:extLst>
          </p:cNvPr>
          <p:cNvSpPr/>
          <p:nvPr/>
        </p:nvSpPr>
        <p:spPr>
          <a:xfrm>
            <a:off x="6096000" y="1015913"/>
            <a:ext cx="646331" cy="646331"/>
          </a:xfrm>
          <a:prstGeom prst="rect">
            <a:avLst/>
          </a:prstGeom>
          <a:solidFill>
            <a:srgbClr val="FA918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0,4</a:t>
            </a:r>
          </a:p>
        </p:txBody>
      </p:sp>
      <p:sp>
        <p:nvSpPr>
          <p:cNvPr id="9" name="!!0-5">
            <a:extLst>
              <a:ext uri="{FF2B5EF4-FFF2-40B4-BE49-F238E27FC236}">
                <a16:creationId xmlns:a16="http://schemas.microsoft.com/office/drawing/2014/main" id="{5B2468D4-64D2-FE34-3B19-169449B7F4DB}"/>
              </a:ext>
            </a:extLst>
          </p:cNvPr>
          <p:cNvSpPr/>
          <p:nvPr/>
        </p:nvSpPr>
        <p:spPr>
          <a:xfrm>
            <a:off x="6742331" y="1015913"/>
            <a:ext cx="646331" cy="646331"/>
          </a:xfrm>
          <a:prstGeom prst="rect">
            <a:avLst/>
          </a:prstGeom>
          <a:solidFill>
            <a:srgbClr val="FA918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0,5</a:t>
            </a:r>
          </a:p>
        </p:txBody>
      </p:sp>
      <p:sp>
        <p:nvSpPr>
          <p:cNvPr id="10" name="!!0-6">
            <a:extLst>
              <a:ext uri="{FF2B5EF4-FFF2-40B4-BE49-F238E27FC236}">
                <a16:creationId xmlns:a16="http://schemas.microsoft.com/office/drawing/2014/main" id="{DF5BE0EE-684D-94FE-7050-1F8E08844375}"/>
              </a:ext>
            </a:extLst>
          </p:cNvPr>
          <p:cNvSpPr/>
          <p:nvPr/>
        </p:nvSpPr>
        <p:spPr>
          <a:xfrm>
            <a:off x="7389969" y="1015912"/>
            <a:ext cx="646331" cy="646331"/>
          </a:xfrm>
          <a:prstGeom prst="rect">
            <a:avLst/>
          </a:prstGeom>
          <a:solidFill>
            <a:srgbClr val="FA918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0,6</a:t>
            </a:r>
          </a:p>
        </p:txBody>
      </p:sp>
      <p:sp>
        <p:nvSpPr>
          <p:cNvPr id="11" name="!!0-7">
            <a:extLst>
              <a:ext uri="{FF2B5EF4-FFF2-40B4-BE49-F238E27FC236}">
                <a16:creationId xmlns:a16="http://schemas.microsoft.com/office/drawing/2014/main" id="{0470A636-888F-6939-7078-789693CAFE42}"/>
              </a:ext>
            </a:extLst>
          </p:cNvPr>
          <p:cNvSpPr/>
          <p:nvPr/>
        </p:nvSpPr>
        <p:spPr>
          <a:xfrm>
            <a:off x="8034993" y="1015912"/>
            <a:ext cx="646331" cy="646331"/>
          </a:xfrm>
          <a:prstGeom prst="rect">
            <a:avLst/>
          </a:prstGeom>
          <a:solidFill>
            <a:srgbClr val="FA918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0,7</a:t>
            </a:r>
          </a:p>
        </p:txBody>
      </p:sp>
      <p:sp>
        <p:nvSpPr>
          <p:cNvPr id="68" name="!!1-0">
            <a:extLst>
              <a:ext uri="{FF2B5EF4-FFF2-40B4-BE49-F238E27FC236}">
                <a16:creationId xmlns:a16="http://schemas.microsoft.com/office/drawing/2014/main" id="{BDE63729-D743-0200-6225-1AD777CDED2C}"/>
              </a:ext>
            </a:extLst>
          </p:cNvPr>
          <p:cNvSpPr/>
          <p:nvPr/>
        </p:nvSpPr>
        <p:spPr>
          <a:xfrm>
            <a:off x="3510676" y="1748494"/>
            <a:ext cx="646331" cy="646331"/>
          </a:xfrm>
          <a:prstGeom prst="rect">
            <a:avLst/>
          </a:prstGeom>
          <a:solidFill>
            <a:srgbClr val="FCAE7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1,0</a:t>
            </a:r>
          </a:p>
        </p:txBody>
      </p:sp>
      <p:sp>
        <p:nvSpPr>
          <p:cNvPr id="69" name="!!1-1">
            <a:extLst>
              <a:ext uri="{FF2B5EF4-FFF2-40B4-BE49-F238E27FC236}">
                <a16:creationId xmlns:a16="http://schemas.microsoft.com/office/drawing/2014/main" id="{0D510209-7B22-837D-6035-9C4867C09037}"/>
              </a:ext>
            </a:extLst>
          </p:cNvPr>
          <p:cNvSpPr/>
          <p:nvPr/>
        </p:nvSpPr>
        <p:spPr>
          <a:xfrm>
            <a:off x="4157007" y="1748494"/>
            <a:ext cx="646331" cy="646331"/>
          </a:xfrm>
          <a:prstGeom prst="rect">
            <a:avLst/>
          </a:prstGeom>
          <a:solidFill>
            <a:srgbClr val="FCAE7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1,1</a:t>
            </a:r>
          </a:p>
        </p:txBody>
      </p:sp>
      <p:sp>
        <p:nvSpPr>
          <p:cNvPr id="70" name="!!1-2">
            <a:extLst>
              <a:ext uri="{FF2B5EF4-FFF2-40B4-BE49-F238E27FC236}">
                <a16:creationId xmlns:a16="http://schemas.microsoft.com/office/drawing/2014/main" id="{39CE70CF-F967-32A8-D06F-A1799736A9EB}"/>
              </a:ext>
            </a:extLst>
          </p:cNvPr>
          <p:cNvSpPr/>
          <p:nvPr/>
        </p:nvSpPr>
        <p:spPr>
          <a:xfrm>
            <a:off x="4804645" y="1748493"/>
            <a:ext cx="646331" cy="646331"/>
          </a:xfrm>
          <a:prstGeom prst="rect">
            <a:avLst/>
          </a:prstGeom>
          <a:solidFill>
            <a:srgbClr val="FCAE7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1,2</a:t>
            </a:r>
          </a:p>
        </p:txBody>
      </p:sp>
      <p:sp>
        <p:nvSpPr>
          <p:cNvPr id="71" name="!!1-3">
            <a:extLst>
              <a:ext uri="{FF2B5EF4-FFF2-40B4-BE49-F238E27FC236}">
                <a16:creationId xmlns:a16="http://schemas.microsoft.com/office/drawing/2014/main" id="{CEF00355-0A32-68CA-958D-B5A8CD84D943}"/>
              </a:ext>
            </a:extLst>
          </p:cNvPr>
          <p:cNvSpPr/>
          <p:nvPr/>
        </p:nvSpPr>
        <p:spPr>
          <a:xfrm>
            <a:off x="5449669" y="1748493"/>
            <a:ext cx="646331" cy="646331"/>
          </a:xfrm>
          <a:prstGeom prst="rect">
            <a:avLst/>
          </a:prstGeom>
          <a:solidFill>
            <a:srgbClr val="FCAE7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1,3</a:t>
            </a:r>
          </a:p>
        </p:txBody>
      </p:sp>
      <p:sp>
        <p:nvSpPr>
          <p:cNvPr id="72" name="!!1-4">
            <a:extLst>
              <a:ext uri="{FF2B5EF4-FFF2-40B4-BE49-F238E27FC236}">
                <a16:creationId xmlns:a16="http://schemas.microsoft.com/office/drawing/2014/main" id="{26264A93-7B19-72AE-626C-88409291AD4E}"/>
              </a:ext>
            </a:extLst>
          </p:cNvPr>
          <p:cNvSpPr/>
          <p:nvPr/>
        </p:nvSpPr>
        <p:spPr>
          <a:xfrm>
            <a:off x="6096000" y="1748494"/>
            <a:ext cx="646331" cy="646331"/>
          </a:xfrm>
          <a:prstGeom prst="rect">
            <a:avLst/>
          </a:prstGeom>
          <a:solidFill>
            <a:srgbClr val="FCAE7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1,4</a:t>
            </a:r>
          </a:p>
        </p:txBody>
      </p:sp>
      <p:sp>
        <p:nvSpPr>
          <p:cNvPr id="73" name="!!1-5">
            <a:extLst>
              <a:ext uri="{FF2B5EF4-FFF2-40B4-BE49-F238E27FC236}">
                <a16:creationId xmlns:a16="http://schemas.microsoft.com/office/drawing/2014/main" id="{DA52681B-8AD9-2CB9-1114-64D2091447BA}"/>
              </a:ext>
            </a:extLst>
          </p:cNvPr>
          <p:cNvSpPr/>
          <p:nvPr/>
        </p:nvSpPr>
        <p:spPr>
          <a:xfrm>
            <a:off x="6742331" y="1748494"/>
            <a:ext cx="646331" cy="646331"/>
          </a:xfrm>
          <a:prstGeom prst="rect">
            <a:avLst/>
          </a:prstGeom>
          <a:solidFill>
            <a:srgbClr val="FCAE7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1,5</a:t>
            </a:r>
          </a:p>
        </p:txBody>
      </p:sp>
      <p:sp>
        <p:nvSpPr>
          <p:cNvPr id="74" name="!!1-6">
            <a:extLst>
              <a:ext uri="{FF2B5EF4-FFF2-40B4-BE49-F238E27FC236}">
                <a16:creationId xmlns:a16="http://schemas.microsoft.com/office/drawing/2014/main" id="{1541FB5E-EE9D-CC39-1C0C-4AA74DE503F6}"/>
              </a:ext>
            </a:extLst>
          </p:cNvPr>
          <p:cNvSpPr/>
          <p:nvPr/>
        </p:nvSpPr>
        <p:spPr>
          <a:xfrm>
            <a:off x="7389969" y="1748493"/>
            <a:ext cx="646331" cy="646331"/>
          </a:xfrm>
          <a:prstGeom prst="rect">
            <a:avLst/>
          </a:prstGeom>
          <a:solidFill>
            <a:srgbClr val="FCAE7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1,6</a:t>
            </a:r>
          </a:p>
        </p:txBody>
      </p:sp>
      <p:sp>
        <p:nvSpPr>
          <p:cNvPr id="75" name="!!1-7">
            <a:extLst>
              <a:ext uri="{FF2B5EF4-FFF2-40B4-BE49-F238E27FC236}">
                <a16:creationId xmlns:a16="http://schemas.microsoft.com/office/drawing/2014/main" id="{46121303-3452-E9D7-65BB-54EE568E7950}"/>
              </a:ext>
            </a:extLst>
          </p:cNvPr>
          <p:cNvSpPr/>
          <p:nvPr/>
        </p:nvSpPr>
        <p:spPr>
          <a:xfrm>
            <a:off x="8034993" y="1748493"/>
            <a:ext cx="646331" cy="646331"/>
          </a:xfrm>
          <a:prstGeom prst="rect">
            <a:avLst/>
          </a:prstGeom>
          <a:solidFill>
            <a:srgbClr val="FCAE7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1,7</a:t>
            </a:r>
          </a:p>
        </p:txBody>
      </p:sp>
      <p:sp>
        <p:nvSpPr>
          <p:cNvPr id="76" name="!!2-0">
            <a:extLst>
              <a:ext uri="{FF2B5EF4-FFF2-40B4-BE49-F238E27FC236}">
                <a16:creationId xmlns:a16="http://schemas.microsoft.com/office/drawing/2014/main" id="{D27B4DFF-760A-2F7D-F7E2-0B5050247936}"/>
              </a:ext>
            </a:extLst>
          </p:cNvPr>
          <p:cNvSpPr/>
          <p:nvPr/>
        </p:nvSpPr>
        <p:spPr>
          <a:xfrm>
            <a:off x="3510676" y="2481075"/>
            <a:ext cx="646331" cy="646331"/>
          </a:xfrm>
          <a:prstGeom prst="rect">
            <a:avLst/>
          </a:prstGeom>
          <a:solidFill>
            <a:srgbClr val="FFE69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2,0</a:t>
            </a:r>
          </a:p>
        </p:txBody>
      </p:sp>
      <p:sp>
        <p:nvSpPr>
          <p:cNvPr id="77" name="!!2-1">
            <a:extLst>
              <a:ext uri="{FF2B5EF4-FFF2-40B4-BE49-F238E27FC236}">
                <a16:creationId xmlns:a16="http://schemas.microsoft.com/office/drawing/2014/main" id="{294C4DAF-7647-84E0-9DAC-EA7A51009B75}"/>
              </a:ext>
            </a:extLst>
          </p:cNvPr>
          <p:cNvSpPr/>
          <p:nvPr/>
        </p:nvSpPr>
        <p:spPr>
          <a:xfrm>
            <a:off x="4157007" y="2481075"/>
            <a:ext cx="646331" cy="646331"/>
          </a:xfrm>
          <a:prstGeom prst="rect">
            <a:avLst/>
          </a:prstGeom>
          <a:solidFill>
            <a:srgbClr val="FFE69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2,1</a:t>
            </a:r>
          </a:p>
        </p:txBody>
      </p:sp>
      <p:sp>
        <p:nvSpPr>
          <p:cNvPr id="78" name="!!2-2">
            <a:extLst>
              <a:ext uri="{FF2B5EF4-FFF2-40B4-BE49-F238E27FC236}">
                <a16:creationId xmlns:a16="http://schemas.microsoft.com/office/drawing/2014/main" id="{D06D9DCD-A418-F5E0-82B4-4DAB7B8D6523}"/>
              </a:ext>
            </a:extLst>
          </p:cNvPr>
          <p:cNvSpPr/>
          <p:nvPr/>
        </p:nvSpPr>
        <p:spPr>
          <a:xfrm>
            <a:off x="4804645" y="2481074"/>
            <a:ext cx="646331" cy="646331"/>
          </a:xfrm>
          <a:prstGeom prst="rect">
            <a:avLst/>
          </a:prstGeom>
          <a:solidFill>
            <a:srgbClr val="FFE69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2,2</a:t>
            </a:r>
          </a:p>
        </p:txBody>
      </p:sp>
      <p:sp>
        <p:nvSpPr>
          <p:cNvPr id="79" name="!!2-3">
            <a:extLst>
              <a:ext uri="{FF2B5EF4-FFF2-40B4-BE49-F238E27FC236}">
                <a16:creationId xmlns:a16="http://schemas.microsoft.com/office/drawing/2014/main" id="{0DE42BA7-F6E7-BFC2-4275-45680C7B5EB8}"/>
              </a:ext>
            </a:extLst>
          </p:cNvPr>
          <p:cNvSpPr/>
          <p:nvPr/>
        </p:nvSpPr>
        <p:spPr>
          <a:xfrm>
            <a:off x="5449669" y="2481074"/>
            <a:ext cx="646331" cy="646331"/>
          </a:xfrm>
          <a:prstGeom prst="rect">
            <a:avLst/>
          </a:prstGeom>
          <a:solidFill>
            <a:srgbClr val="FFE69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2,3</a:t>
            </a:r>
          </a:p>
        </p:txBody>
      </p:sp>
      <p:sp>
        <p:nvSpPr>
          <p:cNvPr id="80" name="!!2-4">
            <a:extLst>
              <a:ext uri="{FF2B5EF4-FFF2-40B4-BE49-F238E27FC236}">
                <a16:creationId xmlns:a16="http://schemas.microsoft.com/office/drawing/2014/main" id="{8ED09BED-3E16-EF4B-9BF0-BDC7B20705B4}"/>
              </a:ext>
            </a:extLst>
          </p:cNvPr>
          <p:cNvSpPr/>
          <p:nvPr/>
        </p:nvSpPr>
        <p:spPr>
          <a:xfrm>
            <a:off x="6096000" y="2481075"/>
            <a:ext cx="646331" cy="646331"/>
          </a:xfrm>
          <a:prstGeom prst="rect">
            <a:avLst/>
          </a:prstGeom>
          <a:solidFill>
            <a:srgbClr val="FFE69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2,4</a:t>
            </a:r>
          </a:p>
        </p:txBody>
      </p:sp>
      <p:sp>
        <p:nvSpPr>
          <p:cNvPr id="81" name="!!2-5">
            <a:extLst>
              <a:ext uri="{FF2B5EF4-FFF2-40B4-BE49-F238E27FC236}">
                <a16:creationId xmlns:a16="http://schemas.microsoft.com/office/drawing/2014/main" id="{A167CB96-7814-B067-C71C-84B161D2EC11}"/>
              </a:ext>
            </a:extLst>
          </p:cNvPr>
          <p:cNvSpPr/>
          <p:nvPr/>
        </p:nvSpPr>
        <p:spPr>
          <a:xfrm>
            <a:off x="6742331" y="2481075"/>
            <a:ext cx="646331" cy="646331"/>
          </a:xfrm>
          <a:prstGeom prst="rect">
            <a:avLst/>
          </a:prstGeom>
          <a:solidFill>
            <a:srgbClr val="FFE69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2,5</a:t>
            </a:r>
          </a:p>
        </p:txBody>
      </p:sp>
      <p:sp>
        <p:nvSpPr>
          <p:cNvPr id="82" name="!!2-6">
            <a:extLst>
              <a:ext uri="{FF2B5EF4-FFF2-40B4-BE49-F238E27FC236}">
                <a16:creationId xmlns:a16="http://schemas.microsoft.com/office/drawing/2014/main" id="{4D53F5D6-EBF3-C82C-92AB-07FEB437A9C2}"/>
              </a:ext>
            </a:extLst>
          </p:cNvPr>
          <p:cNvSpPr/>
          <p:nvPr/>
        </p:nvSpPr>
        <p:spPr>
          <a:xfrm>
            <a:off x="7389969" y="2481074"/>
            <a:ext cx="646331" cy="646331"/>
          </a:xfrm>
          <a:prstGeom prst="rect">
            <a:avLst/>
          </a:prstGeom>
          <a:solidFill>
            <a:srgbClr val="FFE69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2,6</a:t>
            </a:r>
          </a:p>
        </p:txBody>
      </p:sp>
      <p:sp>
        <p:nvSpPr>
          <p:cNvPr id="83" name="!!2-7">
            <a:extLst>
              <a:ext uri="{FF2B5EF4-FFF2-40B4-BE49-F238E27FC236}">
                <a16:creationId xmlns:a16="http://schemas.microsoft.com/office/drawing/2014/main" id="{7C206A7B-9BF1-3E60-508A-26D734D918AD}"/>
              </a:ext>
            </a:extLst>
          </p:cNvPr>
          <p:cNvSpPr/>
          <p:nvPr/>
        </p:nvSpPr>
        <p:spPr>
          <a:xfrm>
            <a:off x="8034993" y="2481074"/>
            <a:ext cx="646331" cy="646331"/>
          </a:xfrm>
          <a:prstGeom prst="rect">
            <a:avLst/>
          </a:prstGeom>
          <a:solidFill>
            <a:srgbClr val="FFE69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2,7</a:t>
            </a:r>
          </a:p>
        </p:txBody>
      </p:sp>
      <p:sp>
        <p:nvSpPr>
          <p:cNvPr id="84" name="!!3-0">
            <a:extLst>
              <a:ext uri="{FF2B5EF4-FFF2-40B4-BE49-F238E27FC236}">
                <a16:creationId xmlns:a16="http://schemas.microsoft.com/office/drawing/2014/main" id="{4A2879EB-B987-D3FF-AA1D-CB9533A7E0B8}"/>
              </a:ext>
            </a:extLst>
          </p:cNvPr>
          <p:cNvSpPr/>
          <p:nvPr/>
        </p:nvSpPr>
        <p:spPr>
          <a:xfrm>
            <a:off x="3510676" y="3213656"/>
            <a:ext cx="646331" cy="646331"/>
          </a:xfrm>
          <a:prstGeom prst="rect">
            <a:avLst/>
          </a:prstGeom>
          <a:solidFill>
            <a:srgbClr val="F9FFB5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3,0</a:t>
            </a:r>
          </a:p>
        </p:txBody>
      </p:sp>
      <p:sp>
        <p:nvSpPr>
          <p:cNvPr id="85" name="!!3-1">
            <a:extLst>
              <a:ext uri="{FF2B5EF4-FFF2-40B4-BE49-F238E27FC236}">
                <a16:creationId xmlns:a16="http://schemas.microsoft.com/office/drawing/2014/main" id="{1CBA8F65-12F6-7CCA-3303-A37FCB8378AE}"/>
              </a:ext>
            </a:extLst>
          </p:cNvPr>
          <p:cNvSpPr/>
          <p:nvPr/>
        </p:nvSpPr>
        <p:spPr>
          <a:xfrm>
            <a:off x="4157007" y="3213656"/>
            <a:ext cx="646331" cy="646331"/>
          </a:xfrm>
          <a:prstGeom prst="rect">
            <a:avLst/>
          </a:prstGeom>
          <a:solidFill>
            <a:srgbClr val="F9FFB5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3,1</a:t>
            </a:r>
          </a:p>
        </p:txBody>
      </p:sp>
      <p:sp>
        <p:nvSpPr>
          <p:cNvPr id="86" name="!!3-2">
            <a:extLst>
              <a:ext uri="{FF2B5EF4-FFF2-40B4-BE49-F238E27FC236}">
                <a16:creationId xmlns:a16="http://schemas.microsoft.com/office/drawing/2014/main" id="{A9D1D022-4A53-172A-882C-7D9984B7868E}"/>
              </a:ext>
            </a:extLst>
          </p:cNvPr>
          <p:cNvSpPr/>
          <p:nvPr/>
        </p:nvSpPr>
        <p:spPr>
          <a:xfrm>
            <a:off x="4804645" y="3213655"/>
            <a:ext cx="646331" cy="646331"/>
          </a:xfrm>
          <a:prstGeom prst="rect">
            <a:avLst/>
          </a:prstGeom>
          <a:solidFill>
            <a:srgbClr val="F9FFB5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3,2</a:t>
            </a:r>
          </a:p>
        </p:txBody>
      </p:sp>
      <p:sp>
        <p:nvSpPr>
          <p:cNvPr id="87" name="!!3-3">
            <a:extLst>
              <a:ext uri="{FF2B5EF4-FFF2-40B4-BE49-F238E27FC236}">
                <a16:creationId xmlns:a16="http://schemas.microsoft.com/office/drawing/2014/main" id="{EE1C7152-7D59-7354-CC1B-E6A0968E2985}"/>
              </a:ext>
            </a:extLst>
          </p:cNvPr>
          <p:cNvSpPr/>
          <p:nvPr/>
        </p:nvSpPr>
        <p:spPr>
          <a:xfrm>
            <a:off x="5449669" y="3213655"/>
            <a:ext cx="646331" cy="646331"/>
          </a:xfrm>
          <a:prstGeom prst="rect">
            <a:avLst/>
          </a:prstGeom>
          <a:solidFill>
            <a:srgbClr val="F9FFB5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3,3</a:t>
            </a:r>
          </a:p>
        </p:txBody>
      </p:sp>
      <p:sp>
        <p:nvSpPr>
          <p:cNvPr id="88" name="!!3-4">
            <a:extLst>
              <a:ext uri="{FF2B5EF4-FFF2-40B4-BE49-F238E27FC236}">
                <a16:creationId xmlns:a16="http://schemas.microsoft.com/office/drawing/2014/main" id="{A2E4D509-9BF1-FE9B-D21B-A649C08C7E8D}"/>
              </a:ext>
            </a:extLst>
          </p:cNvPr>
          <p:cNvSpPr/>
          <p:nvPr/>
        </p:nvSpPr>
        <p:spPr>
          <a:xfrm>
            <a:off x="6096000" y="3213656"/>
            <a:ext cx="646331" cy="646331"/>
          </a:xfrm>
          <a:prstGeom prst="rect">
            <a:avLst/>
          </a:prstGeom>
          <a:solidFill>
            <a:srgbClr val="F9FFB5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3,4</a:t>
            </a:r>
          </a:p>
        </p:txBody>
      </p:sp>
      <p:sp>
        <p:nvSpPr>
          <p:cNvPr id="89" name="!!3-5">
            <a:extLst>
              <a:ext uri="{FF2B5EF4-FFF2-40B4-BE49-F238E27FC236}">
                <a16:creationId xmlns:a16="http://schemas.microsoft.com/office/drawing/2014/main" id="{3B82DF48-0DCD-4429-8628-9C081643FE29}"/>
              </a:ext>
            </a:extLst>
          </p:cNvPr>
          <p:cNvSpPr/>
          <p:nvPr/>
        </p:nvSpPr>
        <p:spPr>
          <a:xfrm>
            <a:off x="6742331" y="3213656"/>
            <a:ext cx="646331" cy="646331"/>
          </a:xfrm>
          <a:prstGeom prst="rect">
            <a:avLst/>
          </a:prstGeom>
          <a:solidFill>
            <a:srgbClr val="F9FFB5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3,5</a:t>
            </a:r>
          </a:p>
        </p:txBody>
      </p:sp>
      <p:sp>
        <p:nvSpPr>
          <p:cNvPr id="90" name="!!3-6">
            <a:extLst>
              <a:ext uri="{FF2B5EF4-FFF2-40B4-BE49-F238E27FC236}">
                <a16:creationId xmlns:a16="http://schemas.microsoft.com/office/drawing/2014/main" id="{21BAD21D-65C3-0CDC-73B9-EDF397C396B9}"/>
              </a:ext>
            </a:extLst>
          </p:cNvPr>
          <p:cNvSpPr/>
          <p:nvPr/>
        </p:nvSpPr>
        <p:spPr>
          <a:xfrm>
            <a:off x="7389969" y="3213655"/>
            <a:ext cx="646331" cy="646331"/>
          </a:xfrm>
          <a:prstGeom prst="rect">
            <a:avLst/>
          </a:prstGeom>
          <a:solidFill>
            <a:srgbClr val="F9FFB5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3,6</a:t>
            </a:r>
          </a:p>
        </p:txBody>
      </p:sp>
      <p:sp>
        <p:nvSpPr>
          <p:cNvPr id="91" name="!!3-7">
            <a:extLst>
              <a:ext uri="{FF2B5EF4-FFF2-40B4-BE49-F238E27FC236}">
                <a16:creationId xmlns:a16="http://schemas.microsoft.com/office/drawing/2014/main" id="{5D9804E5-4DD0-32AE-1846-DC0A552B49C8}"/>
              </a:ext>
            </a:extLst>
          </p:cNvPr>
          <p:cNvSpPr/>
          <p:nvPr/>
        </p:nvSpPr>
        <p:spPr>
          <a:xfrm>
            <a:off x="8034993" y="3213655"/>
            <a:ext cx="646331" cy="646331"/>
          </a:xfrm>
          <a:prstGeom prst="rect">
            <a:avLst/>
          </a:prstGeom>
          <a:solidFill>
            <a:srgbClr val="F9FFB5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3,7</a:t>
            </a:r>
          </a:p>
        </p:txBody>
      </p:sp>
      <p:sp>
        <p:nvSpPr>
          <p:cNvPr id="92" name="!!4-0">
            <a:extLst>
              <a:ext uri="{FF2B5EF4-FFF2-40B4-BE49-F238E27FC236}">
                <a16:creationId xmlns:a16="http://schemas.microsoft.com/office/drawing/2014/main" id="{3F60DF07-6799-9F7D-1744-993E3AB97755}"/>
              </a:ext>
            </a:extLst>
          </p:cNvPr>
          <p:cNvSpPr/>
          <p:nvPr/>
        </p:nvSpPr>
        <p:spPr>
          <a:xfrm>
            <a:off x="3510676" y="3946237"/>
            <a:ext cx="646331" cy="646331"/>
          </a:xfrm>
          <a:prstGeom prst="rect">
            <a:avLst/>
          </a:prstGeom>
          <a:solidFill>
            <a:srgbClr val="B3F5B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4,0</a:t>
            </a:r>
          </a:p>
        </p:txBody>
      </p:sp>
      <p:sp>
        <p:nvSpPr>
          <p:cNvPr id="93" name="!!4-1">
            <a:extLst>
              <a:ext uri="{FF2B5EF4-FFF2-40B4-BE49-F238E27FC236}">
                <a16:creationId xmlns:a16="http://schemas.microsoft.com/office/drawing/2014/main" id="{2AF32473-42CC-7E06-4422-80E4E90AF31E}"/>
              </a:ext>
            </a:extLst>
          </p:cNvPr>
          <p:cNvSpPr/>
          <p:nvPr/>
        </p:nvSpPr>
        <p:spPr>
          <a:xfrm>
            <a:off x="4157007" y="3946237"/>
            <a:ext cx="646331" cy="646331"/>
          </a:xfrm>
          <a:prstGeom prst="rect">
            <a:avLst/>
          </a:prstGeom>
          <a:solidFill>
            <a:srgbClr val="B3F5B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4,1</a:t>
            </a:r>
          </a:p>
        </p:txBody>
      </p:sp>
      <p:sp>
        <p:nvSpPr>
          <p:cNvPr id="94" name="!!4-2">
            <a:extLst>
              <a:ext uri="{FF2B5EF4-FFF2-40B4-BE49-F238E27FC236}">
                <a16:creationId xmlns:a16="http://schemas.microsoft.com/office/drawing/2014/main" id="{F15615AD-3ED6-0C24-3FD0-B9BB64B38F9E}"/>
              </a:ext>
            </a:extLst>
          </p:cNvPr>
          <p:cNvSpPr/>
          <p:nvPr/>
        </p:nvSpPr>
        <p:spPr>
          <a:xfrm>
            <a:off x="4804645" y="3946236"/>
            <a:ext cx="646331" cy="646331"/>
          </a:xfrm>
          <a:prstGeom prst="rect">
            <a:avLst/>
          </a:prstGeom>
          <a:solidFill>
            <a:srgbClr val="B3F5B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4,2</a:t>
            </a:r>
          </a:p>
        </p:txBody>
      </p:sp>
      <p:sp>
        <p:nvSpPr>
          <p:cNvPr id="95" name="!!4-3">
            <a:extLst>
              <a:ext uri="{FF2B5EF4-FFF2-40B4-BE49-F238E27FC236}">
                <a16:creationId xmlns:a16="http://schemas.microsoft.com/office/drawing/2014/main" id="{136C65A3-76E0-5930-93E3-E81B580B99F0}"/>
              </a:ext>
            </a:extLst>
          </p:cNvPr>
          <p:cNvSpPr/>
          <p:nvPr/>
        </p:nvSpPr>
        <p:spPr>
          <a:xfrm>
            <a:off x="5449669" y="3946236"/>
            <a:ext cx="646331" cy="646331"/>
          </a:xfrm>
          <a:prstGeom prst="rect">
            <a:avLst/>
          </a:prstGeom>
          <a:solidFill>
            <a:srgbClr val="B3F5B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4,3</a:t>
            </a:r>
          </a:p>
        </p:txBody>
      </p:sp>
      <p:sp>
        <p:nvSpPr>
          <p:cNvPr id="96" name="!!4-4">
            <a:extLst>
              <a:ext uri="{FF2B5EF4-FFF2-40B4-BE49-F238E27FC236}">
                <a16:creationId xmlns:a16="http://schemas.microsoft.com/office/drawing/2014/main" id="{C745FA71-D067-8795-E357-48BD97D7A7CA}"/>
              </a:ext>
            </a:extLst>
          </p:cNvPr>
          <p:cNvSpPr/>
          <p:nvPr/>
        </p:nvSpPr>
        <p:spPr>
          <a:xfrm>
            <a:off x="6096000" y="3946237"/>
            <a:ext cx="646331" cy="646331"/>
          </a:xfrm>
          <a:prstGeom prst="rect">
            <a:avLst/>
          </a:prstGeom>
          <a:solidFill>
            <a:srgbClr val="B3F5B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4,4</a:t>
            </a:r>
          </a:p>
        </p:txBody>
      </p:sp>
      <p:sp>
        <p:nvSpPr>
          <p:cNvPr id="97" name="!!4-5">
            <a:extLst>
              <a:ext uri="{FF2B5EF4-FFF2-40B4-BE49-F238E27FC236}">
                <a16:creationId xmlns:a16="http://schemas.microsoft.com/office/drawing/2014/main" id="{5D24666B-9247-00D1-B3FE-17A180882650}"/>
              </a:ext>
            </a:extLst>
          </p:cNvPr>
          <p:cNvSpPr/>
          <p:nvPr/>
        </p:nvSpPr>
        <p:spPr>
          <a:xfrm>
            <a:off x="6742331" y="3946237"/>
            <a:ext cx="646331" cy="646331"/>
          </a:xfrm>
          <a:prstGeom prst="rect">
            <a:avLst/>
          </a:prstGeom>
          <a:solidFill>
            <a:srgbClr val="B3F5B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4,5</a:t>
            </a:r>
          </a:p>
        </p:txBody>
      </p:sp>
      <p:sp>
        <p:nvSpPr>
          <p:cNvPr id="98" name="!!4-6">
            <a:extLst>
              <a:ext uri="{FF2B5EF4-FFF2-40B4-BE49-F238E27FC236}">
                <a16:creationId xmlns:a16="http://schemas.microsoft.com/office/drawing/2014/main" id="{6935C456-10BC-A016-C56E-65610E30EC48}"/>
              </a:ext>
            </a:extLst>
          </p:cNvPr>
          <p:cNvSpPr/>
          <p:nvPr/>
        </p:nvSpPr>
        <p:spPr>
          <a:xfrm>
            <a:off x="7389969" y="3946236"/>
            <a:ext cx="646331" cy="646331"/>
          </a:xfrm>
          <a:prstGeom prst="rect">
            <a:avLst/>
          </a:prstGeom>
          <a:solidFill>
            <a:srgbClr val="B3F5B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4,6</a:t>
            </a:r>
          </a:p>
        </p:txBody>
      </p:sp>
      <p:sp>
        <p:nvSpPr>
          <p:cNvPr id="99" name="!!4-7">
            <a:extLst>
              <a:ext uri="{FF2B5EF4-FFF2-40B4-BE49-F238E27FC236}">
                <a16:creationId xmlns:a16="http://schemas.microsoft.com/office/drawing/2014/main" id="{77EF2ED1-DC83-B503-D35A-0F9A4FC6963E}"/>
              </a:ext>
            </a:extLst>
          </p:cNvPr>
          <p:cNvSpPr/>
          <p:nvPr/>
        </p:nvSpPr>
        <p:spPr>
          <a:xfrm>
            <a:off x="8034993" y="3946236"/>
            <a:ext cx="646331" cy="646331"/>
          </a:xfrm>
          <a:prstGeom prst="rect">
            <a:avLst/>
          </a:prstGeom>
          <a:solidFill>
            <a:srgbClr val="B3F5B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4,7</a:t>
            </a:r>
          </a:p>
        </p:txBody>
      </p:sp>
      <p:sp>
        <p:nvSpPr>
          <p:cNvPr id="100" name="!!5-0">
            <a:extLst>
              <a:ext uri="{FF2B5EF4-FFF2-40B4-BE49-F238E27FC236}">
                <a16:creationId xmlns:a16="http://schemas.microsoft.com/office/drawing/2014/main" id="{D6053FC5-5B0F-D663-C1B5-543A29A0F018}"/>
              </a:ext>
            </a:extLst>
          </p:cNvPr>
          <p:cNvSpPr/>
          <p:nvPr/>
        </p:nvSpPr>
        <p:spPr>
          <a:xfrm>
            <a:off x="3510676" y="4678818"/>
            <a:ext cx="646331" cy="646331"/>
          </a:xfrm>
          <a:prstGeom prst="rect">
            <a:avLst/>
          </a:prstGeom>
          <a:solidFill>
            <a:srgbClr val="D6F6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5,0</a:t>
            </a:r>
          </a:p>
        </p:txBody>
      </p:sp>
      <p:sp>
        <p:nvSpPr>
          <p:cNvPr id="101" name="!!5-1">
            <a:extLst>
              <a:ext uri="{FF2B5EF4-FFF2-40B4-BE49-F238E27FC236}">
                <a16:creationId xmlns:a16="http://schemas.microsoft.com/office/drawing/2014/main" id="{4E54C8CA-C6ED-6D1D-A6D5-44C881BB7AEE}"/>
              </a:ext>
            </a:extLst>
          </p:cNvPr>
          <p:cNvSpPr/>
          <p:nvPr/>
        </p:nvSpPr>
        <p:spPr>
          <a:xfrm>
            <a:off x="4157007" y="4678818"/>
            <a:ext cx="646331" cy="646331"/>
          </a:xfrm>
          <a:prstGeom prst="rect">
            <a:avLst/>
          </a:prstGeom>
          <a:solidFill>
            <a:srgbClr val="D6F6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5,1</a:t>
            </a:r>
          </a:p>
        </p:txBody>
      </p:sp>
      <p:sp>
        <p:nvSpPr>
          <p:cNvPr id="102" name="!!5-2">
            <a:extLst>
              <a:ext uri="{FF2B5EF4-FFF2-40B4-BE49-F238E27FC236}">
                <a16:creationId xmlns:a16="http://schemas.microsoft.com/office/drawing/2014/main" id="{89D418B0-D599-08D4-5CC9-38FDE3BCD99E}"/>
              </a:ext>
            </a:extLst>
          </p:cNvPr>
          <p:cNvSpPr/>
          <p:nvPr/>
        </p:nvSpPr>
        <p:spPr>
          <a:xfrm>
            <a:off x="4804645" y="4678817"/>
            <a:ext cx="646331" cy="646331"/>
          </a:xfrm>
          <a:prstGeom prst="rect">
            <a:avLst/>
          </a:prstGeom>
          <a:solidFill>
            <a:srgbClr val="D6F6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5,2</a:t>
            </a:r>
          </a:p>
        </p:txBody>
      </p:sp>
      <p:sp>
        <p:nvSpPr>
          <p:cNvPr id="103" name="!!5-3">
            <a:extLst>
              <a:ext uri="{FF2B5EF4-FFF2-40B4-BE49-F238E27FC236}">
                <a16:creationId xmlns:a16="http://schemas.microsoft.com/office/drawing/2014/main" id="{F3A18595-E802-75A2-FA02-7C6DAAB93AA8}"/>
              </a:ext>
            </a:extLst>
          </p:cNvPr>
          <p:cNvSpPr/>
          <p:nvPr/>
        </p:nvSpPr>
        <p:spPr>
          <a:xfrm>
            <a:off x="5449669" y="4678817"/>
            <a:ext cx="646331" cy="646331"/>
          </a:xfrm>
          <a:prstGeom prst="rect">
            <a:avLst/>
          </a:prstGeom>
          <a:solidFill>
            <a:srgbClr val="D6F6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5,3</a:t>
            </a:r>
          </a:p>
        </p:txBody>
      </p:sp>
      <p:sp>
        <p:nvSpPr>
          <p:cNvPr id="104" name="!!5-4">
            <a:extLst>
              <a:ext uri="{FF2B5EF4-FFF2-40B4-BE49-F238E27FC236}">
                <a16:creationId xmlns:a16="http://schemas.microsoft.com/office/drawing/2014/main" id="{731A6176-683E-29ED-5397-3BDF8212B238}"/>
              </a:ext>
            </a:extLst>
          </p:cNvPr>
          <p:cNvSpPr/>
          <p:nvPr/>
        </p:nvSpPr>
        <p:spPr>
          <a:xfrm>
            <a:off x="6096000" y="4678818"/>
            <a:ext cx="646331" cy="646331"/>
          </a:xfrm>
          <a:prstGeom prst="rect">
            <a:avLst/>
          </a:prstGeom>
          <a:solidFill>
            <a:srgbClr val="D6F6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5,4</a:t>
            </a:r>
          </a:p>
        </p:txBody>
      </p:sp>
      <p:sp>
        <p:nvSpPr>
          <p:cNvPr id="105" name="!!5-5">
            <a:extLst>
              <a:ext uri="{FF2B5EF4-FFF2-40B4-BE49-F238E27FC236}">
                <a16:creationId xmlns:a16="http://schemas.microsoft.com/office/drawing/2014/main" id="{B96BBFAE-796D-8EE4-87F2-79E7712013A4}"/>
              </a:ext>
            </a:extLst>
          </p:cNvPr>
          <p:cNvSpPr/>
          <p:nvPr/>
        </p:nvSpPr>
        <p:spPr>
          <a:xfrm>
            <a:off x="6742331" y="4678818"/>
            <a:ext cx="646331" cy="646331"/>
          </a:xfrm>
          <a:prstGeom prst="rect">
            <a:avLst/>
          </a:prstGeom>
          <a:solidFill>
            <a:srgbClr val="D6F6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5,5</a:t>
            </a:r>
          </a:p>
        </p:txBody>
      </p:sp>
      <p:sp>
        <p:nvSpPr>
          <p:cNvPr id="106" name="!!5-6">
            <a:extLst>
              <a:ext uri="{FF2B5EF4-FFF2-40B4-BE49-F238E27FC236}">
                <a16:creationId xmlns:a16="http://schemas.microsoft.com/office/drawing/2014/main" id="{36C90658-BEB3-44B5-9511-2848F7A28AB7}"/>
              </a:ext>
            </a:extLst>
          </p:cNvPr>
          <p:cNvSpPr/>
          <p:nvPr/>
        </p:nvSpPr>
        <p:spPr>
          <a:xfrm>
            <a:off x="7389969" y="4678817"/>
            <a:ext cx="646331" cy="646331"/>
          </a:xfrm>
          <a:prstGeom prst="rect">
            <a:avLst/>
          </a:prstGeom>
          <a:solidFill>
            <a:srgbClr val="D6F6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5,6</a:t>
            </a:r>
          </a:p>
        </p:txBody>
      </p:sp>
      <p:sp>
        <p:nvSpPr>
          <p:cNvPr id="107" name="!!5-7">
            <a:extLst>
              <a:ext uri="{FF2B5EF4-FFF2-40B4-BE49-F238E27FC236}">
                <a16:creationId xmlns:a16="http://schemas.microsoft.com/office/drawing/2014/main" id="{C8F3763D-612D-79A9-78FA-A4BC7D4257E1}"/>
              </a:ext>
            </a:extLst>
          </p:cNvPr>
          <p:cNvSpPr/>
          <p:nvPr/>
        </p:nvSpPr>
        <p:spPr>
          <a:xfrm>
            <a:off x="8034993" y="4678817"/>
            <a:ext cx="646331" cy="646331"/>
          </a:xfrm>
          <a:prstGeom prst="rect">
            <a:avLst/>
          </a:prstGeom>
          <a:solidFill>
            <a:srgbClr val="D6F6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5,7</a:t>
            </a:r>
          </a:p>
        </p:txBody>
      </p:sp>
      <p:sp>
        <p:nvSpPr>
          <p:cNvPr id="108" name="!!6-0">
            <a:extLst>
              <a:ext uri="{FF2B5EF4-FFF2-40B4-BE49-F238E27FC236}">
                <a16:creationId xmlns:a16="http://schemas.microsoft.com/office/drawing/2014/main" id="{6E78E751-284F-1B2C-B971-0C0CB8EB8DE7}"/>
              </a:ext>
            </a:extLst>
          </p:cNvPr>
          <p:cNvSpPr/>
          <p:nvPr/>
        </p:nvSpPr>
        <p:spPr>
          <a:xfrm>
            <a:off x="3510676" y="5411399"/>
            <a:ext cx="646331" cy="646331"/>
          </a:xfrm>
          <a:prstGeom prst="rect">
            <a:avLst/>
          </a:prstGeom>
          <a:solidFill>
            <a:srgbClr val="E2CBF7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6,0</a:t>
            </a:r>
          </a:p>
        </p:txBody>
      </p:sp>
      <p:sp>
        <p:nvSpPr>
          <p:cNvPr id="109" name="!!6-1">
            <a:extLst>
              <a:ext uri="{FF2B5EF4-FFF2-40B4-BE49-F238E27FC236}">
                <a16:creationId xmlns:a16="http://schemas.microsoft.com/office/drawing/2014/main" id="{C7B5E111-D973-1248-4673-19516401B3C8}"/>
              </a:ext>
            </a:extLst>
          </p:cNvPr>
          <p:cNvSpPr/>
          <p:nvPr/>
        </p:nvSpPr>
        <p:spPr>
          <a:xfrm>
            <a:off x="4157007" y="5411399"/>
            <a:ext cx="646331" cy="646331"/>
          </a:xfrm>
          <a:prstGeom prst="rect">
            <a:avLst/>
          </a:prstGeom>
          <a:solidFill>
            <a:srgbClr val="E2CBF7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6,1</a:t>
            </a:r>
          </a:p>
        </p:txBody>
      </p:sp>
      <p:sp>
        <p:nvSpPr>
          <p:cNvPr id="110" name="!!6-2">
            <a:extLst>
              <a:ext uri="{FF2B5EF4-FFF2-40B4-BE49-F238E27FC236}">
                <a16:creationId xmlns:a16="http://schemas.microsoft.com/office/drawing/2014/main" id="{122C7712-10EB-B3E9-8C9A-3CB4239B82F1}"/>
              </a:ext>
            </a:extLst>
          </p:cNvPr>
          <p:cNvSpPr/>
          <p:nvPr/>
        </p:nvSpPr>
        <p:spPr>
          <a:xfrm>
            <a:off x="4804645" y="5411398"/>
            <a:ext cx="646331" cy="646331"/>
          </a:xfrm>
          <a:prstGeom prst="rect">
            <a:avLst/>
          </a:prstGeom>
          <a:solidFill>
            <a:srgbClr val="E2CBF7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6,2</a:t>
            </a:r>
          </a:p>
        </p:txBody>
      </p:sp>
      <p:sp>
        <p:nvSpPr>
          <p:cNvPr id="111" name="!!6-3">
            <a:extLst>
              <a:ext uri="{FF2B5EF4-FFF2-40B4-BE49-F238E27FC236}">
                <a16:creationId xmlns:a16="http://schemas.microsoft.com/office/drawing/2014/main" id="{B3F21FCB-BF4C-F51F-443B-38BDEFF0E436}"/>
              </a:ext>
            </a:extLst>
          </p:cNvPr>
          <p:cNvSpPr/>
          <p:nvPr/>
        </p:nvSpPr>
        <p:spPr>
          <a:xfrm>
            <a:off x="5449669" y="5411398"/>
            <a:ext cx="646331" cy="646331"/>
          </a:xfrm>
          <a:prstGeom prst="rect">
            <a:avLst/>
          </a:prstGeom>
          <a:solidFill>
            <a:srgbClr val="E2CBF7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6,3</a:t>
            </a:r>
          </a:p>
        </p:txBody>
      </p:sp>
      <p:sp>
        <p:nvSpPr>
          <p:cNvPr id="112" name="!!6-4">
            <a:extLst>
              <a:ext uri="{FF2B5EF4-FFF2-40B4-BE49-F238E27FC236}">
                <a16:creationId xmlns:a16="http://schemas.microsoft.com/office/drawing/2014/main" id="{0A00EAB3-7848-D038-ADDE-EC855E1AC34C}"/>
              </a:ext>
            </a:extLst>
          </p:cNvPr>
          <p:cNvSpPr/>
          <p:nvPr/>
        </p:nvSpPr>
        <p:spPr>
          <a:xfrm>
            <a:off x="6096000" y="5411399"/>
            <a:ext cx="646331" cy="646331"/>
          </a:xfrm>
          <a:prstGeom prst="rect">
            <a:avLst/>
          </a:prstGeom>
          <a:solidFill>
            <a:srgbClr val="E2CBF7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6,4</a:t>
            </a:r>
          </a:p>
        </p:txBody>
      </p:sp>
      <p:sp>
        <p:nvSpPr>
          <p:cNvPr id="113" name="!!6-5">
            <a:extLst>
              <a:ext uri="{FF2B5EF4-FFF2-40B4-BE49-F238E27FC236}">
                <a16:creationId xmlns:a16="http://schemas.microsoft.com/office/drawing/2014/main" id="{E67E7901-E818-E930-A386-39B6AA5B8E1E}"/>
              </a:ext>
            </a:extLst>
          </p:cNvPr>
          <p:cNvSpPr/>
          <p:nvPr/>
        </p:nvSpPr>
        <p:spPr>
          <a:xfrm>
            <a:off x="6742331" y="5411399"/>
            <a:ext cx="646331" cy="646331"/>
          </a:xfrm>
          <a:prstGeom prst="rect">
            <a:avLst/>
          </a:prstGeom>
          <a:solidFill>
            <a:srgbClr val="E2CBF7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6,5</a:t>
            </a:r>
          </a:p>
        </p:txBody>
      </p:sp>
      <p:sp>
        <p:nvSpPr>
          <p:cNvPr id="114" name="!!6-6">
            <a:extLst>
              <a:ext uri="{FF2B5EF4-FFF2-40B4-BE49-F238E27FC236}">
                <a16:creationId xmlns:a16="http://schemas.microsoft.com/office/drawing/2014/main" id="{E86699BD-8B2C-E03F-16A3-FF080832D57C}"/>
              </a:ext>
            </a:extLst>
          </p:cNvPr>
          <p:cNvSpPr/>
          <p:nvPr/>
        </p:nvSpPr>
        <p:spPr>
          <a:xfrm>
            <a:off x="7389969" y="5411398"/>
            <a:ext cx="646331" cy="646331"/>
          </a:xfrm>
          <a:prstGeom prst="rect">
            <a:avLst/>
          </a:prstGeom>
          <a:solidFill>
            <a:srgbClr val="E2CBF7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6,6</a:t>
            </a:r>
          </a:p>
        </p:txBody>
      </p:sp>
      <p:sp>
        <p:nvSpPr>
          <p:cNvPr id="115" name="!!6-7">
            <a:extLst>
              <a:ext uri="{FF2B5EF4-FFF2-40B4-BE49-F238E27FC236}">
                <a16:creationId xmlns:a16="http://schemas.microsoft.com/office/drawing/2014/main" id="{C51DC684-354A-DFAA-2402-08091A6E858D}"/>
              </a:ext>
            </a:extLst>
          </p:cNvPr>
          <p:cNvSpPr/>
          <p:nvPr/>
        </p:nvSpPr>
        <p:spPr>
          <a:xfrm>
            <a:off x="8034993" y="5411398"/>
            <a:ext cx="646331" cy="646331"/>
          </a:xfrm>
          <a:prstGeom prst="rect">
            <a:avLst/>
          </a:prstGeom>
          <a:solidFill>
            <a:srgbClr val="E2CBF7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6,7</a:t>
            </a:r>
          </a:p>
        </p:txBody>
      </p:sp>
      <p:sp>
        <p:nvSpPr>
          <p:cNvPr id="116" name="!!7-0">
            <a:extLst>
              <a:ext uri="{FF2B5EF4-FFF2-40B4-BE49-F238E27FC236}">
                <a16:creationId xmlns:a16="http://schemas.microsoft.com/office/drawing/2014/main" id="{707AAF3E-49E4-35A9-DA01-EAE9E2C61254}"/>
              </a:ext>
            </a:extLst>
          </p:cNvPr>
          <p:cNvSpPr/>
          <p:nvPr/>
        </p:nvSpPr>
        <p:spPr>
          <a:xfrm>
            <a:off x="3510676" y="6143983"/>
            <a:ext cx="646331" cy="646331"/>
          </a:xfrm>
          <a:prstGeom prst="rect">
            <a:avLst/>
          </a:prstGeom>
          <a:solidFill>
            <a:srgbClr val="D1BD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7,0</a:t>
            </a:r>
          </a:p>
        </p:txBody>
      </p:sp>
      <p:sp>
        <p:nvSpPr>
          <p:cNvPr id="117" name="!!7-1">
            <a:extLst>
              <a:ext uri="{FF2B5EF4-FFF2-40B4-BE49-F238E27FC236}">
                <a16:creationId xmlns:a16="http://schemas.microsoft.com/office/drawing/2014/main" id="{5DF116F6-2A88-E460-D86A-28EC39EA49BA}"/>
              </a:ext>
            </a:extLst>
          </p:cNvPr>
          <p:cNvSpPr/>
          <p:nvPr/>
        </p:nvSpPr>
        <p:spPr>
          <a:xfrm>
            <a:off x="4157007" y="6143983"/>
            <a:ext cx="646331" cy="646331"/>
          </a:xfrm>
          <a:prstGeom prst="rect">
            <a:avLst/>
          </a:prstGeom>
          <a:solidFill>
            <a:srgbClr val="D1BD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7,1</a:t>
            </a:r>
          </a:p>
        </p:txBody>
      </p:sp>
      <p:sp>
        <p:nvSpPr>
          <p:cNvPr id="118" name="!!7-2">
            <a:extLst>
              <a:ext uri="{FF2B5EF4-FFF2-40B4-BE49-F238E27FC236}">
                <a16:creationId xmlns:a16="http://schemas.microsoft.com/office/drawing/2014/main" id="{8D7FDB4E-77C3-4A2F-EBF8-42FA658B74B7}"/>
              </a:ext>
            </a:extLst>
          </p:cNvPr>
          <p:cNvSpPr/>
          <p:nvPr/>
        </p:nvSpPr>
        <p:spPr>
          <a:xfrm>
            <a:off x="4804645" y="6143982"/>
            <a:ext cx="646331" cy="646331"/>
          </a:xfrm>
          <a:prstGeom prst="rect">
            <a:avLst/>
          </a:prstGeom>
          <a:solidFill>
            <a:srgbClr val="D1BD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7,2</a:t>
            </a:r>
          </a:p>
        </p:txBody>
      </p:sp>
      <p:sp>
        <p:nvSpPr>
          <p:cNvPr id="119" name="!!7-3">
            <a:extLst>
              <a:ext uri="{FF2B5EF4-FFF2-40B4-BE49-F238E27FC236}">
                <a16:creationId xmlns:a16="http://schemas.microsoft.com/office/drawing/2014/main" id="{D9F45E8B-D0A7-F89B-692F-AD20702C19BE}"/>
              </a:ext>
            </a:extLst>
          </p:cNvPr>
          <p:cNvSpPr/>
          <p:nvPr/>
        </p:nvSpPr>
        <p:spPr>
          <a:xfrm>
            <a:off x="5449669" y="6143982"/>
            <a:ext cx="646331" cy="646331"/>
          </a:xfrm>
          <a:prstGeom prst="rect">
            <a:avLst/>
          </a:prstGeom>
          <a:solidFill>
            <a:srgbClr val="D1BD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7,3</a:t>
            </a:r>
          </a:p>
        </p:txBody>
      </p:sp>
      <p:sp>
        <p:nvSpPr>
          <p:cNvPr id="120" name="!!7-4">
            <a:extLst>
              <a:ext uri="{FF2B5EF4-FFF2-40B4-BE49-F238E27FC236}">
                <a16:creationId xmlns:a16="http://schemas.microsoft.com/office/drawing/2014/main" id="{097338E1-D0AC-24D1-CEF5-4EE6E3679454}"/>
              </a:ext>
            </a:extLst>
          </p:cNvPr>
          <p:cNvSpPr/>
          <p:nvPr/>
        </p:nvSpPr>
        <p:spPr>
          <a:xfrm>
            <a:off x="6096000" y="6143983"/>
            <a:ext cx="646331" cy="646331"/>
          </a:xfrm>
          <a:prstGeom prst="rect">
            <a:avLst/>
          </a:prstGeom>
          <a:solidFill>
            <a:srgbClr val="D1BD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7,4</a:t>
            </a:r>
          </a:p>
        </p:txBody>
      </p:sp>
      <p:sp>
        <p:nvSpPr>
          <p:cNvPr id="121" name="!!7-5">
            <a:extLst>
              <a:ext uri="{FF2B5EF4-FFF2-40B4-BE49-F238E27FC236}">
                <a16:creationId xmlns:a16="http://schemas.microsoft.com/office/drawing/2014/main" id="{C6956124-4789-7EB0-7F7D-7FA6E6724134}"/>
              </a:ext>
            </a:extLst>
          </p:cNvPr>
          <p:cNvSpPr/>
          <p:nvPr/>
        </p:nvSpPr>
        <p:spPr>
          <a:xfrm>
            <a:off x="6742331" y="6143983"/>
            <a:ext cx="646331" cy="646331"/>
          </a:xfrm>
          <a:prstGeom prst="rect">
            <a:avLst/>
          </a:prstGeom>
          <a:solidFill>
            <a:srgbClr val="D1BD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7,5</a:t>
            </a:r>
          </a:p>
        </p:txBody>
      </p:sp>
      <p:sp>
        <p:nvSpPr>
          <p:cNvPr id="122" name="!!7-6">
            <a:extLst>
              <a:ext uri="{FF2B5EF4-FFF2-40B4-BE49-F238E27FC236}">
                <a16:creationId xmlns:a16="http://schemas.microsoft.com/office/drawing/2014/main" id="{1CB40DF5-A905-B819-A099-C4478A894048}"/>
              </a:ext>
            </a:extLst>
          </p:cNvPr>
          <p:cNvSpPr/>
          <p:nvPr/>
        </p:nvSpPr>
        <p:spPr>
          <a:xfrm>
            <a:off x="7389969" y="6143982"/>
            <a:ext cx="646331" cy="646331"/>
          </a:xfrm>
          <a:prstGeom prst="rect">
            <a:avLst/>
          </a:prstGeom>
          <a:solidFill>
            <a:srgbClr val="D1BD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7,6</a:t>
            </a:r>
          </a:p>
        </p:txBody>
      </p:sp>
      <p:sp>
        <p:nvSpPr>
          <p:cNvPr id="123" name="!!7-7">
            <a:extLst>
              <a:ext uri="{FF2B5EF4-FFF2-40B4-BE49-F238E27FC236}">
                <a16:creationId xmlns:a16="http://schemas.microsoft.com/office/drawing/2014/main" id="{3ACE9647-9038-59F1-996A-7CC29BA15F54}"/>
              </a:ext>
            </a:extLst>
          </p:cNvPr>
          <p:cNvSpPr/>
          <p:nvPr/>
        </p:nvSpPr>
        <p:spPr>
          <a:xfrm>
            <a:off x="8034993" y="6143982"/>
            <a:ext cx="646331" cy="646331"/>
          </a:xfrm>
          <a:prstGeom prst="rect">
            <a:avLst/>
          </a:prstGeom>
          <a:solidFill>
            <a:srgbClr val="D1BD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7,7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2D759119-A3E0-BBB0-7F50-0FA0927089C9}"/>
              </a:ext>
            </a:extLst>
          </p:cNvPr>
          <p:cNvSpPr/>
          <p:nvPr/>
        </p:nvSpPr>
        <p:spPr>
          <a:xfrm>
            <a:off x="451035" y="3022854"/>
            <a:ext cx="1671492" cy="1146016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Column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Writer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6FDD52B-7138-F8E7-F578-CF7FFF04AFCE}"/>
              </a:ext>
            </a:extLst>
          </p:cNvPr>
          <p:cNvSpPr/>
          <p:nvPr/>
        </p:nvSpPr>
        <p:spPr>
          <a:xfrm>
            <a:off x="9897460" y="3022854"/>
            <a:ext cx="1671492" cy="1146016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Row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Reader</a:t>
            </a:r>
          </a:p>
        </p:txBody>
      </p:sp>
      <p:pic>
        <p:nvPicPr>
          <p:cNvPr id="2050" name="Picture 2" descr="8 Color Pastels Rainbow - Pastel Color Palettes">
            <a:extLst>
              <a:ext uri="{FF2B5EF4-FFF2-40B4-BE49-F238E27FC236}">
                <a16:creationId xmlns:a16="http://schemas.microsoft.com/office/drawing/2014/main" id="{8140BD2F-05BF-239B-6ABB-B4AE14E0B8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550" y="4405570"/>
            <a:ext cx="2768477" cy="2283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68920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33309C7-6D72-4595-C471-4D77D3757969}"/>
                  </a:ext>
                </a:extLst>
              </p:cNvPr>
              <p:cNvSpPr txBox="1"/>
              <p:nvPr/>
            </p:nvSpPr>
            <p:spPr>
              <a:xfrm>
                <a:off x="1017770" y="377686"/>
                <a:ext cx="110793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CA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sz="2400" b="1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  <m:r>
                            <a:rPr lang="en-CA" sz="2400" b="1" i="1" smtClean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  <m:e>
                          <m:r>
                            <a:rPr lang="en-CA" sz="2400" b="1" i="1" smtClean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  <m:r>
                            <a:rPr lang="en-CA" sz="2400" b="1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</m:e>
                      </m:d>
                    </m:oMath>
                  </m:oMathPara>
                </a14:m>
                <a:endParaRPr lang="en-CA" sz="240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33309C7-6D72-4595-C471-4D77D37579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7770" y="377686"/>
                <a:ext cx="1107932" cy="369332"/>
              </a:xfrm>
              <a:prstGeom prst="rect">
                <a:avLst/>
              </a:prstGeom>
              <a:blipFill>
                <a:blip r:embed="rId2"/>
                <a:stretch>
                  <a:fillRect b="-491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4AF0F0A-3319-78C0-3EBF-91A61BDE430A}"/>
                  </a:ext>
                </a:extLst>
              </p:cNvPr>
              <p:cNvSpPr txBox="1"/>
              <p:nvPr/>
            </p:nvSpPr>
            <p:spPr>
              <a:xfrm>
                <a:off x="2114546" y="139147"/>
                <a:ext cx="2028056" cy="96872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CA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CA" sz="24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CA" sz="24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sz="2400" b="1" i="1" smtClean="0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CA" sz="24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e>
                      </m:nary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CA" sz="24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CA" sz="24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CA" sz="24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sz="2400" b="1" i="1" smtClean="0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CA" sz="24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CA" sz="240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4AF0F0A-3319-78C0-3EBF-91A61BDE43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4546" y="139147"/>
                <a:ext cx="2028056" cy="96872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B044669-D5BB-030F-35F7-A312D638384D}"/>
                  </a:ext>
                </a:extLst>
              </p:cNvPr>
              <p:cNvSpPr txBox="1"/>
              <p:nvPr/>
            </p:nvSpPr>
            <p:spPr>
              <a:xfrm>
                <a:off x="4142602" y="377686"/>
                <a:ext cx="2677336" cy="40222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A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r>
                            <a:rPr lang="en-CA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CA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CA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CA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CA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</m:sub>
                      </m:sSub>
                      <m:d>
                        <m:dPr>
                          <m:ctrlPr>
                            <a:rPr lang="en-CA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CA" sz="2400" b="1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sz="2400" b="1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CA" sz="2400" b="1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lang="en-CA" sz="2400" i="1" smtClean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sz="2400" i="1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r>
                            <a:rPr lang="en-CA" sz="2400" b="0" i="1" smtClean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CA" sz="2400" i="1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CA" sz="2400" b="0" i="1" smtClean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CA" sz="2400" i="1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CA" sz="2400" b="0" i="1" smtClean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𝛽</m:t>
                          </m:r>
                        </m:sub>
                      </m:sSub>
                      <m:d>
                        <m:dPr>
                          <m:ctrlPr>
                            <a:rPr lang="en-CA" sz="2400" i="1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CA" sz="2400" b="1" i="1">
                                  <a:solidFill>
                                    <a:schemeClr val="accent4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sz="2400" b="1" i="1">
                                  <a:solidFill>
                                    <a:schemeClr val="accent4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CA" sz="2400" b="1" i="1">
                                  <a:solidFill>
                                    <a:schemeClr val="accent4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CA" sz="240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B044669-D5BB-030F-35F7-A312D63838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2602" y="377686"/>
                <a:ext cx="2677336" cy="402226"/>
              </a:xfrm>
              <a:prstGeom prst="rect">
                <a:avLst/>
              </a:prstGeom>
              <a:blipFill>
                <a:blip r:embed="rId4"/>
                <a:stretch>
                  <a:fillRect l="-2506" b="-2575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BA1C3D3-72B9-6CCF-01AD-38EDCA1FC264}"/>
                  </a:ext>
                </a:extLst>
              </p:cNvPr>
              <p:cNvSpPr txBox="1"/>
              <p:nvPr/>
            </p:nvSpPr>
            <p:spPr>
              <a:xfrm>
                <a:off x="6825608" y="200747"/>
                <a:ext cx="1316514" cy="7561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CA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CA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CA" sz="2400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sSub>
                            <m:sSubPr>
                              <m:ctrlPr>
                                <a:rPr lang="en-CA" sz="24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sz="2400" b="1" i="1" smtClean="0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CA" sz="24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CA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CA" sz="24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sz="2400" b="1" i="1" smtClean="0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CA" sz="24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en-CA" sz="2400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</m:den>
                      </m:f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CA" sz="240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BA1C3D3-72B9-6CCF-01AD-38EDCA1FC2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5608" y="200747"/>
                <a:ext cx="1316514" cy="75610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B5F2637-4E48-E5CC-CAE4-357FCE389FBB}"/>
                  </a:ext>
                </a:extLst>
              </p:cNvPr>
              <p:cNvSpPr txBox="1"/>
              <p:nvPr/>
            </p:nvSpPr>
            <p:spPr>
              <a:xfrm>
                <a:off x="8147792" y="377686"/>
                <a:ext cx="2702855" cy="39882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A" sz="2400" b="0" i="1" smtClean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sz="2400" b="0" i="1" smtClean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r>
                            <a:rPr lang="en-CA" sz="2400" b="0" i="1" smtClean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  <m:r>
                            <a:rPr lang="en-CA" sz="2400" b="0" i="1" smtClean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CA" sz="2400" b="0" i="1" smtClean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en-CA" sz="2400" b="0" i="1" smtClean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CA" sz="2400" b="0" i="1" smtClean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𝛾</m:t>
                          </m:r>
                        </m:sub>
                      </m:sSub>
                      <m:d>
                        <m:dPr>
                          <m:ctrlPr>
                            <a:rPr lang="en-CA" sz="2400" b="0" i="1" smtClean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CA" sz="2400" b="1" i="1" smtClean="0">
                                  <a:solidFill>
                                    <a:schemeClr val="accent3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sz="2400" b="1" i="1" smtClean="0">
                                  <a:solidFill>
                                    <a:schemeClr val="accent3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CA" sz="2400" b="1" i="1" smtClean="0">
                                  <a:solidFill>
                                    <a:schemeClr val="accent3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lang="en-CA" sz="240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sz="2400" i="1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r>
                            <a:rPr lang="en-CA" sz="2400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𝐷</m:t>
                          </m:r>
                          <m:r>
                            <a:rPr lang="en-CA" sz="2400" i="1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CA" sz="2400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CA" sz="2400" i="1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CA" sz="2400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𝛿</m:t>
                          </m:r>
                        </m:sub>
                      </m:sSub>
                      <m:d>
                        <m:dPr>
                          <m:ctrlPr>
                            <a:rPr lang="en-CA" sz="2400" i="1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CA" sz="2400" b="1" i="1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sz="2400" b="1" i="1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CA" sz="2400" b="1" i="1" smtClean="0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CA" sz="240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B5F2637-4E48-E5CC-CAE4-357FCE389F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47792" y="377686"/>
                <a:ext cx="2702855" cy="398827"/>
              </a:xfrm>
              <a:prstGeom prst="rect">
                <a:avLst/>
              </a:prstGeom>
              <a:blipFill>
                <a:blip r:embed="rId6"/>
                <a:stretch>
                  <a:fillRect l="-1129" b="-200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B7E82B37-C7C7-2072-0BDF-D4B038736656}"/>
              </a:ext>
            </a:extLst>
          </p:cNvPr>
          <p:cNvSpPr txBox="1"/>
          <p:nvPr/>
        </p:nvSpPr>
        <p:spPr>
          <a:xfrm>
            <a:off x="3810066" y="1101096"/>
            <a:ext cx="784049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2400">
                <a:latin typeface="Arial" panose="020B0604020202020204" pitchFamily="34" charset="0"/>
                <a:cs typeface="Arial" panose="020B0604020202020204" pitchFamily="34" charset="0"/>
              </a:rPr>
              <a:t>Cartesian gaussian sub-orbital charge distributions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D145275-9927-7CDE-39AB-40D87E46553F}"/>
              </a:ext>
            </a:extLst>
          </p:cNvPr>
          <p:cNvSpPr txBox="1"/>
          <p:nvPr/>
        </p:nvSpPr>
        <p:spPr>
          <a:xfrm>
            <a:off x="-134779" y="883901"/>
            <a:ext cx="228919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2200">
                <a:latin typeface="Arial" panose="020B0604020202020204" pitchFamily="34" charset="0"/>
                <a:cs typeface="Arial" panose="020B0604020202020204" pitchFamily="34" charset="0"/>
              </a:rPr>
              <a:t>s-orbital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5E46885-7F00-9ADE-F86B-41E6989FCB0D}"/>
              </a:ext>
            </a:extLst>
          </p:cNvPr>
          <p:cNvSpPr txBox="1"/>
          <p:nvPr/>
        </p:nvSpPr>
        <p:spPr>
          <a:xfrm>
            <a:off x="-151062" y="2377795"/>
            <a:ext cx="228919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2200">
                <a:latin typeface="Arial" panose="020B0604020202020204" pitchFamily="34" charset="0"/>
                <a:cs typeface="Arial" panose="020B0604020202020204" pitchFamily="34" charset="0"/>
              </a:rPr>
              <a:t>p-orbital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18AC21E-FA90-CBEF-CF4A-6FC5B54A37D3}"/>
              </a:ext>
            </a:extLst>
          </p:cNvPr>
          <p:cNvSpPr txBox="1"/>
          <p:nvPr/>
        </p:nvSpPr>
        <p:spPr>
          <a:xfrm>
            <a:off x="-196102" y="3868591"/>
            <a:ext cx="228919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2200">
                <a:latin typeface="Arial" panose="020B0604020202020204" pitchFamily="34" charset="0"/>
                <a:cs typeface="Arial" panose="020B0604020202020204" pitchFamily="34" charset="0"/>
              </a:rPr>
              <a:t>d-orbital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4D284797-9699-563B-F3F8-B68FCD9D7DC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2350" y="1229326"/>
            <a:ext cx="930840" cy="117607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8A9A7E0-5077-1258-E89C-8021BD3D194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8493" y="2729702"/>
            <a:ext cx="905987" cy="114467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54B2FBA-0927-61D3-F5E2-C7F49519102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6625" y="4214258"/>
            <a:ext cx="893954" cy="1129473"/>
          </a:xfrm>
          <a:prstGeom prst="rect">
            <a:avLst/>
          </a:prstGeom>
        </p:spPr>
      </p:pic>
      <p:sp>
        <p:nvSpPr>
          <p:cNvPr id="4" name="Left Brace 3">
            <a:extLst>
              <a:ext uri="{FF2B5EF4-FFF2-40B4-BE49-F238E27FC236}">
                <a16:creationId xmlns:a16="http://schemas.microsoft.com/office/drawing/2014/main" id="{0F2FB5CA-F21E-1F05-70DC-7A1D78C78CA0}"/>
              </a:ext>
            </a:extLst>
          </p:cNvPr>
          <p:cNvSpPr/>
          <p:nvPr/>
        </p:nvSpPr>
        <p:spPr>
          <a:xfrm rot="16200000">
            <a:off x="5294517" y="-332639"/>
            <a:ext cx="311599" cy="2571772"/>
          </a:xfrm>
          <a:prstGeom prst="leftBrace">
            <a:avLst>
              <a:gd name="adj1" fmla="val 95093"/>
              <a:gd name="adj2" fmla="val 50000"/>
            </a:avLst>
          </a:prstGeom>
          <a:ln w="285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" name="Left Brace 5">
            <a:extLst>
              <a:ext uri="{FF2B5EF4-FFF2-40B4-BE49-F238E27FC236}">
                <a16:creationId xmlns:a16="http://schemas.microsoft.com/office/drawing/2014/main" id="{EE94105D-7BA4-0A05-5052-1749EBC19A0A}"/>
              </a:ext>
            </a:extLst>
          </p:cNvPr>
          <p:cNvSpPr/>
          <p:nvPr/>
        </p:nvSpPr>
        <p:spPr>
          <a:xfrm rot="16200000">
            <a:off x="9313908" y="-340590"/>
            <a:ext cx="311599" cy="2571772"/>
          </a:xfrm>
          <a:prstGeom prst="leftBrace">
            <a:avLst>
              <a:gd name="adj1" fmla="val 95093"/>
              <a:gd name="adj2" fmla="val 50000"/>
            </a:avLst>
          </a:prstGeom>
          <a:ln w="285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7" name="Picture 6" descr="A green sphere with black lines&#10;&#10;Description automatically generated">
            <a:extLst>
              <a:ext uri="{FF2B5EF4-FFF2-40B4-BE49-F238E27FC236}">
                <a16:creationId xmlns:a16="http://schemas.microsoft.com/office/drawing/2014/main" id="{A94BDEFB-50D6-A4CF-7A54-CA111F3556A4}"/>
              </a:ext>
            </a:extLst>
          </p:cNvPr>
          <p:cNvPicPr>
            <a:picLocks noChangeAspect="1"/>
          </p:cNvPicPr>
          <p:nvPr/>
        </p:nvPicPr>
        <p:blipFill>
          <a:blip r:embed="rId10">
            <a:alphaModFix amt="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577" y="1229327"/>
            <a:ext cx="930840" cy="1176077"/>
          </a:xfrm>
          <a:prstGeom prst="rect">
            <a:avLst/>
          </a:prstGeom>
        </p:spPr>
      </p:pic>
      <p:pic>
        <p:nvPicPr>
          <p:cNvPr id="14" name="Picture 13" descr="A blue balls in a black background&#10;&#10;Description automatically generated">
            <a:extLst>
              <a:ext uri="{FF2B5EF4-FFF2-40B4-BE49-F238E27FC236}">
                <a16:creationId xmlns:a16="http://schemas.microsoft.com/office/drawing/2014/main" id="{B0F83713-43C5-31BB-1311-7ACCF8D88BF2}"/>
              </a:ext>
            </a:extLst>
          </p:cNvPr>
          <p:cNvPicPr>
            <a:picLocks noChangeAspect="1"/>
          </p:cNvPicPr>
          <p:nvPr/>
        </p:nvPicPr>
        <p:blipFill>
          <a:blip r:embed="rId11">
            <a:alphaModFix amt="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741" y="2708376"/>
            <a:ext cx="930840" cy="1176077"/>
          </a:xfrm>
          <a:prstGeom prst="rect">
            <a:avLst/>
          </a:prstGeom>
        </p:spPr>
      </p:pic>
      <p:pic>
        <p:nvPicPr>
          <p:cNvPr id="18" name="Picture 17" descr="A blue spheres with black background&#10;&#10;Description automatically generated">
            <a:extLst>
              <a:ext uri="{FF2B5EF4-FFF2-40B4-BE49-F238E27FC236}">
                <a16:creationId xmlns:a16="http://schemas.microsoft.com/office/drawing/2014/main" id="{B54F6473-39C4-F33E-1670-B6CEA4071DC1}"/>
              </a:ext>
            </a:extLst>
          </p:cNvPr>
          <p:cNvPicPr>
            <a:picLocks noChangeAspect="1"/>
          </p:cNvPicPr>
          <p:nvPr/>
        </p:nvPicPr>
        <p:blipFill>
          <a:blip r:embed="rId12">
            <a:alphaModFix amt="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4958" y="2708376"/>
            <a:ext cx="930840" cy="1176077"/>
          </a:xfrm>
          <a:prstGeom prst="rect">
            <a:avLst/>
          </a:prstGeom>
        </p:spPr>
      </p:pic>
      <p:pic>
        <p:nvPicPr>
          <p:cNvPr id="20" name="Picture 19" descr="A blue spheres with black background&#10;&#10;Description automatically generated">
            <a:extLst>
              <a:ext uri="{FF2B5EF4-FFF2-40B4-BE49-F238E27FC236}">
                <a16:creationId xmlns:a16="http://schemas.microsoft.com/office/drawing/2014/main" id="{A99052A6-C0BD-53A7-72E7-AE5855FE9CEF}"/>
              </a:ext>
            </a:extLst>
          </p:cNvPr>
          <p:cNvPicPr>
            <a:picLocks noChangeAspect="1"/>
          </p:cNvPicPr>
          <p:nvPr/>
        </p:nvPicPr>
        <p:blipFill>
          <a:blip r:embed="rId13">
            <a:alphaModFix amt="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849" y="2708376"/>
            <a:ext cx="930840" cy="1176077"/>
          </a:xfrm>
          <a:prstGeom prst="rect">
            <a:avLst/>
          </a:prstGeom>
        </p:spPr>
      </p:pic>
      <p:pic>
        <p:nvPicPr>
          <p:cNvPr id="22" name="Picture 21" descr="A purple oval shaped object&#10;&#10;Description automatically generated">
            <a:extLst>
              <a:ext uri="{FF2B5EF4-FFF2-40B4-BE49-F238E27FC236}">
                <a16:creationId xmlns:a16="http://schemas.microsoft.com/office/drawing/2014/main" id="{7BC30621-10A4-912E-4942-7DABD94492F6}"/>
              </a:ext>
            </a:extLst>
          </p:cNvPr>
          <p:cNvPicPr>
            <a:picLocks noChangeAspect="1"/>
          </p:cNvPicPr>
          <p:nvPr/>
        </p:nvPicPr>
        <p:blipFill>
          <a:blip r:embed="rId14">
            <a:alphaModFix amt="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741" y="4186572"/>
            <a:ext cx="930840" cy="1176077"/>
          </a:xfrm>
          <a:prstGeom prst="rect">
            <a:avLst/>
          </a:prstGeom>
        </p:spPr>
      </p:pic>
      <p:pic>
        <p:nvPicPr>
          <p:cNvPr id="24" name="Picture 23" descr="A purple flower with black background&#10;&#10;Description automatically generated">
            <a:extLst>
              <a:ext uri="{FF2B5EF4-FFF2-40B4-BE49-F238E27FC236}">
                <a16:creationId xmlns:a16="http://schemas.microsoft.com/office/drawing/2014/main" id="{627B6F20-524C-0328-CA57-C1BF83F9327B}"/>
              </a:ext>
            </a:extLst>
          </p:cNvPr>
          <p:cNvPicPr>
            <a:picLocks noChangeAspect="1"/>
          </p:cNvPicPr>
          <p:nvPr/>
        </p:nvPicPr>
        <p:blipFill>
          <a:blip r:embed="rId15">
            <a:alphaModFix amt="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0132" y="4186572"/>
            <a:ext cx="930840" cy="1176077"/>
          </a:xfrm>
          <a:prstGeom prst="rect">
            <a:avLst/>
          </a:prstGeom>
        </p:spPr>
      </p:pic>
      <p:pic>
        <p:nvPicPr>
          <p:cNvPr id="29" name="Picture 28" descr="A purple oval object with black background&#10;&#10;Description automatically generated">
            <a:extLst>
              <a:ext uri="{FF2B5EF4-FFF2-40B4-BE49-F238E27FC236}">
                <a16:creationId xmlns:a16="http://schemas.microsoft.com/office/drawing/2014/main" id="{CA2B2840-954F-70BA-4308-20C191E37C9B}"/>
              </a:ext>
            </a:extLst>
          </p:cNvPr>
          <p:cNvPicPr>
            <a:picLocks noChangeAspect="1"/>
          </p:cNvPicPr>
          <p:nvPr/>
        </p:nvPicPr>
        <p:blipFill>
          <a:blip r:embed="rId16">
            <a:alphaModFix amt="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2239" y="4186572"/>
            <a:ext cx="930840" cy="1176077"/>
          </a:xfrm>
          <a:prstGeom prst="rect">
            <a:avLst/>
          </a:prstGeom>
        </p:spPr>
      </p:pic>
      <p:pic>
        <p:nvPicPr>
          <p:cNvPr id="30" name="Picture 29" descr="A purple flower with black background&#10;&#10;Description automatically generated">
            <a:extLst>
              <a:ext uri="{FF2B5EF4-FFF2-40B4-BE49-F238E27FC236}">
                <a16:creationId xmlns:a16="http://schemas.microsoft.com/office/drawing/2014/main" id="{F739AE21-9FC9-81A6-3435-7EAE31B4DE0C}"/>
              </a:ext>
            </a:extLst>
          </p:cNvPr>
          <p:cNvPicPr>
            <a:picLocks noChangeAspect="1"/>
          </p:cNvPicPr>
          <p:nvPr/>
        </p:nvPicPr>
        <p:blipFill>
          <a:blip r:embed="rId17">
            <a:alphaModFix amt="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8458" y="4186572"/>
            <a:ext cx="930840" cy="1176077"/>
          </a:xfrm>
          <a:prstGeom prst="rect">
            <a:avLst/>
          </a:prstGeom>
        </p:spPr>
      </p:pic>
      <p:pic>
        <p:nvPicPr>
          <p:cNvPr id="31" name="Picture 30" descr="A purple oval object with black background&#10;&#10;Description automatically generated">
            <a:extLst>
              <a:ext uri="{FF2B5EF4-FFF2-40B4-BE49-F238E27FC236}">
                <a16:creationId xmlns:a16="http://schemas.microsoft.com/office/drawing/2014/main" id="{EA6F8320-1D6E-076A-3382-82A55FAF7DB7}"/>
              </a:ext>
            </a:extLst>
          </p:cNvPr>
          <p:cNvPicPr>
            <a:picLocks noChangeAspect="1"/>
          </p:cNvPicPr>
          <p:nvPr/>
        </p:nvPicPr>
        <p:blipFill>
          <a:blip r:embed="rId18">
            <a:alphaModFix amt="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849" y="4186572"/>
            <a:ext cx="930840" cy="1176077"/>
          </a:xfrm>
          <a:prstGeom prst="rect">
            <a:avLst/>
          </a:prstGeom>
        </p:spPr>
      </p:pic>
      <p:pic>
        <p:nvPicPr>
          <p:cNvPr id="33" name="Picture 32" descr="A red flower with black background&#10;&#10;Description automatically generated">
            <a:extLst>
              <a:ext uri="{FF2B5EF4-FFF2-40B4-BE49-F238E27FC236}">
                <a16:creationId xmlns:a16="http://schemas.microsoft.com/office/drawing/2014/main" id="{9C5BCCE4-87DC-6C5B-7437-BE93253CF075}"/>
              </a:ext>
            </a:extLst>
          </p:cNvPr>
          <p:cNvPicPr>
            <a:picLocks noChangeAspect="1"/>
          </p:cNvPicPr>
          <p:nvPr/>
        </p:nvPicPr>
        <p:blipFill>
          <a:blip r:embed="rId19">
            <a:alphaModFix amt="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5826" y="5608351"/>
            <a:ext cx="930840" cy="1176077"/>
          </a:xfrm>
          <a:prstGeom prst="rect">
            <a:avLst/>
          </a:prstGeom>
        </p:spPr>
      </p:pic>
      <p:pic>
        <p:nvPicPr>
          <p:cNvPr id="34" name="Picture 33" descr="A red flower with black background&#10;&#10;Description automatically generated">
            <a:extLst>
              <a:ext uri="{FF2B5EF4-FFF2-40B4-BE49-F238E27FC236}">
                <a16:creationId xmlns:a16="http://schemas.microsoft.com/office/drawing/2014/main" id="{4D7F8B4F-85AF-9A89-EAA6-2C63C1C35C17}"/>
              </a:ext>
            </a:extLst>
          </p:cNvPr>
          <p:cNvPicPr>
            <a:picLocks noChangeAspect="1"/>
          </p:cNvPicPr>
          <p:nvPr/>
        </p:nvPicPr>
        <p:blipFill>
          <a:blip r:embed="rId20">
            <a:alphaModFix amt="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4972" y="5608351"/>
            <a:ext cx="930840" cy="1176077"/>
          </a:xfrm>
          <a:prstGeom prst="rect">
            <a:avLst/>
          </a:prstGeom>
        </p:spPr>
      </p:pic>
      <p:pic>
        <p:nvPicPr>
          <p:cNvPr id="36" name="Picture 35" descr="A red and black object&#10;&#10;Description automatically generated with medium confidence">
            <a:extLst>
              <a:ext uri="{FF2B5EF4-FFF2-40B4-BE49-F238E27FC236}">
                <a16:creationId xmlns:a16="http://schemas.microsoft.com/office/drawing/2014/main" id="{F1F11A2F-885A-61DB-33A3-4B09CA6D46D9}"/>
              </a:ext>
            </a:extLst>
          </p:cNvPr>
          <p:cNvPicPr>
            <a:picLocks noChangeAspect="1"/>
          </p:cNvPicPr>
          <p:nvPr/>
        </p:nvPicPr>
        <p:blipFill>
          <a:blip r:embed="rId21">
            <a:alphaModFix amt="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552" y="5608351"/>
            <a:ext cx="930840" cy="1176077"/>
          </a:xfrm>
          <a:prstGeom prst="rect">
            <a:avLst/>
          </a:prstGeom>
        </p:spPr>
      </p:pic>
      <p:pic>
        <p:nvPicPr>
          <p:cNvPr id="37" name="Picture 36" descr="A red flower with black background&#10;&#10;Description automatically generated">
            <a:extLst>
              <a:ext uri="{FF2B5EF4-FFF2-40B4-BE49-F238E27FC236}">
                <a16:creationId xmlns:a16="http://schemas.microsoft.com/office/drawing/2014/main" id="{5D16A871-426C-3A41-1F56-CD14390ED515}"/>
              </a:ext>
            </a:extLst>
          </p:cNvPr>
          <p:cNvPicPr>
            <a:picLocks noChangeAspect="1"/>
          </p:cNvPicPr>
          <p:nvPr/>
        </p:nvPicPr>
        <p:blipFill>
          <a:blip r:embed="rId22">
            <a:alphaModFix amt="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196" y="5608351"/>
            <a:ext cx="930840" cy="1176077"/>
          </a:xfrm>
          <a:prstGeom prst="rect">
            <a:avLst/>
          </a:prstGeom>
        </p:spPr>
      </p:pic>
      <p:pic>
        <p:nvPicPr>
          <p:cNvPr id="40" name="Picture 39" descr="A red oval shaped object&#10;&#10;Description automatically generated">
            <a:extLst>
              <a:ext uri="{FF2B5EF4-FFF2-40B4-BE49-F238E27FC236}">
                <a16:creationId xmlns:a16="http://schemas.microsoft.com/office/drawing/2014/main" id="{594B2FFF-1F32-8734-B5B9-83F0311CFB8F}"/>
              </a:ext>
            </a:extLst>
          </p:cNvPr>
          <p:cNvPicPr>
            <a:picLocks noChangeAspect="1"/>
          </p:cNvPicPr>
          <p:nvPr/>
        </p:nvPicPr>
        <p:blipFill>
          <a:blip r:embed="rId23">
            <a:alphaModFix amt="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3999" y="5608351"/>
            <a:ext cx="930840" cy="1176077"/>
          </a:xfrm>
          <a:prstGeom prst="rect">
            <a:avLst/>
          </a:prstGeom>
        </p:spPr>
      </p:pic>
      <p:pic>
        <p:nvPicPr>
          <p:cNvPr id="47" name="Picture 46" descr="A purple flower with black lines&#10;&#10;Description automatically generated">
            <a:extLst>
              <a:ext uri="{FF2B5EF4-FFF2-40B4-BE49-F238E27FC236}">
                <a16:creationId xmlns:a16="http://schemas.microsoft.com/office/drawing/2014/main" id="{97E678E6-D2DC-4062-20B3-47631158E0C4}"/>
              </a:ext>
            </a:extLst>
          </p:cNvPr>
          <p:cNvPicPr>
            <a:picLocks noChangeAspect="1"/>
          </p:cNvPicPr>
          <p:nvPr/>
        </p:nvPicPr>
        <p:blipFill>
          <a:blip r:embed="rId24">
            <a:alphaModFix amt="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9152" y="4186572"/>
            <a:ext cx="930840" cy="1176077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E67344B-078D-8472-54E6-5F2FFC6AD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779251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56F03E-D97F-BDEA-4F2A-5C488F28C0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4E8A16F-5978-9FD5-860F-FFFF5E8CF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70</a:t>
            </a:fld>
            <a:endParaRPr lang="en-CA"/>
          </a:p>
        </p:txBody>
      </p:sp>
      <p:sp>
        <p:nvSpPr>
          <p:cNvPr id="4" name="!!0-0">
            <a:extLst>
              <a:ext uri="{FF2B5EF4-FFF2-40B4-BE49-F238E27FC236}">
                <a16:creationId xmlns:a16="http://schemas.microsoft.com/office/drawing/2014/main" id="{3D7FF2AD-0ABD-AA8F-43DC-17F1002B49EE}"/>
              </a:ext>
            </a:extLst>
          </p:cNvPr>
          <p:cNvSpPr/>
          <p:nvPr/>
        </p:nvSpPr>
        <p:spPr>
          <a:xfrm>
            <a:off x="3510676" y="1015913"/>
            <a:ext cx="646331" cy="646331"/>
          </a:xfrm>
          <a:prstGeom prst="rect">
            <a:avLst/>
          </a:prstGeom>
          <a:solidFill>
            <a:srgbClr val="FA918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0,0</a:t>
            </a:r>
          </a:p>
        </p:txBody>
      </p:sp>
      <p:sp>
        <p:nvSpPr>
          <p:cNvPr id="5" name="!!0-1">
            <a:extLst>
              <a:ext uri="{FF2B5EF4-FFF2-40B4-BE49-F238E27FC236}">
                <a16:creationId xmlns:a16="http://schemas.microsoft.com/office/drawing/2014/main" id="{67594834-625C-0B3C-8677-AF50A2848CEE}"/>
              </a:ext>
            </a:extLst>
          </p:cNvPr>
          <p:cNvSpPr/>
          <p:nvPr/>
        </p:nvSpPr>
        <p:spPr>
          <a:xfrm>
            <a:off x="4157007" y="1015913"/>
            <a:ext cx="646331" cy="646331"/>
          </a:xfrm>
          <a:prstGeom prst="rect">
            <a:avLst/>
          </a:prstGeom>
          <a:solidFill>
            <a:srgbClr val="FA918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0,1</a:t>
            </a:r>
          </a:p>
        </p:txBody>
      </p:sp>
      <p:sp>
        <p:nvSpPr>
          <p:cNvPr id="6" name="!!0-2">
            <a:extLst>
              <a:ext uri="{FF2B5EF4-FFF2-40B4-BE49-F238E27FC236}">
                <a16:creationId xmlns:a16="http://schemas.microsoft.com/office/drawing/2014/main" id="{9F6400BA-68AC-BDAD-314B-A99E032C3212}"/>
              </a:ext>
            </a:extLst>
          </p:cNvPr>
          <p:cNvSpPr/>
          <p:nvPr/>
        </p:nvSpPr>
        <p:spPr>
          <a:xfrm>
            <a:off x="4804645" y="1015912"/>
            <a:ext cx="646331" cy="646331"/>
          </a:xfrm>
          <a:prstGeom prst="rect">
            <a:avLst/>
          </a:prstGeom>
          <a:solidFill>
            <a:srgbClr val="FA918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0,2</a:t>
            </a:r>
          </a:p>
        </p:txBody>
      </p:sp>
      <p:sp>
        <p:nvSpPr>
          <p:cNvPr id="7" name="!!0-3">
            <a:extLst>
              <a:ext uri="{FF2B5EF4-FFF2-40B4-BE49-F238E27FC236}">
                <a16:creationId xmlns:a16="http://schemas.microsoft.com/office/drawing/2014/main" id="{A4658AB9-378F-4D1A-B620-955FA2B3A240}"/>
              </a:ext>
            </a:extLst>
          </p:cNvPr>
          <p:cNvSpPr/>
          <p:nvPr/>
        </p:nvSpPr>
        <p:spPr>
          <a:xfrm>
            <a:off x="5449669" y="1015912"/>
            <a:ext cx="646331" cy="646331"/>
          </a:xfrm>
          <a:prstGeom prst="rect">
            <a:avLst/>
          </a:prstGeom>
          <a:solidFill>
            <a:srgbClr val="FA918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0,3</a:t>
            </a:r>
          </a:p>
        </p:txBody>
      </p:sp>
      <p:sp>
        <p:nvSpPr>
          <p:cNvPr id="8" name="!!0-4">
            <a:extLst>
              <a:ext uri="{FF2B5EF4-FFF2-40B4-BE49-F238E27FC236}">
                <a16:creationId xmlns:a16="http://schemas.microsoft.com/office/drawing/2014/main" id="{785CAC8C-B11E-27F9-939A-CF3EDA3A9147}"/>
              </a:ext>
            </a:extLst>
          </p:cNvPr>
          <p:cNvSpPr/>
          <p:nvPr/>
        </p:nvSpPr>
        <p:spPr>
          <a:xfrm>
            <a:off x="6096000" y="1015913"/>
            <a:ext cx="646331" cy="646331"/>
          </a:xfrm>
          <a:prstGeom prst="rect">
            <a:avLst/>
          </a:prstGeom>
          <a:solidFill>
            <a:srgbClr val="FA918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0,4</a:t>
            </a:r>
          </a:p>
        </p:txBody>
      </p:sp>
      <p:sp>
        <p:nvSpPr>
          <p:cNvPr id="9" name="!!0-5">
            <a:extLst>
              <a:ext uri="{FF2B5EF4-FFF2-40B4-BE49-F238E27FC236}">
                <a16:creationId xmlns:a16="http://schemas.microsoft.com/office/drawing/2014/main" id="{52722101-A370-2E32-8ECF-F05D027A3071}"/>
              </a:ext>
            </a:extLst>
          </p:cNvPr>
          <p:cNvSpPr/>
          <p:nvPr/>
        </p:nvSpPr>
        <p:spPr>
          <a:xfrm>
            <a:off x="6742331" y="1015913"/>
            <a:ext cx="646331" cy="646331"/>
          </a:xfrm>
          <a:prstGeom prst="rect">
            <a:avLst/>
          </a:prstGeom>
          <a:solidFill>
            <a:srgbClr val="FA918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0,5</a:t>
            </a:r>
          </a:p>
        </p:txBody>
      </p:sp>
      <p:sp>
        <p:nvSpPr>
          <p:cNvPr id="10" name="!!0-6">
            <a:extLst>
              <a:ext uri="{FF2B5EF4-FFF2-40B4-BE49-F238E27FC236}">
                <a16:creationId xmlns:a16="http://schemas.microsoft.com/office/drawing/2014/main" id="{6287C1E7-4018-5D6C-EB6D-19CCD3EBB22D}"/>
              </a:ext>
            </a:extLst>
          </p:cNvPr>
          <p:cNvSpPr/>
          <p:nvPr/>
        </p:nvSpPr>
        <p:spPr>
          <a:xfrm>
            <a:off x="7389969" y="1015912"/>
            <a:ext cx="646331" cy="646331"/>
          </a:xfrm>
          <a:prstGeom prst="rect">
            <a:avLst/>
          </a:prstGeom>
          <a:solidFill>
            <a:srgbClr val="FA918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0,6</a:t>
            </a:r>
          </a:p>
        </p:txBody>
      </p:sp>
      <p:sp>
        <p:nvSpPr>
          <p:cNvPr id="11" name="!!0-7">
            <a:extLst>
              <a:ext uri="{FF2B5EF4-FFF2-40B4-BE49-F238E27FC236}">
                <a16:creationId xmlns:a16="http://schemas.microsoft.com/office/drawing/2014/main" id="{C177FA73-2548-01EC-F819-D6D2F58BDE89}"/>
              </a:ext>
            </a:extLst>
          </p:cNvPr>
          <p:cNvSpPr/>
          <p:nvPr/>
        </p:nvSpPr>
        <p:spPr>
          <a:xfrm>
            <a:off x="8034993" y="1015912"/>
            <a:ext cx="646331" cy="646331"/>
          </a:xfrm>
          <a:prstGeom prst="rect">
            <a:avLst/>
          </a:prstGeom>
          <a:solidFill>
            <a:srgbClr val="FA918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0,7</a:t>
            </a:r>
          </a:p>
        </p:txBody>
      </p:sp>
      <p:sp>
        <p:nvSpPr>
          <p:cNvPr id="68" name="!!1-0">
            <a:extLst>
              <a:ext uri="{FF2B5EF4-FFF2-40B4-BE49-F238E27FC236}">
                <a16:creationId xmlns:a16="http://schemas.microsoft.com/office/drawing/2014/main" id="{8E7A2F35-DEF2-DBF4-3067-9052F903D078}"/>
              </a:ext>
            </a:extLst>
          </p:cNvPr>
          <p:cNvSpPr/>
          <p:nvPr/>
        </p:nvSpPr>
        <p:spPr>
          <a:xfrm>
            <a:off x="3510676" y="1748494"/>
            <a:ext cx="646331" cy="646331"/>
          </a:xfrm>
          <a:prstGeom prst="rect">
            <a:avLst/>
          </a:prstGeom>
          <a:solidFill>
            <a:srgbClr val="FCAE7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1,0</a:t>
            </a:r>
          </a:p>
        </p:txBody>
      </p:sp>
      <p:sp>
        <p:nvSpPr>
          <p:cNvPr id="69" name="!!1-1">
            <a:extLst>
              <a:ext uri="{FF2B5EF4-FFF2-40B4-BE49-F238E27FC236}">
                <a16:creationId xmlns:a16="http://schemas.microsoft.com/office/drawing/2014/main" id="{CD543AB9-828A-38F6-EE1E-491C5FDEF0C6}"/>
              </a:ext>
            </a:extLst>
          </p:cNvPr>
          <p:cNvSpPr/>
          <p:nvPr/>
        </p:nvSpPr>
        <p:spPr>
          <a:xfrm>
            <a:off x="4157007" y="1748494"/>
            <a:ext cx="646331" cy="646331"/>
          </a:xfrm>
          <a:prstGeom prst="rect">
            <a:avLst/>
          </a:prstGeom>
          <a:solidFill>
            <a:srgbClr val="FCAE7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1,1</a:t>
            </a:r>
          </a:p>
        </p:txBody>
      </p:sp>
      <p:sp>
        <p:nvSpPr>
          <p:cNvPr id="70" name="!!1-2">
            <a:extLst>
              <a:ext uri="{FF2B5EF4-FFF2-40B4-BE49-F238E27FC236}">
                <a16:creationId xmlns:a16="http://schemas.microsoft.com/office/drawing/2014/main" id="{D67137B5-2CD2-E7B0-2F91-FA60A6F436E4}"/>
              </a:ext>
            </a:extLst>
          </p:cNvPr>
          <p:cNvSpPr/>
          <p:nvPr/>
        </p:nvSpPr>
        <p:spPr>
          <a:xfrm>
            <a:off x="4804645" y="1748493"/>
            <a:ext cx="646331" cy="646331"/>
          </a:xfrm>
          <a:prstGeom prst="rect">
            <a:avLst/>
          </a:prstGeom>
          <a:solidFill>
            <a:srgbClr val="FCAE7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1,2</a:t>
            </a:r>
          </a:p>
        </p:txBody>
      </p:sp>
      <p:sp>
        <p:nvSpPr>
          <p:cNvPr id="71" name="!!1-3">
            <a:extLst>
              <a:ext uri="{FF2B5EF4-FFF2-40B4-BE49-F238E27FC236}">
                <a16:creationId xmlns:a16="http://schemas.microsoft.com/office/drawing/2014/main" id="{4681A2F1-BB91-B53B-62FB-0AE0B6F7ABED}"/>
              </a:ext>
            </a:extLst>
          </p:cNvPr>
          <p:cNvSpPr/>
          <p:nvPr/>
        </p:nvSpPr>
        <p:spPr>
          <a:xfrm>
            <a:off x="5449669" y="1748493"/>
            <a:ext cx="646331" cy="646331"/>
          </a:xfrm>
          <a:prstGeom prst="rect">
            <a:avLst/>
          </a:prstGeom>
          <a:solidFill>
            <a:srgbClr val="FCAE7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1,3</a:t>
            </a:r>
          </a:p>
        </p:txBody>
      </p:sp>
      <p:sp>
        <p:nvSpPr>
          <p:cNvPr id="72" name="!!1-4">
            <a:extLst>
              <a:ext uri="{FF2B5EF4-FFF2-40B4-BE49-F238E27FC236}">
                <a16:creationId xmlns:a16="http://schemas.microsoft.com/office/drawing/2014/main" id="{2A60A28E-925F-8D96-E3EE-4109B7AECBD0}"/>
              </a:ext>
            </a:extLst>
          </p:cNvPr>
          <p:cNvSpPr/>
          <p:nvPr/>
        </p:nvSpPr>
        <p:spPr>
          <a:xfrm>
            <a:off x="6096000" y="1748494"/>
            <a:ext cx="646331" cy="646331"/>
          </a:xfrm>
          <a:prstGeom prst="rect">
            <a:avLst/>
          </a:prstGeom>
          <a:solidFill>
            <a:srgbClr val="FCAE7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1,4</a:t>
            </a:r>
          </a:p>
        </p:txBody>
      </p:sp>
      <p:sp>
        <p:nvSpPr>
          <p:cNvPr id="73" name="!!1-5">
            <a:extLst>
              <a:ext uri="{FF2B5EF4-FFF2-40B4-BE49-F238E27FC236}">
                <a16:creationId xmlns:a16="http://schemas.microsoft.com/office/drawing/2014/main" id="{88A76447-5AA7-43A3-9307-6043E45F4435}"/>
              </a:ext>
            </a:extLst>
          </p:cNvPr>
          <p:cNvSpPr/>
          <p:nvPr/>
        </p:nvSpPr>
        <p:spPr>
          <a:xfrm>
            <a:off x="6742331" y="1748494"/>
            <a:ext cx="646331" cy="646331"/>
          </a:xfrm>
          <a:prstGeom prst="rect">
            <a:avLst/>
          </a:prstGeom>
          <a:solidFill>
            <a:srgbClr val="FCAE7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1,5</a:t>
            </a:r>
          </a:p>
        </p:txBody>
      </p:sp>
      <p:sp>
        <p:nvSpPr>
          <p:cNvPr id="74" name="!!1-6">
            <a:extLst>
              <a:ext uri="{FF2B5EF4-FFF2-40B4-BE49-F238E27FC236}">
                <a16:creationId xmlns:a16="http://schemas.microsoft.com/office/drawing/2014/main" id="{BB05906C-AA8D-D2F9-A0D0-4C6469FE72AD}"/>
              </a:ext>
            </a:extLst>
          </p:cNvPr>
          <p:cNvSpPr/>
          <p:nvPr/>
        </p:nvSpPr>
        <p:spPr>
          <a:xfrm>
            <a:off x="7389969" y="1748493"/>
            <a:ext cx="646331" cy="646331"/>
          </a:xfrm>
          <a:prstGeom prst="rect">
            <a:avLst/>
          </a:prstGeom>
          <a:solidFill>
            <a:srgbClr val="FCAE7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1,6</a:t>
            </a:r>
          </a:p>
        </p:txBody>
      </p:sp>
      <p:sp>
        <p:nvSpPr>
          <p:cNvPr id="75" name="!!1-7">
            <a:extLst>
              <a:ext uri="{FF2B5EF4-FFF2-40B4-BE49-F238E27FC236}">
                <a16:creationId xmlns:a16="http://schemas.microsoft.com/office/drawing/2014/main" id="{D99ACCA9-E27B-529E-59CE-B76F41164D67}"/>
              </a:ext>
            </a:extLst>
          </p:cNvPr>
          <p:cNvSpPr/>
          <p:nvPr/>
        </p:nvSpPr>
        <p:spPr>
          <a:xfrm>
            <a:off x="8034993" y="1748493"/>
            <a:ext cx="646331" cy="646331"/>
          </a:xfrm>
          <a:prstGeom prst="rect">
            <a:avLst/>
          </a:prstGeom>
          <a:solidFill>
            <a:srgbClr val="FCAE7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1,7</a:t>
            </a:r>
          </a:p>
        </p:txBody>
      </p:sp>
      <p:sp>
        <p:nvSpPr>
          <p:cNvPr id="76" name="!!2-0">
            <a:extLst>
              <a:ext uri="{FF2B5EF4-FFF2-40B4-BE49-F238E27FC236}">
                <a16:creationId xmlns:a16="http://schemas.microsoft.com/office/drawing/2014/main" id="{BF79A850-6AA1-1E8C-6E60-4E7BA4B371DE}"/>
              </a:ext>
            </a:extLst>
          </p:cNvPr>
          <p:cNvSpPr/>
          <p:nvPr/>
        </p:nvSpPr>
        <p:spPr>
          <a:xfrm>
            <a:off x="3510676" y="2481075"/>
            <a:ext cx="646331" cy="646331"/>
          </a:xfrm>
          <a:prstGeom prst="rect">
            <a:avLst/>
          </a:prstGeom>
          <a:solidFill>
            <a:srgbClr val="FFE69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2,0</a:t>
            </a:r>
          </a:p>
        </p:txBody>
      </p:sp>
      <p:sp>
        <p:nvSpPr>
          <p:cNvPr id="77" name="!!2-1">
            <a:extLst>
              <a:ext uri="{FF2B5EF4-FFF2-40B4-BE49-F238E27FC236}">
                <a16:creationId xmlns:a16="http://schemas.microsoft.com/office/drawing/2014/main" id="{9B4740E7-36A5-1239-8E1B-54643EB0C8FF}"/>
              </a:ext>
            </a:extLst>
          </p:cNvPr>
          <p:cNvSpPr/>
          <p:nvPr/>
        </p:nvSpPr>
        <p:spPr>
          <a:xfrm>
            <a:off x="4157007" y="2481075"/>
            <a:ext cx="646331" cy="646331"/>
          </a:xfrm>
          <a:prstGeom prst="rect">
            <a:avLst/>
          </a:prstGeom>
          <a:solidFill>
            <a:srgbClr val="FFE69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2,1</a:t>
            </a:r>
          </a:p>
        </p:txBody>
      </p:sp>
      <p:sp>
        <p:nvSpPr>
          <p:cNvPr id="78" name="!!2-2">
            <a:extLst>
              <a:ext uri="{FF2B5EF4-FFF2-40B4-BE49-F238E27FC236}">
                <a16:creationId xmlns:a16="http://schemas.microsoft.com/office/drawing/2014/main" id="{C332998F-0525-D680-BD2A-CFCD5876C123}"/>
              </a:ext>
            </a:extLst>
          </p:cNvPr>
          <p:cNvSpPr/>
          <p:nvPr/>
        </p:nvSpPr>
        <p:spPr>
          <a:xfrm>
            <a:off x="4804645" y="2481074"/>
            <a:ext cx="646331" cy="646331"/>
          </a:xfrm>
          <a:prstGeom prst="rect">
            <a:avLst/>
          </a:prstGeom>
          <a:solidFill>
            <a:srgbClr val="FFE69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2,2</a:t>
            </a:r>
          </a:p>
        </p:txBody>
      </p:sp>
      <p:sp>
        <p:nvSpPr>
          <p:cNvPr id="79" name="!!2-3">
            <a:extLst>
              <a:ext uri="{FF2B5EF4-FFF2-40B4-BE49-F238E27FC236}">
                <a16:creationId xmlns:a16="http://schemas.microsoft.com/office/drawing/2014/main" id="{E5D4D8C1-7C7B-91DC-A4BB-236825A4C54F}"/>
              </a:ext>
            </a:extLst>
          </p:cNvPr>
          <p:cNvSpPr/>
          <p:nvPr/>
        </p:nvSpPr>
        <p:spPr>
          <a:xfrm>
            <a:off x="5449669" y="2481074"/>
            <a:ext cx="646331" cy="646331"/>
          </a:xfrm>
          <a:prstGeom prst="rect">
            <a:avLst/>
          </a:prstGeom>
          <a:solidFill>
            <a:srgbClr val="FFE69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2,3</a:t>
            </a:r>
          </a:p>
        </p:txBody>
      </p:sp>
      <p:sp>
        <p:nvSpPr>
          <p:cNvPr id="80" name="!!2-4">
            <a:extLst>
              <a:ext uri="{FF2B5EF4-FFF2-40B4-BE49-F238E27FC236}">
                <a16:creationId xmlns:a16="http://schemas.microsoft.com/office/drawing/2014/main" id="{44086125-1F2F-1E05-238D-50BE1B6E0EB2}"/>
              </a:ext>
            </a:extLst>
          </p:cNvPr>
          <p:cNvSpPr/>
          <p:nvPr/>
        </p:nvSpPr>
        <p:spPr>
          <a:xfrm>
            <a:off x="6096000" y="2481075"/>
            <a:ext cx="646331" cy="646331"/>
          </a:xfrm>
          <a:prstGeom prst="rect">
            <a:avLst/>
          </a:prstGeom>
          <a:solidFill>
            <a:srgbClr val="FFE69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2,4</a:t>
            </a:r>
          </a:p>
        </p:txBody>
      </p:sp>
      <p:sp>
        <p:nvSpPr>
          <p:cNvPr id="81" name="!!2-5">
            <a:extLst>
              <a:ext uri="{FF2B5EF4-FFF2-40B4-BE49-F238E27FC236}">
                <a16:creationId xmlns:a16="http://schemas.microsoft.com/office/drawing/2014/main" id="{72022B7C-44AD-CA54-0726-A2664244DE9F}"/>
              </a:ext>
            </a:extLst>
          </p:cNvPr>
          <p:cNvSpPr/>
          <p:nvPr/>
        </p:nvSpPr>
        <p:spPr>
          <a:xfrm>
            <a:off x="6742331" y="2481075"/>
            <a:ext cx="646331" cy="646331"/>
          </a:xfrm>
          <a:prstGeom prst="rect">
            <a:avLst/>
          </a:prstGeom>
          <a:solidFill>
            <a:srgbClr val="FFE69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2,5</a:t>
            </a:r>
          </a:p>
        </p:txBody>
      </p:sp>
      <p:sp>
        <p:nvSpPr>
          <p:cNvPr id="82" name="!!2-6">
            <a:extLst>
              <a:ext uri="{FF2B5EF4-FFF2-40B4-BE49-F238E27FC236}">
                <a16:creationId xmlns:a16="http://schemas.microsoft.com/office/drawing/2014/main" id="{9A6CAABB-BA2E-B7D1-4D3D-F2CA7E0AC262}"/>
              </a:ext>
            </a:extLst>
          </p:cNvPr>
          <p:cNvSpPr/>
          <p:nvPr/>
        </p:nvSpPr>
        <p:spPr>
          <a:xfrm>
            <a:off x="7389969" y="2481074"/>
            <a:ext cx="646331" cy="646331"/>
          </a:xfrm>
          <a:prstGeom prst="rect">
            <a:avLst/>
          </a:prstGeom>
          <a:solidFill>
            <a:srgbClr val="FFE69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2,6</a:t>
            </a:r>
          </a:p>
        </p:txBody>
      </p:sp>
      <p:sp>
        <p:nvSpPr>
          <p:cNvPr id="83" name="!!2-7">
            <a:extLst>
              <a:ext uri="{FF2B5EF4-FFF2-40B4-BE49-F238E27FC236}">
                <a16:creationId xmlns:a16="http://schemas.microsoft.com/office/drawing/2014/main" id="{44036EFA-C4A3-240C-7B73-F8DAAC27019A}"/>
              </a:ext>
            </a:extLst>
          </p:cNvPr>
          <p:cNvSpPr/>
          <p:nvPr/>
        </p:nvSpPr>
        <p:spPr>
          <a:xfrm>
            <a:off x="8034993" y="2481074"/>
            <a:ext cx="646331" cy="646331"/>
          </a:xfrm>
          <a:prstGeom prst="rect">
            <a:avLst/>
          </a:prstGeom>
          <a:solidFill>
            <a:srgbClr val="FFE69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2,7</a:t>
            </a:r>
          </a:p>
        </p:txBody>
      </p:sp>
      <p:sp>
        <p:nvSpPr>
          <p:cNvPr id="84" name="!!3-0">
            <a:extLst>
              <a:ext uri="{FF2B5EF4-FFF2-40B4-BE49-F238E27FC236}">
                <a16:creationId xmlns:a16="http://schemas.microsoft.com/office/drawing/2014/main" id="{E6661ED0-1FAF-BBAD-B5E5-0F87866B2153}"/>
              </a:ext>
            </a:extLst>
          </p:cNvPr>
          <p:cNvSpPr/>
          <p:nvPr/>
        </p:nvSpPr>
        <p:spPr>
          <a:xfrm>
            <a:off x="3510676" y="3213656"/>
            <a:ext cx="646331" cy="646331"/>
          </a:xfrm>
          <a:prstGeom prst="rect">
            <a:avLst/>
          </a:prstGeom>
          <a:solidFill>
            <a:srgbClr val="F9FFB5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3,0</a:t>
            </a:r>
          </a:p>
        </p:txBody>
      </p:sp>
      <p:sp>
        <p:nvSpPr>
          <p:cNvPr id="85" name="!!3-1">
            <a:extLst>
              <a:ext uri="{FF2B5EF4-FFF2-40B4-BE49-F238E27FC236}">
                <a16:creationId xmlns:a16="http://schemas.microsoft.com/office/drawing/2014/main" id="{6285D23D-AEF7-B506-80E5-E20F9E850910}"/>
              </a:ext>
            </a:extLst>
          </p:cNvPr>
          <p:cNvSpPr/>
          <p:nvPr/>
        </p:nvSpPr>
        <p:spPr>
          <a:xfrm>
            <a:off x="4157007" y="3213656"/>
            <a:ext cx="646331" cy="646331"/>
          </a:xfrm>
          <a:prstGeom prst="rect">
            <a:avLst/>
          </a:prstGeom>
          <a:solidFill>
            <a:srgbClr val="F9FFB5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3,1</a:t>
            </a:r>
          </a:p>
        </p:txBody>
      </p:sp>
      <p:sp>
        <p:nvSpPr>
          <p:cNvPr id="86" name="!!3-2">
            <a:extLst>
              <a:ext uri="{FF2B5EF4-FFF2-40B4-BE49-F238E27FC236}">
                <a16:creationId xmlns:a16="http://schemas.microsoft.com/office/drawing/2014/main" id="{10908115-7DBC-9D70-F4EE-B6813BB91EC2}"/>
              </a:ext>
            </a:extLst>
          </p:cNvPr>
          <p:cNvSpPr/>
          <p:nvPr/>
        </p:nvSpPr>
        <p:spPr>
          <a:xfrm>
            <a:off x="4804645" y="3213655"/>
            <a:ext cx="646331" cy="646331"/>
          </a:xfrm>
          <a:prstGeom prst="rect">
            <a:avLst/>
          </a:prstGeom>
          <a:solidFill>
            <a:srgbClr val="F9FFB5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3,2</a:t>
            </a:r>
          </a:p>
        </p:txBody>
      </p:sp>
      <p:sp>
        <p:nvSpPr>
          <p:cNvPr id="87" name="!!3-3">
            <a:extLst>
              <a:ext uri="{FF2B5EF4-FFF2-40B4-BE49-F238E27FC236}">
                <a16:creationId xmlns:a16="http://schemas.microsoft.com/office/drawing/2014/main" id="{C2207783-7679-B64D-9A1C-95C2C14F7B9B}"/>
              </a:ext>
            </a:extLst>
          </p:cNvPr>
          <p:cNvSpPr/>
          <p:nvPr/>
        </p:nvSpPr>
        <p:spPr>
          <a:xfrm>
            <a:off x="5449669" y="3213655"/>
            <a:ext cx="646331" cy="646331"/>
          </a:xfrm>
          <a:prstGeom prst="rect">
            <a:avLst/>
          </a:prstGeom>
          <a:solidFill>
            <a:srgbClr val="F9FFB5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3,3</a:t>
            </a:r>
          </a:p>
        </p:txBody>
      </p:sp>
      <p:sp>
        <p:nvSpPr>
          <p:cNvPr id="88" name="!!3-4">
            <a:extLst>
              <a:ext uri="{FF2B5EF4-FFF2-40B4-BE49-F238E27FC236}">
                <a16:creationId xmlns:a16="http://schemas.microsoft.com/office/drawing/2014/main" id="{14B1560A-C937-8EB3-8554-892C46D50819}"/>
              </a:ext>
            </a:extLst>
          </p:cNvPr>
          <p:cNvSpPr/>
          <p:nvPr/>
        </p:nvSpPr>
        <p:spPr>
          <a:xfrm>
            <a:off x="6096000" y="3213656"/>
            <a:ext cx="646331" cy="646331"/>
          </a:xfrm>
          <a:prstGeom prst="rect">
            <a:avLst/>
          </a:prstGeom>
          <a:solidFill>
            <a:srgbClr val="F9FFB5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3,4</a:t>
            </a:r>
          </a:p>
        </p:txBody>
      </p:sp>
      <p:sp>
        <p:nvSpPr>
          <p:cNvPr id="89" name="!!3-5">
            <a:extLst>
              <a:ext uri="{FF2B5EF4-FFF2-40B4-BE49-F238E27FC236}">
                <a16:creationId xmlns:a16="http://schemas.microsoft.com/office/drawing/2014/main" id="{859A740B-2104-5063-6EEC-866530269774}"/>
              </a:ext>
            </a:extLst>
          </p:cNvPr>
          <p:cNvSpPr/>
          <p:nvPr/>
        </p:nvSpPr>
        <p:spPr>
          <a:xfrm>
            <a:off x="6742331" y="3213656"/>
            <a:ext cx="646331" cy="646331"/>
          </a:xfrm>
          <a:prstGeom prst="rect">
            <a:avLst/>
          </a:prstGeom>
          <a:solidFill>
            <a:srgbClr val="F9FFB5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3,5</a:t>
            </a:r>
          </a:p>
        </p:txBody>
      </p:sp>
      <p:sp>
        <p:nvSpPr>
          <p:cNvPr id="90" name="!!3-6">
            <a:extLst>
              <a:ext uri="{FF2B5EF4-FFF2-40B4-BE49-F238E27FC236}">
                <a16:creationId xmlns:a16="http://schemas.microsoft.com/office/drawing/2014/main" id="{313FE526-7A96-F851-975A-3E26DF6390C3}"/>
              </a:ext>
            </a:extLst>
          </p:cNvPr>
          <p:cNvSpPr/>
          <p:nvPr/>
        </p:nvSpPr>
        <p:spPr>
          <a:xfrm>
            <a:off x="7389969" y="3213655"/>
            <a:ext cx="646331" cy="646331"/>
          </a:xfrm>
          <a:prstGeom prst="rect">
            <a:avLst/>
          </a:prstGeom>
          <a:solidFill>
            <a:srgbClr val="F9FFB5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3,6</a:t>
            </a:r>
          </a:p>
        </p:txBody>
      </p:sp>
      <p:sp>
        <p:nvSpPr>
          <p:cNvPr id="91" name="!!3-7">
            <a:extLst>
              <a:ext uri="{FF2B5EF4-FFF2-40B4-BE49-F238E27FC236}">
                <a16:creationId xmlns:a16="http://schemas.microsoft.com/office/drawing/2014/main" id="{F5174347-784E-D7F4-F343-BF3A9385C5FD}"/>
              </a:ext>
            </a:extLst>
          </p:cNvPr>
          <p:cNvSpPr/>
          <p:nvPr/>
        </p:nvSpPr>
        <p:spPr>
          <a:xfrm>
            <a:off x="8034993" y="3213655"/>
            <a:ext cx="646331" cy="646331"/>
          </a:xfrm>
          <a:prstGeom prst="rect">
            <a:avLst/>
          </a:prstGeom>
          <a:solidFill>
            <a:srgbClr val="F9FFB5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3,7</a:t>
            </a:r>
          </a:p>
        </p:txBody>
      </p:sp>
      <p:sp>
        <p:nvSpPr>
          <p:cNvPr id="92" name="!!4-0">
            <a:extLst>
              <a:ext uri="{FF2B5EF4-FFF2-40B4-BE49-F238E27FC236}">
                <a16:creationId xmlns:a16="http://schemas.microsoft.com/office/drawing/2014/main" id="{63772C2A-4DF0-34C8-6B5F-06C9E77847D8}"/>
              </a:ext>
            </a:extLst>
          </p:cNvPr>
          <p:cNvSpPr/>
          <p:nvPr/>
        </p:nvSpPr>
        <p:spPr>
          <a:xfrm>
            <a:off x="3510676" y="3946237"/>
            <a:ext cx="646331" cy="646331"/>
          </a:xfrm>
          <a:prstGeom prst="rect">
            <a:avLst/>
          </a:prstGeom>
          <a:solidFill>
            <a:srgbClr val="B3F5B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4,0</a:t>
            </a:r>
          </a:p>
        </p:txBody>
      </p:sp>
      <p:sp>
        <p:nvSpPr>
          <p:cNvPr id="93" name="!!4-1">
            <a:extLst>
              <a:ext uri="{FF2B5EF4-FFF2-40B4-BE49-F238E27FC236}">
                <a16:creationId xmlns:a16="http://schemas.microsoft.com/office/drawing/2014/main" id="{3B172D38-8888-5B5E-97E8-D56080BF84CB}"/>
              </a:ext>
            </a:extLst>
          </p:cNvPr>
          <p:cNvSpPr/>
          <p:nvPr/>
        </p:nvSpPr>
        <p:spPr>
          <a:xfrm>
            <a:off x="4157007" y="3946237"/>
            <a:ext cx="646331" cy="646331"/>
          </a:xfrm>
          <a:prstGeom prst="rect">
            <a:avLst/>
          </a:prstGeom>
          <a:solidFill>
            <a:srgbClr val="B3F5B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4,1</a:t>
            </a:r>
          </a:p>
        </p:txBody>
      </p:sp>
      <p:sp>
        <p:nvSpPr>
          <p:cNvPr id="94" name="!!4-2">
            <a:extLst>
              <a:ext uri="{FF2B5EF4-FFF2-40B4-BE49-F238E27FC236}">
                <a16:creationId xmlns:a16="http://schemas.microsoft.com/office/drawing/2014/main" id="{FB7FD310-21BB-999C-E453-908F606F2C10}"/>
              </a:ext>
            </a:extLst>
          </p:cNvPr>
          <p:cNvSpPr/>
          <p:nvPr/>
        </p:nvSpPr>
        <p:spPr>
          <a:xfrm>
            <a:off x="4804645" y="3946236"/>
            <a:ext cx="646331" cy="646331"/>
          </a:xfrm>
          <a:prstGeom prst="rect">
            <a:avLst/>
          </a:prstGeom>
          <a:solidFill>
            <a:srgbClr val="B3F5B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4,2</a:t>
            </a:r>
          </a:p>
        </p:txBody>
      </p:sp>
      <p:sp>
        <p:nvSpPr>
          <p:cNvPr id="95" name="!!4-3">
            <a:extLst>
              <a:ext uri="{FF2B5EF4-FFF2-40B4-BE49-F238E27FC236}">
                <a16:creationId xmlns:a16="http://schemas.microsoft.com/office/drawing/2014/main" id="{1DF56D01-6433-7D6B-BE30-5B5FA57319C3}"/>
              </a:ext>
            </a:extLst>
          </p:cNvPr>
          <p:cNvSpPr/>
          <p:nvPr/>
        </p:nvSpPr>
        <p:spPr>
          <a:xfrm>
            <a:off x="5449669" y="3946236"/>
            <a:ext cx="646331" cy="646331"/>
          </a:xfrm>
          <a:prstGeom prst="rect">
            <a:avLst/>
          </a:prstGeom>
          <a:solidFill>
            <a:srgbClr val="B3F5B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4,3</a:t>
            </a:r>
          </a:p>
        </p:txBody>
      </p:sp>
      <p:sp>
        <p:nvSpPr>
          <p:cNvPr id="96" name="!!4-4">
            <a:extLst>
              <a:ext uri="{FF2B5EF4-FFF2-40B4-BE49-F238E27FC236}">
                <a16:creationId xmlns:a16="http://schemas.microsoft.com/office/drawing/2014/main" id="{0DC58162-67E3-2F26-042D-CFAA805A2460}"/>
              </a:ext>
            </a:extLst>
          </p:cNvPr>
          <p:cNvSpPr/>
          <p:nvPr/>
        </p:nvSpPr>
        <p:spPr>
          <a:xfrm>
            <a:off x="6096000" y="3946237"/>
            <a:ext cx="646331" cy="646331"/>
          </a:xfrm>
          <a:prstGeom prst="rect">
            <a:avLst/>
          </a:prstGeom>
          <a:solidFill>
            <a:srgbClr val="B3F5B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4,4</a:t>
            </a:r>
          </a:p>
        </p:txBody>
      </p:sp>
      <p:sp>
        <p:nvSpPr>
          <p:cNvPr id="97" name="!!4-5">
            <a:extLst>
              <a:ext uri="{FF2B5EF4-FFF2-40B4-BE49-F238E27FC236}">
                <a16:creationId xmlns:a16="http://schemas.microsoft.com/office/drawing/2014/main" id="{4789BAC5-9AEA-69C5-04FA-B360C7003EFE}"/>
              </a:ext>
            </a:extLst>
          </p:cNvPr>
          <p:cNvSpPr/>
          <p:nvPr/>
        </p:nvSpPr>
        <p:spPr>
          <a:xfrm>
            <a:off x="6742331" y="3946237"/>
            <a:ext cx="646331" cy="646331"/>
          </a:xfrm>
          <a:prstGeom prst="rect">
            <a:avLst/>
          </a:prstGeom>
          <a:solidFill>
            <a:srgbClr val="B3F5B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4,5</a:t>
            </a:r>
          </a:p>
        </p:txBody>
      </p:sp>
      <p:sp>
        <p:nvSpPr>
          <p:cNvPr id="98" name="!!4-6">
            <a:extLst>
              <a:ext uri="{FF2B5EF4-FFF2-40B4-BE49-F238E27FC236}">
                <a16:creationId xmlns:a16="http://schemas.microsoft.com/office/drawing/2014/main" id="{FD8DC83E-DECA-B20B-7AF9-7ED5E59DB389}"/>
              </a:ext>
            </a:extLst>
          </p:cNvPr>
          <p:cNvSpPr/>
          <p:nvPr/>
        </p:nvSpPr>
        <p:spPr>
          <a:xfrm>
            <a:off x="7389969" y="3946236"/>
            <a:ext cx="646331" cy="646331"/>
          </a:xfrm>
          <a:prstGeom prst="rect">
            <a:avLst/>
          </a:prstGeom>
          <a:solidFill>
            <a:srgbClr val="B3F5B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4,6</a:t>
            </a:r>
          </a:p>
        </p:txBody>
      </p:sp>
      <p:sp>
        <p:nvSpPr>
          <p:cNvPr id="99" name="!!4-7">
            <a:extLst>
              <a:ext uri="{FF2B5EF4-FFF2-40B4-BE49-F238E27FC236}">
                <a16:creationId xmlns:a16="http://schemas.microsoft.com/office/drawing/2014/main" id="{CBA4BCDE-5E6D-05B5-3786-DA72F2A15BC5}"/>
              </a:ext>
            </a:extLst>
          </p:cNvPr>
          <p:cNvSpPr/>
          <p:nvPr/>
        </p:nvSpPr>
        <p:spPr>
          <a:xfrm>
            <a:off x="8034993" y="3946236"/>
            <a:ext cx="646331" cy="646331"/>
          </a:xfrm>
          <a:prstGeom prst="rect">
            <a:avLst/>
          </a:prstGeom>
          <a:solidFill>
            <a:srgbClr val="B3F5B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4,7</a:t>
            </a:r>
          </a:p>
        </p:txBody>
      </p:sp>
      <p:sp>
        <p:nvSpPr>
          <p:cNvPr id="100" name="!!5-0">
            <a:extLst>
              <a:ext uri="{FF2B5EF4-FFF2-40B4-BE49-F238E27FC236}">
                <a16:creationId xmlns:a16="http://schemas.microsoft.com/office/drawing/2014/main" id="{C27A2A8C-AF6C-1040-EC64-29BC66B44ECD}"/>
              </a:ext>
            </a:extLst>
          </p:cNvPr>
          <p:cNvSpPr/>
          <p:nvPr/>
        </p:nvSpPr>
        <p:spPr>
          <a:xfrm>
            <a:off x="3510676" y="4678818"/>
            <a:ext cx="646331" cy="646331"/>
          </a:xfrm>
          <a:prstGeom prst="rect">
            <a:avLst/>
          </a:prstGeom>
          <a:solidFill>
            <a:srgbClr val="D6F6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5,0</a:t>
            </a:r>
          </a:p>
        </p:txBody>
      </p:sp>
      <p:sp>
        <p:nvSpPr>
          <p:cNvPr id="101" name="!!5-1">
            <a:extLst>
              <a:ext uri="{FF2B5EF4-FFF2-40B4-BE49-F238E27FC236}">
                <a16:creationId xmlns:a16="http://schemas.microsoft.com/office/drawing/2014/main" id="{AD8E80A6-B9DC-DC76-C00D-676692C9A37E}"/>
              </a:ext>
            </a:extLst>
          </p:cNvPr>
          <p:cNvSpPr/>
          <p:nvPr/>
        </p:nvSpPr>
        <p:spPr>
          <a:xfrm>
            <a:off x="4157007" y="4678818"/>
            <a:ext cx="646331" cy="646331"/>
          </a:xfrm>
          <a:prstGeom prst="rect">
            <a:avLst/>
          </a:prstGeom>
          <a:solidFill>
            <a:srgbClr val="D6F6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5,1</a:t>
            </a:r>
          </a:p>
        </p:txBody>
      </p:sp>
      <p:sp>
        <p:nvSpPr>
          <p:cNvPr id="102" name="!!5-2">
            <a:extLst>
              <a:ext uri="{FF2B5EF4-FFF2-40B4-BE49-F238E27FC236}">
                <a16:creationId xmlns:a16="http://schemas.microsoft.com/office/drawing/2014/main" id="{86ED77EE-21CE-DC1F-F671-8AAD5A7ABE00}"/>
              </a:ext>
            </a:extLst>
          </p:cNvPr>
          <p:cNvSpPr/>
          <p:nvPr/>
        </p:nvSpPr>
        <p:spPr>
          <a:xfrm>
            <a:off x="4804645" y="4678817"/>
            <a:ext cx="646331" cy="646331"/>
          </a:xfrm>
          <a:prstGeom prst="rect">
            <a:avLst/>
          </a:prstGeom>
          <a:solidFill>
            <a:srgbClr val="D6F6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5,2</a:t>
            </a:r>
          </a:p>
        </p:txBody>
      </p:sp>
      <p:sp>
        <p:nvSpPr>
          <p:cNvPr id="103" name="!!5-3">
            <a:extLst>
              <a:ext uri="{FF2B5EF4-FFF2-40B4-BE49-F238E27FC236}">
                <a16:creationId xmlns:a16="http://schemas.microsoft.com/office/drawing/2014/main" id="{FD932D84-38AE-6758-FE2D-7A0ABB8BB297}"/>
              </a:ext>
            </a:extLst>
          </p:cNvPr>
          <p:cNvSpPr/>
          <p:nvPr/>
        </p:nvSpPr>
        <p:spPr>
          <a:xfrm>
            <a:off x="5449669" y="4678817"/>
            <a:ext cx="646331" cy="646331"/>
          </a:xfrm>
          <a:prstGeom prst="rect">
            <a:avLst/>
          </a:prstGeom>
          <a:solidFill>
            <a:srgbClr val="D6F6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5,3</a:t>
            </a:r>
          </a:p>
        </p:txBody>
      </p:sp>
      <p:sp>
        <p:nvSpPr>
          <p:cNvPr id="104" name="!!5-4">
            <a:extLst>
              <a:ext uri="{FF2B5EF4-FFF2-40B4-BE49-F238E27FC236}">
                <a16:creationId xmlns:a16="http://schemas.microsoft.com/office/drawing/2014/main" id="{5360B5FC-4BB5-675E-4FD1-3885C37D31F9}"/>
              </a:ext>
            </a:extLst>
          </p:cNvPr>
          <p:cNvSpPr/>
          <p:nvPr/>
        </p:nvSpPr>
        <p:spPr>
          <a:xfrm>
            <a:off x="6096000" y="4678818"/>
            <a:ext cx="646331" cy="646331"/>
          </a:xfrm>
          <a:prstGeom prst="rect">
            <a:avLst/>
          </a:prstGeom>
          <a:solidFill>
            <a:srgbClr val="D6F6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5,4</a:t>
            </a:r>
          </a:p>
        </p:txBody>
      </p:sp>
      <p:sp>
        <p:nvSpPr>
          <p:cNvPr id="105" name="!!5-5">
            <a:extLst>
              <a:ext uri="{FF2B5EF4-FFF2-40B4-BE49-F238E27FC236}">
                <a16:creationId xmlns:a16="http://schemas.microsoft.com/office/drawing/2014/main" id="{CAD70570-78E4-0E49-B199-DC18A6331050}"/>
              </a:ext>
            </a:extLst>
          </p:cNvPr>
          <p:cNvSpPr/>
          <p:nvPr/>
        </p:nvSpPr>
        <p:spPr>
          <a:xfrm>
            <a:off x="6742331" y="4678818"/>
            <a:ext cx="646331" cy="646331"/>
          </a:xfrm>
          <a:prstGeom prst="rect">
            <a:avLst/>
          </a:prstGeom>
          <a:solidFill>
            <a:srgbClr val="D6F6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5,5</a:t>
            </a:r>
          </a:p>
        </p:txBody>
      </p:sp>
      <p:sp>
        <p:nvSpPr>
          <p:cNvPr id="106" name="!!5-6">
            <a:extLst>
              <a:ext uri="{FF2B5EF4-FFF2-40B4-BE49-F238E27FC236}">
                <a16:creationId xmlns:a16="http://schemas.microsoft.com/office/drawing/2014/main" id="{C4A276B6-9E7E-5E1A-E281-2E45807F61BC}"/>
              </a:ext>
            </a:extLst>
          </p:cNvPr>
          <p:cNvSpPr/>
          <p:nvPr/>
        </p:nvSpPr>
        <p:spPr>
          <a:xfrm>
            <a:off x="7389969" y="4678817"/>
            <a:ext cx="646331" cy="646331"/>
          </a:xfrm>
          <a:prstGeom prst="rect">
            <a:avLst/>
          </a:prstGeom>
          <a:solidFill>
            <a:srgbClr val="D6F6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5,6</a:t>
            </a:r>
          </a:p>
        </p:txBody>
      </p:sp>
      <p:sp>
        <p:nvSpPr>
          <p:cNvPr id="107" name="!!5-7">
            <a:extLst>
              <a:ext uri="{FF2B5EF4-FFF2-40B4-BE49-F238E27FC236}">
                <a16:creationId xmlns:a16="http://schemas.microsoft.com/office/drawing/2014/main" id="{39FE8CC9-DC09-9BE2-EC63-B0B86C17B6C5}"/>
              </a:ext>
            </a:extLst>
          </p:cNvPr>
          <p:cNvSpPr/>
          <p:nvPr/>
        </p:nvSpPr>
        <p:spPr>
          <a:xfrm>
            <a:off x="8034993" y="4678817"/>
            <a:ext cx="646331" cy="646331"/>
          </a:xfrm>
          <a:prstGeom prst="rect">
            <a:avLst/>
          </a:prstGeom>
          <a:solidFill>
            <a:srgbClr val="D6F6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5,7</a:t>
            </a:r>
          </a:p>
        </p:txBody>
      </p:sp>
      <p:sp>
        <p:nvSpPr>
          <p:cNvPr id="108" name="!!6-0">
            <a:extLst>
              <a:ext uri="{FF2B5EF4-FFF2-40B4-BE49-F238E27FC236}">
                <a16:creationId xmlns:a16="http://schemas.microsoft.com/office/drawing/2014/main" id="{F1CEAB35-666E-2D61-EA05-177C74751481}"/>
              </a:ext>
            </a:extLst>
          </p:cNvPr>
          <p:cNvSpPr/>
          <p:nvPr/>
        </p:nvSpPr>
        <p:spPr>
          <a:xfrm>
            <a:off x="3510676" y="5411399"/>
            <a:ext cx="646331" cy="646331"/>
          </a:xfrm>
          <a:prstGeom prst="rect">
            <a:avLst/>
          </a:prstGeom>
          <a:solidFill>
            <a:srgbClr val="E2CBF7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6,0</a:t>
            </a:r>
          </a:p>
        </p:txBody>
      </p:sp>
      <p:sp>
        <p:nvSpPr>
          <p:cNvPr id="109" name="!!6-1">
            <a:extLst>
              <a:ext uri="{FF2B5EF4-FFF2-40B4-BE49-F238E27FC236}">
                <a16:creationId xmlns:a16="http://schemas.microsoft.com/office/drawing/2014/main" id="{1C760FA4-7A86-FBA5-246F-8679B1D5DA0D}"/>
              </a:ext>
            </a:extLst>
          </p:cNvPr>
          <p:cNvSpPr/>
          <p:nvPr/>
        </p:nvSpPr>
        <p:spPr>
          <a:xfrm>
            <a:off x="4157007" y="5411399"/>
            <a:ext cx="646331" cy="646331"/>
          </a:xfrm>
          <a:prstGeom prst="rect">
            <a:avLst/>
          </a:prstGeom>
          <a:solidFill>
            <a:srgbClr val="E2CBF7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6,1</a:t>
            </a:r>
          </a:p>
        </p:txBody>
      </p:sp>
      <p:sp>
        <p:nvSpPr>
          <p:cNvPr id="110" name="!!6-2">
            <a:extLst>
              <a:ext uri="{FF2B5EF4-FFF2-40B4-BE49-F238E27FC236}">
                <a16:creationId xmlns:a16="http://schemas.microsoft.com/office/drawing/2014/main" id="{01034815-5B07-44FA-28D4-83D6C49F6C6F}"/>
              </a:ext>
            </a:extLst>
          </p:cNvPr>
          <p:cNvSpPr/>
          <p:nvPr/>
        </p:nvSpPr>
        <p:spPr>
          <a:xfrm>
            <a:off x="4804645" y="5411398"/>
            <a:ext cx="646331" cy="646331"/>
          </a:xfrm>
          <a:prstGeom prst="rect">
            <a:avLst/>
          </a:prstGeom>
          <a:solidFill>
            <a:srgbClr val="E2CBF7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6,2</a:t>
            </a:r>
          </a:p>
        </p:txBody>
      </p:sp>
      <p:sp>
        <p:nvSpPr>
          <p:cNvPr id="111" name="!!6-3">
            <a:extLst>
              <a:ext uri="{FF2B5EF4-FFF2-40B4-BE49-F238E27FC236}">
                <a16:creationId xmlns:a16="http://schemas.microsoft.com/office/drawing/2014/main" id="{3F5F2DB8-2123-B5E2-1DE8-EE4607C3D4E3}"/>
              </a:ext>
            </a:extLst>
          </p:cNvPr>
          <p:cNvSpPr/>
          <p:nvPr/>
        </p:nvSpPr>
        <p:spPr>
          <a:xfrm>
            <a:off x="5449669" y="5411398"/>
            <a:ext cx="646331" cy="646331"/>
          </a:xfrm>
          <a:prstGeom prst="rect">
            <a:avLst/>
          </a:prstGeom>
          <a:solidFill>
            <a:srgbClr val="E2CBF7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6,3</a:t>
            </a:r>
          </a:p>
        </p:txBody>
      </p:sp>
      <p:sp>
        <p:nvSpPr>
          <p:cNvPr id="112" name="!!6-4">
            <a:extLst>
              <a:ext uri="{FF2B5EF4-FFF2-40B4-BE49-F238E27FC236}">
                <a16:creationId xmlns:a16="http://schemas.microsoft.com/office/drawing/2014/main" id="{3D88A820-3041-1606-A021-B499D0C00464}"/>
              </a:ext>
            </a:extLst>
          </p:cNvPr>
          <p:cNvSpPr/>
          <p:nvPr/>
        </p:nvSpPr>
        <p:spPr>
          <a:xfrm>
            <a:off x="6096000" y="5411399"/>
            <a:ext cx="646331" cy="646331"/>
          </a:xfrm>
          <a:prstGeom prst="rect">
            <a:avLst/>
          </a:prstGeom>
          <a:solidFill>
            <a:srgbClr val="E2CBF7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6,4</a:t>
            </a:r>
          </a:p>
        </p:txBody>
      </p:sp>
      <p:sp>
        <p:nvSpPr>
          <p:cNvPr id="113" name="!!6-5">
            <a:extLst>
              <a:ext uri="{FF2B5EF4-FFF2-40B4-BE49-F238E27FC236}">
                <a16:creationId xmlns:a16="http://schemas.microsoft.com/office/drawing/2014/main" id="{B3438089-2CAC-0EF7-575F-B6FEA132A5F3}"/>
              </a:ext>
            </a:extLst>
          </p:cNvPr>
          <p:cNvSpPr/>
          <p:nvPr/>
        </p:nvSpPr>
        <p:spPr>
          <a:xfrm>
            <a:off x="6742331" y="5411399"/>
            <a:ext cx="646331" cy="646331"/>
          </a:xfrm>
          <a:prstGeom prst="rect">
            <a:avLst/>
          </a:prstGeom>
          <a:solidFill>
            <a:srgbClr val="E2CBF7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6,5</a:t>
            </a:r>
          </a:p>
        </p:txBody>
      </p:sp>
      <p:sp>
        <p:nvSpPr>
          <p:cNvPr id="114" name="!!6-6">
            <a:extLst>
              <a:ext uri="{FF2B5EF4-FFF2-40B4-BE49-F238E27FC236}">
                <a16:creationId xmlns:a16="http://schemas.microsoft.com/office/drawing/2014/main" id="{5E0A0894-28B8-9386-644C-5F39189D57A4}"/>
              </a:ext>
            </a:extLst>
          </p:cNvPr>
          <p:cNvSpPr/>
          <p:nvPr/>
        </p:nvSpPr>
        <p:spPr>
          <a:xfrm>
            <a:off x="7389969" y="5411398"/>
            <a:ext cx="646331" cy="646331"/>
          </a:xfrm>
          <a:prstGeom prst="rect">
            <a:avLst/>
          </a:prstGeom>
          <a:solidFill>
            <a:srgbClr val="E2CBF7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6,6</a:t>
            </a:r>
          </a:p>
        </p:txBody>
      </p:sp>
      <p:sp>
        <p:nvSpPr>
          <p:cNvPr id="115" name="!!6-7">
            <a:extLst>
              <a:ext uri="{FF2B5EF4-FFF2-40B4-BE49-F238E27FC236}">
                <a16:creationId xmlns:a16="http://schemas.microsoft.com/office/drawing/2014/main" id="{3AAFEF6C-F983-B6E3-E136-2155BF19BAD7}"/>
              </a:ext>
            </a:extLst>
          </p:cNvPr>
          <p:cNvSpPr/>
          <p:nvPr/>
        </p:nvSpPr>
        <p:spPr>
          <a:xfrm>
            <a:off x="8034993" y="5411398"/>
            <a:ext cx="646331" cy="646331"/>
          </a:xfrm>
          <a:prstGeom prst="rect">
            <a:avLst/>
          </a:prstGeom>
          <a:solidFill>
            <a:srgbClr val="E2CBF7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6,7</a:t>
            </a:r>
          </a:p>
        </p:txBody>
      </p:sp>
      <p:sp>
        <p:nvSpPr>
          <p:cNvPr id="116" name="!!7-0">
            <a:extLst>
              <a:ext uri="{FF2B5EF4-FFF2-40B4-BE49-F238E27FC236}">
                <a16:creationId xmlns:a16="http://schemas.microsoft.com/office/drawing/2014/main" id="{10D8EC84-7C15-9B15-0726-DAEC46B06B21}"/>
              </a:ext>
            </a:extLst>
          </p:cNvPr>
          <p:cNvSpPr/>
          <p:nvPr/>
        </p:nvSpPr>
        <p:spPr>
          <a:xfrm>
            <a:off x="3510676" y="6143983"/>
            <a:ext cx="646331" cy="646331"/>
          </a:xfrm>
          <a:prstGeom prst="rect">
            <a:avLst/>
          </a:prstGeom>
          <a:solidFill>
            <a:srgbClr val="D1BD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7,0</a:t>
            </a:r>
          </a:p>
        </p:txBody>
      </p:sp>
      <p:sp>
        <p:nvSpPr>
          <p:cNvPr id="117" name="!!7-1">
            <a:extLst>
              <a:ext uri="{FF2B5EF4-FFF2-40B4-BE49-F238E27FC236}">
                <a16:creationId xmlns:a16="http://schemas.microsoft.com/office/drawing/2014/main" id="{4ED6C96F-1F45-1195-866C-0CD28FE5529F}"/>
              </a:ext>
            </a:extLst>
          </p:cNvPr>
          <p:cNvSpPr/>
          <p:nvPr/>
        </p:nvSpPr>
        <p:spPr>
          <a:xfrm>
            <a:off x="4157007" y="6143983"/>
            <a:ext cx="646331" cy="646331"/>
          </a:xfrm>
          <a:prstGeom prst="rect">
            <a:avLst/>
          </a:prstGeom>
          <a:solidFill>
            <a:srgbClr val="D1BD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7,1</a:t>
            </a:r>
          </a:p>
        </p:txBody>
      </p:sp>
      <p:sp>
        <p:nvSpPr>
          <p:cNvPr id="118" name="!!7-2">
            <a:extLst>
              <a:ext uri="{FF2B5EF4-FFF2-40B4-BE49-F238E27FC236}">
                <a16:creationId xmlns:a16="http://schemas.microsoft.com/office/drawing/2014/main" id="{C37096A4-6FC7-A78B-22AF-FF8A1AB23244}"/>
              </a:ext>
            </a:extLst>
          </p:cNvPr>
          <p:cNvSpPr/>
          <p:nvPr/>
        </p:nvSpPr>
        <p:spPr>
          <a:xfrm>
            <a:off x="4804645" y="6143982"/>
            <a:ext cx="646331" cy="646331"/>
          </a:xfrm>
          <a:prstGeom prst="rect">
            <a:avLst/>
          </a:prstGeom>
          <a:solidFill>
            <a:srgbClr val="D1BD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7,2</a:t>
            </a:r>
          </a:p>
        </p:txBody>
      </p:sp>
      <p:sp>
        <p:nvSpPr>
          <p:cNvPr id="119" name="!!7-3">
            <a:extLst>
              <a:ext uri="{FF2B5EF4-FFF2-40B4-BE49-F238E27FC236}">
                <a16:creationId xmlns:a16="http://schemas.microsoft.com/office/drawing/2014/main" id="{D024D5E5-EE3F-01BE-72E3-F15F48BAE9AA}"/>
              </a:ext>
            </a:extLst>
          </p:cNvPr>
          <p:cNvSpPr/>
          <p:nvPr/>
        </p:nvSpPr>
        <p:spPr>
          <a:xfrm>
            <a:off x="5449669" y="6143982"/>
            <a:ext cx="646331" cy="646331"/>
          </a:xfrm>
          <a:prstGeom prst="rect">
            <a:avLst/>
          </a:prstGeom>
          <a:solidFill>
            <a:srgbClr val="D1BD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7,3</a:t>
            </a:r>
          </a:p>
        </p:txBody>
      </p:sp>
      <p:sp>
        <p:nvSpPr>
          <p:cNvPr id="120" name="!!7-4">
            <a:extLst>
              <a:ext uri="{FF2B5EF4-FFF2-40B4-BE49-F238E27FC236}">
                <a16:creationId xmlns:a16="http://schemas.microsoft.com/office/drawing/2014/main" id="{BE88F23D-A7B7-3F7C-FA8A-13F67A91E969}"/>
              </a:ext>
            </a:extLst>
          </p:cNvPr>
          <p:cNvSpPr/>
          <p:nvPr/>
        </p:nvSpPr>
        <p:spPr>
          <a:xfrm>
            <a:off x="6096000" y="6143983"/>
            <a:ext cx="646331" cy="646331"/>
          </a:xfrm>
          <a:prstGeom prst="rect">
            <a:avLst/>
          </a:prstGeom>
          <a:solidFill>
            <a:srgbClr val="D1BD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7,4</a:t>
            </a:r>
          </a:p>
        </p:txBody>
      </p:sp>
      <p:sp>
        <p:nvSpPr>
          <p:cNvPr id="121" name="!!7-5">
            <a:extLst>
              <a:ext uri="{FF2B5EF4-FFF2-40B4-BE49-F238E27FC236}">
                <a16:creationId xmlns:a16="http://schemas.microsoft.com/office/drawing/2014/main" id="{077B7085-4E6E-D9AE-F0CA-87C1C292946A}"/>
              </a:ext>
            </a:extLst>
          </p:cNvPr>
          <p:cNvSpPr/>
          <p:nvPr/>
        </p:nvSpPr>
        <p:spPr>
          <a:xfrm>
            <a:off x="6742331" y="6143983"/>
            <a:ext cx="646331" cy="646331"/>
          </a:xfrm>
          <a:prstGeom prst="rect">
            <a:avLst/>
          </a:prstGeom>
          <a:solidFill>
            <a:srgbClr val="D1BD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7,5</a:t>
            </a:r>
          </a:p>
        </p:txBody>
      </p:sp>
      <p:sp>
        <p:nvSpPr>
          <p:cNvPr id="122" name="!!7-6">
            <a:extLst>
              <a:ext uri="{FF2B5EF4-FFF2-40B4-BE49-F238E27FC236}">
                <a16:creationId xmlns:a16="http://schemas.microsoft.com/office/drawing/2014/main" id="{B135C35D-EA4F-8F7A-8A49-B5FFAED84ED8}"/>
              </a:ext>
            </a:extLst>
          </p:cNvPr>
          <p:cNvSpPr/>
          <p:nvPr/>
        </p:nvSpPr>
        <p:spPr>
          <a:xfrm>
            <a:off x="7389969" y="6143982"/>
            <a:ext cx="646331" cy="646331"/>
          </a:xfrm>
          <a:prstGeom prst="rect">
            <a:avLst/>
          </a:prstGeom>
          <a:solidFill>
            <a:srgbClr val="D1BD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7,6</a:t>
            </a:r>
          </a:p>
        </p:txBody>
      </p:sp>
      <p:sp>
        <p:nvSpPr>
          <p:cNvPr id="123" name="!!7-7">
            <a:extLst>
              <a:ext uri="{FF2B5EF4-FFF2-40B4-BE49-F238E27FC236}">
                <a16:creationId xmlns:a16="http://schemas.microsoft.com/office/drawing/2014/main" id="{FD6664E1-DAAF-0699-641F-54A87304962B}"/>
              </a:ext>
            </a:extLst>
          </p:cNvPr>
          <p:cNvSpPr/>
          <p:nvPr/>
        </p:nvSpPr>
        <p:spPr>
          <a:xfrm>
            <a:off x="8034993" y="6143982"/>
            <a:ext cx="646331" cy="646331"/>
          </a:xfrm>
          <a:prstGeom prst="rect">
            <a:avLst/>
          </a:prstGeom>
          <a:solidFill>
            <a:srgbClr val="D1BD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7,7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9B0352C-AC92-48C0-C01C-B85193E03418}"/>
              </a:ext>
            </a:extLst>
          </p:cNvPr>
          <p:cNvSpPr txBox="1">
            <a:spLocks/>
          </p:cNvSpPr>
          <p:nvPr/>
        </p:nvSpPr>
        <p:spPr>
          <a:xfrm>
            <a:off x="381000" y="236141"/>
            <a:ext cx="10515600" cy="8059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sz="4000" dirty="0"/>
              <a:t>Orthogonal Memory Access - Solution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AE74885C-7078-4750-DE92-4EC5E13EA711}"/>
              </a:ext>
            </a:extLst>
          </p:cNvPr>
          <p:cNvSpPr/>
          <p:nvPr/>
        </p:nvSpPr>
        <p:spPr>
          <a:xfrm>
            <a:off x="451035" y="3022854"/>
            <a:ext cx="1671492" cy="1146016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Column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Writer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(II=1)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60B5A92C-1099-7FC5-A9CB-582E935CE6E9}"/>
              </a:ext>
            </a:extLst>
          </p:cNvPr>
          <p:cNvSpPr/>
          <p:nvPr/>
        </p:nvSpPr>
        <p:spPr>
          <a:xfrm>
            <a:off x="9897460" y="3022854"/>
            <a:ext cx="1671492" cy="1146016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Row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Reader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(II=1)</a:t>
            </a:r>
          </a:p>
        </p:txBody>
      </p:sp>
    </p:spTree>
    <p:extLst>
      <p:ext uri="{BB962C8B-B14F-4D97-AF65-F5344CB8AC3E}">
        <p14:creationId xmlns:p14="http://schemas.microsoft.com/office/powerpoint/2010/main" val="23941351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FC9759-F491-7B38-3436-6FEC50F3A2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98EAF30-1166-6264-611B-3A6C3EC907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71</a:t>
            </a:fld>
            <a:endParaRPr lang="en-CA"/>
          </a:p>
        </p:txBody>
      </p:sp>
      <p:sp>
        <p:nvSpPr>
          <p:cNvPr id="4" name="!!0-0">
            <a:extLst>
              <a:ext uri="{FF2B5EF4-FFF2-40B4-BE49-F238E27FC236}">
                <a16:creationId xmlns:a16="http://schemas.microsoft.com/office/drawing/2014/main" id="{133AD146-B9D4-8730-17DD-D7B6EDD4C2DF}"/>
              </a:ext>
            </a:extLst>
          </p:cNvPr>
          <p:cNvSpPr/>
          <p:nvPr/>
        </p:nvSpPr>
        <p:spPr>
          <a:xfrm>
            <a:off x="3510676" y="1015913"/>
            <a:ext cx="646331" cy="646331"/>
          </a:xfrm>
          <a:prstGeom prst="rect">
            <a:avLst/>
          </a:prstGeom>
          <a:solidFill>
            <a:srgbClr val="FA918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0,0</a:t>
            </a:r>
          </a:p>
        </p:txBody>
      </p:sp>
      <p:sp>
        <p:nvSpPr>
          <p:cNvPr id="5" name="!!0-1">
            <a:extLst>
              <a:ext uri="{FF2B5EF4-FFF2-40B4-BE49-F238E27FC236}">
                <a16:creationId xmlns:a16="http://schemas.microsoft.com/office/drawing/2014/main" id="{E23F2672-9AAD-580D-435B-1DA11794BA46}"/>
              </a:ext>
            </a:extLst>
          </p:cNvPr>
          <p:cNvSpPr/>
          <p:nvPr/>
        </p:nvSpPr>
        <p:spPr>
          <a:xfrm>
            <a:off x="4157007" y="1748493"/>
            <a:ext cx="646331" cy="646331"/>
          </a:xfrm>
          <a:prstGeom prst="rect">
            <a:avLst/>
          </a:prstGeom>
          <a:solidFill>
            <a:srgbClr val="FA918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0,1</a:t>
            </a:r>
          </a:p>
        </p:txBody>
      </p:sp>
      <p:sp>
        <p:nvSpPr>
          <p:cNvPr id="6" name="!!0-2">
            <a:extLst>
              <a:ext uri="{FF2B5EF4-FFF2-40B4-BE49-F238E27FC236}">
                <a16:creationId xmlns:a16="http://schemas.microsoft.com/office/drawing/2014/main" id="{99ECE657-185A-3198-9628-983C3BCA54C0}"/>
              </a:ext>
            </a:extLst>
          </p:cNvPr>
          <p:cNvSpPr/>
          <p:nvPr/>
        </p:nvSpPr>
        <p:spPr>
          <a:xfrm>
            <a:off x="4802684" y="2481073"/>
            <a:ext cx="646331" cy="646331"/>
          </a:xfrm>
          <a:prstGeom prst="rect">
            <a:avLst/>
          </a:prstGeom>
          <a:solidFill>
            <a:srgbClr val="FA918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0,2</a:t>
            </a:r>
          </a:p>
        </p:txBody>
      </p:sp>
      <p:sp>
        <p:nvSpPr>
          <p:cNvPr id="7" name="!!0-3">
            <a:extLst>
              <a:ext uri="{FF2B5EF4-FFF2-40B4-BE49-F238E27FC236}">
                <a16:creationId xmlns:a16="http://schemas.microsoft.com/office/drawing/2014/main" id="{A88ABB7B-8ED4-9DD5-F4BA-7A9D597B6D01}"/>
              </a:ext>
            </a:extLst>
          </p:cNvPr>
          <p:cNvSpPr/>
          <p:nvPr/>
        </p:nvSpPr>
        <p:spPr>
          <a:xfrm>
            <a:off x="5449669" y="3213654"/>
            <a:ext cx="646331" cy="646331"/>
          </a:xfrm>
          <a:prstGeom prst="rect">
            <a:avLst/>
          </a:prstGeom>
          <a:solidFill>
            <a:srgbClr val="FA918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0,3</a:t>
            </a:r>
          </a:p>
        </p:txBody>
      </p:sp>
      <p:sp>
        <p:nvSpPr>
          <p:cNvPr id="8" name="!!0-4">
            <a:extLst>
              <a:ext uri="{FF2B5EF4-FFF2-40B4-BE49-F238E27FC236}">
                <a16:creationId xmlns:a16="http://schemas.microsoft.com/office/drawing/2014/main" id="{4ADAFC57-C592-DD2D-DD85-9E2AEF1EEEF2}"/>
              </a:ext>
            </a:extLst>
          </p:cNvPr>
          <p:cNvSpPr/>
          <p:nvPr/>
        </p:nvSpPr>
        <p:spPr>
          <a:xfrm>
            <a:off x="6096000" y="3946235"/>
            <a:ext cx="646331" cy="646331"/>
          </a:xfrm>
          <a:prstGeom prst="rect">
            <a:avLst/>
          </a:prstGeom>
          <a:solidFill>
            <a:srgbClr val="FA918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0,4</a:t>
            </a:r>
          </a:p>
        </p:txBody>
      </p:sp>
      <p:sp>
        <p:nvSpPr>
          <p:cNvPr id="9" name="!!0-5">
            <a:extLst>
              <a:ext uri="{FF2B5EF4-FFF2-40B4-BE49-F238E27FC236}">
                <a16:creationId xmlns:a16="http://schemas.microsoft.com/office/drawing/2014/main" id="{9D962F1E-6500-CFE2-9770-09F727BFEE95}"/>
              </a:ext>
            </a:extLst>
          </p:cNvPr>
          <p:cNvSpPr/>
          <p:nvPr/>
        </p:nvSpPr>
        <p:spPr>
          <a:xfrm>
            <a:off x="6742331" y="4678816"/>
            <a:ext cx="646331" cy="646331"/>
          </a:xfrm>
          <a:prstGeom prst="rect">
            <a:avLst/>
          </a:prstGeom>
          <a:solidFill>
            <a:srgbClr val="FA918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0,5</a:t>
            </a:r>
          </a:p>
        </p:txBody>
      </p:sp>
      <p:sp>
        <p:nvSpPr>
          <p:cNvPr id="10" name="!!0-6">
            <a:extLst>
              <a:ext uri="{FF2B5EF4-FFF2-40B4-BE49-F238E27FC236}">
                <a16:creationId xmlns:a16="http://schemas.microsoft.com/office/drawing/2014/main" id="{D1BD7A9F-EB57-5DC0-602E-A34098FC1FEB}"/>
              </a:ext>
            </a:extLst>
          </p:cNvPr>
          <p:cNvSpPr/>
          <p:nvPr/>
        </p:nvSpPr>
        <p:spPr>
          <a:xfrm>
            <a:off x="7389969" y="5411397"/>
            <a:ext cx="646331" cy="646331"/>
          </a:xfrm>
          <a:prstGeom prst="rect">
            <a:avLst/>
          </a:prstGeom>
          <a:solidFill>
            <a:srgbClr val="FA918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0,6</a:t>
            </a:r>
          </a:p>
        </p:txBody>
      </p:sp>
      <p:sp>
        <p:nvSpPr>
          <p:cNvPr id="11" name="!!0-7">
            <a:extLst>
              <a:ext uri="{FF2B5EF4-FFF2-40B4-BE49-F238E27FC236}">
                <a16:creationId xmlns:a16="http://schemas.microsoft.com/office/drawing/2014/main" id="{32A0768C-D27A-C885-B18B-FEE8FCC3218E}"/>
              </a:ext>
            </a:extLst>
          </p:cNvPr>
          <p:cNvSpPr/>
          <p:nvPr/>
        </p:nvSpPr>
        <p:spPr>
          <a:xfrm>
            <a:off x="8034993" y="6143978"/>
            <a:ext cx="646331" cy="646331"/>
          </a:xfrm>
          <a:prstGeom prst="rect">
            <a:avLst/>
          </a:prstGeom>
          <a:solidFill>
            <a:srgbClr val="FA918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0,7</a:t>
            </a:r>
          </a:p>
        </p:txBody>
      </p:sp>
      <p:sp>
        <p:nvSpPr>
          <p:cNvPr id="68" name="!!1-0">
            <a:extLst>
              <a:ext uri="{FF2B5EF4-FFF2-40B4-BE49-F238E27FC236}">
                <a16:creationId xmlns:a16="http://schemas.microsoft.com/office/drawing/2014/main" id="{F550378A-45BE-4583-87BC-39DE05E9CA19}"/>
              </a:ext>
            </a:extLst>
          </p:cNvPr>
          <p:cNvSpPr/>
          <p:nvPr/>
        </p:nvSpPr>
        <p:spPr>
          <a:xfrm>
            <a:off x="3510676" y="1748494"/>
            <a:ext cx="646331" cy="646331"/>
          </a:xfrm>
          <a:prstGeom prst="rect">
            <a:avLst/>
          </a:prstGeom>
          <a:solidFill>
            <a:srgbClr val="FCAE7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1,0</a:t>
            </a:r>
          </a:p>
        </p:txBody>
      </p:sp>
      <p:sp>
        <p:nvSpPr>
          <p:cNvPr id="69" name="!!1-1">
            <a:extLst>
              <a:ext uri="{FF2B5EF4-FFF2-40B4-BE49-F238E27FC236}">
                <a16:creationId xmlns:a16="http://schemas.microsoft.com/office/drawing/2014/main" id="{C7AEB514-E729-9E26-ADC4-A72B2499EB1A}"/>
              </a:ext>
            </a:extLst>
          </p:cNvPr>
          <p:cNvSpPr/>
          <p:nvPr/>
        </p:nvSpPr>
        <p:spPr>
          <a:xfrm>
            <a:off x="4157007" y="2481074"/>
            <a:ext cx="646331" cy="646331"/>
          </a:xfrm>
          <a:prstGeom prst="rect">
            <a:avLst/>
          </a:prstGeom>
          <a:solidFill>
            <a:srgbClr val="FCAE7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1,1</a:t>
            </a:r>
          </a:p>
        </p:txBody>
      </p:sp>
      <p:sp>
        <p:nvSpPr>
          <p:cNvPr id="70" name="!!1-2">
            <a:extLst>
              <a:ext uri="{FF2B5EF4-FFF2-40B4-BE49-F238E27FC236}">
                <a16:creationId xmlns:a16="http://schemas.microsoft.com/office/drawing/2014/main" id="{48995547-FA58-7D22-1CDD-EC7C4BC93049}"/>
              </a:ext>
            </a:extLst>
          </p:cNvPr>
          <p:cNvSpPr/>
          <p:nvPr/>
        </p:nvSpPr>
        <p:spPr>
          <a:xfrm>
            <a:off x="4802684" y="3213654"/>
            <a:ext cx="646331" cy="646331"/>
          </a:xfrm>
          <a:prstGeom prst="rect">
            <a:avLst/>
          </a:prstGeom>
          <a:solidFill>
            <a:srgbClr val="FCAE7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1,2</a:t>
            </a:r>
          </a:p>
        </p:txBody>
      </p:sp>
      <p:sp>
        <p:nvSpPr>
          <p:cNvPr id="71" name="!!1-3">
            <a:extLst>
              <a:ext uri="{FF2B5EF4-FFF2-40B4-BE49-F238E27FC236}">
                <a16:creationId xmlns:a16="http://schemas.microsoft.com/office/drawing/2014/main" id="{3D0FFC6B-D015-D24B-AFEE-12BD1D6D01AD}"/>
              </a:ext>
            </a:extLst>
          </p:cNvPr>
          <p:cNvSpPr/>
          <p:nvPr/>
        </p:nvSpPr>
        <p:spPr>
          <a:xfrm>
            <a:off x="5449669" y="3946235"/>
            <a:ext cx="646331" cy="646331"/>
          </a:xfrm>
          <a:prstGeom prst="rect">
            <a:avLst/>
          </a:prstGeom>
          <a:solidFill>
            <a:srgbClr val="FCAE7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1,3</a:t>
            </a:r>
          </a:p>
        </p:txBody>
      </p:sp>
      <p:sp>
        <p:nvSpPr>
          <p:cNvPr id="72" name="!!1-4">
            <a:extLst>
              <a:ext uri="{FF2B5EF4-FFF2-40B4-BE49-F238E27FC236}">
                <a16:creationId xmlns:a16="http://schemas.microsoft.com/office/drawing/2014/main" id="{57226612-1EB4-E361-EFFF-2CD917BC5D05}"/>
              </a:ext>
            </a:extLst>
          </p:cNvPr>
          <p:cNvSpPr/>
          <p:nvPr/>
        </p:nvSpPr>
        <p:spPr>
          <a:xfrm>
            <a:off x="6096000" y="4678816"/>
            <a:ext cx="646331" cy="646331"/>
          </a:xfrm>
          <a:prstGeom prst="rect">
            <a:avLst/>
          </a:prstGeom>
          <a:solidFill>
            <a:srgbClr val="FCAE7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1,4</a:t>
            </a:r>
          </a:p>
        </p:txBody>
      </p:sp>
      <p:sp>
        <p:nvSpPr>
          <p:cNvPr id="73" name="!!1-5">
            <a:extLst>
              <a:ext uri="{FF2B5EF4-FFF2-40B4-BE49-F238E27FC236}">
                <a16:creationId xmlns:a16="http://schemas.microsoft.com/office/drawing/2014/main" id="{63704FD2-F1C9-5066-8639-2126C909DD0D}"/>
              </a:ext>
            </a:extLst>
          </p:cNvPr>
          <p:cNvSpPr/>
          <p:nvPr/>
        </p:nvSpPr>
        <p:spPr>
          <a:xfrm>
            <a:off x="6742331" y="5411397"/>
            <a:ext cx="646331" cy="646331"/>
          </a:xfrm>
          <a:prstGeom prst="rect">
            <a:avLst/>
          </a:prstGeom>
          <a:solidFill>
            <a:srgbClr val="FCAE7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1,5</a:t>
            </a:r>
          </a:p>
        </p:txBody>
      </p:sp>
      <p:sp>
        <p:nvSpPr>
          <p:cNvPr id="74" name="!!1-6">
            <a:extLst>
              <a:ext uri="{FF2B5EF4-FFF2-40B4-BE49-F238E27FC236}">
                <a16:creationId xmlns:a16="http://schemas.microsoft.com/office/drawing/2014/main" id="{E3CC84BF-3F4B-542D-0DCC-D347BAADC908}"/>
              </a:ext>
            </a:extLst>
          </p:cNvPr>
          <p:cNvSpPr/>
          <p:nvPr/>
        </p:nvSpPr>
        <p:spPr>
          <a:xfrm>
            <a:off x="7389969" y="6143978"/>
            <a:ext cx="646331" cy="646331"/>
          </a:xfrm>
          <a:prstGeom prst="rect">
            <a:avLst/>
          </a:prstGeom>
          <a:solidFill>
            <a:srgbClr val="FCAE7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1,6</a:t>
            </a:r>
          </a:p>
        </p:txBody>
      </p:sp>
      <p:sp>
        <p:nvSpPr>
          <p:cNvPr id="75" name="!!1-7">
            <a:extLst>
              <a:ext uri="{FF2B5EF4-FFF2-40B4-BE49-F238E27FC236}">
                <a16:creationId xmlns:a16="http://schemas.microsoft.com/office/drawing/2014/main" id="{0897C27E-BC9E-2262-BD95-97CC6EEA5B44}"/>
              </a:ext>
            </a:extLst>
          </p:cNvPr>
          <p:cNvSpPr/>
          <p:nvPr/>
        </p:nvSpPr>
        <p:spPr>
          <a:xfrm>
            <a:off x="8034993" y="6876559"/>
            <a:ext cx="646331" cy="646331"/>
          </a:xfrm>
          <a:prstGeom prst="rect">
            <a:avLst/>
          </a:prstGeom>
          <a:solidFill>
            <a:srgbClr val="FCAE7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1,7</a:t>
            </a:r>
          </a:p>
        </p:txBody>
      </p:sp>
      <p:sp>
        <p:nvSpPr>
          <p:cNvPr id="76" name="!!2-0">
            <a:extLst>
              <a:ext uri="{FF2B5EF4-FFF2-40B4-BE49-F238E27FC236}">
                <a16:creationId xmlns:a16="http://schemas.microsoft.com/office/drawing/2014/main" id="{06D1F535-1C90-47D9-1EA6-7AB4F80CE17F}"/>
              </a:ext>
            </a:extLst>
          </p:cNvPr>
          <p:cNvSpPr/>
          <p:nvPr/>
        </p:nvSpPr>
        <p:spPr>
          <a:xfrm>
            <a:off x="3510676" y="2481075"/>
            <a:ext cx="646331" cy="646331"/>
          </a:xfrm>
          <a:prstGeom prst="rect">
            <a:avLst/>
          </a:prstGeom>
          <a:solidFill>
            <a:srgbClr val="FFE69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2,0</a:t>
            </a:r>
          </a:p>
        </p:txBody>
      </p:sp>
      <p:sp>
        <p:nvSpPr>
          <p:cNvPr id="77" name="!!2-1">
            <a:extLst>
              <a:ext uri="{FF2B5EF4-FFF2-40B4-BE49-F238E27FC236}">
                <a16:creationId xmlns:a16="http://schemas.microsoft.com/office/drawing/2014/main" id="{0CC7CEC2-6561-C99B-07D7-5DEAE2978500}"/>
              </a:ext>
            </a:extLst>
          </p:cNvPr>
          <p:cNvSpPr/>
          <p:nvPr/>
        </p:nvSpPr>
        <p:spPr>
          <a:xfrm>
            <a:off x="4157007" y="3213655"/>
            <a:ext cx="646331" cy="646331"/>
          </a:xfrm>
          <a:prstGeom prst="rect">
            <a:avLst/>
          </a:prstGeom>
          <a:solidFill>
            <a:srgbClr val="FFE69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2,1</a:t>
            </a:r>
          </a:p>
        </p:txBody>
      </p:sp>
      <p:sp>
        <p:nvSpPr>
          <p:cNvPr id="78" name="!!2-2">
            <a:extLst>
              <a:ext uri="{FF2B5EF4-FFF2-40B4-BE49-F238E27FC236}">
                <a16:creationId xmlns:a16="http://schemas.microsoft.com/office/drawing/2014/main" id="{7C0DB404-71E8-1C95-0133-A0051E7ED41C}"/>
              </a:ext>
            </a:extLst>
          </p:cNvPr>
          <p:cNvSpPr/>
          <p:nvPr/>
        </p:nvSpPr>
        <p:spPr>
          <a:xfrm>
            <a:off x="4802684" y="3946235"/>
            <a:ext cx="646331" cy="646331"/>
          </a:xfrm>
          <a:prstGeom prst="rect">
            <a:avLst/>
          </a:prstGeom>
          <a:solidFill>
            <a:srgbClr val="FFE69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2,2</a:t>
            </a:r>
          </a:p>
        </p:txBody>
      </p:sp>
      <p:sp>
        <p:nvSpPr>
          <p:cNvPr id="79" name="!!2-3">
            <a:extLst>
              <a:ext uri="{FF2B5EF4-FFF2-40B4-BE49-F238E27FC236}">
                <a16:creationId xmlns:a16="http://schemas.microsoft.com/office/drawing/2014/main" id="{5DEE997A-F4B0-75C4-7157-42DC000FE955}"/>
              </a:ext>
            </a:extLst>
          </p:cNvPr>
          <p:cNvSpPr/>
          <p:nvPr/>
        </p:nvSpPr>
        <p:spPr>
          <a:xfrm>
            <a:off x="5449669" y="4678816"/>
            <a:ext cx="646331" cy="646331"/>
          </a:xfrm>
          <a:prstGeom prst="rect">
            <a:avLst/>
          </a:prstGeom>
          <a:solidFill>
            <a:srgbClr val="FFE69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2,3</a:t>
            </a:r>
          </a:p>
        </p:txBody>
      </p:sp>
      <p:sp>
        <p:nvSpPr>
          <p:cNvPr id="80" name="!!2-4">
            <a:extLst>
              <a:ext uri="{FF2B5EF4-FFF2-40B4-BE49-F238E27FC236}">
                <a16:creationId xmlns:a16="http://schemas.microsoft.com/office/drawing/2014/main" id="{89B9F41A-26AC-3B8A-56CD-92EB5435102C}"/>
              </a:ext>
            </a:extLst>
          </p:cNvPr>
          <p:cNvSpPr/>
          <p:nvPr/>
        </p:nvSpPr>
        <p:spPr>
          <a:xfrm>
            <a:off x="6096000" y="5411397"/>
            <a:ext cx="646331" cy="646331"/>
          </a:xfrm>
          <a:prstGeom prst="rect">
            <a:avLst/>
          </a:prstGeom>
          <a:solidFill>
            <a:srgbClr val="FFE69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2,4</a:t>
            </a:r>
          </a:p>
        </p:txBody>
      </p:sp>
      <p:sp>
        <p:nvSpPr>
          <p:cNvPr id="81" name="!!2-5">
            <a:extLst>
              <a:ext uri="{FF2B5EF4-FFF2-40B4-BE49-F238E27FC236}">
                <a16:creationId xmlns:a16="http://schemas.microsoft.com/office/drawing/2014/main" id="{ADEA495A-5DF5-2339-5531-C6CC4DDAC4C8}"/>
              </a:ext>
            </a:extLst>
          </p:cNvPr>
          <p:cNvSpPr/>
          <p:nvPr/>
        </p:nvSpPr>
        <p:spPr>
          <a:xfrm>
            <a:off x="6742331" y="6143978"/>
            <a:ext cx="646331" cy="646331"/>
          </a:xfrm>
          <a:prstGeom prst="rect">
            <a:avLst/>
          </a:prstGeom>
          <a:solidFill>
            <a:srgbClr val="FFE69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2,5</a:t>
            </a:r>
          </a:p>
        </p:txBody>
      </p:sp>
      <p:sp>
        <p:nvSpPr>
          <p:cNvPr id="82" name="!!2-6">
            <a:extLst>
              <a:ext uri="{FF2B5EF4-FFF2-40B4-BE49-F238E27FC236}">
                <a16:creationId xmlns:a16="http://schemas.microsoft.com/office/drawing/2014/main" id="{4E4A02F9-687A-F1D6-BA17-EA6E5C450503}"/>
              </a:ext>
            </a:extLst>
          </p:cNvPr>
          <p:cNvSpPr/>
          <p:nvPr/>
        </p:nvSpPr>
        <p:spPr>
          <a:xfrm>
            <a:off x="7389969" y="6876559"/>
            <a:ext cx="646331" cy="646331"/>
          </a:xfrm>
          <a:prstGeom prst="rect">
            <a:avLst/>
          </a:prstGeom>
          <a:solidFill>
            <a:srgbClr val="FFE69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2,6</a:t>
            </a:r>
          </a:p>
        </p:txBody>
      </p:sp>
      <p:sp>
        <p:nvSpPr>
          <p:cNvPr id="83" name="!!2-7">
            <a:extLst>
              <a:ext uri="{FF2B5EF4-FFF2-40B4-BE49-F238E27FC236}">
                <a16:creationId xmlns:a16="http://schemas.microsoft.com/office/drawing/2014/main" id="{E6101EE9-F3C6-67A7-871D-92270D423A68}"/>
              </a:ext>
            </a:extLst>
          </p:cNvPr>
          <p:cNvSpPr/>
          <p:nvPr/>
        </p:nvSpPr>
        <p:spPr>
          <a:xfrm>
            <a:off x="8034993" y="7609140"/>
            <a:ext cx="646331" cy="646331"/>
          </a:xfrm>
          <a:prstGeom prst="rect">
            <a:avLst/>
          </a:prstGeom>
          <a:solidFill>
            <a:srgbClr val="FFE69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2,7</a:t>
            </a:r>
          </a:p>
        </p:txBody>
      </p:sp>
      <p:sp>
        <p:nvSpPr>
          <p:cNvPr id="84" name="!!3-0">
            <a:extLst>
              <a:ext uri="{FF2B5EF4-FFF2-40B4-BE49-F238E27FC236}">
                <a16:creationId xmlns:a16="http://schemas.microsoft.com/office/drawing/2014/main" id="{ED6ED34E-0C3D-FE31-A7A9-A121B4A8E9BB}"/>
              </a:ext>
            </a:extLst>
          </p:cNvPr>
          <p:cNvSpPr/>
          <p:nvPr/>
        </p:nvSpPr>
        <p:spPr>
          <a:xfrm>
            <a:off x="3510676" y="3213656"/>
            <a:ext cx="646331" cy="646331"/>
          </a:xfrm>
          <a:prstGeom prst="rect">
            <a:avLst/>
          </a:prstGeom>
          <a:solidFill>
            <a:srgbClr val="F9FFB5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3,0</a:t>
            </a:r>
          </a:p>
        </p:txBody>
      </p:sp>
      <p:sp>
        <p:nvSpPr>
          <p:cNvPr id="85" name="!!3-1">
            <a:extLst>
              <a:ext uri="{FF2B5EF4-FFF2-40B4-BE49-F238E27FC236}">
                <a16:creationId xmlns:a16="http://schemas.microsoft.com/office/drawing/2014/main" id="{F2CFD351-E85D-3D39-6FE4-69135E484598}"/>
              </a:ext>
            </a:extLst>
          </p:cNvPr>
          <p:cNvSpPr/>
          <p:nvPr/>
        </p:nvSpPr>
        <p:spPr>
          <a:xfrm>
            <a:off x="4157007" y="3946236"/>
            <a:ext cx="646331" cy="646331"/>
          </a:xfrm>
          <a:prstGeom prst="rect">
            <a:avLst/>
          </a:prstGeom>
          <a:solidFill>
            <a:srgbClr val="F9FFB5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3,1</a:t>
            </a:r>
          </a:p>
        </p:txBody>
      </p:sp>
      <p:sp>
        <p:nvSpPr>
          <p:cNvPr id="86" name="!!3-2">
            <a:extLst>
              <a:ext uri="{FF2B5EF4-FFF2-40B4-BE49-F238E27FC236}">
                <a16:creationId xmlns:a16="http://schemas.microsoft.com/office/drawing/2014/main" id="{0BD7E4E2-5F86-8A8D-B640-C2CDECD7BD9B}"/>
              </a:ext>
            </a:extLst>
          </p:cNvPr>
          <p:cNvSpPr/>
          <p:nvPr/>
        </p:nvSpPr>
        <p:spPr>
          <a:xfrm>
            <a:off x="4802684" y="4678816"/>
            <a:ext cx="646331" cy="646331"/>
          </a:xfrm>
          <a:prstGeom prst="rect">
            <a:avLst/>
          </a:prstGeom>
          <a:solidFill>
            <a:srgbClr val="F9FFB5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3,2</a:t>
            </a:r>
          </a:p>
        </p:txBody>
      </p:sp>
      <p:sp>
        <p:nvSpPr>
          <p:cNvPr id="87" name="!!3-3">
            <a:extLst>
              <a:ext uri="{FF2B5EF4-FFF2-40B4-BE49-F238E27FC236}">
                <a16:creationId xmlns:a16="http://schemas.microsoft.com/office/drawing/2014/main" id="{6C02EE3E-C335-BEE6-E400-25A3908706F7}"/>
              </a:ext>
            </a:extLst>
          </p:cNvPr>
          <p:cNvSpPr/>
          <p:nvPr/>
        </p:nvSpPr>
        <p:spPr>
          <a:xfrm>
            <a:off x="5449669" y="5411397"/>
            <a:ext cx="646331" cy="646331"/>
          </a:xfrm>
          <a:prstGeom prst="rect">
            <a:avLst/>
          </a:prstGeom>
          <a:solidFill>
            <a:srgbClr val="F9FFB5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3,3</a:t>
            </a:r>
          </a:p>
        </p:txBody>
      </p:sp>
      <p:sp>
        <p:nvSpPr>
          <p:cNvPr id="88" name="!!3-4">
            <a:extLst>
              <a:ext uri="{FF2B5EF4-FFF2-40B4-BE49-F238E27FC236}">
                <a16:creationId xmlns:a16="http://schemas.microsoft.com/office/drawing/2014/main" id="{F77E7629-7E75-E315-7718-5E1F84539947}"/>
              </a:ext>
            </a:extLst>
          </p:cNvPr>
          <p:cNvSpPr/>
          <p:nvPr/>
        </p:nvSpPr>
        <p:spPr>
          <a:xfrm>
            <a:off x="6096000" y="6143978"/>
            <a:ext cx="646331" cy="646331"/>
          </a:xfrm>
          <a:prstGeom prst="rect">
            <a:avLst/>
          </a:prstGeom>
          <a:solidFill>
            <a:srgbClr val="F9FFB5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3,4</a:t>
            </a:r>
          </a:p>
        </p:txBody>
      </p:sp>
      <p:sp>
        <p:nvSpPr>
          <p:cNvPr id="89" name="!!3-5">
            <a:extLst>
              <a:ext uri="{FF2B5EF4-FFF2-40B4-BE49-F238E27FC236}">
                <a16:creationId xmlns:a16="http://schemas.microsoft.com/office/drawing/2014/main" id="{99D81480-20E7-C33D-C293-AD24889C7EA3}"/>
              </a:ext>
            </a:extLst>
          </p:cNvPr>
          <p:cNvSpPr/>
          <p:nvPr/>
        </p:nvSpPr>
        <p:spPr>
          <a:xfrm>
            <a:off x="6742331" y="6876559"/>
            <a:ext cx="646331" cy="646331"/>
          </a:xfrm>
          <a:prstGeom prst="rect">
            <a:avLst/>
          </a:prstGeom>
          <a:solidFill>
            <a:srgbClr val="F9FFB5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3,5</a:t>
            </a:r>
          </a:p>
        </p:txBody>
      </p:sp>
      <p:sp>
        <p:nvSpPr>
          <p:cNvPr id="90" name="!!3-6">
            <a:extLst>
              <a:ext uri="{FF2B5EF4-FFF2-40B4-BE49-F238E27FC236}">
                <a16:creationId xmlns:a16="http://schemas.microsoft.com/office/drawing/2014/main" id="{095DD710-57D2-DF0F-998A-112FDBFC956B}"/>
              </a:ext>
            </a:extLst>
          </p:cNvPr>
          <p:cNvSpPr/>
          <p:nvPr/>
        </p:nvSpPr>
        <p:spPr>
          <a:xfrm>
            <a:off x="7389969" y="7609140"/>
            <a:ext cx="646331" cy="646331"/>
          </a:xfrm>
          <a:prstGeom prst="rect">
            <a:avLst/>
          </a:prstGeom>
          <a:solidFill>
            <a:srgbClr val="F9FFB5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3,6</a:t>
            </a:r>
          </a:p>
        </p:txBody>
      </p:sp>
      <p:sp>
        <p:nvSpPr>
          <p:cNvPr id="91" name="!!3-7">
            <a:extLst>
              <a:ext uri="{FF2B5EF4-FFF2-40B4-BE49-F238E27FC236}">
                <a16:creationId xmlns:a16="http://schemas.microsoft.com/office/drawing/2014/main" id="{E41FFAB3-9ED1-13BD-DA6E-BCFC93288D5E}"/>
              </a:ext>
            </a:extLst>
          </p:cNvPr>
          <p:cNvSpPr/>
          <p:nvPr/>
        </p:nvSpPr>
        <p:spPr>
          <a:xfrm>
            <a:off x="8034993" y="8341721"/>
            <a:ext cx="646331" cy="646331"/>
          </a:xfrm>
          <a:prstGeom prst="rect">
            <a:avLst/>
          </a:prstGeom>
          <a:solidFill>
            <a:srgbClr val="F9FFB5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3,7</a:t>
            </a:r>
          </a:p>
        </p:txBody>
      </p:sp>
      <p:sp>
        <p:nvSpPr>
          <p:cNvPr id="92" name="!!4-0">
            <a:extLst>
              <a:ext uri="{FF2B5EF4-FFF2-40B4-BE49-F238E27FC236}">
                <a16:creationId xmlns:a16="http://schemas.microsoft.com/office/drawing/2014/main" id="{2FD4E470-1D79-EDC6-F296-03AB069CBAAE}"/>
              </a:ext>
            </a:extLst>
          </p:cNvPr>
          <p:cNvSpPr/>
          <p:nvPr/>
        </p:nvSpPr>
        <p:spPr>
          <a:xfrm>
            <a:off x="3510676" y="3946237"/>
            <a:ext cx="646331" cy="646331"/>
          </a:xfrm>
          <a:prstGeom prst="rect">
            <a:avLst/>
          </a:prstGeom>
          <a:solidFill>
            <a:srgbClr val="B3F5B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4,0</a:t>
            </a:r>
          </a:p>
        </p:txBody>
      </p:sp>
      <p:sp>
        <p:nvSpPr>
          <p:cNvPr id="93" name="!!4-1">
            <a:extLst>
              <a:ext uri="{FF2B5EF4-FFF2-40B4-BE49-F238E27FC236}">
                <a16:creationId xmlns:a16="http://schemas.microsoft.com/office/drawing/2014/main" id="{88E32672-282C-053F-12F1-0984787FAA96}"/>
              </a:ext>
            </a:extLst>
          </p:cNvPr>
          <p:cNvSpPr/>
          <p:nvPr/>
        </p:nvSpPr>
        <p:spPr>
          <a:xfrm>
            <a:off x="4157007" y="4678817"/>
            <a:ext cx="646331" cy="646331"/>
          </a:xfrm>
          <a:prstGeom prst="rect">
            <a:avLst/>
          </a:prstGeom>
          <a:solidFill>
            <a:srgbClr val="B3F5B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4,1</a:t>
            </a:r>
          </a:p>
        </p:txBody>
      </p:sp>
      <p:sp>
        <p:nvSpPr>
          <p:cNvPr id="94" name="!!4-2">
            <a:extLst>
              <a:ext uri="{FF2B5EF4-FFF2-40B4-BE49-F238E27FC236}">
                <a16:creationId xmlns:a16="http://schemas.microsoft.com/office/drawing/2014/main" id="{D510860A-7A07-791C-D9EF-3D7CE9D8D1F5}"/>
              </a:ext>
            </a:extLst>
          </p:cNvPr>
          <p:cNvSpPr/>
          <p:nvPr/>
        </p:nvSpPr>
        <p:spPr>
          <a:xfrm>
            <a:off x="4802684" y="5411397"/>
            <a:ext cx="646331" cy="646331"/>
          </a:xfrm>
          <a:prstGeom prst="rect">
            <a:avLst/>
          </a:prstGeom>
          <a:solidFill>
            <a:srgbClr val="B3F5B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4,2</a:t>
            </a:r>
          </a:p>
        </p:txBody>
      </p:sp>
      <p:sp>
        <p:nvSpPr>
          <p:cNvPr id="95" name="!!4-3">
            <a:extLst>
              <a:ext uri="{FF2B5EF4-FFF2-40B4-BE49-F238E27FC236}">
                <a16:creationId xmlns:a16="http://schemas.microsoft.com/office/drawing/2014/main" id="{F75D2D92-8964-0DED-EEC7-483819774699}"/>
              </a:ext>
            </a:extLst>
          </p:cNvPr>
          <p:cNvSpPr/>
          <p:nvPr/>
        </p:nvSpPr>
        <p:spPr>
          <a:xfrm>
            <a:off x="5449669" y="6143978"/>
            <a:ext cx="646331" cy="646331"/>
          </a:xfrm>
          <a:prstGeom prst="rect">
            <a:avLst/>
          </a:prstGeom>
          <a:solidFill>
            <a:srgbClr val="B3F5B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4,3</a:t>
            </a:r>
          </a:p>
        </p:txBody>
      </p:sp>
      <p:sp>
        <p:nvSpPr>
          <p:cNvPr id="96" name="!!4-4">
            <a:extLst>
              <a:ext uri="{FF2B5EF4-FFF2-40B4-BE49-F238E27FC236}">
                <a16:creationId xmlns:a16="http://schemas.microsoft.com/office/drawing/2014/main" id="{6F01CAB0-09D9-6E1C-28B6-440205E35441}"/>
              </a:ext>
            </a:extLst>
          </p:cNvPr>
          <p:cNvSpPr/>
          <p:nvPr/>
        </p:nvSpPr>
        <p:spPr>
          <a:xfrm>
            <a:off x="6096000" y="6876559"/>
            <a:ext cx="646331" cy="646331"/>
          </a:xfrm>
          <a:prstGeom prst="rect">
            <a:avLst/>
          </a:prstGeom>
          <a:solidFill>
            <a:srgbClr val="B3F5B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4,4</a:t>
            </a:r>
          </a:p>
        </p:txBody>
      </p:sp>
      <p:sp>
        <p:nvSpPr>
          <p:cNvPr id="97" name="!!4-5">
            <a:extLst>
              <a:ext uri="{FF2B5EF4-FFF2-40B4-BE49-F238E27FC236}">
                <a16:creationId xmlns:a16="http://schemas.microsoft.com/office/drawing/2014/main" id="{A2B6639F-00D9-C870-04F3-0AB63C908592}"/>
              </a:ext>
            </a:extLst>
          </p:cNvPr>
          <p:cNvSpPr/>
          <p:nvPr/>
        </p:nvSpPr>
        <p:spPr>
          <a:xfrm>
            <a:off x="6742331" y="7609140"/>
            <a:ext cx="646331" cy="646331"/>
          </a:xfrm>
          <a:prstGeom prst="rect">
            <a:avLst/>
          </a:prstGeom>
          <a:solidFill>
            <a:srgbClr val="B3F5B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4,5</a:t>
            </a:r>
          </a:p>
        </p:txBody>
      </p:sp>
      <p:sp>
        <p:nvSpPr>
          <p:cNvPr id="98" name="!!4-6">
            <a:extLst>
              <a:ext uri="{FF2B5EF4-FFF2-40B4-BE49-F238E27FC236}">
                <a16:creationId xmlns:a16="http://schemas.microsoft.com/office/drawing/2014/main" id="{A3AFBEB5-F345-E5F1-3467-27C5C084BF13}"/>
              </a:ext>
            </a:extLst>
          </p:cNvPr>
          <p:cNvSpPr/>
          <p:nvPr/>
        </p:nvSpPr>
        <p:spPr>
          <a:xfrm>
            <a:off x="7389969" y="8341721"/>
            <a:ext cx="646331" cy="646331"/>
          </a:xfrm>
          <a:prstGeom prst="rect">
            <a:avLst/>
          </a:prstGeom>
          <a:solidFill>
            <a:srgbClr val="B3F5B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4,6</a:t>
            </a:r>
          </a:p>
        </p:txBody>
      </p:sp>
      <p:sp>
        <p:nvSpPr>
          <p:cNvPr id="99" name="!!4-7">
            <a:extLst>
              <a:ext uri="{FF2B5EF4-FFF2-40B4-BE49-F238E27FC236}">
                <a16:creationId xmlns:a16="http://schemas.microsoft.com/office/drawing/2014/main" id="{9FD33DB5-23D5-83C7-255C-ED34500B7984}"/>
              </a:ext>
            </a:extLst>
          </p:cNvPr>
          <p:cNvSpPr/>
          <p:nvPr/>
        </p:nvSpPr>
        <p:spPr>
          <a:xfrm>
            <a:off x="8034993" y="9074302"/>
            <a:ext cx="646331" cy="646331"/>
          </a:xfrm>
          <a:prstGeom prst="rect">
            <a:avLst/>
          </a:prstGeom>
          <a:solidFill>
            <a:srgbClr val="B3F5B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4,7</a:t>
            </a:r>
          </a:p>
        </p:txBody>
      </p:sp>
      <p:sp>
        <p:nvSpPr>
          <p:cNvPr id="100" name="!!5-0">
            <a:extLst>
              <a:ext uri="{FF2B5EF4-FFF2-40B4-BE49-F238E27FC236}">
                <a16:creationId xmlns:a16="http://schemas.microsoft.com/office/drawing/2014/main" id="{7BFA91A6-2F1D-611E-3BA7-36B208D42114}"/>
              </a:ext>
            </a:extLst>
          </p:cNvPr>
          <p:cNvSpPr/>
          <p:nvPr/>
        </p:nvSpPr>
        <p:spPr>
          <a:xfrm>
            <a:off x="3510676" y="4678818"/>
            <a:ext cx="646331" cy="646331"/>
          </a:xfrm>
          <a:prstGeom prst="rect">
            <a:avLst/>
          </a:prstGeom>
          <a:solidFill>
            <a:srgbClr val="D6F6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5,0</a:t>
            </a:r>
          </a:p>
        </p:txBody>
      </p:sp>
      <p:sp>
        <p:nvSpPr>
          <p:cNvPr id="101" name="!!5-1">
            <a:extLst>
              <a:ext uri="{FF2B5EF4-FFF2-40B4-BE49-F238E27FC236}">
                <a16:creationId xmlns:a16="http://schemas.microsoft.com/office/drawing/2014/main" id="{F40C4B7A-4586-5D64-4C84-353054FAE510}"/>
              </a:ext>
            </a:extLst>
          </p:cNvPr>
          <p:cNvSpPr/>
          <p:nvPr/>
        </p:nvSpPr>
        <p:spPr>
          <a:xfrm>
            <a:off x="4157007" y="5411398"/>
            <a:ext cx="646331" cy="646331"/>
          </a:xfrm>
          <a:prstGeom prst="rect">
            <a:avLst/>
          </a:prstGeom>
          <a:solidFill>
            <a:srgbClr val="D6F6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5,1</a:t>
            </a:r>
          </a:p>
        </p:txBody>
      </p:sp>
      <p:sp>
        <p:nvSpPr>
          <p:cNvPr id="102" name="!!5-2">
            <a:extLst>
              <a:ext uri="{FF2B5EF4-FFF2-40B4-BE49-F238E27FC236}">
                <a16:creationId xmlns:a16="http://schemas.microsoft.com/office/drawing/2014/main" id="{0790245D-03EC-0775-9C74-640A724C168D}"/>
              </a:ext>
            </a:extLst>
          </p:cNvPr>
          <p:cNvSpPr/>
          <p:nvPr/>
        </p:nvSpPr>
        <p:spPr>
          <a:xfrm>
            <a:off x="4802684" y="6143978"/>
            <a:ext cx="646331" cy="646331"/>
          </a:xfrm>
          <a:prstGeom prst="rect">
            <a:avLst/>
          </a:prstGeom>
          <a:solidFill>
            <a:srgbClr val="D6F6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5,2</a:t>
            </a:r>
          </a:p>
        </p:txBody>
      </p:sp>
      <p:sp>
        <p:nvSpPr>
          <p:cNvPr id="103" name="!!5-3">
            <a:extLst>
              <a:ext uri="{FF2B5EF4-FFF2-40B4-BE49-F238E27FC236}">
                <a16:creationId xmlns:a16="http://schemas.microsoft.com/office/drawing/2014/main" id="{420E1597-02B7-87E8-B74D-75A878DBF68F}"/>
              </a:ext>
            </a:extLst>
          </p:cNvPr>
          <p:cNvSpPr/>
          <p:nvPr/>
        </p:nvSpPr>
        <p:spPr>
          <a:xfrm>
            <a:off x="5449669" y="6876559"/>
            <a:ext cx="646331" cy="646331"/>
          </a:xfrm>
          <a:prstGeom prst="rect">
            <a:avLst/>
          </a:prstGeom>
          <a:solidFill>
            <a:srgbClr val="D6F6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5,3</a:t>
            </a:r>
          </a:p>
        </p:txBody>
      </p:sp>
      <p:sp>
        <p:nvSpPr>
          <p:cNvPr id="104" name="!!5-4">
            <a:extLst>
              <a:ext uri="{FF2B5EF4-FFF2-40B4-BE49-F238E27FC236}">
                <a16:creationId xmlns:a16="http://schemas.microsoft.com/office/drawing/2014/main" id="{B09AC995-C732-72F3-5F16-698997812C63}"/>
              </a:ext>
            </a:extLst>
          </p:cNvPr>
          <p:cNvSpPr/>
          <p:nvPr/>
        </p:nvSpPr>
        <p:spPr>
          <a:xfrm>
            <a:off x="6096000" y="7609140"/>
            <a:ext cx="646331" cy="646331"/>
          </a:xfrm>
          <a:prstGeom prst="rect">
            <a:avLst/>
          </a:prstGeom>
          <a:solidFill>
            <a:srgbClr val="D6F6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5,4</a:t>
            </a:r>
          </a:p>
        </p:txBody>
      </p:sp>
      <p:sp>
        <p:nvSpPr>
          <p:cNvPr id="105" name="!!5-5">
            <a:extLst>
              <a:ext uri="{FF2B5EF4-FFF2-40B4-BE49-F238E27FC236}">
                <a16:creationId xmlns:a16="http://schemas.microsoft.com/office/drawing/2014/main" id="{5041AACD-1F72-5300-B1C3-D786002A25EE}"/>
              </a:ext>
            </a:extLst>
          </p:cNvPr>
          <p:cNvSpPr/>
          <p:nvPr/>
        </p:nvSpPr>
        <p:spPr>
          <a:xfrm>
            <a:off x="6742331" y="8341721"/>
            <a:ext cx="646331" cy="646331"/>
          </a:xfrm>
          <a:prstGeom prst="rect">
            <a:avLst/>
          </a:prstGeom>
          <a:solidFill>
            <a:srgbClr val="D6F6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5,5</a:t>
            </a:r>
          </a:p>
        </p:txBody>
      </p:sp>
      <p:sp>
        <p:nvSpPr>
          <p:cNvPr id="106" name="!!5-6">
            <a:extLst>
              <a:ext uri="{FF2B5EF4-FFF2-40B4-BE49-F238E27FC236}">
                <a16:creationId xmlns:a16="http://schemas.microsoft.com/office/drawing/2014/main" id="{290DD67D-C4D4-45CC-BA73-A90EA055B928}"/>
              </a:ext>
            </a:extLst>
          </p:cNvPr>
          <p:cNvSpPr/>
          <p:nvPr/>
        </p:nvSpPr>
        <p:spPr>
          <a:xfrm>
            <a:off x="7389969" y="9074302"/>
            <a:ext cx="646331" cy="646331"/>
          </a:xfrm>
          <a:prstGeom prst="rect">
            <a:avLst/>
          </a:prstGeom>
          <a:solidFill>
            <a:srgbClr val="D6F6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5,6</a:t>
            </a:r>
          </a:p>
        </p:txBody>
      </p:sp>
      <p:sp>
        <p:nvSpPr>
          <p:cNvPr id="107" name="!!5-7">
            <a:extLst>
              <a:ext uri="{FF2B5EF4-FFF2-40B4-BE49-F238E27FC236}">
                <a16:creationId xmlns:a16="http://schemas.microsoft.com/office/drawing/2014/main" id="{4C7FF04E-D62F-520A-2C7D-51188F06F731}"/>
              </a:ext>
            </a:extLst>
          </p:cNvPr>
          <p:cNvSpPr/>
          <p:nvPr/>
        </p:nvSpPr>
        <p:spPr>
          <a:xfrm>
            <a:off x="8034993" y="9806883"/>
            <a:ext cx="646331" cy="646331"/>
          </a:xfrm>
          <a:prstGeom prst="rect">
            <a:avLst/>
          </a:prstGeom>
          <a:solidFill>
            <a:srgbClr val="D6F6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5,7</a:t>
            </a:r>
          </a:p>
        </p:txBody>
      </p:sp>
      <p:sp>
        <p:nvSpPr>
          <p:cNvPr id="108" name="!!6-0">
            <a:extLst>
              <a:ext uri="{FF2B5EF4-FFF2-40B4-BE49-F238E27FC236}">
                <a16:creationId xmlns:a16="http://schemas.microsoft.com/office/drawing/2014/main" id="{3E712003-C2EF-1231-C121-A5E29562FC9D}"/>
              </a:ext>
            </a:extLst>
          </p:cNvPr>
          <p:cNvSpPr/>
          <p:nvPr/>
        </p:nvSpPr>
        <p:spPr>
          <a:xfrm>
            <a:off x="3510676" y="5411399"/>
            <a:ext cx="646331" cy="646331"/>
          </a:xfrm>
          <a:prstGeom prst="rect">
            <a:avLst/>
          </a:prstGeom>
          <a:solidFill>
            <a:srgbClr val="E2CBF7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6,0</a:t>
            </a:r>
          </a:p>
        </p:txBody>
      </p:sp>
      <p:sp>
        <p:nvSpPr>
          <p:cNvPr id="109" name="!!6-1">
            <a:extLst>
              <a:ext uri="{FF2B5EF4-FFF2-40B4-BE49-F238E27FC236}">
                <a16:creationId xmlns:a16="http://schemas.microsoft.com/office/drawing/2014/main" id="{2BC221E6-066D-DDF9-A1CA-CF8C12E8832A}"/>
              </a:ext>
            </a:extLst>
          </p:cNvPr>
          <p:cNvSpPr/>
          <p:nvPr/>
        </p:nvSpPr>
        <p:spPr>
          <a:xfrm>
            <a:off x="4157007" y="6143979"/>
            <a:ext cx="646331" cy="646331"/>
          </a:xfrm>
          <a:prstGeom prst="rect">
            <a:avLst/>
          </a:prstGeom>
          <a:solidFill>
            <a:srgbClr val="E2CBF7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6,1</a:t>
            </a:r>
          </a:p>
        </p:txBody>
      </p:sp>
      <p:sp>
        <p:nvSpPr>
          <p:cNvPr id="110" name="!!6-2">
            <a:extLst>
              <a:ext uri="{FF2B5EF4-FFF2-40B4-BE49-F238E27FC236}">
                <a16:creationId xmlns:a16="http://schemas.microsoft.com/office/drawing/2014/main" id="{7559CDB8-2E0C-38FC-9003-AE523DA28892}"/>
              </a:ext>
            </a:extLst>
          </p:cNvPr>
          <p:cNvSpPr/>
          <p:nvPr/>
        </p:nvSpPr>
        <p:spPr>
          <a:xfrm>
            <a:off x="4802684" y="6876559"/>
            <a:ext cx="646331" cy="646331"/>
          </a:xfrm>
          <a:prstGeom prst="rect">
            <a:avLst/>
          </a:prstGeom>
          <a:solidFill>
            <a:srgbClr val="E2CBF7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6,2</a:t>
            </a:r>
          </a:p>
        </p:txBody>
      </p:sp>
      <p:sp>
        <p:nvSpPr>
          <p:cNvPr id="111" name="!!6-3">
            <a:extLst>
              <a:ext uri="{FF2B5EF4-FFF2-40B4-BE49-F238E27FC236}">
                <a16:creationId xmlns:a16="http://schemas.microsoft.com/office/drawing/2014/main" id="{EE425172-B610-C7BD-0514-17B1ED4F58C8}"/>
              </a:ext>
            </a:extLst>
          </p:cNvPr>
          <p:cNvSpPr/>
          <p:nvPr/>
        </p:nvSpPr>
        <p:spPr>
          <a:xfrm>
            <a:off x="5449669" y="7609140"/>
            <a:ext cx="646331" cy="646331"/>
          </a:xfrm>
          <a:prstGeom prst="rect">
            <a:avLst/>
          </a:prstGeom>
          <a:solidFill>
            <a:srgbClr val="E2CBF7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6,3</a:t>
            </a:r>
          </a:p>
        </p:txBody>
      </p:sp>
      <p:sp>
        <p:nvSpPr>
          <p:cNvPr id="112" name="!!6-4">
            <a:extLst>
              <a:ext uri="{FF2B5EF4-FFF2-40B4-BE49-F238E27FC236}">
                <a16:creationId xmlns:a16="http://schemas.microsoft.com/office/drawing/2014/main" id="{0CE2A2B8-7973-AC15-7D70-824FDF0DDE20}"/>
              </a:ext>
            </a:extLst>
          </p:cNvPr>
          <p:cNvSpPr/>
          <p:nvPr/>
        </p:nvSpPr>
        <p:spPr>
          <a:xfrm>
            <a:off x="6096000" y="8341721"/>
            <a:ext cx="646331" cy="646331"/>
          </a:xfrm>
          <a:prstGeom prst="rect">
            <a:avLst/>
          </a:prstGeom>
          <a:solidFill>
            <a:srgbClr val="E2CBF7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6,4</a:t>
            </a:r>
          </a:p>
        </p:txBody>
      </p:sp>
      <p:sp>
        <p:nvSpPr>
          <p:cNvPr id="113" name="!!6-5">
            <a:extLst>
              <a:ext uri="{FF2B5EF4-FFF2-40B4-BE49-F238E27FC236}">
                <a16:creationId xmlns:a16="http://schemas.microsoft.com/office/drawing/2014/main" id="{A64BB2C6-9F42-A3EB-8241-0CC1C69A5BBE}"/>
              </a:ext>
            </a:extLst>
          </p:cNvPr>
          <p:cNvSpPr/>
          <p:nvPr/>
        </p:nvSpPr>
        <p:spPr>
          <a:xfrm>
            <a:off x="6742331" y="9074302"/>
            <a:ext cx="646331" cy="646331"/>
          </a:xfrm>
          <a:prstGeom prst="rect">
            <a:avLst/>
          </a:prstGeom>
          <a:solidFill>
            <a:srgbClr val="E2CBF7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6,5</a:t>
            </a:r>
          </a:p>
        </p:txBody>
      </p:sp>
      <p:sp>
        <p:nvSpPr>
          <p:cNvPr id="114" name="!!6-6">
            <a:extLst>
              <a:ext uri="{FF2B5EF4-FFF2-40B4-BE49-F238E27FC236}">
                <a16:creationId xmlns:a16="http://schemas.microsoft.com/office/drawing/2014/main" id="{5DAB8FC5-61CB-5A41-B1AD-4B5560AA1F3E}"/>
              </a:ext>
            </a:extLst>
          </p:cNvPr>
          <p:cNvSpPr/>
          <p:nvPr/>
        </p:nvSpPr>
        <p:spPr>
          <a:xfrm>
            <a:off x="7389969" y="9806883"/>
            <a:ext cx="646331" cy="646331"/>
          </a:xfrm>
          <a:prstGeom prst="rect">
            <a:avLst/>
          </a:prstGeom>
          <a:solidFill>
            <a:srgbClr val="E2CBF7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6,6</a:t>
            </a:r>
          </a:p>
        </p:txBody>
      </p:sp>
      <p:sp>
        <p:nvSpPr>
          <p:cNvPr id="115" name="!!6-7">
            <a:extLst>
              <a:ext uri="{FF2B5EF4-FFF2-40B4-BE49-F238E27FC236}">
                <a16:creationId xmlns:a16="http://schemas.microsoft.com/office/drawing/2014/main" id="{A780B8B7-2113-F1D8-56F9-186D09A8DCBC}"/>
              </a:ext>
            </a:extLst>
          </p:cNvPr>
          <p:cNvSpPr/>
          <p:nvPr/>
        </p:nvSpPr>
        <p:spPr>
          <a:xfrm>
            <a:off x="8034993" y="10539464"/>
            <a:ext cx="646331" cy="646331"/>
          </a:xfrm>
          <a:prstGeom prst="rect">
            <a:avLst/>
          </a:prstGeom>
          <a:solidFill>
            <a:srgbClr val="E2CBF7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6,7</a:t>
            </a:r>
          </a:p>
        </p:txBody>
      </p:sp>
      <p:sp>
        <p:nvSpPr>
          <p:cNvPr id="116" name="!!7-0">
            <a:extLst>
              <a:ext uri="{FF2B5EF4-FFF2-40B4-BE49-F238E27FC236}">
                <a16:creationId xmlns:a16="http://schemas.microsoft.com/office/drawing/2014/main" id="{612221A8-FF3E-CC02-2645-ACC4EE5705D0}"/>
              </a:ext>
            </a:extLst>
          </p:cNvPr>
          <p:cNvSpPr/>
          <p:nvPr/>
        </p:nvSpPr>
        <p:spPr>
          <a:xfrm>
            <a:off x="3510676" y="6143983"/>
            <a:ext cx="646331" cy="646331"/>
          </a:xfrm>
          <a:prstGeom prst="rect">
            <a:avLst/>
          </a:prstGeom>
          <a:solidFill>
            <a:srgbClr val="D1BD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7,0</a:t>
            </a:r>
          </a:p>
        </p:txBody>
      </p:sp>
      <p:sp>
        <p:nvSpPr>
          <p:cNvPr id="117" name="!!7-1">
            <a:extLst>
              <a:ext uri="{FF2B5EF4-FFF2-40B4-BE49-F238E27FC236}">
                <a16:creationId xmlns:a16="http://schemas.microsoft.com/office/drawing/2014/main" id="{FD013985-E89D-22D3-2976-41FD6C03CFC3}"/>
              </a:ext>
            </a:extLst>
          </p:cNvPr>
          <p:cNvSpPr/>
          <p:nvPr/>
        </p:nvSpPr>
        <p:spPr>
          <a:xfrm>
            <a:off x="4157007" y="6876563"/>
            <a:ext cx="646331" cy="646331"/>
          </a:xfrm>
          <a:prstGeom prst="rect">
            <a:avLst/>
          </a:prstGeom>
          <a:solidFill>
            <a:srgbClr val="D1BD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7,1</a:t>
            </a:r>
          </a:p>
        </p:txBody>
      </p:sp>
      <p:sp>
        <p:nvSpPr>
          <p:cNvPr id="118" name="!!7-2">
            <a:extLst>
              <a:ext uri="{FF2B5EF4-FFF2-40B4-BE49-F238E27FC236}">
                <a16:creationId xmlns:a16="http://schemas.microsoft.com/office/drawing/2014/main" id="{E08EE3F2-2A30-674E-2A3A-3E1979D6C6D0}"/>
              </a:ext>
            </a:extLst>
          </p:cNvPr>
          <p:cNvSpPr/>
          <p:nvPr/>
        </p:nvSpPr>
        <p:spPr>
          <a:xfrm>
            <a:off x="4802684" y="7609143"/>
            <a:ext cx="646331" cy="646331"/>
          </a:xfrm>
          <a:prstGeom prst="rect">
            <a:avLst/>
          </a:prstGeom>
          <a:solidFill>
            <a:srgbClr val="D1BD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7,2</a:t>
            </a:r>
          </a:p>
        </p:txBody>
      </p:sp>
      <p:sp>
        <p:nvSpPr>
          <p:cNvPr id="119" name="!!7-3">
            <a:extLst>
              <a:ext uri="{FF2B5EF4-FFF2-40B4-BE49-F238E27FC236}">
                <a16:creationId xmlns:a16="http://schemas.microsoft.com/office/drawing/2014/main" id="{8530C51B-EC6D-9562-2DB8-40E0C319D239}"/>
              </a:ext>
            </a:extLst>
          </p:cNvPr>
          <p:cNvSpPr/>
          <p:nvPr/>
        </p:nvSpPr>
        <p:spPr>
          <a:xfrm>
            <a:off x="5449669" y="8341724"/>
            <a:ext cx="646331" cy="646331"/>
          </a:xfrm>
          <a:prstGeom prst="rect">
            <a:avLst/>
          </a:prstGeom>
          <a:solidFill>
            <a:srgbClr val="D1BD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7,3</a:t>
            </a:r>
          </a:p>
        </p:txBody>
      </p:sp>
      <p:sp>
        <p:nvSpPr>
          <p:cNvPr id="120" name="!!7-4">
            <a:extLst>
              <a:ext uri="{FF2B5EF4-FFF2-40B4-BE49-F238E27FC236}">
                <a16:creationId xmlns:a16="http://schemas.microsoft.com/office/drawing/2014/main" id="{EED079E0-3A22-919F-9A6A-B8E3574C3941}"/>
              </a:ext>
            </a:extLst>
          </p:cNvPr>
          <p:cNvSpPr/>
          <p:nvPr/>
        </p:nvSpPr>
        <p:spPr>
          <a:xfrm>
            <a:off x="6096000" y="9074305"/>
            <a:ext cx="646331" cy="646331"/>
          </a:xfrm>
          <a:prstGeom prst="rect">
            <a:avLst/>
          </a:prstGeom>
          <a:solidFill>
            <a:srgbClr val="D1BD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7,4</a:t>
            </a:r>
          </a:p>
        </p:txBody>
      </p:sp>
      <p:sp>
        <p:nvSpPr>
          <p:cNvPr id="121" name="!!7-5">
            <a:extLst>
              <a:ext uri="{FF2B5EF4-FFF2-40B4-BE49-F238E27FC236}">
                <a16:creationId xmlns:a16="http://schemas.microsoft.com/office/drawing/2014/main" id="{F3CE9E88-F265-AE4B-6A41-CD51D4793928}"/>
              </a:ext>
            </a:extLst>
          </p:cNvPr>
          <p:cNvSpPr/>
          <p:nvPr/>
        </p:nvSpPr>
        <p:spPr>
          <a:xfrm>
            <a:off x="6742331" y="9806886"/>
            <a:ext cx="646331" cy="646331"/>
          </a:xfrm>
          <a:prstGeom prst="rect">
            <a:avLst/>
          </a:prstGeom>
          <a:solidFill>
            <a:srgbClr val="D1BD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7,5</a:t>
            </a:r>
          </a:p>
        </p:txBody>
      </p:sp>
      <p:sp>
        <p:nvSpPr>
          <p:cNvPr id="122" name="!!7-6">
            <a:extLst>
              <a:ext uri="{FF2B5EF4-FFF2-40B4-BE49-F238E27FC236}">
                <a16:creationId xmlns:a16="http://schemas.microsoft.com/office/drawing/2014/main" id="{72E52A79-F9F3-7420-CE38-DDEBFF89F0D5}"/>
              </a:ext>
            </a:extLst>
          </p:cNvPr>
          <p:cNvSpPr/>
          <p:nvPr/>
        </p:nvSpPr>
        <p:spPr>
          <a:xfrm>
            <a:off x="7389969" y="10539467"/>
            <a:ext cx="646331" cy="646331"/>
          </a:xfrm>
          <a:prstGeom prst="rect">
            <a:avLst/>
          </a:prstGeom>
          <a:solidFill>
            <a:srgbClr val="D1BD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7,6</a:t>
            </a:r>
          </a:p>
        </p:txBody>
      </p:sp>
      <p:sp>
        <p:nvSpPr>
          <p:cNvPr id="123" name="!!7-7">
            <a:extLst>
              <a:ext uri="{FF2B5EF4-FFF2-40B4-BE49-F238E27FC236}">
                <a16:creationId xmlns:a16="http://schemas.microsoft.com/office/drawing/2014/main" id="{5DE55502-ABAF-3372-E3DA-0F9424EE2908}"/>
              </a:ext>
            </a:extLst>
          </p:cNvPr>
          <p:cNvSpPr/>
          <p:nvPr/>
        </p:nvSpPr>
        <p:spPr>
          <a:xfrm>
            <a:off x="8034993" y="11272048"/>
            <a:ext cx="646331" cy="646331"/>
          </a:xfrm>
          <a:prstGeom prst="rect">
            <a:avLst/>
          </a:prstGeom>
          <a:solidFill>
            <a:srgbClr val="D1BD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7,7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FF84975-0231-4790-510F-3BB746502589}"/>
              </a:ext>
            </a:extLst>
          </p:cNvPr>
          <p:cNvSpPr txBox="1">
            <a:spLocks/>
          </p:cNvSpPr>
          <p:nvPr/>
        </p:nvSpPr>
        <p:spPr>
          <a:xfrm>
            <a:off x="381000" y="236141"/>
            <a:ext cx="10515600" cy="8059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sz="4000" dirty="0"/>
              <a:t>Orthogonal Memory Access - Solution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1F796B4B-1957-5452-2A56-CA6C3FCC39EF}"/>
              </a:ext>
            </a:extLst>
          </p:cNvPr>
          <p:cNvSpPr/>
          <p:nvPr/>
        </p:nvSpPr>
        <p:spPr>
          <a:xfrm>
            <a:off x="451035" y="3022854"/>
            <a:ext cx="1671492" cy="1146016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Column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Writer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(II=1)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54DFA410-4036-1B66-B6F0-FBF6C61C4E21}"/>
              </a:ext>
            </a:extLst>
          </p:cNvPr>
          <p:cNvSpPr/>
          <p:nvPr/>
        </p:nvSpPr>
        <p:spPr>
          <a:xfrm>
            <a:off x="9897460" y="3022854"/>
            <a:ext cx="1671492" cy="1146016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Row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Reader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(II=1)</a:t>
            </a:r>
          </a:p>
        </p:txBody>
      </p:sp>
    </p:spTree>
    <p:extLst>
      <p:ext uri="{BB962C8B-B14F-4D97-AF65-F5344CB8AC3E}">
        <p14:creationId xmlns:p14="http://schemas.microsoft.com/office/powerpoint/2010/main" val="12231158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800">
        <p159:morph option="byObject"/>
      </p:transition>
    </mc:Choice>
    <mc:Fallback xmlns="">
      <p:transition spd="slow">
        <p:fade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06D39D-5CE5-1CAF-0F83-10F01A94BD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55F9567-D0D6-EE14-1202-1D830F5D6F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72</a:t>
            </a:fld>
            <a:endParaRPr lang="en-CA"/>
          </a:p>
        </p:txBody>
      </p:sp>
      <p:sp>
        <p:nvSpPr>
          <p:cNvPr id="4" name="!!0-0">
            <a:extLst>
              <a:ext uri="{FF2B5EF4-FFF2-40B4-BE49-F238E27FC236}">
                <a16:creationId xmlns:a16="http://schemas.microsoft.com/office/drawing/2014/main" id="{3DFA89AE-2B2E-FE47-CFC9-6D478304396D}"/>
              </a:ext>
            </a:extLst>
          </p:cNvPr>
          <p:cNvSpPr/>
          <p:nvPr/>
        </p:nvSpPr>
        <p:spPr>
          <a:xfrm>
            <a:off x="3510676" y="1015913"/>
            <a:ext cx="646331" cy="646331"/>
          </a:xfrm>
          <a:prstGeom prst="rect">
            <a:avLst/>
          </a:prstGeom>
          <a:solidFill>
            <a:srgbClr val="FA918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0,0</a:t>
            </a:r>
          </a:p>
        </p:txBody>
      </p:sp>
      <p:sp>
        <p:nvSpPr>
          <p:cNvPr id="5" name="!!0-1">
            <a:extLst>
              <a:ext uri="{FF2B5EF4-FFF2-40B4-BE49-F238E27FC236}">
                <a16:creationId xmlns:a16="http://schemas.microsoft.com/office/drawing/2014/main" id="{B11AEB01-D3ED-C55C-B2A0-8F04F273F5A6}"/>
              </a:ext>
            </a:extLst>
          </p:cNvPr>
          <p:cNvSpPr/>
          <p:nvPr/>
        </p:nvSpPr>
        <p:spPr>
          <a:xfrm>
            <a:off x="4157007" y="1748493"/>
            <a:ext cx="646331" cy="646331"/>
          </a:xfrm>
          <a:prstGeom prst="rect">
            <a:avLst/>
          </a:prstGeom>
          <a:solidFill>
            <a:srgbClr val="FA918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0,1</a:t>
            </a:r>
          </a:p>
        </p:txBody>
      </p:sp>
      <p:sp>
        <p:nvSpPr>
          <p:cNvPr id="6" name="!!0-2">
            <a:extLst>
              <a:ext uri="{FF2B5EF4-FFF2-40B4-BE49-F238E27FC236}">
                <a16:creationId xmlns:a16="http://schemas.microsoft.com/office/drawing/2014/main" id="{2AACF1AD-5238-125F-E25C-A73956ADD22B}"/>
              </a:ext>
            </a:extLst>
          </p:cNvPr>
          <p:cNvSpPr/>
          <p:nvPr/>
        </p:nvSpPr>
        <p:spPr>
          <a:xfrm>
            <a:off x="4802684" y="2481073"/>
            <a:ext cx="646331" cy="646331"/>
          </a:xfrm>
          <a:prstGeom prst="rect">
            <a:avLst/>
          </a:prstGeom>
          <a:solidFill>
            <a:srgbClr val="FA918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0,2</a:t>
            </a:r>
          </a:p>
        </p:txBody>
      </p:sp>
      <p:sp>
        <p:nvSpPr>
          <p:cNvPr id="7" name="!!0-3">
            <a:extLst>
              <a:ext uri="{FF2B5EF4-FFF2-40B4-BE49-F238E27FC236}">
                <a16:creationId xmlns:a16="http://schemas.microsoft.com/office/drawing/2014/main" id="{B11CD004-37F1-EC17-0B2A-1B59B16D85D8}"/>
              </a:ext>
            </a:extLst>
          </p:cNvPr>
          <p:cNvSpPr/>
          <p:nvPr/>
        </p:nvSpPr>
        <p:spPr>
          <a:xfrm>
            <a:off x="5449669" y="3213654"/>
            <a:ext cx="646331" cy="646331"/>
          </a:xfrm>
          <a:prstGeom prst="rect">
            <a:avLst/>
          </a:prstGeom>
          <a:solidFill>
            <a:srgbClr val="FA918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0,3</a:t>
            </a:r>
          </a:p>
        </p:txBody>
      </p:sp>
      <p:sp>
        <p:nvSpPr>
          <p:cNvPr id="8" name="!!0-4">
            <a:extLst>
              <a:ext uri="{FF2B5EF4-FFF2-40B4-BE49-F238E27FC236}">
                <a16:creationId xmlns:a16="http://schemas.microsoft.com/office/drawing/2014/main" id="{07368B3A-0FC3-10C3-6086-C53673330EF3}"/>
              </a:ext>
            </a:extLst>
          </p:cNvPr>
          <p:cNvSpPr/>
          <p:nvPr/>
        </p:nvSpPr>
        <p:spPr>
          <a:xfrm>
            <a:off x="6096000" y="3946235"/>
            <a:ext cx="646331" cy="646331"/>
          </a:xfrm>
          <a:prstGeom prst="rect">
            <a:avLst/>
          </a:prstGeom>
          <a:solidFill>
            <a:srgbClr val="FA918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0,4</a:t>
            </a:r>
          </a:p>
        </p:txBody>
      </p:sp>
      <p:sp>
        <p:nvSpPr>
          <p:cNvPr id="9" name="!!0-5">
            <a:extLst>
              <a:ext uri="{FF2B5EF4-FFF2-40B4-BE49-F238E27FC236}">
                <a16:creationId xmlns:a16="http://schemas.microsoft.com/office/drawing/2014/main" id="{9096ACD8-7AE5-10F1-E592-E4A8520F81D7}"/>
              </a:ext>
            </a:extLst>
          </p:cNvPr>
          <p:cNvSpPr/>
          <p:nvPr/>
        </p:nvSpPr>
        <p:spPr>
          <a:xfrm>
            <a:off x="6742331" y="4678816"/>
            <a:ext cx="646331" cy="646331"/>
          </a:xfrm>
          <a:prstGeom prst="rect">
            <a:avLst/>
          </a:prstGeom>
          <a:solidFill>
            <a:srgbClr val="FA918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0,5</a:t>
            </a:r>
          </a:p>
        </p:txBody>
      </p:sp>
      <p:sp>
        <p:nvSpPr>
          <p:cNvPr id="10" name="!!0-6">
            <a:extLst>
              <a:ext uri="{FF2B5EF4-FFF2-40B4-BE49-F238E27FC236}">
                <a16:creationId xmlns:a16="http://schemas.microsoft.com/office/drawing/2014/main" id="{09FDE685-5C53-D27B-927B-EE9DC6D36E96}"/>
              </a:ext>
            </a:extLst>
          </p:cNvPr>
          <p:cNvSpPr/>
          <p:nvPr/>
        </p:nvSpPr>
        <p:spPr>
          <a:xfrm>
            <a:off x="7389969" y="5411397"/>
            <a:ext cx="646331" cy="646331"/>
          </a:xfrm>
          <a:prstGeom prst="rect">
            <a:avLst/>
          </a:prstGeom>
          <a:solidFill>
            <a:srgbClr val="FA918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0,6</a:t>
            </a:r>
          </a:p>
        </p:txBody>
      </p:sp>
      <p:sp>
        <p:nvSpPr>
          <p:cNvPr id="11" name="!!0-7">
            <a:extLst>
              <a:ext uri="{FF2B5EF4-FFF2-40B4-BE49-F238E27FC236}">
                <a16:creationId xmlns:a16="http://schemas.microsoft.com/office/drawing/2014/main" id="{DE148BB9-BB8E-4807-3C9F-7BAB2297DEC8}"/>
              </a:ext>
            </a:extLst>
          </p:cNvPr>
          <p:cNvSpPr/>
          <p:nvPr/>
        </p:nvSpPr>
        <p:spPr>
          <a:xfrm>
            <a:off x="8034993" y="6143978"/>
            <a:ext cx="646331" cy="646331"/>
          </a:xfrm>
          <a:prstGeom prst="rect">
            <a:avLst/>
          </a:prstGeom>
          <a:solidFill>
            <a:srgbClr val="FA918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0,7</a:t>
            </a:r>
          </a:p>
        </p:txBody>
      </p:sp>
      <p:sp>
        <p:nvSpPr>
          <p:cNvPr id="68" name="!!1-0">
            <a:extLst>
              <a:ext uri="{FF2B5EF4-FFF2-40B4-BE49-F238E27FC236}">
                <a16:creationId xmlns:a16="http://schemas.microsoft.com/office/drawing/2014/main" id="{465D57A1-51AF-BF9D-1990-104826BDFE6C}"/>
              </a:ext>
            </a:extLst>
          </p:cNvPr>
          <p:cNvSpPr/>
          <p:nvPr/>
        </p:nvSpPr>
        <p:spPr>
          <a:xfrm>
            <a:off x="3510676" y="1748494"/>
            <a:ext cx="646331" cy="646331"/>
          </a:xfrm>
          <a:prstGeom prst="rect">
            <a:avLst/>
          </a:prstGeom>
          <a:solidFill>
            <a:srgbClr val="FCAE7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1,0</a:t>
            </a:r>
          </a:p>
        </p:txBody>
      </p:sp>
      <p:sp>
        <p:nvSpPr>
          <p:cNvPr id="69" name="!!1-1">
            <a:extLst>
              <a:ext uri="{FF2B5EF4-FFF2-40B4-BE49-F238E27FC236}">
                <a16:creationId xmlns:a16="http://schemas.microsoft.com/office/drawing/2014/main" id="{9B3B8AD3-FE4F-8848-72C2-E753E943CA23}"/>
              </a:ext>
            </a:extLst>
          </p:cNvPr>
          <p:cNvSpPr/>
          <p:nvPr/>
        </p:nvSpPr>
        <p:spPr>
          <a:xfrm>
            <a:off x="4157007" y="2481074"/>
            <a:ext cx="646331" cy="646331"/>
          </a:xfrm>
          <a:prstGeom prst="rect">
            <a:avLst/>
          </a:prstGeom>
          <a:solidFill>
            <a:srgbClr val="FCAE7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1,1</a:t>
            </a:r>
          </a:p>
        </p:txBody>
      </p:sp>
      <p:sp>
        <p:nvSpPr>
          <p:cNvPr id="70" name="!!1-2">
            <a:extLst>
              <a:ext uri="{FF2B5EF4-FFF2-40B4-BE49-F238E27FC236}">
                <a16:creationId xmlns:a16="http://schemas.microsoft.com/office/drawing/2014/main" id="{93300113-A174-7219-469C-8AA261D92B21}"/>
              </a:ext>
            </a:extLst>
          </p:cNvPr>
          <p:cNvSpPr/>
          <p:nvPr/>
        </p:nvSpPr>
        <p:spPr>
          <a:xfrm>
            <a:off x="4802684" y="3213654"/>
            <a:ext cx="646331" cy="646331"/>
          </a:xfrm>
          <a:prstGeom prst="rect">
            <a:avLst/>
          </a:prstGeom>
          <a:solidFill>
            <a:srgbClr val="FCAE7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1,2</a:t>
            </a:r>
          </a:p>
        </p:txBody>
      </p:sp>
      <p:sp>
        <p:nvSpPr>
          <p:cNvPr id="71" name="!!1-3">
            <a:extLst>
              <a:ext uri="{FF2B5EF4-FFF2-40B4-BE49-F238E27FC236}">
                <a16:creationId xmlns:a16="http://schemas.microsoft.com/office/drawing/2014/main" id="{3B015E44-5375-88BD-6152-A78D36E79162}"/>
              </a:ext>
            </a:extLst>
          </p:cNvPr>
          <p:cNvSpPr/>
          <p:nvPr/>
        </p:nvSpPr>
        <p:spPr>
          <a:xfrm>
            <a:off x="5449669" y="3946235"/>
            <a:ext cx="646331" cy="646331"/>
          </a:xfrm>
          <a:prstGeom prst="rect">
            <a:avLst/>
          </a:prstGeom>
          <a:solidFill>
            <a:srgbClr val="FCAE7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1,3</a:t>
            </a:r>
          </a:p>
        </p:txBody>
      </p:sp>
      <p:sp>
        <p:nvSpPr>
          <p:cNvPr id="72" name="!!1-4">
            <a:extLst>
              <a:ext uri="{FF2B5EF4-FFF2-40B4-BE49-F238E27FC236}">
                <a16:creationId xmlns:a16="http://schemas.microsoft.com/office/drawing/2014/main" id="{D6A376AD-2E1F-1302-EF14-68FBAE128E35}"/>
              </a:ext>
            </a:extLst>
          </p:cNvPr>
          <p:cNvSpPr/>
          <p:nvPr/>
        </p:nvSpPr>
        <p:spPr>
          <a:xfrm>
            <a:off x="6096000" y="4678816"/>
            <a:ext cx="646331" cy="646331"/>
          </a:xfrm>
          <a:prstGeom prst="rect">
            <a:avLst/>
          </a:prstGeom>
          <a:solidFill>
            <a:srgbClr val="FCAE7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1,4</a:t>
            </a:r>
          </a:p>
        </p:txBody>
      </p:sp>
      <p:sp>
        <p:nvSpPr>
          <p:cNvPr id="73" name="!!1-5">
            <a:extLst>
              <a:ext uri="{FF2B5EF4-FFF2-40B4-BE49-F238E27FC236}">
                <a16:creationId xmlns:a16="http://schemas.microsoft.com/office/drawing/2014/main" id="{407AA873-55E7-08B6-43A0-F2CD6074F8FA}"/>
              </a:ext>
            </a:extLst>
          </p:cNvPr>
          <p:cNvSpPr/>
          <p:nvPr/>
        </p:nvSpPr>
        <p:spPr>
          <a:xfrm>
            <a:off x="6742331" y="5411397"/>
            <a:ext cx="646331" cy="646331"/>
          </a:xfrm>
          <a:prstGeom prst="rect">
            <a:avLst/>
          </a:prstGeom>
          <a:solidFill>
            <a:srgbClr val="FCAE7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1,5</a:t>
            </a:r>
          </a:p>
        </p:txBody>
      </p:sp>
      <p:sp>
        <p:nvSpPr>
          <p:cNvPr id="74" name="!!1-6">
            <a:extLst>
              <a:ext uri="{FF2B5EF4-FFF2-40B4-BE49-F238E27FC236}">
                <a16:creationId xmlns:a16="http://schemas.microsoft.com/office/drawing/2014/main" id="{B0D6F1D4-5221-AE38-B2D0-8AFB5B9D0CFB}"/>
              </a:ext>
            </a:extLst>
          </p:cNvPr>
          <p:cNvSpPr/>
          <p:nvPr/>
        </p:nvSpPr>
        <p:spPr>
          <a:xfrm>
            <a:off x="7389969" y="6143978"/>
            <a:ext cx="646331" cy="646331"/>
          </a:xfrm>
          <a:prstGeom prst="rect">
            <a:avLst/>
          </a:prstGeom>
          <a:solidFill>
            <a:srgbClr val="FCAE7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1,6</a:t>
            </a:r>
          </a:p>
        </p:txBody>
      </p:sp>
      <p:sp>
        <p:nvSpPr>
          <p:cNvPr id="75" name="!!1-7">
            <a:extLst>
              <a:ext uri="{FF2B5EF4-FFF2-40B4-BE49-F238E27FC236}">
                <a16:creationId xmlns:a16="http://schemas.microsoft.com/office/drawing/2014/main" id="{366DA38B-1519-E5B3-94FB-FF89C52FCAFA}"/>
              </a:ext>
            </a:extLst>
          </p:cNvPr>
          <p:cNvSpPr/>
          <p:nvPr/>
        </p:nvSpPr>
        <p:spPr>
          <a:xfrm>
            <a:off x="8034993" y="-5119651"/>
            <a:ext cx="646331" cy="646331"/>
          </a:xfrm>
          <a:prstGeom prst="rect">
            <a:avLst/>
          </a:prstGeom>
          <a:solidFill>
            <a:srgbClr val="FCAE7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1,7</a:t>
            </a:r>
          </a:p>
        </p:txBody>
      </p:sp>
      <p:sp>
        <p:nvSpPr>
          <p:cNvPr id="76" name="!!2-0">
            <a:extLst>
              <a:ext uri="{FF2B5EF4-FFF2-40B4-BE49-F238E27FC236}">
                <a16:creationId xmlns:a16="http://schemas.microsoft.com/office/drawing/2014/main" id="{217AB75F-9A7F-03B7-8BB4-02D00AEC6C41}"/>
              </a:ext>
            </a:extLst>
          </p:cNvPr>
          <p:cNvSpPr/>
          <p:nvPr/>
        </p:nvSpPr>
        <p:spPr>
          <a:xfrm>
            <a:off x="3510676" y="2481075"/>
            <a:ext cx="646331" cy="646331"/>
          </a:xfrm>
          <a:prstGeom prst="rect">
            <a:avLst/>
          </a:prstGeom>
          <a:solidFill>
            <a:srgbClr val="FFE69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2,0</a:t>
            </a:r>
          </a:p>
        </p:txBody>
      </p:sp>
      <p:sp>
        <p:nvSpPr>
          <p:cNvPr id="77" name="!!2-1">
            <a:extLst>
              <a:ext uri="{FF2B5EF4-FFF2-40B4-BE49-F238E27FC236}">
                <a16:creationId xmlns:a16="http://schemas.microsoft.com/office/drawing/2014/main" id="{F2E59F5F-A0C6-EF44-1FFB-F0C8311E1F5C}"/>
              </a:ext>
            </a:extLst>
          </p:cNvPr>
          <p:cNvSpPr/>
          <p:nvPr/>
        </p:nvSpPr>
        <p:spPr>
          <a:xfrm>
            <a:off x="4157007" y="3213655"/>
            <a:ext cx="646331" cy="646331"/>
          </a:xfrm>
          <a:prstGeom prst="rect">
            <a:avLst/>
          </a:prstGeom>
          <a:solidFill>
            <a:srgbClr val="FFE69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2,1</a:t>
            </a:r>
          </a:p>
        </p:txBody>
      </p:sp>
      <p:sp>
        <p:nvSpPr>
          <p:cNvPr id="78" name="!!2-2">
            <a:extLst>
              <a:ext uri="{FF2B5EF4-FFF2-40B4-BE49-F238E27FC236}">
                <a16:creationId xmlns:a16="http://schemas.microsoft.com/office/drawing/2014/main" id="{58A8810C-86F3-45DF-9B9A-CBB774310518}"/>
              </a:ext>
            </a:extLst>
          </p:cNvPr>
          <p:cNvSpPr/>
          <p:nvPr/>
        </p:nvSpPr>
        <p:spPr>
          <a:xfrm>
            <a:off x="4802684" y="3946235"/>
            <a:ext cx="646331" cy="646331"/>
          </a:xfrm>
          <a:prstGeom prst="rect">
            <a:avLst/>
          </a:prstGeom>
          <a:solidFill>
            <a:srgbClr val="FFE69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2,2</a:t>
            </a:r>
          </a:p>
        </p:txBody>
      </p:sp>
      <p:sp>
        <p:nvSpPr>
          <p:cNvPr id="79" name="!!2-3">
            <a:extLst>
              <a:ext uri="{FF2B5EF4-FFF2-40B4-BE49-F238E27FC236}">
                <a16:creationId xmlns:a16="http://schemas.microsoft.com/office/drawing/2014/main" id="{7056C3A5-21CD-4877-BE94-D340D1B8455B}"/>
              </a:ext>
            </a:extLst>
          </p:cNvPr>
          <p:cNvSpPr/>
          <p:nvPr/>
        </p:nvSpPr>
        <p:spPr>
          <a:xfrm>
            <a:off x="5449669" y="4678816"/>
            <a:ext cx="646331" cy="646331"/>
          </a:xfrm>
          <a:prstGeom prst="rect">
            <a:avLst/>
          </a:prstGeom>
          <a:solidFill>
            <a:srgbClr val="FFE69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2,3</a:t>
            </a:r>
          </a:p>
        </p:txBody>
      </p:sp>
      <p:sp>
        <p:nvSpPr>
          <p:cNvPr id="80" name="!!2-4">
            <a:extLst>
              <a:ext uri="{FF2B5EF4-FFF2-40B4-BE49-F238E27FC236}">
                <a16:creationId xmlns:a16="http://schemas.microsoft.com/office/drawing/2014/main" id="{42FEBFF9-7356-6E39-EC14-A58B9F73CC8E}"/>
              </a:ext>
            </a:extLst>
          </p:cNvPr>
          <p:cNvSpPr/>
          <p:nvPr/>
        </p:nvSpPr>
        <p:spPr>
          <a:xfrm>
            <a:off x="6096000" y="5411397"/>
            <a:ext cx="646331" cy="646331"/>
          </a:xfrm>
          <a:prstGeom prst="rect">
            <a:avLst/>
          </a:prstGeom>
          <a:solidFill>
            <a:srgbClr val="FFE69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2,4</a:t>
            </a:r>
          </a:p>
        </p:txBody>
      </p:sp>
      <p:sp>
        <p:nvSpPr>
          <p:cNvPr id="81" name="!!2-5">
            <a:extLst>
              <a:ext uri="{FF2B5EF4-FFF2-40B4-BE49-F238E27FC236}">
                <a16:creationId xmlns:a16="http://schemas.microsoft.com/office/drawing/2014/main" id="{E3E6C558-7E82-64D0-9F27-C5A80D02219E}"/>
              </a:ext>
            </a:extLst>
          </p:cNvPr>
          <p:cNvSpPr/>
          <p:nvPr/>
        </p:nvSpPr>
        <p:spPr>
          <a:xfrm>
            <a:off x="6742331" y="6143978"/>
            <a:ext cx="646331" cy="646331"/>
          </a:xfrm>
          <a:prstGeom prst="rect">
            <a:avLst/>
          </a:prstGeom>
          <a:solidFill>
            <a:srgbClr val="FFE69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2,5</a:t>
            </a:r>
          </a:p>
        </p:txBody>
      </p:sp>
      <p:sp>
        <p:nvSpPr>
          <p:cNvPr id="82" name="!!2-6">
            <a:extLst>
              <a:ext uri="{FF2B5EF4-FFF2-40B4-BE49-F238E27FC236}">
                <a16:creationId xmlns:a16="http://schemas.microsoft.com/office/drawing/2014/main" id="{3C3B9E11-A5D9-9C77-E173-1E583A3E2AA3}"/>
              </a:ext>
            </a:extLst>
          </p:cNvPr>
          <p:cNvSpPr/>
          <p:nvPr/>
        </p:nvSpPr>
        <p:spPr>
          <a:xfrm>
            <a:off x="7389969" y="-5119651"/>
            <a:ext cx="646331" cy="646331"/>
          </a:xfrm>
          <a:prstGeom prst="rect">
            <a:avLst/>
          </a:prstGeom>
          <a:solidFill>
            <a:srgbClr val="FFE69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2,6</a:t>
            </a:r>
          </a:p>
        </p:txBody>
      </p:sp>
      <p:sp>
        <p:nvSpPr>
          <p:cNvPr id="83" name="!!2-7">
            <a:extLst>
              <a:ext uri="{FF2B5EF4-FFF2-40B4-BE49-F238E27FC236}">
                <a16:creationId xmlns:a16="http://schemas.microsoft.com/office/drawing/2014/main" id="{3592F3EB-C3A0-916C-0EDB-626F035143FD}"/>
              </a:ext>
            </a:extLst>
          </p:cNvPr>
          <p:cNvSpPr/>
          <p:nvPr/>
        </p:nvSpPr>
        <p:spPr>
          <a:xfrm>
            <a:off x="8034993" y="-4387070"/>
            <a:ext cx="646331" cy="646331"/>
          </a:xfrm>
          <a:prstGeom prst="rect">
            <a:avLst/>
          </a:prstGeom>
          <a:solidFill>
            <a:srgbClr val="FFE69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2,7</a:t>
            </a:r>
          </a:p>
        </p:txBody>
      </p:sp>
      <p:sp>
        <p:nvSpPr>
          <p:cNvPr id="84" name="!!3-0">
            <a:extLst>
              <a:ext uri="{FF2B5EF4-FFF2-40B4-BE49-F238E27FC236}">
                <a16:creationId xmlns:a16="http://schemas.microsoft.com/office/drawing/2014/main" id="{5CF98BE1-51D6-E5B4-9045-17275887933F}"/>
              </a:ext>
            </a:extLst>
          </p:cNvPr>
          <p:cNvSpPr/>
          <p:nvPr/>
        </p:nvSpPr>
        <p:spPr>
          <a:xfrm>
            <a:off x="3510676" y="3213656"/>
            <a:ext cx="646331" cy="646331"/>
          </a:xfrm>
          <a:prstGeom prst="rect">
            <a:avLst/>
          </a:prstGeom>
          <a:solidFill>
            <a:srgbClr val="F9FFB5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3,0</a:t>
            </a:r>
          </a:p>
        </p:txBody>
      </p:sp>
      <p:sp>
        <p:nvSpPr>
          <p:cNvPr id="85" name="!!3-1">
            <a:extLst>
              <a:ext uri="{FF2B5EF4-FFF2-40B4-BE49-F238E27FC236}">
                <a16:creationId xmlns:a16="http://schemas.microsoft.com/office/drawing/2014/main" id="{C59A49DA-5EC4-F458-26EA-216E62DD855C}"/>
              </a:ext>
            </a:extLst>
          </p:cNvPr>
          <p:cNvSpPr/>
          <p:nvPr/>
        </p:nvSpPr>
        <p:spPr>
          <a:xfrm>
            <a:off x="4157007" y="3946236"/>
            <a:ext cx="646331" cy="646331"/>
          </a:xfrm>
          <a:prstGeom prst="rect">
            <a:avLst/>
          </a:prstGeom>
          <a:solidFill>
            <a:srgbClr val="F9FFB5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3,1</a:t>
            </a:r>
          </a:p>
        </p:txBody>
      </p:sp>
      <p:sp>
        <p:nvSpPr>
          <p:cNvPr id="86" name="!!3-2">
            <a:extLst>
              <a:ext uri="{FF2B5EF4-FFF2-40B4-BE49-F238E27FC236}">
                <a16:creationId xmlns:a16="http://schemas.microsoft.com/office/drawing/2014/main" id="{456C1A56-F12D-D37E-CC43-52DC42DC7237}"/>
              </a:ext>
            </a:extLst>
          </p:cNvPr>
          <p:cNvSpPr/>
          <p:nvPr/>
        </p:nvSpPr>
        <p:spPr>
          <a:xfrm>
            <a:off x="4802684" y="4678816"/>
            <a:ext cx="646331" cy="646331"/>
          </a:xfrm>
          <a:prstGeom prst="rect">
            <a:avLst/>
          </a:prstGeom>
          <a:solidFill>
            <a:srgbClr val="F9FFB5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3,2</a:t>
            </a:r>
          </a:p>
        </p:txBody>
      </p:sp>
      <p:sp>
        <p:nvSpPr>
          <p:cNvPr id="87" name="!!3-3">
            <a:extLst>
              <a:ext uri="{FF2B5EF4-FFF2-40B4-BE49-F238E27FC236}">
                <a16:creationId xmlns:a16="http://schemas.microsoft.com/office/drawing/2014/main" id="{46E3BD2F-27A7-EC88-E1F2-B8CFC49DC872}"/>
              </a:ext>
            </a:extLst>
          </p:cNvPr>
          <p:cNvSpPr/>
          <p:nvPr/>
        </p:nvSpPr>
        <p:spPr>
          <a:xfrm>
            <a:off x="5449669" y="5411397"/>
            <a:ext cx="646331" cy="646331"/>
          </a:xfrm>
          <a:prstGeom prst="rect">
            <a:avLst/>
          </a:prstGeom>
          <a:solidFill>
            <a:srgbClr val="F9FFB5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3,3</a:t>
            </a:r>
          </a:p>
        </p:txBody>
      </p:sp>
      <p:sp>
        <p:nvSpPr>
          <p:cNvPr id="88" name="!!3-4">
            <a:extLst>
              <a:ext uri="{FF2B5EF4-FFF2-40B4-BE49-F238E27FC236}">
                <a16:creationId xmlns:a16="http://schemas.microsoft.com/office/drawing/2014/main" id="{C38987AE-3305-7E0D-FBA5-19F4E3CEE344}"/>
              </a:ext>
            </a:extLst>
          </p:cNvPr>
          <p:cNvSpPr/>
          <p:nvPr/>
        </p:nvSpPr>
        <p:spPr>
          <a:xfrm>
            <a:off x="6096000" y="6143978"/>
            <a:ext cx="646331" cy="646331"/>
          </a:xfrm>
          <a:prstGeom prst="rect">
            <a:avLst/>
          </a:prstGeom>
          <a:solidFill>
            <a:srgbClr val="F9FFB5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3,4</a:t>
            </a:r>
          </a:p>
        </p:txBody>
      </p:sp>
      <p:sp>
        <p:nvSpPr>
          <p:cNvPr id="89" name="!!3-5">
            <a:extLst>
              <a:ext uri="{FF2B5EF4-FFF2-40B4-BE49-F238E27FC236}">
                <a16:creationId xmlns:a16="http://schemas.microsoft.com/office/drawing/2014/main" id="{323BFFDE-601E-DB46-D92D-B027EA53ECF1}"/>
              </a:ext>
            </a:extLst>
          </p:cNvPr>
          <p:cNvSpPr/>
          <p:nvPr/>
        </p:nvSpPr>
        <p:spPr>
          <a:xfrm>
            <a:off x="6742331" y="-5119651"/>
            <a:ext cx="646331" cy="646331"/>
          </a:xfrm>
          <a:prstGeom prst="rect">
            <a:avLst/>
          </a:prstGeom>
          <a:solidFill>
            <a:srgbClr val="F9FFB5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3,5</a:t>
            </a:r>
          </a:p>
        </p:txBody>
      </p:sp>
      <p:sp>
        <p:nvSpPr>
          <p:cNvPr id="90" name="!!3-6">
            <a:extLst>
              <a:ext uri="{FF2B5EF4-FFF2-40B4-BE49-F238E27FC236}">
                <a16:creationId xmlns:a16="http://schemas.microsoft.com/office/drawing/2014/main" id="{DB308505-DBFA-DEF5-61F7-D11B1EC353D8}"/>
              </a:ext>
            </a:extLst>
          </p:cNvPr>
          <p:cNvSpPr/>
          <p:nvPr/>
        </p:nvSpPr>
        <p:spPr>
          <a:xfrm>
            <a:off x="7389969" y="-4387070"/>
            <a:ext cx="646331" cy="646331"/>
          </a:xfrm>
          <a:prstGeom prst="rect">
            <a:avLst/>
          </a:prstGeom>
          <a:solidFill>
            <a:srgbClr val="F9FFB5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3,6</a:t>
            </a:r>
          </a:p>
        </p:txBody>
      </p:sp>
      <p:sp>
        <p:nvSpPr>
          <p:cNvPr id="91" name="!!3-7">
            <a:extLst>
              <a:ext uri="{FF2B5EF4-FFF2-40B4-BE49-F238E27FC236}">
                <a16:creationId xmlns:a16="http://schemas.microsoft.com/office/drawing/2014/main" id="{F3C736FF-9DBF-1A32-0CE6-36E44BC9D470}"/>
              </a:ext>
            </a:extLst>
          </p:cNvPr>
          <p:cNvSpPr/>
          <p:nvPr/>
        </p:nvSpPr>
        <p:spPr>
          <a:xfrm>
            <a:off x="8034993" y="-3654489"/>
            <a:ext cx="646331" cy="646331"/>
          </a:xfrm>
          <a:prstGeom prst="rect">
            <a:avLst/>
          </a:prstGeom>
          <a:solidFill>
            <a:srgbClr val="F9FFB5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3,7</a:t>
            </a:r>
          </a:p>
        </p:txBody>
      </p:sp>
      <p:sp>
        <p:nvSpPr>
          <p:cNvPr id="92" name="!!4-0">
            <a:extLst>
              <a:ext uri="{FF2B5EF4-FFF2-40B4-BE49-F238E27FC236}">
                <a16:creationId xmlns:a16="http://schemas.microsoft.com/office/drawing/2014/main" id="{DA9A3AD8-122F-71A9-503E-38EF6E4F67EB}"/>
              </a:ext>
            </a:extLst>
          </p:cNvPr>
          <p:cNvSpPr/>
          <p:nvPr/>
        </p:nvSpPr>
        <p:spPr>
          <a:xfrm>
            <a:off x="3510676" y="3946237"/>
            <a:ext cx="646331" cy="646331"/>
          </a:xfrm>
          <a:prstGeom prst="rect">
            <a:avLst/>
          </a:prstGeom>
          <a:solidFill>
            <a:srgbClr val="B3F5B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4,0</a:t>
            </a:r>
          </a:p>
        </p:txBody>
      </p:sp>
      <p:sp>
        <p:nvSpPr>
          <p:cNvPr id="93" name="!!4-1">
            <a:extLst>
              <a:ext uri="{FF2B5EF4-FFF2-40B4-BE49-F238E27FC236}">
                <a16:creationId xmlns:a16="http://schemas.microsoft.com/office/drawing/2014/main" id="{80FA1C04-CFD5-7E4C-EB7E-6BED162298D8}"/>
              </a:ext>
            </a:extLst>
          </p:cNvPr>
          <p:cNvSpPr/>
          <p:nvPr/>
        </p:nvSpPr>
        <p:spPr>
          <a:xfrm>
            <a:off x="4157007" y="4678817"/>
            <a:ext cx="646331" cy="646331"/>
          </a:xfrm>
          <a:prstGeom prst="rect">
            <a:avLst/>
          </a:prstGeom>
          <a:solidFill>
            <a:srgbClr val="B3F5B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4,1</a:t>
            </a:r>
          </a:p>
        </p:txBody>
      </p:sp>
      <p:sp>
        <p:nvSpPr>
          <p:cNvPr id="94" name="!!4-2">
            <a:extLst>
              <a:ext uri="{FF2B5EF4-FFF2-40B4-BE49-F238E27FC236}">
                <a16:creationId xmlns:a16="http://schemas.microsoft.com/office/drawing/2014/main" id="{ECE9C0FB-8FA9-5671-EDA6-C77D2099308F}"/>
              </a:ext>
            </a:extLst>
          </p:cNvPr>
          <p:cNvSpPr/>
          <p:nvPr/>
        </p:nvSpPr>
        <p:spPr>
          <a:xfrm>
            <a:off x="4802684" y="5411397"/>
            <a:ext cx="646331" cy="646331"/>
          </a:xfrm>
          <a:prstGeom prst="rect">
            <a:avLst/>
          </a:prstGeom>
          <a:solidFill>
            <a:srgbClr val="B3F5B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4,2</a:t>
            </a:r>
          </a:p>
        </p:txBody>
      </p:sp>
      <p:sp>
        <p:nvSpPr>
          <p:cNvPr id="95" name="!!4-3">
            <a:extLst>
              <a:ext uri="{FF2B5EF4-FFF2-40B4-BE49-F238E27FC236}">
                <a16:creationId xmlns:a16="http://schemas.microsoft.com/office/drawing/2014/main" id="{1FCFFDEB-5539-93D4-CD07-C6390207C3E5}"/>
              </a:ext>
            </a:extLst>
          </p:cNvPr>
          <p:cNvSpPr/>
          <p:nvPr/>
        </p:nvSpPr>
        <p:spPr>
          <a:xfrm>
            <a:off x="5449669" y="6143978"/>
            <a:ext cx="646331" cy="646331"/>
          </a:xfrm>
          <a:prstGeom prst="rect">
            <a:avLst/>
          </a:prstGeom>
          <a:solidFill>
            <a:srgbClr val="B3F5B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4,3</a:t>
            </a:r>
          </a:p>
        </p:txBody>
      </p:sp>
      <p:sp>
        <p:nvSpPr>
          <p:cNvPr id="96" name="!!4-4">
            <a:extLst>
              <a:ext uri="{FF2B5EF4-FFF2-40B4-BE49-F238E27FC236}">
                <a16:creationId xmlns:a16="http://schemas.microsoft.com/office/drawing/2014/main" id="{68663CCB-1020-389C-5FDB-A8333CE8186E}"/>
              </a:ext>
            </a:extLst>
          </p:cNvPr>
          <p:cNvSpPr/>
          <p:nvPr/>
        </p:nvSpPr>
        <p:spPr>
          <a:xfrm>
            <a:off x="6096000" y="-5119651"/>
            <a:ext cx="646331" cy="646331"/>
          </a:xfrm>
          <a:prstGeom prst="rect">
            <a:avLst/>
          </a:prstGeom>
          <a:solidFill>
            <a:srgbClr val="B3F5B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4,4</a:t>
            </a:r>
          </a:p>
        </p:txBody>
      </p:sp>
      <p:sp>
        <p:nvSpPr>
          <p:cNvPr id="97" name="!!4-5">
            <a:extLst>
              <a:ext uri="{FF2B5EF4-FFF2-40B4-BE49-F238E27FC236}">
                <a16:creationId xmlns:a16="http://schemas.microsoft.com/office/drawing/2014/main" id="{22695910-AE31-E891-98A2-7EFBD816E8DE}"/>
              </a:ext>
            </a:extLst>
          </p:cNvPr>
          <p:cNvSpPr/>
          <p:nvPr/>
        </p:nvSpPr>
        <p:spPr>
          <a:xfrm>
            <a:off x="6742331" y="-4387070"/>
            <a:ext cx="646331" cy="646331"/>
          </a:xfrm>
          <a:prstGeom prst="rect">
            <a:avLst/>
          </a:prstGeom>
          <a:solidFill>
            <a:srgbClr val="B3F5B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4,5</a:t>
            </a:r>
          </a:p>
        </p:txBody>
      </p:sp>
      <p:sp>
        <p:nvSpPr>
          <p:cNvPr id="98" name="!!4-6">
            <a:extLst>
              <a:ext uri="{FF2B5EF4-FFF2-40B4-BE49-F238E27FC236}">
                <a16:creationId xmlns:a16="http://schemas.microsoft.com/office/drawing/2014/main" id="{6015DC15-CA07-C3DD-DF47-803923867103}"/>
              </a:ext>
            </a:extLst>
          </p:cNvPr>
          <p:cNvSpPr/>
          <p:nvPr/>
        </p:nvSpPr>
        <p:spPr>
          <a:xfrm>
            <a:off x="7389969" y="-3654489"/>
            <a:ext cx="646331" cy="646331"/>
          </a:xfrm>
          <a:prstGeom prst="rect">
            <a:avLst/>
          </a:prstGeom>
          <a:solidFill>
            <a:srgbClr val="B3F5B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4,6</a:t>
            </a:r>
          </a:p>
        </p:txBody>
      </p:sp>
      <p:sp>
        <p:nvSpPr>
          <p:cNvPr id="99" name="!!4-7">
            <a:extLst>
              <a:ext uri="{FF2B5EF4-FFF2-40B4-BE49-F238E27FC236}">
                <a16:creationId xmlns:a16="http://schemas.microsoft.com/office/drawing/2014/main" id="{E48F8D3E-9144-1EA1-CE60-988AE7CFEF77}"/>
              </a:ext>
            </a:extLst>
          </p:cNvPr>
          <p:cNvSpPr/>
          <p:nvPr/>
        </p:nvSpPr>
        <p:spPr>
          <a:xfrm>
            <a:off x="8034993" y="-2921908"/>
            <a:ext cx="646331" cy="646331"/>
          </a:xfrm>
          <a:prstGeom prst="rect">
            <a:avLst/>
          </a:prstGeom>
          <a:solidFill>
            <a:srgbClr val="B3F5B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4,7</a:t>
            </a:r>
          </a:p>
        </p:txBody>
      </p:sp>
      <p:sp>
        <p:nvSpPr>
          <p:cNvPr id="100" name="!!5-0">
            <a:extLst>
              <a:ext uri="{FF2B5EF4-FFF2-40B4-BE49-F238E27FC236}">
                <a16:creationId xmlns:a16="http://schemas.microsoft.com/office/drawing/2014/main" id="{414CCD35-7DE8-5F60-4BF2-440A36B64E18}"/>
              </a:ext>
            </a:extLst>
          </p:cNvPr>
          <p:cNvSpPr/>
          <p:nvPr/>
        </p:nvSpPr>
        <p:spPr>
          <a:xfrm>
            <a:off x="3510676" y="4678818"/>
            <a:ext cx="646331" cy="646331"/>
          </a:xfrm>
          <a:prstGeom prst="rect">
            <a:avLst/>
          </a:prstGeom>
          <a:solidFill>
            <a:srgbClr val="D6F6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5,0</a:t>
            </a:r>
          </a:p>
        </p:txBody>
      </p:sp>
      <p:sp>
        <p:nvSpPr>
          <p:cNvPr id="101" name="!!5-1">
            <a:extLst>
              <a:ext uri="{FF2B5EF4-FFF2-40B4-BE49-F238E27FC236}">
                <a16:creationId xmlns:a16="http://schemas.microsoft.com/office/drawing/2014/main" id="{C92F858A-9CD3-FB27-2863-2537FBA7CA66}"/>
              </a:ext>
            </a:extLst>
          </p:cNvPr>
          <p:cNvSpPr/>
          <p:nvPr/>
        </p:nvSpPr>
        <p:spPr>
          <a:xfrm>
            <a:off x="4157007" y="5411398"/>
            <a:ext cx="646331" cy="646331"/>
          </a:xfrm>
          <a:prstGeom prst="rect">
            <a:avLst/>
          </a:prstGeom>
          <a:solidFill>
            <a:srgbClr val="D6F6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5,1</a:t>
            </a:r>
          </a:p>
        </p:txBody>
      </p:sp>
      <p:sp>
        <p:nvSpPr>
          <p:cNvPr id="102" name="!!5-2">
            <a:extLst>
              <a:ext uri="{FF2B5EF4-FFF2-40B4-BE49-F238E27FC236}">
                <a16:creationId xmlns:a16="http://schemas.microsoft.com/office/drawing/2014/main" id="{F7FE7BB5-3003-8389-E033-BB51FB54C5C3}"/>
              </a:ext>
            </a:extLst>
          </p:cNvPr>
          <p:cNvSpPr/>
          <p:nvPr/>
        </p:nvSpPr>
        <p:spPr>
          <a:xfrm>
            <a:off x="4802684" y="6143978"/>
            <a:ext cx="646331" cy="646331"/>
          </a:xfrm>
          <a:prstGeom prst="rect">
            <a:avLst/>
          </a:prstGeom>
          <a:solidFill>
            <a:srgbClr val="D6F6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5,2</a:t>
            </a:r>
          </a:p>
        </p:txBody>
      </p:sp>
      <p:sp>
        <p:nvSpPr>
          <p:cNvPr id="103" name="!!5-3">
            <a:extLst>
              <a:ext uri="{FF2B5EF4-FFF2-40B4-BE49-F238E27FC236}">
                <a16:creationId xmlns:a16="http://schemas.microsoft.com/office/drawing/2014/main" id="{80317C5E-DD52-F589-31DC-15209B6D3632}"/>
              </a:ext>
            </a:extLst>
          </p:cNvPr>
          <p:cNvSpPr/>
          <p:nvPr/>
        </p:nvSpPr>
        <p:spPr>
          <a:xfrm>
            <a:off x="5449669" y="-5119651"/>
            <a:ext cx="646331" cy="646331"/>
          </a:xfrm>
          <a:prstGeom prst="rect">
            <a:avLst/>
          </a:prstGeom>
          <a:solidFill>
            <a:srgbClr val="D6F6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5,3</a:t>
            </a:r>
          </a:p>
        </p:txBody>
      </p:sp>
      <p:sp>
        <p:nvSpPr>
          <p:cNvPr id="104" name="!!5-4">
            <a:extLst>
              <a:ext uri="{FF2B5EF4-FFF2-40B4-BE49-F238E27FC236}">
                <a16:creationId xmlns:a16="http://schemas.microsoft.com/office/drawing/2014/main" id="{8FAC1784-8AB4-F049-177E-2764E73AB26C}"/>
              </a:ext>
            </a:extLst>
          </p:cNvPr>
          <p:cNvSpPr/>
          <p:nvPr/>
        </p:nvSpPr>
        <p:spPr>
          <a:xfrm>
            <a:off x="6096000" y="-4387070"/>
            <a:ext cx="646331" cy="646331"/>
          </a:xfrm>
          <a:prstGeom prst="rect">
            <a:avLst/>
          </a:prstGeom>
          <a:solidFill>
            <a:srgbClr val="D6F6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5,4</a:t>
            </a:r>
          </a:p>
        </p:txBody>
      </p:sp>
      <p:sp>
        <p:nvSpPr>
          <p:cNvPr id="105" name="!!5-5">
            <a:extLst>
              <a:ext uri="{FF2B5EF4-FFF2-40B4-BE49-F238E27FC236}">
                <a16:creationId xmlns:a16="http://schemas.microsoft.com/office/drawing/2014/main" id="{0578A6CC-97FF-769F-E3F6-30DA57ED587B}"/>
              </a:ext>
            </a:extLst>
          </p:cNvPr>
          <p:cNvSpPr/>
          <p:nvPr/>
        </p:nvSpPr>
        <p:spPr>
          <a:xfrm>
            <a:off x="6742331" y="-3654489"/>
            <a:ext cx="646331" cy="646331"/>
          </a:xfrm>
          <a:prstGeom prst="rect">
            <a:avLst/>
          </a:prstGeom>
          <a:solidFill>
            <a:srgbClr val="D6F6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5,5</a:t>
            </a:r>
          </a:p>
        </p:txBody>
      </p:sp>
      <p:sp>
        <p:nvSpPr>
          <p:cNvPr id="106" name="!!5-6">
            <a:extLst>
              <a:ext uri="{FF2B5EF4-FFF2-40B4-BE49-F238E27FC236}">
                <a16:creationId xmlns:a16="http://schemas.microsoft.com/office/drawing/2014/main" id="{FD22993B-23DF-4841-AC87-7E22F90D2588}"/>
              </a:ext>
            </a:extLst>
          </p:cNvPr>
          <p:cNvSpPr/>
          <p:nvPr/>
        </p:nvSpPr>
        <p:spPr>
          <a:xfrm>
            <a:off x="7389969" y="-2921908"/>
            <a:ext cx="646331" cy="646331"/>
          </a:xfrm>
          <a:prstGeom prst="rect">
            <a:avLst/>
          </a:prstGeom>
          <a:solidFill>
            <a:srgbClr val="D6F6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5,6</a:t>
            </a:r>
          </a:p>
        </p:txBody>
      </p:sp>
      <p:sp>
        <p:nvSpPr>
          <p:cNvPr id="107" name="!!5-7">
            <a:extLst>
              <a:ext uri="{FF2B5EF4-FFF2-40B4-BE49-F238E27FC236}">
                <a16:creationId xmlns:a16="http://schemas.microsoft.com/office/drawing/2014/main" id="{A5733FFB-A0E8-CFF9-D1EF-8DD28AD34537}"/>
              </a:ext>
            </a:extLst>
          </p:cNvPr>
          <p:cNvSpPr/>
          <p:nvPr/>
        </p:nvSpPr>
        <p:spPr>
          <a:xfrm>
            <a:off x="8034993" y="-2189327"/>
            <a:ext cx="646331" cy="646331"/>
          </a:xfrm>
          <a:prstGeom prst="rect">
            <a:avLst/>
          </a:prstGeom>
          <a:solidFill>
            <a:srgbClr val="D6F6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5,7</a:t>
            </a:r>
          </a:p>
        </p:txBody>
      </p:sp>
      <p:sp>
        <p:nvSpPr>
          <p:cNvPr id="108" name="!!6-0">
            <a:extLst>
              <a:ext uri="{FF2B5EF4-FFF2-40B4-BE49-F238E27FC236}">
                <a16:creationId xmlns:a16="http://schemas.microsoft.com/office/drawing/2014/main" id="{8D32914E-2037-3BB5-055B-AB19AC2E4762}"/>
              </a:ext>
            </a:extLst>
          </p:cNvPr>
          <p:cNvSpPr/>
          <p:nvPr/>
        </p:nvSpPr>
        <p:spPr>
          <a:xfrm>
            <a:off x="3510676" y="5411399"/>
            <a:ext cx="646331" cy="646331"/>
          </a:xfrm>
          <a:prstGeom prst="rect">
            <a:avLst/>
          </a:prstGeom>
          <a:solidFill>
            <a:srgbClr val="E2CBF7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6,0</a:t>
            </a:r>
          </a:p>
        </p:txBody>
      </p:sp>
      <p:sp>
        <p:nvSpPr>
          <p:cNvPr id="109" name="!!6-1">
            <a:extLst>
              <a:ext uri="{FF2B5EF4-FFF2-40B4-BE49-F238E27FC236}">
                <a16:creationId xmlns:a16="http://schemas.microsoft.com/office/drawing/2014/main" id="{E3988BAF-7AF2-C0E6-DC12-25A599542033}"/>
              </a:ext>
            </a:extLst>
          </p:cNvPr>
          <p:cNvSpPr/>
          <p:nvPr/>
        </p:nvSpPr>
        <p:spPr>
          <a:xfrm>
            <a:off x="4157007" y="6143979"/>
            <a:ext cx="646331" cy="646331"/>
          </a:xfrm>
          <a:prstGeom prst="rect">
            <a:avLst/>
          </a:prstGeom>
          <a:solidFill>
            <a:srgbClr val="E2CBF7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6,1</a:t>
            </a:r>
          </a:p>
        </p:txBody>
      </p:sp>
      <p:sp>
        <p:nvSpPr>
          <p:cNvPr id="110" name="!!6-2">
            <a:extLst>
              <a:ext uri="{FF2B5EF4-FFF2-40B4-BE49-F238E27FC236}">
                <a16:creationId xmlns:a16="http://schemas.microsoft.com/office/drawing/2014/main" id="{01F47949-956C-6053-F163-01D482A107BF}"/>
              </a:ext>
            </a:extLst>
          </p:cNvPr>
          <p:cNvSpPr/>
          <p:nvPr/>
        </p:nvSpPr>
        <p:spPr>
          <a:xfrm>
            <a:off x="4802684" y="-5119651"/>
            <a:ext cx="646331" cy="646331"/>
          </a:xfrm>
          <a:prstGeom prst="rect">
            <a:avLst/>
          </a:prstGeom>
          <a:solidFill>
            <a:srgbClr val="E2CBF7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6,2</a:t>
            </a:r>
          </a:p>
        </p:txBody>
      </p:sp>
      <p:sp>
        <p:nvSpPr>
          <p:cNvPr id="111" name="!!6-3">
            <a:extLst>
              <a:ext uri="{FF2B5EF4-FFF2-40B4-BE49-F238E27FC236}">
                <a16:creationId xmlns:a16="http://schemas.microsoft.com/office/drawing/2014/main" id="{BF5DFD20-8715-3D5C-86BE-78938F36ED91}"/>
              </a:ext>
            </a:extLst>
          </p:cNvPr>
          <p:cNvSpPr/>
          <p:nvPr/>
        </p:nvSpPr>
        <p:spPr>
          <a:xfrm>
            <a:off x="5449669" y="-4387070"/>
            <a:ext cx="646331" cy="646331"/>
          </a:xfrm>
          <a:prstGeom prst="rect">
            <a:avLst/>
          </a:prstGeom>
          <a:solidFill>
            <a:srgbClr val="E2CBF7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6,3</a:t>
            </a:r>
          </a:p>
        </p:txBody>
      </p:sp>
      <p:sp>
        <p:nvSpPr>
          <p:cNvPr id="112" name="!!6-4">
            <a:extLst>
              <a:ext uri="{FF2B5EF4-FFF2-40B4-BE49-F238E27FC236}">
                <a16:creationId xmlns:a16="http://schemas.microsoft.com/office/drawing/2014/main" id="{96493681-5104-003B-5E3A-10E3EF55E1FB}"/>
              </a:ext>
            </a:extLst>
          </p:cNvPr>
          <p:cNvSpPr/>
          <p:nvPr/>
        </p:nvSpPr>
        <p:spPr>
          <a:xfrm>
            <a:off x="6096000" y="-3654489"/>
            <a:ext cx="646331" cy="646331"/>
          </a:xfrm>
          <a:prstGeom prst="rect">
            <a:avLst/>
          </a:prstGeom>
          <a:solidFill>
            <a:srgbClr val="E2CBF7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6,4</a:t>
            </a:r>
          </a:p>
        </p:txBody>
      </p:sp>
      <p:sp>
        <p:nvSpPr>
          <p:cNvPr id="113" name="!!6-5">
            <a:extLst>
              <a:ext uri="{FF2B5EF4-FFF2-40B4-BE49-F238E27FC236}">
                <a16:creationId xmlns:a16="http://schemas.microsoft.com/office/drawing/2014/main" id="{5B83B4A5-6858-0E65-FA13-98223EA000EA}"/>
              </a:ext>
            </a:extLst>
          </p:cNvPr>
          <p:cNvSpPr/>
          <p:nvPr/>
        </p:nvSpPr>
        <p:spPr>
          <a:xfrm>
            <a:off x="6742331" y="-2921908"/>
            <a:ext cx="646331" cy="646331"/>
          </a:xfrm>
          <a:prstGeom prst="rect">
            <a:avLst/>
          </a:prstGeom>
          <a:solidFill>
            <a:srgbClr val="E2CBF7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6,5</a:t>
            </a:r>
          </a:p>
        </p:txBody>
      </p:sp>
      <p:sp>
        <p:nvSpPr>
          <p:cNvPr id="114" name="!!6-6">
            <a:extLst>
              <a:ext uri="{FF2B5EF4-FFF2-40B4-BE49-F238E27FC236}">
                <a16:creationId xmlns:a16="http://schemas.microsoft.com/office/drawing/2014/main" id="{BBA993CD-942E-ABB0-09FB-54F4ED1A2052}"/>
              </a:ext>
            </a:extLst>
          </p:cNvPr>
          <p:cNvSpPr/>
          <p:nvPr/>
        </p:nvSpPr>
        <p:spPr>
          <a:xfrm>
            <a:off x="7389969" y="-2189327"/>
            <a:ext cx="646331" cy="646331"/>
          </a:xfrm>
          <a:prstGeom prst="rect">
            <a:avLst/>
          </a:prstGeom>
          <a:solidFill>
            <a:srgbClr val="E2CBF7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6,6</a:t>
            </a:r>
          </a:p>
        </p:txBody>
      </p:sp>
      <p:sp>
        <p:nvSpPr>
          <p:cNvPr id="115" name="!!6-7">
            <a:extLst>
              <a:ext uri="{FF2B5EF4-FFF2-40B4-BE49-F238E27FC236}">
                <a16:creationId xmlns:a16="http://schemas.microsoft.com/office/drawing/2014/main" id="{399A2D64-5417-084D-2B3B-296A8FB3DCFB}"/>
              </a:ext>
            </a:extLst>
          </p:cNvPr>
          <p:cNvSpPr/>
          <p:nvPr/>
        </p:nvSpPr>
        <p:spPr>
          <a:xfrm>
            <a:off x="8034993" y="-1456746"/>
            <a:ext cx="646331" cy="646331"/>
          </a:xfrm>
          <a:prstGeom prst="rect">
            <a:avLst/>
          </a:prstGeom>
          <a:solidFill>
            <a:srgbClr val="E2CBF7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6,7</a:t>
            </a:r>
          </a:p>
        </p:txBody>
      </p:sp>
      <p:sp>
        <p:nvSpPr>
          <p:cNvPr id="116" name="!!7-0">
            <a:extLst>
              <a:ext uri="{FF2B5EF4-FFF2-40B4-BE49-F238E27FC236}">
                <a16:creationId xmlns:a16="http://schemas.microsoft.com/office/drawing/2014/main" id="{1B26CE9E-2CCA-042B-4FFE-800B5C157033}"/>
              </a:ext>
            </a:extLst>
          </p:cNvPr>
          <p:cNvSpPr/>
          <p:nvPr/>
        </p:nvSpPr>
        <p:spPr>
          <a:xfrm>
            <a:off x="3510676" y="6143983"/>
            <a:ext cx="646331" cy="646331"/>
          </a:xfrm>
          <a:prstGeom prst="rect">
            <a:avLst/>
          </a:prstGeom>
          <a:solidFill>
            <a:srgbClr val="D1BD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7,0</a:t>
            </a:r>
          </a:p>
        </p:txBody>
      </p:sp>
      <p:sp>
        <p:nvSpPr>
          <p:cNvPr id="117" name="!!7-1">
            <a:extLst>
              <a:ext uri="{FF2B5EF4-FFF2-40B4-BE49-F238E27FC236}">
                <a16:creationId xmlns:a16="http://schemas.microsoft.com/office/drawing/2014/main" id="{96D1F19A-A4D9-4F87-ACE3-4B739964A8B2}"/>
              </a:ext>
            </a:extLst>
          </p:cNvPr>
          <p:cNvSpPr/>
          <p:nvPr/>
        </p:nvSpPr>
        <p:spPr>
          <a:xfrm>
            <a:off x="4157007" y="-5119647"/>
            <a:ext cx="646331" cy="646331"/>
          </a:xfrm>
          <a:prstGeom prst="rect">
            <a:avLst/>
          </a:prstGeom>
          <a:solidFill>
            <a:srgbClr val="D1BD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7,1</a:t>
            </a:r>
          </a:p>
        </p:txBody>
      </p:sp>
      <p:sp>
        <p:nvSpPr>
          <p:cNvPr id="118" name="!!7-2">
            <a:extLst>
              <a:ext uri="{FF2B5EF4-FFF2-40B4-BE49-F238E27FC236}">
                <a16:creationId xmlns:a16="http://schemas.microsoft.com/office/drawing/2014/main" id="{36BCBE50-B865-4110-6D2A-6D445436D699}"/>
              </a:ext>
            </a:extLst>
          </p:cNvPr>
          <p:cNvSpPr/>
          <p:nvPr/>
        </p:nvSpPr>
        <p:spPr>
          <a:xfrm>
            <a:off x="4802684" y="-4387067"/>
            <a:ext cx="646331" cy="646331"/>
          </a:xfrm>
          <a:prstGeom prst="rect">
            <a:avLst/>
          </a:prstGeom>
          <a:solidFill>
            <a:srgbClr val="D1BD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7,2</a:t>
            </a:r>
          </a:p>
        </p:txBody>
      </p:sp>
      <p:sp>
        <p:nvSpPr>
          <p:cNvPr id="119" name="!!7-3">
            <a:extLst>
              <a:ext uri="{FF2B5EF4-FFF2-40B4-BE49-F238E27FC236}">
                <a16:creationId xmlns:a16="http://schemas.microsoft.com/office/drawing/2014/main" id="{F659570E-0F12-DF71-6712-E276316C4806}"/>
              </a:ext>
            </a:extLst>
          </p:cNvPr>
          <p:cNvSpPr/>
          <p:nvPr/>
        </p:nvSpPr>
        <p:spPr>
          <a:xfrm>
            <a:off x="5449669" y="-3654486"/>
            <a:ext cx="646331" cy="646331"/>
          </a:xfrm>
          <a:prstGeom prst="rect">
            <a:avLst/>
          </a:prstGeom>
          <a:solidFill>
            <a:srgbClr val="D1BD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7,3</a:t>
            </a:r>
          </a:p>
        </p:txBody>
      </p:sp>
      <p:sp>
        <p:nvSpPr>
          <p:cNvPr id="120" name="!!7-4">
            <a:extLst>
              <a:ext uri="{FF2B5EF4-FFF2-40B4-BE49-F238E27FC236}">
                <a16:creationId xmlns:a16="http://schemas.microsoft.com/office/drawing/2014/main" id="{F51F2798-9B52-5F61-AED8-7A924AC4BAF1}"/>
              </a:ext>
            </a:extLst>
          </p:cNvPr>
          <p:cNvSpPr/>
          <p:nvPr/>
        </p:nvSpPr>
        <p:spPr>
          <a:xfrm>
            <a:off x="6096000" y="-2921905"/>
            <a:ext cx="646331" cy="646331"/>
          </a:xfrm>
          <a:prstGeom prst="rect">
            <a:avLst/>
          </a:prstGeom>
          <a:solidFill>
            <a:srgbClr val="D1BD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7,4</a:t>
            </a:r>
          </a:p>
        </p:txBody>
      </p:sp>
      <p:sp>
        <p:nvSpPr>
          <p:cNvPr id="121" name="!!7-5">
            <a:extLst>
              <a:ext uri="{FF2B5EF4-FFF2-40B4-BE49-F238E27FC236}">
                <a16:creationId xmlns:a16="http://schemas.microsoft.com/office/drawing/2014/main" id="{D96AD75E-BFC4-3A3F-1C65-4E4AAEB77FB1}"/>
              </a:ext>
            </a:extLst>
          </p:cNvPr>
          <p:cNvSpPr/>
          <p:nvPr/>
        </p:nvSpPr>
        <p:spPr>
          <a:xfrm>
            <a:off x="6742331" y="-2189324"/>
            <a:ext cx="646331" cy="646331"/>
          </a:xfrm>
          <a:prstGeom prst="rect">
            <a:avLst/>
          </a:prstGeom>
          <a:solidFill>
            <a:srgbClr val="D1BD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7,5</a:t>
            </a:r>
          </a:p>
        </p:txBody>
      </p:sp>
      <p:sp>
        <p:nvSpPr>
          <p:cNvPr id="122" name="!!7-6">
            <a:extLst>
              <a:ext uri="{FF2B5EF4-FFF2-40B4-BE49-F238E27FC236}">
                <a16:creationId xmlns:a16="http://schemas.microsoft.com/office/drawing/2014/main" id="{2DC99001-1BCE-8199-073C-FD63280015D5}"/>
              </a:ext>
            </a:extLst>
          </p:cNvPr>
          <p:cNvSpPr/>
          <p:nvPr/>
        </p:nvSpPr>
        <p:spPr>
          <a:xfrm>
            <a:off x="7389969" y="-1456743"/>
            <a:ext cx="646331" cy="646331"/>
          </a:xfrm>
          <a:prstGeom prst="rect">
            <a:avLst/>
          </a:prstGeom>
          <a:solidFill>
            <a:srgbClr val="D1BD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7,6</a:t>
            </a:r>
          </a:p>
        </p:txBody>
      </p:sp>
      <p:sp>
        <p:nvSpPr>
          <p:cNvPr id="123" name="!!7-7">
            <a:extLst>
              <a:ext uri="{FF2B5EF4-FFF2-40B4-BE49-F238E27FC236}">
                <a16:creationId xmlns:a16="http://schemas.microsoft.com/office/drawing/2014/main" id="{3EE75839-C832-A5E5-BFE6-5D3F1DFE4D53}"/>
              </a:ext>
            </a:extLst>
          </p:cNvPr>
          <p:cNvSpPr/>
          <p:nvPr/>
        </p:nvSpPr>
        <p:spPr>
          <a:xfrm>
            <a:off x="8034993" y="-724162"/>
            <a:ext cx="646331" cy="646331"/>
          </a:xfrm>
          <a:prstGeom prst="rect">
            <a:avLst/>
          </a:prstGeom>
          <a:solidFill>
            <a:srgbClr val="D1BD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7,7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84BD244-2620-F2AC-F92A-0ED99562015E}"/>
              </a:ext>
            </a:extLst>
          </p:cNvPr>
          <p:cNvSpPr txBox="1">
            <a:spLocks/>
          </p:cNvSpPr>
          <p:nvPr/>
        </p:nvSpPr>
        <p:spPr>
          <a:xfrm>
            <a:off x="381000" y="236141"/>
            <a:ext cx="10515600" cy="8059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sz="4000" dirty="0"/>
              <a:t>Orthogonal Memory Access - Solution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48AD6EAE-A6A4-3E52-CB8A-257BFD934322}"/>
              </a:ext>
            </a:extLst>
          </p:cNvPr>
          <p:cNvSpPr/>
          <p:nvPr/>
        </p:nvSpPr>
        <p:spPr>
          <a:xfrm>
            <a:off x="451035" y="3022854"/>
            <a:ext cx="1671492" cy="1146016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Column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Writer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(II=1)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D6CD53FC-0B52-7E41-B999-4C130DE93584}"/>
              </a:ext>
            </a:extLst>
          </p:cNvPr>
          <p:cNvSpPr/>
          <p:nvPr/>
        </p:nvSpPr>
        <p:spPr>
          <a:xfrm>
            <a:off x="9897460" y="3022854"/>
            <a:ext cx="1671492" cy="1146016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Row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Reader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(II=1)</a:t>
            </a:r>
          </a:p>
        </p:txBody>
      </p:sp>
    </p:spTree>
    <p:extLst>
      <p:ext uri="{BB962C8B-B14F-4D97-AF65-F5344CB8AC3E}">
        <p14:creationId xmlns:p14="http://schemas.microsoft.com/office/powerpoint/2010/main" val="23127674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800">
        <p159:morph option="byObject"/>
      </p:transition>
    </mc:Choice>
    <mc:Fallback xmlns="">
      <p:transition spd="slow">
        <p:fade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0F0A56-AC8A-C156-0DFB-414CAEA655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43B1FE2-6F10-5515-4E77-750B8028E6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73</a:t>
            </a:fld>
            <a:endParaRPr lang="en-CA"/>
          </a:p>
        </p:txBody>
      </p:sp>
      <p:sp>
        <p:nvSpPr>
          <p:cNvPr id="4" name="!!0-0">
            <a:extLst>
              <a:ext uri="{FF2B5EF4-FFF2-40B4-BE49-F238E27FC236}">
                <a16:creationId xmlns:a16="http://schemas.microsoft.com/office/drawing/2014/main" id="{BBF79020-66AD-A6F5-739B-E54C9207B761}"/>
              </a:ext>
            </a:extLst>
          </p:cNvPr>
          <p:cNvSpPr/>
          <p:nvPr/>
        </p:nvSpPr>
        <p:spPr>
          <a:xfrm>
            <a:off x="3510676" y="1015913"/>
            <a:ext cx="646331" cy="646331"/>
          </a:xfrm>
          <a:prstGeom prst="rect">
            <a:avLst/>
          </a:prstGeom>
          <a:solidFill>
            <a:srgbClr val="FA918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0,0</a:t>
            </a:r>
          </a:p>
        </p:txBody>
      </p:sp>
      <p:sp>
        <p:nvSpPr>
          <p:cNvPr id="5" name="!!0-1">
            <a:extLst>
              <a:ext uri="{FF2B5EF4-FFF2-40B4-BE49-F238E27FC236}">
                <a16:creationId xmlns:a16="http://schemas.microsoft.com/office/drawing/2014/main" id="{6B114579-D5C2-2DB9-1B68-CB12007D87E6}"/>
              </a:ext>
            </a:extLst>
          </p:cNvPr>
          <p:cNvSpPr/>
          <p:nvPr/>
        </p:nvSpPr>
        <p:spPr>
          <a:xfrm>
            <a:off x="4157007" y="1748493"/>
            <a:ext cx="646331" cy="646331"/>
          </a:xfrm>
          <a:prstGeom prst="rect">
            <a:avLst/>
          </a:prstGeom>
          <a:solidFill>
            <a:srgbClr val="FA918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0,1</a:t>
            </a:r>
          </a:p>
        </p:txBody>
      </p:sp>
      <p:sp>
        <p:nvSpPr>
          <p:cNvPr id="6" name="!!0-2">
            <a:extLst>
              <a:ext uri="{FF2B5EF4-FFF2-40B4-BE49-F238E27FC236}">
                <a16:creationId xmlns:a16="http://schemas.microsoft.com/office/drawing/2014/main" id="{0B233509-F52E-35FA-1D25-FFD964B15664}"/>
              </a:ext>
            </a:extLst>
          </p:cNvPr>
          <p:cNvSpPr/>
          <p:nvPr/>
        </p:nvSpPr>
        <p:spPr>
          <a:xfrm>
            <a:off x="4802684" y="2481073"/>
            <a:ext cx="646331" cy="646331"/>
          </a:xfrm>
          <a:prstGeom prst="rect">
            <a:avLst/>
          </a:prstGeom>
          <a:solidFill>
            <a:srgbClr val="FA918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0,2</a:t>
            </a:r>
          </a:p>
        </p:txBody>
      </p:sp>
      <p:sp>
        <p:nvSpPr>
          <p:cNvPr id="7" name="!!0-3">
            <a:extLst>
              <a:ext uri="{FF2B5EF4-FFF2-40B4-BE49-F238E27FC236}">
                <a16:creationId xmlns:a16="http://schemas.microsoft.com/office/drawing/2014/main" id="{5FC12C35-7A65-E1FA-221F-29154916F6CF}"/>
              </a:ext>
            </a:extLst>
          </p:cNvPr>
          <p:cNvSpPr/>
          <p:nvPr/>
        </p:nvSpPr>
        <p:spPr>
          <a:xfrm>
            <a:off x="5449669" y="3213654"/>
            <a:ext cx="646331" cy="646331"/>
          </a:xfrm>
          <a:prstGeom prst="rect">
            <a:avLst/>
          </a:prstGeom>
          <a:solidFill>
            <a:srgbClr val="FA918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0,3</a:t>
            </a:r>
          </a:p>
        </p:txBody>
      </p:sp>
      <p:sp>
        <p:nvSpPr>
          <p:cNvPr id="8" name="!!0-4">
            <a:extLst>
              <a:ext uri="{FF2B5EF4-FFF2-40B4-BE49-F238E27FC236}">
                <a16:creationId xmlns:a16="http://schemas.microsoft.com/office/drawing/2014/main" id="{DBA6B91B-69DB-4095-CE4D-897F610D8F02}"/>
              </a:ext>
            </a:extLst>
          </p:cNvPr>
          <p:cNvSpPr/>
          <p:nvPr/>
        </p:nvSpPr>
        <p:spPr>
          <a:xfrm>
            <a:off x="6096000" y="3946235"/>
            <a:ext cx="646331" cy="646331"/>
          </a:xfrm>
          <a:prstGeom prst="rect">
            <a:avLst/>
          </a:prstGeom>
          <a:solidFill>
            <a:srgbClr val="FA918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0,4</a:t>
            </a:r>
          </a:p>
        </p:txBody>
      </p:sp>
      <p:sp>
        <p:nvSpPr>
          <p:cNvPr id="9" name="!!0-5">
            <a:extLst>
              <a:ext uri="{FF2B5EF4-FFF2-40B4-BE49-F238E27FC236}">
                <a16:creationId xmlns:a16="http://schemas.microsoft.com/office/drawing/2014/main" id="{8C73F320-8710-CE47-26B9-9383CD0CD9AA}"/>
              </a:ext>
            </a:extLst>
          </p:cNvPr>
          <p:cNvSpPr/>
          <p:nvPr/>
        </p:nvSpPr>
        <p:spPr>
          <a:xfrm>
            <a:off x="6742331" y="4678816"/>
            <a:ext cx="646331" cy="646331"/>
          </a:xfrm>
          <a:prstGeom prst="rect">
            <a:avLst/>
          </a:prstGeom>
          <a:solidFill>
            <a:srgbClr val="FA918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0,5</a:t>
            </a:r>
          </a:p>
        </p:txBody>
      </p:sp>
      <p:sp>
        <p:nvSpPr>
          <p:cNvPr id="10" name="!!0-6">
            <a:extLst>
              <a:ext uri="{FF2B5EF4-FFF2-40B4-BE49-F238E27FC236}">
                <a16:creationId xmlns:a16="http://schemas.microsoft.com/office/drawing/2014/main" id="{CEC27B55-A62A-161E-41D8-8E8EB3D3BCAD}"/>
              </a:ext>
            </a:extLst>
          </p:cNvPr>
          <p:cNvSpPr/>
          <p:nvPr/>
        </p:nvSpPr>
        <p:spPr>
          <a:xfrm>
            <a:off x="7389969" y="5411397"/>
            <a:ext cx="646331" cy="646331"/>
          </a:xfrm>
          <a:prstGeom prst="rect">
            <a:avLst/>
          </a:prstGeom>
          <a:solidFill>
            <a:srgbClr val="FA918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0,6</a:t>
            </a:r>
          </a:p>
        </p:txBody>
      </p:sp>
      <p:sp>
        <p:nvSpPr>
          <p:cNvPr id="11" name="!!0-7">
            <a:extLst>
              <a:ext uri="{FF2B5EF4-FFF2-40B4-BE49-F238E27FC236}">
                <a16:creationId xmlns:a16="http://schemas.microsoft.com/office/drawing/2014/main" id="{9589C0B7-000C-5B48-745C-0BB6D6B93944}"/>
              </a:ext>
            </a:extLst>
          </p:cNvPr>
          <p:cNvSpPr/>
          <p:nvPr/>
        </p:nvSpPr>
        <p:spPr>
          <a:xfrm>
            <a:off x="8034993" y="6143978"/>
            <a:ext cx="646331" cy="646331"/>
          </a:xfrm>
          <a:prstGeom prst="rect">
            <a:avLst/>
          </a:prstGeom>
          <a:solidFill>
            <a:srgbClr val="FA918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0,7</a:t>
            </a:r>
          </a:p>
        </p:txBody>
      </p:sp>
      <p:sp>
        <p:nvSpPr>
          <p:cNvPr id="68" name="!!1-0">
            <a:extLst>
              <a:ext uri="{FF2B5EF4-FFF2-40B4-BE49-F238E27FC236}">
                <a16:creationId xmlns:a16="http://schemas.microsoft.com/office/drawing/2014/main" id="{2ED4928A-575C-D6C6-03F6-760A29AF8A26}"/>
              </a:ext>
            </a:extLst>
          </p:cNvPr>
          <p:cNvSpPr/>
          <p:nvPr/>
        </p:nvSpPr>
        <p:spPr>
          <a:xfrm>
            <a:off x="3510676" y="1748494"/>
            <a:ext cx="646331" cy="646331"/>
          </a:xfrm>
          <a:prstGeom prst="rect">
            <a:avLst/>
          </a:prstGeom>
          <a:solidFill>
            <a:srgbClr val="FCAE7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1,0</a:t>
            </a:r>
          </a:p>
        </p:txBody>
      </p:sp>
      <p:sp>
        <p:nvSpPr>
          <p:cNvPr id="69" name="!!1-1">
            <a:extLst>
              <a:ext uri="{FF2B5EF4-FFF2-40B4-BE49-F238E27FC236}">
                <a16:creationId xmlns:a16="http://schemas.microsoft.com/office/drawing/2014/main" id="{A864BFBF-C912-F1C0-5867-09FDC1F163FD}"/>
              </a:ext>
            </a:extLst>
          </p:cNvPr>
          <p:cNvSpPr/>
          <p:nvPr/>
        </p:nvSpPr>
        <p:spPr>
          <a:xfrm>
            <a:off x="4157007" y="2481074"/>
            <a:ext cx="646331" cy="646331"/>
          </a:xfrm>
          <a:prstGeom prst="rect">
            <a:avLst/>
          </a:prstGeom>
          <a:solidFill>
            <a:srgbClr val="FCAE7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1,1</a:t>
            </a:r>
          </a:p>
        </p:txBody>
      </p:sp>
      <p:sp>
        <p:nvSpPr>
          <p:cNvPr id="70" name="!!1-2">
            <a:extLst>
              <a:ext uri="{FF2B5EF4-FFF2-40B4-BE49-F238E27FC236}">
                <a16:creationId xmlns:a16="http://schemas.microsoft.com/office/drawing/2014/main" id="{7AF4D730-91E8-2D18-9ADE-CCBCAACD8F3C}"/>
              </a:ext>
            </a:extLst>
          </p:cNvPr>
          <p:cNvSpPr/>
          <p:nvPr/>
        </p:nvSpPr>
        <p:spPr>
          <a:xfrm>
            <a:off x="4802684" y="3213654"/>
            <a:ext cx="646331" cy="646331"/>
          </a:xfrm>
          <a:prstGeom prst="rect">
            <a:avLst/>
          </a:prstGeom>
          <a:solidFill>
            <a:srgbClr val="FCAE7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1,2</a:t>
            </a:r>
          </a:p>
        </p:txBody>
      </p:sp>
      <p:sp>
        <p:nvSpPr>
          <p:cNvPr id="71" name="!!1-3">
            <a:extLst>
              <a:ext uri="{FF2B5EF4-FFF2-40B4-BE49-F238E27FC236}">
                <a16:creationId xmlns:a16="http://schemas.microsoft.com/office/drawing/2014/main" id="{62E1CC8A-F150-DE44-F8C8-7F32DEE009FF}"/>
              </a:ext>
            </a:extLst>
          </p:cNvPr>
          <p:cNvSpPr/>
          <p:nvPr/>
        </p:nvSpPr>
        <p:spPr>
          <a:xfrm>
            <a:off x="5449669" y="3946235"/>
            <a:ext cx="646331" cy="646331"/>
          </a:xfrm>
          <a:prstGeom prst="rect">
            <a:avLst/>
          </a:prstGeom>
          <a:solidFill>
            <a:srgbClr val="FCAE7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1,3</a:t>
            </a:r>
          </a:p>
        </p:txBody>
      </p:sp>
      <p:sp>
        <p:nvSpPr>
          <p:cNvPr id="72" name="!!1-4">
            <a:extLst>
              <a:ext uri="{FF2B5EF4-FFF2-40B4-BE49-F238E27FC236}">
                <a16:creationId xmlns:a16="http://schemas.microsoft.com/office/drawing/2014/main" id="{C0525D90-60B4-0C56-E0AB-8308F1A43D3B}"/>
              </a:ext>
            </a:extLst>
          </p:cNvPr>
          <p:cNvSpPr/>
          <p:nvPr/>
        </p:nvSpPr>
        <p:spPr>
          <a:xfrm>
            <a:off x="6096000" y="4678816"/>
            <a:ext cx="646331" cy="646331"/>
          </a:xfrm>
          <a:prstGeom prst="rect">
            <a:avLst/>
          </a:prstGeom>
          <a:solidFill>
            <a:srgbClr val="FCAE7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1,4</a:t>
            </a:r>
          </a:p>
        </p:txBody>
      </p:sp>
      <p:sp>
        <p:nvSpPr>
          <p:cNvPr id="73" name="!!1-5">
            <a:extLst>
              <a:ext uri="{FF2B5EF4-FFF2-40B4-BE49-F238E27FC236}">
                <a16:creationId xmlns:a16="http://schemas.microsoft.com/office/drawing/2014/main" id="{6DA8353E-95A4-9D5F-8C37-968A066BB5A1}"/>
              </a:ext>
            </a:extLst>
          </p:cNvPr>
          <p:cNvSpPr/>
          <p:nvPr/>
        </p:nvSpPr>
        <p:spPr>
          <a:xfrm>
            <a:off x="6742331" y="5411397"/>
            <a:ext cx="646331" cy="646331"/>
          </a:xfrm>
          <a:prstGeom prst="rect">
            <a:avLst/>
          </a:prstGeom>
          <a:solidFill>
            <a:srgbClr val="FCAE7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1,5</a:t>
            </a:r>
          </a:p>
        </p:txBody>
      </p:sp>
      <p:sp>
        <p:nvSpPr>
          <p:cNvPr id="74" name="!!1-6">
            <a:extLst>
              <a:ext uri="{FF2B5EF4-FFF2-40B4-BE49-F238E27FC236}">
                <a16:creationId xmlns:a16="http://schemas.microsoft.com/office/drawing/2014/main" id="{A2C32C02-8A73-090E-3BC3-92867A88A206}"/>
              </a:ext>
            </a:extLst>
          </p:cNvPr>
          <p:cNvSpPr/>
          <p:nvPr/>
        </p:nvSpPr>
        <p:spPr>
          <a:xfrm>
            <a:off x="7389969" y="6143978"/>
            <a:ext cx="646331" cy="646331"/>
          </a:xfrm>
          <a:prstGeom prst="rect">
            <a:avLst/>
          </a:prstGeom>
          <a:solidFill>
            <a:srgbClr val="FCAE7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1,6</a:t>
            </a:r>
          </a:p>
        </p:txBody>
      </p:sp>
      <p:sp>
        <p:nvSpPr>
          <p:cNvPr id="75" name="!!1-7">
            <a:extLst>
              <a:ext uri="{FF2B5EF4-FFF2-40B4-BE49-F238E27FC236}">
                <a16:creationId xmlns:a16="http://schemas.microsoft.com/office/drawing/2014/main" id="{17206156-E27F-E520-814F-B0D22A851EF4}"/>
              </a:ext>
            </a:extLst>
          </p:cNvPr>
          <p:cNvSpPr/>
          <p:nvPr/>
        </p:nvSpPr>
        <p:spPr>
          <a:xfrm>
            <a:off x="8034993" y="1015913"/>
            <a:ext cx="646331" cy="646331"/>
          </a:xfrm>
          <a:prstGeom prst="rect">
            <a:avLst/>
          </a:prstGeom>
          <a:solidFill>
            <a:srgbClr val="FCAE7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1,7</a:t>
            </a:r>
          </a:p>
        </p:txBody>
      </p:sp>
      <p:sp>
        <p:nvSpPr>
          <p:cNvPr id="76" name="!!2-0">
            <a:extLst>
              <a:ext uri="{FF2B5EF4-FFF2-40B4-BE49-F238E27FC236}">
                <a16:creationId xmlns:a16="http://schemas.microsoft.com/office/drawing/2014/main" id="{887B0B84-E692-9065-C629-C1D3DD91154E}"/>
              </a:ext>
            </a:extLst>
          </p:cNvPr>
          <p:cNvSpPr/>
          <p:nvPr/>
        </p:nvSpPr>
        <p:spPr>
          <a:xfrm>
            <a:off x="3510676" y="2481075"/>
            <a:ext cx="646331" cy="646331"/>
          </a:xfrm>
          <a:prstGeom prst="rect">
            <a:avLst/>
          </a:prstGeom>
          <a:solidFill>
            <a:srgbClr val="FFE69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2,0</a:t>
            </a:r>
          </a:p>
        </p:txBody>
      </p:sp>
      <p:sp>
        <p:nvSpPr>
          <p:cNvPr id="77" name="!!2-1">
            <a:extLst>
              <a:ext uri="{FF2B5EF4-FFF2-40B4-BE49-F238E27FC236}">
                <a16:creationId xmlns:a16="http://schemas.microsoft.com/office/drawing/2014/main" id="{277163FE-5343-F987-A41C-8F99A669B6B9}"/>
              </a:ext>
            </a:extLst>
          </p:cNvPr>
          <p:cNvSpPr/>
          <p:nvPr/>
        </p:nvSpPr>
        <p:spPr>
          <a:xfrm>
            <a:off x="4157007" y="3213655"/>
            <a:ext cx="646331" cy="646331"/>
          </a:xfrm>
          <a:prstGeom prst="rect">
            <a:avLst/>
          </a:prstGeom>
          <a:solidFill>
            <a:srgbClr val="FFE69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2,1</a:t>
            </a:r>
          </a:p>
        </p:txBody>
      </p:sp>
      <p:sp>
        <p:nvSpPr>
          <p:cNvPr id="78" name="!!2-2">
            <a:extLst>
              <a:ext uri="{FF2B5EF4-FFF2-40B4-BE49-F238E27FC236}">
                <a16:creationId xmlns:a16="http://schemas.microsoft.com/office/drawing/2014/main" id="{628ACE2E-2D97-EE29-71DE-0B79BE9DF7CD}"/>
              </a:ext>
            </a:extLst>
          </p:cNvPr>
          <p:cNvSpPr/>
          <p:nvPr/>
        </p:nvSpPr>
        <p:spPr>
          <a:xfrm>
            <a:off x="4802684" y="3946235"/>
            <a:ext cx="646331" cy="646331"/>
          </a:xfrm>
          <a:prstGeom prst="rect">
            <a:avLst/>
          </a:prstGeom>
          <a:solidFill>
            <a:srgbClr val="FFE69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2,2</a:t>
            </a:r>
          </a:p>
        </p:txBody>
      </p:sp>
      <p:sp>
        <p:nvSpPr>
          <p:cNvPr id="79" name="!!2-3">
            <a:extLst>
              <a:ext uri="{FF2B5EF4-FFF2-40B4-BE49-F238E27FC236}">
                <a16:creationId xmlns:a16="http://schemas.microsoft.com/office/drawing/2014/main" id="{C6B9A981-E761-321D-D893-932CE2D2568A}"/>
              </a:ext>
            </a:extLst>
          </p:cNvPr>
          <p:cNvSpPr/>
          <p:nvPr/>
        </p:nvSpPr>
        <p:spPr>
          <a:xfrm>
            <a:off x="5449669" y="4678816"/>
            <a:ext cx="646331" cy="646331"/>
          </a:xfrm>
          <a:prstGeom prst="rect">
            <a:avLst/>
          </a:prstGeom>
          <a:solidFill>
            <a:srgbClr val="FFE69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2,3</a:t>
            </a:r>
          </a:p>
        </p:txBody>
      </p:sp>
      <p:sp>
        <p:nvSpPr>
          <p:cNvPr id="80" name="!!2-4">
            <a:extLst>
              <a:ext uri="{FF2B5EF4-FFF2-40B4-BE49-F238E27FC236}">
                <a16:creationId xmlns:a16="http://schemas.microsoft.com/office/drawing/2014/main" id="{BDFD2D88-56EE-0375-27F8-9025A442E465}"/>
              </a:ext>
            </a:extLst>
          </p:cNvPr>
          <p:cNvSpPr/>
          <p:nvPr/>
        </p:nvSpPr>
        <p:spPr>
          <a:xfrm>
            <a:off x="6096000" y="5411397"/>
            <a:ext cx="646331" cy="646331"/>
          </a:xfrm>
          <a:prstGeom prst="rect">
            <a:avLst/>
          </a:prstGeom>
          <a:solidFill>
            <a:srgbClr val="FFE69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2,4</a:t>
            </a:r>
          </a:p>
        </p:txBody>
      </p:sp>
      <p:sp>
        <p:nvSpPr>
          <p:cNvPr id="81" name="!!2-5">
            <a:extLst>
              <a:ext uri="{FF2B5EF4-FFF2-40B4-BE49-F238E27FC236}">
                <a16:creationId xmlns:a16="http://schemas.microsoft.com/office/drawing/2014/main" id="{0D6D9881-4E84-4B65-795C-27C06833EA56}"/>
              </a:ext>
            </a:extLst>
          </p:cNvPr>
          <p:cNvSpPr/>
          <p:nvPr/>
        </p:nvSpPr>
        <p:spPr>
          <a:xfrm>
            <a:off x="6742331" y="6143978"/>
            <a:ext cx="646331" cy="646331"/>
          </a:xfrm>
          <a:prstGeom prst="rect">
            <a:avLst/>
          </a:prstGeom>
          <a:solidFill>
            <a:srgbClr val="FFE69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2,5</a:t>
            </a:r>
          </a:p>
        </p:txBody>
      </p:sp>
      <p:sp>
        <p:nvSpPr>
          <p:cNvPr id="82" name="!!2-6">
            <a:extLst>
              <a:ext uri="{FF2B5EF4-FFF2-40B4-BE49-F238E27FC236}">
                <a16:creationId xmlns:a16="http://schemas.microsoft.com/office/drawing/2014/main" id="{43F00F27-8508-2626-CACB-C9DA461165A2}"/>
              </a:ext>
            </a:extLst>
          </p:cNvPr>
          <p:cNvSpPr/>
          <p:nvPr/>
        </p:nvSpPr>
        <p:spPr>
          <a:xfrm>
            <a:off x="7389969" y="1015913"/>
            <a:ext cx="646331" cy="646331"/>
          </a:xfrm>
          <a:prstGeom prst="rect">
            <a:avLst/>
          </a:prstGeom>
          <a:solidFill>
            <a:srgbClr val="FFE69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2,6</a:t>
            </a:r>
          </a:p>
        </p:txBody>
      </p:sp>
      <p:sp>
        <p:nvSpPr>
          <p:cNvPr id="83" name="!!2-7">
            <a:extLst>
              <a:ext uri="{FF2B5EF4-FFF2-40B4-BE49-F238E27FC236}">
                <a16:creationId xmlns:a16="http://schemas.microsoft.com/office/drawing/2014/main" id="{48AA36AC-FCF0-B461-C10E-39BFE70894E5}"/>
              </a:ext>
            </a:extLst>
          </p:cNvPr>
          <p:cNvSpPr/>
          <p:nvPr/>
        </p:nvSpPr>
        <p:spPr>
          <a:xfrm>
            <a:off x="8034993" y="1748494"/>
            <a:ext cx="646331" cy="646331"/>
          </a:xfrm>
          <a:prstGeom prst="rect">
            <a:avLst/>
          </a:prstGeom>
          <a:solidFill>
            <a:srgbClr val="FFE69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2,7</a:t>
            </a:r>
          </a:p>
        </p:txBody>
      </p:sp>
      <p:sp>
        <p:nvSpPr>
          <p:cNvPr id="84" name="!!3-0">
            <a:extLst>
              <a:ext uri="{FF2B5EF4-FFF2-40B4-BE49-F238E27FC236}">
                <a16:creationId xmlns:a16="http://schemas.microsoft.com/office/drawing/2014/main" id="{45916635-0A8F-E836-51F4-BE864BDC4350}"/>
              </a:ext>
            </a:extLst>
          </p:cNvPr>
          <p:cNvSpPr/>
          <p:nvPr/>
        </p:nvSpPr>
        <p:spPr>
          <a:xfrm>
            <a:off x="3510676" y="3213656"/>
            <a:ext cx="646331" cy="646331"/>
          </a:xfrm>
          <a:prstGeom prst="rect">
            <a:avLst/>
          </a:prstGeom>
          <a:solidFill>
            <a:srgbClr val="F9FFB5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3,0</a:t>
            </a:r>
          </a:p>
        </p:txBody>
      </p:sp>
      <p:sp>
        <p:nvSpPr>
          <p:cNvPr id="85" name="!!3-1">
            <a:extLst>
              <a:ext uri="{FF2B5EF4-FFF2-40B4-BE49-F238E27FC236}">
                <a16:creationId xmlns:a16="http://schemas.microsoft.com/office/drawing/2014/main" id="{4E592A2E-774E-3E1A-B1B4-ACC0E1F8CA2B}"/>
              </a:ext>
            </a:extLst>
          </p:cNvPr>
          <p:cNvSpPr/>
          <p:nvPr/>
        </p:nvSpPr>
        <p:spPr>
          <a:xfrm>
            <a:off x="4157007" y="3946236"/>
            <a:ext cx="646331" cy="646331"/>
          </a:xfrm>
          <a:prstGeom prst="rect">
            <a:avLst/>
          </a:prstGeom>
          <a:solidFill>
            <a:srgbClr val="F9FFB5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3,1</a:t>
            </a:r>
          </a:p>
        </p:txBody>
      </p:sp>
      <p:sp>
        <p:nvSpPr>
          <p:cNvPr id="86" name="!!3-2">
            <a:extLst>
              <a:ext uri="{FF2B5EF4-FFF2-40B4-BE49-F238E27FC236}">
                <a16:creationId xmlns:a16="http://schemas.microsoft.com/office/drawing/2014/main" id="{66364833-CB7F-1D87-BA11-7984C2B26606}"/>
              </a:ext>
            </a:extLst>
          </p:cNvPr>
          <p:cNvSpPr/>
          <p:nvPr/>
        </p:nvSpPr>
        <p:spPr>
          <a:xfrm>
            <a:off x="4802684" y="4678816"/>
            <a:ext cx="646331" cy="646331"/>
          </a:xfrm>
          <a:prstGeom prst="rect">
            <a:avLst/>
          </a:prstGeom>
          <a:solidFill>
            <a:srgbClr val="F9FFB5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3,2</a:t>
            </a:r>
          </a:p>
        </p:txBody>
      </p:sp>
      <p:sp>
        <p:nvSpPr>
          <p:cNvPr id="87" name="!!3-3">
            <a:extLst>
              <a:ext uri="{FF2B5EF4-FFF2-40B4-BE49-F238E27FC236}">
                <a16:creationId xmlns:a16="http://schemas.microsoft.com/office/drawing/2014/main" id="{DAC94F24-5482-4E1C-D3C1-3237831D3791}"/>
              </a:ext>
            </a:extLst>
          </p:cNvPr>
          <p:cNvSpPr/>
          <p:nvPr/>
        </p:nvSpPr>
        <p:spPr>
          <a:xfrm>
            <a:off x="5449669" y="5411397"/>
            <a:ext cx="646331" cy="646331"/>
          </a:xfrm>
          <a:prstGeom prst="rect">
            <a:avLst/>
          </a:prstGeom>
          <a:solidFill>
            <a:srgbClr val="F9FFB5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3,3</a:t>
            </a:r>
          </a:p>
        </p:txBody>
      </p:sp>
      <p:sp>
        <p:nvSpPr>
          <p:cNvPr id="88" name="!!3-4">
            <a:extLst>
              <a:ext uri="{FF2B5EF4-FFF2-40B4-BE49-F238E27FC236}">
                <a16:creationId xmlns:a16="http://schemas.microsoft.com/office/drawing/2014/main" id="{B21FC86F-F932-6E61-641E-07AF09A14A92}"/>
              </a:ext>
            </a:extLst>
          </p:cNvPr>
          <p:cNvSpPr/>
          <p:nvPr/>
        </p:nvSpPr>
        <p:spPr>
          <a:xfrm>
            <a:off x="6096000" y="6143978"/>
            <a:ext cx="646331" cy="646331"/>
          </a:xfrm>
          <a:prstGeom prst="rect">
            <a:avLst/>
          </a:prstGeom>
          <a:solidFill>
            <a:srgbClr val="F9FFB5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3,4</a:t>
            </a:r>
          </a:p>
        </p:txBody>
      </p:sp>
      <p:sp>
        <p:nvSpPr>
          <p:cNvPr id="89" name="!!3-5">
            <a:extLst>
              <a:ext uri="{FF2B5EF4-FFF2-40B4-BE49-F238E27FC236}">
                <a16:creationId xmlns:a16="http://schemas.microsoft.com/office/drawing/2014/main" id="{BCA2A842-C8CB-0B4D-A39A-2B5EBA80DEC9}"/>
              </a:ext>
            </a:extLst>
          </p:cNvPr>
          <p:cNvSpPr/>
          <p:nvPr/>
        </p:nvSpPr>
        <p:spPr>
          <a:xfrm>
            <a:off x="6742331" y="1015913"/>
            <a:ext cx="646331" cy="646331"/>
          </a:xfrm>
          <a:prstGeom prst="rect">
            <a:avLst/>
          </a:prstGeom>
          <a:solidFill>
            <a:srgbClr val="F9FFB5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3,5</a:t>
            </a:r>
          </a:p>
        </p:txBody>
      </p:sp>
      <p:sp>
        <p:nvSpPr>
          <p:cNvPr id="90" name="!!3-6">
            <a:extLst>
              <a:ext uri="{FF2B5EF4-FFF2-40B4-BE49-F238E27FC236}">
                <a16:creationId xmlns:a16="http://schemas.microsoft.com/office/drawing/2014/main" id="{16129D90-75ED-FCE2-D39B-1A22723DE9C7}"/>
              </a:ext>
            </a:extLst>
          </p:cNvPr>
          <p:cNvSpPr/>
          <p:nvPr/>
        </p:nvSpPr>
        <p:spPr>
          <a:xfrm>
            <a:off x="7389969" y="1748494"/>
            <a:ext cx="646331" cy="646331"/>
          </a:xfrm>
          <a:prstGeom prst="rect">
            <a:avLst/>
          </a:prstGeom>
          <a:solidFill>
            <a:srgbClr val="F9FFB5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3,6</a:t>
            </a:r>
          </a:p>
        </p:txBody>
      </p:sp>
      <p:sp>
        <p:nvSpPr>
          <p:cNvPr id="91" name="!!3-7">
            <a:extLst>
              <a:ext uri="{FF2B5EF4-FFF2-40B4-BE49-F238E27FC236}">
                <a16:creationId xmlns:a16="http://schemas.microsoft.com/office/drawing/2014/main" id="{37F4FA1D-11E8-0C21-0A1D-F3B6A7FEA9C7}"/>
              </a:ext>
            </a:extLst>
          </p:cNvPr>
          <p:cNvSpPr/>
          <p:nvPr/>
        </p:nvSpPr>
        <p:spPr>
          <a:xfrm>
            <a:off x="8034993" y="2481075"/>
            <a:ext cx="646331" cy="646331"/>
          </a:xfrm>
          <a:prstGeom prst="rect">
            <a:avLst/>
          </a:prstGeom>
          <a:solidFill>
            <a:srgbClr val="F9FFB5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3,7</a:t>
            </a:r>
          </a:p>
        </p:txBody>
      </p:sp>
      <p:sp>
        <p:nvSpPr>
          <p:cNvPr id="92" name="!!4-0">
            <a:extLst>
              <a:ext uri="{FF2B5EF4-FFF2-40B4-BE49-F238E27FC236}">
                <a16:creationId xmlns:a16="http://schemas.microsoft.com/office/drawing/2014/main" id="{91709CDE-AAD3-DA0A-61F3-372470650946}"/>
              </a:ext>
            </a:extLst>
          </p:cNvPr>
          <p:cNvSpPr/>
          <p:nvPr/>
        </p:nvSpPr>
        <p:spPr>
          <a:xfrm>
            <a:off x="3510676" y="3946237"/>
            <a:ext cx="646331" cy="646331"/>
          </a:xfrm>
          <a:prstGeom prst="rect">
            <a:avLst/>
          </a:prstGeom>
          <a:solidFill>
            <a:srgbClr val="B3F5B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4,0</a:t>
            </a:r>
          </a:p>
        </p:txBody>
      </p:sp>
      <p:sp>
        <p:nvSpPr>
          <p:cNvPr id="93" name="!!4-1">
            <a:extLst>
              <a:ext uri="{FF2B5EF4-FFF2-40B4-BE49-F238E27FC236}">
                <a16:creationId xmlns:a16="http://schemas.microsoft.com/office/drawing/2014/main" id="{25884D61-4CE1-90B0-03CD-083B882B76EE}"/>
              </a:ext>
            </a:extLst>
          </p:cNvPr>
          <p:cNvSpPr/>
          <p:nvPr/>
        </p:nvSpPr>
        <p:spPr>
          <a:xfrm>
            <a:off x="4157007" y="4678817"/>
            <a:ext cx="646331" cy="646331"/>
          </a:xfrm>
          <a:prstGeom prst="rect">
            <a:avLst/>
          </a:prstGeom>
          <a:solidFill>
            <a:srgbClr val="B3F5B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4,1</a:t>
            </a:r>
          </a:p>
        </p:txBody>
      </p:sp>
      <p:sp>
        <p:nvSpPr>
          <p:cNvPr id="94" name="!!4-2">
            <a:extLst>
              <a:ext uri="{FF2B5EF4-FFF2-40B4-BE49-F238E27FC236}">
                <a16:creationId xmlns:a16="http://schemas.microsoft.com/office/drawing/2014/main" id="{39C291D5-ED6C-9B16-D30F-6A2F2D3F6AFC}"/>
              </a:ext>
            </a:extLst>
          </p:cNvPr>
          <p:cNvSpPr/>
          <p:nvPr/>
        </p:nvSpPr>
        <p:spPr>
          <a:xfrm>
            <a:off x="4802684" y="5411397"/>
            <a:ext cx="646331" cy="646331"/>
          </a:xfrm>
          <a:prstGeom prst="rect">
            <a:avLst/>
          </a:prstGeom>
          <a:solidFill>
            <a:srgbClr val="B3F5B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4,2</a:t>
            </a:r>
          </a:p>
        </p:txBody>
      </p:sp>
      <p:sp>
        <p:nvSpPr>
          <p:cNvPr id="95" name="!!4-3">
            <a:extLst>
              <a:ext uri="{FF2B5EF4-FFF2-40B4-BE49-F238E27FC236}">
                <a16:creationId xmlns:a16="http://schemas.microsoft.com/office/drawing/2014/main" id="{7AA4B1D0-41D3-9CD4-C87D-157C5F04404F}"/>
              </a:ext>
            </a:extLst>
          </p:cNvPr>
          <p:cNvSpPr/>
          <p:nvPr/>
        </p:nvSpPr>
        <p:spPr>
          <a:xfrm>
            <a:off x="5449669" y="6143978"/>
            <a:ext cx="646331" cy="646331"/>
          </a:xfrm>
          <a:prstGeom prst="rect">
            <a:avLst/>
          </a:prstGeom>
          <a:solidFill>
            <a:srgbClr val="B3F5B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4,3</a:t>
            </a:r>
          </a:p>
        </p:txBody>
      </p:sp>
      <p:sp>
        <p:nvSpPr>
          <p:cNvPr id="96" name="!!4-4">
            <a:extLst>
              <a:ext uri="{FF2B5EF4-FFF2-40B4-BE49-F238E27FC236}">
                <a16:creationId xmlns:a16="http://schemas.microsoft.com/office/drawing/2014/main" id="{CCE28090-D30D-DE30-EC9C-21785481CDB4}"/>
              </a:ext>
            </a:extLst>
          </p:cNvPr>
          <p:cNvSpPr/>
          <p:nvPr/>
        </p:nvSpPr>
        <p:spPr>
          <a:xfrm>
            <a:off x="6096000" y="1015913"/>
            <a:ext cx="646331" cy="646331"/>
          </a:xfrm>
          <a:prstGeom prst="rect">
            <a:avLst/>
          </a:prstGeom>
          <a:solidFill>
            <a:srgbClr val="B3F5B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4,4</a:t>
            </a:r>
          </a:p>
        </p:txBody>
      </p:sp>
      <p:sp>
        <p:nvSpPr>
          <p:cNvPr id="97" name="!!4-5">
            <a:extLst>
              <a:ext uri="{FF2B5EF4-FFF2-40B4-BE49-F238E27FC236}">
                <a16:creationId xmlns:a16="http://schemas.microsoft.com/office/drawing/2014/main" id="{DC4C3D25-F190-F36A-227F-56C2BCB9611D}"/>
              </a:ext>
            </a:extLst>
          </p:cNvPr>
          <p:cNvSpPr/>
          <p:nvPr/>
        </p:nvSpPr>
        <p:spPr>
          <a:xfrm>
            <a:off x="6742331" y="1748494"/>
            <a:ext cx="646331" cy="646331"/>
          </a:xfrm>
          <a:prstGeom prst="rect">
            <a:avLst/>
          </a:prstGeom>
          <a:solidFill>
            <a:srgbClr val="B3F5B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4,5</a:t>
            </a:r>
          </a:p>
        </p:txBody>
      </p:sp>
      <p:sp>
        <p:nvSpPr>
          <p:cNvPr id="98" name="!!4-6">
            <a:extLst>
              <a:ext uri="{FF2B5EF4-FFF2-40B4-BE49-F238E27FC236}">
                <a16:creationId xmlns:a16="http://schemas.microsoft.com/office/drawing/2014/main" id="{A532CE52-BE14-2CE2-1528-2448BDC52E08}"/>
              </a:ext>
            </a:extLst>
          </p:cNvPr>
          <p:cNvSpPr/>
          <p:nvPr/>
        </p:nvSpPr>
        <p:spPr>
          <a:xfrm>
            <a:off x="7389969" y="2481075"/>
            <a:ext cx="646331" cy="646331"/>
          </a:xfrm>
          <a:prstGeom prst="rect">
            <a:avLst/>
          </a:prstGeom>
          <a:solidFill>
            <a:srgbClr val="B3F5B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4,6</a:t>
            </a:r>
          </a:p>
        </p:txBody>
      </p:sp>
      <p:sp>
        <p:nvSpPr>
          <p:cNvPr id="99" name="!!4-7">
            <a:extLst>
              <a:ext uri="{FF2B5EF4-FFF2-40B4-BE49-F238E27FC236}">
                <a16:creationId xmlns:a16="http://schemas.microsoft.com/office/drawing/2014/main" id="{E976141F-FE8C-410E-7A28-06D489CD8D01}"/>
              </a:ext>
            </a:extLst>
          </p:cNvPr>
          <p:cNvSpPr/>
          <p:nvPr/>
        </p:nvSpPr>
        <p:spPr>
          <a:xfrm>
            <a:off x="8034993" y="3213656"/>
            <a:ext cx="646331" cy="646331"/>
          </a:xfrm>
          <a:prstGeom prst="rect">
            <a:avLst/>
          </a:prstGeom>
          <a:solidFill>
            <a:srgbClr val="B3F5B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4,7</a:t>
            </a:r>
          </a:p>
        </p:txBody>
      </p:sp>
      <p:sp>
        <p:nvSpPr>
          <p:cNvPr id="100" name="!!5-0">
            <a:extLst>
              <a:ext uri="{FF2B5EF4-FFF2-40B4-BE49-F238E27FC236}">
                <a16:creationId xmlns:a16="http://schemas.microsoft.com/office/drawing/2014/main" id="{2F745DF7-DE4D-FB23-E7BB-0E882CB91F32}"/>
              </a:ext>
            </a:extLst>
          </p:cNvPr>
          <p:cNvSpPr/>
          <p:nvPr/>
        </p:nvSpPr>
        <p:spPr>
          <a:xfrm>
            <a:off x="3510676" y="4678818"/>
            <a:ext cx="646331" cy="646331"/>
          </a:xfrm>
          <a:prstGeom prst="rect">
            <a:avLst/>
          </a:prstGeom>
          <a:solidFill>
            <a:srgbClr val="D6F6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5,0</a:t>
            </a:r>
          </a:p>
        </p:txBody>
      </p:sp>
      <p:sp>
        <p:nvSpPr>
          <p:cNvPr id="101" name="!!5-1">
            <a:extLst>
              <a:ext uri="{FF2B5EF4-FFF2-40B4-BE49-F238E27FC236}">
                <a16:creationId xmlns:a16="http://schemas.microsoft.com/office/drawing/2014/main" id="{2F5AEA39-1F3F-EFDF-7945-33A4DD84094E}"/>
              </a:ext>
            </a:extLst>
          </p:cNvPr>
          <p:cNvSpPr/>
          <p:nvPr/>
        </p:nvSpPr>
        <p:spPr>
          <a:xfrm>
            <a:off x="4157007" y="5411398"/>
            <a:ext cx="646331" cy="646331"/>
          </a:xfrm>
          <a:prstGeom prst="rect">
            <a:avLst/>
          </a:prstGeom>
          <a:solidFill>
            <a:srgbClr val="D6F6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5,1</a:t>
            </a:r>
          </a:p>
        </p:txBody>
      </p:sp>
      <p:sp>
        <p:nvSpPr>
          <p:cNvPr id="102" name="!!5-2">
            <a:extLst>
              <a:ext uri="{FF2B5EF4-FFF2-40B4-BE49-F238E27FC236}">
                <a16:creationId xmlns:a16="http://schemas.microsoft.com/office/drawing/2014/main" id="{5B130D42-07A5-509C-EF2A-BB986901D338}"/>
              </a:ext>
            </a:extLst>
          </p:cNvPr>
          <p:cNvSpPr/>
          <p:nvPr/>
        </p:nvSpPr>
        <p:spPr>
          <a:xfrm>
            <a:off x="4802684" y="6143978"/>
            <a:ext cx="646331" cy="646331"/>
          </a:xfrm>
          <a:prstGeom prst="rect">
            <a:avLst/>
          </a:prstGeom>
          <a:solidFill>
            <a:srgbClr val="D6F6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5,2</a:t>
            </a:r>
          </a:p>
        </p:txBody>
      </p:sp>
      <p:sp>
        <p:nvSpPr>
          <p:cNvPr id="103" name="!!5-3">
            <a:extLst>
              <a:ext uri="{FF2B5EF4-FFF2-40B4-BE49-F238E27FC236}">
                <a16:creationId xmlns:a16="http://schemas.microsoft.com/office/drawing/2014/main" id="{7F3FC26A-376F-877E-4E7C-4FF44C5EED94}"/>
              </a:ext>
            </a:extLst>
          </p:cNvPr>
          <p:cNvSpPr/>
          <p:nvPr/>
        </p:nvSpPr>
        <p:spPr>
          <a:xfrm>
            <a:off x="5449669" y="1015913"/>
            <a:ext cx="646331" cy="646331"/>
          </a:xfrm>
          <a:prstGeom prst="rect">
            <a:avLst/>
          </a:prstGeom>
          <a:solidFill>
            <a:srgbClr val="D6F6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5,3</a:t>
            </a:r>
          </a:p>
        </p:txBody>
      </p:sp>
      <p:sp>
        <p:nvSpPr>
          <p:cNvPr id="104" name="!!5-4">
            <a:extLst>
              <a:ext uri="{FF2B5EF4-FFF2-40B4-BE49-F238E27FC236}">
                <a16:creationId xmlns:a16="http://schemas.microsoft.com/office/drawing/2014/main" id="{347BB7DE-6AD5-9D07-59C8-D3740F717DA0}"/>
              </a:ext>
            </a:extLst>
          </p:cNvPr>
          <p:cNvSpPr/>
          <p:nvPr/>
        </p:nvSpPr>
        <p:spPr>
          <a:xfrm>
            <a:off x="6096000" y="1748494"/>
            <a:ext cx="646331" cy="646331"/>
          </a:xfrm>
          <a:prstGeom prst="rect">
            <a:avLst/>
          </a:prstGeom>
          <a:solidFill>
            <a:srgbClr val="D6F6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5,4</a:t>
            </a:r>
          </a:p>
        </p:txBody>
      </p:sp>
      <p:sp>
        <p:nvSpPr>
          <p:cNvPr id="105" name="!!5-5">
            <a:extLst>
              <a:ext uri="{FF2B5EF4-FFF2-40B4-BE49-F238E27FC236}">
                <a16:creationId xmlns:a16="http://schemas.microsoft.com/office/drawing/2014/main" id="{6DA26D3D-314E-D48E-B2BF-3189168EAD9A}"/>
              </a:ext>
            </a:extLst>
          </p:cNvPr>
          <p:cNvSpPr/>
          <p:nvPr/>
        </p:nvSpPr>
        <p:spPr>
          <a:xfrm>
            <a:off x="6742331" y="2481075"/>
            <a:ext cx="646331" cy="646331"/>
          </a:xfrm>
          <a:prstGeom prst="rect">
            <a:avLst/>
          </a:prstGeom>
          <a:solidFill>
            <a:srgbClr val="D6F6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5,5</a:t>
            </a:r>
          </a:p>
        </p:txBody>
      </p:sp>
      <p:sp>
        <p:nvSpPr>
          <p:cNvPr id="106" name="!!5-6">
            <a:extLst>
              <a:ext uri="{FF2B5EF4-FFF2-40B4-BE49-F238E27FC236}">
                <a16:creationId xmlns:a16="http://schemas.microsoft.com/office/drawing/2014/main" id="{B087CFEB-EA13-E17B-36D2-3904A59C747F}"/>
              </a:ext>
            </a:extLst>
          </p:cNvPr>
          <p:cNvSpPr/>
          <p:nvPr/>
        </p:nvSpPr>
        <p:spPr>
          <a:xfrm>
            <a:off x="7389969" y="3213656"/>
            <a:ext cx="646331" cy="646331"/>
          </a:xfrm>
          <a:prstGeom prst="rect">
            <a:avLst/>
          </a:prstGeom>
          <a:solidFill>
            <a:srgbClr val="D6F6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5,6</a:t>
            </a:r>
          </a:p>
        </p:txBody>
      </p:sp>
      <p:sp>
        <p:nvSpPr>
          <p:cNvPr id="107" name="!!5-7">
            <a:extLst>
              <a:ext uri="{FF2B5EF4-FFF2-40B4-BE49-F238E27FC236}">
                <a16:creationId xmlns:a16="http://schemas.microsoft.com/office/drawing/2014/main" id="{5E0F9F67-7DB3-121B-87E8-D3B255C68C65}"/>
              </a:ext>
            </a:extLst>
          </p:cNvPr>
          <p:cNvSpPr/>
          <p:nvPr/>
        </p:nvSpPr>
        <p:spPr>
          <a:xfrm>
            <a:off x="8034993" y="3946237"/>
            <a:ext cx="646331" cy="646331"/>
          </a:xfrm>
          <a:prstGeom prst="rect">
            <a:avLst/>
          </a:prstGeom>
          <a:solidFill>
            <a:srgbClr val="D6F6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5,7</a:t>
            </a:r>
          </a:p>
        </p:txBody>
      </p:sp>
      <p:sp>
        <p:nvSpPr>
          <p:cNvPr id="108" name="!!6-0">
            <a:extLst>
              <a:ext uri="{FF2B5EF4-FFF2-40B4-BE49-F238E27FC236}">
                <a16:creationId xmlns:a16="http://schemas.microsoft.com/office/drawing/2014/main" id="{E2154FA3-42A7-B64A-A7FE-FA3D2E907E15}"/>
              </a:ext>
            </a:extLst>
          </p:cNvPr>
          <p:cNvSpPr/>
          <p:nvPr/>
        </p:nvSpPr>
        <p:spPr>
          <a:xfrm>
            <a:off x="3510676" y="5411399"/>
            <a:ext cx="646331" cy="646331"/>
          </a:xfrm>
          <a:prstGeom prst="rect">
            <a:avLst/>
          </a:prstGeom>
          <a:solidFill>
            <a:srgbClr val="E2CBF7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6,0</a:t>
            </a:r>
          </a:p>
        </p:txBody>
      </p:sp>
      <p:sp>
        <p:nvSpPr>
          <p:cNvPr id="109" name="!!6-1">
            <a:extLst>
              <a:ext uri="{FF2B5EF4-FFF2-40B4-BE49-F238E27FC236}">
                <a16:creationId xmlns:a16="http://schemas.microsoft.com/office/drawing/2014/main" id="{876A6C5B-914B-958E-D2D2-70EBF4E12AFA}"/>
              </a:ext>
            </a:extLst>
          </p:cNvPr>
          <p:cNvSpPr/>
          <p:nvPr/>
        </p:nvSpPr>
        <p:spPr>
          <a:xfrm>
            <a:off x="4157007" y="6143979"/>
            <a:ext cx="646331" cy="646331"/>
          </a:xfrm>
          <a:prstGeom prst="rect">
            <a:avLst/>
          </a:prstGeom>
          <a:solidFill>
            <a:srgbClr val="E2CBF7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6,1</a:t>
            </a:r>
          </a:p>
        </p:txBody>
      </p:sp>
      <p:sp>
        <p:nvSpPr>
          <p:cNvPr id="110" name="!!6-2">
            <a:extLst>
              <a:ext uri="{FF2B5EF4-FFF2-40B4-BE49-F238E27FC236}">
                <a16:creationId xmlns:a16="http://schemas.microsoft.com/office/drawing/2014/main" id="{A9799CDE-BA36-B2F0-BCF7-C036875EDB37}"/>
              </a:ext>
            </a:extLst>
          </p:cNvPr>
          <p:cNvSpPr/>
          <p:nvPr/>
        </p:nvSpPr>
        <p:spPr>
          <a:xfrm>
            <a:off x="4802684" y="1015913"/>
            <a:ext cx="646331" cy="646331"/>
          </a:xfrm>
          <a:prstGeom prst="rect">
            <a:avLst/>
          </a:prstGeom>
          <a:solidFill>
            <a:srgbClr val="E2CBF7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6,2</a:t>
            </a:r>
          </a:p>
        </p:txBody>
      </p:sp>
      <p:sp>
        <p:nvSpPr>
          <p:cNvPr id="111" name="!!6-3">
            <a:extLst>
              <a:ext uri="{FF2B5EF4-FFF2-40B4-BE49-F238E27FC236}">
                <a16:creationId xmlns:a16="http://schemas.microsoft.com/office/drawing/2014/main" id="{FACCBAD8-54AC-14AE-1007-9838B51C33A8}"/>
              </a:ext>
            </a:extLst>
          </p:cNvPr>
          <p:cNvSpPr/>
          <p:nvPr/>
        </p:nvSpPr>
        <p:spPr>
          <a:xfrm>
            <a:off x="5449669" y="1748494"/>
            <a:ext cx="646331" cy="646331"/>
          </a:xfrm>
          <a:prstGeom prst="rect">
            <a:avLst/>
          </a:prstGeom>
          <a:solidFill>
            <a:srgbClr val="E2CBF7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6,3</a:t>
            </a:r>
          </a:p>
        </p:txBody>
      </p:sp>
      <p:sp>
        <p:nvSpPr>
          <p:cNvPr id="112" name="!!6-4">
            <a:extLst>
              <a:ext uri="{FF2B5EF4-FFF2-40B4-BE49-F238E27FC236}">
                <a16:creationId xmlns:a16="http://schemas.microsoft.com/office/drawing/2014/main" id="{E967CEE9-C35D-FF94-80EF-DA41D8D9B44F}"/>
              </a:ext>
            </a:extLst>
          </p:cNvPr>
          <p:cNvSpPr/>
          <p:nvPr/>
        </p:nvSpPr>
        <p:spPr>
          <a:xfrm>
            <a:off x="6096000" y="2481075"/>
            <a:ext cx="646331" cy="646331"/>
          </a:xfrm>
          <a:prstGeom prst="rect">
            <a:avLst/>
          </a:prstGeom>
          <a:solidFill>
            <a:srgbClr val="E2CBF7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6,4</a:t>
            </a:r>
          </a:p>
        </p:txBody>
      </p:sp>
      <p:sp>
        <p:nvSpPr>
          <p:cNvPr id="113" name="!!6-5">
            <a:extLst>
              <a:ext uri="{FF2B5EF4-FFF2-40B4-BE49-F238E27FC236}">
                <a16:creationId xmlns:a16="http://schemas.microsoft.com/office/drawing/2014/main" id="{2E9911F1-11FF-1112-B9C8-F8A038D70A18}"/>
              </a:ext>
            </a:extLst>
          </p:cNvPr>
          <p:cNvSpPr/>
          <p:nvPr/>
        </p:nvSpPr>
        <p:spPr>
          <a:xfrm>
            <a:off x="6742331" y="3213656"/>
            <a:ext cx="646331" cy="646331"/>
          </a:xfrm>
          <a:prstGeom prst="rect">
            <a:avLst/>
          </a:prstGeom>
          <a:solidFill>
            <a:srgbClr val="E2CBF7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6,5</a:t>
            </a:r>
          </a:p>
        </p:txBody>
      </p:sp>
      <p:sp>
        <p:nvSpPr>
          <p:cNvPr id="114" name="!!6-6">
            <a:extLst>
              <a:ext uri="{FF2B5EF4-FFF2-40B4-BE49-F238E27FC236}">
                <a16:creationId xmlns:a16="http://schemas.microsoft.com/office/drawing/2014/main" id="{A1F9EA4F-9B98-F21D-ADF0-8F65A32E753F}"/>
              </a:ext>
            </a:extLst>
          </p:cNvPr>
          <p:cNvSpPr/>
          <p:nvPr/>
        </p:nvSpPr>
        <p:spPr>
          <a:xfrm>
            <a:off x="7389969" y="3946237"/>
            <a:ext cx="646331" cy="646331"/>
          </a:xfrm>
          <a:prstGeom prst="rect">
            <a:avLst/>
          </a:prstGeom>
          <a:solidFill>
            <a:srgbClr val="E2CBF7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6,6</a:t>
            </a:r>
          </a:p>
        </p:txBody>
      </p:sp>
      <p:sp>
        <p:nvSpPr>
          <p:cNvPr id="115" name="!!6-7">
            <a:extLst>
              <a:ext uri="{FF2B5EF4-FFF2-40B4-BE49-F238E27FC236}">
                <a16:creationId xmlns:a16="http://schemas.microsoft.com/office/drawing/2014/main" id="{28F75468-7C63-0753-9514-E9D93F8C9A00}"/>
              </a:ext>
            </a:extLst>
          </p:cNvPr>
          <p:cNvSpPr/>
          <p:nvPr/>
        </p:nvSpPr>
        <p:spPr>
          <a:xfrm>
            <a:off x="8034993" y="4678818"/>
            <a:ext cx="646331" cy="646331"/>
          </a:xfrm>
          <a:prstGeom prst="rect">
            <a:avLst/>
          </a:prstGeom>
          <a:solidFill>
            <a:srgbClr val="E2CBF7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6,7</a:t>
            </a:r>
          </a:p>
        </p:txBody>
      </p:sp>
      <p:sp>
        <p:nvSpPr>
          <p:cNvPr id="116" name="!!7-0">
            <a:extLst>
              <a:ext uri="{FF2B5EF4-FFF2-40B4-BE49-F238E27FC236}">
                <a16:creationId xmlns:a16="http://schemas.microsoft.com/office/drawing/2014/main" id="{ADA10BBE-1C19-D1CE-A7B9-231E4ADC2999}"/>
              </a:ext>
            </a:extLst>
          </p:cNvPr>
          <p:cNvSpPr/>
          <p:nvPr/>
        </p:nvSpPr>
        <p:spPr>
          <a:xfrm>
            <a:off x="3510676" y="6143983"/>
            <a:ext cx="646331" cy="646331"/>
          </a:xfrm>
          <a:prstGeom prst="rect">
            <a:avLst/>
          </a:prstGeom>
          <a:solidFill>
            <a:srgbClr val="D1BD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7,0</a:t>
            </a:r>
          </a:p>
        </p:txBody>
      </p:sp>
      <p:sp>
        <p:nvSpPr>
          <p:cNvPr id="117" name="!!7-1">
            <a:extLst>
              <a:ext uri="{FF2B5EF4-FFF2-40B4-BE49-F238E27FC236}">
                <a16:creationId xmlns:a16="http://schemas.microsoft.com/office/drawing/2014/main" id="{7E87D60F-3448-D38C-EE69-5379F734236A}"/>
              </a:ext>
            </a:extLst>
          </p:cNvPr>
          <p:cNvSpPr/>
          <p:nvPr/>
        </p:nvSpPr>
        <p:spPr>
          <a:xfrm>
            <a:off x="4157007" y="1015917"/>
            <a:ext cx="646331" cy="646331"/>
          </a:xfrm>
          <a:prstGeom prst="rect">
            <a:avLst/>
          </a:prstGeom>
          <a:solidFill>
            <a:srgbClr val="D1BD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7,1</a:t>
            </a:r>
          </a:p>
        </p:txBody>
      </p:sp>
      <p:sp>
        <p:nvSpPr>
          <p:cNvPr id="118" name="!!7-2">
            <a:extLst>
              <a:ext uri="{FF2B5EF4-FFF2-40B4-BE49-F238E27FC236}">
                <a16:creationId xmlns:a16="http://schemas.microsoft.com/office/drawing/2014/main" id="{6199AAA7-9DC3-21AD-D315-BD350F5A8015}"/>
              </a:ext>
            </a:extLst>
          </p:cNvPr>
          <p:cNvSpPr/>
          <p:nvPr/>
        </p:nvSpPr>
        <p:spPr>
          <a:xfrm>
            <a:off x="4802684" y="1748497"/>
            <a:ext cx="646331" cy="646331"/>
          </a:xfrm>
          <a:prstGeom prst="rect">
            <a:avLst/>
          </a:prstGeom>
          <a:solidFill>
            <a:srgbClr val="D1BD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7,2</a:t>
            </a:r>
          </a:p>
        </p:txBody>
      </p:sp>
      <p:sp>
        <p:nvSpPr>
          <p:cNvPr id="119" name="!!7-3">
            <a:extLst>
              <a:ext uri="{FF2B5EF4-FFF2-40B4-BE49-F238E27FC236}">
                <a16:creationId xmlns:a16="http://schemas.microsoft.com/office/drawing/2014/main" id="{72BE4740-9274-2362-E05E-70CC0428AF7F}"/>
              </a:ext>
            </a:extLst>
          </p:cNvPr>
          <p:cNvSpPr/>
          <p:nvPr/>
        </p:nvSpPr>
        <p:spPr>
          <a:xfrm>
            <a:off x="5449669" y="2481078"/>
            <a:ext cx="646331" cy="646331"/>
          </a:xfrm>
          <a:prstGeom prst="rect">
            <a:avLst/>
          </a:prstGeom>
          <a:solidFill>
            <a:srgbClr val="D1BD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7,3</a:t>
            </a:r>
          </a:p>
        </p:txBody>
      </p:sp>
      <p:sp>
        <p:nvSpPr>
          <p:cNvPr id="120" name="!!7-4">
            <a:extLst>
              <a:ext uri="{FF2B5EF4-FFF2-40B4-BE49-F238E27FC236}">
                <a16:creationId xmlns:a16="http://schemas.microsoft.com/office/drawing/2014/main" id="{8B8E27C0-A023-29E4-4FF2-09735F182D90}"/>
              </a:ext>
            </a:extLst>
          </p:cNvPr>
          <p:cNvSpPr/>
          <p:nvPr/>
        </p:nvSpPr>
        <p:spPr>
          <a:xfrm>
            <a:off x="6096000" y="3213659"/>
            <a:ext cx="646331" cy="646331"/>
          </a:xfrm>
          <a:prstGeom prst="rect">
            <a:avLst/>
          </a:prstGeom>
          <a:solidFill>
            <a:srgbClr val="D1BD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7,4</a:t>
            </a:r>
          </a:p>
        </p:txBody>
      </p:sp>
      <p:sp>
        <p:nvSpPr>
          <p:cNvPr id="121" name="!!7-5">
            <a:extLst>
              <a:ext uri="{FF2B5EF4-FFF2-40B4-BE49-F238E27FC236}">
                <a16:creationId xmlns:a16="http://schemas.microsoft.com/office/drawing/2014/main" id="{1CA45B4A-CD64-5801-52E1-E606AC133A2B}"/>
              </a:ext>
            </a:extLst>
          </p:cNvPr>
          <p:cNvSpPr/>
          <p:nvPr/>
        </p:nvSpPr>
        <p:spPr>
          <a:xfrm>
            <a:off x="6742331" y="3946240"/>
            <a:ext cx="646331" cy="646331"/>
          </a:xfrm>
          <a:prstGeom prst="rect">
            <a:avLst/>
          </a:prstGeom>
          <a:solidFill>
            <a:srgbClr val="D1BD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7,5</a:t>
            </a:r>
          </a:p>
        </p:txBody>
      </p:sp>
      <p:sp>
        <p:nvSpPr>
          <p:cNvPr id="122" name="!!7-6">
            <a:extLst>
              <a:ext uri="{FF2B5EF4-FFF2-40B4-BE49-F238E27FC236}">
                <a16:creationId xmlns:a16="http://schemas.microsoft.com/office/drawing/2014/main" id="{084DA343-1AED-968F-90A9-4D40155794E9}"/>
              </a:ext>
            </a:extLst>
          </p:cNvPr>
          <p:cNvSpPr/>
          <p:nvPr/>
        </p:nvSpPr>
        <p:spPr>
          <a:xfrm>
            <a:off x="7389969" y="4678821"/>
            <a:ext cx="646331" cy="646331"/>
          </a:xfrm>
          <a:prstGeom prst="rect">
            <a:avLst/>
          </a:prstGeom>
          <a:solidFill>
            <a:srgbClr val="D1BD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7,6</a:t>
            </a:r>
          </a:p>
        </p:txBody>
      </p:sp>
      <p:sp>
        <p:nvSpPr>
          <p:cNvPr id="123" name="!!7-7">
            <a:extLst>
              <a:ext uri="{FF2B5EF4-FFF2-40B4-BE49-F238E27FC236}">
                <a16:creationId xmlns:a16="http://schemas.microsoft.com/office/drawing/2014/main" id="{6F104E5F-660C-A4DB-CA57-7FE1E5F21A98}"/>
              </a:ext>
            </a:extLst>
          </p:cNvPr>
          <p:cNvSpPr/>
          <p:nvPr/>
        </p:nvSpPr>
        <p:spPr>
          <a:xfrm>
            <a:off x="8034993" y="5411402"/>
            <a:ext cx="646331" cy="646331"/>
          </a:xfrm>
          <a:prstGeom prst="rect">
            <a:avLst/>
          </a:prstGeom>
          <a:solidFill>
            <a:srgbClr val="D1BD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7,7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8ED6D83-DAC6-B62F-5CF2-6A59C8029CAF}"/>
              </a:ext>
            </a:extLst>
          </p:cNvPr>
          <p:cNvSpPr txBox="1">
            <a:spLocks/>
          </p:cNvSpPr>
          <p:nvPr/>
        </p:nvSpPr>
        <p:spPr>
          <a:xfrm>
            <a:off x="381000" y="236141"/>
            <a:ext cx="10515600" cy="8059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sz="4000" dirty="0"/>
              <a:t>Orthogonal Memory Access - Solution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3DD9964A-9BFD-8640-5098-66CBADF97B06}"/>
              </a:ext>
            </a:extLst>
          </p:cNvPr>
          <p:cNvSpPr/>
          <p:nvPr/>
        </p:nvSpPr>
        <p:spPr>
          <a:xfrm>
            <a:off x="451035" y="3022854"/>
            <a:ext cx="1671492" cy="1146016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Column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Writer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(II=1)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068F8138-8D78-B6AE-DFB9-C8D453532F68}"/>
              </a:ext>
            </a:extLst>
          </p:cNvPr>
          <p:cNvSpPr/>
          <p:nvPr/>
        </p:nvSpPr>
        <p:spPr>
          <a:xfrm>
            <a:off x="9897460" y="3022854"/>
            <a:ext cx="1671492" cy="1146016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Row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Reader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(II=1)</a:t>
            </a:r>
          </a:p>
        </p:txBody>
      </p:sp>
    </p:spTree>
    <p:extLst>
      <p:ext uri="{BB962C8B-B14F-4D97-AF65-F5344CB8AC3E}">
        <p14:creationId xmlns:p14="http://schemas.microsoft.com/office/powerpoint/2010/main" val="21875462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med" p14:dur="700">
        <p159:morph option="byObject"/>
      </p:transition>
    </mc:Choice>
    <mc:Fallback xmlns="">
      <p:transition spd="med">
        <p:fade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A6E084-EF2B-551A-FC68-7455E6FD2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3B77E9C-748C-66F0-B26E-9EEE17E5D3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74</a:t>
            </a:fld>
            <a:endParaRPr lang="en-CA"/>
          </a:p>
        </p:txBody>
      </p:sp>
      <p:sp>
        <p:nvSpPr>
          <p:cNvPr id="4" name="!!0-0">
            <a:extLst>
              <a:ext uri="{FF2B5EF4-FFF2-40B4-BE49-F238E27FC236}">
                <a16:creationId xmlns:a16="http://schemas.microsoft.com/office/drawing/2014/main" id="{A3E358BF-7ED0-A0F3-C020-3557D3FE3897}"/>
              </a:ext>
            </a:extLst>
          </p:cNvPr>
          <p:cNvSpPr/>
          <p:nvPr/>
        </p:nvSpPr>
        <p:spPr>
          <a:xfrm>
            <a:off x="3510676" y="1015913"/>
            <a:ext cx="646331" cy="646331"/>
          </a:xfrm>
          <a:prstGeom prst="rect">
            <a:avLst/>
          </a:prstGeom>
          <a:solidFill>
            <a:srgbClr val="FA918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0,0</a:t>
            </a:r>
          </a:p>
        </p:txBody>
      </p:sp>
      <p:sp>
        <p:nvSpPr>
          <p:cNvPr id="5" name="!!0-1">
            <a:extLst>
              <a:ext uri="{FF2B5EF4-FFF2-40B4-BE49-F238E27FC236}">
                <a16:creationId xmlns:a16="http://schemas.microsoft.com/office/drawing/2014/main" id="{1095BE42-B648-A043-730C-1F4E43A805F1}"/>
              </a:ext>
            </a:extLst>
          </p:cNvPr>
          <p:cNvSpPr/>
          <p:nvPr/>
        </p:nvSpPr>
        <p:spPr>
          <a:xfrm>
            <a:off x="4157007" y="1748493"/>
            <a:ext cx="646331" cy="646331"/>
          </a:xfrm>
          <a:prstGeom prst="rect">
            <a:avLst/>
          </a:prstGeom>
          <a:solidFill>
            <a:srgbClr val="FA918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0,1</a:t>
            </a:r>
          </a:p>
        </p:txBody>
      </p:sp>
      <p:sp>
        <p:nvSpPr>
          <p:cNvPr id="6" name="!!0-2">
            <a:extLst>
              <a:ext uri="{FF2B5EF4-FFF2-40B4-BE49-F238E27FC236}">
                <a16:creationId xmlns:a16="http://schemas.microsoft.com/office/drawing/2014/main" id="{3AA8517B-99D4-FAB9-A18C-0F1AF791EB6C}"/>
              </a:ext>
            </a:extLst>
          </p:cNvPr>
          <p:cNvSpPr/>
          <p:nvPr/>
        </p:nvSpPr>
        <p:spPr>
          <a:xfrm>
            <a:off x="4802684" y="2481073"/>
            <a:ext cx="646331" cy="646331"/>
          </a:xfrm>
          <a:prstGeom prst="rect">
            <a:avLst/>
          </a:prstGeom>
          <a:solidFill>
            <a:srgbClr val="FA918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0,2</a:t>
            </a:r>
          </a:p>
        </p:txBody>
      </p:sp>
      <p:sp>
        <p:nvSpPr>
          <p:cNvPr id="7" name="!!0-3">
            <a:extLst>
              <a:ext uri="{FF2B5EF4-FFF2-40B4-BE49-F238E27FC236}">
                <a16:creationId xmlns:a16="http://schemas.microsoft.com/office/drawing/2014/main" id="{AA6CFFB0-2880-4EC3-794C-0EC6B4515FED}"/>
              </a:ext>
            </a:extLst>
          </p:cNvPr>
          <p:cNvSpPr/>
          <p:nvPr/>
        </p:nvSpPr>
        <p:spPr>
          <a:xfrm>
            <a:off x="5449669" y="3213654"/>
            <a:ext cx="646331" cy="646331"/>
          </a:xfrm>
          <a:prstGeom prst="rect">
            <a:avLst/>
          </a:prstGeom>
          <a:solidFill>
            <a:srgbClr val="FA918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0,3</a:t>
            </a:r>
          </a:p>
        </p:txBody>
      </p:sp>
      <p:sp>
        <p:nvSpPr>
          <p:cNvPr id="8" name="!!0-4">
            <a:extLst>
              <a:ext uri="{FF2B5EF4-FFF2-40B4-BE49-F238E27FC236}">
                <a16:creationId xmlns:a16="http://schemas.microsoft.com/office/drawing/2014/main" id="{4A3B6843-7F0A-9EC0-9DEF-54D7D495D4AC}"/>
              </a:ext>
            </a:extLst>
          </p:cNvPr>
          <p:cNvSpPr/>
          <p:nvPr/>
        </p:nvSpPr>
        <p:spPr>
          <a:xfrm>
            <a:off x="6096000" y="3946235"/>
            <a:ext cx="646331" cy="646331"/>
          </a:xfrm>
          <a:prstGeom prst="rect">
            <a:avLst/>
          </a:prstGeom>
          <a:solidFill>
            <a:srgbClr val="FA918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0,4</a:t>
            </a:r>
          </a:p>
        </p:txBody>
      </p:sp>
      <p:sp>
        <p:nvSpPr>
          <p:cNvPr id="9" name="!!0-5">
            <a:extLst>
              <a:ext uri="{FF2B5EF4-FFF2-40B4-BE49-F238E27FC236}">
                <a16:creationId xmlns:a16="http://schemas.microsoft.com/office/drawing/2014/main" id="{BDF607F9-823B-6BCD-793A-1AFBA16BFE97}"/>
              </a:ext>
            </a:extLst>
          </p:cNvPr>
          <p:cNvSpPr/>
          <p:nvPr/>
        </p:nvSpPr>
        <p:spPr>
          <a:xfrm>
            <a:off x="6742331" y="4678816"/>
            <a:ext cx="646331" cy="646331"/>
          </a:xfrm>
          <a:prstGeom prst="rect">
            <a:avLst/>
          </a:prstGeom>
          <a:solidFill>
            <a:srgbClr val="FA918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0,5</a:t>
            </a:r>
          </a:p>
        </p:txBody>
      </p:sp>
      <p:sp>
        <p:nvSpPr>
          <p:cNvPr id="10" name="!!0-6">
            <a:extLst>
              <a:ext uri="{FF2B5EF4-FFF2-40B4-BE49-F238E27FC236}">
                <a16:creationId xmlns:a16="http://schemas.microsoft.com/office/drawing/2014/main" id="{DBDF1380-AD78-B9CD-E1D1-94ACF364DFA6}"/>
              </a:ext>
            </a:extLst>
          </p:cNvPr>
          <p:cNvSpPr/>
          <p:nvPr/>
        </p:nvSpPr>
        <p:spPr>
          <a:xfrm>
            <a:off x="7389969" y="5411397"/>
            <a:ext cx="646331" cy="646331"/>
          </a:xfrm>
          <a:prstGeom prst="rect">
            <a:avLst/>
          </a:prstGeom>
          <a:solidFill>
            <a:srgbClr val="FA918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0,6</a:t>
            </a:r>
          </a:p>
        </p:txBody>
      </p:sp>
      <p:sp>
        <p:nvSpPr>
          <p:cNvPr id="11" name="!!0-7">
            <a:extLst>
              <a:ext uri="{FF2B5EF4-FFF2-40B4-BE49-F238E27FC236}">
                <a16:creationId xmlns:a16="http://schemas.microsoft.com/office/drawing/2014/main" id="{FBFFA1C1-102B-7335-7F2C-D25E48AF88F2}"/>
              </a:ext>
            </a:extLst>
          </p:cNvPr>
          <p:cNvSpPr/>
          <p:nvPr/>
        </p:nvSpPr>
        <p:spPr>
          <a:xfrm>
            <a:off x="8034993" y="6143978"/>
            <a:ext cx="646331" cy="646331"/>
          </a:xfrm>
          <a:prstGeom prst="rect">
            <a:avLst/>
          </a:prstGeom>
          <a:solidFill>
            <a:srgbClr val="FA918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0,7</a:t>
            </a:r>
          </a:p>
        </p:txBody>
      </p:sp>
      <p:sp>
        <p:nvSpPr>
          <p:cNvPr id="68" name="!!1-0">
            <a:extLst>
              <a:ext uri="{FF2B5EF4-FFF2-40B4-BE49-F238E27FC236}">
                <a16:creationId xmlns:a16="http://schemas.microsoft.com/office/drawing/2014/main" id="{48282EAC-39BB-E06B-882C-8E8CF4BC2229}"/>
              </a:ext>
            </a:extLst>
          </p:cNvPr>
          <p:cNvSpPr/>
          <p:nvPr/>
        </p:nvSpPr>
        <p:spPr>
          <a:xfrm>
            <a:off x="3510676" y="1748494"/>
            <a:ext cx="646331" cy="646331"/>
          </a:xfrm>
          <a:prstGeom prst="rect">
            <a:avLst/>
          </a:prstGeom>
          <a:solidFill>
            <a:srgbClr val="FCAE7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1,0</a:t>
            </a:r>
          </a:p>
        </p:txBody>
      </p:sp>
      <p:sp>
        <p:nvSpPr>
          <p:cNvPr id="69" name="!!1-1">
            <a:extLst>
              <a:ext uri="{FF2B5EF4-FFF2-40B4-BE49-F238E27FC236}">
                <a16:creationId xmlns:a16="http://schemas.microsoft.com/office/drawing/2014/main" id="{BEB87F2E-9B52-8DCD-961B-BB561E39DF76}"/>
              </a:ext>
            </a:extLst>
          </p:cNvPr>
          <p:cNvSpPr/>
          <p:nvPr/>
        </p:nvSpPr>
        <p:spPr>
          <a:xfrm>
            <a:off x="4157007" y="2481074"/>
            <a:ext cx="646331" cy="646331"/>
          </a:xfrm>
          <a:prstGeom prst="rect">
            <a:avLst/>
          </a:prstGeom>
          <a:solidFill>
            <a:srgbClr val="FCAE7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1,1</a:t>
            </a:r>
          </a:p>
        </p:txBody>
      </p:sp>
      <p:sp>
        <p:nvSpPr>
          <p:cNvPr id="70" name="!!1-2">
            <a:extLst>
              <a:ext uri="{FF2B5EF4-FFF2-40B4-BE49-F238E27FC236}">
                <a16:creationId xmlns:a16="http://schemas.microsoft.com/office/drawing/2014/main" id="{A65E2585-3CF5-FDB3-DF63-016C47C61841}"/>
              </a:ext>
            </a:extLst>
          </p:cNvPr>
          <p:cNvSpPr/>
          <p:nvPr/>
        </p:nvSpPr>
        <p:spPr>
          <a:xfrm>
            <a:off x="4802684" y="3213654"/>
            <a:ext cx="646331" cy="646331"/>
          </a:xfrm>
          <a:prstGeom prst="rect">
            <a:avLst/>
          </a:prstGeom>
          <a:solidFill>
            <a:srgbClr val="FCAE7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1,2</a:t>
            </a:r>
          </a:p>
        </p:txBody>
      </p:sp>
      <p:sp>
        <p:nvSpPr>
          <p:cNvPr id="71" name="!!1-3">
            <a:extLst>
              <a:ext uri="{FF2B5EF4-FFF2-40B4-BE49-F238E27FC236}">
                <a16:creationId xmlns:a16="http://schemas.microsoft.com/office/drawing/2014/main" id="{36140317-2B92-68F6-6021-9DF393D20B71}"/>
              </a:ext>
            </a:extLst>
          </p:cNvPr>
          <p:cNvSpPr/>
          <p:nvPr/>
        </p:nvSpPr>
        <p:spPr>
          <a:xfrm>
            <a:off x="5449669" y="3946235"/>
            <a:ext cx="646331" cy="646331"/>
          </a:xfrm>
          <a:prstGeom prst="rect">
            <a:avLst/>
          </a:prstGeom>
          <a:solidFill>
            <a:srgbClr val="FCAE7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1,3</a:t>
            </a:r>
          </a:p>
        </p:txBody>
      </p:sp>
      <p:sp>
        <p:nvSpPr>
          <p:cNvPr id="72" name="!!1-4">
            <a:extLst>
              <a:ext uri="{FF2B5EF4-FFF2-40B4-BE49-F238E27FC236}">
                <a16:creationId xmlns:a16="http://schemas.microsoft.com/office/drawing/2014/main" id="{7FDF133F-28AB-4DFA-E75F-5F15EDF9E16C}"/>
              </a:ext>
            </a:extLst>
          </p:cNvPr>
          <p:cNvSpPr/>
          <p:nvPr/>
        </p:nvSpPr>
        <p:spPr>
          <a:xfrm>
            <a:off x="6096000" y="4678816"/>
            <a:ext cx="646331" cy="646331"/>
          </a:xfrm>
          <a:prstGeom prst="rect">
            <a:avLst/>
          </a:prstGeom>
          <a:solidFill>
            <a:srgbClr val="FCAE7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1,4</a:t>
            </a:r>
          </a:p>
        </p:txBody>
      </p:sp>
      <p:sp>
        <p:nvSpPr>
          <p:cNvPr id="73" name="!!1-5">
            <a:extLst>
              <a:ext uri="{FF2B5EF4-FFF2-40B4-BE49-F238E27FC236}">
                <a16:creationId xmlns:a16="http://schemas.microsoft.com/office/drawing/2014/main" id="{52323C07-6C22-BC1C-EBF5-E751C60DC7C7}"/>
              </a:ext>
            </a:extLst>
          </p:cNvPr>
          <p:cNvSpPr/>
          <p:nvPr/>
        </p:nvSpPr>
        <p:spPr>
          <a:xfrm>
            <a:off x="6742331" y="5411397"/>
            <a:ext cx="646331" cy="646331"/>
          </a:xfrm>
          <a:prstGeom prst="rect">
            <a:avLst/>
          </a:prstGeom>
          <a:solidFill>
            <a:srgbClr val="FCAE7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1,5</a:t>
            </a:r>
          </a:p>
        </p:txBody>
      </p:sp>
      <p:sp>
        <p:nvSpPr>
          <p:cNvPr id="74" name="!!1-6">
            <a:extLst>
              <a:ext uri="{FF2B5EF4-FFF2-40B4-BE49-F238E27FC236}">
                <a16:creationId xmlns:a16="http://schemas.microsoft.com/office/drawing/2014/main" id="{142D44EA-BE0F-C614-8292-C78D0266B9AD}"/>
              </a:ext>
            </a:extLst>
          </p:cNvPr>
          <p:cNvSpPr/>
          <p:nvPr/>
        </p:nvSpPr>
        <p:spPr>
          <a:xfrm>
            <a:off x="7389969" y="6143978"/>
            <a:ext cx="646331" cy="646331"/>
          </a:xfrm>
          <a:prstGeom prst="rect">
            <a:avLst/>
          </a:prstGeom>
          <a:solidFill>
            <a:srgbClr val="FCAE7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1,6</a:t>
            </a:r>
          </a:p>
        </p:txBody>
      </p:sp>
      <p:sp>
        <p:nvSpPr>
          <p:cNvPr id="75" name="!!1-7">
            <a:extLst>
              <a:ext uri="{FF2B5EF4-FFF2-40B4-BE49-F238E27FC236}">
                <a16:creationId xmlns:a16="http://schemas.microsoft.com/office/drawing/2014/main" id="{D6586829-5136-BB22-8229-32EEFDC2CB87}"/>
              </a:ext>
            </a:extLst>
          </p:cNvPr>
          <p:cNvSpPr/>
          <p:nvPr/>
        </p:nvSpPr>
        <p:spPr>
          <a:xfrm>
            <a:off x="8034993" y="1015913"/>
            <a:ext cx="646331" cy="646331"/>
          </a:xfrm>
          <a:prstGeom prst="rect">
            <a:avLst/>
          </a:prstGeom>
          <a:solidFill>
            <a:srgbClr val="FCAE7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1,7</a:t>
            </a:r>
          </a:p>
        </p:txBody>
      </p:sp>
      <p:sp>
        <p:nvSpPr>
          <p:cNvPr id="76" name="!!2-0">
            <a:extLst>
              <a:ext uri="{FF2B5EF4-FFF2-40B4-BE49-F238E27FC236}">
                <a16:creationId xmlns:a16="http://schemas.microsoft.com/office/drawing/2014/main" id="{83C8FDED-CA17-1B97-9BCA-F52FD3C008D1}"/>
              </a:ext>
            </a:extLst>
          </p:cNvPr>
          <p:cNvSpPr/>
          <p:nvPr/>
        </p:nvSpPr>
        <p:spPr>
          <a:xfrm>
            <a:off x="3510676" y="2481075"/>
            <a:ext cx="646331" cy="646331"/>
          </a:xfrm>
          <a:prstGeom prst="rect">
            <a:avLst/>
          </a:prstGeom>
          <a:solidFill>
            <a:srgbClr val="FFE69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2,0</a:t>
            </a:r>
          </a:p>
        </p:txBody>
      </p:sp>
      <p:sp>
        <p:nvSpPr>
          <p:cNvPr id="77" name="!!2-1">
            <a:extLst>
              <a:ext uri="{FF2B5EF4-FFF2-40B4-BE49-F238E27FC236}">
                <a16:creationId xmlns:a16="http://schemas.microsoft.com/office/drawing/2014/main" id="{8382E589-CCD4-3697-E5C8-10AE70C074AD}"/>
              </a:ext>
            </a:extLst>
          </p:cNvPr>
          <p:cNvSpPr/>
          <p:nvPr/>
        </p:nvSpPr>
        <p:spPr>
          <a:xfrm>
            <a:off x="4157007" y="3213655"/>
            <a:ext cx="646331" cy="646331"/>
          </a:xfrm>
          <a:prstGeom prst="rect">
            <a:avLst/>
          </a:prstGeom>
          <a:solidFill>
            <a:srgbClr val="FFE69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2,1</a:t>
            </a:r>
          </a:p>
        </p:txBody>
      </p:sp>
      <p:sp>
        <p:nvSpPr>
          <p:cNvPr id="78" name="!!2-2">
            <a:extLst>
              <a:ext uri="{FF2B5EF4-FFF2-40B4-BE49-F238E27FC236}">
                <a16:creationId xmlns:a16="http://schemas.microsoft.com/office/drawing/2014/main" id="{7D5593E1-2ADA-2E03-9BCD-DF64084AB214}"/>
              </a:ext>
            </a:extLst>
          </p:cNvPr>
          <p:cNvSpPr/>
          <p:nvPr/>
        </p:nvSpPr>
        <p:spPr>
          <a:xfrm>
            <a:off x="4802684" y="3946235"/>
            <a:ext cx="646331" cy="646331"/>
          </a:xfrm>
          <a:prstGeom prst="rect">
            <a:avLst/>
          </a:prstGeom>
          <a:solidFill>
            <a:srgbClr val="FFE69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2,2</a:t>
            </a:r>
          </a:p>
        </p:txBody>
      </p:sp>
      <p:sp>
        <p:nvSpPr>
          <p:cNvPr id="79" name="!!2-3">
            <a:extLst>
              <a:ext uri="{FF2B5EF4-FFF2-40B4-BE49-F238E27FC236}">
                <a16:creationId xmlns:a16="http://schemas.microsoft.com/office/drawing/2014/main" id="{A21885DA-98F9-87EA-FA44-9304CA912599}"/>
              </a:ext>
            </a:extLst>
          </p:cNvPr>
          <p:cNvSpPr/>
          <p:nvPr/>
        </p:nvSpPr>
        <p:spPr>
          <a:xfrm>
            <a:off x="5449669" y="4678816"/>
            <a:ext cx="646331" cy="646331"/>
          </a:xfrm>
          <a:prstGeom prst="rect">
            <a:avLst/>
          </a:prstGeom>
          <a:solidFill>
            <a:srgbClr val="FFE69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2,3</a:t>
            </a:r>
          </a:p>
        </p:txBody>
      </p:sp>
      <p:sp>
        <p:nvSpPr>
          <p:cNvPr id="80" name="!!2-4">
            <a:extLst>
              <a:ext uri="{FF2B5EF4-FFF2-40B4-BE49-F238E27FC236}">
                <a16:creationId xmlns:a16="http://schemas.microsoft.com/office/drawing/2014/main" id="{7A4B4B11-795E-2DAC-4AAF-5BECC400B6B3}"/>
              </a:ext>
            </a:extLst>
          </p:cNvPr>
          <p:cNvSpPr/>
          <p:nvPr/>
        </p:nvSpPr>
        <p:spPr>
          <a:xfrm>
            <a:off x="6096000" y="5411397"/>
            <a:ext cx="646331" cy="646331"/>
          </a:xfrm>
          <a:prstGeom prst="rect">
            <a:avLst/>
          </a:prstGeom>
          <a:solidFill>
            <a:srgbClr val="FFE69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2,4</a:t>
            </a:r>
          </a:p>
        </p:txBody>
      </p:sp>
      <p:sp>
        <p:nvSpPr>
          <p:cNvPr id="81" name="!!2-5">
            <a:extLst>
              <a:ext uri="{FF2B5EF4-FFF2-40B4-BE49-F238E27FC236}">
                <a16:creationId xmlns:a16="http://schemas.microsoft.com/office/drawing/2014/main" id="{02B67668-7378-ACF5-318D-C6F2289076BE}"/>
              </a:ext>
            </a:extLst>
          </p:cNvPr>
          <p:cNvSpPr/>
          <p:nvPr/>
        </p:nvSpPr>
        <p:spPr>
          <a:xfrm>
            <a:off x="6742331" y="6143978"/>
            <a:ext cx="646331" cy="646331"/>
          </a:xfrm>
          <a:prstGeom prst="rect">
            <a:avLst/>
          </a:prstGeom>
          <a:solidFill>
            <a:srgbClr val="FFE69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2,5</a:t>
            </a:r>
          </a:p>
        </p:txBody>
      </p:sp>
      <p:sp>
        <p:nvSpPr>
          <p:cNvPr id="82" name="!!2-6">
            <a:extLst>
              <a:ext uri="{FF2B5EF4-FFF2-40B4-BE49-F238E27FC236}">
                <a16:creationId xmlns:a16="http://schemas.microsoft.com/office/drawing/2014/main" id="{D0D59049-E2D0-3FE7-D23A-B16E6BD7B25B}"/>
              </a:ext>
            </a:extLst>
          </p:cNvPr>
          <p:cNvSpPr/>
          <p:nvPr/>
        </p:nvSpPr>
        <p:spPr>
          <a:xfrm>
            <a:off x="7389969" y="1015913"/>
            <a:ext cx="646331" cy="646331"/>
          </a:xfrm>
          <a:prstGeom prst="rect">
            <a:avLst/>
          </a:prstGeom>
          <a:solidFill>
            <a:srgbClr val="FFE69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2,6</a:t>
            </a:r>
          </a:p>
        </p:txBody>
      </p:sp>
      <p:sp>
        <p:nvSpPr>
          <p:cNvPr id="83" name="!!2-7">
            <a:extLst>
              <a:ext uri="{FF2B5EF4-FFF2-40B4-BE49-F238E27FC236}">
                <a16:creationId xmlns:a16="http://schemas.microsoft.com/office/drawing/2014/main" id="{B39CA9F5-39D8-381F-DD39-0113156AFAF7}"/>
              </a:ext>
            </a:extLst>
          </p:cNvPr>
          <p:cNvSpPr/>
          <p:nvPr/>
        </p:nvSpPr>
        <p:spPr>
          <a:xfrm>
            <a:off x="8034993" y="1748494"/>
            <a:ext cx="646331" cy="646331"/>
          </a:xfrm>
          <a:prstGeom prst="rect">
            <a:avLst/>
          </a:prstGeom>
          <a:solidFill>
            <a:srgbClr val="FFE69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2,7</a:t>
            </a:r>
          </a:p>
        </p:txBody>
      </p:sp>
      <p:sp>
        <p:nvSpPr>
          <p:cNvPr id="84" name="!!3-0">
            <a:extLst>
              <a:ext uri="{FF2B5EF4-FFF2-40B4-BE49-F238E27FC236}">
                <a16:creationId xmlns:a16="http://schemas.microsoft.com/office/drawing/2014/main" id="{81642CF8-F5FB-B12F-7465-6F6737292634}"/>
              </a:ext>
            </a:extLst>
          </p:cNvPr>
          <p:cNvSpPr/>
          <p:nvPr/>
        </p:nvSpPr>
        <p:spPr>
          <a:xfrm>
            <a:off x="3510676" y="3213656"/>
            <a:ext cx="646331" cy="646331"/>
          </a:xfrm>
          <a:prstGeom prst="rect">
            <a:avLst/>
          </a:prstGeom>
          <a:solidFill>
            <a:srgbClr val="F9FFB5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3,0</a:t>
            </a:r>
          </a:p>
        </p:txBody>
      </p:sp>
      <p:sp>
        <p:nvSpPr>
          <p:cNvPr id="85" name="!!3-1">
            <a:extLst>
              <a:ext uri="{FF2B5EF4-FFF2-40B4-BE49-F238E27FC236}">
                <a16:creationId xmlns:a16="http://schemas.microsoft.com/office/drawing/2014/main" id="{73516476-60EB-CEEF-7B30-3C341EBA7026}"/>
              </a:ext>
            </a:extLst>
          </p:cNvPr>
          <p:cNvSpPr/>
          <p:nvPr/>
        </p:nvSpPr>
        <p:spPr>
          <a:xfrm>
            <a:off x="4157007" y="3946236"/>
            <a:ext cx="646331" cy="646331"/>
          </a:xfrm>
          <a:prstGeom prst="rect">
            <a:avLst/>
          </a:prstGeom>
          <a:solidFill>
            <a:srgbClr val="F9FFB5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3,1</a:t>
            </a:r>
          </a:p>
        </p:txBody>
      </p:sp>
      <p:sp>
        <p:nvSpPr>
          <p:cNvPr id="86" name="!!3-2">
            <a:extLst>
              <a:ext uri="{FF2B5EF4-FFF2-40B4-BE49-F238E27FC236}">
                <a16:creationId xmlns:a16="http://schemas.microsoft.com/office/drawing/2014/main" id="{720307D0-A1C3-94BA-564D-0427DACE8843}"/>
              </a:ext>
            </a:extLst>
          </p:cNvPr>
          <p:cNvSpPr/>
          <p:nvPr/>
        </p:nvSpPr>
        <p:spPr>
          <a:xfrm>
            <a:off x="4802684" y="4678816"/>
            <a:ext cx="646331" cy="646331"/>
          </a:xfrm>
          <a:prstGeom prst="rect">
            <a:avLst/>
          </a:prstGeom>
          <a:solidFill>
            <a:srgbClr val="F9FFB5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3,2</a:t>
            </a:r>
          </a:p>
        </p:txBody>
      </p:sp>
      <p:sp>
        <p:nvSpPr>
          <p:cNvPr id="87" name="!!3-3">
            <a:extLst>
              <a:ext uri="{FF2B5EF4-FFF2-40B4-BE49-F238E27FC236}">
                <a16:creationId xmlns:a16="http://schemas.microsoft.com/office/drawing/2014/main" id="{A6D3D417-BC3A-4C84-9295-86035976F1B5}"/>
              </a:ext>
            </a:extLst>
          </p:cNvPr>
          <p:cNvSpPr/>
          <p:nvPr/>
        </p:nvSpPr>
        <p:spPr>
          <a:xfrm>
            <a:off x="5449669" y="5411397"/>
            <a:ext cx="646331" cy="646331"/>
          </a:xfrm>
          <a:prstGeom prst="rect">
            <a:avLst/>
          </a:prstGeom>
          <a:solidFill>
            <a:srgbClr val="F9FFB5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3,3</a:t>
            </a:r>
          </a:p>
        </p:txBody>
      </p:sp>
      <p:sp>
        <p:nvSpPr>
          <p:cNvPr id="88" name="!!3-4">
            <a:extLst>
              <a:ext uri="{FF2B5EF4-FFF2-40B4-BE49-F238E27FC236}">
                <a16:creationId xmlns:a16="http://schemas.microsoft.com/office/drawing/2014/main" id="{7A2D8C42-0339-3C6F-4A7F-FB2A1CECA9ED}"/>
              </a:ext>
            </a:extLst>
          </p:cNvPr>
          <p:cNvSpPr/>
          <p:nvPr/>
        </p:nvSpPr>
        <p:spPr>
          <a:xfrm>
            <a:off x="6096000" y="6143978"/>
            <a:ext cx="646331" cy="646331"/>
          </a:xfrm>
          <a:prstGeom prst="rect">
            <a:avLst/>
          </a:prstGeom>
          <a:solidFill>
            <a:srgbClr val="F9FFB5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3,4</a:t>
            </a:r>
          </a:p>
        </p:txBody>
      </p:sp>
      <p:sp>
        <p:nvSpPr>
          <p:cNvPr id="89" name="!!3-5">
            <a:extLst>
              <a:ext uri="{FF2B5EF4-FFF2-40B4-BE49-F238E27FC236}">
                <a16:creationId xmlns:a16="http://schemas.microsoft.com/office/drawing/2014/main" id="{F82CAB47-20BE-B9E3-BD8D-9071A1E8ED0E}"/>
              </a:ext>
            </a:extLst>
          </p:cNvPr>
          <p:cNvSpPr/>
          <p:nvPr/>
        </p:nvSpPr>
        <p:spPr>
          <a:xfrm>
            <a:off x="6742331" y="1015913"/>
            <a:ext cx="646331" cy="646331"/>
          </a:xfrm>
          <a:prstGeom prst="rect">
            <a:avLst/>
          </a:prstGeom>
          <a:solidFill>
            <a:srgbClr val="F9FFB5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3,5</a:t>
            </a:r>
          </a:p>
        </p:txBody>
      </p:sp>
      <p:sp>
        <p:nvSpPr>
          <p:cNvPr id="90" name="!!3-6">
            <a:extLst>
              <a:ext uri="{FF2B5EF4-FFF2-40B4-BE49-F238E27FC236}">
                <a16:creationId xmlns:a16="http://schemas.microsoft.com/office/drawing/2014/main" id="{03695058-F911-9797-7C6E-9A3E98F423BD}"/>
              </a:ext>
            </a:extLst>
          </p:cNvPr>
          <p:cNvSpPr/>
          <p:nvPr/>
        </p:nvSpPr>
        <p:spPr>
          <a:xfrm>
            <a:off x="7389969" y="1748494"/>
            <a:ext cx="646331" cy="646331"/>
          </a:xfrm>
          <a:prstGeom prst="rect">
            <a:avLst/>
          </a:prstGeom>
          <a:solidFill>
            <a:srgbClr val="F9FFB5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3,6</a:t>
            </a:r>
          </a:p>
        </p:txBody>
      </p:sp>
      <p:sp>
        <p:nvSpPr>
          <p:cNvPr id="91" name="!!3-7">
            <a:extLst>
              <a:ext uri="{FF2B5EF4-FFF2-40B4-BE49-F238E27FC236}">
                <a16:creationId xmlns:a16="http://schemas.microsoft.com/office/drawing/2014/main" id="{B2757FB6-1B51-28D5-2023-3BD8AFF6A3FC}"/>
              </a:ext>
            </a:extLst>
          </p:cNvPr>
          <p:cNvSpPr/>
          <p:nvPr/>
        </p:nvSpPr>
        <p:spPr>
          <a:xfrm>
            <a:off x="8034993" y="2481075"/>
            <a:ext cx="646331" cy="646331"/>
          </a:xfrm>
          <a:prstGeom prst="rect">
            <a:avLst/>
          </a:prstGeom>
          <a:solidFill>
            <a:srgbClr val="F9FFB5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3,7</a:t>
            </a:r>
          </a:p>
        </p:txBody>
      </p:sp>
      <p:sp>
        <p:nvSpPr>
          <p:cNvPr id="92" name="!!4-0">
            <a:extLst>
              <a:ext uri="{FF2B5EF4-FFF2-40B4-BE49-F238E27FC236}">
                <a16:creationId xmlns:a16="http://schemas.microsoft.com/office/drawing/2014/main" id="{4BFF2160-3176-FA76-5861-E399D1AAB376}"/>
              </a:ext>
            </a:extLst>
          </p:cNvPr>
          <p:cNvSpPr/>
          <p:nvPr/>
        </p:nvSpPr>
        <p:spPr>
          <a:xfrm>
            <a:off x="3510676" y="3946237"/>
            <a:ext cx="646331" cy="646331"/>
          </a:xfrm>
          <a:prstGeom prst="rect">
            <a:avLst/>
          </a:prstGeom>
          <a:solidFill>
            <a:srgbClr val="B3F5B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4,0</a:t>
            </a:r>
          </a:p>
        </p:txBody>
      </p:sp>
      <p:sp>
        <p:nvSpPr>
          <p:cNvPr id="93" name="!!4-1">
            <a:extLst>
              <a:ext uri="{FF2B5EF4-FFF2-40B4-BE49-F238E27FC236}">
                <a16:creationId xmlns:a16="http://schemas.microsoft.com/office/drawing/2014/main" id="{5A35284A-82B7-A8AF-3AD8-CC38E38B8BF1}"/>
              </a:ext>
            </a:extLst>
          </p:cNvPr>
          <p:cNvSpPr/>
          <p:nvPr/>
        </p:nvSpPr>
        <p:spPr>
          <a:xfrm>
            <a:off x="4157007" y="4678817"/>
            <a:ext cx="646331" cy="646331"/>
          </a:xfrm>
          <a:prstGeom prst="rect">
            <a:avLst/>
          </a:prstGeom>
          <a:solidFill>
            <a:srgbClr val="B3F5B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4,1</a:t>
            </a:r>
          </a:p>
        </p:txBody>
      </p:sp>
      <p:sp>
        <p:nvSpPr>
          <p:cNvPr id="94" name="!!4-2">
            <a:extLst>
              <a:ext uri="{FF2B5EF4-FFF2-40B4-BE49-F238E27FC236}">
                <a16:creationId xmlns:a16="http://schemas.microsoft.com/office/drawing/2014/main" id="{0FC0AEB1-02DC-2B85-FFA2-311EDF70640C}"/>
              </a:ext>
            </a:extLst>
          </p:cNvPr>
          <p:cNvSpPr/>
          <p:nvPr/>
        </p:nvSpPr>
        <p:spPr>
          <a:xfrm>
            <a:off x="4802684" y="5411397"/>
            <a:ext cx="646331" cy="646331"/>
          </a:xfrm>
          <a:prstGeom prst="rect">
            <a:avLst/>
          </a:prstGeom>
          <a:solidFill>
            <a:srgbClr val="B3F5B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4,2</a:t>
            </a:r>
          </a:p>
        </p:txBody>
      </p:sp>
      <p:sp>
        <p:nvSpPr>
          <p:cNvPr id="95" name="!!4-3">
            <a:extLst>
              <a:ext uri="{FF2B5EF4-FFF2-40B4-BE49-F238E27FC236}">
                <a16:creationId xmlns:a16="http://schemas.microsoft.com/office/drawing/2014/main" id="{24EC98F0-5F04-DED4-2BE4-2A468A06A608}"/>
              </a:ext>
            </a:extLst>
          </p:cNvPr>
          <p:cNvSpPr/>
          <p:nvPr/>
        </p:nvSpPr>
        <p:spPr>
          <a:xfrm>
            <a:off x="5449669" y="6143978"/>
            <a:ext cx="646331" cy="646331"/>
          </a:xfrm>
          <a:prstGeom prst="rect">
            <a:avLst/>
          </a:prstGeom>
          <a:solidFill>
            <a:srgbClr val="B3F5B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4,3</a:t>
            </a:r>
          </a:p>
        </p:txBody>
      </p:sp>
      <p:sp>
        <p:nvSpPr>
          <p:cNvPr id="96" name="!!4-4">
            <a:extLst>
              <a:ext uri="{FF2B5EF4-FFF2-40B4-BE49-F238E27FC236}">
                <a16:creationId xmlns:a16="http://schemas.microsoft.com/office/drawing/2014/main" id="{8D7F3CFD-2BD7-435C-1CE5-A9D01BE6E503}"/>
              </a:ext>
            </a:extLst>
          </p:cNvPr>
          <p:cNvSpPr/>
          <p:nvPr/>
        </p:nvSpPr>
        <p:spPr>
          <a:xfrm>
            <a:off x="6096000" y="1015913"/>
            <a:ext cx="646331" cy="646331"/>
          </a:xfrm>
          <a:prstGeom prst="rect">
            <a:avLst/>
          </a:prstGeom>
          <a:solidFill>
            <a:srgbClr val="B3F5B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4,4</a:t>
            </a:r>
          </a:p>
        </p:txBody>
      </p:sp>
      <p:sp>
        <p:nvSpPr>
          <p:cNvPr id="97" name="!!4-5">
            <a:extLst>
              <a:ext uri="{FF2B5EF4-FFF2-40B4-BE49-F238E27FC236}">
                <a16:creationId xmlns:a16="http://schemas.microsoft.com/office/drawing/2014/main" id="{280E9634-3253-9324-75A4-941EACEAF438}"/>
              </a:ext>
            </a:extLst>
          </p:cNvPr>
          <p:cNvSpPr/>
          <p:nvPr/>
        </p:nvSpPr>
        <p:spPr>
          <a:xfrm>
            <a:off x="6742331" y="1748494"/>
            <a:ext cx="646331" cy="646331"/>
          </a:xfrm>
          <a:prstGeom prst="rect">
            <a:avLst/>
          </a:prstGeom>
          <a:solidFill>
            <a:srgbClr val="B3F5B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4,5</a:t>
            </a:r>
          </a:p>
        </p:txBody>
      </p:sp>
      <p:sp>
        <p:nvSpPr>
          <p:cNvPr id="98" name="!!4-6">
            <a:extLst>
              <a:ext uri="{FF2B5EF4-FFF2-40B4-BE49-F238E27FC236}">
                <a16:creationId xmlns:a16="http://schemas.microsoft.com/office/drawing/2014/main" id="{7C3EB7AF-FBFA-4BC8-53C4-A2E1109DA8C0}"/>
              </a:ext>
            </a:extLst>
          </p:cNvPr>
          <p:cNvSpPr/>
          <p:nvPr/>
        </p:nvSpPr>
        <p:spPr>
          <a:xfrm>
            <a:off x="7389969" y="2481075"/>
            <a:ext cx="646331" cy="646331"/>
          </a:xfrm>
          <a:prstGeom prst="rect">
            <a:avLst/>
          </a:prstGeom>
          <a:solidFill>
            <a:srgbClr val="B3F5B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4,6</a:t>
            </a:r>
          </a:p>
        </p:txBody>
      </p:sp>
      <p:sp>
        <p:nvSpPr>
          <p:cNvPr id="99" name="!!4-7">
            <a:extLst>
              <a:ext uri="{FF2B5EF4-FFF2-40B4-BE49-F238E27FC236}">
                <a16:creationId xmlns:a16="http://schemas.microsoft.com/office/drawing/2014/main" id="{E7198DBC-170B-95AC-580D-9E0271BE85C9}"/>
              </a:ext>
            </a:extLst>
          </p:cNvPr>
          <p:cNvSpPr/>
          <p:nvPr/>
        </p:nvSpPr>
        <p:spPr>
          <a:xfrm>
            <a:off x="8034993" y="3213656"/>
            <a:ext cx="646331" cy="646331"/>
          </a:xfrm>
          <a:prstGeom prst="rect">
            <a:avLst/>
          </a:prstGeom>
          <a:solidFill>
            <a:srgbClr val="B3F5B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4,7</a:t>
            </a:r>
          </a:p>
        </p:txBody>
      </p:sp>
      <p:sp>
        <p:nvSpPr>
          <p:cNvPr id="100" name="!!5-0">
            <a:extLst>
              <a:ext uri="{FF2B5EF4-FFF2-40B4-BE49-F238E27FC236}">
                <a16:creationId xmlns:a16="http://schemas.microsoft.com/office/drawing/2014/main" id="{345D75C6-CDDE-4A5E-51B2-808A28E3354F}"/>
              </a:ext>
            </a:extLst>
          </p:cNvPr>
          <p:cNvSpPr/>
          <p:nvPr/>
        </p:nvSpPr>
        <p:spPr>
          <a:xfrm>
            <a:off x="3510676" y="4678818"/>
            <a:ext cx="646331" cy="646331"/>
          </a:xfrm>
          <a:prstGeom prst="rect">
            <a:avLst/>
          </a:prstGeom>
          <a:solidFill>
            <a:srgbClr val="D6F6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5,0</a:t>
            </a:r>
          </a:p>
        </p:txBody>
      </p:sp>
      <p:sp>
        <p:nvSpPr>
          <p:cNvPr id="101" name="!!5-1">
            <a:extLst>
              <a:ext uri="{FF2B5EF4-FFF2-40B4-BE49-F238E27FC236}">
                <a16:creationId xmlns:a16="http://schemas.microsoft.com/office/drawing/2014/main" id="{D331B0C3-F1B7-9913-CBF3-D614B1405365}"/>
              </a:ext>
            </a:extLst>
          </p:cNvPr>
          <p:cNvSpPr/>
          <p:nvPr/>
        </p:nvSpPr>
        <p:spPr>
          <a:xfrm>
            <a:off x="4157007" y="5411398"/>
            <a:ext cx="646331" cy="646331"/>
          </a:xfrm>
          <a:prstGeom prst="rect">
            <a:avLst/>
          </a:prstGeom>
          <a:solidFill>
            <a:srgbClr val="D6F6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5,1</a:t>
            </a:r>
          </a:p>
        </p:txBody>
      </p:sp>
      <p:sp>
        <p:nvSpPr>
          <p:cNvPr id="102" name="!!5-2">
            <a:extLst>
              <a:ext uri="{FF2B5EF4-FFF2-40B4-BE49-F238E27FC236}">
                <a16:creationId xmlns:a16="http://schemas.microsoft.com/office/drawing/2014/main" id="{B47E4D94-AD1A-8DFF-9A9B-F3FD60E79D01}"/>
              </a:ext>
            </a:extLst>
          </p:cNvPr>
          <p:cNvSpPr/>
          <p:nvPr/>
        </p:nvSpPr>
        <p:spPr>
          <a:xfrm>
            <a:off x="4802684" y="6143978"/>
            <a:ext cx="646331" cy="646331"/>
          </a:xfrm>
          <a:prstGeom prst="rect">
            <a:avLst/>
          </a:prstGeom>
          <a:solidFill>
            <a:srgbClr val="D6F6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5,2</a:t>
            </a:r>
          </a:p>
        </p:txBody>
      </p:sp>
      <p:sp>
        <p:nvSpPr>
          <p:cNvPr id="103" name="!!5-3">
            <a:extLst>
              <a:ext uri="{FF2B5EF4-FFF2-40B4-BE49-F238E27FC236}">
                <a16:creationId xmlns:a16="http://schemas.microsoft.com/office/drawing/2014/main" id="{913C0782-BC80-A36B-6FA9-D35941606EBC}"/>
              </a:ext>
            </a:extLst>
          </p:cNvPr>
          <p:cNvSpPr/>
          <p:nvPr/>
        </p:nvSpPr>
        <p:spPr>
          <a:xfrm>
            <a:off x="5449669" y="1015913"/>
            <a:ext cx="646331" cy="646331"/>
          </a:xfrm>
          <a:prstGeom prst="rect">
            <a:avLst/>
          </a:prstGeom>
          <a:solidFill>
            <a:srgbClr val="D6F6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5,3</a:t>
            </a:r>
          </a:p>
        </p:txBody>
      </p:sp>
      <p:sp>
        <p:nvSpPr>
          <p:cNvPr id="104" name="!!5-4">
            <a:extLst>
              <a:ext uri="{FF2B5EF4-FFF2-40B4-BE49-F238E27FC236}">
                <a16:creationId xmlns:a16="http://schemas.microsoft.com/office/drawing/2014/main" id="{F3E0CB8B-B4D1-0D8D-2F2B-E1470E37A75C}"/>
              </a:ext>
            </a:extLst>
          </p:cNvPr>
          <p:cNvSpPr/>
          <p:nvPr/>
        </p:nvSpPr>
        <p:spPr>
          <a:xfrm>
            <a:off x="6096000" y="1748494"/>
            <a:ext cx="646331" cy="646331"/>
          </a:xfrm>
          <a:prstGeom prst="rect">
            <a:avLst/>
          </a:prstGeom>
          <a:solidFill>
            <a:srgbClr val="D6F6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5,4</a:t>
            </a:r>
          </a:p>
        </p:txBody>
      </p:sp>
      <p:sp>
        <p:nvSpPr>
          <p:cNvPr id="105" name="!!5-5">
            <a:extLst>
              <a:ext uri="{FF2B5EF4-FFF2-40B4-BE49-F238E27FC236}">
                <a16:creationId xmlns:a16="http://schemas.microsoft.com/office/drawing/2014/main" id="{65569F49-37E1-892C-EACC-A3C1B6EBF5B1}"/>
              </a:ext>
            </a:extLst>
          </p:cNvPr>
          <p:cNvSpPr/>
          <p:nvPr/>
        </p:nvSpPr>
        <p:spPr>
          <a:xfrm>
            <a:off x="6742331" y="2481075"/>
            <a:ext cx="646331" cy="646331"/>
          </a:xfrm>
          <a:prstGeom prst="rect">
            <a:avLst/>
          </a:prstGeom>
          <a:solidFill>
            <a:srgbClr val="D6F6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5,5</a:t>
            </a:r>
          </a:p>
        </p:txBody>
      </p:sp>
      <p:sp>
        <p:nvSpPr>
          <p:cNvPr id="106" name="!!5-6">
            <a:extLst>
              <a:ext uri="{FF2B5EF4-FFF2-40B4-BE49-F238E27FC236}">
                <a16:creationId xmlns:a16="http://schemas.microsoft.com/office/drawing/2014/main" id="{82F46B9E-E69E-BA27-5651-BBDE8067C90F}"/>
              </a:ext>
            </a:extLst>
          </p:cNvPr>
          <p:cNvSpPr/>
          <p:nvPr/>
        </p:nvSpPr>
        <p:spPr>
          <a:xfrm>
            <a:off x="7389969" y="3213656"/>
            <a:ext cx="646331" cy="646331"/>
          </a:xfrm>
          <a:prstGeom prst="rect">
            <a:avLst/>
          </a:prstGeom>
          <a:solidFill>
            <a:srgbClr val="D6F6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5,6</a:t>
            </a:r>
          </a:p>
        </p:txBody>
      </p:sp>
      <p:sp>
        <p:nvSpPr>
          <p:cNvPr id="107" name="!!5-7">
            <a:extLst>
              <a:ext uri="{FF2B5EF4-FFF2-40B4-BE49-F238E27FC236}">
                <a16:creationId xmlns:a16="http://schemas.microsoft.com/office/drawing/2014/main" id="{62063E37-7225-27E6-3740-FA4DF056AEAD}"/>
              </a:ext>
            </a:extLst>
          </p:cNvPr>
          <p:cNvSpPr/>
          <p:nvPr/>
        </p:nvSpPr>
        <p:spPr>
          <a:xfrm>
            <a:off x="8034993" y="3946237"/>
            <a:ext cx="646331" cy="646331"/>
          </a:xfrm>
          <a:prstGeom prst="rect">
            <a:avLst/>
          </a:prstGeom>
          <a:solidFill>
            <a:srgbClr val="D6F6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5,7</a:t>
            </a:r>
          </a:p>
        </p:txBody>
      </p:sp>
      <p:sp>
        <p:nvSpPr>
          <p:cNvPr id="108" name="!!6-0">
            <a:extLst>
              <a:ext uri="{FF2B5EF4-FFF2-40B4-BE49-F238E27FC236}">
                <a16:creationId xmlns:a16="http://schemas.microsoft.com/office/drawing/2014/main" id="{FBB5DD2C-B367-3E19-DC2C-A9F121E0C765}"/>
              </a:ext>
            </a:extLst>
          </p:cNvPr>
          <p:cNvSpPr/>
          <p:nvPr/>
        </p:nvSpPr>
        <p:spPr>
          <a:xfrm>
            <a:off x="3510676" y="5411399"/>
            <a:ext cx="646331" cy="646331"/>
          </a:xfrm>
          <a:prstGeom prst="rect">
            <a:avLst/>
          </a:prstGeom>
          <a:solidFill>
            <a:srgbClr val="E2CBF7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6,0</a:t>
            </a:r>
          </a:p>
        </p:txBody>
      </p:sp>
      <p:sp>
        <p:nvSpPr>
          <p:cNvPr id="109" name="!!6-1">
            <a:extLst>
              <a:ext uri="{FF2B5EF4-FFF2-40B4-BE49-F238E27FC236}">
                <a16:creationId xmlns:a16="http://schemas.microsoft.com/office/drawing/2014/main" id="{76A2CBFF-4253-C8CF-B653-92BF66B6ACBF}"/>
              </a:ext>
            </a:extLst>
          </p:cNvPr>
          <p:cNvSpPr/>
          <p:nvPr/>
        </p:nvSpPr>
        <p:spPr>
          <a:xfrm>
            <a:off x="4157007" y="6143979"/>
            <a:ext cx="646331" cy="646331"/>
          </a:xfrm>
          <a:prstGeom prst="rect">
            <a:avLst/>
          </a:prstGeom>
          <a:solidFill>
            <a:srgbClr val="E2CBF7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6,1</a:t>
            </a:r>
          </a:p>
        </p:txBody>
      </p:sp>
      <p:sp>
        <p:nvSpPr>
          <p:cNvPr id="110" name="!!6-2">
            <a:extLst>
              <a:ext uri="{FF2B5EF4-FFF2-40B4-BE49-F238E27FC236}">
                <a16:creationId xmlns:a16="http://schemas.microsoft.com/office/drawing/2014/main" id="{E4412836-1888-957B-2E1C-2779418E8DD1}"/>
              </a:ext>
            </a:extLst>
          </p:cNvPr>
          <p:cNvSpPr/>
          <p:nvPr/>
        </p:nvSpPr>
        <p:spPr>
          <a:xfrm>
            <a:off x="4802684" y="1015913"/>
            <a:ext cx="646331" cy="646331"/>
          </a:xfrm>
          <a:prstGeom prst="rect">
            <a:avLst/>
          </a:prstGeom>
          <a:solidFill>
            <a:srgbClr val="E2CBF7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6,2</a:t>
            </a:r>
          </a:p>
        </p:txBody>
      </p:sp>
      <p:sp>
        <p:nvSpPr>
          <p:cNvPr id="111" name="!!6-3">
            <a:extLst>
              <a:ext uri="{FF2B5EF4-FFF2-40B4-BE49-F238E27FC236}">
                <a16:creationId xmlns:a16="http://schemas.microsoft.com/office/drawing/2014/main" id="{1C1A8BF1-9D79-0FA1-C9BE-212884D1E90B}"/>
              </a:ext>
            </a:extLst>
          </p:cNvPr>
          <p:cNvSpPr/>
          <p:nvPr/>
        </p:nvSpPr>
        <p:spPr>
          <a:xfrm>
            <a:off x="5449669" y="1748494"/>
            <a:ext cx="646331" cy="646331"/>
          </a:xfrm>
          <a:prstGeom prst="rect">
            <a:avLst/>
          </a:prstGeom>
          <a:solidFill>
            <a:srgbClr val="E2CBF7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6,3</a:t>
            </a:r>
          </a:p>
        </p:txBody>
      </p:sp>
      <p:sp>
        <p:nvSpPr>
          <p:cNvPr id="112" name="!!6-4">
            <a:extLst>
              <a:ext uri="{FF2B5EF4-FFF2-40B4-BE49-F238E27FC236}">
                <a16:creationId xmlns:a16="http://schemas.microsoft.com/office/drawing/2014/main" id="{DA7DF3A9-62B9-7705-8927-2090FDECC57D}"/>
              </a:ext>
            </a:extLst>
          </p:cNvPr>
          <p:cNvSpPr/>
          <p:nvPr/>
        </p:nvSpPr>
        <p:spPr>
          <a:xfrm>
            <a:off x="6096000" y="2481075"/>
            <a:ext cx="646331" cy="646331"/>
          </a:xfrm>
          <a:prstGeom prst="rect">
            <a:avLst/>
          </a:prstGeom>
          <a:solidFill>
            <a:srgbClr val="E2CBF7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6,4</a:t>
            </a:r>
          </a:p>
        </p:txBody>
      </p:sp>
      <p:sp>
        <p:nvSpPr>
          <p:cNvPr id="113" name="!!6-5">
            <a:extLst>
              <a:ext uri="{FF2B5EF4-FFF2-40B4-BE49-F238E27FC236}">
                <a16:creationId xmlns:a16="http://schemas.microsoft.com/office/drawing/2014/main" id="{E72E67C6-A1E1-3897-BE51-2D5872FBE859}"/>
              </a:ext>
            </a:extLst>
          </p:cNvPr>
          <p:cNvSpPr/>
          <p:nvPr/>
        </p:nvSpPr>
        <p:spPr>
          <a:xfrm>
            <a:off x="6742331" y="3213656"/>
            <a:ext cx="646331" cy="646331"/>
          </a:xfrm>
          <a:prstGeom prst="rect">
            <a:avLst/>
          </a:prstGeom>
          <a:solidFill>
            <a:srgbClr val="E2CBF7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6,5</a:t>
            </a:r>
          </a:p>
        </p:txBody>
      </p:sp>
      <p:sp>
        <p:nvSpPr>
          <p:cNvPr id="114" name="!!6-6">
            <a:extLst>
              <a:ext uri="{FF2B5EF4-FFF2-40B4-BE49-F238E27FC236}">
                <a16:creationId xmlns:a16="http://schemas.microsoft.com/office/drawing/2014/main" id="{4B799E1F-6796-28FE-9409-58F882B577A0}"/>
              </a:ext>
            </a:extLst>
          </p:cNvPr>
          <p:cNvSpPr/>
          <p:nvPr/>
        </p:nvSpPr>
        <p:spPr>
          <a:xfrm>
            <a:off x="7389969" y="3946237"/>
            <a:ext cx="646331" cy="646331"/>
          </a:xfrm>
          <a:prstGeom prst="rect">
            <a:avLst/>
          </a:prstGeom>
          <a:solidFill>
            <a:srgbClr val="E2CBF7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6,6</a:t>
            </a:r>
          </a:p>
        </p:txBody>
      </p:sp>
      <p:sp>
        <p:nvSpPr>
          <p:cNvPr id="115" name="!!6-7">
            <a:extLst>
              <a:ext uri="{FF2B5EF4-FFF2-40B4-BE49-F238E27FC236}">
                <a16:creationId xmlns:a16="http://schemas.microsoft.com/office/drawing/2014/main" id="{8FEF252A-9485-AA62-DB7A-9CF592A13437}"/>
              </a:ext>
            </a:extLst>
          </p:cNvPr>
          <p:cNvSpPr/>
          <p:nvPr/>
        </p:nvSpPr>
        <p:spPr>
          <a:xfrm>
            <a:off x="8034993" y="4678818"/>
            <a:ext cx="646331" cy="646331"/>
          </a:xfrm>
          <a:prstGeom prst="rect">
            <a:avLst/>
          </a:prstGeom>
          <a:solidFill>
            <a:srgbClr val="E2CBF7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6,7</a:t>
            </a:r>
          </a:p>
        </p:txBody>
      </p:sp>
      <p:sp>
        <p:nvSpPr>
          <p:cNvPr id="116" name="!!7-0">
            <a:extLst>
              <a:ext uri="{FF2B5EF4-FFF2-40B4-BE49-F238E27FC236}">
                <a16:creationId xmlns:a16="http://schemas.microsoft.com/office/drawing/2014/main" id="{75FF06EF-1980-9996-1D5B-3C7849CFBA38}"/>
              </a:ext>
            </a:extLst>
          </p:cNvPr>
          <p:cNvSpPr/>
          <p:nvPr/>
        </p:nvSpPr>
        <p:spPr>
          <a:xfrm>
            <a:off x="3510676" y="6143983"/>
            <a:ext cx="646331" cy="646331"/>
          </a:xfrm>
          <a:prstGeom prst="rect">
            <a:avLst/>
          </a:prstGeom>
          <a:solidFill>
            <a:srgbClr val="D1BD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7,0</a:t>
            </a:r>
          </a:p>
        </p:txBody>
      </p:sp>
      <p:sp>
        <p:nvSpPr>
          <p:cNvPr id="117" name="!!7-1">
            <a:extLst>
              <a:ext uri="{FF2B5EF4-FFF2-40B4-BE49-F238E27FC236}">
                <a16:creationId xmlns:a16="http://schemas.microsoft.com/office/drawing/2014/main" id="{C89C61C7-3890-1AE4-0A61-8B0291A4642D}"/>
              </a:ext>
            </a:extLst>
          </p:cNvPr>
          <p:cNvSpPr/>
          <p:nvPr/>
        </p:nvSpPr>
        <p:spPr>
          <a:xfrm>
            <a:off x="4157007" y="1015917"/>
            <a:ext cx="646331" cy="646331"/>
          </a:xfrm>
          <a:prstGeom prst="rect">
            <a:avLst/>
          </a:prstGeom>
          <a:solidFill>
            <a:srgbClr val="D1BD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7,1</a:t>
            </a:r>
          </a:p>
        </p:txBody>
      </p:sp>
      <p:sp>
        <p:nvSpPr>
          <p:cNvPr id="118" name="!!7-2">
            <a:extLst>
              <a:ext uri="{FF2B5EF4-FFF2-40B4-BE49-F238E27FC236}">
                <a16:creationId xmlns:a16="http://schemas.microsoft.com/office/drawing/2014/main" id="{719AB73D-2382-BC84-B944-56C2496B6254}"/>
              </a:ext>
            </a:extLst>
          </p:cNvPr>
          <p:cNvSpPr/>
          <p:nvPr/>
        </p:nvSpPr>
        <p:spPr>
          <a:xfrm>
            <a:off x="4802684" y="1748497"/>
            <a:ext cx="646331" cy="646331"/>
          </a:xfrm>
          <a:prstGeom prst="rect">
            <a:avLst/>
          </a:prstGeom>
          <a:solidFill>
            <a:srgbClr val="D1BD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7,2</a:t>
            </a:r>
          </a:p>
        </p:txBody>
      </p:sp>
      <p:sp>
        <p:nvSpPr>
          <p:cNvPr id="119" name="!!7-3">
            <a:extLst>
              <a:ext uri="{FF2B5EF4-FFF2-40B4-BE49-F238E27FC236}">
                <a16:creationId xmlns:a16="http://schemas.microsoft.com/office/drawing/2014/main" id="{7A8402C1-4374-B292-A585-E5BACDBD2FE2}"/>
              </a:ext>
            </a:extLst>
          </p:cNvPr>
          <p:cNvSpPr/>
          <p:nvPr/>
        </p:nvSpPr>
        <p:spPr>
          <a:xfrm>
            <a:off x="5449669" y="2481078"/>
            <a:ext cx="646331" cy="646331"/>
          </a:xfrm>
          <a:prstGeom prst="rect">
            <a:avLst/>
          </a:prstGeom>
          <a:solidFill>
            <a:srgbClr val="D1BD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7,3</a:t>
            </a:r>
          </a:p>
        </p:txBody>
      </p:sp>
      <p:sp>
        <p:nvSpPr>
          <p:cNvPr id="120" name="!!7-4">
            <a:extLst>
              <a:ext uri="{FF2B5EF4-FFF2-40B4-BE49-F238E27FC236}">
                <a16:creationId xmlns:a16="http://schemas.microsoft.com/office/drawing/2014/main" id="{AA4C19F8-0EB7-6A87-CD84-D8F19AE20361}"/>
              </a:ext>
            </a:extLst>
          </p:cNvPr>
          <p:cNvSpPr/>
          <p:nvPr/>
        </p:nvSpPr>
        <p:spPr>
          <a:xfrm>
            <a:off x="6096000" y="3213659"/>
            <a:ext cx="646331" cy="646331"/>
          </a:xfrm>
          <a:prstGeom prst="rect">
            <a:avLst/>
          </a:prstGeom>
          <a:solidFill>
            <a:srgbClr val="D1BD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7,4</a:t>
            </a:r>
          </a:p>
        </p:txBody>
      </p:sp>
      <p:sp>
        <p:nvSpPr>
          <p:cNvPr id="121" name="!!7-5">
            <a:extLst>
              <a:ext uri="{FF2B5EF4-FFF2-40B4-BE49-F238E27FC236}">
                <a16:creationId xmlns:a16="http://schemas.microsoft.com/office/drawing/2014/main" id="{6E71093E-7DF4-6744-7221-A4C498655BA4}"/>
              </a:ext>
            </a:extLst>
          </p:cNvPr>
          <p:cNvSpPr/>
          <p:nvPr/>
        </p:nvSpPr>
        <p:spPr>
          <a:xfrm>
            <a:off x="6742331" y="3946240"/>
            <a:ext cx="646331" cy="646331"/>
          </a:xfrm>
          <a:prstGeom prst="rect">
            <a:avLst/>
          </a:prstGeom>
          <a:solidFill>
            <a:srgbClr val="D1BD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7,5</a:t>
            </a:r>
          </a:p>
        </p:txBody>
      </p:sp>
      <p:sp>
        <p:nvSpPr>
          <p:cNvPr id="122" name="!!7-6">
            <a:extLst>
              <a:ext uri="{FF2B5EF4-FFF2-40B4-BE49-F238E27FC236}">
                <a16:creationId xmlns:a16="http://schemas.microsoft.com/office/drawing/2014/main" id="{DA87C434-1C4A-96FB-2C8B-85A89CD0B145}"/>
              </a:ext>
            </a:extLst>
          </p:cNvPr>
          <p:cNvSpPr/>
          <p:nvPr/>
        </p:nvSpPr>
        <p:spPr>
          <a:xfrm>
            <a:off x="7389969" y="4678821"/>
            <a:ext cx="646331" cy="646331"/>
          </a:xfrm>
          <a:prstGeom prst="rect">
            <a:avLst/>
          </a:prstGeom>
          <a:solidFill>
            <a:srgbClr val="D1BD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7,6</a:t>
            </a:r>
          </a:p>
        </p:txBody>
      </p:sp>
      <p:sp>
        <p:nvSpPr>
          <p:cNvPr id="123" name="!!7-7">
            <a:extLst>
              <a:ext uri="{FF2B5EF4-FFF2-40B4-BE49-F238E27FC236}">
                <a16:creationId xmlns:a16="http://schemas.microsoft.com/office/drawing/2014/main" id="{7207A50C-9CFF-1FF9-7F0C-3D33DF0C775F}"/>
              </a:ext>
            </a:extLst>
          </p:cNvPr>
          <p:cNvSpPr/>
          <p:nvPr/>
        </p:nvSpPr>
        <p:spPr>
          <a:xfrm>
            <a:off x="8034993" y="5411402"/>
            <a:ext cx="646331" cy="646331"/>
          </a:xfrm>
          <a:prstGeom prst="rect">
            <a:avLst/>
          </a:prstGeom>
          <a:solidFill>
            <a:srgbClr val="D1BD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7,7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D451662-CF53-607E-8954-2793C71F6AFC}"/>
              </a:ext>
            </a:extLst>
          </p:cNvPr>
          <p:cNvSpPr txBox="1">
            <a:spLocks/>
          </p:cNvSpPr>
          <p:nvPr/>
        </p:nvSpPr>
        <p:spPr>
          <a:xfrm>
            <a:off x="381000" y="236141"/>
            <a:ext cx="10515600" cy="8059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sz="4000" dirty="0"/>
              <a:t>Orthogonal Memory Access - Solution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4750E1A3-153E-6A72-4B32-35B17EA0AAE2}"/>
              </a:ext>
            </a:extLst>
          </p:cNvPr>
          <p:cNvSpPr/>
          <p:nvPr/>
        </p:nvSpPr>
        <p:spPr>
          <a:xfrm>
            <a:off x="451035" y="3022854"/>
            <a:ext cx="1671492" cy="1146016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Column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Writer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(II=1)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99F10C7A-E999-AB67-786C-7F282E186AAE}"/>
              </a:ext>
            </a:extLst>
          </p:cNvPr>
          <p:cNvSpPr/>
          <p:nvPr/>
        </p:nvSpPr>
        <p:spPr>
          <a:xfrm>
            <a:off x="9897460" y="3022854"/>
            <a:ext cx="1671492" cy="1146016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Row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Reader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(II=1)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851B4C-F66C-C5BA-F388-AB48D4B14B88}"/>
              </a:ext>
            </a:extLst>
          </p:cNvPr>
          <p:cNvSpPr txBox="1"/>
          <p:nvPr/>
        </p:nvSpPr>
        <p:spPr>
          <a:xfrm>
            <a:off x="596098" y="4806460"/>
            <a:ext cx="242419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2400" b="1" dirty="0"/>
              <a:t>Single cycle column access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8F2D48C-BF0E-8925-04CC-2F2B5FAB9BD8}"/>
              </a:ext>
            </a:extLst>
          </p:cNvPr>
          <p:cNvSpPr txBox="1"/>
          <p:nvPr/>
        </p:nvSpPr>
        <p:spPr>
          <a:xfrm>
            <a:off x="9379917" y="4806460"/>
            <a:ext cx="237842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2400" b="1" dirty="0"/>
              <a:t>Single cycle row access</a:t>
            </a:r>
          </a:p>
        </p:txBody>
      </p:sp>
    </p:spTree>
    <p:extLst>
      <p:ext uri="{BB962C8B-B14F-4D97-AF65-F5344CB8AC3E}">
        <p14:creationId xmlns:p14="http://schemas.microsoft.com/office/powerpoint/2010/main" val="9137546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med" p14:dur="700">
        <p159:morph option="byObject"/>
      </p:transition>
    </mc:Choice>
    <mc:Fallback xmlns="">
      <p:transition spd="med">
        <p:fade/>
      </p:transition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9C2DE0-7A1D-360D-3565-52501D3A15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!!2-6">
            <a:extLst>
              <a:ext uri="{FF2B5EF4-FFF2-40B4-BE49-F238E27FC236}">
                <a16:creationId xmlns:a16="http://schemas.microsoft.com/office/drawing/2014/main" id="{9A7002F6-E181-9C0F-5743-9E0658F182AA}"/>
              </a:ext>
            </a:extLst>
          </p:cNvPr>
          <p:cNvSpPr/>
          <p:nvPr/>
        </p:nvSpPr>
        <p:spPr>
          <a:xfrm>
            <a:off x="7389969" y="1015913"/>
            <a:ext cx="646331" cy="646331"/>
          </a:xfrm>
          <a:prstGeom prst="rect">
            <a:avLst/>
          </a:prstGeom>
          <a:solidFill>
            <a:srgbClr val="FFE69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2,6</a:t>
            </a:r>
          </a:p>
        </p:txBody>
      </p:sp>
      <p:sp>
        <p:nvSpPr>
          <p:cNvPr id="83" name="!!2-7">
            <a:extLst>
              <a:ext uri="{FF2B5EF4-FFF2-40B4-BE49-F238E27FC236}">
                <a16:creationId xmlns:a16="http://schemas.microsoft.com/office/drawing/2014/main" id="{B11B96A6-B128-6D5C-46B5-A2B4A5863221}"/>
              </a:ext>
            </a:extLst>
          </p:cNvPr>
          <p:cNvSpPr/>
          <p:nvPr/>
        </p:nvSpPr>
        <p:spPr>
          <a:xfrm>
            <a:off x="8034993" y="1748494"/>
            <a:ext cx="646331" cy="646331"/>
          </a:xfrm>
          <a:prstGeom prst="rect">
            <a:avLst/>
          </a:prstGeom>
          <a:solidFill>
            <a:srgbClr val="FFE69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2,7</a:t>
            </a:r>
          </a:p>
        </p:txBody>
      </p:sp>
      <p:sp>
        <p:nvSpPr>
          <p:cNvPr id="89" name="!!3-5">
            <a:extLst>
              <a:ext uri="{FF2B5EF4-FFF2-40B4-BE49-F238E27FC236}">
                <a16:creationId xmlns:a16="http://schemas.microsoft.com/office/drawing/2014/main" id="{24FD3D87-0BB1-D1D7-50F2-9C77126F75CF}"/>
              </a:ext>
            </a:extLst>
          </p:cNvPr>
          <p:cNvSpPr/>
          <p:nvPr/>
        </p:nvSpPr>
        <p:spPr>
          <a:xfrm>
            <a:off x="6742331" y="1015913"/>
            <a:ext cx="646331" cy="646331"/>
          </a:xfrm>
          <a:prstGeom prst="rect">
            <a:avLst/>
          </a:prstGeom>
          <a:solidFill>
            <a:srgbClr val="F9FFB5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3,5</a:t>
            </a:r>
          </a:p>
        </p:txBody>
      </p:sp>
      <p:sp>
        <p:nvSpPr>
          <p:cNvPr id="90" name="!!3-6">
            <a:extLst>
              <a:ext uri="{FF2B5EF4-FFF2-40B4-BE49-F238E27FC236}">
                <a16:creationId xmlns:a16="http://schemas.microsoft.com/office/drawing/2014/main" id="{479F81B4-2B70-7F43-9B70-E5E5D2F8EA96}"/>
              </a:ext>
            </a:extLst>
          </p:cNvPr>
          <p:cNvSpPr/>
          <p:nvPr/>
        </p:nvSpPr>
        <p:spPr>
          <a:xfrm>
            <a:off x="7389969" y="1748494"/>
            <a:ext cx="646331" cy="646331"/>
          </a:xfrm>
          <a:prstGeom prst="rect">
            <a:avLst/>
          </a:prstGeom>
          <a:solidFill>
            <a:srgbClr val="F9FFB5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3,6</a:t>
            </a:r>
          </a:p>
        </p:txBody>
      </p:sp>
      <p:sp>
        <p:nvSpPr>
          <p:cNvPr id="91" name="!!3-7">
            <a:extLst>
              <a:ext uri="{FF2B5EF4-FFF2-40B4-BE49-F238E27FC236}">
                <a16:creationId xmlns:a16="http://schemas.microsoft.com/office/drawing/2014/main" id="{A83CA3CD-EAF6-66FB-EA42-AEB2A661514D}"/>
              </a:ext>
            </a:extLst>
          </p:cNvPr>
          <p:cNvSpPr/>
          <p:nvPr/>
        </p:nvSpPr>
        <p:spPr>
          <a:xfrm>
            <a:off x="8034993" y="2481075"/>
            <a:ext cx="646331" cy="646331"/>
          </a:xfrm>
          <a:prstGeom prst="rect">
            <a:avLst/>
          </a:prstGeom>
          <a:solidFill>
            <a:srgbClr val="F9FFB5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3,7</a:t>
            </a:r>
          </a:p>
        </p:txBody>
      </p:sp>
      <p:sp>
        <p:nvSpPr>
          <p:cNvPr id="97" name="!!4-5">
            <a:extLst>
              <a:ext uri="{FF2B5EF4-FFF2-40B4-BE49-F238E27FC236}">
                <a16:creationId xmlns:a16="http://schemas.microsoft.com/office/drawing/2014/main" id="{973132E9-11D2-464A-2A07-DD37348C6FC6}"/>
              </a:ext>
            </a:extLst>
          </p:cNvPr>
          <p:cNvSpPr/>
          <p:nvPr/>
        </p:nvSpPr>
        <p:spPr>
          <a:xfrm>
            <a:off x="6742331" y="1748494"/>
            <a:ext cx="646331" cy="646331"/>
          </a:xfrm>
          <a:prstGeom prst="rect">
            <a:avLst/>
          </a:prstGeom>
          <a:solidFill>
            <a:srgbClr val="B3F5B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4,5</a:t>
            </a:r>
          </a:p>
        </p:txBody>
      </p:sp>
      <p:sp>
        <p:nvSpPr>
          <p:cNvPr id="98" name="!!4-6">
            <a:extLst>
              <a:ext uri="{FF2B5EF4-FFF2-40B4-BE49-F238E27FC236}">
                <a16:creationId xmlns:a16="http://schemas.microsoft.com/office/drawing/2014/main" id="{16807A4A-6653-89C5-B1A4-0CDF87038A9D}"/>
              </a:ext>
            </a:extLst>
          </p:cNvPr>
          <p:cNvSpPr/>
          <p:nvPr/>
        </p:nvSpPr>
        <p:spPr>
          <a:xfrm>
            <a:off x="7389969" y="2481075"/>
            <a:ext cx="646331" cy="646331"/>
          </a:xfrm>
          <a:prstGeom prst="rect">
            <a:avLst/>
          </a:prstGeom>
          <a:solidFill>
            <a:srgbClr val="B3F5B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4,6</a:t>
            </a:r>
          </a:p>
        </p:txBody>
      </p:sp>
      <p:sp>
        <p:nvSpPr>
          <p:cNvPr id="99" name="!!4-7">
            <a:extLst>
              <a:ext uri="{FF2B5EF4-FFF2-40B4-BE49-F238E27FC236}">
                <a16:creationId xmlns:a16="http://schemas.microsoft.com/office/drawing/2014/main" id="{E3CDA39E-FE21-DDF8-8510-7106BF410E40}"/>
              </a:ext>
            </a:extLst>
          </p:cNvPr>
          <p:cNvSpPr/>
          <p:nvPr/>
        </p:nvSpPr>
        <p:spPr>
          <a:xfrm>
            <a:off x="8034993" y="3213656"/>
            <a:ext cx="646331" cy="646331"/>
          </a:xfrm>
          <a:prstGeom prst="rect">
            <a:avLst/>
          </a:prstGeom>
          <a:solidFill>
            <a:srgbClr val="B3F5B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4,7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F1C73E1-C22E-3118-7192-41064BBCC6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75</a:t>
            </a:fld>
            <a:endParaRPr lang="en-CA"/>
          </a:p>
        </p:txBody>
      </p:sp>
      <p:sp>
        <p:nvSpPr>
          <p:cNvPr id="9" name="!!0-5">
            <a:extLst>
              <a:ext uri="{FF2B5EF4-FFF2-40B4-BE49-F238E27FC236}">
                <a16:creationId xmlns:a16="http://schemas.microsoft.com/office/drawing/2014/main" id="{52B76C01-5DB1-FB22-DA4F-BDE86EB6226D}"/>
              </a:ext>
            </a:extLst>
          </p:cNvPr>
          <p:cNvSpPr/>
          <p:nvPr/>
        </p:nvSpPr>
        <p:spPr>
          <a:xfrm>
            <a:off x="6742331" y="4678816"/>
            <a:ext cx="646331" cy="646331"/>
          </a:xfrm>
          <a:prstGeom prst="rect">
            <a:avLst/>
          </a:prstGeom>
          <a:solidFill>
            <a:srgbClr val="FA918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0,5</a:t>
            </a:r>
          </a:p>
        </p:txBody>
      </p:sp>
      <p:sp>
        <p:nvSpPr>
          <p:cNvPr id="10" name="!!0-6">
            <a:extLst>
              <a:ext uri="{FF2B5EF4-FFF2-40B4-BE49-F238E27FC236}">
                <a16:creationId xmlns:a16="http://schemas.microsoft.com/office/drawing/2014/main" id="{B0DB0332-8ACD-07E2-2139-6E45D60AADA7}"/>
              </a:ext>
            </a:extLst>
          </p:cNvPr>
          <p:cNvSpPr/>
          <p:nvPr/>
        </p:nvSpPr>
        <p:spPr>
          <a:xfrm>
            <a:off x="7389969" y="5411397"/>
            <a:ext cx="646331" cy="646331"/>
          </a:xfrm>
          <a:prstGeom prst="rect">
            <a:avLst/>
          </a:prstGeom>
          <a:solidFill>
            <a:srgbClr val="FA918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0,6</a:t>
            </a:r>
          </a:p>
        </p:txBody>
      </p:sp>
      <p:sp>
        <p:nvSpPr>
          <p:cNvPr id="11" name="!!0-7">
            <a:extLst>
              <a:ext uri="{FF2B5EF4-FFF2-40B4-BE49-F238E27FC236}">
                <a16:creationId xmlns:a16="http://schemas.microsoft.com/office/drawing/2014/main" id="{5CE53A39-BEC8-773E-307A-C6C122A3F4AC}"/>
              </a:ext>
            </a:extLst>
          </p:cNvPr>
          <p:cNvSpPr/>
          <p:nvPr/>
        </p:nvSpPr>
        <p:spPr>
          <a:xfrm>
            <a:off x="8034993" y="6143978"/>
            <a:ext cx="646331" cy="646331"/>
          </a:xfrm>
          <a:prstGeom prst="rect">
            <a:avLst/>
          </a:prstGeom>
          <a:solidFill>
            <a:srgbClr val="FA918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0,7</a:t>
            </a:r>
          </a:p>
        </p:txBody>
      </p:sp>
      <p:sp>
        <p:nvSpPr>
          <p:cNvPr id="73" name="!!1-5">
            <a:extLst>
              <a:ext uri="{FF2B5EF4-FFF2-40B4-BE49-F238E27FC236}">
                <a16:creationId xmlns:a16="http://schemas.microsoft.com/office/drawing/2014/main" id="{D4912628-EFC1-4998-09C5-1C8FB9E07CDA}"/>
              </a:ext>
            </a:extLst>
          </p:cNvPr>
          <p:cNvSpPr/>
          <p:nvPr/>
        </p:nvSpPr>
        <p:spPr>
          <a:xfrm>
            <a:off x="6742331" y="5411397"/>
            <a:ext cx="646331" cy="646331"/>
          </a:xfrm>
          <a:prstGeom prst="rect">
            <a:avLst/>
          </a:prstGeom>
          <a:solidFill>
            <a:srgbClr val="FCAE7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1,5</a:t>
            </a:r>
          </a:p>
        </p:txBody>
      </p:sp>
      <p:sp>
        <p:nvSpPr>
          <p:cNvPr id="74" name="!!1-6">
            <a:extLst>
              <a:ext uri="{FF2B5EF4-FFF2-40B4-BE49-F238E27FC236}">
                <a16:creationId xmlns:a16="http://schemas.microsoft.com/office/drawing/2014/main" id="{FBAC48A6-51B2-E459-F416-7C013C81EEF4}"/>
              </a:ext>
            </a:extLst>
          </p:cNvPr>
          <p:cNvSpPr/>
          <p:nvPr/>
        </p:nvSpPr>
        <p:spPr>
          <a:xfrm>
            <a:off x="7389969" y="6143978"/>
            <a:ext cx="646331" cy="646331"/>
          </a:xfrm>
          <a:prstGeom prst="rect">
            <a:avLst/>
          </a:prstGeom>
          <a:solidFill>
            <a:srgbClr val="FCAE7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1,6</a:t>
            </a:r>
          </a:p>
        </p:txBody>
      </p:sp>
      <p:sp>
        <p:nvSpPr>
          <p:cNvPr id="75" name="!!1-7">
            <a:extLst>
              <a:ext uri="{FF2B5EF4-FFF2-40B4-BE49-F238E27FC236}">
                <a16:creationId xmlns:a16="http://schemas.microsoft.com/office/drawing/2014/main" id="{55ABE963-F408-2E46-1DCD-94D141D98257}"/>
              </a:ext>
            </a:extLst>
          </p:cNvPr>
          <p:cNvSpPr/>
          <p:nvPr/>
        </p:nvSpPr>
        <p:spPr>
          <a:xfrm>
            <a:off x="8034993" y="1015913"/>
            <a:ext cx="646331" cy="646331"/>
          </a:xfrm>
          <a:prstGeom prst="rect">
            <a:avLst/>
          </a:prstGeom>
          <a:solidFill>
            <a:srgbClr val="FCAE7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1,7</a:t>
            </a:r>
          </a:p>
        </p:txBody>
      </p:sp>
      <p:sp>
        <p:nvSpPr>
          <p:cNvPr id="81" name="!!2-5">
            <a:extLst>
              <a:ext uri="{FF2B5EF4-FFF2-40B4-BE49-F238E27FC236}">
                <a16:creationId xmlns:a16="http://schemas.microsoft.com/office/drawing/2014/main" id="{2A1AEA81-D3A4-DE95-0B1F-EE621423B408}"/>
              </a:ext>
            </a:extLst>
          </p:cNvPr>
          <p:cNvSpPr/>
          <p:nvPr/>
        </p:nvSpPr>
        <p:spPr>
          <a:xfrm>
            <a:off x="6742331" y="6143978"/>
            <a:ext cx="646331" cy="646331"/>
          </a:xfrm>
          <a:prstGeom prst="rect">
            <a:avLst/>
          </a:prstGeom>
          <a:solidFill>
            <a:srgbClr val="FFE69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2,5</a:t>
            </a:r>
          </a:p>
        </p:txBody>
      </p:sp>
      <p:sp>
        <p:nvSpPr>
          <p:cNvPr id="100" name="!!5-0">
            <a:extLst>
              <a:ext uri="{FF2B5EF4-FFF2-40B4-BE49-F238E27FC236}">
                <a16:creationId xmlns:a16="http://schemas.microsoft.com/office/drawing/2014/main" id="{9252724F-AEFE-3BF7-48D8-C2CBDA05CB9E}"/>
              </a:ext>
            </a:extLst>
          </p:cNvPr>
          <p:cNvSpPr/>
          <p:nvPr/>
        </p:nvSpPr>
        <p:spPr>
          <a:xfrm>
            <a:off x="3510676" y="4678818"/>
            <a:ext cx="646331" cy="646331"/>
          </a:xfrm>
          <a:prstGeom prst="rect">
            <a:avLst/>
          </a:prstGeom>
          <a:solidFill>
            <a:srgbClr val="D6F6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5,0</a:t>
            </a:r>
          </a:p>
        </p:txBody>
      </p:sp>
      <p:sp>
        <p:nvSpPr>
          <p:cNvPr id="101" name="!!5-1">
            <a:extLst>
              <a:ext uri="{FF2B5EF4-FFF2-40B4-BE49-F238E27FC236}">
                <a16:creationId xmlns:a16="http://schemas.microsoft.com/office/drawing/2014/main" id="{56F22D8A-9D1A-0BA2-AABB-23DA01D15967}"/>
              </a:ext>
            </a:extLst>
          </p:cNvPr>
          <p:cNvSpPr/>
          <p:nvPr/>
        </p:nvSpPr>
        <p:spPr>
          <a:xfrm>
            <a:off x="4157007" y="5411398"/>
            <a:ext cx="646331" cy="646331"/>
          </a:xfrm>
          <a:prstGeom prst="rect">
            <a:avLst/>
          </a:prstGeom>
          <a:solidFill>
            <a:srgbClr val="D6F6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5,1</a:t>
            </a:r>
          </a:p>
        </p:txBody>
      </p:sp>
      <p:sp>
        <p:nvSpPr>
          <p:cNvPr id="102" name="!!5-2">
            <a:extLst>
              <a:ext uri="{FF2B5EF4-FFF2-40B4-BE49-F238E27FC236}">
                <a16:creationId xmlns:a16="http://schemas.microsoft.com/office/drawing/2014/main" id="{CC33B374-3E49-CDB9-CD6B-1F997A2760F4}"/>
              </a:ext>
            </a:extLst>
          </p:cNvPr>
          <p:cNvSpPr/>
          <p:nvPr/>
        </p:nvSpPr>
        <p:spPr>
          <a:xfrm>
            <a:off x="4802684" y="6143978"/>
            <a:ext cx="646331" cy="646331"/>
          </a:xfrm>
          <a:prstGeom prst="rect">
            <a:avLst/>
          </a:prstGeom>
          <a:solidFill>
            <a:srgbClr val="D6F6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5,2</a:t>
            </a:r>
          </a:p>
        </p:txBody>
      </p:sp>
      <p:sp>
        <p:nvSpPr>
          <p:cNvPr id="103" name="!!5-3">
            <a:extLst>
              <a:ext uri="{FF2B5EF4-FFF2-40B4-BE49-F238E27FC236}">
                <a16:creationId xmlns:a16="http://schemas.microsoft.com/office/drawing/2014/main" id="{010E5283-687D-979E-B00F-A908C70E8B5B}"/>
              </a:ext>
            </a:extLst>
          </p:cNvPr>
          <p:cNvSpPr/>
          <p:nvPr/>
        </p:nvSpPr>
        <p:spPr>
          <a:xfrm>
            <a:off x="5449669" y="1015913"/>
            <a:ext cx="646331" cy="646331"/>
          </a:xfrm>
          <a:prstGeom prst="rect">
            <a:avLst/>
          </a:prstGeom>
          <a:solidFill>
            <a:srgbClr val="D6F6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5,3</a:t>
            </a:r>
          </a:p>
        </p:txBody>
      </p:sp>
      <p:sp>
        <p:nvSpPr>
          <p:cNvPr id="104" name="!!5-4">
            <a:extLst>
              <a:ext uri="{FF2B5EF4-FFF2-40B4-BE49-F238E27FC236}">
                <a16:creationId xmlns:a16="http://schemas.microsoft.com/office/drawing/2014/main" id="{74DD8C33-223A-873B-C3B6-3771B68B35AE}"/>
              </a:ext>
            </a:extLst>
          </p:cNvPr>
          <p:cNvSpPr/>
          <p:nvPr/>
        </p:nvSpPr>
        <p:spPr>
          <a:xfrm>
            <a:off x="6096000" y="1748494"/>
            <a:ext cx="646331" cy="646331"/>
          </a:xfrm>
          <a:prstGeom prst="rect">
            <a:avLst/>
          </a:prstGeom>
          <a:solidFill>
            <a:srgbClr val="D6F6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5,4</a:t>
            </a:r>
          </a:p>
        </p:txBody>
      </p:sp>
      <p:sp>
        <p:nvSpPr>
          <p:cNvPr id="105" name="!!5-5">
            <a:extLst>
              <a:ext uri="{FF2B5EF4-FFF2-40B4-BE49-F238E27FC236}">
                <a16:creationId xmlns:a16="http://schemas.microsoft.com/office/drawing/2014/main" id="{26601F1D-1231-4710-9157-207733C70217}"/>
              </a:ext>
            </a:extLst>
          </p:cNvPr>
          <p:cNvSpPr/>
          <p:nvPr/>
        </p:nvSpPr>
        <p:spPr>
          <a:xfrm>
            <a:off x="6742331" y="2481075"/>
            <a:ext cx="646331" cy="646331"/>
          </a:xfrm>
          <a:prstGeom prst="rect">
            <a:avLst/>
          </a:prstGeom>
          <a:solidFill>
            <a:srgbClr val="D6F6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5,5</a:t>
            </a:r>
          </a:p>
        </p:txBody>
      </p:sp>
      <p:sp>
        <p:nvSpPr>
          <p:cNvPr id="106" name="!!5-6">
            <a:extLst>
              <a:ext uri="{FF2B5EF4-FFF2-40B4-BE49-F238E27FC236}">
                <a16:creationId xmlns:a16="http://schemas.microsoft.com/office/drawing/2014/main" id="{950F2373-20D4-275B-3488-ED64D5765721}"/>
              </a:ext>
            </a:extLst>
          </p:cNvPr>
          <p:cNvSpPr/>
          <p:nvPr/>
        </p:nvSpPr>
        <p:spPr>
          <a:xfrm>
            <a:off x="7389969" y="3213656"/>
            <a:ext cx="646331" cy="646331"/>
          </a:xfrm>
          <a:prstGeom prst="rect">
            <a:avLst/>
          </a:prstGeom>
          <a:solidFill>
            <a:srgbClr val="D6F6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5,6</a:t>
            </a:r>
          </a:p>
        </p:txBody>
      </p:sp>
      <p:sp>
        <p:nvSpPr>
          <p:cNvPr id="107" name="!!5-7">
            <a:extLst>
              <a:ext uri="{FF2B5EF4-FFF2-40B4-BE49-F238E27FC236}">
                <a16:creationId xmlns:a16="http://schemas.microsoft.com/office/drawing/2014/main" id="{95C3BC8D-D557-9C75-E366-1A1F8C3FE876}"/>
              </a:ext>
            </a:extLst>
          </p:cNvPr>
          <p:cNvSpPr/>
          <p:nvPr/>
        </p:nvSpPr>
        <p:spPr>
          <a:xfrm>
            <a:off x="8034993" y="3946237"/>
            <a:ext cx="646331" cy="646331"/>
          </a:xfrm>
          <a:prstGeom prst="rect">
            <a:avLst/>
          </a:prstGeom>
          <a:solidFill>
            <a:srgbClr val="D6F6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5,7</a:t>
            </a:r>
          </a:p>
        </p:txBody>
      </p:sp>
      <p:sp>
        <p:nvSpPr>
          <p:cNvPr id="108" name="!!6-0">
            <a:extLst>
              <a:ext uri="{FF2B5EF4-FFF2-40B4-BE49-F238E27FC236}">
                <a16:creationId xmlns:a16="http://schemas.microsoft.com/office/drawing/2014/main" id="{EDE19C72-E67A-88A0-3B86-0ED124B039AE}"/>
              </a:ext>
            </a:extLst>
          </p:cNvPr>
          <p:cNvSpPr/>
          <p:nvPr/>
        </p:nvSpPr>
        <p:spPr>
          <a:xfrm>
            <a:off x="3510676" y="5411399"/>
            <a:ext cx="646331" cy="646331"/>
          </a:xfrm>
          <a:prstGeom prst="rect">
            <a:avLst/>
          </a:prstGeom>
          <a:solidFill>
            <a:srgbClr val="E2CBF7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6,0</a:t>
            </a:r>
          </a:p>
        </p:txBody>
      </p:sp>
      <p:sp>
        <p:nvSpPr>
          <p:cNvPr id="109" name="!!6-1">
            <a:extLst>
              <a:ext uri="{FF2B5EF4-FFF2-40B4-BE49-F238E27FC236}">
                <a16:creationId xmlns:a16="http://schemas.microsoft.com/office/drawing/2014/main" id="{CB7DAD8F-A801-5112-E36E-207F2EC62399}"/>
              </a:ext>
            </a:extLst>
          </p:cNvPr>
          <p:cNvSpPr/>
          <p:nvPr/>
        </p:nvSpPr>
        <p:spPr>
          <a:xfrm>
            <a:off x="4157007" y="6143979"/>
            <a:ext cx="646331" cy="646331"/>
          </a:xfrm>
          <a:prstGeom prst="rect">
            <a:avLst/>
          </a:prstGeom>
          <a:solidFill>
            <a:srgbClr val="E2CBF7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6,1</a:t>
            </a:r>
          </a:p>
        </p:txBody>
      </p:sp>
      <p:sp>
        <p:nvSpPr>
          <p:cNvPr id="110" name="!!6-2">
            <a:extLst>
              <a:ext uri="{FF2B5EF4-FFF2-40B4-BE49-F238E27FC236}">
                <a16:creationId xmlns:a16="http://schemas.microsoft.com/office/drawing/2014/main" id="{473EC7CF-FCCF-EE9B-4788-EAB8D84219BD}"/>
              </a:ext>
            </a:extLst>
          </p:cNvPr>
          <p:cNvSpPr/>
          <p:nvPr/>
        </p:nvSpPr>
        <p:spPr>
          <a:xfrm>
            <a:off x="4802684" y="1015913"/>
            <a:ext cx="646331" cy="646331"/>
          </a:xfrm>
          <a:prstGeom prst="rect">
            <a:avLst/>
          </a:prstGeom>
          <a:solidFill>
            <a:srgbClr val="E2CBF7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6,2</a:t>
            </a:r>
          </a:p>
        </p:txBody>
      </p:sp>
      <p:sp>
        <p:nvSpPr>
          <p:cNvPr id="111" name="!!6-3">
            <a:extLst>
              <a:ext uri="{FF2B5EF4-FFF2-40B4-BE49-F238E27FC236}">
                <a16:creationId xmlns:a16="http://schemas.microsoft.com/office/drawing/2014/main" id="{72248DA8-F886-642C-E29B-95BCC0D75704}"/>
              </a:ext>
            </a:extLst>
          </p:cNvPr>
          <p:cNvSpPr/>
          <p:nvPr/>
        </p:nvSpPr>
        <p:spPr>
          <a:xfrm>
            <a:off x="5449669" y="1748494"/>
            <a:ext cx="646331" cy="646331"/>
          </a:xfrm>
          <a:prstGeom prst="rect">
            <a:avLst/>
          </a:prstGeom>
          <a:solidFill>
            <a:srgbClr val="E2CBF7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6,3</a:t>
            </a:r>
          </a:p>
        </p:txBody>
      </p:sp>
      <p:sp>
        <p:nvSpPr>
          <p:cNvPr id="112" name="!!6-4">
            <a:extLst>
              <a:ext uri="{FF2B5EF4-FFF2-40B4-BE49-F238E27FC236}">
                <a16:creationId xmlns:a16="http://schemas.microsoft.com/office/drawing/2014/main" id="{18CBBECB-BE06-1846-5412-C39EF6E5BDEA}"/>
              </a:ext>
            </a:extLst>
          </p:cNvPr>
          <p:cNvSpPr/>
          <p:nvPr/>
        </p:nvSpPr>
        <p:spPr>
          <a:xfrm>
            <a:off x="6096000" y="2481075"/>
            <a:ext cx="646331" cy="646331"/>
          </a:xfrm>
          <a:prstGeom prst="rect">
            <a:avLst/>
          </a:prstGeom>
          <a:solidFill>
            <a:srgbClr val="E2CBF7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6,4</a:t>
            </a:r>
          </a:p>
        </p:txBody>
      </p:sp>
      <p:sp>
        <p:nvSpPr>
          <p:cNvPr id="113" name="!!6-5">
            <a:extLst>
              <a:ext uri="{FF2B5EF4-FFF2-40B4-BE49-F238E27FC236}">
                <a16:creationId xmlns:a16="http://schemas.microsoft.com/office/drawing/2014/main" id="{94C9896D-CAC8-8CF4-D78A-6E7BB3F4F631}"/>
              </a:ext>
            </a:extLst>
          </p:cNvPr>
          <p:cNvSpPr/>
          <p:nvPr/>
        </p:nvSpPr>
        <p:spPr>
          <a:xfrm>
            <a:off x="6742331" y="3213656"/>
            <a:ext cx="646331" cy="646331"/>
          </a:xfrm>
          <a:prstGeom prst="rect">
            <a:avLst/>
          </a:prstGeom>
          <a:solidFill>
            <a:srgbClr val="E2CBF7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6,5</a:t>
            </a:r>
          </a:p>
        </p:txBody>
      </p:sp>
      <p:sp>
        <p:nvSpPr>
          <p:cNvPr id="114" name="!!6-6">
            <a:extLst>
              <a:ext uri="{FF2B5EF4-FFF2-40B4-BE49-F238E27FC236}">
                <a16:creationId xmlns:a16="http://schemas.microsoft.com/office/drawing/2014/main" id="{784E184F-198C-4A44-72BC-043FB76596D6}"/>
              </a:ext>
            </a:extLst>
          </p:cNvPr>
          <p:cNvSpPr/>
          <p:nvPr/>
        </p:nvSpPr>
        <p:spPr>
          <a:xfrm>
            <a:off x="7389969" y="3946237"/>
            <a:ext cx="646331" cy="646331"/>
          </a:xfrm>
          <a:prstGeom prst="rect">
            <a:avLst/>
          </a:prstGeom>
          <a:solidFill>
            <a:srgbClr val="E2CBF7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6,6</a:t>
            </a:r>
          </a:p>
        </p:txBody>
      </p:sp>
      <p:sp>
        <p:nvSpPr>
          <p:cNvPr id="115" name="!!6-7">
            <a:extLst>
              <a:ext uri="{FF2B5EF4-FFF2-40B4-BE49-F238E27FC236}">
                <a16:creationId xmlns:a16="http://schemas.microsoft.com/office/drawing/2014/main" id="{A3CD503A-E970-444F-70A9-486841669350}"/>
              </a:ext>
            </a:extLst>
          </p:cNvPr>
          <p:cNvSpPr/>
          <p:nvPr/>
        </p:nvSpPr>
        <p:spPr>
          <a:xfrm>
            <a:off x="8034993" y="4678818"/>
            <a:ext cx="646331" cy="646331"/>
          </a:xfrm>
          <a:prstGeom prst="rect">
            <a:avLst/>
          </a:prstGeom>
          <a:solidFill>
            <a:srgbClr val="E2CBF7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6,7</a:t>
            </a:r>
          </a:p>
        </p:txBody>
      </p:sp>
      <p:sp>
        <p:nvSpPr>
          <p:cNvPr id="116" name="!!7-0">
            <a:extLst>
              <a:ext uri="{FF2B5EF4-FFF2-40B4-BE49-F238E27FC236}">
                <a16:creationId xmlns:a16="http://schemas.microsoft.com/office/drawing/2014/main" id="{802395EC-6841-0C2A-40BB-2F2BD2EBEBE2}"/>
              </a:ext>
            </a:extLst>
          </p:cNvPr>
          <p:cNvSpPr/>
          <p:nvPr/>
        </p:nvSpPr>
        <p:spPr>
          <a:xfrm>
            <a:off x="3510676" y="6143983"/>
            <a:ext cx="646331" cy="646331"/>
          </a:xfrm>
          <a:prstGeom prst="rect">
            <a:avLst/>
          </a:prstGeom>
          <a:solidFill>
            <a:srgbClr val="D1BD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7,0</a:t>
            </a:r>
          </a:p>
        </p:txBody>
      </p:sp>
      <p:sp>
        <p:nvSpPr>
          <p:cNvPr id="117" name="!!7-1">
            <a:extLst>
              <a:ext uri="{FF2B5EF4-FFF2-40B4-BE49-F238E27FC236}">
                <a16:creationId xmlns:a16="http://schemas.microsoft.com/office/drawing/2014/main" id="{8E6F2422-69B2-9466-DCD3-2A8E9CA3CD52}"/>
              </a:ext>
            </a:extLst>
          </p:cNvPr>
          <p:cNvSpPr/>
          <p:nvPr/>
        </p:nvSpPr>
        <p:spPr>
          <a:xfrm>
            <a:off x="4157007" y="1015917"/>
            <a:ext cx="646331" cy="646331"/>
          </a:xfrm>
          <a:prstGeom prst="rect">
            <a:avLst/>
          </a:prstGeom>
          <a:solidFill>
            <a:srgbClr val="D1BD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7,1</a:t>
            </a:r>
          </a:p>
        </p:txBody>
      </p:sp>
      <p:sp>
        <p:nvSpPr>
          <p:cNvPr id="118" name="!!7-2">
            <a:extLst>
              <a:ext uri="{FF2B5EF4-FFF2-40B4-BE49-F238E27FC236}">
                <a16:creationId xmlns:a16="http://schemas.microsoft.com/office/drawing/2014/main" id="{A097A154-7293-F5A6-F0F6-E71761D29483}"/>
              </a:ext>
            </a:extLst>
          </p:cNvPr>
          <p:cNvSpPr/>
          <p:nvPr/>
        </p:nvSpPr>
        <p:spPr>
          <a:xfrm>
            <a:off x="4802684" y="1748497"/>
            <a:ext cx="646331" cy="646331"/>
          </a:xfrm>
          <a:prstGeom prst="rect">
            <a:avLst/>
          </a:prstGeom>
          <a:solidFill>
            <a:srgbClr val="D1BD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7,2</a:t>
            </a:r>
          </a:p>
        </p:txBody>
      </p:sp>
      <p:sp>
        <p:nvSpPr>
          <p:cNvPr id="119" name="!!7-3">
            <a:extLst>
              <a:ext uri="{FF2B5EF4-FFF2-40B4-BE49-F238E27FC236}">
                <a16:creationId xmlns:a16="http://schemas.microsoft.com/office/drawing/2014/main" id="{49D8DA86-C86E-1CC0-5DCA-04B516624694}"/>
              </a:ext>
            </a:extLst>
          </p:cNvPr>
          <p:cNvSpPr/>
          <p:nvPr/>
        </p:nvSpPr>
        <p:spPr>
          <a:xfrm>
            <a:off x="5449669" y="2481078"/>
            <a:ext cx="646331" cy="646331"/>
          </a:xfrm>
          <a:prstGeom prst="rect">
            <a:avLst/>
          </a:prstGeom>
          <a:solidFill>
            <a:srgbClr val="D1BD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7,3</a:t>
            </a:r>
          </a:p>
        </p:txBody>
      </p:sp>
      <p:sp>
        <p:nvSpPr>
          <p:cNvPr id="120" name="!!7-4">
            <a:extLst>
              <a:ext uri="{FF2B5EF4-FFF2-40B4-BE49-F238E27FC236}">
                <a16:creationId xmlns:a16="http://schemas.microsoft.com/office/drawing/2014/main" id="{416780B6-B3BC-7CF4-98DD-104E2D48D8B8}"/>
              </a:ext>
            </a:extLst>
          </p:cNvPr>
          <p:cNvSpPr/>
          <p:nvPr/>
        </p:nvSpPr>
        <p:spPr>
          <a:xfrm>
            <a:off x="6096000" y="3213659"/>
            <a:ext cx="646331" cy="646331"/>
          </a:xfrm>
          <a:prstGeom prst="rect">
            <a:avLst/>
          </a:prstGeom>
          <a:solidFill>
            <a:srgbClr val="D1BD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7,4</a:t>
            </a:r>
          </a:p>
        </p:txBody>
      </p:sp>
      <p:sp>
        <p:nvSpPr>
          <p:cNvPr id="121" name="!!7-5">
            <a:extLst>
              <a:ext uri="{FF2B5EF4-FFF2-40B4-BE49-F238E27FC236}">
                <a16:creationId xmlns:a16="http://schemas.microsoft.com/office/drawing/2014/main" id="{39B4A7AC-F898-1CCA-FB23-E1A3F58C4DE2}"/>
              </a:ext>
            </a:extLst>
          </p:cNvPr>
          <p:cNvSpPr/>
          <p:nvPr/>
        </p:nvSpPr>
        <p:spPr>
          <a:xfrm>
            <a:off x="6742331" y="3946240"/>
            <a:ext cx="646331" cy="646331"/>
          </a:xfrm>
          <a:prstGeom prst="rect">
            <a:avLst/>
          </a:prstGeom>
          <a:solidFill>
            <a:srgbClr val="D1BD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7,5</a:t>
            </a:r>
          </a:p>
        </p:txBody>
      </p:sp>
      <p:sp>
        <p:nvSpPr>
          <p:cNvPr id="122" name="!!7-6">
            <a:extLst>
              <a:ext uri="{FF2B5EF4-FFF2-40B4-BE49-F238E27FC236}">
                <a16:creationId xmlns:a16="http://schemas.microsoft.com/office/drawing/2014/main" id="{9530506A-10CC-9B75-3626-1619EF27449A}"/>
              </a:ext>
            </a:extLst>
          </p:cNvPr>
          <p:cNvSpPr/>
          <p:nvPr/>
        </p:nvSpPr>
        <p:spPr>
          <a:xfrm>
            <a:off x="7389969" y="4678821"/>
            <a:ext cx="646331" cy="646331"/>
          </a:xfrm>
          <a:prstGeom prst="rect">
            <a:avLst/>
          </a:prstGeom>
          <a:solidFill>
            <a:srgbClr val="D1BD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7,6</a:t>
            </a:r>
          </a:p>
        </p:txBody>
      </p:sp>
      <p:sp>
        <p:nvSpPr>
          <p:cNvPr id="123" name="!!7-7">
            <a:extLst>
              <a:ext uri="{FF2B5EF4-FFF2-40B4-BE49-F238E27FC236}">
                <a16:creationId xmlns:a16="http://schemas.microsoft.com/office/drawing/2014/main" id="{2F04933A-5891-AEA3-D00F-110F7F6C407C}"/>
              </a:ext>
            </a:extLst>
          </p:cNvPr>
          <p:cNvSpPr/>
          <p:nvPr/>
        </p:nvSpPr>
        <p:spPr>
          <a:xfrm>
            <a:off x="8034993" y="5411402"/>
            <a:ext cx="646331" cy="646331"/>
          </a:xfrm>
          <a:prstGeom prst="rect">
            <a:avLst/>
          </a:prstGeom>
          <a:solidFill>
            <a:srgbClr val="D1BD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7,7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322462E-DEAE-1D2F-033A-E1D93DABA285}"/>
              </a:ext>
            </a:extLst>
          </p:cNvPr>
          <p:cNvSpPr txBox="1">
            <a:spLocks/>
          </p:cNvSpPr>
          <p:nvPr/>
        </p:nvSpPr>
        <p:spPr>
          <a:xfrm>
            <a:off x="381000" y="236141"/>
            <a:ext cx="10515600" cy="8059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sz="4000" dirty="0"/>
              <a:t>Orthogonal Memory Access - Solution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6AC2F02A-D52F-299B-3CC4-A29C8911EB52}"/>
              </a:ext>
            </a:extLst>
          </p:cNvPr>
          <p:cNvSpPr/>
          <p:nvPr/>
        </p:nvSpPr>
        <p:spPr>
          <a:xfrm>
            <a:off x="451035" y="3022854"/>
            <a:ext cx="1671492" cy="1146016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Column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Writer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(II=1)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944DB512-739B-AF33-2142-3BA7F582F281}"/>
              </a:ext>
            </a:extLst>
          </p:cNvPr>
          <p:cNvSpPr/>
          <p:nvPr/>
        </p:nvSpPr>
        <p:spPr>
          <a:xfrm>
            <a:off x="9897460" y="3022854"/>
            <a:ext cx="1671492" cy="1146016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Row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Reader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(II=1)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490C475-D7A5-5E80-DD62-8EB2F5EB8405}"/>
              </a:ext>
            </a:extLst>
          </p:cNvPr>
          <p:cNvSpPr/>
          <p:nvPr/>
        </p:nvSpPr>
        <p:spPr>
          <a:xfrm>
            <a:off x="2696827" y="874143"/>
            <a:ext cx="6777852" cy="5983857"/>
          </a:xfrm>
          <a:prstGeom prst="rect">
            <a:avLst/>
          </a:prstGeom>
          <a:solidFill>
            <a:srgbClr val="FFFFFF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" name="!!0-0">
            <a:extLst>
              <a:ext uri="{FF2B5EF4-FFF2-40B4-BE49-F238E27FC236}">
                <a16:creationId xmlns:a16="http://schemas.microsoft.com/office/drawing/2014/main" id="{44ABA53E-7A09-B7AF-8223-21D324E33870}"/>
              </a:ext>
            </a:extLst>
          </p:cNvPr>
          <p:cNvSpPr/>
          <p:nvPr/>
        </p:nvSpPr>
        <p:spPr>
          <a:xfrm>
            <a:off x="3510676" y="1015913"/>
            <a:ext cx="646331" cy="646331"/>
          </a:xfrm>
          <a:prstGeom prst="rect">
            <a:avLst/>
          </a:prstGeom>
          <a:solidFill>
            <a:srgbClr val="FA918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0,0</a:t>
            </a:r>
          </a:p>
        </p:txBody>
      </p:sp>
      <p:sp>
        <p:nvSpPr>
          <p:cNvPr id="5" name="!!0-1">
            <a:extLst>
              <a:ext uri="{FF2B5EF4-FFF2-40B4-BE49-F238E27FC236}">
                <a16:creationId xmlns:a16="http://schemas.microsoft.com/office/drawing/2014/main" id="{4A1754F8-76F9-0D1D-8789-CC47A145DB7B}"/>
              </a:ext>
            </a:extLst>
          </p:cNvPr>
          <p:cNvSpPr/>
          <p:nvPr/>
        </p:nvSpPr>
        <p:spPr>
          <a:xfrm>
            <a:off x="4157007" y="1748493"/>
            <a:ext cx="646331" cy="646331"/>
          </a:xfrm>
          <a:prstGeom prst="rect">
            <a:avLst/>
          </a:prstGeom>
          <a:solidFill>
            <a:srgbClr val="FA918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0,1</a:t>
            </a:r>
          </a:p>
        </p:txBody>
      </p:sp>
      <p:sp>
        <p:nvSpPr>
          <p:cNvPr id="6" name="!!0-2">
            <a:extLst>
              <a:ext uri="{FF2B5EF4-FFF2-40B4-BE49-F238E27FC236}">
                <a16:creationId xmlns:a16="http://schemas.microsoft.com/office/drawing/2014/main" id="{32AB670E-942D-4663-61E1-23BB1FEBAF23}"/>
              </a:ext>
            </a:extLst>
          </p:cNvPr>
          <p:cNvSpPr/>
          <p:nvPr/>
        </p:nvSpPr>
        <p:spPr>
          <a:xfrm>
            <a:off x="4802684" y="2481073"/>
            <a:ext cx="646331" cy="646331"/>
          </a:xfrm>
          <a:prstGeom prst="rect">
            <a:avLst/>
          </a:prstGeom>
          <a:solidFill>
            <a:srgbClr val="FA918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0,2</a:t>
            </a:r>
          </a:p>
        </p:txBody>
      </p:sp>
      <p:sp>
        <p:nvSpPr>
          <p:cNvPr id="7" name="!!0-3">
            <a:extLst>
              <a:ext uri="{FF2B5EF4-FFF2-40B4-BE49-F238E27FC236}">
                <a16:creationId xmlns:a16="http://schemas.microsoft.com/office/drawing/2014/main" id="{7F3EF153-11E6-8041-08E7-45905D8E5E54}"/>
              </a:ext>
            </a:extLst>
          </p:cNvPr>
          <p:cNvSpPr/>
          <p:nvPr/>
        </p:nvSpPr>
        <p:spPr>
          <a:xfrm>
            <a:off x="5449669" y="3213654"/>
            <a:ext cx="646331" cy="646331"/>
          </a:xfrm>
          <a:prstGeom prst="rect">
            <a:avLst/>
          </a:prstGeom>
          <a:solidFill>
            <a:srgbClr val="FA918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0,3</a:t>
            </a:r>
          </a:p>
        </p:txBody>
      </p:sp>
      <p:sp>
        <p:nvSpPr>
          <p:cNvPr id="8" name="!!0-4">
            <a:extLst>
              <a:ext uri="{FF2B5EF4-FFF2-40B4-BE49-F238E27FC236}">
                <a16:creationId xmlns:a16="http://schemas.microsoft.com/office/drawing/2014/main" id="{4CD81597-9484-2951-0690-7C612C12E6CB}"/>
              </a:ext>
            </a:extLst>
          </p:cNvPr>
          <p:cNvSpPr/>
          <p:nvPr/>
        </p:nvSpPr>
        <p:spPr>
          <a:xfrm>
            <a:off x="6096000" y="3946235"/>
            <a:ext cx="646331" cy="646331"/>
          </a:xfrm>
          <a:prstGeom prst="rect">
            <a:avLst/>
          </a:prstGeom>
          <a:solidFill>
            <a:srgbClr val="FA918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0,4</a:t>
            </a:r>
          </a:p>
        </p:txBody>
      </p:sp>
      <p:sp>
        <p:nvSpPr>
          <p:cNvPr id="68" name="!!1-0">
            <a:extLst>
              <a:ext uri="{FF2B5EF4-FFF2-40B4-BE49-F238E27FC236}">
                <a16:creationId xmlns:a16="http://schemas.microsoft.com/office/drawing/2014/main" id="{F022DCAB-FBE6-9BC6-7531-AD79088684C2}"/>
              </a:ext>
            </a:extLst>
          </p:cNvPr>
          <p:cNvSpPr/>
          <p:nvPr/>
        </p:nvSpPr>
        <p:spPr>
          <a:xfrm>
            <a:off x="3510676" y="1748494"/>
            <a:ext cx="646331" cy="646331"/>
          </a:xfrm>
          <a:prstGeom prst="rect">
            <a:avLst/>
          </a:prstGeom>
          <a:solidFill>
            <a:srgbClr val="FCAE7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1,0</a:t>
            </a:r>
          </a:p>
        </p:txBody>
      </p:sp>
      <p:sp>
        <p:nvSpPr>
          <p:cNvPr id="69" name="!!1-1">
            <a:extLst>
              <a:ext uri="{FF2B5EF4-FFF2-40B4-BE49-F238E27FC236}">
                <a16:creationId xmlns:a16="http://schemas.microsoft.com/office/drawing/2014/main" id="{096C1B90-09D9-00B2-9533-1E529E66C748}"/>
              </a:ext>
            </a:extLst>
          </p:cNvPr>
          <p:cNvSpPr/>
          <p:nvPr/>
        </p:nvSpPr>
        <p:spPr>
          <a:xfrm>
            <a:off x="4157007" y="2481074"/>
            <a:ext cx="646331" cy="646331"/>
          </a:xfrm>
          <a:prstGeom prst="rect">
            <a:avLst/>
          </a:prstGeom>
          <a:solidFill>
            <a:srgbClr val="FCAE7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1,1</a:t>
            </a:r>
          </a:p>
        </p:txBody>
      </p:sp>
      <p:sp>
        <p:nvSpPr>
          <p:cNvPr id="70" name="!!1-2">
            <a:extLst>
              <a:ext uri="{FF2B5EF4-FFF2-40B4-BE49-F238E27FC236}">
                <a16:creationId xmlns:a16="http://schemas.microsoft.com/office/drawing/2014/main" id="{741D7E49-FD6E-4BA9-BE62-D8FAC23F14E5}"/>
              </a:ext>
            </a:extLst>
          </p:cNvPr>
          <p:cNvSpPr/>
          <p:nvPr/>
        </p:nvSpPr>
        <p:spPr>
          <a:xfrm>
            <a:off x="4802684" y="3213654"/>
            <a:ext cx="646331" cy="646331"/>
          </a:xfrm>
          <a:prstGeom prst="rect">
            <a:avLst/>
          </a:prstGeom>
          <a:solidFill>
            <a:srgbClr val="FCAE7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1,2</a:t>
            </a:r>
          </a:p>
        </p:txBody>
      </p:sp>
      <p:sp>
        <p:nvSpPr>
          <p:cNvPr id="71" name="!!1-3">
            <a:extLst>
              <a:ext uri="{FF2B5EF4-FFF2-40B4-BE49-F238E27FC236}">
                <a16:creationId xmlns:a16="http://schemas.microsoft.com/office/drawing/2014/main" id="{7094851A-B970-958C-BB80-476B2A4AEFE7}"/>
              </a:ext>
            </a:extLst>
          </p:cNvPr>
          <p:cNvSpPr/>
          <p:nvPr/>
        </p:nvSpPr>
        <p:spPr>
          <a:xfrm>
            <a:off x="5449669" y="3946235"/>
            <a:ext cx="646331" cy="646331"/>
          </a:xfrm>
          <a:prstGeom prst="rect">
            <a:avLst/>
          </a:prstGeom>
          <a:solidFill>
            <a:srgbClr val="FCAE7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1,3</a:t>
            </a:r>
          </a:p>
        </p:txBody>
      </p:sp>
      <p:sp>
        <p:nvSpPr>
          <p:cNvPr id="72" name="!!1-4">
            <a:extLst>
              <a:ext uri="{FF2B5EF4-FFF2-40B4-BE49-F238E27FC236}">
                <a16:creationId xmlns:a16="http://schemas.microsoft.com/office/drawing/2014/main" id="{8ECEF198-20C1-1E12-49C6-85903236D5AF}"/>
              </a:ext>
            </a:extLst>
          </p:cNvPr>
          <p:cNvSpPr/>
          <p:nvPr/>
        </p:nvSpPr>
        <p:spPr>
          <a:xfrm>
            <a:off x="6096000" y="4678816"/>
            <a:ext cx="646331" cy="646331"/>
          </a:xfrm>
          <a:prstGeom prst="rect">
            <a:avLst/>
          </a:prstGeom>
          <a:solidFill>
            <a:srgbClr val="FCAE7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1,4</a:t>
            </a:r>
          </a:p>
        </p:txBody>
      </p:sp>
      <p:sp>
        <p:nvSpPr>
          <p:cNvPr id="76" name="!!2-0">
            <a:extLst>
              <a:ext uri="{FF2B5EF4-FFF2-40B4-BE49-F238E27FC236}">
                <a16:creationId xmlns:a16="http://schemas.microsoft.com/office/drawing/2014/main" id="{7CE9525E-23F9-CECC-ACDC-ACA790B833D2}"/>
              </a:ext>
            </a:extLst>
          </p:cNvPr>
          <p:cNvSpPr/>
          <p:nvPr/>
        </p:nvSpPr>
        <p:spPr>
          <a:xfrm>
            <a:off x="3510676" y="2481075"/>
            <a:ext cx="646331" cy="646331"/>
          </a:xfrm>
          <a:prstGeom prst="rect">
            <a:avLst/>
          </a:prstGeom>
          <a:solidFill>
            <a:srgbClr val="FFE69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2,0</a:t>
            </a:r>
          </a:p>
        </p:txBody>
      </p:sp>
      <p:sp>
        <p:nvSpPr>
          <p:cNvPr id="77" name="!!2-1">
            <a:extLst>
              <a:ext uri="{FF2B5EF4-FFF2-40B4-BE49-F238E27FC236}">
                <a16:creationId xmlns:a16="http://schemas.microsoft.com/office/drawing/2014/main" id="{01779E2F-0F4C-331A-E3CD-C2F6C5600CEE}"/>
              </a:ext>
            </a:extLst>
          </p:cNvPr>
          <p:cNvSpPr/>
          <p:nvPr/>
        </p:nvSpPr>
        <p:spPr>
          <a:xfrm>
            <a:off x="4157007" y="3213655"/>
            <a:ext cx="646331" cy="646331"/>
          </a:xfrm>
          <a:prstGeom prst="rect">
            <a:avLst/>
          </a:prstGeom>
          <a:solidFill>
            <a:srgbClr val="FFE69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2,1</a:t>
            </a:r>
          </a:p>
        </p:txBody>
      </p:sp>
      <p:sp>
        <p:nvSpPr>
          <p:cNvPr id="78" name="!!2-2">
            <a:extLst>
              <a:ext uri="{FF2B5EF4-FFF2-40B4-BE49-F238E27FC236}">
                <a16:creationId xmlns:a16="http://schemas.microsoft.com/office/drawing/2014/main" id="{DAF2FFCF-3EB2-65E8-8269-1452FD34FEFE}"/>
              </a:ext>
            </a:extLst>
          </p:cNvPr>
          <p:cNvSpPr/>
          <p:nvPr/>
        </p:nvSpPr>
        <p:spPr>
          <a:xfrm>
            <a:off x="4802684" y="3946235"/>
            <a:ext cx="646331" cy="646331"/>
          </a:xfrm>
          <a:prstGeom prst="rect">
            <a:avLst/>
          </a:prstGeom>
          <a:solidFill>
            <a:srgbClr val="FFE69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2,2</a:t>
            </a:r>
          </a:p>
        </p:txBody>
      </p:sp>
      <p:sp>
        <p:nvSpPr>
          <p:cNvPr id="79" name="!!2-3">
            <a:extLst>
              <a:ext uri="{FF2B5EF4-FFF2-40B4-BE49-F238E27FC236}">
                <a16:creationId xmlns:a16="http://schemas.microsoft.com/office/drawing/2014/main" id="{FA8531D9-F46B-7AC4-45D0-1BE4B4DD60B9}"/>
              </a:ext>
            </a:extLst>
          </p:cNvPr>
          <p:cNvSpPr/>
          <p:nvPr/>
        </p:nvSpPr>
        <p:spPr>
          <a:xfrm>
            <a:off x="5449669" y="4678816"/>
            <a:ext cx="646331" cy="646331"/>
          </a:xfrm>
          <a:prstGeom prst="rect">
            <a:avLst/>
          </a:prstGeom>
          <a:solidFill>
            <a:srgbClr val="FFE69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2,3</a:t>
            </a:r>
          </a:p>
        </p:txBody>
      </p:sp>
      <p:sp>
        <p:nvSpPr>
          <p:cNvPr id="80" name="!!2-4">
            <a:extLst>
              <a:ext uri="{FF2B5EF4-FFF2-40B4-BE49-F238E27FC236}">
                <a16:creationId xmlns:a16="http://schemas.microsoft.com/office/drawing/2014/main" id="{F6CEA9EA-6F9B-2638-8BC3-53B4A0C431CF}"/>
              </a:ext>
            </a:extLst>
          </p:cNvPr>
          <p:cNvSpPr/>
          <p:nvPr/>
        </p:nvSpPr>
        <p:spPr>
          <a:xfrm>
            <a:off x="6096000" y="5411397"/>
            <a:ext cx="646331" cy="646331"/>
          </a:xfrm>
          <a:prstGeom prst="rect">
            <a:avLst/>
          </a:prstGeom>
          <a:solidFill>
            <a:srgbClr val="FFE69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2,4</a:t>
            </a:r>
          </a:p>
        </p:txBody>
      </p:sp>
      <p:sp>
        <p:nvSpPr>
          <p:cNvPr id="84" name="!!3-0">
            <a:extLst>
              <a:ext uri="{FF2B5EF4-FFF2-40B4-BE49-F238E27FC236}">
                <a16:creationId xmlns:a16="http://schemas.microsoft.com/office/drawing/2014/main" id="{FE38D022-E75B-CEB3-96DA-B0B4F500353D}"/>
              </a:ext>
            </a:extLst>
          </p:cNvPr>
          <p:cNvSpPr/>
          <p:nvPr/>
        </p:nvSpPr>
        <p:spPr>
          <a:xfrm>
            <a:off x="3510676" y="3213656"/>
            <a:ext cx="646331" cy="646331"/>
          </a:xfrm>
          <a:prstGeom prst="rect">
            <a:avLst/>
          </a:prstGeom>
          <a:solidFill>
            <a:srgbClr val="F9FFB5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3,0</a:t>
            </a:r>
          </a:p>
        </p:txBody>
      </p:sp>
      <p:sp>
        <p:nvSpPr>
          <p:cNvPr id="85" name="!!3-1">
            <a:extLst>
              <a:ext uri="{FF2B5EF4-FFF2-40B4-BE49-F238E27FC236}">
                <a16:creationId xmlns:a16="http://schemas.microsoft.com/office/drawing/2014/main" id="{6634B40B-3D26-3444-8C0E-1398A0B1CEED}"/>
              </a:ext>
            </a:extLst>
          </p:cNvPr>
          <p:cNvSpPr/>
          <p:nvPr/>
        </p:nvSpPr>
        <p:spPr>
          <a:xfrm>
            <a:off x="4157007" y="3946236"/>
            <a:ext cx="646331" cy="646331"/>
          </a:xfrm>
          <a:prstGeom prst="rect">
            <a:avLst/>
          </a:prstGeom>
          <a:solidFill>
            <a:srgbClr val="F9FFB5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3,1</a:t>
            </a:r>
          </a:p>
        </p:txBody>
      </p:sp>
      <p:sp>
        <p:nvSpPr>
          <p:cNvPr id="86" name="!!3-2">
            <a:extLst>
              <a:ext uri="{FF2B5EF4-FFF2-40B4-BE49-F238E27FC236}">
                <a16:creationId xmlns:a16="http://schemas.microsoft.com/office/drawing/2014/main" id="{6F655554-5F96-6C25-FC0B-65EE98A446FF}"/>
              </a:ext>
            </a:extLst>
          </p:cNvPr>
          <p:cNvSpPr/>
          <p:nvPr/>
        </p:nvSpPr>
        <p:spPr>
          <a:xfrm>
            <a:off x="4802684" y="4678816"/>
            <a:ext cx="646331" cy="646331"/>
          </a:xfrm>
          <a:prstGeom prst="rect">
            <a:avLst/>
          </a:prstGeom>
          <a:solidFill>
            <a:srgbClr val="F9FFB5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3,2</a:t>
            </a:r>
          </a:p>
        </p:txBody>
      </p:sp>
      <p:sp>
        <p:nvSpPr>
          <p:cNvPr id="87" name="!!3-3">
            <a:extLst>
              <a:ext uri="{FF2B5EF4-FFF2-40B4-BE49-F238E27FC236}">
                <a16:creationId xmlns:a16="http://schemas.microsoft.com/office/drawing/2014/main" id="{57CE247E-BCD2-30DF-01AD-A2F25955BEFE}"/>
              </a:ext>
            </a:extLst>
          </p:cNvPr>
          <p:cNvSpPr/>
          <p:nvPr/>
        </p:nvSpPr>
        <p:spPr>
          <a:xfrm>
            <a:off x="5449669" y="5411397"/>
            <a:ext cx="646331" cy="646331"/>
          </a:xfrm>
          <a:prstGeom prst="rect">
            <a:avLst/>
          </a:prstGeom>
          <a:solidFill>
            <a:srgbClr val="F9FFB5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3,3</a:t>
            </a:r>
          </a:p>
        </p:txBody>
      </p:sp>
      <p:sp>
        <p:nvSpPr>
          <p:cNvPr id="88" name="!!3-4">
            <a:extLst>
              <a:ext uri="{FF2B5EF4-FFF2-40B4-BE49-F238E27FC236}">
                <a16:creationId xmlns:a16="http://schemas.microsoft.com/office/drawing/2014/main" id="{47ABD13A-4BC2-D515-C671-BB09AF075C3F}"/>
              </a:ext>
            </a:extLst>
          </p:cNvPr>
          <p:cNvSpPr/>
          <p:nvPr/>
        </p:nvSpPr>
        <p:spPr>
          <a:xfrm>
            <a:off x="6096000" y="6143978"/>
            <a:ext cx="646331" cy="646331"/>
          </a:xfrm>
          <a:prstGeom prst="rect">
            <a:avLst/>
          </a:prstGeom>
          <a:solidFill>
            <a:srgbClr val="F9FFB5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3,4</a:t>
            </a:r>
          </a:p>
        </p:txBody>
      </p:sp>
      <p:sp>
        <p:nvSpPr>
          <p:cNvPr id="92" name="!!4-0">
            <a:extLst>
              <a:ext uri="{FF2B5EF4-FFF2-40B4-BE49-F238E27FC236}">
                <a16:creationId xmlns:a16="http://schemas.microsoft.com/office/drawing/2014/main" id="{CCC40AFE-5615-7D1B-0B71-5F798214AE8F}"/>
              </a:ext>
            </a:extLst>
          </p:cNvPr>
          <p:cNvSpPr/>
          <p:nvPr/>
        </p:nvSpPr>
        <p:spPr>
          <a:xfrm>
            <a:off x="3510676" y="3946237"/>
            <a:ext cx="646331" cy="646331"/>
          </a:xfrm>
          <a:prstGeom prst="rect">
            <a:avLst/>
          </a:prstGeom>
          <a:solidFill>
            <a:srgbClr val="B3F5B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4,0</a:t>
            </a:r>
          </a:p>
        </p:txBody>
      </p:sp>
      <p:sp>
        <p:nvSpPr>
          <p:cNvPr id="93" name="!!4-1">
            <a:extLst>
              <a:ext uri="{FF2B5EF4-FFF2-40B4-BE49-F238E27FC236}">
                <a16:creationId xmlns:a16="http://schemas.microsoft.com/office/drawing/2014/main" id="{57CF3F72-E39A-4628-F863-C65AFB3412B3}"/>
              </a:ext>
            </a:extLst>
          </p:cNvPr>
          <p:cNvSpPr/>
          <p:nvPr/>
        </p:nvSpPr>
        <p:spPr>
          <a:xfrm>
            <a:off x="4157007" y="4678817"/>
            <a:ext cx="646331" cy="646331"/>
          </a:xfrm>
          <a:prstGeom prst="rect">
            <a:avLst/>
          </a:prstGeom>
          <a:solidFill>
            <a:srgbClr val="B3F5B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4,1</a:t>
            </a:r>
          </a:p>
        </p:txBody>
      </p:sp>
      <p:sp>
        <p:nvSpPr>
          <p:cNvPr id="94" name="!!4-2">
            <a:extLst>
              <a:ext uri="{FF2B5EF4-FFF2-40B4-BE49-F238E27FC236}">
                <a16:creationId xmlns:a16="http://schemas.microsoft.com/office/drawing/2014/main" id="{456CB2CF-8502-F701-D5A2-AB5CC46EA4BC}"/>
              </a:ext>
            </a:extLst>
          </p:cNvPr>
          <p:cNvSpPr/>
          <p:nvPr/>
        </p:nvSpPr>
        <p:spPr>
          <a:xfrm>
            <a:off x="4802684" y="5411397"/>
            <a:ext cx="646331" cy="646331"/>
          </a:xfrm>
          <a:prstGeom prst="rect">
            <a:avLst/>
          </a:prstGeom>
          <a:solidFill>
            <a:srgbClr val="B3F5B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4,2</a:t>
            </a:r>
          </a:p>
        </p:txBody>
      </p:sp>
      <p:sp>
        <p:nvSpPr>
          <p:cNvPr id="95" name="!!4-3">
            <a:extLst>
              <a:ext uri="{FF2B5EF4-FFF2-40B4-BE49-F238E27FC236}">
                <a16:creationId xmlns:a16="http://schemas.microsoft.com/office/drawing/2014/main" id="{C8F10A1B-3025-BC8E-9804-38566D582044}"/>
              </a:ext>
            </a:extLst>
          </p:cNvPr>
          <p:cNvSpPr/>
          <p:nvPr/>
        </p:nvSpPr>
        <p:spPr>
          <a:xfrm>
            <a:off x="5449669" y="6143978"/>
            <a:ext cx="646331" cy="646331"/>
          </a:xfrm>
          <a:prstGeom prst="rect">
            <a:avLst/>
          </a:prstGeom>
          <a:solidFill>
            <a:srgbClr val="B3F5B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4,3</a:t>
            </a:r>
          </a:p>
        </p:txBody>
      </p:sp>
      <p:sp>
        <p:nvSpPr>
          <p:cNvPr id="96" name="!!4-4">
            <a:extLst>
              <a:ext uri="{FF2B5EF4-FFF2-40B4-BE49-F238E27FC236}">
                <a16:creationId xmlns:a16="http://schemas.microsoft.com/office/drawing/2014/main" id="{D80AFDA6-92C5-BB45-8BFD-56FD7CFBFC4C}"/>
              </a:ext>
            </a:extLst>
          </p:cNvPr>
          <p:cNvSpPr/>
          <p:nvPr/>
        </p:nvSpPr>
        <p:spPr>
          <a:xfrm>
            <a:off x="6096000" y="1015913"/>
            <a:ext cx="646331" cy="646331"/>
          </a:xfrm>
          <a:prstGeom prst="rect">
            <a:avLst/>
          </a:prstGeom>
          <a:solidFill>
            <a:srgbClr val="B3F5B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4,4</a:t>
            </a:r>
          </a:p>
        </p:txBody>
      </p:sp>
    </p:spTree>
    <p:extLst>
      <p:ext uri="{BB962C8B-B14F-4D97-AF65-F5344CB8AC3E}">
        <p14:creationId xmlns:p14="http://schemas.microsoft.com/office/powerpoint/2010/main" val="28416463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med" p14:dur="700">
        <p159:morph option="byObject"/>
      </p:transition>
    </mc:Choice>
    <mc:Fallback xmlns="">
      <p:transition spd="med">
        <p:fade/>
      </p:transition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28BC2F-2B9D-0977-FA1C-59316F3A16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!!2-6">
            <a:extLst>
              <a:ext uri="{FF2B5EF4-FFF2-40B4-BE49-F238E27FC236}">
                <a16:creationId xmlns:a16="http://schemas.microsoft.com/office/drawing/2014/main" id="{FC6CD2CF-6A74-B425-2BCC-A4D8F7B75C7B}"/>
              </a:ext>
            </a:extLst>
          </p:cNvPr>
          <p:cNvSpPr/>
          <p:nvPr/>
        </p:nvSpPr>
        <p:spPr>
          <a:xfrm>
            <a:off x="7389969" y="1015913"/>
            <a:ext cx="646331" cy="646331"/>
          </a:xfrm>
          <a:prstGeom prst="rect">
            <a:avLst/>
          </a:prstGeom>
          <a:solidFill>
            <a:srgbClr val="FFE69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2,6</a:t>
            </a:r>
          </a:p>
        </p:txBody>
      </p:sp>
      <p:sp>
        <p:nvSpPr>
          <p:cNvPr id="83" name="!!2-7">
            <a:extLst>
              <a:ext uri="{FF2B5EF4-FFF2-40B4-BE49-F238E27FC236}">
                <a16:creationId xmlns:a16="http://schemas.microsoft.com/office/drawing/2014/main" id="{A38B40BD-BB59-0BE5-8B18-A65EE7B499A1}"/>
              </a:ext>
            </a:extLst>
          </p:cNvPr>
          <p:cNvSpPr/>
          <p:nvPr/>
        </p:nvSpPr>
        <p:spPr>
          <a:xfrm>
            <a:off x="8034993" y="1748494"/>
            <a:ext cx="646331" cy="646331"/>
          </a:xfrm>
          <a:prstGeom prst="rect">
            <a:avLst/>
          </a:prstGeom>
          <a:solidFill>
            <a:srgbClr val="FFE69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2,7</a:t>
            </a:r>
          </a:p>
        </p:txBody>
      </p:sp>
      <p:sp>
        <p:nvSpPr>
          <p:cNvPr id="89" name="!!3-5">
            <a:extLst>
              <a:ext uri="{FF2B5EF4-FFF2-40B4-BE49-F238E27FC236}">
                <a16:creationId xmlns:a16="http://schemas.microsoft.com/office/drawing/2014/main" id="{949E04CF-4069-41DE-0161-0050251F3BC6}"/>
              </a:ext>
            </a:extLst>
          </p:cNvPr>
          <p:cNvSpPr/>
          <p:nvPr/>
        </p:nvSpPr>
        <p:spPr>
          <a:xfrm>
            <a:off x="6742331" y="1015913"/>
            <a:ext cx="646331" cy="646331"/>
          </a:xfrm>
          <a:prstGeom prst="rect">
            <a:avLst/>
          </a:prstGeom>
          <a:solidFill>
            <a:srgbClr val="F9FFB5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3,5</a:t>
            </a:r>
          </a:p>
        </p:txBody>
      </p:sp>
      <p:sp>
        <p:nvSpPr>
          <p:cNvPr id="90" name="!!3-6">
            <a:extLst>
              <a:ext uri="{FF2B5EF4-FFF2-40B4-BE49-F238E27FC236}">
                <a16:creationId xmlns:a16="http://schemas.microsoft.com/office/drawing/2014/main" id="{1ECB2A4A-710D-FC15-12A6-5098697541F0}"/>
              </a:ext>
            </a:extLst>
          </p:cNvPr>
          <p:cNvSpPr/>
          <p:nvPr/>
        </p:nvSpPr>
        <p:spPr>
          <a:xfrm>
            <a:off x="7389969" y="1748494"/>
            <a:ext cx="646331" cy="646331"/>
          </a:xfrm>
          <a:prstGeom prst="rect">
            <a:avLst/>
          </a:prstGeom>
          <a:solidFill>
            <a:srgbClr val="F9FFB5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3,6</a:t>
            </a:r>
          </a:p>
        </p:txBody>
      </p:sp>
      <p:sp>
        <p:nvSpPr>
          <p:cNvPr id="91" name="!!3-7">
            <a:extLst>
              <a:ext uri="{FF2B5EF4-FFF2-40B4-BE49-F238E27FC236}">
                <a16:creationId xmlns:a16="http://schemas.microsoft.com/office/drawing/2014/main" id="{A2DD10C0-AEB5-B8A0-B53A-1762DB5EE27A}"/>
              </a:ext>
            </a:extLst>
          </p:cNvPr>
          <p:cNvSpPr/>
          <p:nvPr/>
        </p:nvSpPr>
        <p:spPr>
          <a:xfrm>
            <a:off x="8034993" y="2481075"/>
            <a:ext cx="646331" cy="646331"/>
          </a:xfrm>
          <a:prstGeom prst="rect">
            <a:avLst/>
          </a:prstGeom>
          <a:solidFill>
            <a:srgbClr val="F9FFB5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3,7</a:t>
            </a:r>
          </a:p>
        </p:txBody>
      </p:sp>
      <p:sp>
        <p:nvSpPr>
          <p:cNvPr id="97" name="!!4-5">
            <a:extLst>
              <a:ext uri="{FF2B5EF4-FFF2-40B4-BE49-F238E27FC236}">
                <a16:creationId xmlns:a16="http://schemas.microsoft.com/office/drawing/2014/main" id="{01AC4355-334F-CB5A-6C49-0238BA56D4FB}"/>
              </a:ext>
            </a:extLst>
          </p:cNvPr>
          <p:cNvSpPr/>
          <p:nvPr/>
        </p:nvSpPr>
        <p:spPr>
          <a:xfrm>
            <a:off x="6742331" y="1748494"/>
            <a:ext cx="646331" cy="646331"/>
          </a:xfrm>
          <a:prstGeom prst="rect">
            <a:avLst/>
          </a:prstGeom>
          <a:solidFill>
            <a:srgbClr val="B3F5B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4,5</a:t>
            </a:r>
          </a:p>
        </p:txBody>
      </p:sp>
      <p:sp>
        <p:nvSpPr>
          <p:cNvPr id="98" name="!!4-6">
            <a:extLst>
              <a:ext uri="{FF2B5EF4-FFF2-40B4-BE49-F238E27FC236}">
                <a16:creationId xmlns:a16="http://schemas.microsoft.com/office/drawing/2014/main" id="{0F495398-6383-EAF2-86A1-D6D3C3F74A6C}"/>
              </a:ext>
            </a:extLst>
          </p:cNvPr>
          <p:cNvSpPr/>
          <p:nvPr/>
        </p:nvSpPr>
        <p:spPr>
          <a:xfrm>
            <a:off x="7389969" y="2481075"/>
            <a:ext cx="646331" cy="646331"/>
          </a:xfrm>
          <a:prstGeom prst="rect">
            <a:avLst/>
          </a:prstGeom>
          <a:solidFill>
            <a:srgbClr val="B3F5B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4,6</a:t>
            </a:r>
          </a:p>
        </p:txBody>
      </p:sp>
      <p:sp>
        <p:nvSpPr>
          <p:cNvPr id="99" name="!!4-7">
            <a:extLst>
              <a:ext uri="{FF2B5EF4-FFF2-40B4-BE49-F238E27FC236}">
                <a16:creationId xmlns:a16="http://schemas.microsoft.com/office/drawing/2014/main" id="{2D489D47-0C70-4FD9-9E2A-AB32CD2FBDC2}"/>
              </a:ext>
            </a:extLst>
          </p:cNvPr>
          <p:cNvSpPr/>
          <p:nvPr/>
        </p:nvSpPr>
        <p:spPr>
          <a:xfrm>
            <a:off x="8034993" y="3213656"/>
            <a:ext cx="646331" cy="646331"/>
          </a:xfrm>
          <a:prstGeom prst="rect">
            <a:avLst/>
          </a:prstGeom>
          <a:solidFill>
            <a:srgbClr val="B3F5B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4,7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8F77B27-E118-BA3D-6553-2909A57F4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76</a:t>
            </a:fld>
            <a:endParaRPr lang="en-CA"/>
          </a:p>
        </p:txBody>
      </p:sp>
      <p:sp>
        <p:nvSpPr>
          <p:cNvPr id="9" name="!!0-5">
            <a:extLst>
              <a:ext uri="{FF2B5EF4-FFF2-40B4-BE49-F238E27FC236}">
                <a16:creationId xmlns:a16="http://schemas.microsoft.com/office/drawing/2014/main" id="{3A59602E-7D26-E1B6-DEFD-EA773DBC7453}"/>
              </a:ext>
            </a:extLst>
          </p:cNvPr>
          <p:cNvSpPr/>
          <p:nvPr/>
        </p:nvSpPr>
        <p:spPr>
          <a:xfrm>
            <a:off x="6742331" y="4678816"/>
            <a:ext cx="646331" cy="646331"/>
          </a:xfrm>
          <a:prstGeom prst="rect">
            <a:avLst/>
          </a:prstGeom>
          <a:solidFill>
            <a:srgbClr val="FA918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0,5</a:t>
            </a:r>
          </a:p>
        </p:txBody>
      </p:sp>
      <p:sp>
        <p:nvSpPr>
          <p:cNvPr id="10" name="!!0-6">
            <a:extLst>
              <a:ext uri="{FF2B5EF4-FFF2-40B4-BE49-F238E27FC236}">
                <a16:creationId xmlns:a16="http://schemas.microsoft.com/office/drawing/2014/main" id="{91B3D484-FC90-B302-AE3E-85DF303793E2}"/>
              </a:ext>
            </a:extLst>
          </p:cNvPr>
          <p:cNvSpPr/>
          <p:nvPr/>
        </p:nvSpPr>
        <p:spPr>
          <a:xfrm>
            <a:off x="7389969" y="5411397"/>
            <a:ext cx="646331" cy="646331"/>
          </a:xfrm>
          <a:prstGeom prst="rect">
            <a:avLst/>
          </a:prstGeom>
          <a:solidFill>
            <a:srgbClr val="FA918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0,6</a:t>
            </a:r>
          </a:p>
        </p:txBody>
      </p:sp>
      <p:sp>
        <p:nvSpPr>
          <p:cNvPr id="11" name="!!0-7">
            <a:extLst>
              <a:ext uri="{FF2B5EF4-FFF2-40B4-BE49-F238E27FC236}">
                <a16:creationId xmlns:a16="http://schemas.microsoft.com/office/drawing/2014/main" id="{1E5615CF-D08C-F003-2817-9D6FA9586170}"/>
              </a:ext>
            </a:extLst>
          </p:cNvPr>
          <p:cNvSpPr/>
          <p:nvPr/>
        </p:nvSpPr>
        <p:spPr>
          <a:xfrm>
            <a:off x="8034993" y="6143978"/>
            <a:ext cx="646331" cy="646331"/>
          </a:xfrm>
          <a:prstGeom prst="rect">
            <a:avLst/>
          </a:prstGeom>
          <a:solidFill>
            <a:srgbClr val="FA918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0,7</a:t>
            </a:r>
          </a:p>
        </p:txBody>
      </p:sp>
      <p:sp>
        <p:nvSpPr>
          <p:cNvPr id="73" name="!!1-5">
            <a:extLst>
              <a:ext uri="{FF2B5EF4-FFF2-40B4-BE49-F238E27FC236}">
                <a16:creationId xmlns:a16="http://schemas.microsoft.com/office/drawing/2014/main" id="{CF2932E9-8698-4BCE-697F-ED73B7BA1B36}"/>
              </a:ext>
            </a:extLst>
          </p:cNvPr>
          <p:cNvSpPr/>
          <p:nvPr/>
        </p:nvSpPr>
        <p:spPr>
          <a:xfrm>
            <a:off x="6742331" y="5411397"/>
            <a:ext cx="646331" cy="646331"/>
          </a:xfrm>
          <a:prstGeom prst="rect">
            <a:avLst/>
          </a:prstGeom>
          <a:solidFill>
            <a:srgbClr val="FCAE7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1,5</a:t>
            </a:r>
          </a:p>
        </p:txBody>
      </p:sp>
      <p:sp>
        <p:nvSpPr>
          <p:cNvPr id="74" name="!!1-6">
            <a:extLst>
              <a:ext uri="{FF2B5EF4-FFF2-40B4-BE49-F238E27FC236}">
                <a16:creationId xmlns:a16="http://schemas.microsoft.com/office/drawing/2014/main" id="{A438BD7A-51E3-0D52-5791-016ED2D463C2}"/>
              </a:ext>
            </a:extLst>
          </p:cNvPr>
          <p:cNvSpPr/>
          <p:nvPr/>
        </p:nvSpPr>
        <p:spPr>
          <a:xfrm>
            <a:off x="7389969" y="6143978"/>
            <a:ext cx="646331" cy="646331"/>
          </a:xfrm>
          <a:prstGeom prst="rect">
            <a:avLst/>
          </a:prstGeom>
          <a:solidFill>
            <a:srgbClr val="FCAE7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1,6</a:t>
            </a:r>
          </a:p>
        </p:txBody>
      </p:sp>
      <p:sp>
        <p:nvSpPr>
          <p:cNvPr id="75" name="!!1-7">
            <a:extLst>
              <a:ext uri="{FF2B5EF4-FFF2-40B4-BE49-F238E27FC236}">
                <a16:creationId xmlns:a16="http://schemas.microsoft.com/office/drawing/2014/main" id="{4CC6ACA6-2753-D9BC-ECB5-D976F14A67D2}"/>
              </a:ext>
            </a:extLst>
          </p:cNvPr>
          <p:cNvSpPr/>
          <p:nvPr/>
        </p:nvSpPr>
        <p:spPr>
          <a:xfrm>
            <a:off x="8034993" y="1015913"/>
            <a:ext cx="646331" cy="646331"/>
          </a:xfrm>
          <a:prstGeom prst="rect">
            <a:avLst/>
          </a:prstGeom>
          <a:solidFill>
            <a:srgbClr val="FCAE7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1,7</a:t>
            </a:r>
          </a:p>
        </p:txBody>
      </p:sp>
      <p:sp>
        <p:nvSpPr>
          <p:cNvPr id="81" name="!!2-5">
            <a:extLst>
              <a:ext uri="{FF2B5EF4-FFF2-40B4-BE49-F238E27FC236}">
                <a16:creationId xmlns:a16="http://schemas.microsoft.com/office/drawing/2014/main" id="{93E64C7A-1E31-66A6-CAC5-3BBACC495108}"/>
              </a:ext>
            </a:extLst>
          </p:cNvPr>
          <p:cNvSpPr/>
          <p:nvPr/>
        </p:nvSpPr>
        <p:spPr>
          <a:xfrm>
            <a:off x="6742331" y="6143978"/>
            <a:ext cx="646331" cy="646331"/>
          </a:xfrm>
          <a:prstGeom prst="rect">
            <a:avLst/>
          </a:prstGeom>
          <a:solidFill>
            <a:srgbClr val="FFE69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2,5</a:t>
            </a:r>
          </a:p>
        </p:txBody>
      </p:sp>
      <p:sp>
        <p:nvSpPr>
          <p:cNvPr id="100" name="!!5-0">
            <a:extLst>
              <a:ext uri="{FF2B5EF4-FFF2-40B4-BE49-F238E27FC236}">
                <a16:creationId xmlns:a16="http://schemas.microsoft.com/office/drawing/2014/main" id="{5D1B1BAC-5587-0BFC-2DCE-12030040EFF5}"/>
              </a:ext>
            </a:extLst>
          </p:cNvPr>
          <p:cNvSpPr/>
          <p:nvPr/>
        </p:nvSpPr>
        <p:spPr>
          <a:xfrm>
            <a:off x="3510676" y="4678818"/>
            <a:ext cx="646331" cy="646331"/>
          </a:xfrm>
          <a:prstGeom prst="rect">
            <a:avLst/>
          </a:prstGeom>
          <a:solidFill>
            <a:srgbClr val="D6F6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5,0</a:t>
            </a:r>
          </a:p>
        </p:txBody>
      </p:sp>
      <p:sp>
        <p:nvSpPr>
          <p:cNvPr id="101" name="!!5-1">
            <a:extLst>
              <a:ext uri="{FF2B5EF4-FFF2-40B4-BE49-F238E27FC236}">
                <a16:creationId xmlns:a16="http://schemas.microsoft.com/office/drawing/2014/main" id="{17685E55-8F89-AC1C-4748-315818253578}"/>
              </a:ext>
            </a:extLst>
          </p:cNvPr>
          <p:cNvSpPr/>
          <p:nvPr/>
        </p:nvSpPr>
        <p:spPr>
          <a:xfrm>
            <a:off x="4157007" y="5411398"/>
            <a:ext cx="646331" cy="646331"/>
          </a:xfrm>
          <a:prstGeom prst="rect">
            <a:avLst/>
          </a:prstGeom>
          <a:solidFill>
            <a:srgbClr val="D6F6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5,1</a:t>
            </a:r>
          </a:p>
        </p:txBody>
      </p:sp>
      <p:sp>
        <p:nvSpPr>
          <p:cNvPr id="102" name="!!5-2">
            <a:extLst>
              <a:ext uri="{FF2B5EF4-FFF2-40B4-BE49-F238E27FC236}">
                <a16:creationId xmlns:a16="http://schemas.microsoft.com/office/drawing/2014/main" id="{BA323FEB-ED43-9923-75CC-024D58A86093}"/>
              </a:ext>
            </a:extLst>
          </p:cNvPr>
          <p:cNvSpPr/>
          <p:nvPr/>
        </p:nvSpPr>
        <p:spPr>
          <a:xfrm>
            <a:off x="4802684" y="6143978"/>
            <a:ext cx="646331" cy="646331"/>
          </a:xfrm>
          <a:prstGeom prst="rect">
            <a:avLst/>
          </a:prstGeom>
          <a:solidFill>
            <a:srgbClr val="D6F6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5,2</a:t>
            </a:r>
          </a:p>
        </p:txBody>
      </p:sp>
      <p:sp>
        <p:nvSpPr>
          <p:cNvPr id="103" name="!!5-3">
            <a:extLst>
              <a:ext uri="{FF2B5EF4-FFF2-40B4-BE49-F238E27FC236}">
                <a16:creationId xmlns:a16="http://schemas.microsoft.com/office/drawing/2014/main" id="{CEEA2D41-E80E-32D2-6F30-FEB97DBEC6BC}"/>
              </a:ext>
            </a:extLst>
          </p:cNvPr>
          <p:cNvSpPr/>
          <p:nvPr/>
        </p:nvSpPr>
        <p:spPr>
          <a:xfrm>
            <a:off x="5449669" y="1015913"/>
            <a:ext cx="646331" cy="646331"/>
          </a:xfrm>
          <a:prstGeom prst="rect">
            <a:avLst/>
          </a:prstGeom>
          <a:solidFill>
            <a:srgbClr val="D6F6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5,3</a:t>
            </a:r>
          </a:p>
        </p:txBody>
      </p:sp>
      <p:sp>
        <p:nvSpPr>
          <p:cNvPr id="104" name="!!5-4">
            <a:extLst>
              <a:ext uri="{FF2B5EF4-FFF2-40B4-BE49-F238E27FC236}">
                <a16:creationId xmlns:a16="http://schemas.microsoft.com/office/drawing/2014/main" id="{8E3676DF-6D88-792B-7C00-784C2FADA485}"/>
              </a:ext>
            </a:extLst>
          </p:cNvPr>
          <p:cNvSpPr/>
          <p:nvPr/>
        </p:nvSpPr>
        <p:spPr>
          <a:xfrm>
            <a:off x="6096000" y="1748494"/>
            <a:ext cx="646331" cy="646331"/>
          </a:xfrm>
          <a:prstGeom prst="rect">
            <a:avLst/>
          </a:prstGeom>
          <a:solidFill>
            <a:srgbClr val="D6F6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5,4</a:t>
            </a:r>
          </a:p>
        </p:txBody>
      </p:sp>
      <p:sp>
        <p:nvSpPr>
          <p:cNvPr id="105" name="!!5-5">
            <a:extLst>
              <a:ext uri="{FF2B5EF4-FFF2-40B4-BE49-F238E27FC236}">
                <a16:creationId xmlns:a16="http://schemas.microsoft.com/office/drawing/2014/main" id="{653816A3-8A64-9A81-C801-5B9DA1D656F5}"/>
              </a:ext>
            </a:extLst>
          </p:cNvPr>
          <p:cNvSpPr/>
          <p:nvPr/>
        </p:nvSpPr>
        <p:spPr>
          <a:xfrm>
            <a:off x="6742331" y="2481075"/>
            <a:ext cx="646331" cy="646331"/>
          </a:xfrm>
          <a:prstGeom prst="rect">
            <a:avLst/>
          </a:prstGeom>
          <a:solidFill>
            <a:srgbClr val="D6F6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5,5</a:t>
            </a:r>
          </a:p>
        </p:txBody>
      </p:sp>
      <p:sp>
        <p:nvSpPr>
          <p:cNvPr id="106" name="!!5-6">
            <a:extLst>
              <a:ext uri="{FF2B5EF4-FFF2-40B4-BE49-F238E27FC236}">
                <a16:creationId xmlns:a16="http://schemas.microsoft.com/office/drawing/2014/main" id="{F000A985-4E67-7FA4-0CD2-3A58FC0DEECA}"/>
              </a:ext>
            </a:extLst>
          </p:cNvPr>
          <p:cNvSpPr/>
          <p:nvPr/>
        </p:nvSpPr>
        <p:spPr>
          <a:xfrm>
            <a:off x="7389969" y="3213656"/>
            <a:ext cx="646331" cy="646331"/>
          </a:xfrm>
          <a:prstGeom prst="rect">
            <a:avLst/>
          </a:prstGeom>
          <a:solidFill>
            <a:srgbClr val="D6F6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5,6</a:t>
            </a:r>
          </a:p>
        </p:txBody>
      </p:sp>
      <p:sp>
        <p:nvSpPr>
          <p:cNvPr id="107" name="!!5-7">
            <a:extLst>
              <a:ext uri="{FF2B5EF4-FFF2-40B4-BE49-F238E27FC236}">
                <a16:creationId xmlns:a16="http://schemas.microsoft.com/office/drawing/2014/main" id="{AC5FA835-55B3-9A95-D667-4E6381E210E3}"/>
              </a:ext>
            </a:extLst>
          </p:cNvPr>
          <p:cNvSpPr/>
          <p:nvPr/>
        </p:nvSpPr>
        <p:spPr>
          <a:xfrm>
            <a:off x="8034993" y="3946237"/>
            <a:ext cx="646331" cy="646331"/>
          </a:xfrm>
          <a:prstGeom prst="rect">
            <a:avLst/>
          </a:prstGeom>
          <a:solidFill>
            <a:srgbClr val="D6F6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5,7</a:t>
            </a:r>
          </a:p>
        </p:txBody>
      </p:sp>
      <p:sp>
        <p:nvSpPr>
          <p:cNvPr id="108" name="!!6-0">
            <a:extLst>
              <a:ext uri="{FF2B5EF4-FFF2-40B4-BE49-F238E27FC236}">
                <a16:creationId xmlns:a16="http://schemas.microsoft.com/office/drawing/2014/main" id="{097FF7B1-351E-7AFF-0168-9D4F9B63BF38}"/>
              </a:ext>
            </a:extLst>
          </p:cNvPr>
          <p:cNvSpPr/>
          <p:nvPr/>
        </p:nvSpPr>
        <p:spPr>
          <a:xfrm>
            <a:off x="3510676" y="5411399"/>
            <a:ext cx="646331" cy="646331"/>
          </a:xfrm>
          <a:prstGeom prst="rect">
            <a:avLst/>
          </a:prstGeom>
          <a:solidFill>
            <a:srgbClr val="E2CBF7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6,0</a:t>
            </a:r>
          </a:p>
        </p:txBody>
      </p:sp>
      <p:sp>
        <p:nvSpPr>
          <p:cNvPr id="109" name="!!6-1">
            <a:extLst>
              <a:ext uri="{FF2B5EF4-FFF2-40B4-BE49-F238E27FC236}">
                <a16:creationId xmlns:a16="http://schemas.microsoft.com/office/drawing/2014/main" id="{BC6FB8E3-DB69-5600-976F-588FE7BE0B7A}"/>
              </a:ext>
            </a:extLst>
          </p:cNvPr>
          <p:cNvSpPr/>
          <p:nvPr/>
        </p:nvSpPr>
        <p:spPr>
          <a:xfrm>
            <a:off x="4157007" y="6143979"/>
            <a:ext cx="646331" cy="646331"/>
          </a:xfrm>
          <a:prstGeom prst="rect">
            <a:avLst/>
          </a:prstGeom>
          <a:solidFill>
            <a:srgbClr val="E2CBF7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6,1</a:t>
            </a:r>
          </a:p>
        </p:txBody>
      </p:sp>
      <p:sp>
        <p:nvSpPr>
          <p:cNvPr id="110" name="!!6-2">
            <a:extLst>
              <a:ext uri="{FF2B5EF4-FFF2-40B4-BE49-F238E27FC236}">
                <a16:creationId xmlns:a16="http://schemas.microsoft.com/office/drawing/2014/main" id="{998707FB-8292-5BA5-8C92-83A91A9D9FDD}"/>
              </a:ext>
            </a:extLst>
          </p:cNvPr>
          <p:cNvSpPr/>
          <p:nvPr/>
        </p:nvSpPr>
        <p:spPr>
          <a:xfrm>
            <a:off x="4802684" y="1015913"/>
            <a:ext cx="646331" cy="646331"/>
          </a:xfrm>
          <a:prstGeom prst="rect">
            <a:avLst/>
          </a:prstGeom>
          <a:solidFill>
            <a:srgbClr val="E2CBF7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6,2</a:t>
            </a:r>
          </a:p>
        </p:txBody>
      </p:sp>
      <p:sp>
        <p:nvSpPr>
          <p:cNvPr id="111" name="!!6-3">
            <a:extLst>
              <a:ext uri="{FF2B5EF4-FFF2-40B4-BE49-F238E27FC236}">
                <a16:creationId xmlns:a16="http://schemas.microsoft.com/office/drawing/2014/main" id="{EB3C1159-1040-BF01-6708-CF26A409BECE}"/>
              </a:ext>
            </a:extLst>
          </p:cNvPr>
          <p:cNvSpPr/>
          <p:nvPr/>
        </p:nvSpPr>
        <p:spPr>
          <a:xfrm>
            <a:off x="5449669" y="1748494"/>
            <a:ext cx="646331" cy="646331"/>
          </a:xfrm>
          <a:prstGeom prst="rect">
            <a:avLst/>
          </a:prstGeom>
          <a:solidFill>
            <a:srgbClr val="E2CBF7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6,3</a:t>
            </a:r>
          </a:p>
        </p:txBody>
      </p:sp>
      <p:sp>
        <p:nvSpPr>
          <p:cNvPr id="112" name="!!6-4">
            <a:extLst>
              <a:ext uri="{FF2B5EF4-FFF2-40B4-BE49-F238E27FC236}">
                <a16:creationId xmlns:a16="http://schemas.microsoft.com/office/drawing/2014/main" id="{29DC8D3B-1DDB-A0C5-A16A-C40D25F6365E}"/>
              </a:ext>
            </a:extLst>
          </p:cNvPr>
          <p:cNvSpPr/>
          <p:nvPr/>
        </p:nvSpPr>
        <p:spPr>
          <a:xfrm>
            <a:off x="6096000" y="2481075"/>
            <a:ext cx="646331" cy="646331"/>
          </a:xfrm>
          <a:prstGeom prst="rect">
            <a:avLst/>
          </a:prstGeom>
          <a:solidFill>
            <a:srgbClr val="E2CBF7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6,4</a:t>
            </a:r>
          </a:p>
        </p:txBody>
      </p:sp>
      <p:sp>
        <p:nvSpPr>
          <p:cNvPr id="113" name="!!6-5">
            <a:extLst>
              <a:ext uri="{FF2B5EF4-FFF2-40B4-BE49-F238E27FC236}">
                <a16:creationId xmlns:a16="http://schemas.microsoft.com/office/drawing/2014/main" id="{B5C39429-98FA-5910-7271-4CA6B2959786}"/>
              </a:ext>
            </a:extLst>
          </p:cNvPr>
          <p:cNvSpPr/>
          <p:nvPr/>
        </p:nvSpPr>
        <p:spPr>
          <a:xfrm>
            <a:off x="6742331" y="3213656"/>
            <a:ext cx="646331" cy="646331"/>
          </a:xfrm>
          <a:prstGeom prst="rect">
            <a:avLst/>
          </a:prstGeom>
          <a:solidFill>
            <a:srgbClr val="E2CBF7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6,5</a:t>
            </a:r>
          </a:p>
        </p:txBody>
      </p:sp>
      <p:sp>
        <p:nvSpPr>
          <p:cNvPr id="114" name="!!6-6">
            <a:extLst>
              <a:ext uri="{FF2B5EF4-FFF2-40B4-BE49-F238E27FC236}">
                <a16:creationId xmlns:a16="http://schemas.microsoft.com/office/drawing/2014/main" id="{5EFA5D7C-60CE-5802-4D24-0454BAB2ACC9}"/>
              </a:ext>
            </a:extLst>
          </p:cNvPr>
          <p:cNvSpPr/>
          <p:nvPr/>
        </p:nvSpPr>
        <p:spPr>
          <a:xfrm>
            <a:off x="7389969" y="3946237"/>
            <a:ext cx="646331" cy="646331"/>
          </a:xfrm>
          <a:prstGeom prst="rect">
            <a:avLst/>
          </a:prstGeom>
          <a:solidFill>
            <a:srgbClr val="E2CBF7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6,6</a:t>
            </a:r>
          </a:p>
        </p:txBody>
      </p:sp>
      <p:sp>
        <p:nvSpPr>
          <p:cNvPr id="115" name="!!6-7">
            <a:extLst>
              <a:ext uri="{FF2B5EF4-FFF2-40B4-BE49-F238E27FC236}">
                <a16:creationId xmlns:a16="http://schemas.microsoft.com/office/drawing/2014/main" id="{5E688569-DBB5-39B3-9829-80F680183102}"/>
              </a:ext>
            </a:extLst>
          </p:cNvPr>
          <p:cNvSpPr/>
          <p:nvPr/>
        </p:nvSpPr>
        <p:spPr>
          <a:xfrm>
            <a:off x="8034993" y="4678818"/>
            <a:ext cx="646331" cy="646331"/>
          </a:xfrm>
          <a:prstGeom prst="rect">
            <a:avLst/>
          </a:prstGeom>
          <a:solidFill>
            <a:srgbClr val="E2CBF7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6,7</a:t>
            </a:r>
          </a:p>
        </p:txBody>
      </p:sp>
      <p:sp>
        <p:nvSpPr>
          <p:cNvPr id="116" name="!!7-0">
            <a:extLst>
              <a:ext uri="{FF2B5EF4-FFF2-40B4-BE49-F238E27FC236}">
                <a16:creationId xmlns:a16="http://schemas.microsoft.com/office/drawing/2014/main" id="{BC2BE4C1-137F-DCAE-6FC4-C6F68DBE4177}"/>
              </a:ext>
            </a:extLst>
          </p:cNvPr>
          <p:cNvSpPr/>
          <p:nvPr/>
        </p:nvSpPr>
        <p:spPr>
          <a:xfrm>
            <a:off x="3510676" y="6143983"/>
            <a:ext cx="646331" cy="646331"/>
          </a:xfrm>
          <a:prstGeom prst="rect">
            <a:avLst/>
          </a:prstGeom>
          <a:solidFill>
            <a:srgbClr val="D1BD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7,0</a:t>
            </a:r>
          </a:p>
        </p:txBody>
      </p:sp>
      <p:sp>
        <p:nvSpPr>
          <p:cNvPr id="117" name="!!7-1">
            <a:extLst>
              <a:ext uri="{FF2B5EF4-FFF2-40B4-BE49-F238E27FC236}">
                <a16:creationId xmlns:a16="http://schemas.microsoft.com/office/drawing/2014/main" id="{CF87A9E4-880E-F020-A187-B1B2E539ED33}"/>
              </a:ext>
            </a:extLst>
          </p:cNvPr>
          <p:cNvSpPr/>
          <p:nvPr/>
        </p:nvSpPr>
        <p:spPr>
          <a:xfrm>
            <a:off x="4157007" y="1015917"/>
            <a:ext cx="646331" cy="646331"/>
          </a:xfrm>
          <a:prstGeom prst="rect">
            <a:avLst/>
          </a:prstGeom>
          <a:solidFill>
            <a:srgbClr val="D1BD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7,1</a:t>
            </a:r>
          </a:p>
        </p:txBody>
      </p:sp>
      <p:sp>
        <p:nvSpPr>
          <p:cNvPr id="118" name="!!7-2">
            <a:extLst>
              <a:ext uri="{FF2B5EF4-FFF2-40B4-BE49-F238E27FC236}">
                <a16:creationId xmlns:a16="http://schemas.microsoft.com/office/drawing/2014/main" id="{2AA73223-E8B3-4584-9FB9-D4E12D96A6D3}"/>
              </a:ext>
            </a:extLst>
          </p:cNvPr>
          <p:cNvSpPr/>
          <p:nvPr/>
        </p:nvSpPr>
        <p:spPr>
          <a:xfrm>
            <a:off x="4802684" y="1748497"/>
            <a:ext cx="646331" cy="646331"/>
          </a:xfrm>
          <a:prstGeom prst="rect">
            <a:avLst/>
          </a:prstGeom>
          <a:solidFill>
            <a:srgbClr val="D1BD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7,2</a:t>
            </a:r>
          </a:p>
        </p:txBody>
      </p:sp>
      <p:sp>
        <p:nvSpPr>
          <p:cNvPr id="119" name="!!7-3">
            <a:extLst>
              <a:ext uri="{FF2B5EF4-FFF2-40B4-BE49-F238E27FC236}">
                <a16:creationId xmlns:a16="http://schemas.microsoft.com/office/drawing/2014/main" id="{FD67A912-8970-3BA1-EC82-4C1AEB24559F}"/>
              </a:ext>
            </a:extLst>
          </p:cNvPr>
          <p:cNvSpPr/>
          <p:nvPr/>
        </p:nvSpPr>
        <p:spPr>
          <a:xfrm>
            <a:off x="5449669" y="2481078"/>
            <a:ext cx="646331" cy="646331"/>
          </a:xfrm>
          <a:prstGeom prst="rect">
            <a:avLst/>
          </a:prstGeom>
          <a:solidFill>
            <a:srgbClr val="D1BD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7,3</a:t>
            </a:r>
          </a:p>
        </p:txBody>
      </p:sp>
      <p:sp>
        <p:nvSpPr>
          <p:cNvPr id="120" name="!!7-4">
            <a:extLst>
              <a:ext uri="{FF2B5EF4-FFF2-40B4-BE49-F238E27FC236}">
                <a16:creationId xmlns:a16="http://schemas.microsoft.com/office/drawing/2014/main" id="{5C926477-C5DD-6790-E27D-303FC4783D37}"/>
              </a:ext>
            </a:extLst>
          </p:cNvPr>
          <p:cNvSpPr/>
          <p:nvPr/>
        </p:nvSpPr>
        <p:spPr>
          <a:xfrm>
            <a:off x="6096000" y="3213659"/>
            <a:ext cx="646331" cy="646331"/>
          </a:xfrm>
          <a:prstGeom prst="rect">
            <a:avLst/>
          </a:prstGeom>
          <a:solidFill>
            <a:srgbClr val="D1BD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7,4</a:t>
            </a:r>
          </a:p>
        </p:txBody>
      </p:sp>
      <p:sp>
        <p:nvSpPr>
          <p:cNvPr id="121" name="!!7-5">
            <a:extLst>
              <a:ext uri="{FF2B5EF4-FFF2-40B4-BE49-F238E27FC236}">
                <a16:creationId xmlns:a16="http://schemas.microsoft.com/office/drawing/2014/main" id="{55E40D09-BD75-5191-5A3F-E0138AEA7756}"/>
              </a:ext>
            </a:extLst>
          </p:cNvPr>
          <p:cNvSpPr/>
          <p:nvPr/>
        </p:nvSpPr>
        <p:spPr>
          <a:xfrm>
            <a:off x="6742331" y="3946240"/>
            <a:ext cx="646331" cy="646331"/>
          </a:xfrm>
          <a:prstGeom prst="rect">
            <a:avLst/>
          </a:prstGeom>
          <a:solidFill>
            <a:srgbClr val="D1BD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7,5</a:t>
            </a:r>
          </a:p>
        </p:txBody>
      </p:sp>
      <p:sp>
        <p:nvSpPr>
          <p:cNvPr id="122" name="!!7-6">
            <a:extLst>
              <a:ext uri="{FF2B5EF4-FFF2-40B4-BE49-F238E27FC236}">
                <a16:creationId xmlns:a16="http://schemas.microsoft.com/office/drawing/2014/main" id="{724C5604-C01F-7B4A-EE37-19AECE1E78B5}"/>
              </a:ext>
            </a:extLst>
          </p:cNvPr>
          <p:cNvSpPr/>
          <p:nvPr/>
        </p:nvSpPr>
        <p:spPr>
          <a:xfrm>
            <a:off x="7389969" y="4678821"/>
            <a:ext cx="646331" cy="646331"/>
          </a:xfrm>
          <a:prstGeom prst="rect">
            <a:avLst/>
          </a:prstGeom>
          <a:solidFill>
            <a:srgbClr val="D1BD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7,6</a:t>
            </a:r>
          </a:p>
        </p:txBody>
      </p:sp>
      <p:sp>
        <p:nvSpPr>
          <p:cNvPr id="123" name="!!7-7">
            <a:extLst>
              <a:ext uri="{FF2B5EF4-FFF2-40B4-BE49-F238E27FC236}">
                <a16:creationId xmlns:a16="http://schemas.microsoft.com/office/drawing/2014/main" id="{E139793C-20C1-7EAE-5444-B3EB3330F072}"/>
              </a:ext>
            </a:extLst>
          </p:cNvPr>
          <p:cNvSpPr/>
          <p:nvPr/>
        </p:nvSpPr>
        <p:spPr>
          <a:xfrm>
            <a:off x="8034993" y="5411402"/>
            <a:ext cx="646331" cy="646331"/>
          </a:xfrm>
          <a:prstGeom prst="rect">
            <a:avLst/>
          </a:prstGeom>
          <a:solidFill>
            <a:srgbClr val="D1BD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7,7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19B0450-E8B3-9CF2-687C-6A7BBB96AC1B}"/>
              </a:ext>
            </a:extLst>
          </p:cNvPr>
          <p:cNvSpPr txBox="1">
            <a:spLocks/>
          </p:cNvSpPr>
          <p:nvPr/>
        </p:nvSpPr>
        <p:spPr>
          <a:xfrm>
            <a:off x="381000" y="236141"/>
            <a:ext cx="10515600" cy="8059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sz="4000" dirty="0"/>
              <a:t>Orthogonal Memory Access - Solution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06CDA495-AE3F-7DD9-F73E-1BF381A52614}"/>
              </a:ext>
            </a:extLst>
          </p:cNvPr>
          <p:cNvSpPr/>
          <p:nvPr/>
        </p:nvSpPr>
        <p:spPr>
          <a:xfrm>
            <a:off x="451035" y="3022854"/>
            <a:ext cx="1671492" cy="1146016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Column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Writer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(II=1)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DDD2C5B8-6D84-7F39-1464-163E2468539E}"/>
              </a:ext>
            </a:extLst>
          </p:cNvPr>
          <p:cNvSpPr/>
          <p:nvPr/>
        </p:nvSpPr>
        <p:spPr>
          <a:xfrm>
            <a:off x="9897460" y="3022854"/>
            <a:ext cx="1671492" cy="1146016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Row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Reader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(II=1)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360E477-D43A-5B2C-6093-A75D2B6335C5}"/>
              </a:ext>
            </a:extLst>
          </p:cNvPr>
          <p:cNvSpPr/>
          <p:nvPr/>
        </p:nvSpPr>
        <p:spPr>
          <a:xfrm>
            <a:off x="2696827" y="874143"/>
            <a:ext cx="6777852" cy="5983857"/>
          </a:xfrm>
          <a:prstGeom prst="rect">
            <a:avLst/>
          </a:prstGeom>
          <a:solidFill>
            <a:srgbClr val="FFFFFF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" name="!!0-0">
            <a:extLst>
              <a:ext uri="{FF2B5EF4-FFF2-40B4-BE49-F238E27FC236}">
                <a16:creationId xmlns:a16="http://schemas.microsoft.com/office/drawing/2014/main" id="{68E975BD-638F-8697-8F9A-C3768D44D1E2}"/>
              </a:ext>
            </a:extLst>
          </p:cNvPr>
          <p:cNvSpPr/>
          <p:nvPr/>
        </p:nvSpPr>
        <p:spPr>
          <a:xfrm>
            <a:off x="3510676" y="1015913"/>
            <a:ext cx="646331" cy="646331"/>
          </a:xfrm>
          <a:prstGeom prst="rect">
            <a:avLst/>
          </a:prstGeom>
          <a:solidFill>
            <a:srgbClr val="FA918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0,0</a:t>
            </a:r>
          </a:p>
        </p:txBody>
      </p:sp>
      <p:sp>
        <p:nvSpPr>
          <p:cNvPr id="5" name="!!0-1">
            <a:extLst>
              <a:ext uri="{FF2B5EF4-FFF2-40B4-BE49-F238E27FC236}">
                <a16:creationId xmlns:a16="http://schemas.microsoft.com/office/drawing/2014/main" id="{3D8261CE-A93E-76C0-E086-4A6301B35396}"/>
              </a:ext>
            </a:extLst>
          </p:cNvPr>
          <p:cNvSpPr/>
          <p:nvPr/>
        </p:nvSpPr>
        <p:spPr>
          <a:xfrm>
            <a:off x="4157007" y="1748493"/>
            <a:ext cx="646331" cy="646331"/>
          </a:xfrm>
          <a:prstGeom prst="rect">
            <a:avLst/>
          </a:prstGeom>
          <a:solidFill>
            <a:srgbClr val="FA918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0,1</a:t>
            </a:r>
          </a:p>
        </p:txBody>
      </p:sp>
      <p:sp>
        <p:nvSpPr>
          <p:cNvPr id="6" name="!!0-2">
            <a:extLst>
              <a:ext uri="{FF2B5EF4-FFF2-40B4-BE49-F238E27FC236}">
                <a16:creationId xmlns:a16="http://schemas.microsoft.com/office/drawing/2014/main" id="{AEACC296-B2CE-8F30-BE0F-FB462273CA51}"/>
              </a:ext>
            </a:extLst>
          </p:cNvPr>
          <p:cNvSpPr/>
          <p:nvPr/>
        </p:nvSpPr>
        <p:spPr>
          <a:xfrm>
            <a:off x="4802684" y="2481073"/>
            <a:ext cx="646331" cy="646331"/>
          </a:xfrm>
          <a:prstGeom prst="rect">
            <a:avLst/>
          </a:prstGeom>
          <a:solidFill>
            <a:srgbClr val="FA918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0,2</a:t>
            </a:r>
          </a:p>
        </p:txBody>
      </p:sp>
      <p:sp>
        <p:nvSpPr>
          <p:cNvPr id="7" name="!!0-3">
            <a:extLst>
              <a:ext uri="{FF2B5EF4-FFF2-40B4-BE49-F238E27FC236}">
                <a16:creationId xmlns:a16="http://schemas.microsoft.com/office/drawing/2014/main" id="{4236F517-4492-B8C5-EA28-7E34C30B3402}"/>
              </a:ext>
            </a:extLst>
          </p:cNvPr>
          <p:cNvSpPr/>
          <p:nvPr/>
        </p:nvSpPr>
        <p:spPr>
          <a:xfrm>
            <a:off x="5449669" y="3213654"/>
            <a:ext cx="646331" cy="646331"/>
          </a:xfrm>
          <a:prstGeom prst="rect">
            <a:avLst/>
          </a:prstGeom>
          <a:solidFill>
            <a:srgbClr val="FA918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0,3</a:t>
            </a:r>
          </a:p>
        </p:txBody>
      </p:sp>
      <p:sp>
        <p:nvSpPr>
          <p:cNvPr id="8" name="!!0-4">
            <a:extLst>
              <a:ext uri="{FF2B5EF4-FFF2-40B4-BE49-F238E27FC236}">
                <a16:creationId xmlns:a16="http://schemas.microsoft.com/office/drawing/2014/main" id="{FFDCCBCF-65EA-CC25-8D32-87055652F7C9}"/>
              </a:ext>
            </a:extLst>
          </p:cNvPr>
          <p:cNvSpPr/>
          <p:nvPr/>
        </p:nvSpPr>
        <p:spPr>
          <a:xfrm>
            <a:off x="6096000" y="3946235"/>
            <a:ext cx="646331" cy="646331"/>
          </a:xfrm>
          <a:prstGeom prst="rect">
            <a:avLst/>
          </a:prstGeom>
          <a:solidFill>
            <a:srgbClr val="FA918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0,4</a:t>
            </a:r>
          </a:p>
        </p:txBody>
      </p:sp>
      <p:sp>
        <p:nvSpPr>
          <p:cNvPr id="68" name="!!1-0">
            <a:extLst>
              <a:ext uri="{FF2B5EF4-FFF2-40B4-BE49-F238E27FC236}">
                <a16:creationId xmlns:a16="http://schemas.microsoft.com/office/drawing/2014/main" id="{B742A488-1B2F-F8C6-6339-261CFA7D507E}"/>
              </a:ext>
            </a:extLst>
          </p:cNvPr>
          <p:cNvSpPr/>
          <p:nvPr/>
        </p:nvSpPr>
        <p:spPr>
          <a:xfrm>
            <a:off x="3510676" y="1748494"/>
            <a:ext cx="646331" cy="646331"/>
          </a:xfrm>
          <a:prstGeom prst="rect">
            <a:avLst/>
          </a:prstGeom>
          <a:solidFill>
            <a:srgbClr val="FCAE7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1,0</a:t>
            </a:r>
          </a:p>
        </p:txBody>
      </p:sp>
      <p:sp>
        <p:nvSpPr>
          <p:cNvPr id="69" name="!!1-1">
            <a:extLst>
              <a:ext uri="{FF2B5EF4-FFF2-40B4-BE49-F238E27FC236}">
                <a16:creationId xmlns:a16="http://schemas.microsoft.com/office/drawing/2014/main" id="{A9A5CB91-CB46-2C5C-5917-AE91C35192F7}"/>
              </a:ext>
            </a:extLst>
          </p:cNvPr>
          <p:cNvSpPr/>
          <p:nvPr/>
        </p:nvSpPr>
        <p:spPr>
          <a:xfrm>
            <a:off x="4157007" y="2481074"/>
            <a:ext cx="646331" cy="646331"/>
          </a:xfrm>
          <a:prstGeom prst="rect">
            <a:avLst/>
          </a:prstGeom>
          <a:solidFill>
            <a:srgbClr val="FCAE7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1,1</a:t>
            </a:r>
          </a:p>
        </p:txBody>
      </p:sp>
      <p:sp>
        <p:nvSpPr>
          <p:cNvPr id="70" name="!!1-2">
            <a:extLst>
              <a:ext uri="{FF2B5EF4-FFF2-40B4-BE49-F238E27FC236}">
                <a16:creationId xmlns:a16="http://schemas.microsoft.com/office/drawing/2014/main" id="{2AC64AA3-8C4A-E4DF-2EF4-19B0471604CA}"/>
              </a:ext>
            </a:extLst>
          </p:cNvPr>
          <p:cNvSpPr/>
          <p:nvPr/>
        </p:nvSpPr>
        <p:spPr>
          <a:xfrm>
            <a:off x="4802684" y="3213654"/>
            <a:ext cx="646331" cy="646331"/>
          </a:xfrm>
          <a:prstGeom prst="rect">
            <a:avLst/>
          </a:prstGeom>
          <a:solidFill>
            <a:srgbClr val="FCAE7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1,2</a:t>
            </a:r>
          </a:p>
        </p:txBody>
      </p:sp>
      <p:sp>
        <p:nvSpPr>
          <p:cNvPr id="71" name="!!1-3">
            <a:extLst>
              <a:ext uri="{FF2B5EF4-FFF2-40B4-BE49-F238E27FC236}">
                <a16:creationId xmlns:a16="http://schemas.microsoft.com/office/drawing/2014/main" id="{4E162A1D-B6A7-8DB1-3E2F-0646A1DCDA77}"/>
              </a:ext>
            </a:extLst>
          </p:cNvPr>
          <p:cNvSpPr/>
          <p:nvPr/>
        </p:nvSpPr>
        <p:spPr>
          <a:xfrm>
            <a:off x="5449669" y="3946235"/>
            <a:ext cx="646331" cy="646331"/>
          </a:xfrm>
          <a:prstGeom prst="rect">
            <a:avLst/>
          </a:prstGeom>
          <a:solidFill>
            <a:srgbClr val="FCAE7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1,3</a:t>
            </a:r>
          </a:p>
        </p:txBody>
      </p:sp>
      <p:sp>
        <p:nvSpPr>
          <p:cNvPr id="72" name="!!1-4">
            <a:extLst>
              <a:ext uri="{FF2B5EF4-FFF2-40B4-BE49-F238E27FC236}">
                <a16:creationId xmlns:a16="http://schemas.microsoft.com/office/drawing/2014/main" id="{231DB203-03AB-94C0-6C67-033FD1452241}"/>
              </a:ext>
            </a:extLst>
          </p:cNvPr>
          <p:cNvSpPr/>
          <p:nvPr/>
        </p:nvSpPr>
        <p:spPr>
          <a:xfrm>
            <a:off x="6096000" y="4678816"/>
            <a:ext cx="646331" cy="646331"/>
          </a:xfrm>
          <a:prstGeom prst="rect">
            <a:avLst/>
          </a:prstGeom>
          <a:solidFill>
            <a:srgbClr val="FCAE7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1,4</a:t>
            </a:r>
          </a:p>
        </p:txBody>
      </p:sp>
      <p:sp>
        <p:nvSpPr>
          <p:cNvPr id="76" name="!!2-0">
            <a:extLst>
              <a:ext uri="{FF2B5EF4-FFF2-40B4-BE49-F238E27FC236}">
                <a16:creationId xmlns:a16="http://schemas.microsoft.com/office/drawing/2014/main" id="{120A35A8-C2CD-41EC-AAD8-4DECEEFCFFC2}"/>
              </a:ext>
            </a:extLst>
          </p:cNvPr>
          <p:cNvSpPr/>
          <p:nvPr/>
        </p:nvSpPr>
        <p:spPr>
          <a:xfrm>
            <a:off x="3510676" y="2481075"/>
            <a:ext cx="646331" cy="646331"/>
          </a:xfrm>
          <a:prstGeom prst="rect">
            <a:avLst/>
          </a:prstGeom>
          <a:solidFill>
            <a:srgbClr val="FFE69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2,0</a:t>
            </a:r>
          </a:p>
        </p:txBody>
      </p:sp>
      <p:sp>
        <p:nvSpPr>
          <p:cNvPr id="77" name="!!2-1">
            <a:extLst>
              <a:ext uri="{FF2B5EF4-FFF2-40B4-BE49-F238E27FC236}">
                <a16:creationId xmlns:a16="http://schemas.microsoft.com/office/drawing/2014/main" id="{C40EDBE5-4612-BFEF-7EBC-476CC8BF87C2}"/>
              </a:ext>
            </a:extLst>
          </p:cNvPr>
          <p:cNvSpPr/>
          <p:nvPr/>
        </p:nvSpPr>
        <p:spPr>
          <a:xfrm>
            <a:off x="4157007" y="3213655"/>
            <a:ext cx="646331" cy="646331"/>
          </a:xfrm>
          <a:prstGeom prst="rect">
            <a:avLst/>
          </a:prstGeom>
          <a:solidFill>
            <a:srgbClr val="FFE69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2,1</a:t>
            </a:r>
          </a:p>
        </p:txBody>
      </p:sp>
      <p:sp>
        <p:nvSpPr>
          <p:cNvPr id="78" name="!!2-2">
            <a:extLst>
              <a:ext uri="{FF2B5EF4-FFF2-40B4-BE49-F238E27FC236}">
                <a16:creationId xmlns:a16="http://schemas.microsoft.com/office/drawing/2014/main" id="{3E8D345D-4224-964C-65A1-10D863A9E42F}"/>
              </a:ext>
            </a:extLst>
          </p:cNvPr>
          <p:cNvSpPr/>
          <p:nvPr/>
        </p:nvSpPr>
        <p:spPr>
          <a:xfrm>
            <a:off x="4802684" y="3946235"/>
            <a:ext cx="646331" cy="646331"/>
          </a:xfrm>
          <a:prstGeom prst="rect">
            <a:avLst/>
          </a:prstGeom>
          <a:solidFill>
            <a:srgbClr val="FFE69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2,2</a:t>
            </a:r>
          </a:p>
        </p:txBody>
      </p:sp>
      <p:sp>
        <p:nvSpPr>
          <p:cNvPr id="79" name="!!2-3">
            <a:extLst>
              <a:ext uri="{FF2B5EF4-FFF2-40B4-BE49-F238E27FC236}">
                <a16:creationId xmlns:a16="http://schemas.microsoft.com/office/drawing/2014/main" id="{F89B4E8F-966B-D995-A7B1-9EE6CF1E0A53}"/>
              </a:ext>
            </a:extLst>
          </p:cNvPr>
          <p:cNvSpPr/>
          <p:nvPr/>
        </p:nvSpPr>
        <p:spPr>
          <a:xfrm>
            <a:off x="5449669" y="4678816"/>
            <a:ext cx="646331" cy="646331"/>
          </a:xfrm>
          <a:prstGeom prst="rect">
            <a:avLst/>
          </a:prstGeom>
          <a:solidFill>
            <a:srgbClr val="FFE69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2,3</a:t>
            </a:r>
          </a:p>
        </p:txBody>
      </p:sp>
      <p:sp>
        <p:nvSpPr>
          <p:cNvPr id="80" name="!!2-4">
            <a:extLst>
              <a:ext uri="{FF2B5EF4-FFF2-40B4-BE49-F238E27FC236}">
                <a16:creationId xmlns:a16="http://schemas.microsoft.com/office/drawing/2014/main" id="{44A341BB-71E9-DA67-B507-92DE57312A67}"/>
              </a:ext>
            </a:extLst>
          </p:cNvPr>
          <p:cNvSpPr/>
          <p:nvPr/>
        </p:nvSpPr>
        <p:spPr>
          <a:xfrm>
            <a:off x="6096000" y="5411397"/>
            <a:ext cx="646331" cy="646331"/>
          </a:xfrm>
          <a:prstGeom prst="rect">
            <a:avLst/>
          </a:prstGeom>
          <a:solidFill>
            <a:srgbClr val="FFE69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2,4</a:t>
            </a:r>
          </a:p>
        </p:txBody>
      </p:sp>
      <p:sp>
        <p:nvSpPr>
          <p:cNvPr id="84" name="!!3-0">
            <a:extLst>
              <a:ext uri="{FF2B5EF4-FFF2-40B4-BE49-F238E27FC236}">
                <a16:creationId xmlns:a16="http://schemas.microsoft.com/office/drawing/2014/main" id="{A475A99B-896E-F73E-52CA-6256D7898DB1}"/>
              </a:ext>
            </a:extLst>
          </p:cNvPr>
          <p:cNvSpPr/>
          <p:nvPr/>
        </p:nvSpPr>
        <p:spPr>
          <a:xfrm>
            <a:off x="3510676" y="3213656"/>
            <a:ext cx="646331" cy="646331"/>
          </a:xfrm>
          <a:prstGeom prst="rect">
            <a:avLst/>
          </a:prstGeom>
          <a:solidFill>
            <a:srgbClr val="F9FFB5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3,0</a:t>
            </a:r>
          </a:p>
        </p:txBody>
      </p:sp>
      <p:sp>
        <p:nvSpPr>
          <p:cNvPr id="85" name="!!3-1">
            <a:extLst>
              <a:ext uri="{FF2B5EF4-FFF2-40B4-BE49-F238E27FC236}">
                <a16:creationId xmlns:a16="http://schemas.microsoft.com/office/drawing/2014/main" id="{04D41210-5239-DF7A-1ABF-0CB3B20C3684}"/>
              </a:ext>
            </a:extLst>
          </p:cNvPr>
          <p:cNvSpPr/>
          <p:nvPr/>
        </p:nvSpPr>
        <p:spPr>
          <a:xfrm>
            <a:off x="4157007" y="3946236"/>
            <a:ext cx="646331" cy="646331"/>
          </a:xfrm>
          <a:prstGeom prst="rect">
            <a:avLst/>
          </a:prstGeom>
          <a:solidFill>
            <a:srgbClr val="F9FFB5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3,1</a:t>
            </a:r>
          </a:p>
        </p:txBody>
      </p:sp>
      <p:sp>
        <p:nvSpPr>
          <p:cNvPr id="86" name="!!3-2">
            <a:extLst>
              <a:ext uri="{FF2B5EF4-FFF2-40B4-BE49-F238E27FC236}">
                <a16:creationId xmlns:a16="http://schemas.microsoft.com/office/drawing/2014/main" id="{F6B9E08D-6FC9-A4BD-34FD-1C155EFE77C5}"/>
              </a:ext>
            </a:extLst>
          </p:cNvPr>
          <p:cNvSpPr/>
          <p:nvPr/>
        </p:nvSpPr>
        <p:spPr>
          <a:xfrm>
            <a:off x="4802684" y="4678816"/>
            <a:ext cx="646331" cy="646331"/>
          </a:xfrm>
          <a:prstGeom prst="rect">
            <a:avLst/>
          </a:prstGeom>
          <a:solidFill>
            <a:srgbClr val="F9FFB5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3,2</a:t>
            </a:r>
          </a:p>
        </p:txBody>
      </p:sp>
      <p:sp>
        <p:nvSpPr>
          <p:cNvPr id="87" name="!!3-3">
            <a:extLst>
              <a:ext uri="{FF2B5EF4-FFF2-40B4-BE49-F238E27FC236}">
                <a16:creationId xmlns:a16="http://schemas.microsoft.com/office/drawing/2014/main" id="{D75E5004-87A0-4CFE-B5A0-CC9AD6F7E6C3}"/>
              </a:ext>
            </a:extLst>
          </p:cNvPr>
          <p:cNvSpPr/>
          <p:nvPr/>
        </p:nvSpPr>
        <p:spPr>
          <a:xfrm>
            <a:off x="5449669" y="5411397"/>
            <a:ext cx="646331" cy="646331"/>
          </a:xfrm>
          <a:prstGeom prst="rect">
            <a:avLst/>
          </a:prstGeom>
          <a:solidFill>
            <a:srgbClr val="F9FFB5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3,3</a:t>
            </a:r>
          </a:p>
        </p:txBody>
      </p:sp>
      <p:sp>
        <p:nvSpPr>
          <p:cNvPr id="88" name="!!3-4">
            <a:extLst>
              <a:ext uri="{FF2B5EF4-FFF2-40B4-BE49-F238E27FC236}">
                <a16:creationId xmlns:a16="http://schemas.microsoft.com/office/drawing/2014/main" id="{D51796C1-8E83-DA8C-3509-799D39E8AE79}"/>
              </a:ext>
            </a:extLst>
          </p:cNvPr>
          <p:cNvSpPr/>
          <p:nvPr/>
        </p:nvSpPr>
        <p:spPr>
          <a:xfrm>
            <a:off x="6096000" y="6143978"/>
            <a:ext cx="646331" cy="646331"/>
          </a:xfrm>
          <a:prstGeom prst="rect">
            <a:avLst/>
          </a:prstGeom>
          <a:solidFill>
            <a:srgbClr val="F9FFB5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3,4</a:t>
            </a:r>
          </a:p>
        </p:txBody>
      </p:sp>
      <p:sp>
        <p:nvSpPr>
          <p:cNvPr id="92" name="!!4-0">
            <a:extLst>
              <a:ext uri="{FF2B5EF4-FFF2-40B4-BE49-F238E27FC236}">
                <a16:creationId xmlns:a16="http://schemas.microsoft.com/office/drawing/2014/main" id="{6DDCD8CA-E73C-EE9D-E71B-74C3E76E111E}"/>
              </a:ext>
            </a:extLst>
          </p:cNvPr>
          <p:cNvSpPr/>
          <p:nvPr/>
        </p:nvSpPr>
        <p:spPr>
          <a:xfrm>
            <a:off x="3510676" y="3946237"/>
            <a:ext cx="646331" cy="646331"/>
          </a:xfrm>
          <a:prstGeom prst="rect">
            <a:avLst/>
          </a:prstGeom>
          <a:solidFill>
            <a:srgbClr val="B3F5B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4,0</a:t>
            </a:r>
          </a:p>
        </p:txBody>
      </p:sp>
      <p:sp>
        <p:nvSpPr>
          <p:cNvPr id="93" name="!!4-1">
            <a:extLst>
              <a:ext uri="{FF2B5EF4-FFF2-40B4-BE49-F238E27FC236}">
                <a16:creationId xmlns:a16="http://schemas.microsoft.com/office/drawing/2014/main" id="{3ADA1246-C6AC-AFD5-247E-7BC1A93698CD}"/>
              </a:ext>
            </a:extLst>
          </p:cNvPr>
          <p:cNvSpPr/>
          <p:nvPr/>
        </p:nvSpPr>
        <p:spPr>
          <a:xfrm>
            <a:off x="4157007" y="4678817"/>
            <a:ext cx="646331" cy="646331"/>
          </a:xfrm>
          <a:prstGeom prst="rect">
            <a:avLst/>
          </a:prstGeom>
          <a:solidFill>
            <a:srgbClr val="B3F5B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4,1</a:t>
            </a:r>
          </a:p>
        </p:txBody>
      </p:sp>
      <p:sp>
        <p:nvSpPr>
          <p:cNvPr id="94" name="!!4-2">
            <a:extLst>
              <a:ext uri="{FF2B5EF4-FFF2-40B4-BE49-F238E27FC236}">
                <a16:creationId xmlns:a16="http://schemas.microsoft.com/office/drawing/2014/main" id="{CF31F249-B1BE-000E-B171-A302F5810B25}"/>
              </a:ext>
            </a:extLst>
          </p:cNvPr>
          <p:cNvSpPr/>
          <p:nvPr/>
        </p:nvSpPr>
        <p:spPr>
          <a:xfrm>
            <a:off x="4802684" y="5411397"/>
            <a:ext cx="646331" cy="646331"/>
          </a:xfrm>
          <a:prstGeom prst="rect">
            <a:avLst/>
          </a:prstGeom>
          <a:solidFill>
            <a:srgbClr val="B3F5B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4,2</a:t>
            </a:r>
          </a:p>
        </p:txBody>
      </p:sp>
      <p:sp>
        <p:nvSpPr>
          <p:cNvPr id="95" name="!!4-3">
            <a:extLst>
              <a:ext uri="{FF2B5EF4-FFF2-40B4-BE49-F238E27FC236}">
                <a16:creationId xmlns:a16="http://schemas.microsoft.com/office/drawing/2014/main" id="{CF848242-A709-785B-10C6-81026FFBC803}"/>
              </a:ext>
            </a:extLst>
          </p:cNvPr>
          <p:cNvSpPr/>
          <p:nvPr/>
        </p:nvSpPr>
        <p:spPr>
          <a:xfrm>
            <a:off x="5449669" y="6143978"/>
            <a:ext cx="646331" cy="646331"/>
          </a:xfrm>
          <a:prstGeom prst="rect">
            <a:avLst/>
          </a:prstGeom>
          <a:solidFill>
            <a:srgbClr val="B3F5B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4,3</a:t>
            </a:r>
          </a:p>
        </p:txBody>
      </p:sp>
      <p:sp>
        <p:nvSpPr>
          <p:cNvPr id="96" name="!!4-4">
            <a:extLst>
              <a:ext uri="{FF2B5EF4-FFF2-40B4-BE49-F238E27FC236}">
                <a16:creationId xmlns:a16="http://schemas.microsoft.com/office/drawing/2014/main" id="{E2AB0CB5-455A-DCCA-E260-1B93EB7D4AD0}"/>
              </a:ext>
            </a:extLst>
          </p:cNvPr>
          <p:cNvSpPr/>
          <p:nvPr/>
        </p:nvSpPr>
        <p:spPr>
          <a:xfrm>
            <a:off x="6096000" y="1015913"/>
            <a:ext cx="646331" cy="646331"/>
          </a:xfrm>
          <a:prstGeom prst="rect">
            <a:avLst/>
          </a:prstGeom>
          <a:solidFill>
            <a:srgbClr val="B3F5B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4,4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CA284C0-725A-30C2-933E-B275FB0E64F6}"/>
              </a:ext>
            </a:extLst>
          </p:cNvPr>
          <p:cNvSpPr txBox="1"/>
          <p:nvPr/>
        </p:nvSpPr>
        <p:spPr>
          <a:xfrm>
            <a:off x="9091657" y="1079928"/>
            <a:ext cx="284403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2400" b="1" dirty="0"/>
              <a:t>Load and store time scales perfectly with size</a:t>
            </a:r>
          </a:p>
        </p:txBody>
      </p:sp>
    </p:spTree>
    <p:extLst>
      <p:ext uri="{BB962C8B-B14F-4D97-AF65-F5344CB8AC3E}">
        <p14:creationId xmlns:p14="http://schemas.microsoft.com/office/powerpoint/2010/main" val="8515408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med" p14:dur="700">
        <p159:morph option="byObject"/>
      </p:transition>
    </mc:Choice>
    <mc:Fallback xmlns="">
      <p:transition spd="med">
        <p:fade/>
      </p:transition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6C45EB-226C-33A1-C0E0-6BB298F565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C0A7CF7-B15B-71CA-4D55-6BDF3F0B41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77</a:t>
            </a:fld>
            <a:endParaRPr lang="en-CA"/>
          </a:p>
        </p:txBody>
      </p:sp>
      <p:sp>
        <p:nvSpPr>
          <p:cNvPr id="4" name="!!0-0">
            <a:extLst>
              <a:ext uri="{FF2B5EF4-FFF2-40B4-BE49-F238E27FC236}">
                <a16:creationId xmlns:a16="http://schemas.microsoft.com/office/drawing/2014/main" id="{DF69E54B-66CB-3EF3-FA08-9BF4EEC36F1B}"/>
              </a:ext>
            </a:extLst>
          </p:cNvPr>
          <p:cNvSpPr/>
          <p:nvPr/>
        </p:nvSpPr>
        <p:spPr>
          <a:xfrm>
            <a:off x="3510676" y="1015913"/>
            <a:ext cx="646331" cy="646331"/>
          </a:xfrm>
          <a:prstGeom prst="rect">
            <a:avLst/>
          </a:prstGeom>
          <a:solidFill>
            <a:srgbClr val="FA918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0,0</a:t>
            </a:r>
          </a:p>
        </p:txBody>
      </p:sp>
      <p:sp>
        <p:nvSpPr>
          <p:cNvPr id="5" name="!!0-1">
            <a:extLst>
              <a:ext uri="{FF2B5EF4-FFF2-40B4-BE49-F238E27FC236}">
                <a16:creationId xmlns:a16="http://schemas.microsoft.com/office/drawing/2014/main" id="{57137D4E-EE6A-DC5B-1C35-6ABC5E6CD543}"/>
              </a:ext>
            </a:extLst>
          </p:cNvPr>
          <p:cNvSpPr/>
          <p:nvPr/>
        </p:nvSpPr>
        <p:spPr>
          <a:xfrm>
            <a:off x="4157007" y="1748493"/>
            <a:ext cx="646331" cy="646331"/>
          </a:xfrm>
          <a:prstGeom prst="rect">
            <a:avLst/>
          </a:prstGeom>
          <a:solidFill>
            <a:srgbClr val="FA918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0,1</a:t>
            </a:r>
          </a:p>
        </p:txBody>
      </p:sp>
      <p:sp>
        <p:nvSpPr>
          <p:cNvPr id="6" name="!!0-2">
            <a:extLst>
              <a:ext uri="{FF2B5EF4-FFF2-40B4-BE49-F238E27FC236}">
                <a16:creationId xmlns:a16="http://schemas.microsoft.com/office/drawing/2014/main" id="{EB54EE3F-373D-0979-9099-700F5593F133}"/>
              </a:ext>
            </a:extLst>
          </p:cNvPr>
          <p:cNvSpPr/>
          <p:nvPr/>
        </p:nvSpPr>
        <p:spPr>
          <a:xfrm>
            <a:off x="4802684" y="2481073"/>
            <a:ext cx="646331" cy="646331"/>
          </a:xfrm>
          <a:prstGeom prst="rect">
            <a:avLst/>
          </a:prstGeom>
          <a:solidFill>
            <a:srgbClr val="FA918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0,2</a:t>
            </a:r>
          </a:p>
        </p:txBody>
      </p:sp>
      <p:sp>
        <p:nvSpPr>
          <p:cNvPr id="7" name="!!0-3">
            <a:extLst>
              <a:ext uri="{FF2B5EF4-FFF2-40B4-BE49-F238E27FC236}">
                <a16:creationId xmlns:a16="http://schemas.microsoft.com/office/drawing/2014/main" id="{DA1312A9-9CCB-AFD9-2113-3B471EA60AE9}"/>
              </a:ext>
            </a:extLst>
          </p:cNvPr>
          <p:cNvSpPr/>
          <p:nvPr/>
        </p:nvSpPr>
        <p:spPr>
          <a:xfrm>
            <a:off x="5449669" y="3213654"/>
            <a:ext cx="646331" cy="646331"/>
          </a:xfrm>
          <a:prstGeom prst="rect">
            <a:avLst/>
          </a:prstGeom>
          <a:solidFill>
            <a:srgbClr val="FA918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0,3</a:t>
            </a:r>
          </a:p>
        </p:txBody>
      </p:sp>
      <p:sp>
        <p:nvSpPr>
          <p:cNvPr id="8" name="!!0-4">
            <a:extLst>
              <a:ext uri="{FF2B5EF4-FFF2-40B4-BE49-F238E27FC236}">
                <a16:creationId xmlns:a16="http://schemas.microsoft.com/office/drawing/2014/main" id="{20112314-ACDD-1013-DCFB-55BACB77A813}"/>
              </a:ext>
            </a:extLst>
          </p:cNvPr>
          <p:cNvSpPr/>
          <p:nvPr/>
        </p:nvSpPr>
        <p:spPr>
          <a:xfrm>
            <a:off x="6096000" y="3946235"/>
            <a:ext cx="646331" cy="646331"/>
          </a:xfrm>
          <a:prstGeom prst="rect">
            <a:avLst/>
          </a:prstGeom>
          <a:solidFill>
            <a:srgbClr val="FA918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0,4</a:t>
            </a:r>
          </a:p>
        </p:txBody>
      </p:sp>
      <p:sp>
        <p:nvSpPr>
          <p:cNvPr id="9" name="!!0-5">
            <a:extLst>
              <a:ext uri="{FF2B5EF4-FFF2-40B4-BE49-F238E27FC236}">
                <a16:creationId xmlns:a16="http://schemas.microsoft.com/office/drawing/2014/main" id="{BBEF485B-740F-2AE9-2CF5-F52921D59FAE}"/>
              </a:ext>
            </a:extLst>
          </p:cNvPr>
          <p:cNvSpPr/>
          <p:nvPr/>
        </p:nvSpPr>
        <p:spPr>
          <a:xfrm>
            <a:off x="6742331" y="4678816"/>
            <a:ext cx="646331" cy="646331"/>
          </a:xfrm>
          <a:prstGeom prst="rect">
            <a:avLst/>
          </a:prstGeom>
          <a:solidFill>
            <a:srgbClr val="FA918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0,5</a:t>
            </a:r>
          </a:p>
        </p:txBody>
      </p:sp>
      <p:sp>
        <p:nvSpPr>
          <p:cNvPr id="10" name="!!0-6">
            <a:extLst>
              <a:ext uri="{FF2B5EF4-FFF2-40B4-BE49-F238E27FC236}">
                <a16:creationId xmlns:a16="http://schemas.microsoft.com/office/drawing/2014/main" id="{99B0CF07-F6D9-D57C-4805-8C8F9E82AB40}"/>
              </a:ext>
            </a:extLst>
          </p:cNvPr>
          <p:cNvSpPr/>
          <p:nvPr/>
        </p:nvSpPr>
        <p:spPr>
          <a:xfrm>
            <a:off x="7389969" y="5411397"/>
            <a:ext cx="646331" cy="646331"/>
          </a:xfrm>
          <a:prstGeom prst="rect">
            <a:avLst/>
          </a:prstGeom>
          <a:solidFill>
            <a:srgbClr val="FA918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0,6</a:t>
            </a:r>
          </a:p>
        </p:txBody>
      </p:sp>
      <p:sp>
        <p:nvSpPr>
          <p:cNvPr id="11" name="!!0-7">
            <a:extLst>
              <a:ext uri="{FF2B5EF4-FFF2-40B4-BE49-F238E27FC236}">
                <a16:creationId xmlns:a16="http://schemas.microsoft.com/office/drawing/2014/main" id="{EB662EA1-79C4-4951-6C8E-218193CE85A7}"/>
              </a:ext>
            </a:extLst>
          </p:cNvPr>
          <p:cNvSpPr/>
          <p:nvPr/>
        </p:nvSpPr>
        <p:spPr>
          <a:xfrm>
            <a:off x="8034993" y="6143978"/>
            <a:ext cx="646331" cy="646331"/>
          </a:xfrm>
          <a:prstGeom prst="rect">
            <a:avLst/>
          </a:prstGeom>
          <a:solidFill>
            <a:srgbClr val="FA918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0,7</a:t>
            </a:r>
          </a:p>
        </p:txBody>
      </p:sp>
      <p:sp>
        <p:nvSpPr>
          <p:cNvPr id="68" name="!!1-0">
            <a:extLst>
              <a:ext uri="{FF2B5EF4-FFF2-40B4-BE49-F238E27FC236}">
                <a16:creationId xmlns:a16="http://schemas.microsoft.com/office/drawing/2014/main" id="{B6846D6D-F334-6A04-C1E3-F48425483B82}"/>
              </a:ext>
            </a:extLst>
          </p:cNvPr>
          <p:cNvSpPr/>
          <p:nvPr/>
        </p:nvSpPr>
        <p:spPr>
          <a:xfrm>
            <a:off x="3510676" y="1748494"/>
            <a:ext cx="646331" cy="646331"/>
          </a:xfrm>
          <a:prstGeom prst="rect">
            <a:avLst/>
          </a:prstGeom>
          <a:solidFill>
            <a:srgbClr val="FCAE7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1,0</a:t>
            </a:r>
          </a:p>
        </p:txBody>
      </p:sp>
      <p:sp>
        <p:nvSpPr>
          <p:cNvPr id="69" name="!!1-1">
            <a:extLst>
              <a:ext uri="{FF2B5EF4-FFF2-40B4-BE49-F238E27FC236}">
                <a16:creationId xmlns:a16="http://schemas.microsoft.com/office/drawing/2014/main" id="{1700553A-ACE6-E246-F877-E965FFB1E14A}"/>
              </a:ext>
            </a:extLst>
          </p:cNvPr>
          <p:cNvSpPr/>
          <p:nvPr/>
        </p:nvSpPr>
        <p:spPr>
          <a:xfrm>
            <a:off x="4157007" y="2481074"/>
            <a:ext cx="646331" cy="646331"/>
          </a:xfrm>
          <a:prstGeom prst="rect">
            <a:avLst/>
          </a:prstGeom>
          <a:solidFill>
            <a:srgbClr val="FCAE7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1,1</a:t>
            </a:r>
          </a:p>
        </p:txBody>
      </p:sp>
      <p:sp>
        <p:nvSpPr>
          <p:cNvPr id="70" name="!!1-2">
            <a:extLst>
              <a:ext uri="{FF2B5EF4-FFF2-40B4-BE49-F238E27FC236}">
                <a16:creationId xmlns:a16="http://schemas.microsoft.com/office/drawing/2014/main" id="{488A7344-1AC8-F454-F042-2FCF30155655}"/>
              </a:ext>
            </a:extLst>
          </p:cNvPr>
          <p:cNvSpPr/>
          <p:nvPr/>
        </p:nvSpPr>
        <p:spPr>
          <a:xfrm>
            <a:off x="4802684" y="3213654"/>
            <a:ext cx="646331" cy="646331"/>
          </a:xfrm>
          <a:prstGeom prst="rect">
            <a:avLst/>
          </a:prstGeom>
          <a:solidFill>
            <a:srgbClr val="FCAE7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1,2</a:t>
            </a:r>
          </a:p>
        </p:txBody>
      </p:sp>
      <p:sp>
        <p:nvSpPr>
          <p:cNvPr id="71" name="!!1-3">
            <a:extLst>
              <a:ext uri="{FF2B5EF4-FFF2-40B4-BE49-F238E27FC236}">
                <a16:creationId xmlns:a16="http://schemas.microsoft.com/office/drawing/2014/main" id="{3DE1DF6F-6D28-3899-3603-DDF53EE2C49C}"/>
              </a:ext>
            </a:extLst>
          </p:cNvPr>
          <p:cNvSpPr/>
          <p:nvPr/>
        </p:nvSpPr>
        <p:spPr>
          <a:xfrm>
            <a:off x="5449669" y="3946235"/>
            <a:ext cx="646331" cy="646331"/>
          </a:xfrm>
          <a:prstGeom prst="rect">
            <a:avLst/>
          </a:prstGeom>
          <a:solidFill>
            <a:srgbClr val="FCAE7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1,3</a:t>
            </a:r>
          </a:p>
        </p:txBody>
      </p:sp>
      <p:sp>
        <p:nvSpPr>
          <p:cNvPr id="72" name="!!1-4">
            <a:extLst>
              <a:ext uri="{FF2B5EF4-FFF2-40B4-BE49-F238E27FC236}">
                <a16:creationId xmlns:a16="http://schemas.microsoft.com/office/drawing/2014/main" id="{E2BA1303-0413-6F22-70FA-A144353A86D0}"/>
              </a:ext>
            </a:extLst>
          </p:cNvPr>
          <p:cNvSpPr/>
          <p:nvPr/>
        </p:nvSpPr>
        <p:spPr>
          <a:xfrm>
            <a:off x="6096000" y="4678816"/>
            <a:ext cx="646331" cy="646331"/>
          </a:xfrm>
          <a:prstGeom prst="rect">
            <a:avLst/>
          </a:prstGeom>
          <a:solidFill>
            <a:srgbClr val="FCAE7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1,4</a:t>
            </a:r>
          </a:p>
        </p:txBody>
      </p:sp>
      <p:sp>
        <p:nvSpPr>
          <p:cNvPr id="73" name="!!1-5">
            <a:extLst>
              <a:ext uri="{FF2B5EF4-FFF2-40B4-BE49-F238E27FC236}">
                <a16:creationId xmlns:a16="http://schemas.microsoft.com/office/drawing/2014/main" id="{48BB4BF7-11F4-C9D4-7972-0BA3DE533942}"/>
              </a:ext>
            </a:extLst>
          </p:cNvPr>
          <p:cNvSpPr/>
          <p:nvPr/>
        </p:nvSpPr>
        <p:spPr>
          <a:xfrm>
            <a:off x="6742331" y="5411397"/>
            <a:ext cx="646331" cy="646331"/>
          </a:xfrm>
          <a:prstGeom prst="rect">
            <a:avLst/>
          </a:prstGeom>
          <a:solidFill>
            <a:srgbClr val="FCAE7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1,5</a:t>
            </a:r>
          </a:p>
        </p:txBody>
      </p:sp>
      <p:sp>
        <p:nvSpPr>
          <p:cNvPr id="74" name="!!1-6">
            <a:extLst>
              <a:ext uri="{FF2B5EF4-FFF2-40B4-BE49-F238E27FC236}">
                <a16:creationId xmlns:a16="http://schemas.microsoft.com/office/drawing/2014/main" id="{596387F4-1632-6F4F-E368-A6E019000203}"/>
              </a:ext>
            </a:extLst>
          </p:cNvPr>
          <p:cNvSpPr/>
          <p:nvPr/>
        </p:nvSpPr>
        <p:spPr>
          <a:xfrm>
            <a:off x="7389969" y="6143978"/>
            <a:ext cx="646331" cy="646331"/>
          </a:xfrm>
          <a:prstGeom prst="rect">
            <a:avLst/>
          </a:prstGeom>
          <a:solidFill>
            <a:srgbClr val="FCAE7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1,6</a:t>
            </a:r>
          </a:p>
        </p:txBody>
      </p:sp>
      <p:sp>
        <p:nvSpPr>
          <p:cNvPr id="75" name="!!1-7">
            <a:extLst>
              <a:ext uri="{FF2B5EF4-FFF2-40B4-BE49-F238E27FC236}">
                <a16:creationId xmlns:a16="http://schemas.microsoft.com/office/drawing/2014/main" id="{D0DF56E1-5C5E-3C8C-515E-674C783B5D61}"/>
              </a:ext>
            </a:extLst>
          </p:cNvPr>
          <p:cNvSpPr/>
          <p:nvPr/>
        </p:nvSpPr>
        <p:spPr>
          <a:xfrm>
            <a:off x="8034993" y="1015913"/>
            <a:ext cx="646331" cy="646331"/>
          </a:xfrm>
          <a:prstGeom prst="rect">
            <a:avLst/>
          </a:prstGeom>
          <a:solidFill>
            <a:srgbClr val="FCAE7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1,7</a:t>
            </a:r>
          </a:p>
        </p:txBody>
      </p:sp>
      <p:sp>
        <p:nvSpPr>
          <p:cNvPr id="76" name="!!2-0">
            <a:extLst>
              <a:ext uri="{FF2B5EF4-FFF2-40B4-BE49-F238E27FC236}">
                <a16:creationId xmlns:a16="http://schemas.microsoft.com/office/drawing/2014/main" id="{50635DC7-247E-247D-C4EB-05178F8D8D99}"/>
              </a:ext>
            </a:extLst>
          </p:cNvPr>
          <p:cNvSpPr/>
          <p:nvPr/>
        </p:nvSpPr>
        <p:spPr>
          <a:xfrm>
            <a:off x="3510676" y="2481075"/>
            <a:ext cx="646331" cy="646331"/>
          </a:xfrm>
          <a:prstGeom prst="rect">
            <a:avLst/>
          </a:prstGeom>
          <a:solidFill>
            <a:srgbClr val="FFE69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2,0</a:t>
            </a:r>
          </a:p>
        </p:txBody>
      </p:sp>
      <p:sp>
        <p:nvSpPr>
          <p:cNvPr id="77" name="!!2-1">
            <a:extLst>
              <a:ext uri="{FF2B5EF4-FFF2-40B4-BE49-F238E27FC236}">
                <a16:creationId xmlns:a16="http://schemas.microsoft.com/office/drawing/2014/main" id="{0B3C3468-A206-CF91-B94D-25FCA221FDA5}"/>
              </a:ext>
            </a:extLst>
          </p:cNvPr>
          <p:cNvSpPr/>
          <p:nvPr/>
        </p:nvSpPr>
        <p:spPr>
          <a:xfrm>
            <a:off x="4157007" y="3213655"/>
            <a:ext cx="646331" cy="646331"/>
          </a:xfrm>
          <a:prstGeom prst="rect">
            <a:avLst/>
          </a:prstGeom>
          <a:solidFill>
            <a:srgbClr val="FFE69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2,1</a:t>
            </a:r>
          </a:p>
        </p:txBody>
      </p:sp>
      <p:sp>
        <p:nvSpPr>
          <p:cNvPr id="78" name="!!2-2">
            <a:extLst>
              <a:ext uri="{FF2B5EF4-FFF2-40B4-BE49-F238E27FC236}">
                <a16:creationId xmlns:a16="http://schemas.microsoft.com/office/drawing/2014/main" id="{779DD237-05E7-9899-BCC0-CC11766EE807}"/>
              </a:ext>
            </a:extLst>
          </p:cNvPr>
          <p:cNvSpPr/>
          <p:nvPr/>
        </p:nvSpPr>
        <p:spPr>
          <a:xfrm>
            <a:off x="4802684" y="3946235"/>
            <a:ext cx="646331" cy="646331"/>
          </a:xfrm>
          <a:prstGeom prst="rect">
            <a:avLst/>
          </a:prstGeom>
          <a:solidFill>
            <a:srgbClr val="FFE69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2,2</a:t>
            </a:r>
          </a:p>
        </p:txBody>
      </p:sp>
      <p:sp>
        <p:nvSpPr>
          <p:cNvPr id="79" name="!!2-3">
            <a:extLst>
              <a:ext uri="{FF2B5EF4-FFF2-40B4-BE49-F238E27FC236}">
                <a16:creationId xmlns:a16="http://schemas.microsoft.com/office/drawing/2014/main" id="{B39C9099-51E3-A30A-175B-A6DE12C33A5B}"/>
              </a:ext>
            </a:extLst>
          </p:cNvPr>
          <p:cNvSpPr/>
          <p:nvPr/>
        </p:nvSpPr>
        <p:spPr>
          <a:xfrm>
            <a:off x="5449669" y="4678816"/>
            <a:ext cx="646331" cy="646331"/>
          </a:xfrm>
          <a:prstGeom prst="rect">
            <a:avLst/>
          </a:prstGeom>
          <a:solidFill>
            <a:srgbClr val="FFE69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2,3</a:t>
            </a:r>
          </a:p>
        </p:txBody>
      </p:sp>
      <p:sp>
        <p:nvSpPr>
          <p:cNvPr id="80" name="!!2-4">
            <a:extLst>
              <a:ext uri="{FF2B5EF4-FFF2-40B4-BE49-F238E27FC236}">
                <a16:creationId xmlns:a16="http://schemas.microsoft.com/office/drawing/2014/main" id="{B800EB2B-BF14-09BE-96CF-B30653E60E1A}"/>
              </a:ext>
            </a:extLst>
          </p:cNvPr>
          <p:cNvSpPr/>
          <p:nvPr/>
        </p:nvSpPr>
        <p:spPr>
          <a:xfrm>
            <a:off x="6096000" y="5411397"/>
            <a:ext cx="646331" cy="646331"/>
          </a:xfrm>
          <a:prstGeom prst="rect">
            <a:avLst/>
          </a:prstGeom>
          <a:solidFill>
            <a:srgbClr val="FFE69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2,4</a:t>
            </a:r>
          </a:p>
        </p:txBody>
      </p:sp>
      <p:sp>
        <p:nvSpPr>
          <p:cNvPr id="81" name="!!2-5">
            <a:extLst>
              <a:ext uri="{FF2B5EF4-FFF2-40B4-BE49-F238E27FC236}">
                <a16:creationId xmlns:a16="http://schemas.microsoft.com/office/drawing/2014/main" id="{4A974BC5-5669-8B98-45AF-041967917DE4}"/>
              </a:ext>
            </a:extLst>
          </p:cNvPr>
          <p:cNvSpPr/>
          <p:nvPr/>
        </p:nvSpPr>
        <p:spPr>
          <a:xfrm>
            <a:off x="6742331" y="6143978"/>
            <a:ext cx="646331" cy="646331"/>
          </a:xfrm>
          <a:prstGeom prst="rect">
            <a:avLst/>
          </a:prstGeom>
          <a:solidFill>
            <a:srgbClr val="FFE69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2,5</a:t>
            </a:r>
          </a:p>
        </p:txBody>
      </p:sp>
      <p:sp>
        <p:nvSpPr>
          <p:cNvPr id="82" name="!!2-6">
            <a:extLst>
              <a:ext uri="{FF2B5EF4-FFF2-40B4-BE49-F238E27FC236}">
                <a16:creationId xmlns:a16="http://schemas.microsoft.com/office/drawing/2014/main" id="{0219347B-99DF-9800-6FCB-4608DB3E9583}"/>
              </a:ext>
            </a:extLst>
          </p:cNvPr>
          <p:cNvSpPr/>
          <p:nvPr/>
        </p:nvSpPr>
        <p:spPr>
          <a:xfrm>
            <a:off x="7389969" y="1015913"/>
            <a:ext cx="646331" cy="646331"/>
          </a:xfrm>
          <a:prstGeom prst="rect">
            <a:avLst/>
          </a:prstGeom>
          <a:solidFill>
            <a:srgbClr val="FFE69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2,6</a:t>
            </a:r>
          </a:p>
        </p:txBody>
      </p:sp>
      <p:sp>
        <p:nvSpPr>
          <p:cNvPr id="83" name="!!2-7">
            <a:extLst>
              <a:ext uri="{FF2B5EF4-FFF2-40B4-BE49-F238E27FC236}">
                <a16:creationId xmlns:a16="http://schemas.microsoft.com/office/drawing/2014/main" id="{C7B2FF78-1B21-C9B1-689A-A708F9843F63}"/>
              </a:ext>
            </a:extLst>
          </p:cNvPr>
          <p:cNvSpPr/>
          <p:nvPr/>
        </p:nvSpPr>
        <p:spPr>
          <a:xfrm>
            <a:off x="8034993" y="1748494"/>
            <a:ext cx="646331" cy="646331"/>
          </a:xfrm>
          <a:prstGeom prst="rect">
            <a:avLst/>
          </a:prstGeom>
          <a:solidFill>
            <a:srgbClr val="FFE699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2,7</a:t>
            </a:r>
          </a:p>
        </p:txBody>
      </p:sp>
      <p:sp>
        <p:nvSpPr>
          <p:cNvPr id="84" name="!!3-0">
            <a:extLst>
              <a:ext uri="{FF2B5EF4-FFF2-40B4-BE49-F238E27FC236}">
                <a16:creationId xmlns:a16="http://schemas.microsoft.com/office/drawing/2014/main" id="{76EBEC62-C9EC-7F91-05A1-BED1CDFBA158}"/>
              </a:ext>
            </a:extLst>
          </p:cNvPr>
          <p:cNvSpPr/>
          <p:nvPr/>
        </p:nvSpPr>
        <p:spPr>
          <a:xfrm>
            <a:off x="3510676" y="3213656"/>
            <a:ext cx="646331" cy="646331"/>
          </a:xfrm>
          <a:prstGeom prst="rect">
            <a:avLst/>
          </a:prstGeom>
          <a:solidFill>
            <a:srgbClr val="F9FFB5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3,0</a:t>
            </a:r>
          </a:p>
        </p:txBody>
      </p:sp>
      <p:sp>
        <p:nvSpPr>
          <p:cNvPr id="85" name="!!3-1">
            <a:extLst>
              <a:ext uri="{FF2B5EF4-FFF2-40B4-BE49-F238E27FC236}">
                <a16:creationId xmlns:a16="http://schemas.microsoft.com/office/drawing/2014/main" id="{EC9045A0-8FBF-DEC9-FCF8-4244D01EFCD7}"/>
              </a:ext>
            </a:extLst>
          </p:cNvPr>
          <p:cNvSpPr/>
          <p:nvPr/>
        </p:nvSpPr>
        <p:spPr>
          <a:xfrm>
            <a:off x="4157007" y="3946236"/>
            <a:ext cx="646331" cy="646331"/>
          </a:xfrm>
          <a:prstGeom prst="rect">
            <a:avLst/>
          </a:prstGeom>
          <a:solidFill>
            <a:srgbClr val="F9FFB5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3,1</a:t>
            </a:r>
          </a:p>
        </p:txBody>
      </p:sp>
      <p:sp>
        <p:nvSpPr>
          <p:cNvPr id="86" name="!!3-2">
            <a:extLst>
              <a:ext uri="{FF2B5EF4-FFF2-40B4-BE49-F238E27FC236}">
                <a16:creationId xmlns:a16="http://schemas.microsoft.com/office/drawing/2014/main" id="{B70ED0A4-007A-2196-C42C-37C526A37159}"/>
              </a:ext>
            </a:extLst>
          </p:cNvPr>
          <p:cNvSpPr/>
          <p:nvPr/>
        </p:nvSpPr>
        <p:spPr>
          <a:xfrm>
            <a:off x="4802684" y="4678816"/>
            <a:ext cx="646331" cy="646331"/>
          </a:xfrm>
          <a:prstGeom prst="rect">
            <a:avLst/>
          </a:prstGeom>
          <a:solidFill>
            <a:srgbClr val="F9FFB5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3,2</a:t>
            </a:r>
          </a:p>
        </p:txBody>
      </p:sp>
      <p:sp>
        <p:nvSpPr>
          <p:cNvPr id="87" name="!!3-3">
            <a:extLst>
              <a:ext uri="{FF2B5EF4-FFF2-40B4-BE49-F238E27FC236}">
                <a16:creationId xmlns:a16="http://schemas.microsoft.com/office/drawing/2014/main" id="{36D9569A-DD76-2FAD-DC81-B930F7DBAE47}"/>
              </a:ext>
            </a:extLst>
          </p:cNvPr>
          <p:cNvSpPr/>
          <p:nvPr/>
        </p:nvSpPr>
        <p:spPr>
          <a:xfrm>
            <a:off x="5449669" y="5411397"/>
            <a:ext cx="646331" cy="646331"/>
          </a:xfrm>
          <a:prstGeom prst="rect">
            <a:avLst/>
          </a:prstGeom>
          <a:solidFill>
            <a:srgbClr val="F9FFB5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3,3</a:t>
            </a:r>
          </a:p>
        </p:txBody>
      </p:sp>
      <p:sp>
        <p:nvSpPr>
          <p:cNvPr id="88" name="!!3-4">
            <a:extLst>
              <a:ext uri="{FF2B5EF4-FFF2-40B4-BE49-F238E27FC236}">
                <a16:creationId xmlns:a16="http://schemas.microsoft.com/office/drawing/2014/main" id="{D98221D2-50EA-3D27-A4BE-D5C17B01BD3D}"/>
              </a:ext>
            </a:extLst>
          </p:cNvPr>
          <p:cNvSpPr/>
          <p:nvPr/>
        </p:nvSpPr>
        <p:spPr>
          <a:xfrm>
            <a:off x="6096000" y="6143978"/>
            <a:ext cx="646331" cy="646331"/>
          </a:xfrm>
          <a:prstGeom prst="rect">
            <a:avLst/>
          </a:prstGeom>
          <a:solidFill>
            <a:srgbClr val="F9FFB5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3,4</a:t>
            </a:r>
          </a:p>
        </p:txBody>
      </p:sp>
      <p:sp>
        <p:nvSpPr>
          <p:cNvPr id="89" name="!!3-5">
            <a:extLst>
              <a:ext uri="{FF2B5EF4-FFF2-40B4-BE49-F238E27FC236}">
                <a16:creationId xmlns:a16="http://schemas.microsoft.com/office/drawing/2014/main" id="{B83A2797-5312-DD30-2C8D-FB31774CCC27}"/>
              </a:ext>
            </a:extLst>
          </p:cNvPr>
          <p:cNvSpPr/>
          <p:nvPr/>
        </p:nvSpPr>
        <p:spPr>
          <a:xfrm>
            <a:off x="6742331" y="1015913"/>
            <a:ext cx="646331" cy="646331"/>
          </a:xfrm>
          <a:prstGeom prst="rect">
            <a:avLst/>
          </a:prstGeom>
          <a:solidFill>
            <a:srgbClr val="F9FFB5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3,5</a:t>
            </a:r>
          </a:p>
        </p:txBody>
      </p:sp>
      <p:sp>
        <p:nvSpPr>
          <p:cNvPr id="90" name="!!3-6">
            <a:extLst>
              <a:ext uri="{FF2B5EF4-FFF2-40B4-BE49-F238E27FC236}">
                <a16:creationId xmlns:a16="http://schemas.microsoft.com/office/drawing/2014/main" id="{206EE6E7-6323-86DE-31A5-A8AE2CE0C4DC}"/>
              </a:ext>
            </a:extLst>
          </p:cNvPr>
          <p:cNvSpPr/>
          <p:nvPr/>
        </p:nvSpPr>
        <p:spPr>
          <a:xfrm>
            <a:off x="7389969" y="1748494"/>
            <a:ext cx="646331" cy="646331"/>
          </a:xfrm>
          <a:prstGeom prst="rect">
            <a:avLst/>
          </a:prstGeom>
          <a:solidFill>
            <a:srgbClr val="F9FFB5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3,6</a:t>
            </a:r>
          </a:p>
        </p:txBody>
      </p:sp>
      <p:sp>
        <p:nvSpPr>
          <p:cNvPr id="91" name="!!3-7">
            <a:extLst>
              <a:ext uri="{FF2B5EF4-FFF2-40B4-BE49-F238E27FC236}">
                <a16:creationId xmlns:a16="http://schemas.microsoft.com/office/drawing/2014/main" id="{FCBF9345-4D96-49D0-AAB9-A23B799B641B}"/>
              </a:ext>
            </a:extLst>
          </p:cNvPr>
          <p:cNvSpPr/>
          <p:nvPr/>
        </p:nvSpPr>
        <p:spPr>
          <a:xfrm>
            <a:off x="8034993" y="2481075"/>
            <a:ext cx="646331" cy="646331"/>
          </a:xfrm>
          <a:prstGeom prst="rect">
            <a:avLst/>
          </a:prstGeom>
          <a:solidFill>
            <a:srgbClr val="F9FFB5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3,7</a:t>
            </a:r>
          </a:p>
        </p:txBody>
      </p:sp>
      <p:sp>
        <p:nvSpPr>
          <p:cNvPr id="92" name="!!4-0">
            <a:extLst>
              <a:ext uri="{FF2B5EF4-FFF2-40B4-BE49-F238E27FC236}">
                <a16:creationId xmlns:a16="http://schemas.microsoft.com/office/drawing/2014/main" id="{6D7AB9DA-DF11-A656-82A4-8D86503C3DD5}"/>
              </a:ext>
            </a:extLst>
          </p:cNvPr>
          <p:cNvSpPr/>
          <p:nvPr/>
        </p:nvSpPr>
        <p:spPr>
          <a:xfrm>
            <a:off x="3510676" y="3946237"/>
            <a:ext cx="646331" cy="646331"/>
          </a:xfrm>
          <a:prstGeom prst="rect">
            <a:avLst/>
          </a:prstGeom>
          <a:solidFill>
            <a:srgbClr val="B3F5B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4,0</a:t>
            </a:r>
          </a:p>
        </p:txBody>
      </p:sp>
      <p:sp>
        <p:nvSpPr>
          <p:cNvPr id="93" name="!!4-1">
            <a:extLst>
              <a:ext uri="{FF2B5EF4-FFF2-40B4-BE49-F238E27FC236}">
                <a16:creationId xmlns:a16="http://schemas.microsoft.com/office/drawing/2014/main" id="{1CEA2FBF-4AA6-B470-1912-038CA44229DB}"/>
              </a:ext>
            </a:extLst>
          </p:cNvPr>
          <p:cNvSpPr/>
          <p:nvPr/>
        </p:nvSpPr>
        <p:spPr>
          <a:xfrm>
            <a:off x="4157007" y="4678817"/>
            <a:ext cx="646331" cy="646331"/>
          </a:xfrm>
          <a:prstGeom prst="rect">
            <a:avLst/>
          </a:prstGeom>
          <a:solidFill>
            <a:srgbClr val="B3F5B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4,1</a:t>
            </a:r>
          </a:p>
        </p:txBody>
      </p:sp>
      <p:sp>
        <p:nvSpPr>
          <p:cNvPr id="94" name="!!4-2">
            <a:extLst>
              <a:ext uri="{FF2B5EF4-FFF2-40B4-BE49-F238E27FC236}">
                <a16:creationId xmlns:a16="http://schemas.microsoft.com/office/drawing/2014/main" id="{306E72D2-BE18-B858-5E80-59A8A0D41D38}"/>
              </a:ext>
            </a:extLst>
          </p:cNvPr>
          <p:cNvSpPr/>
          <p:nvPr/>
        </p:nvSpPr>
        <p:spPr>
          <a:xfrm>
            <a:off x="4802684" y="5411397"/>
            <a:ext cx="646331" cy="646331"/>
          </a:xfrm>
          <a:prstGeom prst="rect">
            <a:avLst/>
          </a:prstGeom>
          <a:solidFill>
            <a:srgbClr val="B3F5B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4,2</a:t>
            </a:r>
          </a:p>
        </p:txBody>
      </p:sp>
      <p:sp>
        <p:nvSpPr>
          <p:cNvPr id="95" name="!!4-3">
            <a:extLst>
              <a:ext uri="{FF2B5EF4-FFF2-40B4-BE49-F238E27FC236}">
                <a16:creationId xmlns:a16="http://schemas.microsoft.com/office/drawing/2014/main" id="{C592BF41-9DD3-FACB-2C03-011513B80012}"/>
              </a:ext>
            </a:extLst>
          </p:cNvPr>
          <p:cNvSpPr/>
          <p:nvPr/>
        </p:nvSpPr>
        <p:spPr>
          <a:xfrm>
            <a:off x="5449669" y="6143978"/>
            <a:ext cx="646331" cy="646331"/>
          </a:xfrm>
          <a:prstGeom prst="rect">
            <a:avLst/>
          </a:prstGeom>
          <a:solidFill>
            <a:srgbClr val="B3F5B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4,3</a:t>
            </a:r>
          </a:p>
        </p:txBody>
      </p:sp>
      <p:sp>
        <p:nvSpPr>
          <p:cNvPr id="96" name="!!4-4">
            <a:extLst>
              <a:ext uri="{FF2B5EF4-FFF2-40B4-BE49-F238E27FC236}">
                <a16:creationId xmlns:a16="http://schemas.microsoft.com/office/drawing/2014/main" id="{04358335-8147-E792-9F03-CD072545920B}"/>
              </a:ext>
            </a:extLst>
          </p:cNvPr>
          <p:cNvSpPr/>
          <p:nvPr/>
        </p:nvSpPr>
        <p:spPr>
          <a:xfrm>
            <a:off x="6096000" y="1015913"/>
            <a:ext cx="646331" cy="646331"/>
          </a:xfrm>
          <a:prstGeom prst="rect">
            <a:avLst/>
          </a:prstGeom>
          <a:solidFill>
            <a:srgbClr val="B3F5B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4,4</a:t>
            </a:r>
          </a:p>
        </p:txBody>
      </p:sp>
      <p:sp>
        <p:nvSpPr>
          <p:cNvPr id="97" name="!!4-5">
            <a:extLst>
              <a:ext uri="{FF2B5EF4-FFF2-40B4-BE49-F238E27FC236}">
                <a16:creationId xmlns:a16="http://schemas.microsoft.com/office/drawing/2014/main" id="{7CF42CE2-0E04-C2B7-78EC-1D36A19DC42D}"/>
              </a:ext>
            </a:extLst>
          </p:cNvPr>
          <p:cNvSpPr/>
          <p:nvPr/>
        </p:nvSpPr>
        <p:spPr>
          <a:xfrm>
            <a:off x="6742331" y="1748494"/>
            <a:ext cx="646331" cy="646331"/>
          </a:xfrm>
          <a:prstGeom prst="rect">
            <a:avLst/>
          </a:prstGeom>
          <a:solidFill>
            <a:srgbClr val="B3F5B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4,5</a:t>
            </a:r>
          </a:p>
        </p:txBody>
      </p:sp>
      <p:sp>
        <p:nvSpPr>
          <p:cNvPr id="98" name="!!4-6">
            <a:extLst>
              <a:ext uri="{FF2B5EF4-FFF2-40B4-BE49-F238E27FC236}">
                <a16:creationId xmlns:a16="http://schemas.microsoft.com/office/drawing/2014/main" id="{6C0BD2B5-43B8-7F0E-434D-AE25AA5D6CA4}"/>
              </a:ext>
            </a:extLst>
          </p:cNvPr>
          <p:cNvSpPr/>
          <p:nvPr/>
        </p:nvSpPr>
        <p:spPr>
          <a:xfrm>
            <a:off x="7389969" y="2481075"/>
            <a:ext cx="646331" cy="646331"/>
          </a:xfrm>
          <a:prstGeom prst="rect">
            <a:avLst/>
          </a:prstGeom>
          <a:solidFill>
            <a:srgbClr val="B3F5B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4,6</a:t>
            </a:r>
          </a:p>
        </p:txBody>
      </p:sp>
      <p:sp>
        <p:nvSpPr>
          <p:cNvPr id="99" name="!!4-7">
            <a:extLst>
              <a:ext uri="{FF2B5EF4-FFF2-40B4-BE49-F238E27FC236}">
                <a16:creationId xmlns:a16="http://schemas.microsoft.com/office/drawing/2014/main" id="{FF47CB20-43C0-32C2-80E9-E39577A4C184}"/>
              </a:ext>
            </a:extLst>
          </p:cNvPr>
          <p:cNvSpPr/>
          <p:nvPr/>
        </p:nvSpPr>
        <p:spPr>
          <a:xfrm>
            <a:off x="8034993" y="3213656"/>
            <a:ext cx="646331" cy="646331"/>
          </a:xfrm>
          <a:prstGeom prst="rect">
            <a:avLst/>
          </a:prstGeom>
          <a:solidFill>
            <a:srgbClr val="B3F5BC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4,7</a:t>
            </a:r>
          </a:p>
        </p:txBody>
      </p:sp>
      <p:sp>
        <p:nvSpPr>
          <p:cNvPr id="100" name="!!5-0">
            <a:extLst>
              <a:ext uri="{FF2B5EF4-FFF2-40B4-BE49-F238E27FC236}">
                <a16:creationId xmlns:a16="http://schemas.microsoft.com/office/drawing/2014/main" id="{0A04E3CE-793A-E3A5-D987-A2092BC86921}"/>
              </a:ext>
            </a:extLst>
          </p:cNvPr>
          <p:cNvSpPr/>
          <p:nvPr/>
        </p:nvSpPr>
        <p:spPr>
          <a:xfrm>
            <a:off x="3510676" y="4678818"/>
            <a:ext cx="646331" cy="646331"/>
          </a:xfrm>
          <a:prstGeom prst="rect">
            <a:avLst/>
          </a:prstGeom>
          <a:solidFill>
            <a:srgbClr val="D6F6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5,0</a:t>
            </a:r>
          </a:p>
        </p:txBody>
      </p:sp>
      <p:sp>
        <p:nvSpPr>
          <p:cNvPr id="101" name="!!5-1">
            <a:extLst>
              <a:ext uri="{FF2B5EF4-FFF2-40B4-BE49-F238E27FC236}">
                <a16:creationId xmlns:a16="http://schemas.microsoft.com/office/drawing/2014/main" id="{2D4C0B9F-0CD1-D44A-DDB7-7CC9836EFFAC}"/>
              </a:ext>
            </a:extLst>
          </p:cNvPr>
          <p:cNvSpPr/>
          <p:nvPr/>
        </p:nvSpPr>
        <p:spPr>
          <a:xfrm>
            <a:off x="4157007" y="5411398"/>
            <a:ext cx="646331" cy="646331"/>
          </a:xfrm>
          <a:prstGeom prst="rect">
            <a:avLst/>
          </a:prstGeom>
          <a:solidFill>
            <a:srgbClr val="D6F6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5,1</a:t>
            </a:r>
          </a:p>
        </p:txBody>
      </p:sp>
      <p:sp>
        <p:nvSpPr>
          <p:cNvPr id="102" name="!!5-2">
            <a:extLst>
              <a:ext uri="{FF2B5EF4-FFF2-40B4-BE49-F238E27FC236}">
                <a16:creationId xmlns:a16="http://schemas.microsoft.com/office/drawing/2014/main" id="{390C2A9F-A90E-FCA8-5DA4-D5D672E6D176}"/>
              </a:ext>
            </a:extLst>
          </p:cNvPr>
          <p:cNvSpPr/>
          <p:nvPr/>
        </p:nvSpPr>
        <p:spPr>
          <a:xfrm>
            <a:off x="4802684" y="6143978"/>
            <a:ext cx="646331" cy="646331"/>
          </a:xfrm>
          <a:prstGeom prst="rect">
            <a:avLst/>
          </a:prstGeom>
          <a:solidFill>
            <a:srgbClr val="D6F6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5,2</a:t>
            </a:r>
          </a:p>
        </p:txBody>
      </p:sp>
      <p:sp>
        <p:nvSpPr>
          <p:cNvPr id="103" name="!!5-3">
            <a:extLst>
              <a:ext uri="{FF2B5EF4-FFF2-40B4-BE49-F238E27FC236}">
                <a16:creationId xmlns:a16="http://schemas.microsoft.com/office/drawing/2014/main" id="{3FFD038C-8611-833E-EC23-5C03D898FEDD}"/>
              </a:ext>
            </a:extLst>
          </p:cNvPr>
          <p:cNvSpPr/>
          <p:nvPr/>
        </p:nvSpPr>
        <p:spPr>
          <a:xfrm>
            <a:off x="5449669" y="1015913"/>
            <a:ext cx="646331" cy="646331"/>
          </a:xfrm>
          <a:prstGeom prst="rect">
            <a:avLst/>
          </a:prstGeom>
          <a:solidFill>
            <a:srgbClr val="D6F6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5,3</a:t>
            </a:r>
          </a:p>
        </p:txBody>
      </p:sp>
      <p:sp>
        <p:nvSpPr>
          <p:cNvPr id="104" name="!!5-4">
            <a:extLst>
              <a:ext uri="{FF2B5EF4-FFF2-40B4-BE49-F238E27FC236}">
                <a16:creationId xmlns:a16="http://schemas.microsoft.com/office/drawing/2014/main" id="{0879DCA4-FA14-D744-559C-5F1288140BD9}"/>
              </a:ext>
            </a:extLst>
          </p:cNvPr>
          <p:cNvSpPr/>
          <p:nvPr/>
        </p:nvSpPr>
        <p:spPr>
          <a:xfrm>
            <a:off x="6096000" y="1748494"/>
            <a:ext cx="646331" cy="646331"/>
          </a:xfrm>
          <a:prstGeom prst="rect">
            <a:avLst/>
          </a:prstGeom>
          <a:solidFill>
            <a:srgbClr val="D6F6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5,4</a:t>
            </a:r>
          </a:p>
        </p:txBody>
      </p:sp>
      <p:sp>
        <p:nvSpPr>
          <p:cNvPr id="105" name="!!5-5">
            <a:extLst>
              <a:ext uri="{FF2B5EF4-FFF2-40B4-BE49-F238E27FC236}">
                <a16:creationId xmlns:a16="http://schemas.microsoft.com/office/drawing/2014/main" id="{C0356243-CF3E-5D5A-2328-CB6CC1F60FB1}"/>
              </a:ext>
            </a:extLst>
          </p:cNvPr>
          <p:cNvSpPr/>
          <p:nvPr/>
        </p:nvSpPr>
        <p:spPr>
          <a:xfrm>
            <a:off x="6742331" y="2481075"/>
            <a:ext cx="646331" cy="646331"/>
          </a:xfrm>
          <a:prstGeom prst="rect">
            <a:avLst/>
          </a:prstGeom>
          <a:solidFill>
            <a:srgbClr val="D6F6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5,5</a:t>
            </a:r>
          </a:p>
        </p:txBody>
      </p:sp>
      <p:sp>
        <p:nvSpPr>
          <p:cNvPr id="106" name="!!5-6">
            <a:extLst>
              <a:ext uri="{FF2B5EF4-FFF2-40B4-BE49-F238E27FC236}">
                <a16:creationId xmlns:a16="http://schemas.microsoft.com/office/drawing/2014/main" id="{2365CA0B-8D27-5978-6EA1-172592CD3E80}"/>
              </a:ext>
            </a:extLst>
          </p:cNvPr>
          <p:cNvSpPr/>
          <p:nvPr/>
        </p:nvSpPr>
        <p:spPr>
          <a:xfrm>
            <a:off x="7389969" y="3213656"/>
            <a:ext cx="646331" cy="646331"/>
          </a:xfrm>
          <a:prstGeom prst="rect">
            <a:avLst/>
          </a:prstGeom>
          <a:solidFill>
            <a:srgbClr val="D6F6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5,6</a:t>
            </a:r>
          </a:p>
        </p:txBody>
      </p:sp>
      <p:sp>
        <p:nvSpPr>
          <p:cNvPr id="107" name="!!5-7">
            <a:extLst>
              <a:ext uri="{FF2B5EF4-FFF2-40B4-BE49-F238E27FC236}">
                <a16:creationId xmlns:a16="http://schemas.microsoft.com/office/drawing/2014/main" id="{00CD2302-16C7-9808-8FE5-29CE0668F817}"/>
              </a:ext>
            </a:extLst>
          </p:cNvPr>
          <p:cNvSpPr/>
          <p:nvPr/>
        </p:nvSpPr>
        <p:spPr>
          <a:xfrm>
            <a:off x="8034993" y="3946237"/>
            <a:ext cx="646331" cy="646331"/>
          </a:xfrm>
          <a:prstGeom prst="rect">
            <a:avLst/>
          </a:prstGeom>
          <a:solidFill>
            <a:srgbClr val="D6F6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5,7</a:t>
            </a:r>
          </a:p>
        </p:txBody>
      </p:sp>
      <p:sp>
        <p:nvSpPr>
          <p:cNvPr id="108" name="!!6-0">
            <a:extLst>
              <a:ext uri="{FF2B5EF4-FFF2-40B4-BE49-F238E27FC236}">
                <a16:creationId xmlns:a16="http://schemas.microsoft.com/office/drawing/2014/main" id="{00192EB9-17A0-7A7C-2BA2-6F9AB5B48FC2}"/>
              </a:ext>
            </a:extLst>
          </p:cNvPr>
          <p:cNvSpPr/>
          <p:nvPr/>
        </p:nvSpPr>
        <p:spPr>
          <a:xfrm>
            <a:off x="3510676" y="5411399"/>
            <a:ext cx="646331" cy="646331"/>
          </a:xfrm>
          <a:prstGeom prst="rect">
            <a:avLst/>
          </a:prstGeom>
          <a:solidFill>
            <a:srgbClr val="E2CBF7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6,0</a:t>
            </a:r>
          </a:p>
        </p:txBody>
      </p:sp>
      <p:sp>
        <p:nvSpPr>
          <p:cNvPr id="109" name="!!6-1">
            <a:extLst>
              <a:ext uri="{FF2B5EF4-FFF2-40B4-BE49-F238E27FC236}">
                <a16:creationId xmlns:a16="http://schemas.microsoft.com/office/drawing/2014/main" id="{FEEECF54-50CF-214D-A8B4-11C851D29F25}"/>
              </a:ext>
            </a:extLst>
          </p:cNvPr>
          <p:cNvSpPr/>
          <p:nvPr/>
        </p:nvSpPr>
        <p:spPr>
          <a:xfrm>
            <a:off x="4157007" y="6143979"/>
            <a:ext cx="646331" cy="646331"/>
          </a:xfrm>
          <a:prstGeom prst="rect">
            <a:avLst/>
          </a:prstGeom>
          <a:solidFill>
            <a:srgbClr val="E2CBF7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6,1</a:t>
            </a:r>
          </a:p>
        </p:txBody>
      </p:sp>
      <p:sp>
        <p:nvSpPr>
          <p:cNvPr id="110" name="!!6-2">
            <a:extLst>
              <a:ext uri="{FF2B5EF4-FFF2-40B4-BE49-F238E27FC236}">
                <a16:creationId xmlns:a16="http://schemas.microsoft.com/office/drawing/2014/main" id="{90D6C4BD-0F87-1EF5-F4A1-4995A4BC8710}"/>
              </a:ext>
            </a:extLst>
          </p:cNvPr>
          <p:cNvSpPr/>
          <p:nvPr/>
        </p:nvSpPr>
        <p:spPr>
          <a:xfrm>
            <a:off x="4802684" y="1015913"/>
            <a:ext cx="646331" cy="646331"/>
          </a:xfrm>
          <a:prstGeom prst="rect">
            <a:avLst/>
          </a:prstGeom>
          <a:solidFill>
            <a:srgbClr val="E2CBF7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6,2</a:t>
            </a:r>
          </a:p>
        </p:txBody>
      </p:sp>
      <p:sp>
        <p:nvSpPr>
          <p:cNvPr id="111" name="!!6-3">
            <a:extLst>
              <a:ext uri="{FF2B5EF4-FFF2-40B4-BE49-F238E27FC236}">
                <a16:creationId xmlns:a16="http://schemas.microsoft.com/office/drawing/2014/main" id="{1CF46B66-91E5-A07D-11D8-0C3365061F65}"/>
              </a:ext>
            </a:extLst>
          </p:cNvPr>
          <p:cNvSpPr/>
          <p:nvPr/>
        </p:nvSpPr>
        <p:spPr>
          <a:xfrm>
            <a:off x="5449669" y="1748494"/>
            <a:ext cx="646331" cy="646331"/>
          </a:xfrm>
          <a:prstGeom prst="rect">
            <a:avLst/>
          </a:prstGeom>
          <a:solidFill>
            <a:srgbClr val="E2CBF7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6,3</a:t>
            </a:r>
          </a:p>
        </p:txBody>
      </p:sp>
      <p:sp>
        <p:nvSpPr>
          <p:cNvPr id="112" name="!!6-4">
            <a:extLst>
              <a:ext uri="{FF2B5EF4-FFF2-40B4-BE49-F238E27FC236}">
                <a16:creationId xmlns:a16="http://schemas.microsoft.com/office/drawing/2014/main" id="{82336EB1-0987-58D6-84D9-CD13396C6187}"/>
              </a:ext>
            </a:extLst>
          </p:cNvPr>
          <p:cNvSpPr/>
          <p:nvPr/>
        </p:nvSpPr>
        <p:spPr>
          <a:xfrm>
            <a:off x="6096000" y="2481075"/>
            <a:ext cx="646331" cy="646331"/>
          </a:xfrm>
          <a:prstGeom prst="rect">
            <a:avLst/>
          </a:prstGeom>
          <a:solidFill>
            <a:srgbClr val="E2CBF7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6,4</a:t>
            </a:r>
          </a:p>
        </p:txBody>
      </p:sp>
      <p:sp>
        <p:nvSpPr>
          <p:cNvPr id="113" name="!!6-5">
            <a:extLst>
              <a:ext uri="{FF2B5EF4-FFF2-40B4-BE49-F238E27FC236}">
                <a16:creationId xmlns:a16="http://schemas.microsoft.com/office/drawing/2014/main" id="{A2908813-E805-6FC6-5BD6-5EAE6A4D2D78}"/>
              </a:ext>
            </a:extLst>
          </p:cNvPr>
          <p:cNvSpPr/>
          <p:nvPr/>
        </p:nvSpPr>
        <p:spPr>
          <a:xfrm>
            <a:off x="6742331" y="3213656"/>
            <a:ext cx="646331" cy="646331"/>
          </a:xfrm>
          <a:prstGeom prst="rect">
            <a:avLst/>
          </a:prstGeom>
          <a:solidFill>
            <a:srgbClr val="E2CBF7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6,5</a:t>
            </a:r>
          </a:p>
        </p:txBody>
      </p:sp>
      <p:sp>
        <p:nvSpPr>
          <p:cNvPr id="114" name="!!6-6">
            <a:extLst>
              <a:ext uri="{FF2B5EF4-FFF2-40B4-BE49-F238E27FC236}">
                <a16:creationId xmlns:a16="http://schemas.microsoft.com/office/drawing/2014/main" id="{F2F6B0AA-5FCC-F3AD-6647-F59B1E85F4E6}"/>
              </a:ext>
            </a:extLst>
          </p:cNvPr>
          <p:cNvSpPr/>
          <p:nvPr/>
        </p:nvSpPr>
        <p:spPr>
          <a:xfrm>
            <a:off x="7389969" y="3946237"/>
            <a:ext cx="646331" cy="646331"/>
          </a:xfrm>
          <a:prstGeom prst="rect">
            <a:avLst/>
          </a:prstGeom>
          <a:solidFill>
            <a:srgbClr val="E2CBF7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6,6</a:t>
            </a:r>
          </a:p>
        </p:txBody>
      </p:sp>
      <p:sp>
        <p:nvSpPr>
          <p:cNvPr id="115" name="!!6-7">
            <a:extLst>
              <a:ext uri="{FF2B5EF4-FFF2-40B4-BE49-F238E27FC236}">
                <a16:creationId xmlns:a16="http://schemas.microsoft.com/office/drawing/2014/main" id="{415FF6DD-DEDE-BF62-B59B-305BCC411DFC}"/>
              </a:ext>
            </a:extLst>
          </p:cNvPr>
          <p:cNvSpPr/>
          <p:nvPr/>
        </p:nvSpPr>
        <p:spPr>
          <a:xfrm>
            <a:off x="8034993" y="4678818"/>
            <a:ext cx="646331" cy="646331"/>
          </a:xfrm>
          <a:prstGeom prst="rect">
            <a:avLst/>
          </a:prstGeom>
          <a:solidFill>
            <a:srgbClr val="E2CBF7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6,7</a:t>
            </a:r>
          </a:p>
        </p:txBody>
      </p:sp>
      <p:sp>
        <p:nvSpPr>
          <p:cNvPr id="116" name="!!7-0">
            <a:extLst>
              <a:ext uri="{FF2B5EF4-FFF2-40B4-BE49-F238E27FC236}">
                <a16:creationId xmlns:a16="http://schemas.microsoft.com/office/drawing/2014/main" id="{9400725B-48FD-B209-6603-F235319B504A}"/>
              </a:ext>
            </a:extLst>
          </p:cNvPr>
          <p:cNvSpPr/>
          <p:nvPr/>
        </p:nvSpPr>
        <p:spPr>
          <a:xfrm>
            <a:off x="3510676" y="6143983"/>
            <a:ext cx="646331" cy="646331"/>
          </a:xfrm>
          <a:prstGeom prst="rect">
            <a:avLst/>
          </a:prstGeom>
          <a:solidFill>
            <a:srgbClr val="D1BD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7,0</a:t>
            </a:r>
          </a:p>
        </p:txBody>
      </p:sp>
      <p:sp>
        <p:nvSpPr>
          <p:cNvPr id="117" name="!!7-1">
            <a:extLst>
              <a:ext uri="{FF2B5EF4-FFF2-40B4-BE49-F238E27FC236}">
                <a16:creationId xmlns:a16="http://schemas.microsoft.com/office/drawing/2014/main" id="{674BCD49-9B46-1BEA-6C2F-E1373633E71A}"/>
              </a:ext>
            </a:extLst>
          </p:cNvPr>
          <p:cNvSpPr/>
          <p:nvPr/>
        </p:nvSpPr>
        <p:spPr>
          <a:xfrm>
            <a:off x="4157007" y="1015917"/>
            <a:ext cx="646331" cy="646331"/>
          </a:xfrm>
          <a:prstGeom prst="rect">
            <a:avLst/>
          </a:prstGeom>
          <a:solidFill>
            <a:srgbClr val="D1BD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7,1</a:t>
            </a:r>
          </a:p>
        </p:txBody>
      </p:sp>
      <p:sp>
        <p:nvSpPr>
          <p:cNvPr id="118" name="!!7-2">
            <a:extLst>
              <a:ext uri="{FF2B5EF4-FFF2-40B4-BE49-F238E27FC236}">
                <a16:creationId xmlns:a16="http://schemas.microsoft.com/office/drawing/2014/main" id="{467A029F-E935-397C-4F23-9FFD1E367F62}"/>
              </a:ext>
            </a:extLst>
          </p:cNvPr>
          <p:cNvSpPr/>
          <p:nvPr/>
        </p:nvSpPr>
        <p:spPr>
          <a:xfrm>
            <a:off x="4802684" y="1748497"/>
            <a:ext cx="646331" cy="646331"/>
          </a:xfrm>
          <a:prstGeom prst="rect">
            <a:avLst/>
          </a:prstGeom>
          <a:solidFill>
            <a:srgbClr val="D1BD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7,2</a:t>
            </a:r>
          </a:p>
        </p:txBody>
      </p:sp>
      <p:sp>
        <p:nvSpPr>
          <p:cNvPr id="119" name="!!7-3">
            <a:extLst>
              <a:ext uri="{FF2B5EF4-FFF2-40B4-BE49-F238E27FC236}">
                <a16:creationId xmlns:a16="http://schemas.microsoft.com/office/drawing/2014/main" id="{72C78FF3-D88A-3E4A-2315-B85873D2733C}"/>
              </a:ext>
            </a:extLst>
          </p:cNvPr>
          <p:cNvSpPr/>
          <p:nvPr/>
        </p:nvSpPr>
        <p:spPr>
          <a:xfrm>
            <a:off x="5449669" y="2481078"/>
            <a:ext cx="646331" cy="646331"/>
          </a:xfrm>
          <a:prstGeom prst="rect">
            <a:avLst/>
          </a:prstGeom>
          <a:solidFill>
            <a:srgbClr val="D1BD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7,3</a:t>
            </a:r>
          </a:p>
        </p:txBody>
      </p:sp>
      <p:sp>
        <p:nvSpPr>
          <p:cNvPr id="120" name="!!7-4">
            <a:extLst>
              <a:ext uri="{FF2B5EF4-FFF2-40B4-BE49-F238E27FC236}">
                <a16:creationId xmlns:a16="http://schemas.microsoft.com/office/drawing/2014/main" id="{76C7CA37-67F6-B7FA-84A6-9F9D5C417C3B}"/>
              </a:ext>
            </a:extLst>
          </p:cNvPr>
          <p:cNvSpPr/>
          <p:nvPr/>
        </p:nvSpPr>
        <p:spPr>
          <a:xfrm>
            <a:off x="6096000" y="3213659"/>
            <a:ext cx="646331" cy="646331"/>
          </a:xfrm>
          <a:prstGeom prst="rect">
            <a:avLst/>
          </a:prstGeom>
          <a:solidFill>
            <a:srgbClr val="D1BD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7,4</a:t>
            </a:r>
          </a:p>
        </p:txBody>
      </p:sp>
      <p:sp>
        <p:nvSpPr>
          <p:cNvPr id="121" name="!!7-5">
            <a:extLst>
              <a:ext uri="{FF2B5EF4-FFF2-40B4-BE49-F238E27FC236}">
                <a16:creationId xmlns:a16="http://schemas.microsoft.com/office/drawing/2014/main" id="{1504D380-D6B2-6D47-FBB8-9D009B597521}"/>
              </a:ext>
            </a:extLst>
          </p:cNvPr>
          <p:cNvSpPr/>
          <p:nvPr/>
        </p:nvSpPr>
        <p:spPr>
          <a:xfrm>
            <a:off x="6742331" y="3946240"/>
            <a:ext cx="646331" cy="646331"/>
          </a:xfrm>
          <a:prstGeom prst="rect">
            <a:avLst/>
          </a:prstGeom>
          <a:solidFill>
            <a:srgbClr val="D1BD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7,5</a:t>
            </a:r>
          </a:p>
        </p:txBody>
      </p:sp>
      <p:sp>
        <p:nvSpPr>
          <p:cNvPr id="122" name="!!7-6">
            <a:extLst>
              <a:ext uri="{FF2B5EF4-FFF2-40B4-BE49-F238E27FC236}">
                <a16:creationId xmlns:a16="http://schemas.microsoft.com/office/drawing/2014/main" id="{A538A59E-EDDE-7AE4-5C3D-3E479F72C377}"/>
              </a:ext>
            </a:extLst>
          </p:cNvPr>
          <p:cNvSpPr/>
          <p:nvPr/>
        </p:nvSpPr>
        <p:spPr>
          <a:xfrm>
            <a:off x="7389969" y="4678821"/>
            <a:ext cx="646331" cy="646331"/>
          </a:xfrm>
          <a:prstGeom prst="rect">
            <a:avLst/>
          </a:prstGeom>
          <a:solidFill>
            <a:srgbClr val="D1BD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7,6</a:t>
            </a:r>
          </a:p>
        </p:txBody>
      </p:sp>
      <p:sp>
        <p:nvSpPr>
          <p:cNvPr id="123" name="!!7-7">
            <a:extLst>
              <a:ext uri="{FF2B5EF4-FFF2-40B4-BE49-F238E27FC236}">
                <a16:creationId xmlns:a16="http://schemas.microsoft.com/office/drawing/2014/main" id="{C70C4E4C-9FB2-BD9A-FDEE-7E91E2F9D4CD}"/>
              </a:ext>
            </a:extLst>
          </p:cNvPr>
          <p:cNvSpPr/>
          <p:nvPr/>
        </p:nvSpPr>
        <p:spPr>
          <a:xfrm>
            <a:off x="8034993" y="5411402"/>
            <a:ext cx="646331" cy="646331"/>
          </a:xfrm>
          <a:prstGeom prst="rect">
            <a:avLst/>
          </a:prstGeom>
          <a:solidFill>
            <a:srgbClr val="D1BDFF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7,7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2512703E-0C24-E4AB-B24C-B84E5B5B671C}"/>
              </a:ext>
            </a:extLst>
          </p:cNvPr>
          <p:cNvSpPr txBox="1">
            <a:spLocks/>
          </p:cNvSpPr>
          <p:nvPr/>
        </p:nvSpPr>
        <p:spPr>
          <a:xfrm>
            <a:off x="381000" y="236141"/>
            <a:ext cx="10515600" cy="8059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sz="4000" dirty="0"/>
              <a:t>Orthogonal Memory Access - Solution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4190161B-19E3-0F93-88F9-BB54C09FF3F2}"/>
              </a:ext>
            </a:extLst>
          </p:cNvPr>
          <p:cNvSpPr/>
          <p:nvPr/>
        </p:nvSpPr>
        <p:spPr>
          <a:xfrm>
            <a:off x="451035" y="3022854"/>
            <a:ext cx="1671492" cy="1146016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Column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Writer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(II=1)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A32D0E77-9138-22E1-0A5D-BFCED21EA961}"/>
              </a:ext>
            </a:extLst>
          </p:cNvPr>
          <p:cNvSpPr/>
          <p:nvPr/>
        </p:nvSpPr>
        <p:spPr>
          <a:xfrm>
            <a:off x="9897460" y="3022854"/>
            <a:ext cx="1671492" cy="1146016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Row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Reader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(II=1)</a:t>
            </a:r>
          </a:p>
        </p:txBody>
      </p:sp>
    </p:spTree>
    <p:extLst>
      <p:ext uri="{BB962C8B-B14F-4D97-AF65-F5344CB8AC3E}">
        <p14:creationId xmlns:p14="http://schemas.microsoft.com/office/powerpoint/2010/main" val="2127207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med" p14:dur="700">
        <p159:morph option="byObject"/>
      </p:transition>
    </mc:Choice>
    <mc:Fallback xmlns="">
      <p:transition spd="med">
        <p:fade/>
      </p:transition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8CACF2-069C-5515-E478-41A6CD6441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B3452A6-07AC-A01B-5568-4C2FE55C4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78</a:t>
            </a:fld>
            <a:endParaRPr lang="en-CA"/>
          </a:p>
        </p:txBody>
      </p:sp>
      <p:sp>
        <p:nvSpPr>
          <p:cNvPr id="4" name="!!0-0">
            <a:extLst>
              <a:ext uri="{FF2B5EF4-FFF2-40B4-BE49-F238E27FC236}">
                <a16:creationId xmlns:a16="http://schemas.microsoft.com/office/drawing/2014/main" id="{BEC2C830-E762-FDFC-D972-B111D89AB77E}"/>
              </a:ext>
            </a:extLst>
          </p:cNvPr>
          <p:cNvSpPr/>
          <p:nvPr/>
        </p:nvSpPr>
        <p:spPr>
          <a:xfrm>
            <a:off x="3510676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0,0</a:t>
            </a:r>
          </a:p>
        </p:txBody>
      </p:sp>
      <p:sp>
        <p:nvSpPr>
          <p:cNvPr id="5" name="!!0-1">
            <a:extLst>
              <a:ext uri="{FF2B5EF4-FFF2-40B4-BE49-F238E27FC236}">
                <a16:creationId xmlns:a16="http://schemas.microsoft.com/office/drawing/2014/main" id="{76C44D80-41EE-951D-79F6-F6E9C0CDFB84}"/>
              </a:ext>
            </a:extLst>
          </p:cNvPr>
          <p:cNvSpPr/>
          <p:nvPr/>
        </p:nvSpPr>
        <p:spPr>
          <a:xfrm>
            <a:off x="4157007" y="174849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0,1</a:t>
            </a:r>
          </a:p>
        </p:txBody>
      </p:sp>
      <p:sp>
        <p:nvSpPr>
          <p:cNvPr id="6" name="!!0-2">
            <a:extLst>
              <a:ext uri="{FF2B5EF4-FFF2-40B4-BE49-F238E27FC236}">
                <a16:creationId xmlns:a16="http://schemas.microsoft.com/office/drawing/2014/main" id="{0261AAE1-CC16-3A94-0CA1-039849C9AF7A}"/>
              </a:ext>
            </a:extLst>
          </p:cNvPr>
          <p:cNvSpPr/>
          <p:nvPr/>
        </p:nvSpPr>
        <p:spPr>
          <a:xfrm>
            <a:off x="4802684" y="248107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0,2</a:t>
            </a:r>
          </a:p>
        </p:txBody>
      </p:sp>
      <p:sp>
        <p:nvSpPr>
          <p:cNvPr id="8" name="!!0-4">
            <a:extLst>
              <a:ext uri="{FF2B5EF4-FFF2-40B4-BE49-F238E27FC236}">
                <a16:creationId xmlns:a16="http://schemas.microsoft.com/office/drawing/2014/main" id="{45509CDD-3B03-33F8-CD11-049156AEFB91}"/>
              </a:ext>
            </a:extLst>
          </p:cNvPr>
          <p:cNvSpPr/>
          <p:nvPr/>
        </p:nvSpPr>
        <p:spPr>
          <a:xfrm>
            <a:off x="6096000" y="394623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0,4</a:t>
            </a:r>
          </a:p>
        </p:txBody>
      </p:sp>
      <p:sp>
        <p:nvSpPr>
          <p:cNvPr id="9" name="!!0-5">
            <a:extLst>
              <a:ext uri="{FF2B5EF4-FFF2-40B4-BE49-F238E27FC236}">
                <a16:creationId xmlns:a16="http://schemas.microsoft.com/office/drawing/2014/main" id="{F347569E-6F6A-388E-01A0-4EAB0DE02181}"/>
              </a:ext>
            </a:extLst>
          </p:cNvPr>
          <p:cNvSpPr/>
          <p:nvPr/>
        </p:nvSpPr>
        <p:spPr>
          <a:xfrm>
            <a:off x="6742331" y="467881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0,5</a:t>
            </a:r>
          </a:p>
        </p:txBody>
      </p:sp>
      <p:sp>
        <p:nvSpPr>
          <p:cNvPr id="10" name="!!0-6">
            <a:extLst>
              <a:ext uri="{FF2B5EF4-FFF2-40B4-BE49-F238E27FC236}">
                <a16:creationId xmlns:a16="http://schemas.microsoft.com/office/drawing/2014/main" id="{BCEFB69D-DDF6-317A-D05E-3211DE05B064}"/>
              </a:ext>
            </a:extLst>
          </p:cNvPr>
          <p:cNvSpPr/>
          <p:nvPr/>
        </p:nvSpPr>
        <p:spPr>
          <a:xfrm>
            <a:off x="7389969" y="541139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0,6</a:t>
            </a:r>
          </a:p>
        </p:txBody>
      </p:sp>
      <p:sp>
        <p:nvSpPr>
          <p:cNvPr id="11" name="!!0-7">
            <a:extLst>
              <a:ext uri="{FF2B5EF4-FFF2-40B4-BE49-F238E27FC236}">
                <a16:creationId xmlns:a16="http://schemas.microsoft.com/office/drawing/2014/main" id="{9FB9974E-8747-B0AE-981C-1CB62EF18F60}"/>
              </a:ext>
            </a:extLst>
          </p:cNvPr>
          <p:cNvSpPr/>
          <p:nvPr/>
        </p:nvSpPr>
        <p:spPr>
          <a:xfrm>
            <a:off x="8034993" y="614397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0,7</a:t>
            </a:r>
          </a:p>
        </p:txBody>
      </p:sp>
      <p:sp>
        <p:nvSpPr>
          <p:cNvPr id="68" name="!!1-0">
            <a:extLst>
              <a:ext uri="{FF2B5EF4-FFF2-40B4-BE49-F238E27FC236}">
                <a16:creationId xmlns:a16="http://schemas.microsoft.com/office/drawing/2014/main" id="{716743CB-4D73-44A3-8786-42801BC617CC}"/>
              </a:ext>
            </a:extLst>
          </p:cNvPr>
          <p:cNvSpPr/>
          <p:nvPr/>
        </p:nvSpPr>
        <p:spPr>
          <a:xfrm>
            <a:off x="3510676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1,0</a:t>
            </a:r>
          </a:p>
        </p:txBody>
      </p:sp>
      <p:sp>
        <p:nvSpPr>
          <p:cNvPr id="69" name="!!1-1">
            <a:extLst>
              <a:ext uri="{FF2B5EF4-FFF2-40B4-BE49-F238E27FC236}">
                <a16:creationId xmlns:a16="http://schemas.microsoft.com/office/drawing/2014/main" id="{08DBB340-CD8E-6B55-C2AF-CE6DEDD60777}"/>
              </a:ext>
            </a:extLst>
          </p:cNvPr>
          <p:cNvSpPr/>
          <p:nvPr/>
        </p:nvSpPr>
        <p:spPr>
          <a:xfrm>
            <a:off x="4157007" y="248107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1,1</a:t>
            </a:r>
          </a:p>
        </p:txBody>
      </p:sp>
      <p:sp>
        <p:nvSpPr>
          <p:cNvPr id="70" name="!!1-2">
            <a:extLst>
              <a:ext uri="{FF2B5EF4-FFF2-40B4-BE49-F238E27FC236}">
                <a16:creationId xmlns:a16="http://schemas.microsoft.com/office/drawing/2014/main" id="{45547AC3-2D81-B215-2378-3A2A9E73D1A1}"/>
              </a:ext>
            </a:extLst>
          </p:cNvPr>
          <p:cNvSpPr/>
          <p:nvPr/>
        </p:nvSpPr>
        <p:spPr>
          <a:xfrm>
            <a:off x="4802684" y="321365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1,2</a:t>
            </a:r>
          </a:p>
        </p:txBody>
      </p:sp>
      <p:sp>
        <p:nvSpPr>
          <p:cNvPr id="72" name="!!1-4">
            <a:extLst>
              <a:ext uri="{FF2B5EF4-FFF2-40B4-BE49-F238E27FC236}">
                <a16:creationId xmlns:a16="http://schemas.microsoft.com/office/drawing/2014/main" id="{8F568FFA-3E87-E149-3050-217E2EC318BF}"/>
              </a:ext>
            </a:extLst>
          </p:cNvPr>
          <p:cNvSpPr/>
          <p:nvPr/>
        </p:nvSpPr>
        <p:spPr>
          <a:xfrm>
            <a:off x="6096000" y="467881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1,4</a:t>
            </a:r>
          </a:p>
        </p:txBody>
      </p:sp>
      <p:sp>
        <p:nvSpPr>
          <p:cNvPr id="73" name="!!1-5">
            <a:extLst>
              <a:ext uri="{FF2B5EF4-FFF2-40B4-BE49-F238E27FC236}">
                <a16:creationId xmlns:a16="http://schemas.microsoft.com/office/drawing/2014/main" id="{49E23D57-98B6-AA76-5982-02E6B59A7964}"/>
              </a:ext>
            </a:extLst>
          </p:cNvPr>
          <p:cNvSpPr/>
          <p:nvPr/>
        </p:nvSpPr>
        <p:spPr>
          <a:xfrm>
            <a:off x="6742331" y="541139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1,5</a:t>
            </a:r>
          </a:p>
        </p:txBody>
      </p:sp>
      <p:sp>
        <p:nvSpPr>
          <p:cNvPr id="74" name="!!1-6">
            <a:extLst>
              <a:ext uri="{FF2B5EF4-FFF2-40B4-BE49-F238E27FC236}">
                <a16:creationId xmlns:a16="http://schemas.microsoft.com/office/drawing/2014/main" id="{D995392D-057A-17E9-B0FB-31D5D9F3F5B8}"/>
              </a:ext>
            </a:extLst>
          </p:cNvPr>
          <p:cNvSpPr/>
          <p:nvPr/>
        </p:nvSpPr>
        <p:spPr>
          <a:xfrm>
            <a:off x="7389969" y="614397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1,6</a:t>
            </a:r>
          </a:p>
        </p:txBody>
      </p:sp>
      <p:sp>
        <p:nvSpPr>
          <p:cNvPr id="75" name="!!1-7">
            <a:extLst>
              <a:ext uri="{FF2B5EF4-FFF2-40B4-BE49-F238E27FC236}">
                <a16:creationId xmlns:a16="http://schemas.microsoft.com/office/drawing/2014/main" id="{9F489369-64C2-6522-BFF7-A85D17BA2150}"/>
              </a:ext>
            </a:extLst>
          </p:cNvPr>
          <p:cNvSpPr/>
          <p:nvPr/>
        </p:nvSpPr>
        <p:spPr>
          <a:xfrm>
            <a:off x="8034993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1,7</a:t>
            </a:r>
          </a:p>
        </p:txBody>
      </p:sp>
      <p:sp>
        <p:nvSpPr>
          <p:cNvPr id="76" name="!!2-0">
            <a:extLst>
              <a:ext uri="{FF2B5EF4-FFF2-40B4-BE49-F238E27FC236}">
                <a16:creationId xmlns:a16="http://schemas.microsoft.com/office/drawing/2014/main" id="{E3519B58-1AA6-3785-4703-7A9371892373}"/>
              </a:ext>
            </a:extLst>
          </p:cNvPr>
          <p:cNvSpPr/>
          <p:nvPr/>
        </p:nvSpPr>
        <p:spPr>
          <a:xfrm>
            <a:off x="3510676" y="2481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2,0</a:t>
            </a:r>
          </a:p>
        </p:txBody>
      </p:sp>
      <p:sp>
        <p:nvSpPr>
          <p:cNvPr id="77" name="!!2-1">
            <a:extLst>
              <a:ext uri="{FF2B5EF4-FFF2-40B4-BE49-F238E27FC236}">
                <a16:creationId xmlns:a16="http://schemas.microsoft.com/office/drawing/2014/main" id="{1C94761C-3473-4E2B-BB4E-B0F3EB334F55}"/>
              </a:ext>
            </a:extLst>
          </p:cNvPr>
          <p:cNvSpPr/>
          <p:nvPr/>
        </p:nvSpPr>
        <p:spPr>
          <a:xfrm>
            <a:off x="4157007" y="321365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2,1</a:t>
            </a:r>
          </a:p>
        </p:txBody>
      </p:sp>
      <p:sp>
        <p:nvSpPr>
          <p:cNvPr id="78" name="!!2-2">
            <a:extLst>
              <a:ext uri="{FF2B5EF4-FFF2-40B4-BE49-F238E27FC236}">
                <a16:creationId xmlns:a16="http://schemas.microsoft.com/office/drawing/2014/main" id="{7B86B2C5-751B-0DC3-DD45-8A431CCB9041}"/>
              </a:ext>
            </a:extLst>
          </p:cNvPr>
          <p:cNvSpPr/>
          <p:nvPr/>
        </p:nvSpPr>
        <p:spPr>
          <a:xfrm>
            <a:off x="4802684" y="394623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2,2</a:t>
            </a:r>
          </a:p>
        </p:txBody>
      </p:sp>
      <p:sp>
        <p:nvSpPr>
          <p:cNvPr id="80" name="!!2-4">
            <a:extLst>
              <a:ext uri="{FF2B5EF4-FFF2-40B4-BE49-F238E27FC236}">
                <a16:creationId xmlns:a16="http://schemas.microsoft.com/office/drawing/2014/main" id="{EF6EC74D-5674-F737-7B26-71A1712BDC33}"/>
              </a:ext>
            </a:extLst>
          </p:cNvPr>
          <p:cNvSpPr/>
          <p:nvPr/>
        </p:nvSpPr>
        <p:spPr>
          <a:xfrm>
            <a:off x="6096000" y="541139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2,4</a:t>
            </a:r>
          </a:p>
        </p:txBody>
      </p:sp>
      <p:sp>
        <p:nvSpPr>
          <p:cNvPr id="81" name="!!2-5">
            <a:extLst>
              <a:ext uri="{FF2B5EF4-FFF2-40B4-BE49-F238E27FC236}">
                <a16:creationId xmlns:a16="http://schemas.microsoft.com/office/drawing/2014/main" id="{548AB0FA-A6EF-8228-218D-28C4E7903BE5}"/>
              </a:ext>
            </a:extLst>
          </p:cNvPr>
          <p:cNvSpPr/>
          <p:nvPr/>
        </p:nvSpPr>
        <p:spPr>
          <a:xfrm>
            <a:off x="6742331" y="614397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2,5</a:t>
            </a:r>
          </a:p>
        </p:txBody>
      </p:sp>
      <p:sp>
        <p:nvSpPr>
          <p:cNvPr id="82" name="!!2-6">
            <a:extLst>
              <a:ext uri="{FF2B5EF4-FFF2-40B4-BE49-F238E27FC236}">
                <a16:creationId xmlns:a16="http://schemas.microsoft.com/office/drawing/2014/main" id="{73364726-0C59-32D0-4360-2B2107274303}"/>
              </a:ext>
            </a:extLst>
          </p:cNvPr>
          <p:cNvSpPr/>
          <p:nvPr/>
        </p:nvSpPr>
        <p:spPr>
          <a:xfrm>
            <a:off x="7389969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2,6</a:t>
            </a:r>
          </a:p>
        </p:txBody>
      </p:sp>
      <p:sp>
        <p:nvSpPr>
          <p:cNvPr id="83" name="!!2-7">
            <a:extLst>
              <a:ext uri="{FF2B5EF4-FFF2-40B4-BE49-F238E27FC236}">
                <a16:creationId xmlns:a16="http://schemas.microsoft.com/office/drawing/2014/main" id="{A0BBD75F-F4C7-4A85-C351-BE443282DCDD}"/>
              </a:ext>
            </a:extLst>
          </p:cNvPr>
          <p:cNvSpPr/>
          <p:nvPr/>
        </p:nvSpPr>
        <p:spPr>
          <a:xfrm>
            <a:off x="8034993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2,7</a:t>
            </a:r>
          </a:p>
        </p:txBody>
      </p:sp>
      <p:sp>
        <p:nvSpPr>
          <p:cNvPr id="84" name="!!3-0">
            <a:extLst>
              <a:ext uri="{FF2B5EF4-FFF2-40B4-BE49-F238E27FC236}">
                <a16:creationId xmlns:a16="http://schemas.microsoft.com/office/drawing/2014/main" id="{211BF35C-8025-54FA-E38D-1E9A7A17D7D2}"/>
              </a:ext>
            </a:extLst>
          </p:cNvPr>
          <p:cNvSpPr/>
          <p:nvPr/>
        </p:nvSpPr>
        <p:spPr>
          <a:xfrm>
            <a:off x="3510676" y="32136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3,0</a:t>
            </a:r>
          </a:p>
        </p:txBody>
      </p:sp>
      <p:sp>
        <p:nvSpPr>
          <p:cNvPr id="85" name="!!3-1">
            <a:extLst>
              <a:ext uri="{FF2B5EF4-FFF2-40B4-BE49-F238E27FC236}">
                <a16:creationId xmlns:a16="http://schemas.microsoft.com/office/drawing/2014/main" id="{829F31B5-7C8D-C6DB-862D-CF2E5C9D76E0}"/>
              </a:ext>
            </a:extLst>
          </p:cNvPr>
          <p:cNvSpPr/>
          <p:nvPr/>
        </p:nvSpPr>
        <p:spPr>
          <a:xfrm>
            <a:off x="4157007" y="394623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3,1</a:t>
            </a:r>
          </a:p>
        </p:txBody>
      </p:sp>
      <p:sp>
        <p:nvSpPr>
          <p:cNvPr id="86" name="!!3-2">
            <a:extLst>
              <a:ext uri="{FF2B5EF4-FFF2-40B4-BE49-F238E27FC236}">
                <a16:creationId xmlns:a16="http://schemas.microsoft.com/office/drawing/2014/main" id="{2B484E9D-B66A-ED99-8B15-9BDFE7C275B5}"/>
              </a:ext>
            </a:extLst>
          </p:cNvPr>
          <p:cNvSpPr/>
          <p:nvPr/>
        </p:nvSpPr>
        <p:spPr>
          <a:xfrm>
            <a:off x="4802684" y="467881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3,2</a:t>
            </a:r>
          </a:p>
        </p:txBody>
      </p:sp>
      <p:sp>
        <p:nvSpPr>
          <p:cNvPr id="88" name="!!3-4">
            <a:extLst>
              <a:ext uri="{FF2B5EF4-FFF2-40B4-BE49-F238E27FC236}">
                <a16:creationId xmlns:a16="http://schemas.microsoft.com/office/drawing/2014/main" id="{858334E3-6FA9-04BC-31AF-5480FD10014E}"/>
              </a:ext>
            </a:extLst>
          </p:cNvPr>
          <p:cNvSpPr/>
          <p:nvPr/>
        </p:nvSpPr>
        <p:spPr>
          <a:xfrm>
            <a:off x="6096000" y="614397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3,4</a:t>
            </a:r>
          </a:p>
        </p:txBody>
      </p:sp>
      <p:sp>
        <p:nvSpPr>
          <p:cNvPr id="89" name="!!3-5">
            <a:extLst>
              <a:ext uri="{FF2B5EF4-FFF2-40B4-BE49-F238E27FC236}">
                <a16:creationId xmlns:a16="http://schemas.microsoft.com/office/drawing/2014/main" id="{E6E79956-9A34-4AEE-9654-3A2BE0C5CCCC}"/>
              </a:ext>
            </a:extLst>
          </p:cNvPr>
          <p:cNvSpPr/>
          <p:nvPr/>
        </p:nvSpPr>
        <p:spPr>
          <a:xfrm>
            <a:off x="6742331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3,5</a:t>
            </a:r>
          </a:p>
        </p:txBody>
      </p:sp>
      <p:sp>
        <p:nvSpPr>
          <p:cNvPr id="90" name="!!3-6">
            <a:extLst>
              <a:ext uri="{FF2B5EF4-FFF2-40B4-BE49-F238E27FC236}">
                <a16:creationId xmlns:a16="http://schemas.microsoft.com/office/drawing/2014/main" id="{241E12BF-BC52-54D6-E20E-360974BB3514}"/>
              </a:ext>
            </a:extLst>
          </p:cNvPr>
          <p:cNvSpPr/>
          <p:nvPr/>
        </p:nvSpPr>
        <p:spPr>
          <a:xfrm>
            <a:off x="7389969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3,6</a:t>
            </a:r>
          </a:p>
        </p:txBody>
      </p:sp>
      <p:sp>
        <p:nvSpPr>
          <p:cNvPr id="91" name="!!3-7">
            <a:extLst>
              <a:ext uri="{FF2B5EF4-FFF2-40B4-BE49-F238E27FC236}">
                <a16:creationId xmlns:a16="http://schemas.microsoft.com/office/drawing/2014/main" id="{8D670C31-978F-131D-27E4-0D72C2ADCC23}"/>
              </a:ext>
            </a:extLst>
          </p:cNvPr>
          <p:cNvSpPr/>
          <p:nvPr/>
        </p:nvSpPr>
        <p:spPr>
          <a:xfrm>
            <a:off x="8034993" y="2481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3,7</a:t>
            </a:r>
          </a:p>
        </p:txBody>
      </p:sp>
      <p:sp>
        <p:nvSpPr>
          <p:cNvPr id="92" name="!!4-0">
            <a:extLst>
              <a:ext uri="{FF2B5EF4-FFF2-40B4-BE49-F238E27FC236}">
                <a16:creationId xmlns:a16="http://schemas.microsoft.com/office/drawing/2014/main" id="{8132EF0A-6102-334C-B731-DBAF24F9E932}"/>
              </a:ext>
            </a:extLst>
          </p:cNvPr>
          <p:cNvSpPr/>
          <p:nvPr/>
        </p:nvSpPr>
        <p:spPr>
          <a:xfrm>
            <a:off x="3510676" y="394623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4,0</a:t>
            </a:r>
          </a:p>
        </p:txBody>
      </p:sp>
      <p:sp>
        <p:nvSpPr>
          <p:cNvPr id="93" name="!!4-1">
            <a:extLst>
              <a:ext uri="{FF2B5EF4-FFF2-40B4-BE49-F238E27FC236}">
                <a16:creationId xmlns:a16="http://schemas.microsoft.com/office/drawing/2014/main" id="{87E61607-AADB-330F-2F8E-06C50E687C39}"/>
              </a:ext>
            </a:extLst>
          </p:cNvPr>
          <p:cNvSpPr/>
          <p:nvPr/>
        </p:nvSpPr>
        <p:spPr>
          <a:xfrm>
            <a:off x="4157007" y="467881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4,1</a:t>
            </a:r>
          </a:p>
        </p:txBody>
      </p:sp>
      <p:sp>
        <p:nvSpPr>
          <p:cNvPr id="94" name="!!4-2">
            <a:extLst>
              <a:ext uri="{FF2B5EF4-FFF2-40B4-BE49-F238E27FC236}">
                <a16:creationId xmlns:a16="http://schemas.microsoft.com/office/drawing/2014/main" id="{7D6663DC-7A51-0D13-8C6E-FC31B7D568B2}"/>
              </a:ext>
            </a:extLst>
          </p:cNvPr>
          <p:cNvSpPr/>
          <p:nvPr/>
        </p:nvSpPr>
        <p:spPr>
          <a:xfrm>
            <a:off x="4802684" y="541139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4,2</a:t>
            </a:r>
          </a:p>
        </p:txBody>
      </p:sp>
      <p:sp>
        <p:nvSpPr>
          <p:cNvPr id="96" name="!!4-4">
            <a:extLst>
              <a:ext uri="{FF2B5EF4-FFF2-40B4-BE49-F238E27FC236}">
                <a16:creationId xmlns:a16="http://schemas.microsoft.com/office/drawing/2014/main" id="{9C2467F5-C26D-0A59-2950-A8A03472C710}"/>
              </a:ext>
            </a:extLst>
          </p:cNvPr>
          <p:cNvSpPr/>
          <p:nvPr/>
        </p:nvSpPr>
        <p:spPr>
          <a:xfrm>
            <a:off x="6096000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4,4</a:t>
            </a:r>
          </a:p>
        </p:txBody>
      </p:sp>
      <p:sp>
        <p:nvSpPr>
          <p:cNvPr id="97" name="!!4-5">
            <a:extLst>
              <a:ext uri="{FF2B5EF4-FFF2-40B4-BE49-F238E27FC236}">
                <a16:creationId xmlns:a16="http://schemas.microsoft.com/office/drawing/2014/main" id="{BB0F1E00-978F-F59C-A409-657233047BEA}"/>
              </a:ext>
            </a:extLst>
          </p:cNvPr>
          <p:cNvSpPr/>
          <p:nvPr/>
        </p:nvSpPr>
        <p:spPr>
          <a:xfrm>
            <a:off x="6742331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4,5</a:t>
            </a:r>
          </a:p>
        </p:txBody>
      </p:sp>
      <p:sp>
        <p:nvSpPr>
          <p:cNvPr id="98" name="!!4-6">
            <a:extLst>
              <a:ext uri="{FF2B5EF4-FFF2-40B4-BE49-F238E27FC236}">
                <a16:creationId xmlns:a16="http://schemas.microsoft.com/office/drawing/2014/main" id="{5C94719E-99EA-FC7A-7AC4-2EC4BAA09EA0}"/>
              </a:ext>
            </a:extLst>
          </p:cNvPr>
          <p:cNvSpPr/>
          <p:nvPr/>
        </p:nvSpPr>
        <p:spPr>
          <a:xfrm>
            <a:off x="7389969" y="2481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4,6</a:t>
            </a:r>
          </a:p>
        </p:txBody>
      </p:sp>
      <p:sp>
        <p:nvSpPr>
          <p:cNvPr id="99" name="!!4-7">
            <a:extLst>
              <a:ext uri="{FF2B5EF4-FFF2-40B4-BE49-F238E27FC236}">
                <a16:creationId xmlns:a16="http://schemas.microsoft.com/office/drawing/2014/main" id="{EF1FC437-5859-26C9-877E-F428956A2A6F}"/>
              </a:ext>
            </a:extLst>
          </p:cNvPr>
          <p:cNvSpPr/>
          <p:nvPr/>
        </p:nvSpPr>
        <p:spPr>
          <a:xfrm>
            <a:off x="8034993" y="32136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4,7</a:t>
            </a:r>
          </a:p>
        </p:txBody>
      </p:sp>
      <p:sp>
        <p:nvSpPr>
          <p:cNvPr id="100" name="!!5-0">
            <a:extLst>
              <a:ext uri="{FF2B5EF4-FFF2-40B4-BE49-F238E27FC236}">
                <a16:creationId xmlns:a16="http://schemas.microsoft.com/office/drawing/2014/main" id="{D44CD9B1-9A3E-E1BC-BA31-B1D323DB5705}"/>
              </a:ext>
            </a:extLst>
          </p:cNvPr>
          <p:cNvSpPr/>
          <p:nvPr/>
        </p:nvSpPr>
        <p:spPr>
          <a:xfrm>
            <a:off x="3510676" y="467881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5,0</a:t>
            </a:r>
          </a:p>
        </p:txBody>
      </p:sp>
      <p:sp>
        <p:nvSpPr>
          <p:cNvPr id="101" name="!!5-1">
            <a:extLst>
              <a:ext uri="{FF2B5EF4-FFF2-40B4-BE49-F238E27FC236}">
                <a16:creationId xmlns:a16="http://schemas.microsoft.com/office/drawing/2014/main" id="{F60E6842-2DEA-A86E-C8EC-EF3015BE5B7A}"/>
              </a:ext>
            </a:extLst>
          </p:cNvPr>
          <p:cNvSpPr/>
          <p:nvPr/>
        </p:nvSpPr>
        <p:spPr>
          <a:xfrm>
            <a:off x="4157007" y="541139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5,1</a:t>
            </a:r>
          </a:p>
        </p:txBody>
      </p:sp>
      <p:sp>
        <p:nvSpPr>
          <p:cNvPr id="102" name="!!5-2">
            <a:extLst>
              <a:ext uri="{FF2B5EF4-FFF2-40B4-BE49-F238E27FC236}">
                <a16:creationId xmlns:a16="http://schemas.microsoft.com/office/drawing/2014/main" id="{6A21995A-67A2-2C41-6FE7-BE1EFD28C228}"/>
              </a:ext>
            </a:extLst>
          </p:cNvPr>
          <p:cNvSpPr/>
          <p:nvPr/>
        </p:nvSpPr>
        <p:spPr>
          <a:xfrm>
            <a:off x="4802684" y="614397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5,2</a:t>
            </a:r>
          </a:p>
        </p:txBody>
      </p:sp>
      <p:sp>
        <p:nvSpPr>
          <p:cNvPr id="104" name="!!5-4">
            <a:extLst>
              <a:ext uri="{FF2B5EF4-FFF2-40B4-BE49-F238E27FC236}">
                <a16:creationId xmlns:a16="http://schemas.microsoft.com/office/drawing/2014/main" id="{E4A99BFF-64BB-5323-C46E-F931488CD486}"/>
              </a:ext>
            </a:extLst>
          </p:cNvPr>
          <p:cNvSpPr/>
          <p:nvPr/>
        </p:nvSpPr>
        <p:spPr>
          <a:xfrm>
            <a:off x="6096000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5,4</a:t>
            </a:r>
          </a:p>
        </p:txBody>
      </p:sp>
      <p:sp>
        <p:nvSpPr>
          <p:cNvPr id="105" name="!!5-5">
            <a:extLst>
              <a:ext uri="{FF2B5EF4-FFF2-40B4-BE49-F238E27FC236}">
                <a16:creationId xmlns:a16="http://schemas.microsoft.com/office/drawing/2014/main" id="{8284771C-1417-86CB-890F-21F58E079C1D}"/>
              </a:ext>
            </a:extLst>
          </p:cNvPr>
          <p:cNvSpPr/>
          <p:nvPr/>
        </p:nvSpPr>
        <p:spPr>
          <a:xfrm>
            <a:off x="6742331" y="2481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5,5</a:t>
            </a:r>
          </a:p>
        </p:txBody>
      </p:sp>
      <p:sp>
        <p:nvSpPr>
          <p:cNvPr id="106" name="!!5-6">
            <a:extLst>
              <a:ext uri="{FF2B5EF4-FFF2-40B4-BE49-F238E27FC236}">
                <a16:creationId xmlns:a16="http://schemas.microsoft.com/office/drawing/2014/main" id="{9D196F7B-71EC-8E04-464B-0B820D0E3D70}"/>
              </a:ext>
            </a:extLst>
          </p:cNvPr>
          <p:cNvSpPr/>
          <p:nvPr/>
        </p:nvSpPr>
        <p:spPr>
          <a:xfrm>
            <a:off x="7389969" y="32136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5,6</a:t>
            </a:r>
          </a:p>
        </p:txBody>
      </p:sp>
      <p:sp>
        <p:nvSpPr>
          <p:cNvPr id="107" name="!!5-7">
            <a:extLst>
              <a:ext uri="{FF2B5EF4-FFF2-40B4-BE49-F238E27FC236}">
                <a16:creationId xmlns:a16="http://schemas.microsoft.com/office/drawing/2014/main" id="{A1762F7D-88EF-E023-ACCF-018FACC110BA}"/>
              </a:ext>
            </a:extLst>
          </p:cNvPr>
          <p:cNvSpPr/>
          <p:nvPr/>
        </p:nvSpPr>
        <p:spPr>
          <a:xfrm>
            <a:off x="8034993" y="394623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5,7</a:t>
            </a:r>
          </a:p>
        </p:txBody>
      </p:sp>
      <p:sp>
        <p:nvSpPr>
          <p:cNvPr id="108" name="!!6-0">
            <a:extLst>
              <a:ext uri="{FF2B5EF4-FFF2-40B4-BE49-F238E27FC236}">
                <a16:creationId xmlns:a16="http://schemas.microsoft.com/office/drawing/2014/main" id="{DBA1BE5F-415C-B88A-CB61-F36627EA8CBC}"/>
              </a:ext>
            </a:extLst>
          </p:cNvPr>
          <p:cNvSpPr/>
          <p:nvPr/>
        </p:nvSpPr>
        <p:spPr>
          <a:xfrm>
            <a:off x="3510676" y="5411399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6,0</a:t>
            </a:r>
          </a:p>
        </p:txBody>
      </p:sp>
      <p:sp>
        <p:nvSpPr>
          <p:cNvPr id="109" name="!!6-1">
            <a:extLst>
              <a:ext uri="{FF2B5EF4-FFF2-40B4-BE49-F238E27FC236}">
                <a16:creationId xmlns:a16="http://schemas.microsoft.com/office/drawing/2014/main" id="{6F481BA4-0270-09E3-1184-EB141ABDF77E}"/>
              </a:ext>
            </a:extLst>
          </p:cNvPr>
          <p:cNvSpPr/>
          <p:nvPr/>
        </p:nvSpPr>
        <p:spPr>
          <a:xfrm>
            <a:off x="4157007" y="6143979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6,1</a:t>
            </a:r>
          </a:p>
        </p:txBody>
      </p:sp>
      <p:sp>
        <p:nvSpPr>
          <p:cNvPr id="110" name="!!6-2">
            <a:extLst>
              <a:ext uri="{FF2B5EF4-FFF2-40B4-BE49-F238E27FC236}">
                <a16:creationId xmlns:a16="http://schemas.microsoft.com/office/drawing/2014/main" id="{9622BD3E-8253-7203-1561-42017766CA60}"/>
              </a:ext>
            </a:extLst>
          </p:cNvPr>
          <p:cNvSpPr/>
          <p:nvPr/>
        </p:nvSpPr>
        <p:spPr>
          <a:xfrm>
            <a:off x="4802684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6,2</a:t>
            </a:r>
          </a:p>
        </p:txBody>
      </p:sp>
      <p:sp>
        <p:nvSpPr>
          <p:cNvPr id="112" name="!!6-4">
            <a:extLst>
              <a:ext uri="{FF2B5EF4-FFF2-40B4-BE49-F238E27FC236}">
                <a16:creationId xmlns:a16="http://schemas.microsoft.com/office/drawing/2014/main" id="{DCF193CD-617F-9250-4D6F-E6845F4EA757}"/>
              </a:ext>
            </a:extLst>
          </p:cNvPr>
          <p:cNvSpPr/>
          <p:nvPr/>
        </p:nvSpPr>
        <p:spPr>
          <a:xfrm>
            <a:off x="6096000" y="2481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6,4</a:t>
            </a:r>
          </a:p>
        </p:txBody>
      </p:sp>
      <p:sp>
        <p:nvSpPr>
          <p:cNvPr id="113" name="!!6-5">
            <a:extLst>
              <a:ext uri="{FF2B5EF4-FFF2-40B4-BE49-F238E27FC236}">
                <a16:creationId xmlns:a16="http://schemas.microsoft.com/office/drawing/2014/main" id="{E617808B-0B0E-E3A2-C4B7-D01533593727}"/>
              </a:ext>
            </a:extLst>
          </p:cNvPr>
          <p:cNvSpPr/>
          <p:nvPr/>
        </p:nvSpPr>
        <p:spPr>
          <a:xfrm>
            <a:off x="6742331" y="32136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6,5</a:t>
            </a:r>
          </a:p>
        </p:txBody>
      </p:sp>
      <p:sp>
        <p:nvSpPr>
          <p:cNvPr id="114" name="!!6-6">
            <a:extLst>
              <a:ext uri="{FF2B5EF4-FFF2-40B4-BE49-F238E27FC236}">
                <a16:creationId xmlns:a16="http://schemas.microsoft.com/office/drawing/2014/main" id="{22B0CF4E-3101-45B3-05A0-9BF5CCC76F04}"/>
              </a:ext>
            </a:extLst>
          </p:cNvPr>
          <p:cNvSpPr/>
          <p:nvPr/>
        </p:nvSpPr>
        <p:spPr>
          <a:xfrm>
            <a:off x="7389969" y="394623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6,6</a:t>
            </a:r>
          </a:p>
        </p:txBody>
      </p:sp>
      <p:sp>
        <p:nvSpPr>
          <p:cNvPr id="115" name="!!6-7">
            <a:extLst>
              <a:ext uri="{FF2B5EF4-FFF2-40B4-BE49-F238E27FC236}">
                <a16:creationId xmlns:a16="http://schemas.microsoft.com/office/drawing/2014/main" id="{5DBF6B2D-0778-E7DD-1A52-FE4BF14C81A0}"/>
              </a:ext>
            </a:extLst>
          </p:cNvPr>
          <p:cNvSpPr/>
          <p:nvPr/>
        </p:nvSpPr>
        <p:spPr>
          <a:xfrm>
            <a:off x="8034993" y="467881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6,7</a:t>
            </a:r>
          </a:p>
        </p:txBody>
      </p:sp>
      <p:sp>
        <p:nvSpPr>
          <p:cNvPr id="116" name="!!7-0">
            <a:extLst>
              <a:ext uri="{FF2B5EF4-FFF2-40B4-BE49-F238E27FC236}">
                <a16:creationId xmlns:a16="http://schemas.microsoft.com/office/drawing/2014/main" id="{374D61FE-6B05-5DEB-7EA2-B06C425D55A5}"/>
              </a:ext>
            </a:extLst>
          </p:cNvPr>
          <p:cNvSpPr/>
          <p:nvPr/>
        </p:nvSpPr>
        <p:spPr>
          <a:xfrm>
            <a:off x="3510676" y="614398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7,0</a:t>
            </a:r>
          </a:p>
        </p:txBody>
      </p:sp>
      <p:sp>
        <p:nvSpPr>
          <p:cNvPr id="117" name="!!7-1">
            <a:extLst>
              <a:ext uri="{FF2B5EF4-FFF2-40B4-BE49-F238E27FC236}">
                <a16:creationId xmlns:a16="http://schemas.microsoft.com/office/drawing/2014/main" id="{0DB34693-844A-9358-BAC1-AE39DA517791}"/>
              </a:ext>
            </a:extLst>
          </p:cNvPr>
          <p:cNvSpPr/>
          <p:nvPr/>
        </p:nvSpPr>
        <p:spPr>
          <a:xfrm>
            <a:off x="4157007" y="101591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7,1</a:t>
            </a:r>
          </a:p>
        </p:txBody>
      </p:sp>
      <p:sp>
        <p:nvSpPr>
          <p:cNvPr id="118" name="!!7-2">
            <a:extLst>
              <a:ext uri="{FF2B5EF4-FFF2-40B4-BE49-F238E27FC236}">
                <a16:creationId xmlns:a16="http://schemas.microsoft.com/office/drawing/2014/main" id="{D45F471B-A409-DF80-C586-B0840EDE37CF}"/>
              </a:ext>
            </a:extLst>
          </p:cNvPr>
          <p:cNvSpPr/>
          <p:nvPr/>
        </p:nvSpPr>
        <p:spPr>
          <a:xfrm>
            <a:off x="4802684" y="174849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7,2</a:t>
            </a:r>
          </a:p>
        </p:txBody>
      </p:sp>
      <p:sp>
        <p:nvSpPr>
          <p:cNvPr id="120" name="!!7-4">
            <a:extLst>
              <a:ext uri="{FF2B5EF4-FFF2-40B4-BE49-F238E27FC236}">
                <a16:creationId xmlns:a16="http://schemas.microsoft.com/office/drawing/2014/main" id="{20A2ABAD-78E2-94C4-E141-BAACD7B1E919}"/>
              </a:ext>
            </a:extLst>
          </p:cNvPr>
          <p:cNvSpPr/>
          <p:nvPr/>
        </p:nvSpPr>
        <p:spPr>
          <a:xfrm>
            <a:off x="6096000" y="3213659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7,4</a:t>
            </a:r>
          </a:p>
        </p:txBody>
      </p:sp>
      <p:sp>
        <p:nvSpPr>
          <p:cNvPr id="121" name="!!7-5">
            <a:extLst>
              <a:ext uri="{FF2B5EF4-FFF2-40B4-BE49-F238E27FC236}">
                <a16:creationId xmlns:a16="http://schemas.microsoft.com/office/drawing/2014/main" id="{AB3AA09F-DDA2-22D5-9D1D-DC11B89042C2}"/>
              </a:ext>
            </a:extLst>
          </p:cNvPr>
          <p:cNvSpPr/>
          <p:nvPr/>
        </p:nvSpPr>
        <p:spPr>
          <a:xfrm>
            <a:off x="6742331" y="3946240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7,5</a:t>
            </a:r>
          </a:p>
        </p:txBody>
      </p:sp>
      <p:sp>
        <p:nvSpPr>
          <p:cNvPr id="122" name="!!7-6">
            <a:extLst>
              <a:ext uri="{FF2B5EF4-FFF2-40B4-BE49-F238E27FC236}">
                <a16:creationId xmlns:a16="http://schemas.microsoft.com/office/drawing/2014/main" id="{A2A9C7F5-F36A-E7A4-AE24-147B2C5F3E45}"/>
              </a:ext>
            </a:extLst>
          </p:cNvPr>
          <p:cNvSpPr/>
          <p:nvPr/>
        </p:nvSpPr>
        <p:spPr>
          <a:xfrm>
            <a:off x="7389969" y="4678821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7,6</a:t>
            </a:r>
          </a:p>
        </p:txBody>
      </p:sp>
      <p:sp>
        <p:nvSpPr>
          <p:cNvPr id="123" name="!!7-7">
            <a:extLst>
              <a:ext uri="{FF2B5EF4-FFF2-40B4-BE49-F238E27FC236}">
                <a16:creationId xmlns:a16="http://schemas.microsoft.com/office/drawing/2014/main" id="{1AC732FF-9A76-149A-C7E0-73E69D756C4E}"/>
              </a:ext>
            </a:extLst>
          </p:cNvPr>
          <p:cNvSpPr/>
          <p:nvPr/>
        </p:nvSpPr>
        <p:spPr>
          <a:xfrm>
            <a:off x="8034993" y="541140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7,7</a:t>
            </a:r>
          </a:p>
        </p:txBody>
      </p:sp>
      <p:sp>
        <p:nvSpPr>
          <p:cNvPr id="7" name="!!0-3">
            <a:extLst>
              <a:ext uri="{FF2B5EF4-FFF2-40B4-BE49-F238E27FC236}">
                <a16:creationId xmlns:a16="http://schemas.microsoft.com/office/drawing/2014/main" id="{FE7CF552-6BDA-3040-58A8-EF9FDBC9C222}"/>
              </a:ext>
            </a:extLst>
          </p:cNvPr>
          <p:cNvSpPr/>
          <p:nvPr/>
        </p:nvSpPr>
        <p:spPr>
          <a:xfrm>
            <a:off x="5449669" y="3213654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accent1">
                    <a:lumMod val="50000"/>
                  </a:schemeClr>
                </a:solidFill>
              </a:rPr>
              <a:t>0,3</a:t>
            </a:r>
          </a:p>
        </p:txBody>
      </p:sp>
      <p:sp>
        <p:nvSpPr>
          <p:cNvPr id="71" name="!!1-3">
            <a:extLst>
              <a:ext uri="{FF2B5EF4-FFF2-40B4-BE49-F238E27FC236}">
                <a16:creationId xmlns:a16="http://schemas.microsoft.com/office/drawing/2014/main" id="{EA61E3D1-D910-6197-186D-04D490A0FEE7}"/>
              </a:ext>
            </a:extLst>
          </p:cNvPr>
          <p:cNvSpPr/>
          <p:nvPr/>
        </p:nvSpPr>
        <p:spPr>
          <a:xfrm>
            <a:off x="5449669" y="3946235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accent1">
                    <a:lumMod val="50000"/>
                  </a:schemeClr>
                </a:solidFill>
              </a:rPr>
              <a:t>1,3</a:t>
            </a:r>
          </a:p>
        </p:txBody>
      </p:sp>
      <p:sp>
        <p:nvSpPr>
          <p:cNvPr id="79" name="!!2-3">
            <a:extLst>
              <a:ext uri="{FF2B5EF4-FFF2-40B4-BE49-F238E27FC236}">
                <a16:creationId xmlns:a16="http://schemas.microsoft.com/office/drawing/2014/main" id="{4D6DE35A-7D79-5BE4-60D8-5FFE7996F58A}"/>
              </a:ext>
            </a:extLst>
          </p:cNvPr>
          <p:cNvSpPr/>
          <p:nvPr/>
        </p:nvSpPr>
        <p:spPr>
          <a:xfrm>
            <a:off x="5449669" y="4678816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accent1">
                    <a:lumMod val="50000"/>
                  </a:schemeClr>
                </a:solidFill>
              </a:rPr>
              <a:t>2,3</a:t>
            </a:r>
          </a:p>
        </p:txBody>
      </p:sp>
      <p:sp>
        <p:nvSpPr>
          <p:cNvPr id="87" name="!!3-3">
            <a:extLst>
              <a:ext uri="{FF2B5EF4-FFF2-40B4-BE49-F238E27FC236}">
                <a16:creationId xmlns:a16="http://schemas.microsoft.com/office/drawing/2014/main" id="{B87F42EA-AB15-134A-7EE9-4C9E29FAC4E4}"/>
              </a:ext>
            </a:extLst>
          </p:cNvPr>
          <p:cNvSpPr/>
          <p:nvPr/>
        </p:nvSpPr>
        <p:spPr>
          <a:xfrm>
            <a:off x="5449669" y="5411397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accent1">
                    <a:lumMod val="50000"/>
                  </a:schemeClr>
                </a:solidFill>
              </a:rPr>
              <a:t>3,3</a:t>
            </a:r>
          </a:p>
        </p:txBody>
      </p:sp>
      <p:sp>
        <p:nvSpPr>
          <p:cNvPr id="95" name="!!4-3">
            <a:extLst>
              <a:ext uri="{FF2B5EF4-FFF2-40B4-BE49-F238E27FC236}">
                <a16:creationId xmlns:a16="http://schemas.microsoft.com/office/drawing/2014/main" id="{DAFDBF14-1E56-1904-EC6C-0C4DE50210F3}"/>
              </a:ext>
            </a:extLst>
          </p:cNvPr>
          <p:cNvSpPr/>
          <p:nvPr/>
        </p:nvSpPr>
        <p:spPr>
          <a:xfrm>
            <a:off x="5449669" y="6143978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accent1">
                    <a:lumMod val="50000"/>
                  </a:schemeClr>
                </a:solidFill>
              </a:rPr>
              <a:t>4,3</a:t>
            </a:r>
          </a:p>
        </p:txBody>
      </p:sp>
      <p:sp>
        <p:nvSpPr>
          <p:cNvPr id="103" name="!!5-3">
            <a:extLst>
              <a:ext uri="{FF2B5EF4-FFF2-40B4-BE49-F238E27FC236}">
                <a16:creationId xmlns:a16="http://schemas.microsoft.com/office/drawing/2014/main" id="{EA779005-24EE-E9DC-9859-D736ED912C0D}"/>
              </a:ext>
            </a:extLst>
          </p:cNvPr>
          <p:cNvSpPr/>
          <p:nvPr/>
        </p:nvSpPr>
        <p:spPr>
          <a:xfrm>
            <a:off x="5449669" y="1015913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accent1">
                    <a:lumMod val="50000"/>
                  </a:schemeClr>
                </a:solidFill>
              </a:rPr>
              <a:t>5,3</a:t>
            </a:r>
          </a:p>
        </p:txBody>
      </p:sp>
      <p:sp>
        <p:nvSpPr>
          <p:cNvPr id="111" name="!!6-3">
            <a:extLst>
              <a:ext uri="{FF2B5EF4-FFF2-40B4-BE49-F238E27FC236}">
                <a16:creationId xmlns:a16="http://schemas.microsoft.com/office/drawing/2014/main" id="{016E43F3-20CF-6A83-C7AA-01749A827ED8}"/>
              </a:ext>
            </a:extLst>
          </p:cNvPr>
          <p:cNvSpPr/>
          <p:nvPr/>
        </p:nvSpPr>
        <p:spPr>
          <a:xfrm>
            <a:off x="5449669" y="1748494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accent1">
                    <a:lumMod val="50000"/>
                  </a:schemeClr>
                </a:solidFill>
              </a:rPr>
              <a:t>6,3</a:t>
            </a:r>
          </a:p>
        </p:txBody>
      </p:sp>
      <p:sp>
        <p:nvSpPr>
          <p:cNvPr id="119" name="!!7-3">
            <a:extLst>
              <a:ext uri="{FF2B5EF4-FFF2-40B4-BE49-F238E27FC236}">
                <a16:creationId xmlns:a16="http://schemas.microsoft.com/office/drawing/2014/main" id="{004FCBDA-BE1E-CA1E-96CC-D08F41C69A24}"/>
              </a:ext>
            </a:extLst>
          </p:cNvPr>
          <p:cNvSpPr/>
          <p:nvPr/>
        </p:nvSpPr>
        <p:spPr>
          <a:xfrm>
            <a:off x="5449669" y="2481078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accent1">
                    <a:lumMod val="50000"/>
                  </a:schemeClr>
                </a:solidFill>
              </a:rPr>
              <a:t>7,3</a:t>
            </a: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2C4FA1A4-4DAF-AB0D-7979-91D09E10F93E}"/>
              </a:ext>
            </a:extLst>
          </p:cNvPr>
          <p:cNvSpPr txBox="1">
            <a:spLocks/>
          </p:cNvSpPr>
          <p:nvPr/>
        </p:nvSpPr>
        <p:spPr>
          <a:xfrm>
            <a:off x="381000" y="236141"/>
            <a:ext cx="10515600" cy="8059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sz="4000" dirty="0"/>
              <a:t>Orthogonal Memory Access - Solution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91F59D9-5A29-D453-CA89-03C8F800C916}"/>
              </a:ext>
            </a:extLst>
          </p:cNvPr>
          <p:cNvSpPr/>
          <p:nvPr/>
        </p:nvSpPr>
        <p:spPr>
          <a:xfrm>
            <a:off x="451035" y="3022854"/>
            <a:ext cx="1671492" cy="1146016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Column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Writer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(II=1)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495C9C30-830C-ABEA-BBD8-1F0AC5160A7A}"/>
              </a:ext>
            </a:extLst>
          </p:cNvPr>
          <p:cNvSpPr/>
          <p:nvPr/>
        </p:nvSpPr>
        <p:spPr>
          <a:xfrm>
            <a:off x="9897460" y="3022854"/>
            <a:ext cx="1671492" cy="1146016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Row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Reader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(II=1)</a:t>
            </a:r>
          </a:p>
        </p:txBody>
      </p:sp>
    </p:spTree>
    <p:extLst>
      <p:ext uri="{BB962C8B-B14F-4D97-AF65-F5344CB8AC3E}">
        <p14:creationId xmlns:p14="http://schemas.microsoft.com/office/powerpoint/2010/main" val="10278369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0686FE-6F41-F8E0-24B8-63FF087B78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D8E4943D-8F87-25F1-9720-2AEE1C843966}"/>
              </a:ext>
            </a:extLst>
          </p:cNvPr>
          <p:cNvSpPr/>
          <p:nvPr/>
        </p:nvSpPr>
        <p:spPr>
          <a:xfrm>
            <a:off x="451035" y="3022854"/>
            <a:ext cx="1671492" cy="1146016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Column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Writer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(II=1)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2DD75A7E-D317-0D60-F65C-70455AF47BB1}"/>
              </a:ext>
            </a:extLst>
          </p:cNvPr>
          <p:cNvSpPr/>
          <p:nvPr/>
        </p:nvSpPr>
        <p:spPr>
          <a:xfrm>
            <a:off x="9897460" y="3022854"/>
            <a:ext cx="1671492" cy="1146016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Row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Reader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(II=1)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4829752-C53D-6755-E526-DA50EBEEA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79</a:t>
            </a:fld>
            <a:endParaRPr lang="en-CA"/>
          </a:p>
        </p:txBody>
      </p:sp>
      <p:sp>
        <p:nvSpPr>
          <p:cNvPr id="4" name="!!0-0">
            <a:extLst>
              <a:ext uri="{FF2B5EF4-FFF2-40B4-BE49-F238E27FC236}">
                <a16:creationId xmlns:a16="http://schemas.microsoft.com/office/drawing/2014/main" id="{84A8F295-CDE4-C255-FA23-55A4F76960B0}"/>
              </a:ext>
            </a:extLst>
          </p:cNvPr>
          <p:cNvSpPr/>
          <p:nvPr/>
        </p:nvSpPr>
        <p:spPr>
          <a:xfrm>
            <a:off x="3510676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0,0</a:t>
            </a:r>
          </a:p>
        </p:txBody>
      </p:sp>
      <p:sp>
        <p:nvSpPr>
          <p:cNvPr id="5" name="!!0-1">
            <a:extLst>
              <a:ext uri="{FF2B5EF4-FFF2-40B4-BE49-F238E27FC236}">
                <a16:creationId xmlns:a16="http://schemas.microsoft.com/office/drawing/2014/main" id="{75DC05DE-2C61-1D7F-11BB-65F005C989E3}"/>
              </a:ext>
            </a:extLst>
          </p:cNvPr>
          <p:cNvSpPr/>
          <p:nvPr/>
        </p:nvSpPr>
        <p:spPr>
          <a:xfrm>
            <a:off x="4157007" y="174849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0,1</a:t>
            </a:r>
          </a:p>
        </p:txBody>
      </p:sp>
      <p:sp>
        <p:nvSpPr>
          <p:cNvPr id="6" name="!!0-2">
            <a:extLst>
              <a:ext uri="{FF2B5EF4-FFF2-40B4-BE49-F238E27FC236}">
                <a16:creationId xmlns:a16="http://schemas.microsoft.com/office/drawing/2014/main" id="{8823589B-9319-1190-E9E7-9DC07B613B97}"/>
              </a:ext>
            </a:extLst>
          </p:cNvPr>
          <p:cNvSpPr/>
          <p:nvPr/>
        </p:nvSpPr>
        <p:spPr>
          <a:xfrm>
            <a:off x="4802684" y="248107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0,2</a:t>
            </a:r>
          </a:p>
        </p:txBody>
      </p:sp>
      <p:sp>
        <p:nvSpPr>
          <p:cNvPr id="8" name="!!0-4">
            <a:extLst>
              <a:ext uri="{FF2B5EF4-FFF2-40B4-BE49-F238E27FC236}">
                <a16:creationId xmlns:a16="http://schemas.microsoft.com/office/drawing/2014/main" id="{6E97EB7D-B9FA-3EB8-6E7E-581889CF7431}"/>
              </a:ext>
            </a:extLst>
          </p:cNvPr>
          <p:cNvSpPr/>
          <p:nvPr/>
        </p:nvSpPr>
        <p:spPr>
          <a:xfrm>
            <a:off x="6096000" y="394623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0,4</a:t>
            </a:r>
          </a:p>
        </p:txBody>
      </p:sp>
      <p:sp>
        <p:nvSpPr>
          <p:cNvPr id="9" name="!!0-5">
            <a:extLst>
              <a:ext uri="{FF2B5EF4-FFF2-40B4-BE49-F238E27FC236}">
                <a16:creationId xmlns:a16="http://schemas.microsoft.com/office/drawing/2014/main" id="{AB4B16FC-54C9-27C1-04DC-A0D47BCE7169}"/>
              </a:ext>
            </a:extLst>
          </p:cNvPr>
          <p:cNvSpPr/>
          <p:nvPr/>
        </p:nvSpPr>
        <p:spPr>
          <a:xfrm>
            <a:off x="6742331" y="467881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0,5</a:t>
            </a:r>
          </a:p>
        </p:txBody>
      </p:sp>
      <p:sp>
        <p:nvSpPr>
          <p:cNvPr id="10" name="!!0-6">
            <a:extLst>
              <a:ext uri="{FF2B5EF4-FFF2-40B4-BE49-F238E27FC236}">
                <a16:creationId xmlns:a16="http://schemas.microsoft.com/office/drawing/2014/main" id="{00AAA6FC-B1D6-4BF8-B5FB-F34E83725BB1}"/>
              </a:ext>
            </a:extLst>
          </p:cNvPr>
          <p:cNvSpPr/>
          <p:nvPr/>
        </p:nvSpPr>
        <p:spPr>
          <a:xfrm>
            <a:off x="7389969" y="541139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0,6</a:t>
            </a:r>
          </a:p>
        </p:txBody>
      </p:sp>
      <p:sp>
        <p:nvSpPr>
          <p:cNvPr id="11" name="!!0-7">
            <a:extLst>
              <a:ext uri="{FF2B5EF4-FFF2-40B4-BE49-F238E27FC236}">
                <a16:creationId xmlns:a16="http://schemas.microsoft.com/office/drawing/2014/main" id="{554B81B6-D023-A986-6348-5AF8B74A97C9}"/>
              </a:ext>
            </a:extLst>
          </p:cNvPr>
          <p:cNvSpPr/>
          <p:nvPr/>
        </p:nvSpPr>
        <p:spPr>
          <a:xfrm>
            <a:off x="8034993" y="614397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0,7</a:t>
            </a:r>
          </a:p>
        </p:txBody>
      </p:sp>
      <p:sp>
        <p:nvSpPr>
          <p:cNvPr id="68" name="!!1-0">
            <a:extLst>
              <a:ext uri="{FF2B5EF4-FFF2-40B4-BE49-F238E27FC236}">
                <a16:creationId xmlns:a16="http://schemas.microsoft.com/office/drawing/2014/main" id="{A88A2F49-164D-6E86-8E94-7486DEB06ABD}"/>
              </a:ext>
            </a:extLst>
          </p:cNvPr>
          <p:cNvSpPr/>
          <p:nvPr/>
        </p:nvSpPr>
        <p:spPr>
          <a:xfrm>
            <a:off x="3510676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1,0</a:t>
            </a:r>
          </a:p>
        </p:txBody>
      </p:sp>
      <p:sp>
        <p:nvSpPr>
          <p:cNvPr id="69" name="!!1-1">
            <a:extLst>
              <a:ext uri="{FF2B5EF4-FFF2-40B4-BE49-F238E27FC236}">
                <a16:creationId xmlns:a16="http://schemas.microsoft.com/office/drawing/2014/main" id="{23621508-6F7B-3C42-C282-982FE6AC7F64}"/>
              </a:ext>
            </a:extLst>
          </p:cNvPr>
          <p:cNvSpPr/>
          <p:nvPr/>
        </p:nvSpPr>
        <p:spPr>
          <a:xfrm>
            <a:off x="4157007" y="248107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1,1</a:t>
            </a:r>
          </a:p>
        </p:txBody>
      </p:sp>
      <p:sp>
        <p:nvSpPr>
          <p:cNvPr id="70" name="!!1-2">
            <a:extLst>
              <a:ext uri="{FF2B5EF4-FFF2-40B4-BE49-F238E27FC236}">
                <a16:creationId xmlns:a16="http://schemas.microsoft.com/office/drawing/2014/main" id="{0618C777-280A-4ADA-8E7F-3D1CF38F5105}"/>
              </a:ext>
            </a:extLst>
          </p:cNvPr>
          <p:cNvSpPr/>
          <p:nvPr/>
        </p:nvSpPr>
        <p:spPr>
          <a:xfrm>
            <a:off x="4802684" y="321365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1,2</a:t>
            </a:r>
          </a:p>
        </p:txBody>
      </p:sp>
      <p:sp>
        <p:nvSpPr>
          <p:cNvPr id="72" name="!!1-4">
            <a:extLst>
              <a:ext uri="{FF2B5EF4-FFF2-40B4-BE49-F238E27FC236}">
                <a16:creationId xmlns:a16="http://schemas.microsoft.com/office/drawing/2014/main" id="{CA9B3350-0456-87CC-0744-736CB2AAB82E}"/>
              </a:ext>
            </a:extLst>
          </p:cNvPr>
          <p:cNvSpPr/>
          <p:nvPr/>
        </p:nvSpPr>
        <p:spPr>
          <a:xfrm>
            <a:off x="6096000" y="467881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1,4</a:t>
            </a:r>
          </a:p>
        </p:txBody>
      </p:sp>
      <p:sp>
        <p:nvSpPr>
          <p:cNvPr id="73" name="!!1-5">
            <a:extLst>
              <a:ext uri="{FF2B5EF4-FFF2-40B4-BE49-F238E27FC236}">
                <a16:creationId xmlns:a16="http://schemas.microsoft.com/office/drawing/2014/main" id="{5B487D03-2EE6-D095-9E46-89AAA278C95A}"/>
              </a:ext>
            </a:extLst>
          </p:cNvPr>
          <p:cNvSpPr/>
          <p:nvPr/>
        </p:nvSpPr>
        <p:spPr>
          <a:xfrm>
            <a:off x="6742331" y="541139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1,5</a:t>
            </a:r>
          </a:p>
        </p:txBody>
      </p:sp>
      <p:sp>
        <p:nvSpPr>
          <p:cNvPr id="74" name="!!1-6">
            <a:extLst>
              <a:ext uri="{FF2B5EF4-FFF2-40B4-BE49-F238E27FC236}">
                <a16:creationId xmlns:a16="http://schemas.microsoft.com/office/drawing/2014/main" id="{C81FC0D6-4E3A-0890-D919-20CD9A5CCC54}"/>
              </a:ext>
            </a:extLst>
          </p:cNvPr>
          <p:cNvSpPr/>
          <p:nvPr/>
        </p:nvSpPr>
        <p:spPr>
          <a:xfrm>
            <a:off x="7389969" y="614397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1,6</a:t>
            </a:r>
          </a:p>
        </p:txBody>
      </p:sp>
      <p:sp>
        <p:nvSpPr>
          <p:cNvPr id="75" name="!!1-7">
            <a:extLst>
              <a:ext uri="{FF2B5EF4-FFF2-40B4-BE49-F238E27FC236}">
                <a16:creationId xmlns:a16="http://schemas.microsoft.com/office/drawing/2014/main" id="{31B94087-E70C-D4AE-1138-8C09384138F2}"/>
              </a:ext>
            </a:extLst>
          </p:cNvPr>
          <p:cNvSpPr/>
          <p:nvPr/>
        </p:nvSpPr>
        <p:spPr>
          <a:xfrm>
            <a:off x="8034993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1,7</a:t>
            </a:r>
          </a:p>
        </p:txBody>
      </p:sp>
      <p:sp>
        <p:nvSpPr>
          <p:cNvPr id="76" name="!!2-0">
            <a:extLst>
              <a:ext uri="{FF2B5EF4-FFF2-40B4-BE49-F238E27FC236}">
                <a16:creationId xmlns:a16="http://schemas.microsoft.com/office/drawing/2014/main" id="{70EF1F31-2E39-A854-35A8-22D13872668C}"/>
              </a:ext>
            </a:extLst>
          </p:cNvPr>
          <p:cNvSpPr/>
          <p:nvPr/>
        </p:nvSpPr>
        <p:spPr>
          <a:xfrm>
            <a:off x="3510676" y="2481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2,0</a:t>
            </a:r>
          </a:p>
        </p:txBody>
      </p:sp>
      <p:sp>
        <p:nvSpPr>
          <p:cNvPr id="77" name="!!2-1">
            <a:extLst>
              <a:ext uri="{FF2B5EF4-FFF2-40B4-BE49-F238E27FC236}">
                <a16:creationId xmlns:a16="http://schemas.microsoft.com/office/drawing/2014/main" id="{366B2867-4DAF-0877-BB1A-A01C87F45FBB}"/>
              </a:ext>
            </a:extLst>
          </p:cNvPr>
          <p:cNvSpPr/>
          <p:nvPr/>
        </p:nvSpPr>
        <p:spPr>
          <a:xfrm>
            <a:off x="4157007" y="321365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2,1</a:t>
            </a:r>
          </a:p>
        </p:txBody>
      </p:sp>
      <p:sp>
        <p:nvSpPr>
          <p:cNvPr id="78" name="!!2-2">
            <a:extLst>
              <a:ext uri="{FF2B5EF4-FFF2-40B4-BE49-F238E27FC236}">
                <a16:creationId xmlns:a16="http://schemas.microsoft.com/office/drawing/2014/main" id="{83043846-0377-5690-4003-49666A3CF3A6}"/>
              </a:ext>
            </a:extLst>
          </p:cNvPr>
          <p:cNvSpPr/>
          <p:nvPr/>
        </p:nvSpPr>
        <p:spPr>
          <a:xfrm>
            <a:off x="4802684" y="394623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2,2</a:t>
            </a:r>
          </a:p>
        </p:txBody>
      </p:sp>
      <p:sp>
        <p:nvSpPr>
          <p:cNvPr id="80" name="!!2-4">
            <a:extLst>
              <a:ext uri="{FF2B5EF4-FFF2-40B4-BE49-F238E27FC236}">
                <a16:creationId xmlns:a16="http://schemas.microsoft.com/office/drawing/2014/main" id="{C279F628-D10A-FF4F-4D6C-5B604C8D8AE2}"/>
              </a:ext>
            </a:extLst>
          </p:cNvPr>
          <p:cNvSpPr/>
          <p:nvPr/>
        </p:nvSpPr>
        <p:spPr>
          <a:xfrm>
            <a:off x="6096000" y="541139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2,4</a:t>
            </a:r>
          </a:p>
        </p:txBody>
      </p:sp>
      <p:sp>
        <p:nvSpPr>
          <p:cNvPr id="81" name="!!2-5">
            <a:extLst>
              <a:ext uri="{FF2B5EF4-FFF2-40B4-BE49-F238E27FC236}">
                <a16:creationId xmlns:a16="http://schemas.microsoft.com/office/drawing/2014/main" id="{DEF85EBC-B4F9-FC79-894F-2FEE642B3D87}"/>
              </a:ext>
            </a:extLst>
          </p:cNvPr>
          <p:cNvSpPr/>
          <p:nvPr/>
        </p:nvSpPr>
        <p:spPr>
          <a:xfrm>
            <a:off x="6742331" y="614397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2,5</a:t>
            </a:r>
          </a:p>
        </p:txBody>
      </p:sp>
      <p:sp>
        <p:nvSpPr>
          <p:cNvPr id="82" name="!!2-6">
            <a:extLst>
              <a:ext uri="{FF2B5EF4-FFF2-40B4-BE49-F238E27FC236}">
                <a16:creationId xmlns:a16="http://schemas.microsoft.com/office/drawing/2014/main" id="{24FE7BCA-D885-E9A8-9892-8B67E4872243}"/>
              </a:ext>
            </a:extLst>
          </p:cNvPr>
          <p:cNvSpPr/>
          <p:nvPr/>
        </p:nvSpPr>
        <p:spPr>
          <a:xfrm>
            <a:off x="7389969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2,6</a:t>
            </a:r>
          </a:p>
        </p:txBody>
      </p:sp>
      <p:sp>
        <p:nvSpPr>
          <p:cNvPr id="83" name="!!2-7">
            <a:extLst>
              <a:ext uri="{FF2B5EF4-FFF2-40B4-BE49-F238E27FC236}">
                <a16:creationId xmlns:a16="http://schemas.microsoft.com/office/drawing/2014/main" id="{097B2393-2C01-B8F8-D98C-E72EB91BED06}"/>
              </a:ext>
            </a:extLst>
          </p:cNvPr>
          <p:cNvSpPr/>
          <p:nvPr/>
        </p:nvSpPr>
        <p:spPr>
          <a:xfrm>
            <a:off x="8034993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2,7</a:t>
            </a:r>
          </a:p>
        </p:txBody>
      </p:sp>
      <p:sp>
        <p:nvSpPr>
          <p:cNvPr id="84" name="!!3-0">
            <a:extLst>
              <a:ext uri="{FF2B5EF4-FFF2-40B4-BE49-F238E27FC236}">
                <a16:creationId xmlns:a16="http://schemas.microsoft.com/office/drawing/2014/main" id="{A5979CBF-6427-5FE3-0A16-584ADE5174C5}"/>
              </a:ext>
            </a:extLst>
          </p:cNvPr>
          <p:cNvSpPr/>
          <p:nvPr/>
        </p:nvSpPr>
        <p:spPr>
          <a:xfrm>
            <a:off x="3510676" y="32136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3,0</a:t>
            </a:r>
          </a:p>
        </p:txBody>
      </p:sp>
      <p:sp>
        <p:nvSpPr>
          <p:cNvPr id="85" name="!!3-1">
            <a:extLst>
              <a:ext uri="{FF2B5EF4-FFF2-40B4-BE49-F238E27FC236}">
                <a16:creationId xmlns:a16="http://schemas.microsoft.com/office/drawing/2014/main" id="{9E6FDDF9-5F80-F8D3-26CC-7301A4C91C97}"/>
              </a:ext>
            </a:extLst>
          </p:cNvPr>
          <p:cNvSpPr/>
          <p:nvPr/>
        </p:nvSpPr>
        <p:spPr>
          <a:xfrm>
            <a:off x="4157007" y="394623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3,1</a:t>
            </a:r>
          </a:p>
        </p:txBody>
      </p:sp>
      <p:sp>
        <p:nvSpPr>
          <p:cNvPr id="86" name="!!3-2">
            <a:extLst>
              <a:ext uri="{FF2B5EF4-FFF2-40B4-BE49-F238E27FC236}">
                <a16:creationId xmlns:a16="http://schemas.microsoft.com/office/drawing/2014/main" id="{06A4D5C9-3FBF-4104-D3EE-B408277E4E76}"/>
              </a:ext>
            </a:extLst>
          </p:cNvPr>
          <p:cNvSpPr/>
          <p:nvPr/>
        </p:nvSpPr>
        <p:spPr>
          <a:xfrm>
            <a:off x="4802684" y="467881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3,2</a:t>
            </a:r>
          </a:p>
        </p:txBody>
      </p:sp>
      <p:sp>
        <p:nvSpPr>
          <p:cNvPr id="88" name="!!3-4">
            <a:extLst>
              <a:ext uri="{FF2B5EF4-FFF2-40B4-BE49-F238E27FC236}">
                <a16:creationId xmlns:a16="http://schemas.microsoft.com/office/drawing/2014/main" id="{E5C8AEB3-8347-7CD1-FBB9-2589FCAC3C70}"/>
              </a:ext>
            </a:extLst>
          </p:cNvPr>
          <p:cNvSpPr/>
          <p:nvPr/>
        </p:nvSpPr>
        <p:spPr>
          <a:xfrm>
            <a:off x="6096000" y="614397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3,4</a:t>
            </a:r>
          </a:p>
        </p:txBody>
      </p:sp>
      <p:sp>
        <p:nvSpPr>
          <p:cNvPr id="89" name="!!3-5">
            <a:extLst>
              <a:ext uri="{FF2B5EF4-FFF2-40B4-BE49-F238E27FC236}">
                <a16:creationId xmlns:a16="http://schemas.microsoft.com/office/drawing/2014/main" id="{734A4285-62F3-83C4-C83F-AD81423FF2D9}"/>
              </a:ext>
            </a:extLst>
          </p:cNvPr>
          <p:cNvSpPr/>
          <p:nvPr/>
        </p:nvSpPr>
        <p:spPr>
          <a:xfrm>
            <a:off x="6742331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3,5</a:t>
            </a:r>
          </a:p>
        </p:txBody>
      </p:sp>
      <p:sp>
        <p:nvSpPr>
          <p:cNvPr id="90" name="!!3-6">
            <a:extLst>
              <a:ext uri="{FF2B5EF4-FFF2-40B4-BE49-F238E27FC236}">
                <a16:creationId xmlns:a16="http://schemas.microsoft.com/office/drawing/2014/main" id="{E20CC7DD-D924-FFB7-0B90-A2E5839BA90B}"/>
              </a:ext>
            </a:extLst>
          </p:cNvPr>
          <p:cNvSpPr/>
          <p:nvPr/>
        </p:nvSpPr>
        <p:spPr>
          <a:xfrm>
            <a:off x="7389969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3,6</a:t>
            </a:r>
          </a:p>
        </p:txBody>
      </p:sp>
      <p:sp>
        <p:nvSpPr>
          <p:cNvPr id="91" name="!!3-7">
            <a:extLst>
              <a:ext uri="{FF2B5EF4-FFF2-40B4-BE49-F238E27FC236}">
                <a16:creationId xmlns:a16="http://schemas.microsoft.com/office/drawing/2014/main" id="{5B8395CF-F508-331C-6533-0637183620DF}"/>
              </a:ext>
            </a:extLst>
          </p:cNvPr>
          <p:cNvSpPr/>
          <p:nvPr/>
        </p:nvSpPr>
        <p:spPr>
          <a:xfrm>
            <a:off x="8034993" y="2481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3,7</a:t>
            </a:r>
          </a:p>
        </p:txBody>
      </p:sp>
      <p:sp>
        <p:nvSpPr>
          <p:cNvPr id="92" name="!!4-0">
            <a:extLst>
              <a:ext uri="{FF2B5EF4-FFF2-40B4-BE49-F238E27FC236}">
                <a16:creationId xmlns:a16="http://schemas.microsoft.com/office/drawing/2014/main" id="{84CFFF0D-3821-D134-D0E7-A9E742AA211A}"/>
              </a:ext>
            </a:extLst>
          </p:cNvPr>
          <p:cNvSpPr/>
          <p:nvPr/>
        </p:nvSpPr>
        <p:spPr>
          <a:xfrm>
            <a:off x="3510676" y="394623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4,0</a:t>
            </a:r>
          </a:p>
        </p:txBody>
      </p:sp>
      <p:sp>
        <p:nvSpPr>
          <p:cNvPr id="93" name="!!4-1">
            <a:extLst>
              <a:ext uri="{FF2B5EF4-FFF2-40B4-BE49-F238E27FC236}">
                <a16:creationId xmlns:a16="http://schemas.microsoft.com/office/drawing/2014/main" id="{8F65453E-5FD5-30DB-4F4C-14F987752BA8}"/>
              </a:ext>
            </a:extLst>
          </p:cNvPr>
          <p:cNvSpPr/>
          <p:nvPr/>
        </p:nvSpPr>
        <p:spPr>
          <a:xfrm>
            <a:off x="4157007" y="467881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4,1</a:t>
            </a:r>
          </a:p>
        </p:txBody>
      </p:sp>
      <p:sp>
        <p:nvSpPr>
          <p:cNvPr id="94" name="!!4-2">
            <a:extLst>
              <a:ext uri="{FF2B5EF4-FFF2-40B4-BE49-F238E27FC236}">
                <a16:creationId xmlns:a16="http://schemas.microsoft.com/office/drawing/2014/main" id="{1F43BF92-2963-4EC6-52BA-0D3DAC06090F}"/>
              </a:ext>
            </a:extLst>
          </p:cNvPr>
          <p:cNvSpPr/>
          <p:nvPr/>
        </p:nvSpPr>
        <p:spPr>
          <a:xfrm>
            <a:off x="4802684" y="541139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4,2</a:t>
            </a:r>
          </a:p>
        </p:txBody>
      </p:sp>
      <p:sp>
        <p:nvSpPr>
          <p:cNvPr id="96" name="!!4-4">
            <a:extLst>
              <a:ext uri="{FF2B5EF4-FFF2-40B4-BE49-F238E27FC236}">
                <a16:creationId xmlns:a16="http://schemas.microsoft.com/office/drawing/2014/main" id="{888248DC-FC22-2706-8F02-765649F40807}"/>
              </a:ext>
            </a:extLst>
          </p:cNvPr>
          <p:cNvSpPr/>
          <p:nvPr/>
        </p:nvSpPr>
        <p:spPr>
          <a:xfrm>
            <a:off x="6096000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4,4</a:t>
            </a:r>
          </a:p>
        </p:txBody>
      </p:sp>
      <p:sp>
        <p:nvSpPr>
          <p:cNvPr id="97" name="!!4-5">
            <a:extLst>
              <a:ext uri="{FF2B5EF4-FFF2-40B4-BE49-F238E27FC236}">
                <a16:creationId xmlns:a16="http://schemas.microsoft.com/office/drawing/2014/main" id="{7D7110BB-C65F-AD32-BC8F-223955DEF220}"/>
              </a:ext>
            </a:extLst>
          </p:cNvPr>
          <p:cNvSpPr/>
          <p:nvPr/>
        </p:nvSpPr>
        <p:spPr>
          <a:xfrm>
            <a:off x="6742331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4,5</a:t>
            </a:r>
          </a:p>
        </p:txBody>
      </p:sp>
      <p:sp>
        <p:nvSpPr>
          <p:cNvPr id="98" name="!!4-6">
            <a:extLst>
              <a:ext uri="{FF2B5EF4-FFF2-40B4-BE49-F238E27FC236}">
                <a16:creationId xmlns:a16="http://schemas.microsoft.com/office/drawing/2014/main" id="{791A042C-C439-F5A3-10FE-25C84C78DF14}"/>
              </a:ext>
            </a:extLst>
          </p:cNvPr>
          <p:cNvSpPr/>
          <p:nvPr/>
        </p:nvSpPr>
        <p:spPr>
          <a:xfrm>
            <a:off x="7389969" y="2481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4,6</a:t>
            </a:r>
          </a:p>
        </p:txBody>
      </p:sp>
      <p:sp>
        <p:nvSpPr>
          <p:cNvPr id="99" name="!!4-7">
            <a:extLst>
              <a:ext uri="{FF2B5EF4-FFF2-40B4-BE49-F238E27FC236}">
                <a16:creationId xmlns:a16="http://schemas.microsoft.com/office/drawing/2014/main" id="{76116743-45AF-4DE6-5087-975E26ED276E}"/>
              </a:ext>
            </a:extLst>
          </p:cNvPr>
          <p:cNvSpPr/>
          <p:nvPr/>
        </p:nvSpPr>
        <p:spPr>
          <a:xfrm>
            <a:off x="8034993" y="32136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4,7</a:t>
            </a:r>
          </a:p>
        </p:txBody>
      </p:sp>
      <p:sp>
        <p:nvSpPr>
          <p:cNvPr id="100" name="!!5-0">
            <a:extLst>
              <a:ext uri="{FF2B5EF4-FFF2-40B4-BE49-F238E27FC236}">
                <a16:creationId xmlns:a16="http://schemas.microsoft.com/office/drawing/2014/main" id="{C184BECB-57A6-522A-5BBA-0000B379B08C}"/>
              </a:ext>
            </a:extLst>
          </p:cNvPr>
          <p:cNvSpPr/>
          <p:nvPr/>
        </p:nvSpPr>
        <p:spPr>
          <a:xfrm>
            <a:off x="3510676" y="467881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5,0</a:t>
            </a:r>
          </a:p>
        </p:txBody>
      </p:sp>
      <p:sp>
        <p:nvSpPr>
          <p:cNvPr id="101" name="!!5-1">
            <a:extLst>
              <a:ext uri="{FF2B5EF4-FFF2-40B4-BE49-F238E27FC236}">
                <a16:creationId xmlns:a16="http://schemas.microsoft.com/office/drawing/2014/main" id="{39B658FC-A2B2-6B92-9CD9-009F1EE079EC}"/>
              </a:ext>
            </a:extLst>
          </p:cNvPr>
          <p:cNvSpPr/>
          <p:nvPr/>
        </p:nvSpPr>
        <p:spPr>
          <a:xfrm>
            <a:off x="4157007" y="541139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5,1</a:t>
            </a:r>
          </a:p>
        </p:txBody>
      </p:sp>
      <p:sp>
        <p:nvSpPr>
          <p:cNvPr id="102" name="!!5-2">
            <a:extLst>
              <a:ext uri="{FF2B5EF4-FFF2-40B4-BE49-F238E27FC236}">
                <a16:creationId xmlns:a16="http://schemas.microsoft.com/office/drawing/2014/main" id="{32D10836-8951-4DFF-2485-B6C4AA916F21}"/>
              </a:ext>
            </a:extLst>
          </p:cNvPr>
          <p:cNvSpPr/>
          <p:nvPr/>
        </p:nvSpPr>
        <p:spPr>
          <a:xfrm>
            <a:off x="4802684" y="614397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5,2</a:t>
            </a:r>
          </a:p>
        </p:txBody>
      </p:sp>
      <p:sp>
        <p:nvSpPr>
          <p:cNvPr id="104" name="!!5-4">
            <a:extLst>
              <a:ext uri="{FF2B5EF4-FFF2-40B4-BE49-F238E27FC236}">
                <a16:creationId xmlns:a16="http://schemas.microsoft.com/office/drawing/2014/main" id="{023CA761-36DC-E7ED-73B8-8CE68AD44D9C}"/>
              </a:ext>
            </a:extLst>
          </p:cNvPr>
          <p:cNvSpPr/>
          <p:nvPr/>
        </p:nvSpPr>
        <p:spPr>
          <a:xfrm>
            <a:off x="6096000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5,4</a:t>
            </a:r>
          </a:p>
        </p:txBody>
      </p:sp>
      <p:sp>
        <p:nvSpPr>
          <p:cNvPr id="105" name="!!5-5">
            <a:extLst>
              <a:ext uri="{FF2B5EF4-FFF2-40B4-BE49-F238E27FC236}">
                <a16:creationId xmlns:a16="http://schemas.microsoft.com/office/drawing/2014/main" id="{0EC45C74-7909-99A7-3B5E-F99ECE240E31}"/>
              </a:ext>
            </a:extLst>
          </p:cNvPr>
          <p:cNvSpPr/>
          <p:nvPr/>
        </p:nvSpPr>
        <p:spPr>
          <a:xfrm>
            <a:off x="6742331" y="2481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5,5</a:t>
            </a:r>
          </a:p>
        </p:txBody>
      </p:sp>
      <p:sp>
        <p:nvSpPr>
          <p:cNvPr id="106" name="!!5-6">
            <a:extLst>
              <a:ext uri="{FF2B5EF4-FFF2-40B4-BE49-F238E27FC236}">
                <a16:creationId xmlns:a16="http://schemas.microsoft.com/office/drawing/2014/main" id="{4E2426B9-3F79-3503-F376-0992EC83AEC3}"/>
              </a:ext>
            </a:extLst>
          </p:cNvPr>
          <p:cNvSpPr/>
          <p:nvPr/>
        </p:nvSpPr>
        <p:spPr>
          <a:xfrm>
            <a:off x="7389969" y="32136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5,6</a:t>
            </a:r>
          </a:p>
        </p:txBody>
      </p:sp>
      <p:sp>
        <p:nvSpPr>
          <p:cNvPr id="107" name="!!5-7">
            <a:extLst>
              <a:ext uri="{FF2B5EF4-FFF2-40B4-BE49-F238E27FC236}">
                <a16:creationId xmlns:a16="http://schemas.microsoft.com/office/drawing/2014/main" id="{8201BB32-3C13-7060-EC2C-561915BB2A38}"/>
              </a:ext>
            </a:extLst>
          </p:cNvPr>
          <p:cNvSpPr/>
          <p:nvPr/>
        </p:nvSpPr>
        <p:spPr>
          <a:xfrm>
            <a:off x="8034993" y="394623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5,7</a:t>
            </a:r>
          </a:p>
        </p:txBody>
      </p:sp>
      <p:sp>
        <p:nvSpPr>
          <p:cNvPr id="108" name="!!6-0">
            <a:extLst>
              <a:ext uri="{FF2B5EF4-FFF2-40B4-BE49-F238E27FC236}">
                <a16:creationId xmlns:a16="http://schemas.microsoft.com/office/drawing/2014/main" id="{544DAB4B-DA57-AD46-FA85-AE6BFA776CB0}"/>
              </a:ext>
            </a:extLst>
          </p:cNvPr>
          <p:cNvSpPr/>
          <p:nvPr/>
        </p:nvSpPr>
        <p:spPr>
          <a:xfrm>
            <a:off x="3510676" y="5411399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6,0</a:t>
            </a:r>
          </a:p>
        </p:txBody>
      </p:sp>
      <p:sp>
        <p:nvSpPr>
          <p:cNvPr id="109" name="!!6-1">
            <a:extLst>
              <a:ext uri="{FF2B5EF4-FFF2-40B4-BE49-F238E27FC236}">
                <a16:creationId xmlns:a16="http://schemas.microsoft.com/office/drawing/2014/main" id="{1AF9C60D-761B-8230-8BF3-957B26DD462A}"/>
              </a:ext>
            </a:extLst>
          </p:cNvPr>
          <p:cNvSpPr/>
          <p:nvPr/>
        </p:nvSpPr>
        <p:spPr>
          <a:xfrm>
            <a:off x="4157007" y="6143979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6,1</a:t>
            </a:r>
          </a:p>
        </p:txBody>
      </p:sp>
      <p:sp>
        <p:nvSpPr>
          <p:cNvPr id="110" name="!!6-2">
            <a:extLst>
              <a:ext uri="{FF2B5EF4-FFF2-40B4-BE49-F238E27FC236}">
                <a16:creationId xmlns:a16="http://schemas.microsoft.com/office/drawing/2014/main" id="{57BD6086-A97A-432E-61BD-81CB80A5E899}"/>
              </a:ext>
            </a:extLst>
          </p:cNvPr>
          <p:cNvSpPr/>
          <p:nvPr/>
        </p:nvSpPr>
        <p:spPr>
          <a:xfrm>
            <a:off x="4802684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6,2</a:t>
            </a:r>
          </a:p>
        </p:txBody>
      </p:sp>
      <p:sp>
        <p:nvSpPr>
          <p:cNvPr id="112" name="!!6-4">
            <a:extLst>
              <a:ext uri="{FF2B5EF4-FFF2-40B4-BE49-F238E27FC236}">
                <a16:creationId xmlns:a16="http://schemas.microsoft.com/office/drawing/2014/main" id="{6C9430BF-21C2-20D9-9F69-D32E28D9EA01}"/>
              </a:ext>
            </a:extLst>
          </p:cNvPr>
          <p:cNvSpPr/>
          <p:nvPr/>
        </p:nvSpPr>
        <p:spPr>
          <a:xfrm>
            <a:off x="6096000" y="2481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6,4</a:t>
            </a:r>
          </a:p>
        </p:txBody>
      </p:sp>
      <p:sp>
        <p:nvSpPr>
          <p:cNvPr id="113" name="!!6-5">
            <a:extLst>
              <a:ext uri="{FF2B5EF4-FFF2-40B4-BE49-F238E27FC236}">
                <a16:creationId xmlns:a16="http://schemas.microsoft.com/office/drawing/2014/main" id="{24758571-4562-0329-1830-1097E2FED8D8}"/>
              </a:ext>
            </a:extLst>
          </p:cNvPr>
          <p:cNvSpPr/>
          <p:nvPr/>
        </p:nvSpPr>
        <p:spPr>
          <a:xfrm>
            <a:off x="6742331" y="32136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6,5</a:t>
            </a:r>
          </a:p>
        </p:txBody>
      </p:sp>
      <p:sp>
        <p:nvSpPr>
          <p:cNvPr id="114" name="!!6-6">
            <a:extLst>
              <a:ext uri="{FF2B5EF4-FFF2-40B4-BE49-F238E27FC236}">
                <a16:creationId xmlns:a16="http://schemas.microsoft.com/office/drawing/2014/main" id="{A3F8A747-8D09-7EC7-0DAF-64584D16027C}"/>
              </a:ext>
            </a:extLst>
          </p:cNvPr>
          <p:cNvSpPr/>
          <p:nvPr/>
        </p:nvSpPr>
        <p:spPr>
          <a:xfrm>
            <a:off x="7389969" y="394623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6,6</a:t>
            </a:r>
          </a:p>
        </p:txBody>
      </p:sp>
      <p:sp>
        <p:nvSpPr>
          <p:cNvPr id="115" name="!!6-7">
            <a:extLst>
              <a:ext uri="{FF2B5EF4-FFF2-40B4-BE49-F238E27FC236}">
                <a16:creationId xmlns:a16="http://schemas.microsoft.com/office/drawing/2014/main" id="{55272C2C-9118-0D59-FF22-CBA8F7601917}"/>
              </a:ext>
            </a:extLst>
          </p:cNvPr>
          <p:cNvSpPr/>
          <p:nvPr/>
        </p:nvSpPr>
        <p:spPr>
          <a:xfrm>
            <a:off x="8034993" y="467881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6,7</a:t>
            </a:r>
          </a:p>
        </p:txBody>
      </p:sp>
      <p:sp>
        <p:nvSpPr>
          <p:cNvPr id="116" name="!!7-0">
            <a:extLst>
              <a:ext uri="{FF2B5EF4-FFF2-40B4-BE49-F238E27FC236}">
                <a16:creationId xmlns:a16="http://schemas.microsoft.com/office/drawing/2014/main" id="{24A8A3E4-BEAD-1C7B-1AE6-5B857A7C83FB}"/>
              </a:ext>
            </a:extLst>
          </p:cNvPr>
          <p:cNvSpPr/>
          <p:nvPr/>
        </p:nvSpPr>
        <p:spPr>
          <a:xfrm>
            <a:off x="3510676" y="614398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7,0</a:t>
            </a:r>
          </a:p>
        </p:txBody>
      </p:sp>
      <p:sp>
        <p:nvSpPr>
          <p:cNvPr id="117" name="!!7-1">
            <a:extLst>
              <a:ext uri="{FF2B5EF4-FFF2-40B4-BE49-F238E27FC236}">
                <a16:creationId xmlns:a16="http://schemas.microsoft.com/office/drawing/2014/main" id="{532F5D64-3AE7-9EF6-56FD-5AF40F44B8C8}"/>
              </a:ext>
            </a:extLst>
          </p:cNvPr>
          <p:cNvSpPr/>
          <p:nvPr/>
        </p:nvSpPr>
        <p:spPr>
          <a:xfrm>
            <a:off x="4157007" y="101591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7,1</a:t>
            </a:r>
          </a:p>
        </p:txBody>
      </p:sp>
      <p:sp>
        <p:nvSpPr>
          <p:cNvPr id="118" name="!!7-2">
            <a:extLst>
              <a:ext uri="{FF2B5EF4-FFF2-40B4-BE49-F238E27FC236}">
                <a16:creationId xmlns:a16="http://schemas.microsoft.com/office/drawing/2014/main" id="{7A8A5892-554F-DF92-88C9-0A85611E45F5}"/>
              </a:ext>
            </a:extLst>
          </p:cNvPr>
          <p:cNvSpPr/>
          <p:nvPr/>
        </p:nvSpPr>
        <p:spPr>
          <a:xfrm>
            <a:off x="4802684" y="174849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7,2</a:t>
            </a:r>
          </a:p>
        </p:txBody>
      </p:sp>
      <p:sp>
        <p:nvSpPr>
          <p:cNvPr id="120" name="!!7-4">
            <a:extLst>
              <a:ext uri="{FF2B5EF4-FFF2-40B4-BE49-F238E27FC236}">
                <a16:creationId xmlns:a16="http://schemas.microsoft.com/office/drawing/2014/main" id="{5A6B48D3-30E3-DF41-6D15-0B5124204F09}"/>
              </a:ext>
            </a:extLst>
          </p:cNvPr>
          <p:cNvSpPr/>
          <p:nvPr/>
        </p:nvSpPr>
        <p:spPr>
          <a:xfrm>
            <a:off x="6096000" y="3213659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7,4</a:t>
            </a:r>
          </a:p>
        </p:txBody>
      </p:sp>
      <p:sp>
        <p:nvSpPr>
          <p:cNvPr id="121" name="!!7-5">
            <a:extLst>
              <a:ext uri="{FF2B5EF4-FFF2-40B4-BE49-F238E27FC236}">
                <a16:creationId xmlns:a16="http://schemas.microsoft.com/office/drawing/2014/main" id="{B4F16BE1-B965-F4BF-05CC-B32C81240657}"/>
              </a:ext>
            </a:extLst>
          </p:cNvPr>
          <p:cNvSpPr/>
          <p:nvPr/>
        </p:nvSpPr>
        <p:spPr>
          <a:xfrm>
            <a:off x="6742331" y="3946240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7,5</a:t>
            </a:r>
          </a:p>
        </p:txBody>
      </p:sp>
      <p:sp>
        <p:nvSpPr>
          <p:cNvPr id="122" name="!!7-6">
            <a:extLst>
              <a:ext uri="{FF2B5EF4-FFF2-40B4-BE49-F238E27FC236}">
                <a16:creationId xmlns:a16="http://schemas.microsoft.com/office/drawing/2014/main" id="{2E8A5A5B-5538-D0A6-4304-B05F108771FB}"/>
              </a:ext>
            </a:extLst>
          </p:cNvPr>
          <p:cNvSpPr/>
          <p:nvPr/>
        </p:nvSpPr>
        <p:spPr>
          <a:xfrm>
            <a:off x="7389969" y="4678821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7,6</a:t>
            </a:r>
          </a:p>
        </p:txBody>
      </p:sp>
      <p:sp>
        <p:nvSpPr>
          <p:cNvPr id="123" name="!!7-7">
            <a:extLst>
              <a:ext uri="{FF2B5EF4-FFF2-40B4-BE49-F238E27FC236}">
                <a16:creationId xmlns:a16="http://schemas.microsoft.com/office/drawing/2014/main" id="{727F0958-E1CD-E353-6DAB-BE3BA9BD135B}"/>
              </a:ext>
            </a:extLst>
          </p:cNvPr>
          <p:cNvSpPr/>
          <p:nvPr/>
        </p:nvSpPr>
        <p:spPr>
          <a:xfrm>
            <a:off x="8034993" y="541140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7,7</a:t>
            </a:r>
          </a:p>
        </p:txBody>
      </p:sp>
      <p:sp>
        <p:nvSpPr>
          <p:cNvPr id="3" name="!!w0-0">
            <a:extLst>
              <a:ext uri="{FF2B5EF4-FFF2-40B4-BE49-F238E27FC236}">
                <a16:creationId xmlns:a16="http://schemas.microsoft.com/office/drawing/2014/main" id="{7134ECA2-AC8B-5679-0495-CFFAAF16C57B}"/>
              </a:ext>
            </a:extLst>
          </p:cNvPr>
          <p:cNvSpPr/>
          <p:nvPr/>
        </p:nvSpPr>
        <p:spPr>
          <a:xfrm>
            <a:off x="1971374" y="1015912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2"/>
                </a:solidFill>
              </a:rPr>
              <a:t>0,3</a:t>
            </a:r>
          </a:p>
        </p:txBody>
      </p:sp>
      <p:sp>
        <p:nvSpPr>
          <p:cNvPr id="14" name="!!w1-0">
            <a:extLst>
              <a:ext uri="{FF2B5EF4-FFF2-40B4-BE49-F238E27FC236}">
                <a16:creationId xmlns:a16="http://schemas.microsoft.com/office/drawing/2014/main" id="{76F2C42D-72EF-6C4F-2D19-9348C796F609}"/>
              </a:ext>
            </a:extLst>
          </p:cNvPr>
          <p:cNvSpPr/>
          <p:nvPr/>
        </p:nvSpPr>
        <p:spPr>
          <a:xfrm>
            <a:off x="1971374" y="1748493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2"/>
                </a:solidFill>
              </a:rPr>
              <a:t>1,3</a:t>
            </a:r>
          </a:p>
        </p:txBody>
      </p:sp>
      <p:sp>
        <p:nvSpPr>
          <p:cNvPr id="15" name="!!w2-0">
            <a:extLst>
              <a:ext uri="{FF2B5EF4-FFF2-40B4-BE49-F238E27FC236}">
                <a16:creationId xmlns:a16="http://schemas.microsoft.com/office/drawing/2014/main" id="{EA5E3891-2F05-C7BD-E7B7-5F51DE264C15}"/>
              </a:ext>
            </a:extLst>
          </p:cNvPr>
          <p:cNvSpPr/>
          <p:nvPr/>
        </p:nvSpPr>
        <p:spPr>
          <a:xfrm>
            <a:off x="1971374" y="2481074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2"/>
                </a:solidFill>
              </a:rPr>
              <a:t>2,3</a:t>
            </a:r>
          </a:p>
        </p:txBody>
      </p:sp>
      <p:sp>
        <p:nvSpPr>
          <p:cNvPr id="16" name="!!w3-0">
            <a:extLst>
              <a:ext uri="{FF2B5EF4-FFF2-40B4-BE49-F238E27FC236}">
                <a16:creationId xmlns:a16="http://schemas.microsoft.com/office/drawing/2014/main" id="{FBC750DC-03EA-0CEF-5241-5216D5906894}"/>
              </a:ext>
            </a:extLst>
          </p:cNvPr>
          <p:cNvSpPr/>
          <p:nvPr/>
        </p:nvSpPr>
        <p:spPr>
          <a:xfrm>
            <a:off x="1971374" y="3213655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2"/>
                </a:solidFill>
              </a:rPr>
              <a:t>3,3</a:t>
            </a:r>
          </a:p>
        </p:txBody>
      </p:sp>
      <p:sp>
        <p:nvSpPr>
          <p:cNvPr id="17" name="!!w4-0">
            <a:extLst>
              <a:ext uri="{FF2B5EF4-FFF2-40B4-BE49-F238E27FC236}">
                <a16:creationId xmlns:a16="http://schemas.microsoft.com/office/drawing/2014/main" id="{2374DDEF-FE46-9DAC-AA47-8C8395499ECD}"/>
              </a:ext>
            </a:extLst>
          </p:cNvPr>
          <p:cNvSpPr/>
          <p:nvPr/>
        </p:nvSpPr>
        <p:spPr>
          <a:xfrm>
            <a:off x="1971374" y="3946236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2"/>
                </a:solidFill>
              </a:rPr>
              <a:t>4,3</a:t>
            </a:r>
          </a:p>
        </p:txBody>
      </p:sp>
      <p:sp>
        <p:nvSpPr>
          <p:cNvPr id="18" name="!!w5-0">
            <a:extLst>
              <a:ext uri="{FF2B5EF4-FFF2-40B4-BE49-F238E27FC236}">
                <a16:creationId xmlns:a16="http://schemas.microsoft.com/office/drawing/2014/main" id="{82617D74-494D-AA4A-452D-C5BA2A8188B4}"/>
              </a:ext>
            </a:extLst>
          </p:cNvPr>
          <p:cNvSpPr/>
          <p:nvPr/>
        </p:nvSpPr>
        <p:spPr>
          <a:xfrm>
            <a:off x="1971374" y="4678817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2"/>
                </a:solidFill>
              </a:rPr>
              <a:t>5,3</a:t>
            </a:r>
          </a:p>
        </p:txBody>
      </p:sp>
      <p:sp>
        <p:nvSpPr>
          <p:cNvPr id="19" name="!!w6-0">
            <a:extLst>
              <a:ext uri="{FF2B5EF4-FFF2-40B4-BE49-F238E27FC236}">
                <a16:creationId xmlns:a16="http://schemas.microsoft.com/office/drawing/2014/main" id="{A5A78A93-EA05-ADD1-E7A4-DAA40C45DDF9}"/>
              </a:ext>
            </a:extLst>
          </p:cNvPr>
          <p:cNvSpPr/>
          <p:nvPr/>
        </p:nvSpPr>
        <p:spPr>
          <a:xfrm>
            <a:off x="1971374" y="5411398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2"/>
                </a:solidFill>
              </a:rPr>
              <a:t>6,3</a:t>
            </a:r>
          </a:p>
        </p:txBody>
      </p:sp>
      <p:sp>
        <p:nvSpPr>
          <p:cNvPr id="20" name="!!w7-0">
            <a:extLst>
              <a:ext uri="{FF2B5EF4-FFF2-40B4-BE49-F238E27FC236}">
                <a16:creationId xmlns:a16="http://schemas.microsoft.com/office/drawing/2014/main" id="{5E67C6CC-6522-E6F5-0B3D-6C9801835380}"/>
              </a:ext>
            </a:extLst>
          </p:cNvPr>
          <p:cNvSpPr/>
          <p:nvPr/>
        </p:nvSpPr>
        <p:spPr>
          <a:xfrm>
            <a:off x="1971374" y="6143982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2"/>
                </a:solidFill>
              </a:rPr>
              <a:t>7,3</a:t>
            </a:r>
          </a:p>
        </p:txBody>
      </p:sp>
      <p:sp>
        <p:nvSpPr>
          <p:cNvPr id="7" name="!!0-3">
            <a:extLst>
              <a:ext uri="{FF2B5EF4-FFF2-40B4-BE49-F238E27FC236}">
                <a16:creationId xmlns:a16="http://schemas.microsoft.com/office/drawing/2014/main" id="{D4F8E047-02B2-BFD2-17BD-26D7753AECAD}"/>
              </a:ext>
            </a:extLst>
          </p:cNvPr>
          <p:cNvSpPr/>
          <p:nvPr/>
        </p:nvSpPr>
        <p:spPr>
          <a:xfrm>
            <a:off x="5449669" y="3213654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accent1">
                    <a:lumMod val="50000"/>
                  </a:schemeClr>
                </a:solidFill>
              </a:rPr>
              <a:t>0,3</a:t>
            </a:r>
          </a:p>
        </p:txBody>
      </p:sp>
      <p:sp>
        <p:nvSpPr>
          <p:cNvPr id="71" name="!!1-3">
            <a:extLst>
              <a:ext uri="{FF2B5EF4-FFF2-40B4-BE49-F238E27FC236}">
                <a16:creationId xmlns:a16="http://schemas.microsoft.com/office/drawing/2014/main" id="{AA60C971-0729-B272-B3B6-5CC882D518C1}"/>
              </a:ext>
            </a:extLst>
          </p:cNvPr>
          <p:cNvSpPr/>
          <p:nvPr/>
        </p:nvSpPr>
        <p:spPr>
          <a:xfrm>
            <a:off x="5449669" y="3946235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accent1">
                    <a:lumMod val="50000"/>
                  </a:schemeClr>
                </a:solidFill>
              </a:rPr>
              <a:t>1,3</a:t>
            </a:r>
          </a:p>
        </p:txBody>
      </p:sp>
      <p:sp>
        <p:nvSpPr>
          <p:cNvPr id="79" name="!!2-3">
            <a:extLst>
              <a:ext uri="{FF2B5EF4-FFF2-40B4-BE49-F238E27FC236}">
                <a16:creationId xmlns:a16="http://schemas.microsoft.com/office/drawing/2014/main" id="{39DB0F78-F923-3C04-9559-9F3A2CC01324}"/>
              </a:ext>
            </a:extLst>
          </p:cNvPr>
          <p:cNvSpPr/>
          <p:nvPr/>
        </p:nvSpPr>
        <p:spPr>
          <a:xfrm>
            <a:off x="5449669" y="4678816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accent1">
                    <a:lumMod val="50000"/>
                  </a:schemeClr>
                </a:solidFill>
              </a:rPr>
              <a:t>2,3</a:t>
            </a:r>
          </a:p>
        </p:txBody>
      </p:sp>
      <p:sp>
        <p:nvSpPr>
          <p:cNvPr id="87" name="!!3-3">
            <a:extLst>
              <a:ext uri="{FF2B5EF4-FFF2-40B4-BE49-F238E27FC236}">
                <a16:creationId xmlns:a16="http://schemas.microsoft.com/office/drawing/2014/main" id="{D7B66417-AA42-32F8-BAAE-9F619646E1AA}"/>
              </a:ext>
            </a:extLst>
          </p:cNvPr>
          <p:cNvSpPr/>
          <p:nvPr/>
        </p:nvSpPr>
        <p:spPr>
          <a:xfrm>
            <a:off x="5449669" y="5411397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accent1">
                    <a:lumMod val="50000"/>
                  </a:schemeClr>
                </a:solidFill>
              </a:rPr>
              <a:t>3,3</a:t>
            </a:r>
          </a:p>
        </p:txBody>
      </p:sp>
      <p:sp>
        <p:nvSpPr>
          <p:cNvPr id="95" name="!!4-3">
            <a:extLst>
              <a:ext uri="{FF2B5EF4-FFF2-40B4-BE49-F238E27FC236}">
                <a16:creationId xmlns:a16="http://schemas.microsoft.com/office/drawing/2014/main" id="{F5D39909-DCDF-8E02-5C56-3F857256A8F6}"/>
              </a:ext>
            </a:extLst>
          </p:cNvPr>
          <p:cNvSpPr/>
          <p:nvPr/>
        </p:nvSpPr>
        <p:spPr>
          <a:xfrm>
            <a:off x="5449669" y="6143978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accent1">
                    <a:lumMod val="50000"/>
                  </a:schemeClr>
                </a:solidFill>
              </a:rPr>
              <a:t>4,3</a:t>
            </a:r>
          </a:p>
        </p:txBody>
      </p:sp>
      <p:sp>
        <p:nvSpPr>
          <p:cNvPr id="103" name="!!5-3">
            <a:extLst>
              <a:ext uri="{FF2B5EF4-FFF2-40B4-BE49-F238E27FC236}">
                <a16:creationId xmlns:a16="http://schemas.microsoft.com/office/drawing/2014/main" id="{4FF82383-1E0E-0C17-52DF-CE8E0BCF167D}"/>
              </a:ext>
            </a:extLst>
          </p:cNvPr>
          <p:cNvSpPr/>
          <p:nvPr/>
        </p:nvSpPr>
        <p:spPr>
          <a:xfrm>
            <a:off x="5449669" y="1015913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accent1">
                    <a:lumMod val="50000"/>
                  </a:schemeClr>
                </a:solidFill>
              </a:rPr>
              <a:t>5,3</a:t>
            </a:r>
          </a:p>
        </p:txBody>
      </p:sp>
      <p:sp>
        <p:nvSpPr>
          <p:cNvPr id="111" name="!!6-3">
            <a:extLst>
              <a:ext uri="{FF2B5EF4-FFF2-40B4-BE49-F238E27FC236}">
                <a16:creationId xmlns:a16="http://schemas.microsoft.com/office/drawing/2014/main" id="{B62153E9-410D-13AB-1819-DECB576E8162}"/>
              </a:ext>
            </a:extLst>
          </p:cNvPr>
          <p:cNvSpPr/>
          <p:nvPr/>
        </p:nvSpPr>
        <p:spPr>
          <a:xfrm>
            <a:off x="5449669" y="1748494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accent1">
                    <a:lumMod val="50000"/>
                  </a:schemeClr>
                </a:solidFill>
              </a:rPr>
              <a:t>6,3</a:t>
            </a:r>
          </a:p>
        </p:txBody>
      </p:sp>
      <p:sp>
        <p:nvSpPr>
          <p:cNvPr id="119" name="!!7-3">
            <a:extLst>
              <a:ext uri="{FF2B5EF4-FFF2-40B4-BE49-F238E27FC236}">
                <a16:creationId xmlns:a16="http://schemas.microsoft.com/office/drawing/2014/main" id="{4AA8172D-B06C-51D0-90DB-008EBF7BF9D0}"/>
              </a:ext>
            </a:extLst>
          </p:cNvPr>
          <p:cNvSpPr/>
          <p:nvPr/>
        </p:nvSpPr>
        <p:spPr>
          <a:xfrm>
            <a:off x="5449669" y="2481078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accent1">
                    <a:lumMod val="50000"/>
                  </a:schemeClr>
                </a:solidFill>
              </a:rPr>
              <a:t>7,3</a:t>
            </a: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032AEF18-7272-6155-891B-C34CAD57F3CD}"/>
              </a:ext>
            </a:extLst>
          </p:cNvPr>
          <p:cNvSpPr txBox="1">
            <a:spLocks/>
          </p:cNvSpPr>
          <p:nvPr/>
        </p:nvSpPr>
        <p:spPr>
          <a:xfrm>
            <a:off x="381000" y="236141"/>
            <a:ext cx="10515600" cy="8059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sz="4000" dirty="0"/>
              <a:t>Orthogonal Memory Access - Challenge 2</a:t>
            </a:r>
          </a:p>
        </p:txBody>
      </p:sp>
    </p:spTree>
    <p:extLst>
      <p:ext uri="{BB962C8B-B14F-4D97-AF65-F5344CB8AC3E}">
        <p14:creationId xmlns:p14="http://schemas.microsoft.com/office/powerpoint/2010/main" val="20531112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33309C7-6D72-4595-C471-4D77D3757969}"/>
                  </a:ext>
                </a:extLst>
              </p:cNvPr>
              <p:cNvSpPr txBox="1"/>
              <p:nvPr/>
            </p:nvSpPr>
            <p:spPr>
              <a:xfrm>
                <a:off x="1017770" y="377686"/>
                <a:ext cx="110793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CA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sz="2400" b="1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  <m:r>
                            <a:rPr lang="en-CA" sz="2400" b="1" i="1" smtClean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  <m:e>
                          <m:r>
                            <a:rPr lang="en-CA" sz="2400" b="1" i="1" smtClean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  <m:r>
                            <a:rPr lang="en-CA" sz="2400" b="1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</m:e>
                      </m:d>
                    </m:oMath>
                  </m:oMathPara>
                </a14:m>
                <a:endParaRPr lang="en-CA" sz="240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33309C7-6D72-4595-C471-4D77D37579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7770" y="377686"/>
                <a:ext cx="1107932" cy="369332"/>
              </a:xfrm>
              <a:prstGeom prst="rect">
                <a:avLst/>
              </a:prstGeom>
              <a:blipFill>
                <a:blip r:embed="rId2"/>
                <a:stretch>
                  <a:fillRect b="-491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4AF0F0A-3319-78C0-3EBF-91A61BDE430A}"/>
                  </a:ext>
                </a:extLst>
              </p:cNvPr>
              <p:cNvSpPr txBox="1"/>
              <p:nvPr/>
            </p:nvSpPr>
            <p:spPr>
              <a:xfrm>
                <a:off x="2114546" y="139147"/>
                <a:ext cx="2028056" cy="96872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CA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CA" sz="24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CA" sz="24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sz="2400" b="1" i="1" smtClean="0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CA" sz="24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e>
                      </m:nary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CA" sz="24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CA" sz="24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CA" sz="24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sz="2400" b="1" i="1" smtClean="0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CA" sz="24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CA" sz="240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4AF0F0A-3319-78C0-3EBF-91A61BDE43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4546" y="139147"/>
                <a:ext cx="2028056" cy="96872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B044669-D5BB-030F-35F7-A312D638384D}"/>
                  </a:ext>
                </a:extLst>
              </p:cNvPr>
              <p:cNvSpPr txBox="1"/>
              <p:nvPr/>
            </p:nvSpPr>
            <p:spPr>
              <a:xfrm>
                <a:off x="4142602" y="377686"/>
                <a:ext cx="2677336" cy="40222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A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r>
                            <a:rPr lang="en-CA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CA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CA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CA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CA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</m:sub>
                      </m:sSub>
                      <m:d>
                        <m:dPr>
                          <m:ctrlPr>
                            <a:rPr lang="en-CA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CA" sz="2400" b="1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sz="2400" b="1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CA" sz="2400" b="1" i="1" smtClean="0">
                                  <a:solidFill>
                                    <a:schemeClr val="accent1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lang="en-CA" sz="2400" i="1" smtClean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sz="2400" i="1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r>
                            <a:rPr lang="en-CA" sz="2400" b="0" i="1" smtClean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CA" sz="2400" i="1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CA" sz="2400" b="0" i="1" smtClean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CA" sz="2400" i="1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CA" sz="2400" b="0" i="1" smtClean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𝛽</m:t>
                          </m:r>
                        </m:sub>
                      </m:sSub>
                      <m:d>
                        <m:dPr>
                          <m:ctrlPr>
                            <a:rPr lang="en-CA" sz="2400" i="1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CA" sz="2400" b="1" i="1">
                                  <a:solidFill>
                                    <a:schemeClr val="accent4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sz="2400" b="1" i="1">
                                  <a:solidFill>
                                    <a:schemeClr val="accent4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CA" sz="2400" b="1" i="1">
                                  <a:solidFill>
                                    <a:schemeClr val="accent4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CA" sz="240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B044669-D5BB-030F-35F7-A312D63838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2602" y="377686"/>
                <a:ext cx="2677336" cy="402226"/>
              </a:xfrm>
              <a:prstGeom prst="rect">
                <a:avLst/>
              </a:prstGeom>
              <a:blipFill>
                <a:blip r:embed="rId4"/>
                <a:stretch>
                  <a:fillRect l="-2506" b="-2575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BA1C3D3-72B9-6CCF-01AD-38EDCA1FC264}"/>
                  </a:ext>
                </a:extLst>
              </p:cNvPr>
              <p:cNvSpPr txBox="1"/>
              <p:nvPr/>
            </p:nvSpPr>
            <p:spPr>
              <a:xfrm>
                <a:off x="6825608" y="200747"/>
                <a:ext cx="1316514" cy="7561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CA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CA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CA" sz="2400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sSub>
                            <m:sSubPr>
                              <m:ctrlPr>
                                <a:rPr lang="en-CA" sz="24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sz="2400" b="1" i="1" smtClean="0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CA" sz="24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CA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CA" sz="24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sz="2400" b="1" i="1" smtClean="0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CA" sz="24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en-CA" sz="2400" b="0" i="1" smtClean="0">
                              <a:latin typeface="Cambria Math" panose="02040503050406030204" pitchFamily="18" charset="0"/>
                            </a:rPr>
                            <m:t>|</m:t>
                          </m:r>
                        </m:den>
                      </m:f>
                      <m:r>
                        <a:rPr lang="en-CA" sz="2400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CA" sz="240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BA1C3D3-72B9-6CCF-01AD-38EDCA1FC2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5608" y="200747"/>
                <a:ext cx="1316514" cy="75610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B5F2637-4E48-E5CC-CAE4-357FCE389FBB}"/>
                  </a:ext>
                </a:extLst>
              </p:cNvPr>
              <p:cNvSpPr txBox="1"/>
              <p:nvPr/>
            </p:nvSpPr>
            <p:spPr>
              <a:xfrm>
                <a:off x="8147792" y="377686"/>
                <a:ext cx="2702855" cy="39882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A" sz="2400" b="0" i="1" smtClean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sz="2400" b="0" i="1" smtClean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r>
                            <a:rPr lang="en-CA" sz="2400" b="0" i="1" smtClean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𝐶</m:t>
                          </m:r>
                          <m:r>
                            <a:rPr lang="en-CA" sz="2400" b="0" i="1" smtClean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CA" sz="2400" b="0" i="1" smtClean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en-CA" sz="2400" b="0" i="1" smtClean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CA" sz="2400" b="0" i="1" smtClean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𝛾</m:t>
                          </m:r>
                        </m:sub>
                      </m:sSub>
                      <m:d>
                        <m:dPr>
                          <m:ctrlPr>
                            <a:rPr lang="en-CA" sz="2400" b="0" i="1" smtClean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CA" sz="2400" b="1" i="1" smtClean="0">
                                  <a:solidFill>
                                    <a:schemeClr val="accent3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sz="2400" b="1" i="1" smtClean="0">
                                  <a:solidFill>
                                    <a:schemeClr val="accent3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CA" sz="2400" b="1" i="1" smtClean="0">
                                  <a:solidFill>
                                    <a:schemeClr val="accent3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lang="en-CA" sz="240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sz="2400" i="1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r>
                            <a:rPr lang="en-CA" sz="2400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𝐷</m:t>
                          </m:r>
                          <m:r>
                            <a:rPr lang="en-CA" sz="2400" i="1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CA" sz="2400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CA" sz="2400" i="1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CA" sz="2400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𝛿</m:t>
                          </m:r>
                        </m:sub>
                      </m:sSub>
                      <m:d>
                        <m:dPr>
                          <m:ctrlPr>
                            <a:rPr lang="en-CA" sz="2400" i="1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CA" sz="2400" b="1" i="1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sz="2400" b="1" i="1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CA" sz="2400" b="1" i="1" smtClean="0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CA" sz="240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B5F2637-4E48-E5CC-CAE4-357FCE389F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47792" y="377686"/>
                <a:ext cx="2702855" cy="398827"/>
              </a:xfrm>
              <a:prstGeom prst="rect">
                <a:avLst/>
              </a:prstGeom>
              <a:blipFill>
                <a:blip r:embed="rId6"/>
                <a:stretch>
                  <a:fillRect l="-1129" b="-2000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B7E82B37-C7C7-2072-0BDF-D4B038736656}"/>
              </a:ext>
            </a:extLst>
          </p:cNvPr>
          <p:cNvSpPr txBox="1"/>
          <p:nvPr/>
        </p:nvSpPr>
        <p:spPr>
          <a:xfrm>
            <a:off x="3810066" y="1101096"/>
            <a:ext cx="784049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2400" dirty="0">
                <a:latin typeface="Arial" panose="020B0604020202020204" pitchFamily="34" charset="0"/>
                <a:cs typeface="Arial" panose="020B0604020202020204" pitchFamily="34" charset="0"/>
              </a:rPr>
              <a:t>Cartesian gaussian sub-orbital charge distributions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D145275-9927-7CDE-39AB-40D87E46553F}"/>
              </a:ext>
            </a:extLst>
          </p:cNvPr>
          <p:cNvSpPr txBox="1"/>
          <p:nvPr/>
        </p:nvSpPr>
        <p:spPr>
          <a:xfrm>
            <a:off x="-134779" y="883901"/>
            <a:ext cx="228919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2200">
                <a:latin typeface="Arial" panose="020B0604020202020204" pitchFamily="34" charset="0"/>
                <a:cs typeface="Arial" panose="020B0604020202020204" pitchFamily="34" charset="0"/>
              </a:rPr>
              <a:t>s-orbital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5E46885-7F00-9ADE-F86B-41E6989FCB0D}"/>
              </a:ext>
            </a:extLst>
          </p:cNvPr>
          <p:cNvSpPr txBox="1"/>
          <p:nvPr/>
        </p:nvSpPr>
        <p:spPr>
          <a:xfrm>
            <a:off x="-151062" y="2377795"/>
            <a:ext cx="228919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2200">
                <a:latin typeface="Arial" panose="020B0604020202020204" pitchFamily="34" charset="0"/>
                <a:cs typeface="Arial" panose="020B0604020202020204" pitchFamily="34" charset="0"/>
              </a:rPr>
              <a:t>p-orbital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18AC21E-FA90-CBEF-CF4A-6FC5B54A37D3}"/>
              </a:ext>
            </a:extLst>
          </p:cNvPr>
          <p:cNvSpPr txBox="1"/>
          <p:nvPr/>
        </p:nvSpPr>
        <p:spPr>
          <a:xfrm>
            <a:off x="-196102" y="3868591"/>
            <a:ext cx="228919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2200">
                <a:latin typeface="Arial" panose="020B0604020202020204" pitchFamily="34" charset="0"/>
                <a:cs typeface="Arial" panose="020B0604020202020204" pitchFamily="34" charset="0"/>
              </a:rPr>
              <a:t>d-orbital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4D284797-9699-563B-F3F8-B68FCD9D7DC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2350" y="1229326"/>
            <a:ext cx="930840" cy="117607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8A9A7E0-5077-1258-E89C-8021BD3D194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8493" y="2729702"/>
            <a:ext cx="905987" cy="114467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54B2FBA-0927-61D3-F5E2-C7F49519102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6625" y="4214258"/>
            <a:ext cx="893954" cy="1129473"/>
          </a:xfrm>
          <a:prstGeom prst="rect">
            <a:avLst/>
          </a:prstGeom>
        </p:spPr>
      </p:pic>
      <p:sp>
        <p:nvSpPr>
          <p:cNvPr id="4" name="Left Brace 3">
            <a:extLst>
              <a:ext uri="{FF2B5EF4-FFF2-40B4-BE49-F238E27FC236}">
                <a16:creationId xmlns:a16="http://schemas.microsoft.com/office/drawing/2014/main" id="{0F2FB5CA-F21E-1F05-70DC-7A1D78C78CA0}"/>
              </a:ext>
            </a:extLst>
          </p:cNvPr>
          <p:cNvSpPr/>
          <p:nvPr/>
        </p:nvSpPr>
        <p:spPr>
          <a:xfrm rot="16200000">
            <a:off x="5294517" y="-332639"/>
            <a:ext cx="311599" cy="2571772"/>
          </a:xfrm>
          <a:prstGeom prst="leftBrace">
            <a:avLst>
              <a:gd name="adj1" fmla="val 95093"/>
              <a:gd name="adj2" fmla="val 50000"/>
            </a:avLst>
          </a:prstGeom>
          <a:ln w="285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" name="Left Brace 5">
            <a:extLst>
              <a:ext uri="{FF2B5EF4-FFF2-40B4-BE49-F238E27FC236}">
                <a16:creationId xmlns:a16="http://schemas.microsoft.com/office/drawing/2014/main" id="{EE94105D-7BA4-0A05-5052-1749EBC19A0A}"/>
              </a:ext>
            </a:extLst>
          </p:cNvPr>
          <p:cNvSpPr/>
          <p:nvPr/>
        </p:nvSpPr>
        <p:spPr>
          <a:xfrm rot="16200000">
            <a:off x="9313908" y="-340590"/>
            <a:ext cx="311599" cy="2571772"/>
          </a:xfrm>
          <a:prstGeom prst="leftBrace">
            <a:avLst>
              <a:gd name="adj1" fmla="val 95093"/>
              <a:gd name="adj2" fmla="val 50000"/>
            </a:avLst>
          </a:prstGeom>
          <a:ln w="285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7" name="Picture 6" descr="A green sphere with black lines&#10;&#10;Description automatically generated">
            <a:extLst>
              <a:ext uri="{FF2B5EF4-FFF2-40B4-BE49-F238E27FC236}">
                <a16:creationId xmlns:a16="http://schemas.microsoft.com/office/drawing/2014/main" id="{A94BDEFB-50D6-A4CF-7A54-CA111F3556A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0700" y="1229327"/>
            <a:ext cx="930840" cy="1176077"/>
          </a:xfrm>
          <a:prstGeom prst="rect">
            <a:avLst/>
          </a:prstGeom>
        </p:spPr>
      </p:pic>
      <p:pic>
        <p:nvPicPr>
          <p:cNvPr id="14" name="Picture 13" descr="A blue balls in a black background&#10;&#10;Description automatically generated">
            <a:extLst>
              <a:ext uri="{FF2B5EF4-FFF2-40B4-BE49-F238E27FC236}">
                <a16:creationId xmlns:a16="http://schemas.microsoft.com/office/drawing/2014/main" id="{B0F83713-43C5-31BB-1311-7ACCF8D88BF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8864" y="2708376"/>
            <a:ext cx="930840" cy="1176077"/>
          </a:xfrm>
          <a:prstGeom prst="rect">
            <a:avLst/>
          </a:prstGeom>
        </p:spPr>
      </p:pic>
      <p:pic>
        <p:nvPicPr>
          <p:cNvPr id="18" name="Picture 17" descr="A blue spheres with black background&#10;&#10;Description automatically generated">
            <a:extLst>
              <a:ext uri="{FF2B5EF4-FFF2-40B4-BE49-F238E27FC236}">
                <a16:creationId xmlns:a16="http://schemas.microsoft.com/office/drawing/2014/main" id="{B54F6473-39C4-F33E-1670-B6CEA4071DC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3825" y="2708376"/>
            <a:ext cx="930840" cy="1176077"/>
          </a:xfrm>
          <a:prstGeom prst="rect">
            <a:avLst/>
          </a:prstGeom>
        </p:spPr>
      </p:pic>
      <p:pic>
        <p:nvPicPr>
          <p:cNvPr id="20" name="Picture 19" descr="A blue spheres with black background&#10;&#10;Description automatically generated">
            <a:extLst>
              <a:ext uri="{FF2B5EF4-FFF2-40B4-BE49-F238E27FC236}">
                <a16:creationId xmlns:a16="http://schemas.microsoft.com/office/drawing/2014/main" id="{A99052A6-C0BD-53A7-72E7-AE5855FE9CE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4985" y="2708376"/>
            <a:ext cx="930840" cy="1176077"/>
          </a:xfrm>
          <a:prstGeom prst="rect">
            <a:avLst/>
          </a:prstGeom>
        </p:spPr>
      </p:pic>
      <p:pic>
        <p:nvPicPr>
          <p:cNvPr id="22" name="Picture 21" descr="A purple oval shaped object&#10;&#10;Description automatically generated">
            <a:extLst>
              <a:ext uri="{FF2B5EF4-FFF2-40B4-BE49-F238E27FC236}">
                <a16:creationId xmlns:a16="http://schemas.microsoft.com/office/drawing/2014/main" id="{7BC30621-10A4-912E-4942-7DABD94492F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8864" y="4186572"/>
            <a:ext cx="930840" cy="1176077"/>
          </a:xfrm>
          <a:prstGeom prst="rect">
            <a:avLst/>
          </a:prstGeom>
        </p:spPr>
      </p:pic>
      <p:pic>
        <p:nvPicPr>
          <p:cNvPr id="24" name="Picture 23" descr="A purple flower with black background&#10;&#10;Description automatically generated">
            <a:extLst>
              <a:ext uri="{FF2B5EF4-FFF2-40B4-BE49-F238E27FC236}">
                <a16:creationId xmlns:a16="http://schemas.microsoft.com/office/drawing/2014/main" id="{627B6F20-524C-0328-CA57-C1BF83F9327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9469" y="4186572"/>
            <a:ext cx="930840" cy="1176077"/>
          </a:xfrm>
          <a:prstGeom prst="rect">
            <a:avLst/>
          </a:prstGeom>
        </p:spPr>
      </p:pic>
      <p:pic>
        <p:nvPicPr>
          <p:cNvPr id="29" name="Picture 28" descr="A purple oval object with black background&#10;&#10;Description automatically generated">
            <a:extLst>
              <a:ext uri="{FF2B5EF4-FFF2-40B4-BE49-F238E27FC236}">
                <a16:creationId xmlns:a16="http://schemas.microsoft.com/office/drawing/2014/main" id="{CA2B2840-954F-70BA-4308-20C191E37C9B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1106" y="4186572"/>
            <a:ext cx="930840" cy="1176077"/>
          </a:xfrm>
          <a:prstGeom prst="rect">
            <a:avLst/>
          </a:prstGeom>
        </p:spPr>
      </p:pic>
      <p:pic>
        <p:nvPicPr>
          <p:cNvPr id="30" name="Picture 29" descr="A purple flower with black background&#10;&#10;Description automatically generated">
            <a:extLst>
              <a:ext uri="{FF2B5EF4-FFF2-40B4-BE49-F238E27FC236}">
                <a16:creationId xmlns:a16="http://schemas.microsoft.com/office/drawing/2014/main" id="{F739AE21-9FC9-81A6-3435-7EAE31B4DE0C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3348" y="4186572"/>
            <a:ext cx="930840" cy="1176077"/>
          </a:xfrm>
          <a:prstGeom prst="rect">
            <a:avLst/>
          </a:prstGeom>
        </p:spPr>
      </p:pic>
      <p:pic>
        <p:nvPicPr>
          <p:cNvPr id="31" name="Picture 30" descr="A purple oval object with black background&#10;&#10;Description automatically generated">
            <a:extLst>
              <a:ext uri="{FF2B5EF4-FFF2-40B4-BE49-F238E27FC236}">
                <a16:creationId xmlns:a16="http://schemas.microsoft.com/office/drawing/2014/main" id="{EA6F8320-1D6E-076A-3382-82A55FAF7DB7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4985" y="4186572"/>
            <a:ext cx="930840" cy="1176077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3DE71D57-8CD0-D801-ECC9-306C027C1FFB}"/>
              </a:ext>
            </a:extLst>
          </p:cNvPr>
          <p:cNvSpPr txBox="1"/>
          <p:nvPr/>
        </p:nvSpPr>
        <p:spPr>
          <a:xfrm>
            <a:off x="1454481" y="1524977"/>
            <a:ext cx="46438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320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BA7A853-48B0-2B34-FE9D-AF5E878DE59D}"/>
              </a:ext>
            </a:extLst>
          </p:cNvPr>
          <p:cNvSpPr txBox="1"/>
          <p:nvPr/>
        </p:nvSpPr>
        <p:spPr>
          <a:xfrm>
            <a:off x="1454481" y="2999380"/>
            <a:ext cx="46438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320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447DCE74-BB1A-0EC4-B643-E3E22AB0617E}"/>
              </a:ext>
            </a:extLst>
          </p:cNvPr>
          <p:cNvSpPr txBox="1"/>
          <p:nvPr/>
        </p:nvSpPr>
        <p:spPr>
          <a:xfrm>
            <a:off x="1454481" y="4486607"/>
            <a:ext cx="46438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320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</a:p>
        </p:txBody>
      </p:sp>
      <p:pic>
        <p:nvPicPr>
          <p:cNvPr id="47" name="Picture 46" descr="A purple flower with black lines&#10;&#10;Description automatically generated">
            <a:extLst>
              <a:ext uri="{FF2B5EF4-FFF2-40B4-BE49-F238E27FC236}">
                <a16:creationId xmlns:a16="http://schemas.microsoft.com/office/drawing/2014/main" id="{97E678E6-D2DC-4062-20B3-47631158E0C4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7227" y="4186572"/>
            <a:ext cx="930840" cy="1176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667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BC87FE-93F5-B2F5-DC1B-9E50A02A2D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68FFEBF-7DA9-030D-CFDE-A49CBF80E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80</a:t>
            </a:fld>
            <a:endParaRPr lang="en-CA"/>
          </a:p>
        </p:txBody>
      </p:sp>
      <p:sp>
        <p:nvSpPr>
          <p:cNvPr id="4" name="!!0-0">
            <a:extLst>
              <a:ext uri="{FF2B5EF4-FFF2-40B4-BE49-F238E27FC236}">
                <a16:creationId xmlns:a16="http://schemas.microsoft.com/office/drawing/2014/main" id="{261865B9-0357-90B8-D362-81C17CAF320F}"/>
              </a:ext>
            </a:extLst>
          </p:cNvPr>
          <p:cNvSpPr/>
          <p:nvPr/>
        </p:nvSpPr>
        <p:spPr>
          <a:xfrm>
            <a:off x="6482476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0,0</a:t>
            </a:r>
          </a:p>
        </p:txBody>
      </p:sp>
      <p:sp>
        <p:nvSpPr>
          <p:cNvPr id="5" name="!!0-1">
            <a:extLst>
              <a:ext uri="{FF2B5EF4-FFF2-40B4-BE49-F238E27FC236}">
                <a16:creationId xmlns:a16="http://schemas.microsoft.com/office/drawing/2014/main" id="{62496049-A812-7A1B-FC3E-9712EFC1337D}"/>
              </a:ext>
            </a:extLst>
          </p:cNvPr>
          <p:cNvSpPr/>
          <p:nvPr/>
        </p:nvSpPr>
        <p:spPr>
          <a:xfrm>
            <a:off x="7128807" y="174849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0,1</a:t>
            </a:r>
          </a:p>
        </p:txBody>
      </p:sp>
      <p:sp>
        <p:nvSpPr>
          <p:cNvPr id="6" name="!!0-2">
            <a:extLst>
              <a:ext uri="{FF2B5EF4-FFF2-40B4-BE49-F238E27FC236}">
                <a16:creationId xmlns:a16="http://schemas.microsoft.com/office/drawing/2014/main" id="{3241D4BF-CD76-76DB-5DC8-F99081689546}"/>
              </a:ext>
            </a:extLst>
          </p:cNvPr>
          <p:cNvSpPr/>
          <p:nvPr/>
        </p:nvSpPr>
        <p:spPr>
          <a:xfrm>
            <a:off x="7774484" y="248107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0,2</a:t>
            </a:r>
          </a:p>
        </p:txBody>
      </p:sp>
      <p:sp>
        <p:nvSpPr>
          <p:cNvPr id="8" name="!!0-4">
            <a:extLst>
              <a:ext uri="{FF2B5EF4-FFF2-40B4-BE49-F238E27FC236}">
                <a16:creationId xmlns:a16="http://schemas.microsoft.com/office/drawing/2014/main" id="{FFB56749-BC9F-8659-916B-34D52DE1C183}"/>
              </a:ext>
            </a:extLst>
          </p:cNvPr>
          <p:cNvSpPr/>
          <p:nvPr/>
        </p:nvSpPr>
        <p:spPr>
          <a:xfrm>
            <a:off x="9067800" y="394623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0,4</a:t>
            </a:r>
          </a:p>
        </p:txBody>
      </p:sp>
      <p:sp>
        <p:nvSpPr>
          <p:cNvPr id="9" name="!!0-5">
            <a:extLst>
              <a:ext uri="{FF2B5EF4-FFF2-40B4-BE49-F238E27FC236}">
                <a16:creationId xmlns:a16="http://schemas.microsoft.com/office/drawing/2014/main" id="{D0465ACA-755C-D8AB-23C5-E22EC31F0FF0}"/>
              </a:ext>
            </a:extLst>
          </p:cNvPr>
          <p:cNvSpPr/>
          <p:nvPr/>
        </p:nvSpPr>
        <p:spPr>
          <a:xfrm>
            <a:off x="9714131" y="467881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0,5</a:t>
            </a:r>
          </a:p>
        </p:txBody>
      </p:sp>
      <p:sp>
        <p:nvSpPr>
          <p:cNvPr id="10" name="!!0-6">
            <a:extLst>
              <a:ext uri="{FF2B5EF4-FFF2-40B4-BE49-F238E27FC236}">
                <a16:creationId xmlns:a16="http://schemas.microsoft.com/office/drawing/2014/main" id="{97985D5F-A7BC-6D81-0CA3-1625CBC56478}"/>
              </a:ext>
            </a:extLst>
          </p:cNvPr>
          <p:cNvSpPr/>
          <p:nvPr/>
        </p:nvSpPr>
        <p:spPr>
          <a:xfrm>
            <a:off x="10361769" y="541139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0,6</a:t>
            </a:r>
          </a:p>
        </p:txBody>
      </p:sp>
      <p:sp>
        <p:nvSpPr>
          <p:cNvPr id="11" name="!!0-7">
            <a:extLst>
              <a:ext uri="{FF2B5EF4-FFF2-40B4-BE49-F238E27FC236}">
                <a16:creationId xmlns:a16="http://schemas.microsoft.com/office/drawing/2014/main" id="{D136A8B0-25FB-18BC-240B-E4268B3E693E}"/>
              </a:ext>
            </a:extLst>
          </p:cNvPr>
          <p:cNvSpPr/>
          <p:nvPr/>
        </p:nvSpPr>
        <p:spPr>
          <a:xfrm>
            <a:off x="11006793" y="614397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0,7</a:t>
            </a:r>
          </a:p>
        </p:txBody>
      </p:sp>
      <p:sp>
        <p:nvSpPr>
          <p:cNvPr id="68" name="!!1-0">
            <a:extLst>
              <a:ext uri="{FF2B5EF4-FFF2-40B4-BE49-F238E27FC236}">
                <a16:creationId xmlns:a16="http://schemas.microsoft.com/office/drawing/2014/main" id="{9BE5E976-DB6E-8A7B-7BD4-3EAF145ACDA9}"/>
              </a:ext>
            </a:extLst>
          </p:cNvPr>
          <p:cNvSpPr/>
          <p:nvPr/>
        </p:nvSpPr>
        <p:spPr>
          <a:xfrm>
            <a:off x="6482476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1,0</a:t>
            </a:r>
          </a:p>
        </p:txBody>
      </p:sp>
      <p:sp>
        <p:nvSpPr>
          <p:cNvPr id="69" name="!!1-1">
            <a:extLst>
              <a:ext uri="{FF2B5EF4-FFF2-40B4-BE49-F238E27FC236}">
                <a16:creationId xmlns:a16="http://schemas.microsoft.com/office/drawing/2014/main" id="{AF95F7F3-473F-4DEA-D58B-A725EEE593A8}"/>
              </a:ext>
            </a:extLst>
          </p:cNvPr>
          <p:cNvSpPr/>
          <p:nvPr/>
        </p:nvSpPr>
        <p:spPr>
          <a:xfrm>
            <a:off x="7128807" y="248107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1,1</a:t>
            </a:r>
          </a:p>
        </p:txBody>
      </p:sp>
      <p:sp>
        <p:nvSpPr>
          <p:cNvPr id="70" name="!!1-2">
            <a:extLst>
              <a:ext uri="{FF2B5EF4-FFF2-40B4-BE49-F238E27FC236}">
                <a16:creationId xmlns:a16="http://schemas.microsoft.com/office/drawing/2014/main" id="{A0B85028-A4FE-512B-E0C7-BD0768936AA0}"/>
              </a:ext>
            </a:extLst>
          </p:cNvPr>
          <p:cNvSpPr/>
          <p:nvPr/>
        </p:nvSpPr>
        <p:spPr>
          <a:xfrm>
            <a:off x="7774484" y="321365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1,2</a:t>
            </a:r>
          </a:p>
        </p:txBody>
      </p:sp>
      <p:sp>
        <p:nvSpPr>
          <p:cNvPr id="72" name="!!1-4">
            <a:extLst>
              <a:ext uri="{FF2B5EF4-FFF2-40B4-BE49-F238E27FC236}">
                <a16:creationId xmlns:a16="http://schemas.microsoft.com/office/drawing/2014/main" id="{E1995CA1-77AB-CD92-C2B7-A4E2989F052F}"/>
              </a:ext>
            </a:extLst>
          </p:cNvPr>
          <p:cNvSpPr/>
          <p:nvPr/>
        </p:nvSpPr>
        <p:spPr>
          <a:xfrm>
            <a:off x="9067800" y="467881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1,4</a:t>
            </a:r>
          </a:p>
        </p:txBody>
      </p:sp>
      <p:sp>
        <p:nvSpPr>
          <p:cNvPr id="73" name="!!1-5">
            <a:extLst>
              <a:ext uri="{FF2B5EF4-FFF2-40B4-BE49-F238E27FC236}">
                <a16:creationId xmlns:a16="http://schemas.microsoft.com/office/drawing/2014/main" id="{39F153E0-19A7-2BBB-35FF-19EF417A7395}"/>
              </a:ext>
            </a:extLst>
          </p:cNvPr>
          <p:cNvSpPr/>
          <p:nvPr/>
        </p:nvSpPr>
        <p:spPr>
          <a:xfrm>
            <a:off x="9714131" y="541139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1,5</a:t>
            </a:r>
          </a:p>
        </p:txBody>
      </p:sp>
      <p:sp>
        <p:nvSpPr>
          <p:cNvPr id="74" name="!!1-6">
            <a:extLst>
              <a:ext uri="{FF2B5EF4-FFF2-40B4-BE49-F238E27FC236}">
                <a16:creationId xmlns:a16="http://schemas.microsoft.com/office/drawing/2014/main" id="{8CFF9503-C5D0-F9F8-3E56-E19D5CEEF9DA}"/>
              </a:ext>
            </a:extLst>
          </p:cNvPr>
          <p:cNvSpPr/>
          <p:nvPr/>
        </p:nvSpPr>
        <p:spPr>
          <a:xfrm>
            <a:off x="10361769" y="614397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1,6</a:t>
            </a:r>
          </a:p>
        </p:txBody>
      </p:sp>
      <p:sp>
        <p:nvSpPr>
          <p:cNvPr id="75" name="!!1-7">
            <a:extLst>
              <a:ext uri="{FF2B5EF4-FFF2-40B4-BE49-F238E27FC236}">
                <a16:creationId xmlns:a16="http://schemas.microsoft.com/office/drawing/2014/main" id="{55A9539A-E77A-E093-27B3-0C8900A16AA5}"/>
              </a:ext>
            </a:extLst>
          </p:cNvPr>
          <p:cNvSpPr/>
          <p:nvPr/>
        </p:nvSpPr>
        <p:spPr>
          <a:xfrm>
            <a:off x="11006793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1,7</a:t>
            </a:r>
          </a:p>
        </p:txBody>
      </p:sp>
      <p:sp>
        <p:nvSpPr>
          <p:cNvPr id="76" name="!!2-0">
            <a:extLst>
              <a:ext uri="{FF2B5EF4-FFF2-40B4-BE49-F238E27FC236}">
                <a16:creationId xmlns:a16="http://schemas.microsoft.com/office/drawing/2014/main" id="{405C0A6E-BAE6-9FDD-15C6-ABD2E2AC0CB8}"/>
              </a:ext>
            </a:extLst>
          </p:cNvPr>
          <p:cNvSpPr/>
          <p:nvPr/>
        </p:nvSpPr>
        <p:spPr>
          <a:xfrm>
            <a:off x="6482476" y="2481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2,0</a:t>
            </a:r>
          </a:p>
        </p:txBody>
      </p:sp>
      <p:sp>
        <p:nvSpPr>
          <p:cNvPr id="77" name="!!2-1">
            <a:extLst>
              <a:ext uri="{FF2B5EF4-FFF2-40B4-BE49-F238E27FC236}">
                <a16:creationId xmlns:a16="http://schemas.microsoft.com/office/drawing/2014/main" id="{FD18FBCD-E908-CE0A-8D84-310AAC410ACC}"/>
              </a:ext>
            </a:extLst>
          </p:cNvPr>
          <p:cNvSpPr/>
          <p:nvPr/>
        </p:nvSpPr>
        <p:spPr>
          <a:xfrm>
            <a:off x="7128807" y="321365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2,1</a:t>
            </a:r>
          </a:p>
        </p:txBody>
      </p:sp>
      <p:sp>
        <p:nvSpPr>
          <p:cNvPr id="78" name="!!2-2">
            <a:extLst>
              <a:ext uri="{FF2B5EF4-FFF2-40B4-BE49-F238E27FC236}">
                <a16:creationId xmlns:a16="http://schemas.microsoft.com/office/drawing/2014/main" id="{D2EE9C15-8D51-38F3-3495-2D8EFAC83B78}"/>
              </a:ext>
            </a:extLst>
          </p:cNvPr>
          <p:cNvSpPr/>
          <p:nvPr/>
        </p:nvSpPr>
        <p:spPr>
          <a:xfrm>
            <a:off x="7774484" y="394623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2,2</a:t>
            </a:r>
          </a:p>
        </p:txBody>
      </p:sp>
      <p:sp>
        <p:nvSpPr>
          <p:cNvPr id="80" name="!!2-4">
            <a:extLst>
              <a:ext uri="{FF2B5EF4-FFF2-40B4-BE49-F238E27FC236}">
                <a16:creationId xmlns:a16="http://schemas.microsoft.com/office/drawing/2014/main" id="{0D56D307-EC96-8206-0A23-293A7F99061D}"/>
              </a:ext>
            </a:extLst>
          </p:cNvPr>
          <p:cNvSpPr/>
          <p:nvPr/>
        </p:nvSpPr>
        <p:spPr>
          <a:xfrm>
            <a:off x="9067800" y="541139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2,4</a:t>
            </a:r>
          </a:p>
        </p:txBody>
      </p:sp>
      <p:sp>
        <p:nvSpPr>
          <p:cNvPr id="81" name="!!2-5">
            <a:extLst>
              <a:ext uri="{FF2B5EF4-FFF2-40B4-BE49-F238E27FC236}">
                <a16:creationId xmlns:a16="http://schemas.microsoft.com/office/drawing/2014/main" id="{41130157-6BE1-04CB-22E8-1FFAEDCCE270}"/>
              </a:ext>
            </a:extLst>
          </p:cNvPr>
          <p:cNvSpPr/>
          <p:nvPr/>
        </p:nvSpPr>
        <p:spPr>
          <a:xfrm>
            <a:off x="9714131" y="614397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2,5</a:t>
            </a:r>
          </a:p>
        </p:txBody>
      </p:sp>
      <p:sp>
        <p:nvSpPr>
          <p:cNvPr id="82" name="!!2-6">
            <a:extLst>
              <a:ext uri="{FF2B5EF4-FFF2-40B4-BE49-F238E27FC236}">
                <a16:creationId xmlns:a16="http://schemas.microsoft.com/office/drawing/2014/main" id="{E0F47095-FF94-6A88-AE52-2BEDBF0DB989}"/>
              </a:ext>
            </a:extLst>
          </p:cNvPr>
          <p:cNvSpPr/>
          <p:nvPr/>
        </p:nvSpPr>
        <p:spPr>
          <a:xfrm>
            <a:off x="10361769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2,6</a:t>
            </a:r>
          </a:p>
        </p:txBody>
      </p:sp>
      <p:sp>
        <p:nvSpPr>
          <p:cNvPr id="83" name="!!2-7">
            <a:extLst>
              <a:ext uri="{FF2B5EF4-FFF2-40B4-BE49-F238E27FC236}">
                <a16:creationId xmlns:a16="http://schemas.microsoft.com/office/drawing/2014/main" id="{9823ACFE-1093-1606-0F3F-4AE01EF733F4}"/>
              </a:ext>
            </a:extLst>
          </p:cNvPr>
          <p:cNvSpPr/>
          <p:nvPr/>
        </p:nvSpPr>
        <p:spPr>
          <a:xfrm>
            <a:off x="11006793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2,7</a:t>
            </a:r>
          </a:p>
        </p:txBody>
      </p:sp>
      <p:sp>
        <p:nvSpPr>
          <p:cNvPr id="84" name="!!3-0">
            <a:extLst>
              <a:ext uri="{FF2B5EF4-FFF2-40B4-BE49-F238E27FC236}">
                <a16:creationId xmlns:a16="http://schemas.microsoft.com/office/drawing/2014/main" id="{BB36070E-D4E1-149F-84F7-77D4F99BD99B}"/>
              </a:ext>
            </a:extLst>
          </p:cNvPr>
          <p:cNvSpPr/>
          <p:nvPr/>
        </p:nvSpPr>
        <p:spPr>
          <a:xfrm>
            <a:off x="6482476" y="32136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3,0</a:t>
            </a:r>
          </a:p>
        </p:txBody>
      </p:sp>
      <p:sp>
        <p:nvSpPr>
          <p:cNvPr id="85" name="!!3-1">
            <a:extLst>
              <a:ext uri="{FF2B5EF4-FFF2-40B4-BE49-F238E27FC236}">
                <a16:creationId xmlns:a16="http://schemas.microsoft.com/office/drawing/2014/main" id="{4EC71EE9-1991-A1BE-26FF-C23667C098C8}"/>
              </a:ext>
            </a:extLst>
          </p:cNvPr>
          <p:cNvSpPr/>
          <p:nvPr/>
        </p:nvSpPr>
        <p:spPr>
          <a:xfrm>
            <a:off x="7128807" y="394623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3,1</a:t>
            </a:r>
          </a:p>
        </p:txBody>
      </p:sp>
      <p:sp>
        <p:nvSpPr>
          <p:cNvPr id="86" name="!!3-2">
            <a:extLst>
              <a:ext uri="{FF2B5EF4-FFF2-40B4-BE49-F238E27FC236}">
                <a16:creationId xmlns:a16="http://schemas.microsoft.com/office/drawing/2014/main" id="{CD7302F1-D692-60BA-22A4-B211A5009EF8}"/>
              </a:ext>
            </a:extLst>
          </p:cNvPr>
          <p:cNvSpPr/>
          <p:nvPr/>
        </p:nvSpPr>
        <p:spPr>
          <a:xfrm>
            <a:off x="7774484" y="467881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3,2</a:t>
            </a:r>
          </a:p>
        </p:txBody>
      </p:sp>
      <p:sp>
        <p:nvSpPr>
          <p:cNvPr id="88" name="!!3-4">
            <a:extLst>
              <a:ext uri="{FF2B5EF4-FFF2-40B4-BE49-F238E27FC236}">
                <a16:creationId xmlns:a16="http://schemas.microsoft.com/office/drawing/2014/main" id="{81D12B8D-B720-972D-CECD-B3FFD15E49D2}"/>
              </a:ext>
            </a:extLst>
          </p:cNvPr>
          <p:cNvSpPr/>
          <p:nvPr/>
        </p:nvSpPr>
        <p:spPr>
          <a:xfrm>
            <a:off x="9067800" y="614397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3,4</a:t>
            </a:r>
          </a:p>
        </p:txBody>
      </p:sp>
      <p:sp>
        <p:nvSpPr>
          <p:cNvPr id="89" name="!!3-5">
            <a:extLst>
              <a:ext uri="{FF2B5EF4-FFF2-40B4-BE49-F238E27FC236}">
                <a16:creationId xmlns:a16="http://schemas.microsoft.com/office/drawing/2014/main" id="{EFABC569-8630-D522-011E-6E6023CE0201}"/>
              </a:ext>
            </a:extLst>
          </p:cNvPr>
          <p:cNvSpPr/>
          <p:nvPr/>
        </p:nvSpPr>
        <p:spPr>
          <a:xfrm>
            <a:off x="9714131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3,5</a:t>
            </a:r>
          </a:p>
        </p:txBody>
      </p:sp>
      <p:sp>
        <p:nvSpPr>
          <p:cNvPr id="90" name="!!3-6">
            <a:extLst>
              <a:ext uri="{FF2B5EF4-FFF2-40B4-BE49-F238E27FC236}">
                <a16:creationId xmlns:a16="http://schemas.microsoft.com/office/drawing/2014/main" id="{92CB48DC-33AD-1C66-524C-5326E12F24EB}"/>
              </a:ext>
            </a:extLst>
          </p:cNvPr>
          <p:cNvSpPr/>
          <p:nvPr/>
        </p:nvSpPr>
        <p:spPr>
          <a:xfrm>
            <a:off x="10361769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3,6</a:t>
            </a:r>
          </a:p>
        </p:txBody>
      </p:sp>
      <p:sp>
        <p:nvSpPr>
          <p:cNvPr id="91" name="!!3-7">
            <a:extLst>
              <a:ext uri="{FF2B5EF4-FFF2-40B4-BE49-F238E27FC236}">
                <a16:creationId xmlns:a16="http://schemas.microsoft.com/office/drawing/2014/main" id="{116D841D-0411-A8C4-60FE-290AD79D6711}"/>
              </a:ext>
            </a:extLst>
          </p:cNvPr>
          <p:cNvSpPr/>
          <p:nvPr/>
        </p:nvSpPr>
        <p:spPr>
          <a:xfrm>
            <a:off x="11006793" y="2481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3,7</a:t>
            </a:r>
          </a:p>
        </p:txBody>
      </p:sp>
      <p:sp>
        <p:nvSpPr>
          <p:cNvPr id="92" name="!!4-0">
            <a:extLst>
              <a:ext uri="{FF2B5EF4-FFF2-40B4-BE49-F238E27FC236}">
                <a16:creationId xmlns:a16="http://schemas.microsoft.com/office/drawing/2014/main" id="{0B4510F5-C0D2-0AFD-823C-0C9B355EF0E9}"/>
              </a:ext>
            </a:extLst>
          </p:cNvPr>
          <p:cNvSpPr/>
          <p:nvPr/>
        </p:nvSpPr>
        <p:spPr>
          <a:xfrm>
            <a:off x="6482476" y="394623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4,0</a:t>
            </a:r>
          </a:p>
        </p:txBody>
      </p:sp>
      <p:sp>
        <p:nvSpPr>
          <p:cNvPr id="93" name="!!4-1">
            <a:extLst>
              <a:ext uri="{FF2B5EF4-FFF2-40B4-BE49-F238E27FC236}">
                <a16:creationId xmlns:a16="http://schemas.microsoft.com/office/drawing/2014/main" id="{900D0EEA-7873-A376-3C36-9C1E0E78CE94}"/>
              </a:ext>
            </a:extLst>
          </p:cNvPr>
          <p:cNvSpPr/>
          <p:nvPr/>
        </p:nvSpPr>
        <p:spPr>
          <a:xfrm>
            <a:off x="7128807" y="467881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4,1</a:t>
            </a:r>
          </a:p>
        </p:txBody>
      </p:sp>
      <p:sp>
        <p:nvSpPr>
          <p:cNvPr id="94" name="!!4-2">
            <a:extLst>
              <a:ext uri="{FF2B5EF4-FFF2-40B4-BE49-F238E27FC236}">
                <a16:creationId xmlns:a16="http://schemas.microsoft.com/office/drawing/2014/main" id="{B56AB258-91EC-B4DD-166C-69FC68480E15}"/>
              </a:ext>
            </a:extLst>
          </p:cNvPr>
          <p:cNvSpPr/>
          <p:nvPr/>
        </p:nvSpPr>
        <p:spPr>
          <a:xfrm>
            <a:off x="7774484" y="541139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4,2</a:t>
            </a:r>
          </a:p>
        </p:txBody>
      </p:sp>
      <p:sp>
        <p:nvSpPr>
          <p:cNvPr id="96" name="!!4-4">
            <a:extLst>
              <a:ext uri="{FF2B5EF4-FFF2-40B4-BE49-F238E27FC236}">
                <a16:creationId xmlns:a16="http://schemas.microsoft.com/office/drawing/2014/main" id="{BEDAB467-A669-4D1D-FF6F-3E75491D9EAA}"/>
              </a:ext>
            </a:extLst>
          </p:cNvPr>
          <p:cNvSpPr/>
          <p:nvPr/>
        </p:nvSpPr>
        <p:spPr>
          <a:xfrm>
            <a:off x="9067800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4,4</a:t>
            </a:r>
          </a:p>
        </p:txBody>
      </p:sp>
      <p:sp>
        <p:nvSpPr>
          <p:cNvPr id="97" name="!!4-5">
            <a:extLst>
              <a:ext uri="{FF2B5EF4-FFF2-40B4-BE49-F238E27FC236}">
                <a16:creationId xmlns:a16="http://schemas.microsoft.com/office/drawing/2014/main" id="{54F5D7F3-AFC0-2A2A-587C-BFC4942E1321}"/>
              </a:ext>
            </a:extLst>
          </p:cNvPr>
          <p:cNvSpPr/>
          <p:nvPr/>
        </p:nvSpPr>
        <p:spPr>
          <a:xfrm>
            <a:off x="9714131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4,5</a:t>
            </a:r>
          </a:p>
        </p:txBody>
      </p:sp>
      <p:sp>
        <p:nvSpPr>
          <p:cNvPr id="98" name="!!4-6">
            <a:extLst>
              <a:ext uri="{FF2B5EF4-FFF2-40B4-BE49-F238E27FC236}">
                <a16:creationId xmlns:a16="http://schemas.microsoft.com/office/drawing/2014/main" id="{C3A4CE43-703F-E6D6-3C8E-88623EFC9836}"/>
              </a:ext>
            </a:extLst>
          </p:cNvPr>
          <p:cNvSpPr/>
          <p:nvPr/>
        </p:nvSpPr>
        <p:spPr>
          <a:xfrm>
            <a:off x="10361769" y="2481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4,6</a:t>
            </a:r>
          </a:p>
        </p:txBody>
      </p:sp>
      <p:sp>
        <p:nvSpPr>
          <p:cNvPr id="99" name="!!4-7">
            <a:extLst>
              <a:ext uri="{FF2B5EF4-FFF2-40B4-BE49-F238E27FC236}">
                <a16:creationId xmlns:a16="http://schemas.microsoft.com/office/drawing/2014/main" id="{E305DC91-F372-C9FD-2C2B-C658FBE3006D}"/>
              </a:ext>
            </a:extLst>
          </p:cNvPr>
          <p:cNvSpPr/>
          <p:nvPr/>
        </p:nvSpPr>
        <p:spPr>
          <a:xfrm>
            <a:off x="11006793" y="32136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4,7</a:t>
            </a:r>
          </a:p>
        </p:txBody>
      </p:sp>
      <p:sp>
        <p:nvSpPr>
          <p:cNvPr id="100" name="!!5-0">
            <a:extLst>
              <a:ext uri="{FF2B5EF4-FFF2-40B4-BE49-F238E27FC236}">
                <a16:creationId xmlns:a16="http://schemas.microsoft.com/office/drawing/2014/main" id="{4095B609-51C8-C1E0-F7E5-86870707737D}"/>
              </a:ext>
            </a:extLst>
          </p:cNvPr>
          <p:cNvSpPr/>
          <p:nvPr/>
        </p:nvSpPr>
        <p:spPr>
          <a:xfrm>
            <a:off x="6482476" y="467881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5,0</a:t>
            </a:r>
          </a:p>
        </p:txBody>
      </p:sp>
      <p:sp>
        <p:nvSpPr>
          <p:cNvPr id="101" name="!!5-1">
            <a:extLst>
              <a:ext uri="{FF2B5EF4-FFF2-40B4-BE49-F238E27FC236}">
                <a16:creationId xmlns:a16="http://schemas.microsoft.com/office/drawing/2014/main" id="{9715C187-F801-6741-9238-CB6A65FDE9C9}"/>
              </a:ext>
            </a:extLst>
          </p:cNvPr>
          <p:cNvSpPr/>
          <p:nvPr/>
        </p:nvSpPr>
        <p:spPr>
          <a:xfrm>
            <a:off x="7128807" y="541139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5,1</a:t>
            </a:r>
          </a:p>
        </p:txBody>
      </p:sp>
      <p:sp>
        <p:nvSpPr>
          <p:cNvPr id="102" name="!!5-2">
            <a:extLst>
              <a:ext uri="{FF2B5EF4-FFF2-40B4-BE49-F238E27FC236}">
                <a16:creationId xmlns:a16="http://schemas.microsoft.com/office/drawing/2014/main" id="{883030B1-97A9-0531-1182-DBF70825662A}"/>
              </a:ext>
            </a:extLst>
          </p:cNvPr>
          <p:cNvSpPr/>
          <p:nvPr/>
        </p:nvSpPr>
        <p:spPr>
          <a:xfrm>
            <a:off x="7774484" y="614397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5,2</a:t>
            </a:r>
          </a:p>
        </p:txBody>
      </p:sp>
      <p:sp>
        <p:nvSpPr>
          <p:cNvPr id="104" name="!!5-4">
            <a:extLst>
              <a:ext uri="{FF2B5EF4-FFF2-40B4-BE49-F238E27FC236}">
                <a16:creationId xmlns:a16="http://schemas.microsoft.com/office/drawing/2014/main" id="{73E92C62-4C87-7B80-A78A-1685921BA4A5}"/>
              </a:ext>
            </a:extLst>
          </p:cNvPr>
          <p:cNvSpPr/>
          <p:nvPr/>
        </p:nvSpPr>
        <p:spPr>
          <a:xfrm>
            <a:off x="9067800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5,4</a:t>
            </a:r>
          </a:p>
        </p:txBody>
      </p:sp>
      <p:sp>
        <p:nvSpPr>
          <p:cNvPr id="105" name="!!5-5">
            <a:extLst>
              <a:ext uri="{FF2B5EF4-FFF2-40B4-BE49-F238E27FC236}">
                <a16:creationId xmlns:a16="http://schemas.microsoft.com/office/drawing/2014/main" id="{B910EF56-F2A1-71CB-BD1F-9849A8DB182D}"/>
              </a:ext>
            </a:extLst>
          </p:cNvPr>
          <p:cNvSpPr/>
          <p:nvPr/>
        </p:nvSpPr>
        <p:spPr>
          <a:xfrm>
            <a:off x="9714131" y="2481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5,5</a:t>
            </a:r>
          </a:p>
        </p:txBody>
      </p:sp>
      <p:sp>
        <p:nvSpPr>
          <p:cNvPr id="106" name="!!5-6">
            <a:extLst>
              <a:ext uri="{FF2B5EF4-FFF2-40B4-BE49-F238E27FC236}">
                <a16:creationId xmlns:a16="http://schemas.microsoft.com/office/drawing/2014/main" id="{6BD7D63B-AF15-F885-CBA0-9F8C51FD2007}"/>
              </a:ext>
            </a:extLst>
          </p:cNvPr>
          <p:cNvSpPr/>
          <p:nvPr/>
        </p:nvSpPr>
        <p:spPr>
          <a:xfrm>
            <a:off x="10361769" y="32136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5,6</a:t>
            </a:r>
          </a:p>
        </p:txBody>
      </p:sp>
      <p:sp>
        <p:nvSpPr>
          <p:cNvPr id="107" name="!!5-7">
            <a:extLst>
              <a:ext uri="{FF2B5EF4-FFF2-40B4-BE49-F238E27FC236}">
                <a16:creationId xmlns:a16="http://schemas.microsoft.com/office/drawing/2014/main" id="{1BE74A77-58F4-9D90-18AE-232F8914822C}"/>
              </a:ext>
            </a:extLst>
          </p:cNvPr>
          <p:cNvSpPr/>
          <p:nvPr/>
        </p:nvSpPr>
        <p:spPr>
          <a:xfrm>
            <a:off x="11006793" y="394623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5,7</a:t>
            </a:r>
          </a:p>
        </p:txBody>
      </p:sp>
      <p:sp>
        <p:nvSpPr>
          <p:cNvPr id="108" name="!!6-0">
            <a:extLst>
              <a:ext uri="{FF2B5EF4-FFF2-40B4-BE49-F238E27FC236}">
                <a16:creationId xmlns:a16="http://schemas.microsoft.com/office/drawing/2014/main" id="{913A75E6-3C62-F1ED-A298-8E002DA3EB03}"/>
              </a:ext>
            </a:extLst>
          </p:cNvPr>
          <p:cNvSpPr/>
          <p:nvPr/>
        </p:nvSpPr>
        <p:spPr>
          <a:xfrm>
            <a:off x="6482476" y="5411399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6,0</a:t>
            </a:r>
          </a:p>
        </p:txBody>
      </p:sp>
      <p:sp>
        <p:nvSpPr>
          <p:cNvPr id="109" name="!!6-1">
            <a:extLst>
              <a:ext uri="{FF2B5EF4-FFF2-40B4-BE49-F238E27FC236}">
                <a16:creationId xmlns:a16="http://schemas.microsoft.com/office/drawing/2014/main" id="{E13221B6-1465-6D03-2E2F-D744907B8DFF}"/>
              </a:ext>
            </a:extLst>
          </p:cNvPr>
          <p:cNvSpPr/>
          <p:nvPr/>
        </p:nvSpPr>
        <p:spPr>
          <a:xfrm>
            <a:off x="7128807" y="6143979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6,1</a:t>
            </a:r>
          </a:p>
        </p:txBody>
      </p:sp>
      <p:sp>
        <p:nvSpPr>
          <p:cNvPr id="110" name="!!6-2">
            <a:extLst>
              <a:ext uri="{FF2B5EF4-FFF2-40B4-BE49-F238E27FC236}">
                <a16:creationId xmlns:a16="http://schemas.microsoft.com/office/drawing/2014/main" id="{C5B4FD97-680C-9B24-34A7-E81625F62D21}"/>
              </a:ext>
            </a:extLst>
          </p:cNvPr>
          <p:cNvSpPr/>
          <p:nvPr/>
        </p:nvSpPr>
        <p:spPr>
          <a:xfrm>
            <a:off x="7774484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6,2</a:t>
            </a:r>
          </a:p>
        </p:txBody>
      </p:sp>
      <p:sp>
        <p:nvSpPr>
          <p:cNvPr id="112" name="!!6-4">
            <a:extLst>
              <a:ext uri="{FF2B5EF4-FFF2-40B4-BE49-F238E27FC236}">
                <a16:creationId xmlns:a16="http://schemas.microsoft.com/office/drawing/2014/main" id="{B5795B41-3179-B654-9FD3-9CB60E3E3787}"/>
              </a:ext>
            </a:extLst>
          </p:cNvPr>
          <p:cNvSpPr/>
          <p:nvPr/>
        </p:nvSpPr>
        <p:spPr>
          <a:xfrm>
            <a:off x="9067800" y="2481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6,4</a:t>
            </a:r>
          </a:p>
        </p:txBody>
      </p:sp>
      <p:sp>
        <p:nvSpPr>
          <p:cNvPr id="113" name="!!6-5">
            <a:extLst>
              <a:ext uri="{FF2B5EF4-FFF2-40B4-BE49-F238E27FC236}">
                <a16:creationId xmlns:a16="http://schemas.microsoft.com/office/drawing/2014/main" id="{A34D20A2-9C92-19B3-9D66-352FE93B0A26}"/>
              </a:ext>
            </a:extLst>
          </p:cNvPr>
          <p:cNvSpPr/>
          <p:nvPr/>
        </p:nvSpPr>
        <p:spPr>
          <a:xfrm>
            <a:off x="9714131" y="32136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6,5</a:t>
            </a:r>
          </a:p>
        </p:txBody>
      </p:sp>
      <p:sp>
        <p:nvSpPr>
          <p:cNvPr id="114" name="!!6-6">
            <a:extLst>
              <a:ext uri="{FF2B5EF4-FFF2-40B4-BE49-F238E27FC236}">
                <a16:creationId xmlns:a16="http://schemas.microsoft.com/office/drawing/2014/main" id="{9D45F371-49C7-9B1E-D4CF-1A170CC4E21D}"/>
              </a:ext>
            </a:extLst>
          </p:cNvPr>
          <p:cNvSpPr/>
          <p:nvPr/>
        </p:nvSpPr>
        <p:spPr>
          <a:xfrm>
            <a:off x="10361769" y="394623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6,6</a:t>
            </a:r>
          </a:p>
        </p:txBody>
      </p:sp>
      <p:sp>
        <p:nvSpPr>
          <p:cNvPr id="115" name="!!6-7">
            <a:extLst>
              <a:ext uri="{FF2B5EF4-FFF2-40B4-BE49-F238E27FC236}">
                <a16:creationId xmlns:a16="http://schemas.microsoft.com/office/drawing/2014/main" id="{D46DB9DC-CCF7-9BF1-40C4-6D6F3EE33B16}"/>
              </a:ext>
            </a:extLst>
          </p:cNvPr>
          <p:cNvSpPr/>
          <p:nvPr/>
        </p:nvSpPr>
        <p:spPr>
          <a:xfrm>
            <a:off x="11006793" y="467881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6,7</a:t>
            </a:r>
          </a:p>
        </p:txBody>
      </p:sp>
      <p:sp>
        <p:nvSpPr>
          <p:cNvPr id="116" name="!!7-0">
            <a:extLst>
              <a:ext uri="{FF2B5EF4-FFF2-40B4-BE49-F238E27FC236}">
                <a16:creationId xmlns:a16="http://schemas.microsoft.com/office/drawing/2014/main" id="{114C2115-314C-0B5D-ABE8-3C2B9F650E15}"/>
              </a:ext>
            </a:extLst>
          </p:cNvPr>
          <p:cNvSpPr/>
          <p:nvPr/>
        </p:nvSpPr>
        <p:spPr>
          <a:xfrm>
            <a:off x="6482476" y="614398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7,0</a:t>
            </a:r>
          </a:p>
        </p:txBody>
      </p:sp>
      <p:sp>
        <p:nvSpPr>
          <p:cNvPr id="117" name="!!7-1">
            <a:extLst>
              <a:ext uri="{FF2B5EF4-FFF2-40B4-BE49-F238E27FC236}">
                <a16:creationId xmlns:a16="http://schemas.microsoft.com/office/drawing/2014/main" id="{AA23EFEA-04A3-C492-2BB4-5A7C06865801}"/>
              </a:ext>
            </a:extLst>
          </p:cNvPr>
          <p:cNvSpPr/>
          <p:nvPr/>
        </p:nvSpPr>
        <p:spPr>
          <a:xfrm>
            <a:off x="7128807" y="101591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7,1</a:t>
            </a:r>
          </a:p>
        </p:txBody>
      </p:sp>
      <p:sp>
        <p:nvSpPr>
          <p:cNvPr id="118" name="!!7-2">
            <a:extLst>
              <a:ext uri="{FF2B5EF4-FFF2-40B4-BE49-F238E27FC236}">
                <a16:creationId xmlns:a16="http://schemas.microsoft.com/office/drawing/2014/main" id="{B9B8F09A-A3EE-F768-D255-932FDE38057C}"/>
              </a:ext>
            </a:extLst>
          </p:cNvPr>
          <p:cNvSpPr/>
          <p:nvPr/>
        </p:nvSpPr>
        <p:spPr>
          <a:xfrm>
            <a:off x="7774484" y="174849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7,2</a:t>
            </a:r>
          </a:p>
        </p:txBody>
      </p:sp>
      <p:sp>
        <p:nvSpPr>
          <p:cNvPr id="120" name="!!7-4">
            <a:extLst>
              <a:ext uri="{FF2B5EF4-FFF2-40B4-BE49-F238E27FC236}">
                <a16:creationId xmlns:a16="http://schemas.microsoft.com/office/drawing/2014/main" id="{081B8FAE-6E50-DCF2-D94D-7CCA734BD192}"/>
              </a:ext>
            </a:extLst>
          </p:cNvPr>
          <p:cNvSpPr/>
          <p:nvPr/>
        </p:nvSpPr>
        <p:spPr>
          <a:xfrm>
            <a:off x="9067800" y="3213659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7,4</a:t>
            </a:r>
          </a:p>
        </p:txBody>
      </p:sp>
      <p:sp>
        <p:nvSpPr>
          <p:cNvPr id="121" name="!!7-5">
            <a:extLst>
              <a:ext uri="{FF2B5EF4-FFF2-40B4-BE49-F238E27FC236}">
                <a16:creationId xmlns:a16="http://schemas.microsoft.com/office/drawing/2014/main" id="{E99D8E49-8AB3-393D-1699-F5F3060CDA7E}"/>
              </a:ext>
            </a:extLst>
          </p:cNvPr>
          <p:cNvSpPr/>
          <p:nvPr/>
        </p:nvSpPr>
        <p:spPr>
          <a:xfrm>
            <a:off x="9714131" y="3946240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7,5</a:t>
            </a:r>
          </a:p>
        </p:txBody>
      </p:sp>
      <p:sp>
        <p:nvSpPr>
          <p:cNvPr id="122" name="!!7-6">
            <a:extLst>
              <a:ext uri="{FF2B5EF4-FFF2-40B4-BE49-F238E27FC236}">
                <a16:creationId xmlns:a16="http://schemas.microsoft.com/office/drawing/2014/main" id="{E5FB42E2-6523-00B5-BD85-8173AEE97773}"/>
              </a:ext>
            </a:extLst>
          </p:cNvPr>
          <p:cNvSpPr/>
          <p:nvPr/>
        </p:nvSpPr>
        <p:spPr>
          <a:xfrm>
            <a:off x="10361769" y="4678821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7,6</a:t>
            </a:r>
          </a:p>
        </p:txBody>
      </p:sp>
      <p:sp>
        <p:nvSpPr>
          <p:cNvPr id="123" name="!!7-7">
            <a:extLst>
              <a:ext uri="{FF2B5EF4-FFF2-40B4-BE49-F238E27FC236}">
                <a16:creationId xmlns:a16="http://schemas.microsoft.com/office/drawing/2014/main" id="{8AEE33C5-8562-4949-8447-6E301AA98B23}"/>
              </a:ext>
            </a:extLst>
          </p:cNvPr>
          <p:cNvSpPr/>
          <p:nvPr/>
        </p:nvSpPr>
        <p:spPr>
          <a:xfrm>
            <a:off x="11006793" y="541140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7,7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4D259558-8904-312E-79B6-D6D1A9A11989}"/>
              </a:ext>
            </a:extLst>
          </p:cNvPr>
          <p:cNvSpPr/>
          <p:nvPr/>
        </p:nvSpPr>
        <p:spPr>
          <a:xfrm>
            <a:off x="451035" y="3022854"/>
            <a:ext cx="1671492" cy="1146016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Column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Writer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(II=1)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ACE7AAF-6380-8128-E7A5-AC9FD2D14E48}"/>
              </a:ext>
            </a:extLst>
          </p:cNvPr>
          <p:cNvSpPr/>
          <p:nvPr/>
        </p:nvSpPr>
        <p:spPr>
          <a:xfrm>
            <a:off x="12869260" y="3022854"/>
            <a:ext cx="1671492" cy="1146016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Row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Reader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(II=1)</a:t>
            </a:r>
          </a:p>
        </p:txBody>
      </p:sp>
      <p:sp>
        <p:nvSpPr>
          <p:cNvPr id="3" name="!!w0-0">
            <a:extLst>
              <a:ext uri="{FF2B5EF4-FFF2-40B4-BE49-F238E27FC236}">
                <a16:creationId xmlns:a16="http://schemas.microsoft.com/office/drawing/2014/main" id="{2157DD63-BAED-F3EB-4158-3D1EC38D026E}"/>
              </a:ext>
            </a:extLst>
          </p:cNvPr>
          <p:cNvSpPr/>
          <p:nvPr/>
        </p:nvSpPr>
        <p:spPr>
          <a:xfrm>
            <a:off x="2926348" y="1015912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2"/>
                </a:solidFill>
              </a:rPr>
              <a:t>0,3</a:t>
            </a:r>
          </a:p>
        </p:txBody>
      </p:sp>
      <p:sp>
        <p:nvSpPr>
          <p:cNvPr id="14" name="!!w1-0">
            <a:extLst>
              <a:ext uri="{FF2B5EF4-FFF2-40B4-BE49-F238E27FC236}">
                <a16:creationId xmlns:a16="http://schemas.microsoft.com/office/drawing/2014/main" id="{C245B0C2-FD2B-273B-F37F-D068B4614451}"/>
              </a:ext>
            </a:extLst>
          </p:cNvPr>
          <p:cNvSpPr/>
          <p:nvPr/>
        </p:nvSpPr>
        <p:spPr>
          <a:xfrm>
            <a:off x="2926348" y="1748493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2"/>
                </a:solidFill>
              </a:rPr>
              <a:t>1,3</a:t>
            </a:r>
          </a:p>
        </p:txBody>
      </p:sp>
      <p:sp>
        <p:nvSpPr>
          <p:cNvPr id="15" name="!!w2-0">
            <a:extLst>
              <a:ext uri="{FF2B5EF4-FFF2-40B4-BE49-F238E27FC236}">
                <a16:creationId xmlns:a16="http://schemas.microsoft.com/office/drawing/2014/main" id="{EA74125E-6122-80BA-C059-8428D51EC2BA}"/>
              </a:ext>
            </a:extLst>
          </p:cNvPr>
          <p:cNvSpPr/>
          <p:nvPr/>
        </p:nvSpPr>
        <p:spPr>
          <a:xfrm>
            <a:off x="2926348" y="2481074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2"/>
                </a:solidFill>
              </a:rPr>
              <a:t>2,3</a:t>
            </a:r>
          </a:p>
        </p:txBody>
      </p:sp>
      <p:sp>
        <p:nvSpPr>
          <p:cNvPr id="16" name="!!w3-0">
            <a:extLst>
              <a:ext uri="{FF2B5EF4-FFF2-40B4-BE49-F238E27FC236}">
                <a16:creationId xmlns:a16="http://schemas.microsoft.com/office/drawing/2014/main" id="{73AFC385-8644-1CEC-2F3C-DE8B912C1469}"/>
              </a:ext>
            </a:extLst>
          </p:cNvPr>
          <p:cNvSpPr/>
          <p:nvPr/>
        </p:nvSpPr>
        <p:spPr>
          <a:xfrm>
            <a:off x="2926348" y="3213655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2"/>
                </a:solidFill>
              </a:rPr>
              <a:t>3,3</a:t>
            </a:r>
          </a:p>
        </p:txBody>
      </p:sp>
      <p:sp>
        <p:nvSpPr>
          <p:cNvPr id="17" name="!!w4-0">
            <a:extLst>
              <a:ext uri="{FF2B5EF4-FFF2-40B4-BE49-F238E27FC236}">
                <a16:creationId xmlns:a16="http://schemas.microsoft.com/office/drawing/2014/main" id="{09871680-130A-4AF3-0890-FF0D59A4C2D9}"/>
              </a:ext>
            </a:extLst>
          </p:cNvPr>
          <p:cNvSpPr/>
          <p:nvPr/>
        </p:nvSpPr>
        <p:spPr>
          <a:xfrm>
            <a:off x="2926348" y="3946236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2"/>
                </a:solidFill>
              </a:rPr>
              <a:t>4,3</a:t>
            </a:r>
          </a:p>
        </p:txBody>
      </p:sp>
      <p:sp>
        <p:nvSpPr>
          <p:cNvPr id="18" name="!!w5-0">
            <a:extLst>
              <a:ext uri="{FF2B5EF4-FFF2-40B4-BE49-F238E27FC236}">
                <a16:creationId xmlns:a16="http://schemas.microsoft.com/office/drawing/2014/main" id="{494F387C-D5F3-62F2-3323-7219BF597FEC}"/>
              </a:ext>
            </a:extLst>
          </p:cNvPr>
          <p:cNvSpPr/>
          <p:nvPr/>
        </p:nvSpPr>
        <p:spPr>
          <a:xfrm>
            <a:off x="2926348" y="4678817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2"/>
                </a:solidFill>
              </a:rPr>
              <a:t>5,3</a:t>
            </a:r>
          </a:p>
        </p:txBody>
      </p:sp>
      <p:sp>
        <p:nvSpPr>
          <p:cNvPr id="19" name="!!w6-0">
            <a:extLst>
              <a:ext uri="{FF2B5EF4-FFF2-40B4-BE49-F238E27FC236}">
                <a16:creationId xmlns:a16="http://schemas.microsoft.com/office/drawing/2014/main" id="{C1C3ADF0-F0DB-CDB0-54DC-4BB0DFA0CE5D}"/>
              </a:ext>
            </a:extLst>
          </p:cNvPr>
          <p:cNvSpPr/>
          <p:nvPr/>
        </p:nvSpPr>
        <p:spPr>
          <a:xfrm>
            <a:off x="2926348" y="5411398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2"/>
                </a:solidFill>
              </a:rPr>
              <a:t>6,3</a:t>
            </a:r>
          </a:p>
        </p:txBody>
      </p:sp>
      <p:sp>
        <p:nvSpPr>
          <p:cNvPr id="20" name="!!w7-0">
            <a:extLst>
              <a:ext uri="{FF2B5EF4-FFF2-40B4-BE49-F238E27FC236}">
                <a16:creationId xmlns:a16="http://schemas.microsoft.com/office/drawing/2014/main" id="{7E26DAB3-36FC-F96E-4729-6477B215C085}"/>
              </a:ext>
            </a:extLst>
          </p:cNvPr>
          <p:cNvSpPr/>
          <p:nvPr/>
        </p:nvSpPr>
        <p:spPr>
          <a:xfrm>
            <a:off x="2926348" y="6143982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2"/>
                </a:solidFill>
              </a:rPr>
              <a:t>7,3</a:t>
            </a:r>
          </a:p>
        </p:txBody>
      </p:sp>
      <p:sp>
        <p:nvSpPr>
          <p:cNvPr id="7" name="!!0-3">
            <a:extLst>
              <a:ext uri="{FF2B5EF4-FFF2-40B4-BE49-F238E27FC236}">
                <a16:creationId xmlns:a16="http://schemas.microsoft.com/office/drawing/2014/main" id="{39C17BE6-82FC-A1B8-77E6-6A0C81878592}"/>
              </a:ext>
            </a:extLst>
          </p:cNvPr>
          <p:cNvSpPr/>
          <p:nvPr/>
        </p:nvSpPr>
        <p:spPr>
          <a:xfrm>
            <a:off x="8421469" y="3213654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accent1">
                    <a:lumMod val="50000"/>
                  </a:schemeClr>
                </a:solidFill>
              </a:rPr>
              <a:t>0,3</a:t>
            </a:r>
          </a:p>
        </p:txBody>
      </p:sp>
      <p:sp>
        <p:nvSpPr>
          <p:cNvPr id="71" name="!!1-3">
            <a:extLst>
              <a:ext uri="{FF2B5EF4-FFF2-40B4-BE49-F238E27FC236}">
                <a16:creationId xmlns:a16="http://schemas.microsoft.com/office/drawing/2014/main" id="{501484DA-0D52-F4BA-A890-6F7C64879A4C}"/>
              </a:ext>
            </a:extLst>
          </p:cNvPr>
          <p:cNvSpPr/>
          <p:nvPr/>
        </p:nvSpPr>
        <p:spPr>
          <a:xfrm>
            <a:off x="8421469" y="3946235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accent1">
                    <a:lumMod val="50000"/>
                  </a:schemeClr>
                </a:solidFill>
              </a:rPr>
              <a:t>1,3</a:t>
            </a:r>
          </a:p>
        </p:txBody>
      </p:sp>
      <p:sp>
        <p:nvSpPr>
          <p:cNvPr id="79" name="!!2-3">
            <a:extLst>
              <a:ext uri="{FF2B5EF4-FFF2-40B4-BE49-F238E27FC236}">
                <a16:creationId xmlns:a16="http://schemas.microsoft.com/office/drawing/2014/main" id="{BC8A8077-46BA-4A60-3708-5FFCC688D518}"/>
              </a:ext>
            </a:extLst>
          </p:cNvPr>
          <p:cNvSpPr/>
          <p:nvPr/>
        </p:nvSpPr>
        <p:spPr>
          <a:xfrm>
            <a:off x="8421469" y="4678816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accent1">
                    <a:lumMod val="50000"/>
                  </a:schemeClr>
                </a:solidFill>
              </a:rPr>
              <a:t>2,3</a:t>
            </a:r>
          </a:p>
        </p:txBody>
      </p:sp>
      <p:sp>
        <p:nvSpPr>
          <p:cNvPr id="87" name="!!3-3">
            <a:extLst>
              <a:ext uri="{FF2B5EF4-FFF2-40B4-BE49-F238E27FC236}">
                <a16:creationId xmlns:a16="http://schemas.microsoft.com/office/drawing/2014/main" id="{2D969720-F2AC-AD5E-5413-FBB39A4C685E}"/>
              </a:ext>
            </a:extLst>
          </p:cNvPr>
          <p:cNvSpPr/>
          <p:nvPr/>
        </p:nvSpPr>
        <p:spPr>
          <a:xfrm>
            <a:off x="8421469" y="5411397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accent1">
                    <a:lumMod val="50000"/>
                  </a:schemeClr>
                </a:solidFill>
              </a:rPr>
              <a:t>3,3</a:t>
            </a:r>
          </a:p>
        </p:txBody>
      </p:sp>
      <p:sp>
        <p:nvSpPr>
          <p:cNvPr id="95" name="!!4-3">
            <a:extLst>
              <a:ext uri="{FF2B5EF4-FFF2-40B4-BE49-F238E27FC236}">
                <a16:creationId xmlns:a16="http://schemas.microsoft.com/office/drawing/2014/main" id="{D4ECF602-A5C2-EDC3-F7E0-9A7A2E315A52}"/>
              </a:ext>
            </a:extLst>
          </p:cNvPr>
          <p:cNvSpPr/>
          <p:nvPr/>
        </p:nvSpPr>
        <p:spPr>
          <a:xfrm>
            <a:off x="8421469" y="6143978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accent1">
                    <a:lumMod val="50000"/>
                  </a:schemeClr>
                </a:solidFill>
              </a:rPr>
              <a:t>4,3</a:t>
            </a:r>
          </a:p>
        </p:txBody>
      </p:sp>
      <p:sp>
        <p:nvSpPr>
          <p:cNvPr id="103" name="!!5-3">
            <a:extLst>
              <a:ext uri="{FF2B5EF4-FFF2-40B4-BE49-F238E27FC236}">
                <a16:creationId xmlns:a16="http://schemas.microsoft.com/office/drawing/2014/main" id="{1BD26C62-CC77-72B2-7BF1-B9A1B3C890D3}"/>
              </a:ext>
            </a:extLst>
          </p:cNvPr>
          <p:cNvSpPr/>
          <p:nvPr/>
        </p:nvSpPr>
        <p:spPr>
          <a:xfrm>
            <a:off x="8421469" y="1015913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accent1">
                    <a:lumMod val="50000"/>
                  </a:schemeClr>
                </a:solidFill>
              </a:rPr>
              <a:t>5,3</a:t>
            </a:r>
          </a:p>
        </p:txBody>
      </p:sp>
      <p:sp>
        <p:nvSpPr>
          <p:cNvPr id="111" name="!!6-3">
            <a:extLst>
              <a:ext uri="{FF2B5EF4-FFF2-40B4-BE49-F238E27FC236}">
                <a16:creationId xmlns:a16="http://schemas.microsoft.com/office/drawing/2014/main" id="{8128D3FF-A802-89B4-E475-A52837ED069F}"/>
              </a:ext>
            </a:extLst>
          </p:cNvPr>
          <p:cNvSpPr/>
          <p:nvPr/>
        </p:nvSpPr>
        <p:spPr>
          <a:xfrm>
            <a:off x="8421469" y="1748494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accent1">
                    <a:lumMod val="50000"/>
                  </a:schemeClr>
                </a:solidFill>
              </a:rPr>
              <a:t>6,3</a:t>
            </a:r>
          </a:p>
        </p:txBody>
      </p:sp>
      <p:sp>
        <p:nvSpPr>
          <p:cNvPr id="119" name="!!7-3">
            <a:extLst>
              <a:ext uri="{FF2B5EF4-FFF2-40B4-BE49-F238E27FC236}">
                <a16:creationId xmlns:a16="http://schemas.microsoft.com/office/drawing/2014/main" id="{02096A41-A7E7-C4DD-7407-FE019EDC7C74}"/>
              </a:ext>
            </a:extLst>
          </p:cNvPr>
          <p:cNvSpPr/>
          <p:nvPr/>
        </p:nvSpPr>
        <p:spPr>
          <a:xfrm>
            <a:off x="8421469" y="2481078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accent1">
                    <a:lumMod val="50000"/>
                  </a:schemeClr>
                </a:solidFill>
              </a:rPr>
              <a:t>7,3</a:t>
            </a: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E721A89C-0722-49FE-229C-6A0F816CA4A2}"/>
              </a:ext>
            </a:extLst>
          </p:cNvPr>
          <p:cNvSpPr txBox="1">
            <a:spLocks/>
          </p:cNvSpPr>
          <p:nvPr/>
        </p:nvSpPr>
        <p:spPr>
          <a:xfrm>
            <a:off x="381000" y="236141"/>
            <a:ext cx="10515600" cy="8059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sz="4000" dirty="0"/>
              <a:t>Orthogonal Memory Access - Challenge 2</a:t>
            </a:r>
          </a:p>
        </p:txBody>
      </p:sp>
    </p:spTree>
    <p:extLst>
      <p:ext uri="{BB962C8B-B14F-4D97-AF65-F5344CB8AC3E}">
        <p14:creationId xmlns:p14="http://schemas.microsoft.com/office/powerpoint/2010/main" val="2586853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B5C7C4-5EA5-A514-EC61-B3256339F2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C62E7BA-65E0-2BBF-5053-93A7387738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81</a:t>
            </a:fld>
            <a:endParaRPr lang="en-CA"/>
          </a:p>
        </p:txBody>
      </p:sp>
      <p:sp>
        <p:nvSpPr>
          <p:cNvPr id="4" name="!!0-0">
            <a:extLst>
              <a:ext uri="{FF2B5EF4-FFF2-40B4-BE49-F238E27FC236}">
                <a16:creationId xmlns:a16="http://schemas.microsoft.com/office/drawing/2014/main" id="{D9DDC28A-3B58-E3EB-54C2-DD7F8024B082}"/>
              </a:ext>
            </a:extLst>
          </p:cNvPr>
          <p:cNvSpPr/>
          <p:nvPr/>
        </p:nvSpPr>
        <p:spPr>
          <a:xfrm>
            <a:off x="6482476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0,0</a:t>
            </a:r>
          </a:p>
        </p:txBody>
      </p:sp>
      <p:sp>
        <p:nvSpPr>
          <p:cNvPr id="5" name="!!0-1">
            <a:extLst>
              <a:ext uri="{FF2B5EF4-FFF2-40B4-BE49-F238E27FC236}">
                <a16:creationId xmlns:a16="http://schemas.microsoft.com/office/drawing/2014/main" id="{08D5234F-4D40-C54F-3AE7-6B6CF096CD20}"/>
              </a:ext>
            </a:extLst>
          </p:cNvPr>
          <p:cNvSpPr/>
          <p:nvPr/>
        </p:nvSpPr>
        <p:spPr>
          <a:xfrm>
            <a:off x="7128807" y="174849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0,1</a:t>
            </a:r>
          </a:p>
        </p:txBody>
      </p:sp>
      <p:sp>
        <p:nvSpPr>
          <p:cNvPr id="6" name="!!0-2">
            <a:extLst>
              <a:ext uri="{FF2B5EF4-FFF2-40B4-BE49-F238E27FC236}">
                <a16:creationId xmlns:a16="http://schemas.microsoft.com/office/drawing/2014/main" id="{9C0374E0-37D9-62DF-720A-BE19DEF8A6F8}"/>
              </a:ext>
            </a:extLst>
          </p:cNvPr>
          <p:cNvSpPr/>
          <p:nvPr/>
        </p:nvSpPr>
        <p:spPr>
          <a:xfrm>
            <a:off x="7774484" y="248107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0,2</a:t>
            </a:r>
          </a:p>
        </p:txBody>
      </p:sp>
      <p:sp>
        <p:nvSpPr>
          <p:cNvPr id="8" name="!!0-4">
            <a:extLst>
              <a:ext uri="{FF2B5EF4-FFF2-40B4-BE49-F238E27FC236}">
                <a16:creationId xmlns:a16="http://schemas.microsoft.com/office/drawing/2014/main" id="{375D0F97-52DA-6031-5D6D-00EAAD4D7347}"/>
              </a:ext>
            </a:extLst>
          </p:cNvPr>
          <p:cNvSpPr/>
          <p:nvPr/>
        </p:nvSpPr>
        <p:spPr>
          <a:xfrm>
            <a:off x="9067800" y="394623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0,4</a:t>
            </a:r>
          </a:p>
        </p:txBody>
      </p:sp>
      <p:sp>
        <p:nvSpPr>
          <p:cNvPr id="9" name="!!0-5">
            <a:extLst>
              <a:ext uri="{FF2B5EF4-FFF2-40B4-BE49-F238E27FC236}">
                <a16:creationId xmlns:a16="http://schemas.microsoft.com/office/drawing/2014/main" id="{F8D88C27-79B9-A235-1A64-9027D0FA3DCB}"/>
              </a:ext>
            </a:extLst>
          </p:cNvPr>
          <p:cNvSpPr/>
          <p:nvPr/>
        </p:nvSpPr>
        <p:spPr>
          <a:xfrm>
            <a:off x="9714131" y="467881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0,5</a:t>
            </a:r>
          </a:p>
        </p:txBody>
      </p:sp>
      <p:sp>
        <p:nvSpPr>
          <p:cNvPr id="10" name="!!0-6">
            <a:extLst>
              <a:ext uri="{FF2B5EF4-FFF2-40B4-BE49-F238E27FC236}">
                <a16:creationId xmlns:a16="http://schemas.microsoft.com/office/drawing/2014/main" id="{EDBF5E63-11D8-1138-E6AB-86216AA18BF2}"/>
              </a:ext>
            </a:extLst>
          </p:cNvPr>
          <p:cNvSpPr/>
          <p:nvPr/>
        </p:nvSpPr>
        <p:spPr>
          <a:xfrm>
            <a:off x="10361769" y="541139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0,6</a:t>
            </a:r>
          </a:p>
        </p:txBody>
      </p:sp>
      <p:sp>
        <p:nvSpPr>
          <p:cNvPr id="11" name="!!0-7">
            <a:extLst>
              <a:ext uri="{FF2B5EF4-FFF2-40B4-BE49-F238E27FC236}">
                <a16:creationId xmlns:a16="http://schemas.microsoft.com/office/drawing/2014/main" id="{7B6CB1BD-1B0C-484C-38B0-0B8C7508A78E}"/>
              </a:ext>
            </a:extLst>
          </p:cNvPr>
          <p:cNvSpPr/>
          <p:nvPr/>
        </p:nvSpPr>
        <p:spPr>
          <a:xfrm>
            <a:off x="11006793" y="614397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0,7</a:t>
            </a:r>
          </a:p>
        </p:txBody>
      </p:sp>
      <p:sp>
        <p:nvSpPr>
          <p:cNvPr id="68" name="!!1-0">
            <a:extLst>
              <a:ext uri="{FF2B5EF4-FFF2-40B4-BE49-F238E27FC236}">
                <a16:creationId xmlns:a16="http://schemas.microsoft.com/office/drawing/2014/main" id="{F8E30505-74F4-659B-521E-67F73D5CF2F2}"/>
              </a:ext>
            </a:extLst>
          </p:cNvPr>
          <p:cNvSpPr/>
          <p:nvPr/>
        </p:nvSpPr>
        <p:spPr>
          <a:xfrm>
            <a:off x="6482476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1,0</a:t>
            </a:r>
          </a:p>
        </p:txBody>
      </p:sp>
      <p:sp>
        <p:nvSpPr>
          <p:cNvPr id="69" name="!!1-1">
            <a:extLst>
              <a:ext uri="{FF2B5EF4-FFF2-40B4-BE49-F238E27FC236}">
                <a16:creationId xmlns:a16="http://schemas.microsoft.com/office/drawing/2014/main" id="{5A8BAF65-9F95-6369-94D2-FD1C1790D9B1}"/>
              </a:ext>
            </a:extLst>
          </p:cNvPr>
          <p:cNvSpPr/>
          <p:nvPr/>
        </p:nvSpPr>
        <p:spPr>
          <a:xfrm>
            <a:off x="7128807" y="248107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1,1</a:t>
            </a:r>
          </a:p>
        </p:txBody>
      </p:sp>
      <p:sp>
        <p:nvSpPr>
          <p:cNvPr id="70" name="!!1-2">
            <a:extLst>
              <a:ext uri="{FF2B5EF4-FFF2-40B4-BE49-F238E27FC236}">
                <a16:creationId xmlns:a16="http://schemas.microsoft.com/office/drawing/2014/main" id="{4F3022A5-702E-94FE-86E4-5A990480AE92}"/>
              </a:ext>
            </a:extLst>
          </p:cNvPr>
          <p:cNvSpPr/>
          <p:nvPr/>
        </p:nvSpPr>
        <p:spPr>
          <a:xfrm>
            <a:off x="7774484" y="321365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1,2</a:t>
            </a:r>
          </a:p>
        </p:txBody>
      </p:sp>
      <p:sp>
        <p:nvSpPr>
          <p:cNvPr id="72" name="!!1-4">
            <a:extLst>
              <a:ext uri="{FF2B5EF4-FFF2-40B4-BE49-F238E27FC236}">
                <a16:creationId xmlns:a16="http://schemas.microsoft.com/office/drawing/2014/main" id="{C81F8E6D-FA18-354D-8A32-B0326EBB540E}"/>
              </a:ext>
            </a:extLst>
          </p:cNvPr>
          <p:cNvSpPr/>
          <p:nvPr/>
        </p:nvSpPr>
        <p:spPr>
          <a:xfrm>
            <a:off x="9067800" y="467881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1,4</a:t>
            </a:r>
          </a:p>
        </p:txBody>
      </p:sp>
      <p:sp>
        <p:nvSpPr>
          <p:cNvPr id="73" name="!!1-5">
            <a:extLst>
              <a:ext uri="{FF2B5EF4-FFF2-40B4-BE49-F238E27FC236}">
                <a16:creationId xmlns:a16="http://schemas.microsoft.com/office/drawing/2014/main" id="{0F1E347D-16EE-C621-698A-5F5264108F5C}"/>
              </a:ext>
            </a:extLst>
          </p:cNvPr>
          <p:cNvSpPr/>
          <p:nvPr/>
        </p:nvSpPr>
        <p:spPr>
          <a:xfrm>
            <a:off x="9714131" y="541139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1,5</a:t>
            </a:r>
          </a:p>
        </p:txBody>
      </p:sp>
      <p:sp>
        <p:nvSpPr>
          <p:cNvPr id="74" name="!!1-6">
            <a:extLst>
              <a:ext uri="{FF2B5EF4-FFF2-40B4-BE49-F238E27FC236}">
                <a16:creationId xmlns:a16="http://schemas.microsoft.com/office/drawing/2014/main" id="{912F5117-0779-B268-695F-AF4FCF963763}"/>
              </a:ext>
            </a:extLst>
          </p:cNvPr>
          <p:cNvSpPr/>
          <p:nvPr/>
        </p:nvSpPr>
        <p:spPr>
          <a:xfrm>
            <a:off x="10361769" y="614397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1,6</a:t>
            </a:r>
          </a:p>
        </p:txBody>
      </p:sp>
      <p:sp>
        <p:nvSpPr>
          <p:cNvPr id="75" name="!!1-7">
            <a:extLst>
              <a:ext uri="{FF2B5EF4-FFF2-40B4-BE49-F238E27FC236}">
                <a16:creationId xmlns:a16="http://schemas.microsoft.com/office/drawing/2014/main" id="{680CB7A7-2B13-5BD1-A424-D750AFD4127E}"/>
              </a:ext>
            </a:extLst>
          </p:cNvPr>
          <p:cNvSpPr/>
          <p:nvPr/>
        </p:nvSpPr>
        <p:spPr>
          <a:xfrm>
            <a:off x="11006793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1,7</a:t>
            </a:r>
          </a:p>
        </p:txBody>
      </p:sp>
      <p:sp>
        <p:nvSpPr>
          <p:cNvPr id="76" name="!!2-0">
            <a:extLst>
              <a:ext uri="{FF2B5EF4-FFF2-40B4-BE49-F238E27FC236}">
                <a16:creationId xmlns:a16="http://schemas.microsoft.com/office/drawing/2014/main" id="{58F82B77-E30E-FB03-5BD5-59C6BEA47A75}"/>
              </a:ext>
            </a:extLst>
          </p:cNvPr>
          <p:cNvSpPr/>
          <p:nvPr/>
        </p:nvSpPr>
        <p:spPr>
          <a:xfrm>
            <a:off x="6482476" y="2481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2,0</a:t>
            </a:r>
          </a:p>
        </p:txBody>
      </p:sp>
      <p:sp>
        <p:nvSpPr>
          <p:cNvPr id="77" name="!!2-1">
            <a:extLst>
              <a:ext uri="{FF2B5EF4-FFF2-40B4-BE49-F238E27FC236}">
                <a16:creationId xmlns:a16="http://schemas.microsoft.com/office/drawing/2014/main" id="{831DBA6F-55A0-C2C7-A792-A6B45B4D027C}"/>
              </a:ext>
            </a:extLst>
          </p:cNvPr>
          <p:cNvSpPr/>
          <p:nvPr/>
        </p:nvSpPr>
        <p:spPr>
          <a:xfrm>
            <a:off x="7128807" y="321365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2,1</a:t>
            </a:r>
          </a:p>
        </p:txBody>
      </p:sp>
      <p:sp>
        <p:nvSpPr>
          <p:cNvPr id="78" name="!!2-2">
            <a:extLst>
              <a:ext uri="{FF2B5EF4-FFF2-40B4-BE49-F238E27FC236}">
                <a16:creationId xmlns:a16="http://schemas.microsoft.com/office/drawing/2014/main" id="{E0325CAF-7A91-9A4C-BB8C-9F42DCEAAF72}"/>
              </a:ext>
            </a:extLst>
          </p:cNvPr>
          <p:cNvSpPr/>
          <p:nvPr/>
        </p:nvSpPr>
        <p:spPr>
          <a:xfrm>
            <a:off x="7774484" y="394623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2,2</a:t>
            </a:r>
          </a:p>
        </p:txBody>
      </p:sp>
      <p:sp>
        <p:nvSpPr>
          <p:cNvPr id="80" name="!!2-4">
            <a:extLst>
              <a:ext uri="{FF2B5EF4-FFF2-40B4-BE49-F238E27FC236}">
                <a16:creationId xmlns:a16="http://schemas.microsoft.com/office/drawing/2014/main" id="{CB59D593-D756-8E52-2973-13C5A78F6C3F}"/>
              </a:ext>
            </a:extLst>
          </p:cNvPr>
          <p:cNvSpPr/>
          <p:nvPr/>
        </p:nvSpPr>
        <p:spPr>
          <a:xfrm>
            <a:off x="9067800" y="541139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2,4</a:t>
            </a:r>
          </a:p>
        </p:txBody>
      </p:sp>
      <p:sp>
        <p:nvSpPr>
          <p:cNvPr id="81" name="!!2-5">
            <a:extLst>
              <a:ext uri="{FF2B5EF4-FFF2-40B4-BE49-F238E27FC236}">
                <a16:creationId xmlns:a16="http://schemas.microsoft.com/office/drawing/2014/main" id="{CC91957C-C099-F61C-C11C-82D320085859}"/>
              </a:ext>
            </a:extLst>
          </p:cNvPr>
          <p:cNvSpPr/>
          <p:nvPr/>
        </p:nvSpPr>
        <p:spPr>
          <a:xfrm>
            <a:off x="9714131" y="614397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2,5</a:t>
            </a:r>
          </a:p>
        </p:txBody>
      </p:sp>
      <p:sp>
        <p:nvSpPr>
          <p:cNvPr id="82" name="!!2-6">
            <a:extLst>
              <a:ext uri="{FF2B5EF4-FFF2-40B4-BE49-F238E27FC236}">
                <a16:creationId xmlns:a16="http://schemas.microsoft.com/office/drawing/2014/main" id="{9BEE88DC-7C22-8BAD-8345-6F297372F81E}"/>
              </a:ext>
            </a:extLst>
          </p:cNvPr>
          <p:cNvSpPr/>
          <p:nvPr/>
        </p:nvSpPr>
        <p:spPr>
          <a:xfrm>
            <a:off x="10361769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2,6</a:t>
            </a:r>
          </a:p>
        </p:txBody>
      </p:sp>
      <p:sp>
        <p:nvSpPr>
          <p:cNvPr id="83" name="!!2-7">
            <a:extLst>
              <a:ext uri="{FF2B5EF4-FFF2-40B4-BE49-F238E27FC236}">
                <a16:creationId xmlns:a16="http://schemas.microsoft.com/office/drawing/2014/main" id="{9A841220-7546-3A75-C6D2-3F788D8F7795}"/>
              </a:ext>
            </a:extLst>
          </p:cNvPr>
          <p:cNvSpPr/>
          <p:nvPr/>
        </p:nvSpPr>
        <p:spPr>
          <a:xfrm>
            <a:off x="11006793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2,7</a:t>
            </a:r>
          </a:p>
        </p:txBody>
      </p:sp>
      <p:sp>
        <p:nvSpPr>
          <p:cNvPr id="84" name="!!3-0">
            <a:extLst>
              <a:ext uri="{FF2B5EF4-FFF2-40B4-BE49-F238E27FC236}">
                <a16:creationId xmlns:a16="http://schemas.microsoft.com/office/drawing/2014/main" id="{C76CF337-03BD-F364-B029-3DDDD5098299}"/>
              </a:ext>
            </a:extLst>
          </p:cNvPr>
          <p:cNvSpPr/>
          <p:nvPr/>
        </p:nvSpPr>
        <p:spPr>
          <a:xfrm>
            <a:off x="6482476" y="32136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3,0</a:t>
            </a:r>
          </a:p>
        </p:txBody>
      </p:sp>
      <p:sp>
        <p:nvSpPr>
          <p:cNvPr id="85" name="!!3-1">
            <a:extLst>
              <a:ext uri="{FF2B5EF4-FFF2-40B4-BE49-F238E27FC236}">
                <a16:creationId xmlns:a16="http://schemas.microsoft.com/office/drawing/2014/main" id="{0BABA89E-69FF-D4AD-9342-A9D7C37D7F3E}"/>
              </a:ext>
            </a:extLst>
          </p:cNvPr>
          <p:cNvSpPr/>
          <p:nvPr/>
        </p:nvSpPr>
        <p:spPr>
          <a:xfrm>
            <a:off x="7128807" y="394623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3,1</a:t>
            </a:r>
          </a:p>
        </p:txBody>
      </p:sp>
      <p:sp>
        <p:nvSpPr>
          <p:cNvPr id="86" name="!!3-2">
            <a:extLst>
              <a:ext uri="{FF2B5EF4-FFF2-40B4-BE49-F238E27FC236}">
                <a16:creationId xmlns:a16="http://schemas.microsoft.com/office/drawing/2014/main" id="{E49D0F63-1885-FC22-D465-84E549EA184C}"/>
              </a:ext>
            </a:extLst>
          </p:cNvPr>
          <p:cNvSpPr/>
          <p:nvPr/>
        </p:nvSpPr>
        <p:spPr>
          <a:xfrm>
            <a:off x="7774484" y="467881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3,2</a:t>
            </a:r>
          </a:p>
        </p:txBody>
      </p:sp>
      <p:sp>
        <p:nvSpPr>
          <p:cNvPr id="88" name="!!3-4">
            <a:extLst>
              <a:ext uri="{FF2B5EF4-FFF2-40B4-BE49-F238E27FC236}">
                <a16:creationId xmlns:a16="http://schemas.microsoft.com/office/drawing/2014/main" id="{0FA649B7-70E8-2303-BBC4-75B5AE0B0914}"/>
              </a:ext>
            </a:extLst>
          </p:cNvPr>
          <p:cNvSpPr/>
          <p:nvPr/>
        </p:nvSpPr>
        <p:spPr>
          <a:xfrm>
            <a:off x="9067800" y="614397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3,4</a:t>
            </a:r>
          </a:p>
        </p:txBody>
      </p:sp>
      <p:sp>
        <p:nvSpPr>
          <p:cNvPr id="89" name="!!3-5">
            <a:extLst>
              <a:ext uri="{FF2B5EF4-FFF2-40B4-BE49-F238E27FC236}">
                <a16:creationId xmlns:a16="http://schemas.microsoft.com/office/drawing/2014/main" id="{4EDE1C42-6476-D2FA-3ED2-C1601EE014DF}"/>
              </a:ext>
            </a:extLst>
          </p:cNvPr>
          <p:cNvSpPr/>
          <p:nvPr/>
        </p:nvSpPr>
        <p:spPr>
          <a:xfrm>
            <a:off x="9714131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3,5</a:t>
            </a:r>
          </a:p>
        </p:txBody>
      </p:sp>
      <p:sp>
        <p:nvSpPr>
          <p:cNvPr id="90" name="!!3-6">
            <a:extLst>
              <a:ext uri="{FF2B5EF4-FFF2-40B4-BE49-F238E27FC236}">
                <a16:creationId xmlns:a16="http://schemas.microsoft.com/office/drawing/2014/main" id="{93BCA042-9881-CC32-0A74-61CB57FAF4C0}"/>
              </a:ext>
            </a:extLst>
          </p:cNvPr>
          <p:cNvSpPr/>
          <p:nvPr/>
        </p:nvSpPr>
        <p:spPr>
          <a:xfrm>
            <a:off x="10361769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3,6</a:t>
            </a:r>
          </a:p>
        </p:txBody>
      </p:sp>
      <p:sp>
        <p:nvSpPr>
          <p:cNvPr id="91" name="!!3-7">
            <a:extLst>
              <a:ext uri="{FF2B5EF4-FFF2-40B4-BE49-F238E27FC236}">
                <a16:creationId xmlns:a16="http://schemas.microsoft.com/office/drawing/2014/main" id="{DE55817B-D006-7DFB-5EFC-3F0B3897C27D}"/>
              </a:ext>
            </a:extLst>
          </p:cNvPr>
          <p:cNvSpPr/>
          <p:nvPr/>
        </p:nvSpPr>
        <p:spPr>
          <a:xfrm>
            <a:off x="11006793" y="2481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3,7</a:t>
            </a:r>
          </a:p>
        </p:txBody>
      </p:sp>
      <p:sp>
        <p:nvSpPr>
          <p:cNvPr id="92" name="!!4-0">
            <a:extLst>
              <a:ext uri="{FF2B5EF4-FFF2-40B4-BE49-F238E27FC236}">
                <a16:creationId xmlns:a16="http://schemas.microsoft.com/office/drawing/2014/main" id="{7270E2A5-7A40-65A0-56CD-E67967788676}"/>
              </a:ext>
            </a:extLst>
          </p:cNvPr>
          <p:cNvSpPr/>
          <p:nvPr/>
        </p:nvSpPr>
        <p:spPr>
          <a:xfrm>
            <a:off x="6482476" y="394623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4,0</a:t>
            </a:r>
          </a:p>
        </p:txBody>
      </p:sp>
      <p:sp>
        <p:nvSpPr>
          <p:cNvPr id="93" name="!!4-1">
            <a:extLst>
              <a:ext uri="{FF2B5EF4-FFF2-40B4-BE49-F238E27FC236}">
                <a16:creationId xmlns:a16="http://schemas.microsoft.com/office/drawing/2014/main" id="{25493243-D6AD-FDC2-1FA9-B8AA6555B737}"/>
              </a:ext>
            </a:extLst>
          </p:cNvPr>
          <p:cNvSpPr/>
          <p:nvPr/>
        </p:nvSpPr>
        <p:spPr>
          <a:xfrm>
            <a:off x="7128807" y="467881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4,1</a:t>
            </a:r>
          </a:p>
        </p:txBody>
      </p:sp>
      <p:sp>
        <p:nvSpPr>
          <p:cNvPr id="94" name="!!4-2">
            <a:extLst>
              <a:ext uri="{FF2B5EF4-FFF2-40B4-BE49-F238E27FC236}">
                <a16:creationId xmlns:a16="http://schemas.microsoft.com/office/drawing/2014/main" id="{22596AD0-E3E3-2A7F-2104-78E614235362}"/>
              </a:ext>
            </a:extLst>
          </p:cNvPr>
          <p:cNvSpPr/>
          <p:nvPr/>
        </p:nvSpPr>
        <p:spPr>
          <a:xfrm>
            <a:off x="7774484" y="541139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4,2</a:t>
            </a:r>
          </a:p>
        </p:txBody>
      </p:sp>
      <p:sp>
        <p:nvSpPr>
          <p:cNvPr id="96" name="!!4-4">
            <a:extLst>
              <a:ext uri="{FF2B5EF4-FFF2-40B4-BE49-F238E27FC236}">
                <a16:creationId xmlns:a16="http://schemas.microsoft.com/office/drawing/2014/main" id="{C22FFF6D-3812-C8B1-9571-20E3FF752485}"/>
              </a:ext>
            </a:extLst>
          </p:cNvPr>
          <p:cNvSpPr/>
          <p:nvPr/>
        </p:nvSpPr>
        <p:spPr>
          <a:xfrm>
            <a:off x="9067800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4,4</a:t>
            </a:r>
          </a:p>
        </p:txBody>
      </p:sp>
      <p:sp>
        <p:nvSpPr>
          <p:cNvPr id="97" name="!!4-5">
            <a:extLst>
              <a:ext uri="{FF2B5EF4-FFF2-40B4-BE49-F238E27FC236}">
                <a16:creationId xmlns:a16="http://schemas.microsoft.com/office/drawing/2014/main" id="{F575EFA8-1DBF-A6AE-9268-3894328897A5}"/>
              </a:ext>
            </a:extLst>
          </p:cNvPr>
          <p:cNvSpPr/>
          <p:nvPr/>
        </p:nvSpPr>
        <p:spPr>
          <a:xfrm>
            <a:off x="9714131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4,5</a:t>
            </a:r>
          </a:p>
        </p:txBody>
      </p:sp>
      <p:sp>
        <p:nvSpPr>
          <p:cNvPr id="98" name="!!4-6">
            <a:extLst>
              <a:ext uri="{FF2B5EF4-FFF2-40B4-BE49-F238E27FC236}">
                <a16:creationId xmlns:a16="http://schemas.microsoft.com/office/drawing/2014/main" id="{D488C0E4-FFC2-D1A6-6AD9-33557D4B3A16}"/>
              </a:ext>
            </a:extLst>
          </p:cNvPr>
          <p:cNvSpPr/>
          <p:nvPr/>
        </p:nvSpPr>
        <p:spPr>
          <a:xfrm>
            <a:off x="10361769" y="2481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4,6</a:t>
            </a:r>
          </a:p>
        </p:txBody>
      </p:sp>
      <p:sp>
        <p:nvSpPr>
          <p:cNvPr id="99" name="!!4-7">
            <a:extLst>
              <a:ext uri="{FF2B5EF4-FFF2-40B4-BE49-F238E27FC236}">
                <a16:creationId xmlns:a16="http://schemas.microsoft.com/office/drawing/2014/main" id="{17A57368-4FE6-257B-D900-8DFDECBE359E}"/>
              </a:ext>
            </a:extLst>
          </p:cNvPr>
          <p:cNvSpPr/>
          <p:nvPr/>
        </p:nvSpPr>
        <p:spPr>
          <a:xfrm>
            <a:off x="11006793" y="32136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4,7</a:t>
            </a:r>
          </a:p>
        </p:txBody>
      </p:sp>
      <p:sp>
        <p:nvSpPr>
          <p:cNvPr id="100" name="!!5-0">
            <a:extLst>
              <a:ext uri="{FF2B5EF4-FFF2-40B4-BE49-F238E27FC236}">
                <a16:creationId xmlns:a16="http://schemas.microsoft.com/office/drawing/2014/main" id="{39E7667D-2078-C568-D1C0-55C3D8C58187}"/>
              </a:ext>
            </a:extLst>
          </p:cNvPr>
          <p:cNvSpPr/>
          <p:nvPr/>
        </p:nvSpPr>
        <p:spPr>
          <a:xfrm>
            <a:off x="6482476" y="467881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5,0</a:t>
            </a:r>
          </a:p>
        </p:txBody>
      </p:sp>
      <p:sp>
        <p:nvSpPr>
          <p:cNvPr id="101" name="!!5-1">
            <a:extLst>
              <a:ext uri="{FF2B5EF4-FFF2-40B4-BE49-F238E27FC236}">
                <a16:creationId xmlns:a16="http://schemas.microsoft.com/office/drawing/2014/main" id="{5DEE1C6A-41FF-C136-DE7E-E556BCCB3E53}"/>
              </a:ext>
            </a:extLst>
          </p:cNvPr>
          <p:cNvSpPr/>
          <p:nvPr/>
        </p:nvSpPr>
        <p:spPr>
          <a:xfrm>
            <a:off x="7128807" y="541139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5,1</a:t>
            </a:r>
          </a:p>
        </p:txBody>
      </p:sp>
      <p:sp>
        <p:nvSpPr>
          <p:cNvPr id="102" name="!!5-2">
            <a:extLst>
              <a:ext uri="{FF2B5EF4-FFF2-40B4-BE49-F238E27FC236}">
                <a16:creationId xmlns:a16="http://schemas.microsoft.com/office/drawing/2014/main" id="{2876C8A6-6F05-F811-DA64-80B60089C65F}"/>
              </a:ext>
            </a:extLst>
          </p:cNvPr>
          <p:cNvSpPr/>
          <p:nvPr/>
        </p:nvSpPr>
        <p:spPr>
          <a:xfrm>
            <a:off x="7774484" y="614397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5,2</a:t>
            </a:r>
          </a:p>
        </p:txBody>
      </p:sp>
      <p:sp>
        <p:nvSpPr>
          <p:cNvPr id="104" name="!!5-4">
            <a:extLst>
              <a:ext uri="{FF2B5EF4-FFF2-40B4-BE49-F238E27FC236}">
                <a16:creationId xmlns:a16="http://schemas.microsoft.com/office/drawing/2014/main" id="{ED2104A0-1AAD-45B9-5083-CAE958C23D9E}"/>
              </a:ext>
            </a:extLst>
          </p:cNvPr>
          <p:cNvSpPr/>
          <p:nvPr/>
        </p:nvSpPr>
        <p:spPr>
          <a:xfrm>
            <a:off x="9067800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5,4</a:t>
            </a:r>
          </a:p>
        </p:txBody>
      </p:sp>
      <p:sp>
        <p:nvSpPr>
          <p:cNvPr id="105" name="!!5-5">
            <a:extLst>
              <a:ext uri="{FF2B5EF4-FFF2-40B4-BE49-F238E27FC236}">
                <a16:creationId xmlns:a16="http://schemas.microsoft.com/office/drawing/2014/main" id="{4EAA4C0C-A2EE-F463-3395-E14CD26E13A4}"/>
              </a:ext>
            </a:extLst>
          </p:cNvPr>
          <p:cNvSpPr/>
          <p:nvPr/>
        </p:nvSpPr>
        <p:spPr>
          <a:xfrm>
            <a:off x="9714131" y="2481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5,5</a:t>
            </a:r>
          </a:p>
        </p:txBody>
      </p:sp>
      <p:sp>
        <p:nvSpPr>
          <p:cNvPr id="106" name="!!5-6">
            <a:extLst>
              <a:ext uri="{FF2B5EF4-FFF2-40B4-BE49-F238E27FC236}">
                <a16:creationId xmlns:a16="http://schemas.microsoft.com/office/drawing/2014/main" id="{FDEC502F-441A-2EE8-6AF0-116DAB61F0DF}"/>
              </a:ext>
            </a:extLst>
          </p:cNvPr>
          <p:cNvSpPr/>
          <p:nvPr/>
        </p:nvSpPr>
        <p:spPr>
          <a:xfrm>
            <a:off x="10361769" y="32136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5,6</a:t>
            </a:r>
          </a:p>
        </p:txBody>
      </p:sp>
      <p:sp>
        <p:nvSpPr>
          <p:cNvPr id="107" name="!!5-7">
            <a:extLst>
              <a:ext uri="{FF2B5EF4-FFF2-40B4-BE49-F238E27FC236}">
                <a16:creationId xmlns:a16="http://schemas.microsoft.com/office/drawing/2014/main" id="{2D42D291-4367-A62B-1718-679A6F722940}"/>
              </a:ext>
            </a:extLst>
          </p:cNvPr>
          <p:cNvSpPr/>
          <p:nvPr/>
        </p:nvSpPr>
        <p:spPr>
          <a:xfrm>
            <a:off x="11006793" y="394623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5,7</a:t>
            </a:r>
          </a:p>
        </p:txBody>
      </p:sp>
      <p:sp>
        <p:nvSpPr>
          <p:cNvPr id="108" name="!!6-0">
            <a:extLst>
              <a:ext uri="{FF2B5EF4-FFF2-40B4-BE49-F238E27FC236}">
                <a16:creationId xmlns:a16="http://schemas.microsoft.com/office/drawing/2014/main" id="{056EFF8C-13F4-9393-22D8-8761E286C379}"/>
              </a:ext>
            </a:extLst>
          </p:cNvPr>
          <p:cNvSpPr/>
          <p:nvPr/>
        </p:nvSpPr>
        <p:spPr>
          <a:xfrm>
            <a:off x="6482476" y="5411399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6,0</a:t>
            </a:r>
          </a:p>
        </p:txBody>
      </p:sp>
      <p:sp>
        <p:nvSpPr>
          <p:cNvPr id="109" name="!!6-1">
            <a:extLst>
              <a:ext uri="{FF2B5EF4-FFF2-40B4-BE49-F238E27FC236}">
                <a16:creationId xmlns:a16="http://schemas.microsoft.com/office/drawing/2014/main" id="{F5DB3E19-02D5-09BA-FBDA-AE36EA3B417A}"/>
              </a:ext>
            </a:extLst>
          </p:cNvPr>
          <p:cNvSpPr/>
          <p:nvPr/>
        </p:nvSpPr>
        <p:spPr>
          <a:xfrm>
            <a:off x="7128807" y="6143979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6,1</a:t>
            </a:r>
          </a:p>
        </p:txBody>
      </p:sp>
      <p:sp>
        <p:nvSpPr>
          <p:cNvPr id="110" name="!!6-2">
            <a:extLst>
              <a:ext uri="{FF2B5EF4-FFF2-40B4-BE49-F238E27FC236}">
                <a16:creationId xmlns:a16="http://schemas.microsoft.com/office/drawing/2014/main" id="{A695D315-4611-EF91-B944-F38A60C27394}"/>
              </a:ext>
            </a:extLst>
          </p:cNvPr>
          <p:cNvSpPr/>
          <p:nvPr/>
        </p:nvSpPr>
        <p:spPr>
          <a:xfrm>
            <a:off x="7774484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6,2</a:t>
            </a:r>
          </a:p>
        </p:txBody>
      </p:sp>
      <p:sp>
        <p:nvSpPr>
          <p:cNvPr id="112" name="!!6-4">
            <a:extLst>
              <a:ext uri="{FF2B5EF4-FFF2-40B4-BE49-F238E27FC236}">
                <a16:creationId xmlns:a16="http://schemas.microsoft.com/office/drawing/2014/main" id="{78A687C6-DC60-C64E-A41A-F921E098763B}"/>
              </a:ext>
            </a:extLst>
          </p:cNvPr>
          <p:cNvSpPr/>
          <p:nvPr/>
        </p:nvSpPr>
        <p:spPr>
          <a:xfrm>
            <a:off x="9067800" y="2481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6,4</a:t>
            </a:r>
          </a:p>
        </p:txBody>
      </p:sp>
      <p:sp>
        <p:nvSpPr>
          <p:cNvPr id="113" name="!!6-5">
            <a:extLst>
              <a:ext uri="{FF2B5EF4-FFF2-40B4-BE49-F238E27FC236}">
                <a16:creationId xmlns:a16="http://schemas.microsoft.com/office/drawing/2014/main" id="{B5CEA08A-2F38-5359-E2CE-9F8E21DDEFF3}"/>
              </a:ext>
            </a:extLst>
          </p:cNvPr>
          <p:cNvSpPr/>
          <p:nvPr/>
        </p:nvSpPr>
        <p:spPr>
          <a:xfrm>
            <a:off x="9714131" y="32136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6,5</a:t>
            </a:r>
          </a:p>
        </p:txBody>
      </p:sp>
      <p:sp>
        <p:nvSpPr>
          <p:cNvPr id="114" name="!!6-6">
            <a:extLst>
              <a:ext uri="{FF2B5EF4-FFF2-40B4-BE49-F238E27FC236}">
                <a16:creationId xmlns:a16="http://schemas.microsoft.com/office/drawing/2014/main" id="{5C2EF0A7-F94E-0916-6631-9F547C34FC1C}"/>
              </a:ext>
            </a:extLst>
          </p:cNvPr>
          <p:cNvSpPr/>
          <p:nvPr/>
        </p:nvSpPr>
        <p:spPr>
          <a:xfrm>
            <a:off x="10361769" y="394623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6,6</a:t>
            </a:r>
          </a:p>
        </p:txBody>
      </p:sp>
      <p:sp>
        <p:nvSpPr>
          <p:cNvPr id="115" name="!!6-7">
            <a:extLst>
              <a:ext uri="{FF2B5EF4-FFF2-40B4-BE49-F238E27FC236}">
                <a16:creationId xmlns:a16="http://schemas.microsoft.com/office/drawing/2014/main" id="{AD144673-EF8D-6DA9-88F9-FEF554B966B4}"/>
              </a:ext>
            </a:extLst>
          </p:cNvPr>
          <p:cNvSpPr/>
          <p:nvPr/>
        </p:nvSpPr>
        <p:spPr>
          <a:xfrm>
            <a:off x="11006793" y="467881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6,7</a:t>
            </a:r>
          </a:p>
        </p:txBody>
      </p:sp>
      <p:sp>
        <p:nvSpPr>
          <p:cNvPr id="116" name="!!7-0">
            <a:extLst>
              <a:ext uri="{FF2B5EF4-FFF2-40B4-BE49-F238E27FC236}">
                <a16:creationId xmlns:a16="http://schemas.microsoft.com/office/drawing/2014/main" id="{C849E401-B1B6-45ED-B683-32EEA67FC418}"/>
              </a:ext>
            </a:extLst>
          </p:cNvPr>
          <p:cNvSpPr/>
          <p:nvPr/>
        </p:nvSpPr>
        <p:spPr>
          <a:xfrm>
            <a:off x="6482476" y="614398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7,0</a:t>
            </a:r>
          </a:p>
        </p:txBody>
      </p:sp>
      <p:sp>
        <p:nvSpPr>
          <p:cNvPr id="117" name="!!7-1">
            <a:extLst>
              <a:ext uri="{FF2B5EF4-FFF2-40B4-BE49-F238E27FC236}">
                <a16:creationId xmlns:a16="http://schemas.microsoft.com/office/drawing/2014/main" id="{F78C4956-269E-405E-2473-0E5E79189D75}"/>
              </a:ext>
            </a:extLst>
          </p:cNvPr>
          <p:cNvSpPr/>
          <p:nvPr/>
        </p:nvSpPr>
        <p:spPr>
          <a:xfrm>
            <a:off x="7128807" y="101591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7,1</a:t>
            </a:r>
          </a:p>
        </p:txBody>
      </p:sp>
      <p:sp>
        <p:nvSpPr>
          <p:cNvPr id="118" name="!!7-2">
            <a:extLst>
              <a:ext uri="{FF2B5EF4-FFF2-40B4-BE49-F238E27FC236}">
                <a16:creationId xmlns:a16="http://schemas.microsoft.com/office/drawing/2014/main" id="{DC2FE497-1571-5BE5-2272-C54D899AC562}"/>
              </a:ext>
            </a:extLst>
          </p:cNvPr>
          <p:cNvSpPr/>
          <p:nvPr/>
        </p:nvSpPr>
        <p:spPr>
          <a:xfrm>
            <a:off x="7774484" y="174849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7,2</a:t>
            </a:r>
          </a:p>
        </p:txBody>
      </p:sp>
      <p:sp>
        <p:nvSpPr>
          <p:cNvPr id="120" name="!!7-4">
            <a:extLst>
              <a:ext uri="{FF2B5EF4-FFF2-40B4-BE49-F238E27FC236}">
                <a16:creationId xmlns:a16="http://schemas.microsoft.com/office/drawing/2014/main" id="{E5421CDD-01EF-A3E3-402A-6BFD99103C6D}"/>
              </a:ext>
            </a:extLst>
          </p:cNvPr>
          <p:cNvSpPr/>
          <p:nvPr/>
        </p:nvSpPr>
        <p:spPr>
          <a:xfrm>
            <a:off x="9067800" y="3213659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7,4</a:t>
            </a:r>
          </a:p>
        </p:txBody>
      </p:sp>
      <p:sp>
        <p:nvSpPr>
          <p:cNvPr id="121" name="!!7-5">
            <a:extLst>
              <a:ext uri="{FF2B5EF4-FFF2-40B4-BE49-F238E27FC236}">
                <a16:creationId xmlns:a16="http://schemas.microsoft.com/office/drawing/2014/main" id="{E96B28B3-FE61-A553-DF0B-A76F13D1B64C}"/>
              </a:ext>
            </a:extLst>
          </p:cNvPr>
          <p:cNvSpPr/>
          <p:nvPr/>
        </p:nvSpPr>
        <p:spPr>
          <a:xfrm>
            <a:off x="9714131" y="3946240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7,5</a:t>
            </a:r>
          </a:p>
        </p:txBody>
      </p:sp>
      <p:sp>
        <p:nvSpPr>
          <p:cNvPr id="122" name="!!7-6">
            <a:extLst>
              <a:ext uri="{FF2B5EF4-FFF2-40B4-BE49-F238E27FC236}">
                <a16:creationId xmlns:a16="http://schemas.microsoft.com/office/drawing/2014/main" id="{F4CF1FC0-1EDD-B4D6-39B1-3CB500364A73}"/>
              </a:ext>
            </a:extLst>
          </p:cNvPr>
          <p:cNvSpPr/>
          <p:nvPr/>
        </p:nvSpPr>
        <p:spPr>
          <a:xfrm>
            <a:off x="10361769" y="4678821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7,6</a:t>
            </a:r>
          </a:p>
        </p:txBody>
      </p:sp>
      <p:sp>
        <p:nvSpPr>
          <p:cNvPr id="123" name="!!7-7">
            <a:extLst>
              <a:ext uri="{FF2B5EF4-FFF2-40B4-BE49-F238E27FC236}">
                <a16:creationId xmlns:a16="http://schemas.microsoft.com/office/drawing/2014/main" id="{0B2FA5C2-8A20-7421-1A58-08B4951BDCE2}"/>
              </a:ext>
            </a:extLst>
          </p:cNvPr>
          <p:cNvSpPr/>
          <p:nvPr/>
        </p:nvSpPr>
        <p:spPr>
          <a:xfrm>
            <a:off x="11006793" y="541140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7,7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0BBA4793-97F8-8A3E-F7CA-04B19B82D2C6}"/>
              </a:ext>
            </a:extLst>
          </p:cNvPr>
          <p:cNvSpPr/>
          <p:nvPr/>
        </p:nvSpPr>
        <p:spPr>
          <a:xfrm>
            <a:off x="451035" y="3022854"/>
            <a:ext cx="1671492" cy="1146016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Column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Writer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(II=1)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2EC69ED8-5352-CA86-9E36-0D685B930BCE}"/>
              </a:ext>
            </a:extLst>
          </p:cNvPr>
          <p:cNvSpPr/>
          <p:nvPr/>
        </p:nvSpPr>
        <p:spPr>
          <a:xfrm>
            <a:off x="12869260" y="3022854"/>
            <a:ext cx="1671492" cy="1146016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Row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Reader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(II=1)</a:t>
            </a:r>
          </a:p>
        </p:txBody>
      </p:sp>
      <p:sp>
        <p:nvSpPr>
          <p:cNvPr id="3" name="!!w0-0">
            <a:extLst>
              <a:ext uri="{FF2B5EF4-FFF2-40B4-BE49-F238E27FC236}">
                <a16:creationId xmlns:a16="http://schemas.microsoft.com/office/drawing/2014/main" id="{C55844A4-04F4-85C8-581F-0547644B5B9D}"/>
              </a:ext>
            </a:extLst>
          </p:cNvPr>
          <p:cNvSpPr/>
          <p:nvPr/>
        </p:nvSpPr>
        <p:spPr>
          <a:xfrm>
            <a:off x="2926348" y="1015912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2"/>
                </a:solidFill>
              </a:rPr>
              <a:t>0,3</a:t>
            </a:r>
          </a:p>
        </p:txBody>
      </p:sp>
      <p:sp>
        <p:nvSpPr>
          <p:cNvPr id="14" name="!!w1-0">
            <a:extLst>
              <a:ext uri="{FF2B5EF4-FFF2-40B4-BE49-F238E27FC236}">
                <a16:creationId xmlns:a16="http://schemas.microsoft.com/office/drawing/2014/main" id="{ABAC3EC8-6989-AAB7-55A0-A714B6DB76E3}"/>
              </a:ext>
            </a:extLst>
          </p:cNvPr>
          <p:cNvSpPr/>
          <p:nvPr/>
        </p:nvSpPr>
        <p:spPr>
          <a:xfrm>
            <a:off x="2926348" y="1748493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2"/>
                </a:solidFill>
              </a:rPr>
              <a:t>1,3</a:t>
            </a:r>
          </a:p>
        </p:txBody>
      </p:sp>
      <p:sp>
        <p:nvSpPr>
          <p:cNvPr id="15" name="!!w2-0">
            <a:extLst>
              <a:ext uri="{FF2B5EF4-FFF2-40B4-BE49-F238E27FC236}">
                <a16:creationId xmlns:a16="http://schemas.microsoft.com/office/drawing/2014/main" id="{19455AB1-A30B-EB8E-986C-D2C0720F0E0C}"/>
              </a:ext>
            </a:extLst>
          </p:cNvPr>
          <p:cNvSpPr/>
          <p:nvPr/>
        </p:nvSpPr>
        <p:spPr>
          <a:xfrm>
            <a:off x="2926348" y="2481074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2"/>
                </a:solidFill>
              </a:rPr>
              <a:t>2,3</a:t>
            </a:r>
          </a:p>
        </p:txBody>
      </p:sp>
      <p:sp>
        <p:nvSpPr>
          <p:cNvPr id="16" name="!!w3-0">
            <a:extLst>
              <a:ext uri="{FF2B5EF4-FFF2-40B4-BE49-F238E27FC236}">
                <a16:creationId xmlns:a16="http://schemas.microsoft.com/office/drawing/2014/main" id="{F102E315-1484-3AF9-3037-9EF2A8FB9453}"/>
              </a:ext>
            </a:extLst>
          </p:cNvPr>
          <p:cNvSpPr/>
          <p:nvPr/>
        </p:nvSpPr>
        <p:spPr>
          <a:xfrm>
            <a:off x="2926348" y="3213655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2"/>
                </a:solidFill>
              </a:rPr>
              <a:t>3,3</a:t>
            </a:r>
          </a:p>
        </p:txBody>
      </p:sp>
      <p:sp>
        <p:nvSpPr>
          <p:cNvPr id="17" name="!!w4-0">
            <a:extLst>
              <a:ext uri="{FF2B5EF4-FFF2-40B4-BE49-F238E27FC236}">
                <a16:creationId xmlns:a16="http://schemas.microsoft.com/office/drawing/2014/main" id="{23EF4FBA-DC85-B661-8892-CA917F28E787}"/>
              </a:ext>
            </a:extLst>
          </p:cNvPr>
          <p:cNvSpPr/>
          <p:nvPr/>
        </p:nvSpPr>
        <p:spPr>
          <a:xfrm>
            <a:off x="2926348" y="3946236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2"/>
                </a:solidFill>
              </a:rPr>
              <a:t>4,3</a:t>
            </a:r>
          </a:p>
        </p:txBody>
      </p:sp>
      <p:sp>
        <p:nvSpPr>
          <p:cNvPr id="18" name="!!w5-0">
            <a:extLst>
              <a:ext uri="{FF2B5EF4-FFF2-40B4-BE49-F238E27FC236}">
                <a16:creationId xmlns:a16="http://schemas.microsoft.com/office/drawing/2014/main" id="{6BDCE32A-B07C-7645-0144-F8707B0EDB49}"/>
              </a:ext>
            </a:extLst>
          </p:cNvPr>
          <p:cNvSpPr/>
          <p:nvPr/>
        </p:nvSpPr>
        <p:spPr>
          <a:xfrm>
            <a:off x="2926348" y="4678817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2"/>
                </a:solidFill>
              </a:rPr>
              <a:t>5,3</a:t>
            </a:r>
          </a:p>
        </p:txBody>
      </p:sp>
      <p:sp>
        <p:nvSpPr>
          <p:cNvPr id="19" name="!!w6-0">
            <a:extLst>
              <a:ext uri="{FF2B5EF4-FFF2-40B4-BE49-F238E27FC236}">
                <a16:creationId xmlns:a16="http://schemas.microsoft.com/office/drawing/2014/main" id="{B9D1C255-C9B8-CEAC-ED63-41D4FF50400D}"/>
              </a:ext>
            </a:extLst>
          </p:cNvPr>
          <p:cNvSpPr/>
          <p:nvPr/>
        </p:nvSpPr>
        <p:spPr>
          <a:xfrm>
            <a:off x="2926348" y="5411398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2"/>
                </a:solidFill>
              </a:rPr>
              <a:t>6,3</a:t>
            </a:r>
          </a:p>
        </p:txBody>
      </p:sp>
      <p:sp>
        <p:nvSpPr>
          <p:cNvPr id="20" name="!!w7-0">
            <a:extLst>
              <a:ext uri="{FF2B5EF4-FFF2-40B4-BE49-F238E27FC236}">
                <a16:creationId xmlns:a16="http://schemas.microsoft.com/office/drawing/2014/main" id="{B4F2AE8C-32D0-25B9-462D-24008E58939D}"/>
              </a:ext>
            </a:extLst>
          </p:cNvPr>
          <p:cNvSpPr/>
          <p:nvPr/>
        </p:nvSpPr>
        <p:spPr>
          <a:xfrm>
            <a:off x="2926348" y="6143982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2"/>
                </a:solidFill>
              </a:rPr>
              <a:t>7,3</a:t>
            </a:r>
          </a:p>
        </p:txBody>
      </p:sp>
      <p:sp>
        <p:nvSpPr>
          <p:cNvPr id="7" name="!!0-3">
            <a:extLst>
              <a:ext uri="{FF2B5EF4-FFF2-40B4-BE49-F238E27FC236}">
                <a16:creationId xmlns:a16="http://schemas.microsoft.com/office/drawing/2014/main" id="{2E48472D-C132-1997-E0E8-313F14177782}"/>
              </a:ext>
            </a:extLst>
          </p:cNvPr>
          <p:cNvSpPr/>
          <p:nvPr/>
        </p:nvSpPr>
        <p:spPr>
          <a:xfrm>
            <a:off x="8421469" y="3213654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accent1">
                    <a:lumMod val="50000"/>
                  </a:schemeClr>
                </a:solidFill>
              </a:rPr>
              <a:t>0,3</a:t>
            </a:r>
          </a:p>
        </p:txBody>
      </p:sp>
      <p:sp>
        <p:nvSpPr>
          <p:cNvPr id="71" name="!!1-3">
            <a:extLst>
              <a:ext uri="{FF2B5EF4-FFF2-40B4-BE49-F238E27FC236}">
                <a16:creationId xmlns:a16="http://schemas.microsoft.com/office/drawing/2014/main" id="{21234F05-B524-C426-2E98-D4E028DCA0D9}"/>
              </a:ext>
            </a:extLst>
          </p:cNvPr>
          <p:cNvSpPr/>
          <p:nvPr/>
        </p:nvSpPr>
        <p:spPr>
          <a:xfrm>
            <a:off x="8421469" y="3946235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accent1">
                    <a:lumMod val="50000"/>
                  </a:schemeClr>
                </a:solidFill>
              </a:rPr>
              <a:t>1,3</a:t>
            </a:r>
          </a:p>
        </p:txBody>
      </p:sp>
      <p:sp>
        <p:nvSpPr>
          <p:cNvPr id="79" name="!!2-3">
            <a:extLst>
              <a:ext uri="{FF2B5EF4-FFF2-40B4-BE49-F238E27FC236}">
                <a16:creationId xmlns:a16="http://schemas.microsoft.com/office/drawing/2014/main" id="{7BB0A95E-35C0-29E0-DD4E-A0978F58973F}"/>
              </a:ext>
            </a:extLst>
          </p:cNvPr>
          <p:cNvSpPr/>
          <p:nvPr/>
        </p:nvSpPr>
        <p:spPr>
          <a:xfrm>
            <a:off x="8421469" y="4678816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accent1">
                    <a:lumMod val="50000"/>
                  </a:schemeClr>
                </a:solidFill>
              </a:rPr>
              <a:t>2,3</a:t>
            </a:r>
          </a:p>
        </p:txBody>
      </p:sp>
      <p:sp>
        <p:nvSpPr>
          <p:cNvPr id="87" name="!!3-3">
            <a:extLst>
              <a:ext uri="{FF2B5EF4-FFF2-40B4-BE49-F238E27FC236}">
                <a16:creationId xmlns:a16="http://schemas.microsoft.com/office/drawing/2014/main" id="{2C5DCB36-9322-862D-AD30-D2F9CDABA215}"/>
              </a:ext>
            </a:extLst>
          </p:cNvPr>
          <p:cNvSpPr/>
          <p:nvPr/>
        </p:nvSpPr>
        <p:spPr>
          <a:xfrm>
            <a:off x="8421469" y="5411397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accent1">
                    <a:lumMod val="50000"/>
                  </a:schemeClr>
                </a:solidFill>
              </a:rPr>
              <a:t>3,3</a:t>
            </a:r>
          </a:p>
        </p:txBody>
      </p:sp>
      <p:sp>
        <p:nvSpPr>
          <p:cNvPr id="95" name="!!4-3">
            <a:extLst>
              <a:ext uri="{FF2B5EF4-FFF2-40B4-BE49-F238E27FC236}">
                <a16:creationId xmlns:a16="http://schemas.microsoft.com/office/drawing/2014/main" id="{755E0186-EFC6-0EED-29F1-BA743D072992}"/>
              </a:ext>
            </a:extLst>
          </p:cNvPr>
          <p:cNvSpPr/>
          <p:nvPr/>
        </p:nvSpPr>
        <p:spPr>
          <a:xfrm>
            <a:off x="8421469" y="6143978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accent1">
                    <a:lumMod val="50000"/>
                  </a:schemeClr>
                </a:solidFill>
              </a:rPr>
              <a:t>4,3</a:t>
            </a:r>
          </a:p>
        </p:txBody>
      </p:sp>
      <p:sp>
        <p:nvSpPr>
          <p:cNvPr id="103" name="!!5-3">
            <a:extLst>
              <a:ext uri="{FF2B5EF4-FFF2-40B4-BE49-F238E27FC236}">
                <a16:creationId xmlns:a16="http://schemas.microsoft.com/office/drawing/2014/main" id="{61EF4B2F-845F-EE21-5BF6-414CE9A813D5}"/>
              </a:ext>
            </a:extLst>
          </p:cNvPr>
          <p:cNvSpPr/>
          <p:nvPr/>
        </p:nvSpPr>
        <p:spPr>
          <a:xfrm>
            <a:off x="8421469" y="1015913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accent1">
                    <a:lumMod val="50000"/>
                  </a:schemeClr>
                </a:solidFill>
              </a:rPr>
              <a:t>5,3</a:t>
            </a:r>
          </a:p>
        </p:txBody>
      </p:sp>
      <p:sp>
        <p:nvSpPr>
          <p:cNvPr id="111" name="!!6-3">
            <a:extLst>
              <a:ext uri="{FF2B5EF4-FFF2-40B4-BE49-F238E27FC236}">
                <a16:creationId xmlns:a16="http://schemas.microsoft.com/office/drawing/2014/main" id="{38938C6A-F474-E65A-F87E-25316227BB28}"/>
              </a:ext>
            </a:extLst>
          </p:cNvPr>
          <p:cNvSpPr/>
          <p:nvPr/>
        </p:nvSpPr>
        <p:spPr>
          <a:xfrm>
            <a:off x="8421469" y="1748494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accent1">
                    <a:lumMod val="50000"/>
                  </a:schemeClr>
                </a:solidFill>
              </a:rPr>
              <a:t>6,3</a:t>
            </a:r>
          </a:p>
        </p:txBody>
      </p:sp>
      <p:sp>
        <p:nvSpPr>
          <p:cNvPr id="119" name="!!7-3">
            <a:extLst>
              <a:ext uri="{FF2B5EF4-FFF2-40B4-BE49-F238E27FC236}">
                <a16:creationId xmlns:a16="http://schemas.microsoft.com/office/drawing/2014/main" id="{717EF853-27D9-AB7E-822D-703EB5C90943}"/>
              </a:ext>
            </a:extLst>
          </p:cNvPr>
          <p:cNvSpPr/>
          <p:nvPr/>
        </p:nvSpPr>
        <p:spPr>
          <a:xfrm>
            <a:off x="8421469" y="2481078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accent1">
                    <a:lumMod val="50000"/>
                  </a:schemeClr>
                </a:solidFill>
              </a:rPr>
              <a:t>7,3</a:t>
            </a:r>
          </a:p>
        </p:txBody>
      </p:sp>
      <p:cxnSp>
        <p:nvCxnSpPr>
          <p:cNvPr id="22" name="!!a1">
            <a:extLst>
              <a:ext uri="{FF2B5EF4-FFF2-40B4-BE49-F238E27FC236}">
                <a16:creationId xmlns:a16="http://schemas.microsoft.com/office/drawing/2014/main" id="{FF92588F-2FC9-246D-9D11-1972EDE3417E}"/>
              </a:ext>
            </a:extLst>
          </p:cNvPr>
          <p:cNvCxnSpPr>
            <a:stCxn id="3" idx="3"/>
            <a:endCxn id="4" idx="1"/>
          </p:cNvCxnSpPr>
          <p:nvPr/>
        </p:nvCxnSpPr>
        <p:spPr>
          <a:xfrm>
            <a:off x="3572679" y="1339078"/>
            <a:ext cx="2909797" cy="1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!!a2">
            <a:extLst>
              <a:ext uri="{FF2B5EF4-FFF2-40B4-BE49-F238E27FC236}">
                <a16:creationId xmlns:a16="http://schemas.microsoft.com/office/drawing/2014/main" id="{F378988F-212C-0255-099A-28B2CA61414A}"/>
              </a:ext>
            </a:extLst>
          </p:cNvPr>
          <p:cNvCxnSpPr>
            <a:stCxn id="14" idx="3"/>
            <a:endCxn id="68" idx="1"/>
          </p:cNvCxnSpPr>
          <p:nvPr/>
        </p:nvCxnSpPr>
        <p:spPr>
          <a:xfrm>
            <a:off x="3572679" y="2071659"/>
            <a:ext cx="2909797" cy="1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!!a3">
            <a:extLst>
              <a:ext uri="{FF2B5EF4-FFF2-40B4-BE49-F238E27FC236}">
                <a16:creationId xmlns:a16="http://schemas.microsoft.com/office/drawing/2014/main" id="{1D4DB6C3-1AB4-D64A-6C09-40DE1205AEAA}"/>
              </a:ext>
            </a:extLst>
          </p:cNvPr>
          <p:cNvCxnSpPr>
            <a:stCxn id="15" idx="3"/>
            <a:endCxn id="76" idx="1"/>
          </p:cNvCxnSpPr>
          <p:nvPr/>
        </p:nvCxnSpPr>
        <p:spPr>
          <a:xfrm>
            <a:off x="3572679" y="2804240"/>
            <a:ext cx="2909797" cy="1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!!a4">
            <a:extLst>
              <a:ext uri="{FF2B5EF4-FFF2-40B4-BE49-F238E27FC236}">
                <a16:creationId xmlns:a16="http://schemas.microsoft.com/office/drawing/2014/main" id="{C01A528C-E680-BCA7-DCA0-692A0E0992AD}"/>
              </a:ext>
            </a:extLst>
          </p:cNvPr>
          <p:cNvCxnSpPr>
            <a:stCxn id="16" idx="3"/>
            <a:endCxn id="84" idx="1"/>
          </p:cNvCxnSpPr>
          <p:nvPr/>
        </p:nvCxnSpPr>
        <p:spPr>
          <a:xfrm>
            <a:off x="3572679" y="3536821"/>
            <a:ext cx="2909797" cy="1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!!a5">
            <a:extLst>
              <a:ext uri="{FF2B5EF4-FFF2-40B4-BE49-F238E27FC236}">
                <a16:creationId xmlns:a16="http://schemas.microsoft.com/office/drawing/2014/main" id="{8AC65C1B-701E-DB88-13D2-695064BFEB86}"/>
              </a:ext>
            </a:extLst>
          </p:cNvPr>
          <p:cNvCxnSpPr>
            <a:stCxn id="17" idx="3"/>
            <a:endCxn id="92" idx="1"/>
          </p:cNvCxnSpPr>
          <p:nvPr/>
        </p:nvCxnSpPr>
        <p:spPr>
          <a:xfrm>
            <a:off x="3572679" y="4269402"/>
            <a:ext cx="2909797" cy="1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!!a6">
            <a:extLst>
              <a:ext uri="{FF2B5EF4-FFF2-40B4-BE49-F238E27FC236}">
                <a16:creationId xmlns:a16="http://schemas.microsoft.com/office/drawing/2014/main" id="{C9FB225E-B2A0-5F68-4479-DADB9E51C4B7}"/>
              </a:ext>
            </a:extLst>
          </p:cNvPr>
          <p:cNvCxnSpPr>
            <a:stCxn id="18" idx="3"/>
            <a:endCxn id="100" idx="1"/>
          </p:cNvCxnSpPr>
          <p:nvPr/>
        </p:nvCxnSpPr>
        <p:spPr>
          <a:xfrm>
            <a:off x="3572679" y="5001983"/>
            <a:ext cx="2909797" cy="1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!!a7">
            <a:extLst>
              <a:ext uri="{FF2B5EF4-FFF2-40B4-BE49-F238E27FC236}">
                <a16:creationId xmlns:a16="http://schemas.microsoft.com/office/drawing/2014/main" id="{6294C998-B9C3-E4E7-DB1E-C0F4B3CA51BA}"/>
              </a:ext>
            </a:extLst>
          </p:cNvPr>
          <p:cNvCxnSpPr>
            <a:stCxn id="19" idx="3"/>
            <a:endCxn id="108" idx="1"/>
          </p:cNvCxnSpPr>
          <p:nvPr/>
        </p:nvCxnSpPr>
        <p:spPr>
          <a:xfrm>
            <a:off x="3572679" y="5734564"/>
            <a:ext cx="2909797" cy="1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!!a8">
            <a:extLst>
              <a:ext uri="{FF2B5EF4-FFF2-40B4-BE49-F238E27FC236}">
                <a16:creationId xmlns:a16="http://schemas.microsoft.com/office/drawing/2014/main" id="{B7D553ED-9884-635F-288C-5B701B88E112}"/>
              </a:ext>
            </a:extLst>
          </p:cNvPr>
          <p:cNvCxnSpPr>
            <a:stCxn id="20" idx="3"/>
            <a:endCxn id="116" idx="1"/>
          </p:cNvCxnSpPr>
          <p:nvPr/>
        </p:nvCxnSpPr>
        <p:spPr>
          <a:xfrm>
            <a:off x="3572679" y="6467148"/>
            <a:ext cx="2909797" cy="1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itle 1">
            <a:extLst>
              <a:ext uri="{FF2B5EF4-FFF2-40B4-BE49-F238E27FC236}">
                <a16:creationId xmlns:a16="http://schemas.microsoft.com/office/drawing/2014/main" id="{CBC4BF50-ADB0-30B5-4637-6AB6993175F1}"/>
              </a:ext>
            </a:extLst>
          </p:cNvPr>
          <p:cNvSpPr txBox="1">
            <a:spLocks/>
          </p:cNvSpPr>
          <p:nvPr/>
        </p:nvSpPr>
        <p:spPr>
          <a:xfrm>
            <a:off x="381000" y="236141"/>
            <a:ext cx="10515600" cy="8059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sz="4000" dirty="0"/>
              <a:t>Orthogonal Memory Access - Challenge 2</a:t>
            </a:r>
          </a:p>
        </p:txBody>
      </p:sp>
    </p:spTree>
    <p:extLst>
      <p:ext uri="{BB962C8B-B14F-4D97-AF65-F5344CB8AC3E}">
        <p14:creationId xmlns:p14="http://schemas.microsoft.com/office/powerpoint/2010/main" val="30944543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4BB8C0-2ABA-1723-FC1D-D2A8A023B8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7A98C82-57D6-9F31-ABD5-D3B1D6E7B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82</a:t>
            </a:fld>
            <a:endParaRPr lang="en-CA"/>
          </a:p>
        </p:txBody>
      </p:sp>
      <p:sp>
        <p:nvSpPr>
          <p:cNvPr id="4" name="!!0-0">
            <a:extLst>
              <a:ext uri="{FF2B5EF4-FFF2-40B4-BE49-F238E27FC236}">
                <a16:creationId xmlns:a16="http://schemas.microsoft.com/office/drawing/2014/main" id="{22AD265C-35F2-DECF-85A2-7A59A54A1609}"/>
              </a:ext>
            </a:extLst>
          </p:cNvPr>
          <p:cNvSpPr/>
          <p:nvPr/>
        </p:nvSpPr>
        <p:spPr>
          <a:xfrm>
            <a:off x="6482476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0,0</a:t>
            </a:r>
          </a:p>
        </p:txBody>
      </p:sp>
      <p:sp>
        <p:nvSpPr>
          <p:cNvPr id="5" name="!!0-1">
            <a:extLst>
              <a:ext uri="{FF2B5EF4-FFF2-40B4-BE49-F238E27FC236}">
                <a16:creationId xmlns:a16="http://schemas.microsoft.com/office/drawing/2014/main" id="{24F7DB87-8861-BE5F-67FA-5E12BDEDA12E}"/>
              </a:ext>
            </a:extLst>
          </p:cNvPr>
          <p:cNvSpPr/>
          <p:nvPr/>
        </p:nvSpPr>
        <p:spPr>
          <a:xfrm>
            <a:off x="7128807" y="174849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0,1</a:t>
            </a:r>
          </a:p>
        </p:txBody>
      </p:sp>
      <p:sp>
        <p:nvSpPr>
          <p:cNvPr id="6" name="!!0-2">
            <a:extLst>
              <a:ext uri="{FF2B5EF4-FFF2-40B4-BE49-F238E27FC236}">
                <a16:creationId xmlns:a16="http://schemas.microsoft.com/office/drawing/2014/main" id="{F2154CDE-F3DA-9514-BA8F-A16707827628}"/>
              </a:ext>
            </a:extLst>
          </p:cNvPr>
          <p:cNvSpPr/>
          <p:nvPr/>
        </p:nvSpPr>
        <p:spPr>
          <a:xfrm>
            <a:off x="7774484" y="248107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0,2</a:t>
            </a:r>
          </a:p>
        </p:txBody>
      </p:sp>
      <p:sp>
        <p:nvSpPr>
          <p:cNvPr id="8" name="!!0-4">
            <a:extLst>
              <a:ext uri="{FF2B5EF4-FFF2-40B4-BE49-F238E27FC236}">
                <a16:creationId xmlns:a16="http://schemas.microsoft.com/office/drawing/2014/main" id="{FE3BB14E-7F70-DB17-033F-1287D4F815FF}"/>
              </a:ext>
            </a:extLst>
          </p:cNvPr>
          <p:cNvSpPr/>
          <p:nvPr/>
        </p:nvSpPr>
        <p:spPr>
          <a:xfrm>
            <a:off x="9067800" y="394623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0,4</a:t>
            </a:r>
          </a:p>
        </p:txBody>
      </p:sp>
      <p:sp>
        <p:nvSpPr>
          <p:cNvPr id="9" name="!!0-5">
            <a:extLst>
              <a:ext uri="{FF2B5EF4-FFF2-40B4-BE49-F238E27FC236}">
                <a16:creationId xmlns:a16="http://schemas.microsoft.com/office/drawing/2014/main" id="{30E588E5-FD5A-1B39-0F4B-7E07CB4C2FDD}"/>
              </a:ext>
            </a:extLst>
          </p:cNvPr>
          <p:cNvSpPr/>
          <p:nvPr/>
        </p:nvSpPr>
        <p:spPr>
          <a:xfrm>
            <a:off x="9714131" y="467881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0,5</a:t>
            </a:r>
          </a:p>
        </p:txBody>
      </p:sp>
      <p:sp>
        <p:nvSpPr>
          <p:cNvPr id="10" name="!!0-6">
            <a:extLst>
              <a:ext uri="{FF2B5EF4-FFF2-40B4-BE49-F238E27FC236}">
                <a16:creationId xmlns:a16="http://schemas.microsoft.com/office/drawing/2014/main" id="{1CA6C95B-AA5B-4A15-6848-81833D8A8AF9}"/>
              </a:ext>
            </a:extLst>
          </p:cNvPr>
          <p:cNvSpPr/>
          <p:nvPr/>
        </p:nvSpPr>
        <p:spPr>
          <a:xfrm>
            <a:off x="10361769" y="541139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0,6</a:t>
            </a:r>
          </a:p>
        </p:txBody>
      </p:sp>
      <p:sp>
        <p:nvSpPr>
          <p:cNvPr id="11" name="!!0-7">
            <a:extLst>
              <a:ext uri="{FF2B5EF4-FFF2-40B4-BE49-F238E27FC236}">
                <a16:creationId xmlns:a16="http://schemas.microsoft.com/office/drawing/2014/main" id="{35D909D1-D07B-4B8B-8C71-58D4E7779694}"/>
              </a:ext>
            </a:extLst>
          </p:cNvPr>
          <p:cNvSpPr/>
          <p:nvPr/>
        </p:nvSpPr>
        <p:spPr>
          <a:xfrm>
            <a:off x="11006793" y="614397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0,7</a:t>
            </a:r>
          </a:p>
        </p:txBody>
      </p:sp>
      <p:sp>
        <p:nvSpPr>
          <p:cNvPr id="68" name="!!1-0">
            <a:extLst>
              <a:ext uri="{FF2B5EF4-FFF2-40B4-BE49-F238E27FC236}">
                <a16:creationId xmlns:a16="http://schemas.microsoft.com/office/drawing/2014/main" id="{97C53EB9-C602-CCEA-41CA-FD53181E5583}"/>
              </a:ext>
            </a:extLst>
          </p:cNvPr>
          <p:cNvSpPr/>
          <p:nvPr/>
        </p:nvSpPr>
        <p:spPr>
          <a:xfrm>
            <a:off x="6482476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1,0</a:t>
            </a:r>
          </a:p>
        </p:txBody>
      </p:sp>
      <p:sp>
        <p:nvSpPr>
          <p:cNvPr id="69" name="!!1-1">
            <a:extLst>
              <a:ext uri="{FF2B5EF4-FFF2-40B4-BE49-F238E27FC236}">
                <a16:creationId xmlns:a16="http://schemas.microsoft.com/office/drawing/2014/main" id="{6F065683-9AC2-717F-6EC2-82F68A9B5DCD}"/>
              </a:ext>
            </a:extLst>
          </p:cNvPr>
          <p:cNvSpPr/>
          <p:nvPr/>
        </p:nvSpPr>
        <p:spPr>
          <a:xfrm>
            <a:off x="7128807" y="248107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1,1</a:t>
            </a:r>
          </a:p>
        </p:txBody>
      </p:sp>
      <p:sp>
        <p:nvSpPr>
          <p:cNvPr id="70" name="!!1-2">
            <a:extLst>
              <a:ext uri="{FF2B5EF4-FFF2-40B4-BE49-F238E27FC236}">
                <a16:creationId xmlns:a16="http://schemas.microsoft.com/office/drawing/2014/main" id="{15BE3781-C28A-B0C1-6F24-38053BDB8959}"/>
              </a:ext>
            </a:extLst>
          </p:cNvPr>
          <p:cNvSpPr/>
          <p:nvPr/>
        </p:nvSpPr>
        <p:spPr>
          <a:xfrm>
            <a:off x="7774484" y="321365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1,2</a:t>
            </a:r>
          </a:p>
        </p:txBody>
      </p:sp>
      <p:sp>
        <p:nvSpPr>
          <p:cNvPr id="72" name="!!1-4">
            <a:extLst>
              <a:ext uri="{FF2B5EF4-FFF2-40B4-BE49-F238E27FC236}">
                <a16:creationId xmlns:a16="http://schemas.microsoft.com/office/drawing/2014/main" id="{D139A62B-3E85-B89D-65F6-2D21A858EE92}"/>
              </a:ext>
            </a:extLst>
          </p:cNvPr>
          <p:cNvSpPr/>
          <p:nvPr/>
        </p:nvSpPr>
        <p:spPr>
          <a:xfrm>
            <a:off x="9067800" y="467881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1,4</a:t>
            </a:r>
          </a:p>
        </p:txBody>
      </p:sp>
      <p:sp>
        <p:nvSpPr>
          <p:cNvPr id="73" name="!!1-5">
            <a:extLst>
              <a:ext uri="{FF2B5EF4-FFF2-40B4-BE49-F238E27FC236}">
                <a16:creationId xmlns:a16="http://schemas.microsoft.com/office/drawing/2014/main" id="{87F99267-8CAD-5123-AEA4-72E9C6A8088F}"/>
              </a:ext>
            </a:extLst>
          </p:cNvPr>
          <p:cNvSpPr/>
          <p:nvPr/>
        </p:nvSpPr>
        <p:spPr>
          <a:xfrm>
            <a:off x="9714131" y="541139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1,5</a:t>
            </a:r>
          </a:p>
        </p:txBody>
      </p:sp>
      <p:sp>
        <p:nvSpPr>
          <p:cNvPr id="74" name="!!1-6">
            <a:extLst>
              <a:ext uri="{FF2B5EF4-FFF2-40B4-BE49-F238E27FC236}">
                <a16:creationId xmlns:a16="http://schemas.microsoft.com/office/drawing/2014/main" id="{2808F4FD-A3E0-F83A-3F79-B1C7D0AFD50B}"/>
              </a:ext>
            </a:extLst>
          </p:cNvPr>
          <p:cNvSpPr/>
          <p:nvPr/>
        </p:nvSpPr>
        <p:spPr>
          <a:xfrm>
            <a:off x="10361769" y="614397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1,6</a:t>
            </a:r>
          </a:p>
        </p:txBody>
      </p:sp>
      <p:sp>
        <p:nvSpPr>
          <p:cNvPr id="75" name="!!1-7">
            <a:extLst>
              <a:ext uri="{FF2B5EF4-FFF2-40B4-BE49-F238E27FC236}">
                <a16:creationId xmlns:a16="http://schemas.microsoft.com/office/drawing/2014/main" id="{198A1239-4949-8458-E6D7-86D4627265B6}"/>
              </a:ext>
            </a:extLst>
          </p:cNvPr>
          <p:cNvSpPr/>
          <p:nvPr/>
        </p:nvSpPr>
        <p:spPr>
          <a:xfrm>
            <a:off x="11006793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1,7</a:t>
            </a:r>
          </a:p>
        </p:txBody>
      </p:sp>
      <p:sp>
        <p:nvSpPr>
          <p:cNvPr id="76" name="!!2-0">
            <a:extLst>
              <a:ext uri="{FF2B5EF4-FFF2-40B4-BE49-F238E27FC236}">
                <a16:creationId xmlns:a16="http://schemas.microsoft.com/office/drawing/2014/main" id="{2DCC0EEA-FA30-1B9C-E032-3EFD7A26B6B2}"/>
              </a:ext>
            </a:extLst>
          </p:cNvPr>
          <p:cNvSpPr/>
          <p:nvPr/>
        </p:nvSpPr>
        <p:spPr>
          <a:xfrm>
            <a:off x="6482476" y="2481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2,0</a:t>
            </a:r>
          </a:p>
        </p:txBody>
      </p:sp>
      <p:sp>
        <p:nvSpPr>
          <p:cNvPr id="77" name="!!2-1">
            <a:extLst>
              <a:ext uri="{FF2B5EF4-FFF2-40B4-BE49-F238E27FC236}">
                <a16:creationId xmlns:a16="http://schemas.microsoft.com/office/drawing/2014/main" id="{DE58EF5E-38D5-5946-B72D-DF099C433AB8}"/>
              </a:ext>
            </a:extLst>
          </p:cNvPr>
          <p:cNvSpPr/>
          <p:nvPr/>
        </p:nvSpPr>
        <p:spPr>
          <a:xfrm>
            <a:off x="7128807" y="321365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2,1</a:t>
            </a:r>
          </a:p>
        </p:txBody>
      </p:sp>
      <p:sp>
        <p:nvSpPr>
          <p:cNvPr id="78" name="!!2-2">
            <a:extLst>
              <a:ext uri="{FF2B5EF4-FFF2-40B4-BE49-F238E27FC236}">
                <a16:creationId xmlns:a16="http://schemas.microsoft.com/office/drawing/2014/main" id="{D1303195-88F8-DFDB-2878-0172FFC70FE9}"/>
              </a:ext>
            </a:extLst>
          </p:cNvPr>
          <p:cNvSpPr/>
          <p:nvPr/>
        </p:nvSpPr>
        <p:spPr>
          <a:xfrm>
            <a:off x="7774484" y="394623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2,2</a:t>
            </a:r>
          </a:p>
        </p:txBody>
      </p:sp>
      <p:sp>
        <p:nvSpPr>
          <p:cNvPr id="80" name="!!2-4">
            <a:extLst>
              <a:ext uri="{FF2B5EF4-FFF2-40B4-BE49-F238E27FC236}">
                <a16:creationId xmlns:a16="http://schemas.microsoft.com/office/drawing/2014/main" id="{B80AA8A2-BBC4-9382-0E46-5C09F21BB535}"/>
              </a:ext>
            </a:extLst>
          </p:cNvPr>
          <p:cNvSpPr/>
          <p:nvPr/>
        </p:nvSpPr>
        <p:spPr>
          <a:xfrm>
            <a:off x="9067800" y="541139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2,4</a:t>
            </a:r>
          </a:p>
        </p:txBody>
      </p:sp>
      <p:sp>
        <p:nvSpPr>
          <p:cNvPr id="81" name="!!2-5">
            <a:extLst>
              <a:ext uri="{FF2B5EF4-FFF2-40B4-BE49-F238E27FC236}">
                <a16:creationId xmlns:a16="http://schemas.microsoft.com/office/drawing/2014/main" id="{E61D6DE5-DAE0-492C-5786-9455B37D5B3B}"/>
              </a:ext>
            </a:extLst>
          </p:cNvPr>
          <p:cNvSpPr/>
          <p:nvPr/>
        </p:nvSpPr>
        <p:spPr>
          <a:xfrm>
            <a:off x="9714131" y="614397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2,5</a:t>
            </a:r>
          </a:p>
        </p:txBody>
      </p:sp>
      <p:sp>
        <p:nvSpPr>
          <p:cNvPr id="82" name="!!2-6">
            <a:extLst>
              <a:ext uri="{FF2B5EF4-FFF2-40B4-BE49-F238E27FC236}">
                <a16:creationId xmlns:a16="http://schemas.microsoft.com/office/drawing/2014/main" id="{D683AA11-DED1-F5E4-6454-313C8269CB5C}"/>
              </a:ext>
            </a:extLst>
          </p:cNvPr>
          <p:cNvSpPr/>
          <p:nvPr/>
        </p:nvSpPr>
        <p:spPr>
          <a:xfrm>
            <a:off x="10361769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2,6</a:t>
            </a:r>
          </a:p>
        </p:txBody>
      </p:sp>
      <p:sp>
        <p:nvSpPr>
          <p:cNvPr id="83" name="!!2-7">
            <a:extLst>
              <a:ext uri="{FF2B5EF4-FFF2-40B4-BE49-F238E27FC236}">
                <a16:creationId xmlns:a16="http://schemas.microsoft.com/office/drawing/2014/main" id="{EBC4C230-C4E5-12BA-4545-2A19973C9567}"/>
              </a:ext>
            </a:extLst>
          </p:cNvPr>
          <p:cNvSpPr/>
          <p:nvPr/>
        </p:nvSpPr>
        <p:spPr>
          <a:xfrm>
            <a:off x="11006793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2,7</a:t>
            </a:r>
          </a:p>
        </p:txBody>
      </p:sp>
      <p:sp>
        <p:nvSpPr>
          <p:cNvPr id="84" name="!!3-0">
            <a:extLst>
              <a:ext uri="{FF2B5EF4-FFF2-40B4-BE49-F238E27FC236}">
                <a16:creationId xmlns:a16="http://schemas.microsoft.com/office/drawing/2014/main" id="{2F6F072C-0702-6BF0-7E8B-347CD960407B}"/>
              </a:ext>
            </a:extLst>
          </p:cNvPr>
          <p:cNvSpPr/>
          <p:nvPr/>
        </p:nvSpPr>
        <p:spPr>
          <a:xfrm>
            <a:off x="6482476" y="32136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3,0</a:t>
            </a:r>
          </a:p>
        </p:txBody>
      </p:sp>
      <p:sp>
        <p:nvSpPr>
          <p:cNvPr id="85" name="!!3-1">
            <a:extLst>
              <a:ext uri="{FF2B5EF4-FFF2-40B4-BE49-F238E27FC236}">
                <a16:creationId xmlns:a16="http://schemas.microsoft.com/office/drawing/2014/main" id="{B71A3011-CE24-B68D-11E1-F1933210501F}"/>
              </a:ext>
            </a:extLst>
          </p:cNvPr>
          <p:cNvSpPr/>
          <p:nvPr/>
        </p:nvSpPr>
        <p:spPr>
          <a:xfrm>
            <a:off x="7128807" y="394623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3,1</a:t>
            </a:r>
          </a:p>
        </p:txBody>
      </p:sp>
      <p:sp>
        <p:nvSpPr>
          <p:cNvPr id="86" name="!!3-2">
            <a:extLst>
              <a:ext uri="{FF2B5EF4-FFF2-40B4-BE49-F238E27FC236}">
                <a16:creationId xmlns:a16="http://schemas.microsoft.com/office/drawing/2014/main" id="{419AC516-A5A6-7710-60A1-083391A62566}"/>
              </a:ext>
            </a:extLst>
          </p:cNvPr>
          <p:cNvSpPr/>
          <p:nvPr/>
        </p:nvSpPr>
        <p:spPr>
          <a:xfrm>
            <a:off x="7774484" y="467881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3,2</a:t>
            </a:r>
          </a:p>
        </p:txBody>
      </p:sp>
      <p:sp>
        <p:nvSpPr>
          <p:cNvPr id="88" name="!!3-4">
            <a:extLst>
              <a:ext uri="{FF2B5EF4-FFF2-40B4-BE49-F238E27FC236}">
                <a16:creationId xmlns:a16="http://schemas.microsoft.com/office/drawing/2014/main" id="{8B3C163A-BDC7-E3E9-1078-2FF8AC3A6E35}"/>
              </a:ext>
            </a:extLst>
          </p:cNvPr>
          <p:cNvSpPr/>
          <p:nvPr/>
        </p:nvSpPr>
        <p:spPr>
          <a:xfrm>
            <a:off x="9067800" y="614397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3,4</a:t>
            </a:r>
          </a:p>
        </p:txBody>
      </p:sp>
      <p:sp>
        <p:nvSpPr>
          <p:cNvPr id="89" name="!!3-5">
            <a:extLst>
              <a:ext uri="{FF2B5EF4-FFF2-40B4-BE49-F238E27FC236}">
                <a16:creationId xmlns:a16="http://schemas.microsoft.com/office/drawing/2014/main" id="{9C3D59B1-AA12-1E09-1422-83CA10106DD1}"/>
              </a:ext>
            </a:extLst>
          </p:cNvPr>
          <p:cNvSpPr/>
          <p:nvPr/>
        </p:nvSpPr>
        <p:spPr>
          <a:xfrm>
            <a:off x="9714131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3,5</a:t>
            </a:r>
          </a:p>
        </p:txBody>
      </p:sp>
      <p:sp>
        <p:nvSpPr>
          <p:cNvPr id="90" name="!!3-6">
            <a:extLst>
              <a:ext uri="{FF2B5EF4-FFF2-40B4-BE49-F238E27FC236}">
                <a16:creationId xmlns:a16="http://schemas.microsoft.com/office/drawing/2014/main" id="{CEB407B8-1AD0-9C0E-F867-642E8D7299E0}"/>
              </a:ext>
            </a:extLst>
          </p:cNvPr>
          <p:cNvSpPr/>
          <p:nvPr/>
        </p:nvSpPr>
        <p:spPr>
          <a:xfrm>
            <a:off x="10361769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3,6</a:t>
            </a:r>
          </a:p>
        </p:txBody>
      </p:sp>
      <p:sp>
        <p:nvSpPr>
          <p:cNvPr id="91" name="!!3-7">
            <a:extLst>
              <a:ext uri="{FF2B5EF4-FFF2-40B4-BE49-F238E27FC236}">
                <a16:creationId xmlns:a16="http://schemas.microsoft.com/office/drawing/2014/main" id="{7CB85E51-2074-1150-2E82-3C2A13AD557B}"/>
              </a:ext>
            </a:extLst>
          </p:cNvPr>
          <p:cNvSpPr/>
          <p:nvPr/>
        </p:nvSpPr>
        <p:spPr>
          <a:xfrm>
            <a:off x="11006793" y="2481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3,7</a:t>
            </a:r>
          </a:p>
        </p:txBody>
      </p:sp>
      <p:sp>
        <p:nvSpPr>
          <p:cNvPr id="92" name="!!4-0">
            <a:extLst>
              <a:ext uri="{FF2B5EF4-FFF2-40B4-BE49-F238E27FC236}">
                <a16:creationId xmlns:a16="http://schemas.microsoft.com/office/drawing/2014/main" id="{333749E5-0BFE-F0F9-6171-51DA1D3F53F6}"/>
              </a:ext>
            </a:extLst>
          </p:cNvPr>
          <p:cNvSpPr/>
          <p:nvPr/>
        </p:nvSpPr>
        <p:spPr>
          <a:xfrm>
            <a:off x="6482476" y="394623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4,0</a:t>
            </a:r>
          </a:p>
        </p:txBody>
      </p:sp>
      <p:sp>
        <p:nvSpPr>
          <p:cNvPr id="93" name="!!4-1">
            <a:extLst>
              <a:ext uri="{FF2B5EF4-FFF2-40B4-BE49-F238E27FC236}">
                <a16:creationId xmlns:a16="http://schemas.microsoft.com/office/drawing/2014/main" id="{ABF7557C-E025-056C-4962-B9EA08CBD801}"/>
              </a:ext>
            </a:extLst>
          </p:cNvPr>
          <p:cNvSpPr/>
          <p:nvPr/>
        </p:nvSpPr>
        <p:spPr>
          <a:xfrm>
            <a:off x="7128807" y="467881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4,1</a:t>
            </a:r>
          </a:p>
        </p:txBody>
      </p:sp>
      <p:sp>
        <p:nvSpPr>
          <p:cNvPr id="94" name="!!4-2">
            <a:extLst>
              <a:ext uri="{FF2B5EF4-FFF2-40B4-BE49-F238E27FC236}">
                <a16:creationId xmlns:a16="http://schemas.microsoft.com/office/drawing/2014/main" id="{87E68C01-1043-10F3-5E8C-21DAF22072E8}"/>
              </a:ext>
            </a:extLst>
          </p:cNvPr>
          <p:cNvSpPr/>
          <p:nvPr/>
        </p:nvSpPr>
        <p:spPr>
          <a:xfrm>
            <a:off x="7774484" y="541139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4,2</a:t>
            </a:r>
          </a:p>
        </p:txBody>
      </p:sp>
      <p:sp>
        <p:nvSpPr>
          <p:cNvPr id="96" name="!!4-4">
            <a:extLst>
              <a:ext uri="{FF2B5EF4-FFF2-40B4-BE49-F238E27FC236}">
                <a16:creationId xmlns:a16="http://schemas.microsoft.com/office/drawing/2014/main" id="{5506DE54-31E3-204C-0BEB-A5B246888B31}"/>
              </a:ext>
            </a:extLst>
          </p:cNvPr>
          <p:cNvSpPr/>
          <p:nvPr/>
        </p:nvSpPr>
        <p:spPr>
          <a:xfrm>
            <a:off x="9067800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4,4</a:t>
            </a:r>
          </a:p>
        </p:txBody>
      </p:sp>
      <p:sp>
        <p:nvSpPr>
          <p:cNvPr id="97" name="!!4-5">
            <a:extLst>
              <a:ext uri="{FF2B5EF4-FFF2-40B4-BE49-F238E27FC236}">
                <a16:creationId xmlns:a16="http://schemas.microsoft.com/office/drawing/2014/main" id="{CB811C19-C8E3-3D7C-44B3-6E2DDE48667C}"/>
              </a:ext>
            </a:extLst>
          </p:cNvPr>
          <p:cNvSpPr/>
          <p:nvPr/>
        </p:nvSpPr>
        <p:spPr>
          <a:xfrm>
            <a:off x="9714131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4,5</a:t>
            </a:r>
          </a:p>
        </p:txBody>
      </p:sp>
      <p:sp>
        <p:nvSpPr>
          <p:cNvPr id="98" name="!!4-6">
            <a:extLst>
              <a:ext uri="{FF2B5EF4-FFF2-40B4-BE49-F238E27FC236}">
                <a16:creationId xmlns:a16="http://schemas.microsoft.com/office/drawing/2014/main" id="{7CFAF75F-B67B-B408-7D2E-0994473B868F}"/>
              </a:ext>
            </a:extLst>
          </p:cNvPr>
          <p:cNvSpPr/>
          <p:nvPr/>
        </p:nvSpPr>
        <p:spPr>
          <a:xfrm>
            <a:off x="10361769" y="2481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4,6</a:t>
            </a:r>
          </a:p>
        </p:txBody>
      </p:sp>
      <p:sp>
        <p:nvSpPr>
          <p:cNvPr id="99" name="!!4-7">
            <a:extLst>
              <a:ext uri="{FF2B5EF4-FFF2-40B4-BE49-F238E27FC236}">
                <a16:creationId xmlns:a16="http://schemas.microsoft.com/office/drawing/2014/main" id="{1BE8BF39-8C6D-5F76-855D-EEBD9B4C83BA}"/>
              </a:ext>
            </a:extLst>
          </p:cNvPr>
          <p:cNvSpPr/>
          <p:nvPr/>
        </p:nvSpPr>
        <p:spPr>
          <a:xfrm>
            <a:off x="11006793" y="32136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4,7</a:t>
            </a:r>
          </a:p>
        </p:txBody>
      </p:sp>
      <p:sp>
        <p:nvSpPr>
          <p:cNvPr id="100" name="!!5-0">
            <a:extLst>
              <a:ext uri="{FF2B5EF4-FFF2-40B4-BE49-F238E27FC236}">
                <a16:creationId xmlns:a16="http://schemas.microsoft.com/office/drawing/2014/main" id="{32B13669-55D1-9C9C-FB0B-C44D20679CFF}"/>
              </a:ext>
            </a:extLst>
          </p:cNvPr>
          <p:cNvSpPr/>
          <p:nvPr/>
        </p:nvSpPr>
        <p:spPr>
          <a:xfrm>
            <a:off x="6482476" y="467881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5,0</a:t>
            </a:r>
          </a:p>
        </p:txBody>
      </p:sp>
      <p:sp>
        <p:nvSpPr>
          <p:cNvPr id="101" name="!!5-1">
            <a:extLst>
              <a:ext uri="{FF2B5EF4-FFF2-40B4-BE49-F238E27FC236}">
                <a16:creationId xmlns:a16="http://schemas.microsoft.com/office/drawing/2014/main" id="{98DA187C-C64D-E7BC-B82A-51F5B1CF1316}"/>
              </a:ext>
            </a:extLst>
          </p:cNvPr>
          <p:cNvSpPr/>
          <p:nvPr/>
        </p:nvSpPr>
        <p:spPr>
          <a:xfrm>
            <a:off x="7128807" y="541139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5,1</a:t>
            </a:r>
          </a:p>
        </p:txBody>
      </p:sp>
      <p:sp>
        <p:nvSpPr>
          <p:cNvPr id="102" name="!!5-2">
            <a:extLst>
              <a:ext uri="{FF2B5EF4-FFF2-40B4-BE49-F238E27FC236}">
                <a16:creationId xmlns:a16="http://schemas.microsoft.com/office/drawing/2014/main" id="{C58CEB2C-2009-BB01-8F56-18D4697AA3E9}"/>
              </a:ext>
            </a:extLst>
          </p:cNvPr>
          <p:cNvSpPr/>
          <p:nvPr/>
        </p:nvSpPr>
        <p:spPr>
          <a:xfrm>
            <a:off x="7774484" y="614397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5,2</a:t>
            </a:r>
          </a:p>
        </p:txBody>
      </p:sp>
      <p:sp>
        <p:nvSpPr>
          <p:cNvPr id="104" name="!!5-4">
            <a:extLst>
              <a:ext uri="{FF2B5EF4-FFF2-40B4-BE49-F238E27FC236}">
                <a16:creationId xmlns:a16="http://schemas.microsoft.com/office/drawing/2014/main" id="{72D6286B-2A5C-3BC6-F9D9-3FA9C8FB1F9C}"/>
              </a:ext>
            </a:extLst>
          </p:cNvPr>
          <p:cNvSpPr/>
          <p:nvPr/>
        </p:nvSpPr>
        <p:spPr>
          <a:xfrm>
            <a:off x="9067800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5,4</a:t>
            </a:r>
          </a:p>
        </p:txBody>
      </p:sp>
      <p:sp>
        <p:nvSpPr>
          <p:cNvPr id="105" name="!!5-5">
            <a:extLst>
              <a:ext uri="{FF2B5EF4-FFF2-40B4-BE49-F238E27FC236}">
                <a16:creationId xmlns:a16="http://schemas.microsoft.com/office/drawing/2014/main" id="{80A012F5-9ECD-1FDF-125D-C4E950C491DA}"/>
              </a:ext>
            </a:extLst>
          </p:cNvPr>
          <p:cNvSpPr/>
          <p:nvPr/>
        </p:nvSpPr>
        <p:spPr>
          <a:xfrm>
            <a:off x="9714131" y="2481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5,5</a:t>
            </a:r>
          </a:p>
        </p:txBody>
      </p:sp>
      <p:sp>
        <p:nvSpPr>
          <p:cNvPr id="106" name="!!5-6">
            <a:extLst>
              <a:ext uri="{FF2B5EF4-FFF2-40B4-BE49-F238E27FC236}">
                <a16:creationId xmlns:a16="http://schemas.microsoft.com/office/drawing/2014/main" id="{F397D747-AFB0-0C68-BDD8-A6A893497A1D}"/>
              </a:ext>
            </a:extLst>
          </p:cNvPr>
          <p:cNvSpPr/>
          <p:nvPr/>
        </p:nvSpPr>
        <p:spPr>
          <a:xfrm>
            <a:off x="10361769" y="32136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5,6</a:t>
            </a:r>
          </a:p>
        </p:txBody>
      </p:sp>
      <p:sp>
        <p:nvSpPr>
          <p:cNvPr id="107" name="!!5-7">
            <a:extLst>
              <a:ext uri="{FF2B5EF4-FFF2-40B4-BE49-F238E27FC236}">
                <a16:creationId xmlns:a16="http://schemas.microsoft.com/office/drawing/2014/main" id="{EEFC22E8-FEAF-D0AE-FC8D-629F30AD40CC}"/>
              </a:ext>
            </a:extLst>
          </p:cNvPr>
          <p:cNvSpPr/>
          <p:nvPr/>
        </p:nvSpPr>
        <p:spPr>
          <a:xfrm>
            <a:off x="11006793" y="394623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5,7</a:t>
            </a:r>
          </a:p>
        </p:txBody>
      </p:sp>
      <p:sp>
        <p:nvSpPr>
          <p:cNvPr id="108" name="!!6-0">
            <a:extLst>
              <a:ext uri="{FF2B5EF4-FFF2-40B4-BE49-F238E27FC236}">
                <a16:creationId xmlns:a16="http://schemas.microsoft.com/office/drawing/2014/main" id="{4A6FC29E-9095-7491-EFFB-C579765CDA41}"/>
              </a:ext>
            </a:extLst>
          </p:cNvPr>
          <p:cNvSpPr/>
          <p:nvPr/>
        </p:nvSpPr>
        <p:spPr>
          <a:xfrm>
            <a:off x="6482476" y="5411399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6,0</a:t>
            </a:r>
          </a:p>
        </p:txBody>
      </p:sp>
      <p:sp>
        <p:nvSpPr>
          <p:cNvPr id="109" name="!!6-1">
            <a:extLst>
              <a:ext uri="{FF2B5EF4-FFF2-40B4-BE49-F238E27FC236}">
                <a16:creationId xmlns:a16="http://schemas.microsoft.com/office/drawing/2014/main" id="{084BBAE0-7810-0383-AB89-468C9205F7AB}"/>
              </a:ext>
            </a:extLst>
          </p:cNvPr>
          <p:cNvSpPr/>
          <p:nvPr/>
        </p:nvSpPr>
        <p:spPr>
          <a:xfrm>
            <a:off x="7128807" y="6143979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6,1</a:t>
            </a:r>
          </a:p>
        </p:txBody>
      </p:sp>
      <p:sp>
        <p:nvSpPr>
          <p:cNvPr id="110" name="!!6-2">
            <a:extLst>
              <a:ext uri="{FF2B5EF4-FFF2-40B4-BE49-F238E27FC236}">
                <a16:creationId xmlns:a16="http://schemas.microsoft.com/office/drawing/2014/main" id="{EAEBA2C0-E63A-524A-071E-6494FE59790F}"/>
              </a:ext>
            </a:extLst>
          </p:cNvPr>
          <p:cNvSpPr/>
          <p:nvPr/>
        </p:nvSpPr>
        <p:spPr>
          <a:xfrm>
            <a:off x="7774484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6,2</a:t>
            </a:r>
          </a:p>
        </p:txBody>
      </p:sp>
      <p:sp>
        <p:nvSpPr>
          <p:cNvPr id="112" name="!!6-4">
            <a:extLst>
              <a:ext uri="{FF2B5EF4-FFF2-40B4-BE49-F238E27FC236}">
                <a16:creationId xmlns:a16="http://schemas.microsoft.com/office/drawing/2014/main" id="{7AB2E164-4B39-6863-8B71-859E2BF1CF66}"/>
              </a:ext>
            </a:extLst>
          </p:cNvPr>
          <p:cNvSpPr/>
          <p:nvPr/>
        </p:nvSpPr>
        <p:spPr>
          <a:xfrm>
            <a:off x="9067800" y="2481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6,4</a:t>
            </a:r>
          </a:p>
        </p:txBody>
      </p:sp>
      <p:sp>
        <p:nvSpPr>
          <p:cNvPr id="113" name="!!6-5">
            <a:extLst>
              <a:ext uri="{FF2B5EF4-FFF2-40B4-BE49-F238E27FC236}">
                <a16:creationId xmlns:a16="http://schemas.microsoft.com/office/drawing/2014/main" id="{D29D6BE8-4106-1D24-1BF2-54DE3A71DF50}"/>
              </a:ext>
            </a:extLst>
          </p:cNvPr>
          <p:cNvSpPr/>
          <p:nvPr/>
        </p:nvSpPr>
        <p:spPr>
          <a:xfrm>
            <a:off x="9714131" y="32136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6,5</a:t>
            </a:r>
          </a:p>
        </p:txBody>
      </p:sp>
      <p:sp>
        <p:nvSpPr>
          <p:cNvPr id="114" name="!!6-6">
            <a:extLst>
              <a:ext uri="{FF2B5EF4-FFF2-40B4-BE49-F238E27FC236}">
                <a16:creationId xmlns:a16="http://schemas.microsoft.com/office/drawing/2014/main" id="{897B807F-46A2-B465-80D5-89F47766C9D4}"/>
              </a:ext>
            </a:extLst>
          </p:cNvPr>
          <p:cNvSpPr/>
          <p:nvPr/>
        </p:nvSpPr>
        <p:spPr>
          <a:xfrm>
            <a:off x="10361769" y="394623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6,6</a:t>
            </a:r>
          </a:p>
        </p:txBody>
      </p:sp>
      <p:sp>
        <p:nvSpPr>
          <p:cNvPr id="115" name="!!6-7">
            <a:extLst>
              <a:ext uri="{FF2B5EF4-FFF2-40B4-BE49-F238E27FC236}">
                <a16:creationId xmlns:a16="http://schemas.microsoft.com/office/drawing/2014/main" id="{AC78F86D-8AE5-FEFF-B747-ED4E8B634D2F}"/>
              </a:ext>
            </a:extLst>
          </p:cNvPr>
          <p:cNvSpPr/>
          <p:nvPr/>
        </p:nvSpPr>
        <p:spPr>
          <a:xfrm>
            <a:off x="11006793" y="467881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6,7</a:t>
            </a:r>
          </a:p>
        </p:txBody>
      </p:sp>
      <p:sp>
        <p:nvSpPr>
          <p:cNvPr id="116" name="!!7-0">
            <a:extLst>
              <a:ext uri="{FF2B5EF4-FFF2-40B4-BE49-F238E27FC236}">
                <a16:creationId xmlns:a16="http://schemas.microsoft.com/office/drawing/2014/main" id="{9B930044-EB9B-5BA1-A364-C51E97E312D5}"/>
              </a:ext>
            </a:extLst>
          </p:cNvPr>
          <p:cNvSpPr/>
          <p:nvPr/>
        </p:nvSpPr>
        <p:spPr>
          <a:xfrm>
            <a:off x="6482476" y="614398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7,0</a:t>
            </a:r>
          </a:p>
        </p:txBody>
      </p:sp>
      <p:sp>
        <p:nvSpPr>
          <p:cNvPr id="117" name="!!7-1">
            <a:extLst>
              <a:ext uri="{FF2B5EF4-FFF2-40B4-BE49-F238E27FC236}">
                <a16:creationId xmlns:a16="http://schemas.microsoft.com/office/drawing/2014/main" id="{C1FF878A-4E37-7977-C2B6-8107649931C8}"/>
              </a:ext>
            </a:extLst>
          </p:cNvPr>
          <p:cNvSpPr/>
          <p:nvPr/>
        </p:nvSpPr>
        <p:spPr>
          <a:xfrm>
            <a:off x="7128807" y="101591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7,1</a:t>
            </a:r>
          </a:p>
        </p:txBody>
      </p:sp>
      <p:sp>
        <p:nvSpPr>
          <p:cNvPr id="118" name="!!7-2">
            <a:extLst>
              <a:ext uri="{FF2B5EF4-FFF2-40B4-BE49-F238E27FC236}">
                <a16:creationId xmlns:a16="http://schemas.microsoft.com/office/drawing/2014/main" id="{84CA6A6B-4FA2-FDAD-51BA-2D99E176577D}"/>
              </a:ext>
            </a:extLst>
          </p:cNvPr>
          <p:cNvSpPr/>
          <p:nvPr/>
        </p:nvSpPr>
        <p:spPr>
          <a:xfrm>
            <a:off x="7774484" y="174849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7,2</a:t>
            </a:r>
          </a:p>
        </p:txBody>
      </p:sp>
      <p:sp>
        <p:nvSpPr>
          <p:cNvPr id="120" name="!!7-4">
            <a:extLst>
              <a:ext uri="{FF2B5EF4-FFF2-40B4-BE49-F238E27FC236}">
                <a16:creationId xmlns:a16="http://schemas.microsoft.com/office/drawing/2014/main" id="{2ADD54A6-B7BB-ADDB-54D0-751EF549D553}"/>
              </a:ext>
            </a:extLst>
          </p:cNvPr>
          <p:cNvSpPr/>
          <p:nvPr/>
        </p:nvSpPr>
        <p:spPr>
          <a:xfrm>
            <a:off x="9067800" y="3213659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7,4</a:t>
            </a:r>
          </a:p>
        </p:txBody>
      </p:sp>
      <p:sp>
        <p:nvSpPr>
          <p:cNvPr id="121" name="!!7-5">
            <a:extLst>
              <a:ext uri="{FF2B5EF4-FFF2-40B4-BE49-F238E27FC236}">
                <a16:creationId xmlns:a16="http://schemas.microsoft.com/office/drawing/2014/main" id="{34541A14-4F30-CE8F-26C5-81DA825F624E}"/>
              </a:ext>
            </a:extLst>
          </p:cNvPr>
          <p:cNvSpPr/>
          <p:nvPr/>
        </p:nvSpPr>
        <p:spPr>
          <a:xfrm>
            <a:off x="9714131" y="3946240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7,5</a:t>
            </a:r>
          </a:p>
        </p:txBody>
      </p:sp>
      <p:sp>
        <p:nvSpPr>
          <p:cNvPr id="122" name="!!7-6">
            <a:extLst>
              <a:ext uri="{FF2B5EF4-FFF2-40B4-BE49-F238E27FC236}">
                <a16:creationId xmlns:a16="http://schemas.microsoft.com/office/drawing/2014/main" id="{A00097FB-497F-E902-C2F6-72CE46E5B30B}"/>
              </a:ext>
            </a:extLst>
          </p:cNvPr>
          <p:cNvSpPr/>
          <p:nvPr/>
        </p:nvSpPr>
        <p:spPr>
          <a:xfrm>
            <a:off x="10361769" y="4678821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7,6</a:t>
            </a:r>
          </a:p>
        </p:txBody>
      </p:sp>
      <p:sp>
        <p:nvSpPr>
          <p:cNvPr id="123" name="!!7-7">
            <a:extLst>
              <a:ext uri="{FF2B5EF4-FFF2-40B4-BE49-F238E27FC236}">
                <a16:creationId xmlns:a16="http://schemas.microsoft.com/office/drawing/2014/main" id="{161FE8B0-6DD2-7EC2-3900-C14E6BB661DD}"/>
              </a:ext>
            </a:extLst>
          </p:cNvPr>
          <p:cNvSpPr/>
          <p:nvPr/>
        </p:nvSpPr>
        <p:spPr>
          <a:xfrm>
            <a:off x="11006793" y="541140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7,7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3D3970E0-14A9-3E4D-55D1-7917C55F7F1E}"/>
              </a:ext>
            </a:extLst>
          </p:cNvPr>
          <p:cNvSpPr/>
          <p:nvPr/>
        </p:nvSpPr>
        <p:spPr>
          <a:xfrm>
            <a:off x="451035" y="3022854"/>
            <a:ext cx="1671492" cy="1146016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Column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Writer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(II=1)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AA22F84E-FB7A-F37B-3BC9-4FE9E70B4F39}"/>
              </a:ext>
            </a:extLst>
          </p:cNvPr>
          <p:cNvSpPr/>
          <p:nvPr/>
        </p:nvSpPr>
        <p:spPr>
          <a:xfrm>
            <a:off x="12869260" y="3022854"/>
            <a:ext cx="1671492" cy="1146016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Row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Reader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(II=1)</a:t>
            </a:r>
          </a:p>
        </p:txBody>
      </p:sp>
      <p:sp>
        <p:nvSpPr>
          <p:cNvPr id="3" name="!!w0-0">
            <a:extLst>
              <a:ext uri="{FF2B5EF4-FFF2-40B4-BE49-F238E27FC236}">
                <a16:creationId xmlns:a16="http://schemas.microsoft.com/office/drawing/2014/main" id="{BD19A688-FDDD-064C-E4BD-CEE785D6F29F}"/>
              </a:ext>
            </a:extLst>
          </p:cNvPr>
          <p:cNvSpPr/>
          <p:nvPr/>
        </p:nvSpPr>
        <p:spPr>
          <a:xfrm>
            <a:off x="2926348" y="1015912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2"/>
                </a:solidFill>
              </a:rPr>
              <a:t>0,3</a:t>
            </a:r>
          </a:p>
        </p:txBody>
      </p:sp>
      <p:sp>
        <p:nvSpPr>
          <p:cNvPr id="14" name="!!w1-0">
            <a:extLst>
              <a:ext uri="{FF2B5EF4-FFF2-40B4-BE49-F238E27FC236}">
                <a16:creationId xmlns:a16="http://schemas.microsoft.com/office/drawing/2014/main" id="{00FB1937-FBEC-87C8-821B-547215F09B68}"/>
              </a:ext>
            </a:extLst>
          </p:cNvPr>
          <p:cNvSpPr/>
          <p:nvPr/>
        </p:nvSpPr>
        <p:spPr>
          <a:xfrm>
            <a:off x="2926348" y="1748493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2"/>
                </a:solidFill>
              </a:rPr>
              <a:t>1,3</a:t>
            </a:r>
          </a:p>
        </p:txBody>
      </p:sp>
      <p:sp>
        <p:nvSpPr>
          <p:cNvPr id="15" name="!!w2-0">
            <a:extLst>
              <a:ext uri="{FF2B5EF4-FFF2-40B4-BE49-F238E27FC236}">
                <a16:creationId xmlns:a16="http://schemas.microsoft.com/office/drawing/2014/main" id="{05622F37-DABA-571C-DF7C-23A923550E6D}"/>
              </a:ext>
            </a:extLst>
          </p:cNvPr>
          <p:cNvSpPr/>
          <p:nvPr/>
        </p:nvSpPr>
        <p:spPr>
          <a:xfrm>
            <a:off x="2926348" y="2481074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2"/>
                </a:solidFill>
              </a:rPr>
              <a:t>2,3</a:t>
            </a:r>
          </a:p>
        </p:txBody>
      </p:sp>
      <p:sp>
        <p:nvSpPr>
          <p:cNvPr id="16" name="!!w3-0">
            <a:extLst>
              <a:ext uri="{FF2B5EF4-FFF2-40B4-BE49-F238E27FC236}">
                <a16:creationId xmlns:a16="http://schemas.microsoft.com/office/drawing/2014/main" id="{822602BF-EB16-B134-DAD0-F7B7EEB3D987}"/>
              </a:ext>
            </a:extLst>
          </p:cNvPr>
          <p:cNvSpPr/>
          <p:nvPr/>
        </p:nvSpPr>
        <p:spPr>
          <a:xfrm>
            <a:off x="2926348" y="3213655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2"/>
                </a:solidFill>
              </a:rPr>
              <a:t>3,3</a:t>
            </a:r>
          </a:p>
        </p:txBody>
      </p:sp>
      <p:sp>
        <p:nvSpPr>
          <p:cNvPr id="17" name="!!w4-0">
            <a:extLst>
              <a:ext uri="{FF2B5EF4-FFF2-40B4-BE49-F238E27FC236}">
                <a16:creationId xmlns:a16="http://schemas.microsoft.com/office/drawing/2014/main" id="{AB191D01-994D-419B-C2C4-F0098F0D27D8}"/>
              </a:ext>
            </a:extLst>
          </p:cNvPr>
          <p:cNvSpPr/>
          <p:nvPr/>
        </p:nvSpPr>
        <p:spPr>
          <a:xfrm>
            <a:off x="2926348" y="3946236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2"/>
                </a:solidFill>
              </a:rPr>
              <a:t>4,3</a:t>
            </a:r>
          </a:p>
        </p:txBody>
      </p:sp>
      <p:sp>
        <p:nvSpPr>
          <p:cNvPr id="18" name="!!w5-0">
            <a:extLst>
              <a:ext uri="{FF2B5EF4-FFF2-40B4-BE49-F238E27FC236}">
                <a16:creationId xmlns:a16="http://schemas.microsoft.com/office/drawing/2014/main" id="{68B3E44E-EC0D-3229-D4D5-104E8D7351F5}"/>
              </a:ext>
            </a:extLst>
          </p:cNvPr>
          <p:cNvSpPr/>
          <p:nvPr/>
        </p:nvSpPr>
        <p:spPr>
          <a:xfrm>
            <a:off x="2926348" y="4678817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2"/>
                </a:solidFill>
              </a:rPr>
              <a:t>5,3</a:t>
            </a:r>
          </a:p>
        </p:txBody>
      </p:sp>
      <p:sp>
        <p:nvSpPr>
          <p:cNvPr id="19" name="!!w6-0">
            <a:extLst>
              <a:ext uri="{FF2B5EF4-FFF2-40B4-BE49-F238E27FC236}">
                <a16:creationId xmlns:a16="http://schemas.microsoft.com/office/drawing/2014/main" id="{2E2E0A41-CF29-F163-11F4-4B29BEA81E94}"/>
              </a:ext>
            </a:extLst>
          </p:cNvPr>
          <p:cNvSpPr/>
          <p:nvPr/>
        </p:nvSpPr>
        <p:spPr>
          <a:xfrm>
            <a:off x="2926348" y="5411398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2"/>
                </a:solidFill>
              </a:rPr>
              <a:t>6,3</a:t>
            </a:r>
          </a:p>
        </p:txBody>
      </p:sp>
      <p:sp>
        <p:nvSpPr>
          <p:cNvPr id="20" name="!!w7-0">
            <a:extLst>
              <a:ext uri="{FF2B5EF4-FFF2-40B4-BE49-F238E27FC236}">
                <a16:creationId xmlns:a16="http://schemas.microsoft.com/office/drawing/2014/main" id="{F22E63B6-E5C2-4065-5130-20160E89D931}"/>
              </a:ext>
            </a:extLst>
          </p:cNvPr>
          <p:cNvSpPr/>
          <p:nvPr/>
        </p:nvSpPr>
        <p:spPr>
          <a:xfrm>
            <a:off x="2926348" y="6143982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2"/>
                </a:solidFill>
              </a:rPr>
              <a:t>7,3</a:t>
            </a:r>
          </a:p>
        </p:txBody>
      </p:sp>
      <p:sp>
        <p:nvSpPr>
          <p:cNvPr id="7" name="!!0-3">
            <a:extLst>
              <a:ext uri="{FF2B5EF4-FFF2-40B4-BE49-F238E27FC236}">
                <a16:creationId xmlns:a16="http://schemas.microsoft.com/office/drawing/2014/main" id="{1A95016A-556E-D4FD-81F4-BBFC0B323274}"/>
              </a:ext>
            </a:extLst>
          </p:cNvPr>
          <p:cNvSpPr/>
          <p:nvPr/>
        </p:nvSpPr>
        <p:spPr>
          <a:xfrm>
            <a:off x="8421469" y="3213654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accent1">
                    <a:lumMod val="50000"/>
                  </a:schemeClr>
                </a:solidFill>
              </a:rPr>
              <a:t>0,3</a:t>
            </a:r>
          </a:p>
        </p:txBody>
      </p:sp>
      <p:sp>
        <p:nvSpPr>
          <p:cNvPr id="71" name="!!1-3">
            <a:extLst>
              <a:ext uri="{FF2B5EF4-FFF2-40B4-BE49-F238E27FC236}">
                <a16:creationId xmlns:a16="http://schemas.microsoft.com/office/drawing/2014/main" id="{515BB451-24D6-81D4-2537-E3BBF4AE05AD}"/>
              </a:ext>
            </a:extLst>
          </p:cNvPr>
          <p:cNvSpPr/>
          <p:nvPr/>
        </p:nvSpPr>
        <p:spPr>
          <a:xfrm>
            <a:off x="8421469" y="3946235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accent1">
                    <a:lumMod val="50000"/>
                  </a:schemeClr>
                </a:solidFill>
              </a:rPr>
              <a:t>1,3</a:t>
            </a:r>
          </a:p>
        </p:txBody>
      </p:sp>
      <p:sp>
        <p:nvSpPr>
          <p:cNvPr id="79" name="!!2-3">
            <a:extLst>
              <a:ext uri="{FF2B5EF4-FFF2-40B4-BE49-F238E27FC236}">
                <a16:creationId xmlns:a16="http://schemas.microsoft.com/office/drawing/2014/main" id="{E6F90476-24B0-2EE3-0AF1-EA66BBD1B827}"/>
              </a:ext>
            </a:extLst>
          </p:cNvPr>
          <p:cNvSpPr/>
          <p:nvPr/>
        </p:nvSpPr>
        <p:spPr>
          <a:xfrm>
            <a:off x="8421469" y="4678816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accent1">
                    <a:lumMod val="50000"/>
                  </a:schemeClr>
                </a:solidFill>
              </a:rPr>
              <a:t>2,3</a:t>
            </a:r>
          </a:p>
        </p:txBody>
      </p:sp>
      <p:sp>
        <p:nvSpPr>
          <p:cNvPr id="87" name="!!3-3">
            <a:extLst>
              <a:ext uri="{FF2B5EF4-FFF2-40B4-BE49-F238E27FC236}">
                <a16:creationId xmlns:a16="http://schemas.microsoft.com/office/drawing/2014/main" id="{D3A45495-E0C2-3360-67A5-8EA3FC4A78BA}"/>
              </a:ext>
            </a:extLst>
          </p:cNvPr>
          <p:cNvSpPr/>
          <p:nvPr/>
        </p:nvSpPr>
        <p:spPr>
          <a:xfrm>
            <a:off x="8421469" y="5411397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accent1">
                    <a:lumMod val="50000"/>
                  </a:schemeClr>
                </a:solidFill>
              </a:rPr>
              <a:t>3,3</a:t>
            </a:r>
          </a:p>
        </p:txBody>
      </p:sp>
      <p:sp>
        <p:nvSpPr>
          <p:cNvPr id="95" name="!!4-3">
            <a:extLst>
              <a:ext uri="{FF2B5EF4-FFF2-40B4-BE49-F238E27FC236}">
                <a16:creationId xmlns:a16="http://schemas.microsoft.com/office/drawing/2014/main" id="{7662CA49-AC86-6538-7E0E-9AEEFE5EB873}"/>
              </a:ext>
            </a:extLst>
          </p:cNvPr>
          <p:cNvSpPr/>
          <p:nvPr/>
        </p:nvSpPr>
        <p:spPr>
          <a:xfrm>
            <a:off x="8421469" y="6143978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accent1">
                    <a:lumMod val="50000"/>
                  </a:schemeClr>
                </a:solidFill>
              </a:rPr>
              <a:t>4,3</a:t>
            </a:r>
          </a:p>
        </p:txBody>
      </p:sp>
      <p:sp>
        <p:nvSpPr>
          <p:cNvPr id="103" name="!!5-3">
            <a:extLst>
              <a:ext uri="{FF2B5EF4-FFF2-40B4-BE49-F238E27FC236}">
                <a16:creationId xmlns:a16="http://schemas.microsoft.com/office/drawing/2014/main" id="{59D11C25-18EA-83FF-C2A1-BB482CFA9936}"/>
              </a:ext>
            </a:extLst>
          </p:cNvPr>
          <p:cNvSpPr/>
          <p:nvPr/>
        </p:nvSpPr>
        <p:spPr>
          <a:xfrm>
            <a:off x="8421469" y="1015913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accent1">
                    <a:lumMod val="50000"/>
                  </a:schemeClr>
                </a:solidFill>
              </a:rPr>
              <a:t>5,3</a:t>
            </a:r>
          </a:p>
        </p:txBody>
      </p:sp>
      <p:sp>
        <p:nvSpPr>
          <p:cNvPr id="111" name="!!6-3">
            <a:extLst>
              <a:ext uri="{FF2B5EF4-FFF2-40B4-BE49-F238E27FC236}">
                <a16:creationId xmlns:a16="http://schemas.microsoft.com/office/drawing/2014/main" id="{698B3B41-100C-823C-E1AB-DAF0387CD7CE}"/>
              </a:ext>
            </a:extLst>
          </p:cNvPr>
          <p:cNvSpPr/>
          <p:nvPr/>
        </p:nvSpPr>
        <p:spPr>
          <a:xfrm>
            <a:off x="8421469" y="1748494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accent1">
                    <a:lumMod val="50000"/>
                  </a:schemeClr>
                </a:solidFill>
              </a:rPr>
              <a:t>6,3</a:t>
            </a:r>
          </a:p>
        </p:txBody>
      </p:sp>
      <p:sp>
        <p:nvSpPr>
          <p:cNvPr id="119" name="!!7-3">
            <a:extLst>
              <a:ext uri="{FF2B5EF4-FFF2-40B4-BE49-F238E27FC236}">
                <a16:creationId xmlns:a16="http://schemas.microsoft.com/office/drawing/2014/main" id="{DD880B7C-22D5-BCD3-8FBE-69322B728AEE}"/>
              </a:ext>
            </a:extLst>
          </p:cNvPr>
          <p:cNvSpPr/>
          <p:nvPr/>
        </p:nvSpPr>
        <p:spPr>
          <a:xfrm>
            <a:off x="8421469" y="2481078"/>
            <a:ext cx="64633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accent1">
                    <a:lumMod val="50000"/>
                  </a:schemeClr>
                </a:solidFill>
              </a:rPr>
              <a:t>7,3</a:t>
            </a:r>
          </a:p>
        </p:txBody>
      </p:sp>
      <p:cxnSp>
        <p:nvCxnSpPr>
          <p:cNvPr id="22" name="!!a1">
            <a:extLst>
              <a:ext uri="{FF2B5EF4-FFF2-40B4-BE49-F238E27FC236}">
                <a16:creationId xmlns:a16="http://schemas.microsoft.com/office/drawing/2014/main" id="{C5A8114C-383B-2681-7B21-1B0154E97050}"/>
              </a:ext>
            </a:extLst>
          </p:cNvPr>
          <p:cNvCxnSpPr>
            <a:cxnSpLocks/>
            <a:stCxn id="3" idx="3"/>
            <a:endCxn id="84" idx="1"/>
          </p:cNvCxnSpPr>
          <p:nvPr/>
        </p:nvCxnSpPr>
        <p:spPr>
          <a:xfrm>
            <a:off x="3572679" y="1339078"/>
            <a:ext cx="2909797" cy="2197744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!!a2">
            <a:extLst>
              <a:ext uri="{FF2B5EF4-FFF2-40B4-BE49-F238E27FC236}">
                <a16:creationId xmlns:a16="http://schemas.microsoft.com/office/drawing/2014/main" id="{F055E1E4-C877-D21E-7B2F-946DE37267CD}"/>
              </a:ext>
            </a:extLst>
          </p:cNvPr>
          <p:cNvCxnSpPr>
            <a:cxnSpLocks/>
            <a:stCxn id="14" idx="3"/>
            <a:endCxn id="92" idx="1"/>
          </p:cNvCxnSpPr>
          <p:nvPr/>
        </p:nvCxnSpPr>
        <p:spPr>
          <a:xfrm>
            <a:off x="3572679" y="2071659"/>
            <a:ext cx="2909797" cy="2197744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!!a3">
            <a:extLst>
              <a:ext uri="{FF2B5EF4-FFF2-40B4-BE49-F238E27FC236}">
                <a16:creationId xmlns:a16="http://schemas.microsoft.com/office/drawing/2014/main" id="{798640EF-558F-8D93-82F2-5F53F2764C45}"/>
              </a:ext>
            </a:extLst>
          </p:cNvPr>
          <p:cNvCxnSpPr>
            <a:cxnSpLocks/>
            <a:stCxn id="15" idx="3"/>
            <a:endCxn id="100" idx="1"/>
          </p:cNvCxnSpPr>
          <p:nvPr/>
        </p:nvCxnSpPr>
        <p:spPr>
          <a:xfrm>
            <a:off x="3572679" y="2804240"/>
            <a:ext cx="2909797" cy="2197744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!!a4">
            <a:extLst>
              <a:ext uri="{FF2B5EF4-FFF2-40B4-BE49-F238E27FC236}">
                <a16:creationId xmlns:a16="http://schemas.microsoft.com/office/drawing/2014/main" id="{FEB18A59-0709-7FBE-C36F-572CC1E6ABB8}"/>
              </a:ext>
            </a:extLst>
          </p:cNvPr>
          <p:cNvCxnSpPr>
            <a:cxnSpLocks/>
            <a:stCxn id="16" idx="3"/>
            <a:endCxn id="108" idx="1"/>
          </p:cNvCxnSpPr>
          <p:nvPr/>
        </p:nvCxnSpPr>
        <p:spPr>
          <a:xfrm>
            <a:off x="3572679" y="3536821"/>
            <a:ext cx="2909797" cy="2197744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!!a5">
            <a:extLst>
              <a:ext uri="{FF2B5EF4-FFF2-40B4-BE49-F238E27FC236}">
                <a16:creationId xmlns:a16="http://schemas.microsoft.com/office/drawing/2014/main" id="{7C148863-2F43-6F56-A6B3-2D2F4B88DBA3}"/>
              </a:ext>
            </a:extLst>
          </p:cNvPr>
          <p:cNvCxnSpPr>
            <a:cxnSpLocks/>
            <a:stCxn id="17" idx="3"/>
            <a:endCxn id="116" idx="1"/>
          </p:cNvCxnSpPr>
          <p:nvPr/>
        </p:nvCxnSpPr>
        <p:spPr>
          <a:xfrm>
            <a:off x="3572679" y="4269402"/>
            <a:ext cx="2909797" cy="2197747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!!a6">
            <a:extLst>
              <a:ext uri="{FF2B5EF4-FFF2-40B4-BE49-F238E27FC236}">
                <a16:creationId xmlns:a16="http://schemas.microsoft.com/office/drawing/2014/main" id="{14E06428-CB9F-6010-14B4-BAD5C8F85C59}"/>
              </a:ext>
            </a:extLst>
          </p:cNvPr>
          <p:cNvCxnSpPr>
            <a:cxnSpLocks/>
            <a:stCxn id="18" idx="3"/>
            <a:endCxn id="4" idx="1"/>
          </p:cNvCxnSpPr>
          <p:nvPr/>
        </p:nvCxnSpPr>
        <p:spPr>
          <a:xfrm flipV="1">
            <a:off x="3572679" y="1339079"/>
            <a:ext cx="2909797" cy="3662904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!!a7">
            <a:extLst>
              <a:ext uri="{FF2B5EF4-FFF2-40B4-BE49-F238E27FC236}">
                <a16:creationId xmlns:a16="http://schemas.microsoft.com/office/drawing/2014/main" id="{34590351-9BBC-9A7E-6FA6-BEC9F0EE4D15}"/>
              </a:ext>
            </a:extLst>
          </p:cNvPr>
          <p:cNvCxnSpPr>
            <a:cxnSpLocks/>
            <a:stCxn id="19" idx="3"/>
            <a:endCxn id="68" idx="1"/>
          </p:cNvCxnSpPr>
          <p:nvPr/>
        </p:nvCxnSpPr>
        <p:spPr>
          <a:xfrm flipV="1">
            <a:off x="3572679" y="2071660"/>
            <a:ext cx="2909797" cy="3662904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!!a8">
            <a:extLst>
              <a:ext uri="{FF2B5EF4-FFF2-40B4-BE49-F238E27FC236}">
                <a16:creationId xmlns:a16="http://schemas.microsoft.com/office/drawing/2014/main" id="{0752A240-09C7-D13D-0FF2-0D5BDBD74ADA}"/>
              </a:ext>
            </a:extLst>
          </p:cNvPr>
          <p:cNvCxnSpPr>
            <a:cxnSpLocks/>
            <a:stCxn id="20" idx="3"/>
            <a:endCxn id="76" idx="1"/>
          </p:cNvCxnSpPr>
          <p:nvPr/>
        </p:nvCxnSpPr>
        <p:spPr>
          <a:xfrm flipV="1">
            <a:off x="3572679" y="2804241"/>
            <a:ext cx="2909797" cy="3662907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itle 1">
            <a:extLst>
              <a:ext uri="{FF2B5EF4-FFF2-40B4-BE49-F238E27FC236}">
                <a16:creationId xmlns:a16="http://schemas.microsoft.com/office/drawing/2014/main" id="{FEB06D41-D270-3D5D-4AA3-C6B6ED19A1B8}"/>
              </a:ext>
            </a:extLst>
          </p:cNvPr>
          <p:cNvSpPr txBox="1">
            <a:spLocks/>
          </p:cNvSpPr>
          <p:nvPr/>
        </p:nvSpPr>
        <p:spPr>
          <a:xfrm>
            <a:off x="381000" y="236141"/>
            <a:ext cx="10515600" cy="8059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sz="4000" dirty="0"/>
              <a:t>Orthogonal Memory Access - Challenge 2</a:t>
            </a:r>
          </a:p>
        </p:txBody>
      </p:sp>
    </p:spTree>
    <p:extLst>
      <p:ext uri="{BB962C8B-B14F-4D97-AF65-F5344CB8AC3E}">
        <p14:creationId xmlns:p14="http://schemas.microsoft.com/office/powerpoint/2010/main" val="7510959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D879F8-F67C-B9C2-5BEB-8494E128A2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BE13EE7-4A7E-0990-CE56-909B44CA5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83</a:t>
            </a:fld>
            <a:endParaRPr lang="en-CA"/>
          </a:p>
        </p:txBody>
      </p:sp>
      <p:sp>
        <p:nvSpPr>
          <p:cNvPr id="4" name="!!0-0">
            <a:extLst>
              <a:ext uri="{FF2B5EF4-FFF2-40B4-BE49-F238E27FC236}">
                <a16:creationId xmlns:a16="http://schemas.microsoft.com/office/drawing/2014/main" id="{070A2C1B-AC87-C512-6644-133E6C209323}"/>
              </a:ext>
            </a:extLst>
          </p:cNvPr>
          <p:cNvSpPr/>
          <p:nvPr/>
        </p:nvSpPr>
        <p:spPr>
          <a:xfrm>
            <a:off x="6482476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0,0</a:t>
            </a:r>
          </a:p>
        </p:txBody>
      </p:sp>
      <p:sp>
        <p:nvSpPr>
          <p:cNvPr id="5" name="!!0-1">
            <a:extLst>
              <a:ext uri="{FF2B5EF4-FFF2-40B4-BE49-F238E27FC236}">
                <a16:creationId xmlns:a16="http://schemas.microsoft.com/office/drawing/2014/main" id="{F105EF89-E413-5B6D-D691-ABF7801587A8}"/>
              </a:ext>
            </a:extLst>
          </p:cNvPr>
          <p:cNvSpPr/>
          <p:nvPr/>
        </p:nvSpPr>
        <p:spPr>
          <a:xfrm>
            <a:off x="7128807" y="174849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0,1</a:t>
            </a:r>
          </a:p>
        </p:txBody>
      </p:sp>
      <p:sp>
        <p:nvSpPr>
          <p:cNvPr id="6" name="!!0-2">
            <a:extLst>
              <a:ext uri="{FF2B5EF4-FFF2-40B4-BE49-F238E27FC236}">
                <a16:creationId xmlns:a16="http://schemas.microsoft.com/office/drawing/2014/main" id="{9A35356F-459E-6D06-4997-F790FBFD13C3}"/>
              </a:ext>
            </a:extLst>
          </p:cNvPr>
          <p:cNvSpPr/>
          <p:nvPr/>
        </p:nvSpPr>
        <p:spPr>
          <a:xfrm>
            <a:off x="7774484" y="248107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0,2</a:t>
            </a:r>
          </a:p>
        </p:txBody>
      </p:sp>
      <p:sp>
        <p:nvSpPr>
          <p:cNvPr id="8" name="!!0-4">
            <a:extLst>
              <a:ext uri="{FF2B5EF4-FFF2-40B4-BE49-F238E27FC236}">
                <a16:creationId xmlns:a16="http://schemas.microsoft.com/office/drawing/2014/main" id="{9BCCBAE6-A717-32A2-FB80-A0EF9FDA4946}"/>
              </a:ext>
            </a:extLst>
          </p:cNvPr>
          <p:cNvSpPr/>
          <p:nvPr/>
        </p:nvSpPr>
        <p:spPr>
          <a:xfrm>
            <a:off x="9067800" y="394623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0,4</a:t>
            </a:r>
          </a:p>
        </p:txBody>
      </p:sp>
      <p:sp>
        <p:nvSpPr>
          <p:cNvPr id="9" name="!!0-5">
            <a:extLst>
              <a:ext uri="{FF2B5EF4-FFF2-40B4-BE49-F238E27FC236}">
                <a16:creationId xmlns:a16="http://schemas.microsoft.com/office/drawing/2014/main" id="{DF4291B9-85A5-2382-B54F-25281CF70B64}"/>
              </a:ext>
            </a:extLst>
          </p:cNvPr>
          <p:cNvSpPr/>
          <p:nvPr/>
        </p:nvSpPr>
        <p:spPr>
          <a:xfrm>
            <a:off x="9714131" y="467881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0,5</a:t>
            </a:r>
          </a:p>
        </p:txBody>
      </p:sp>
      <p:sp>
        <p:nvSpPr>
          <p:cNvPr id="10" name="!!0-6">
            <a:extLst>
              <a:ext uri="{FF2B5EF4-FFF2-40B4-BE49-F238E27FC236}">
                <a16:creationId xmlns:a16="http://schemas.microsoft.com/office/drawing/2014/main" id="{2ADF07C1-ABED-E4DE-3526-D54371B6D886}"/>
              </a:ext>
            </a:extLst>
          </p:cNvPr>
          <p:cNvSpPr/>
          <p:nvPr/>
        </p:nvSpPr>
        <p:spPr>
          <a:xfrm>
            <a:off x="10361769" y="541139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0,6</a:t>
            </a:r>
          </a:p>
        </p:txBody>
      </p:sp>
      <p:sp>
        <p:nvSpPr>
          <p:cNvPr id="11" name="!!0-7">
            <a:extLst>
              <a:ext uri="{FF2B5EF4-FFF2-40B4-BE49-F238E27FC236}">
                <a16:creationId xmlns:a16="http://schemas.microsoft.com/office/drawing/2014/main" id="{24C26D82-2E9F-B06F-333D-82986E2D8D9B}"/>
              </a:ext>
            </a:extLst>
          </p:cNvPr>
          <p:cNvSpPr/>
          <p:nvPr/>
        </p:nvSpPr>
        <p:spPr>
          <a:xfrm>
            <a:off x="11006793" y="614397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0,7</a:t>
            </a:r>
          </a:p>
        </p:txBody>
      </p:sp>
      <p:sp>
        <p:nvSpPr>
          <p:cNvPr id="68" name="!!1-0">
            <a:extLst>
              <a:ext uri="{FF2B5EF4-FFF2-40B4-BE49-F238E27FC236}">
                <a16:creationId xmlns:a16="http://schemas.microsoft.com/office/drawing/2014/main" id="{60B26D97-081A-19FD-9FFC-902C055A6CE0}"/>
              </a:ext>
            </a:extLst>
          </p:cNvPr>
          <p:cNvSpPr/>
          <p:nvPr/>
        </p:nvSpPr>
        <p:spPr>
          <a:xfrm>
            <a:off x="6482476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1,0</a:t>
            </a:r>
          </a:p>
        </p:txBody>
      </p:sp>
      <p:sp>
        <p:nvSpPr>
          <p:cNvPr id="69" name="!!1-1">
            <a:extLst>
              <a:ext uri="{FF2B5EF4-FFF2-40B4-BE49-F238E27FC236}">
                <a16:creationId xmlns:a16="http://schemas.microsoft.com/office/drawing/2014/main" id="{C15863B0-8032-B3FD-2BDF-B0EAB66668B5}"/>
              </a:ext>
            </a:extLst>
          </p:cNvPr>
          <p:cNvSpPr/>
          <p:nvPr/>
        </p:nvSpPr>
        <p:spPr>
          <a:xfrm>
            <a:off x="7128807" y="248107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1,1</a:t>
            </a:r>
          </a:p>
        </p:txBody>
      </p:sp>
      <p:sp>
        <p:nvSpPr>
          <p:cNvPr id="70" name="!!1-2">
            <a:extLst>
              <a:ext uri="{FF2B5EF4-FFF2-40B4-BE49-F238E27FC236}">
                <a16:creationId xmlns:a16="http://schemas.microsoft.com/office/drawing/2014/main" id="{FB087D5A-0398-1BA0-EEE2-D8F95E5F873D}"/>
              </a:ext>
            </a:extLst>
          </p:cNvPr>
          <p:cNvSpPr/>
          <p:nvPr/>
        </p:nvSpPr>
        <p:spPr>
          <a:xfrm>
            <a:off x="7774484" y="321365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1,2</a:t>
            </a:r>
          </a:p>
        </p:txBody>
      </p:sp>
      <p:sp>
        <p:nvSpPr>
          <p:cNvPr id="72" name="!!1-4">
            <a:extLst>
              <a:ext uri="{FF2B5EF4-FFF2-40B4-BE49-F238E27FC236}">
                <a16:creationId xmlns:a16="http://schemas.microsoft.com/office/drawing/2014/main" id="{F9D46005-DFB8-8F44-77C4-6E500EB0D8D3}"/>
              </a:ext>
            </a:extLst>
          </p:cNvPr>
          <p:cNvSpPr/>
          <p:nvPr/>
        </p:nvSpPr>
        <p:spPr>
          <a:xfrm>
            <a:off x="9067800" y="467881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1,4</a:t>
            </a:r>
          </a:p>
        </p:txBody>
      </p:sp>
      <p:sp>
        <p:nvSpPr>
          <p:cNvPr id="73" name="!!1-5">
            <a:extLst>
              <a:ext uri="{FF2B5EF4-FFF2-40B4-BE49-F238E27FC236}">
                <a16:creationId xmlns:a16="http://schemas.microsoft.com/office/drawing/2014/main" id="{9B3284D4-E32B-31A9-DF66-FF84E388CCE1}"/>
              </a:ext>
            </a:extLst>
          </p:cNvPr>
          <p:cNvSpPr/>
          <p:nvPr/>
        </p:nvSpPr>
        <p:spPr>
          <a:xfrm>
            <a:off x="9714131" y="541139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1,5</a:t>
            </a:r>
          </a:p>
        </p:txBody>
      </p:sp>
      <p:sp>
        <p:nvSpPr>
          <p:cNvPr id="74" name="!!1-6">
            <a:extLst>
              <a:ext uri="{FF2B5EF4-FFF2-40B4-BE49-F238E27FC236}">
                <a16:creationId xmlns:a16="http://schemas.microsoft.com/office/drawing/2014/main" id="{8AAB47E5-8DCE-64EE-ABC7-E2DCBBC79425}"/>
              </a:ext>
            </a:extLst>
          </p:cNvPr>
          <p:cNvSpPr/>
          <p:nvPr/>
        </p:nvSpPr>
        <p:spPr>
          <a:xfrm>
            <a:off x="10361769" y="614397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1,6</a:t>
            </a:r>
          </a:p>
        </p:txBody>
      </p:sp>
      <p:sp>
        <p:nvSpPr>
          <p:cNvPr id="75" name="!!1-7">
            <a:extLst>
              <a:ext uri="{FF2B5EF4-FFF2-40B4-BE49-F238E27FC236}">
                <a16:creationId xmlns:a16="http://schemas.microsoft.com/office/drawing/2014/main" id="{ED7629FA-C47D-C7F3-E018-3394895D1B80}"/>
              </a:ext>
            </a:extLst>
          </p:cNvPr>
          <p:cNvSpPr/>
          <p:nvPr/>
        </p:nvSpPr>
        <p:spPr>
          <a:xfrm>
            <a:off x="11006793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1,7</a:t>
            </a:r>
          </a:p>
        </p:txBody>
      </p:sp>
      <p:sp>
        <p:nvSpPr>
          <p:cNvPr id="76" name="!!2-0">
            <a:extLst>
              <a:ext uri="{FF2B5EF4-FFF2-40B4-BE49-F238E27FC236}">
                <a16:creationId xmlns:a16="http://schemas.microsoft.com/office/drawing/2014/main" id="{65D904D2-5C1B-FBE9-523C-1FE38433AE19}"/>
              </a:ext>
            </a:extLst>
          </p:cNvPr>
          <p:cNvSpPr/>
          <p:nvPr/>
        </p:nvSpPr>
        <p:spPr>
          <a:xfrm>
            <a:off x="6482476" y="2481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2,0</a:t>
            </a:r>
          </a:p>
        </p:txBody>
      </p:sp>
      <p:sp>
        <p:nvSpPr>
          <p:cNvPr id="77" name="!!2-1">
            <a:extLst>
              <a:ext uri="{FF2B5EF4-FFF2-40B4-BE49-F238E27FC236}">
                <a16:creationId xmlns:a16="http://schemas.microsoft.com/office/drawing/2014/main" id="{CC1E26F9-5ED2-46B6-6117-03A930B758B3}"/>
              </a:ext>
            </a:extLst>
          </p:cNvPr>
          <p:cNvSpPr/>
          <p:nvPr/>
        </p:nvSpPr>
        <p:spPr>
          <a:xfrm>
            <a:off x="7128807" y="321365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2,1</a:t>
            </a:r>
          </a:p>
        </p:txBody>
      </p:sp>
      <p:sp>
        <p:nvSpPr>
          <p:cNvPr id="78" name="!!2-2">
            <a:extLst>
              <a:ext uri="{FF2B5EF4-FFF2-40B4-BE49-F238E27FC236}">
                <a16:creationId xmlns:a16="http://schemas.microsoft.com/office/drawing/2014/main" id="{3A8E3DCA-EE9B-ADF0-0B4F-E524D6EE005B}"/>
              </a:ext>
            </a:extLst>
          </p:cNvPr>
          <p:cNvSpPr/>
          <p:nvPr/>
        </p:nvSpPr>
        <p:spPr>
          <a:xfrm>
            <a:off x="7774484" y="394623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2,2</a:t>
            </a:r>
          </a:p>
        </p:txBody>
      </p:sp>
      <p:sp>
        <p:nvSpPr>
          <p:cNvPr id="80" name="!!2-4">
            <a:extLst>
              <a:ext uri="{FF2B5EF4-FFF2-40B4-BE49-F238E27FC236}">
                <a16:creationId xmlns:a16="http://schemas.microsoft.com/office/drawing/2014/main" id="{F1F8925A-A69C-B27F-F360-DF0278ECA561}"/>
              </a:ext>
            </a:extLst>
          </p:cNvPr>
          <p:cNvSpPr/>
          <p:nvPr/>
        </p:nvSpPr>
        <p:spPr>
          <a:xfrm>
            <a:off x="9067800" y="541139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2,4</a:t>
            </a:r>
          </a:p>
        </p:txBody>
      </p:sp>
      <p:sp>
        <p:nvSpPr>
          <p:cNvPr id="81" name="!!2-5">
            <a:extLst>
              <a:ext uri="{FF2B5EF4-FFF2-40B4-BE49-F238E27FC236}">
                <a16:creationId xmlns:a16="http://schemas.microsoft.com/office/drawing/2014/main" id="{00334571-F287-85BE-854B-4E1278931FE4}"/>
              </a:ext>
            </a:extLst>
          </p:cNvPr>
          <p:cNvSpPr/>
          <p:nvPr/>
        </p:nvSpPr>
        <p:spPr>
          <a:xfrm>
            <a:off x="9714131" y="614397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2,5</a:t>
            </a:r>
          </a:p>
        </p:txBody>
      </p:sp>
      <p:sp>
        <p:nvSpPr>
          <p:cNvPr id="82" name="!!2-6">
            <a:extLst>
              <a:ext uri="{FF2B5EF4-FFF2-40B4-BE49-F238E27FC236}">
                <a16:creationId xmlns:a16="http://schemas.microsoft.com/office/drawing/2014/main" id="{15F45187-CC2A-D2D6-EBD3-BBB16F082630}"/>
              </a:ext>
            </a:extLst>
          </p:cNvPr>
          <p:cNvSpPr/>
          <p:nvPr/>
        </p:nvSpPr>
        <p:spPr>
          <a:xfrm>
            <a:off x="10361769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2,6</a:t>
            </a:r>
          </a:p>
        </p:txBody>
      </p:sp>
      <p:sp>
        <p:nvSpPr>
          <p:cNvPr id="83" name="!!2-7">
            <a:extLst>
              <a:ext uri="{FF2B5EF4-FFF2-40B4-BE49-F238E27FC236}">
                <a16:creationId xmlns:a16="http://schemas.microsoft.com/office/drawing/2014/main" id="{2C01AA27-5AD9-6B79-E2CE-FBD9C49A21BF}"/>
              </a:ext>
            </a:extLst>
          </p:cNvPr>
          <p:cNvSpPr/>
          <p:nvPr/>
        </p:nvSpPr>
        <p:spPr>
          <a:xfrm>
            <a:off x="11006793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2,7</a:t>
            </a:r>
          </a:p>
        </p:txBody>
      </p:sp>
      <p:sp>
        <p:nvSpPr>
          <p:cNvPr id="84" name="!!3-0">
            <a:extLst>
              <a:ext uri="{FF2B5EF4-FFF2-40B4-BE49-F238E27FC236}">
                <a16:creationId xmlns:a16="http://schemas.microsoft.com/office/drawing/2014/main" id="{03C6D450-ADCE-B607-C444-6F019E9FFA57}"/>
              </a:ext>
            </a:extLst>
          </p:cNvPr>
          <p:cNvSpPr/>
          <p:nvPr/>
        </p:nvSpPr>
        <p:spPr>
          <a:xfrm>
            <a:off x="6482476" y="32136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3,0</a:t>
            </a:r>
          </a:p>
        </p:txBody>
      </p:sp>
      <p:sp>
        <p:nvSpPr>
          <p:cNvPr id="85" name="!!3-1">
            <a:extLst>
              <a:ext uri="{FF2B5EF4-FFF2-40B4-BE49-F238E27FC236}">
                <a16:creationId xmlns:a16="http://schemas.microsoft.com/office/drawing/2014/main" id="{DD22E812-9A6D-6894-65B8-A4529BBC87B7}"/>
              </a:ext>
            </a:extLst>
          </p:cNvPr>
          <p:cNvSpPr/>
          <p:nvPr/>
        </p:nvSpPr>
        <p:spPr>
          <a:xfrm>
            <a:off x="7128807" y="394623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3,1</a:t>
            </a:r>
          </a:p>
        </p:txBody>
      </p:sp>
      <p:sp>
        <p:nvSpPr>
          <p:cNvPr id="86" name="!!3-2">
            <a:extLst>
              <a:ext uri="{FF2B5EF4-FFF2-40B4-BE49-F238E27FC236}">
                <a16:creationId xmlns:a16="http://schemas.microsoft.com/office/drawing/2014/main" id="{B2BCE563-7284-A7FD-0475-6552347ACB38}"/>
              </a:ext>
            </a:extLst>
          </p:cNvPr>
          <p:cNvSpPr/>
          <p:nvPr/>
        </p:nvSpPr>
        <p:spPr>
          <a:xfrm>
            <a:off x="7774484" y="467881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3,2</a:t>
            </a:r>
          </a:p>
        </p:txBody>
      </p:sp>
      <p:sp>
        <p:nvSpPr>
          <p:cNvPr id="88" name="!!3-4">
            <a:extLst>
              <a:ext uri="{FF2B5EF4-FFF2-40B4-BE49-F238E27FC236}">
                <a16:creationId xmlns:a16="http://schemas.microsoft.com/office/drawing/2014/main" id="{FA5A75BF-2089-6B02-A3B5-561158916ACF}"/>
              </a:ext>
            </a:extLst>
          </p:cNvPr>
          <p:cNvSpPr/>
          <p:nvPr/>
        </p:nvSpPr>
        <p:spPr>
          <a:xfrm>
            <a:off x="9067800" y="614397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3,4</a:t>
            </a:r>
          </a:p>
        </p:txBody>
      </p:sp>
      <p:sp>
        <p:nvSpPr>
          <p:cNvPr id="89" name="!!3-5">
            <a:extLst>
              <a:ext uri="{FF2B5EF4-FFF2-40B4-BE49-F238E27FC236}">
                <a16:creationId xmlns:a16="http://schemas.microsoft.com/office/drawing/2014/main" id="{B6669B72-BDAD-B915-D846-F3578AF58677}"/>
              </a:ext>
            </a:extLst>
          </p:cNvPr>
          <p:cNvSpPr/>
          <p:nvPr/>
        </p:nvSpPr>
        <p:spPr>
          <a:xfrm>
            <a:off x="9714131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3,5</a:t>
            </a:r>
          </a:p>
        </p:txBody>
      </p:sp>
      <p:sp>
        <p:nvSpPr>
          <p:cNvPr id="90" name="!!3-6">
            <a:extLst>
              <a:ext uri="{FF2B5EF4-FFF2-40B4-BE49-F238E27FC236}">
                <a16:creationId xmlns:a16="http://schemas.microsoft.com/office/drawing/2014/main" id="{1A160F6A-EF5E-933F-9E7F-7C9884421311}"/>
              </a:ext>
            </a:extLst>
          </p:cNvPr>
          <p:cNvSpPr/>
          <p:nvPr/>
        </p:nvSpPr>
        <p:spPr>
          <a:xfrm>
            <a:off x="10361769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3,6</a:t>
            </a:r>
          </a:p>
        </p:txBody>
      </p:sp>
      <p:sp>
        <p:nvSpPr>
          <p:cNvPr id="91" name="!!3-7">
            <a:extLst>
              <a:ext uri="{FF2B5EF4-FFF2-40B4-BE49-F238E27FC236}">
                <a16:creationId xmlns:a16="http://schemas.microsoft.com/office/drawing/2014/main" id="{E0864C4D-C594-68CB-D21B-200A4CDE9269}"/>
              </a:ext>
            </a:extLst>
          </p:cNvPr>
          <p:cNvSpPr/>
          <p:nvPr/>
        </p:nvSpPr>
        <p:spPr>
          <a:xfrm>
            <a:off x="11006793" y="2481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3,7</a:t>
            </a:r>
          </a:p>
        </p:txBody>
      </p:sp>
      <p:sp>
        <p:nvSpPr>
          <p:cNvPr id="92" name="!!4-0">
            <a:extLst>
              <a:ext uri="{FF2B5EF4-FFF2-40B4-BE49-F238E27FC236}">
                <a16:creationId xmlns:a16="http://schemas.microsoft.com/office/drawing/2014/main" id="{5ABDD651-1C13-D077-91B8-CE28A88E3770}"/>
              </a:ext>
            </a:extLst>
          </p:cNvPr>
          <p:cNvSpPr/>
          <p:nvPr/>
        </p:nvSpPr>
        <p:spPr>
          <a:xfrm>
            <a:off x="6482476" y="394623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4,0</a:t>
            </a:r>
          </a:p>
        </p:txBody>
      </p:sp>
      <p:sp>
        <p:nvSpPr>
          <p:cNvPr id="93" name="!!4-1">
            <a:extLst>
              <a:ext uri="{FF2B5EF4-FFF2-40B4-BE49-F238E27FC236}">
                <a16:creationId xmlns:a16="http://schemas.microsoft.com/office/drawing/2014/main" id="{2E1228A8-D82E-A86B-581F-D727A87CC527}"/>
              </a:ext>
            </a:extLst>
          </p:cNvPr>
          <p:cNvSpPr/>
          <p:nvPr/>
        </p:nvSpPr>
        <p:spPr>
          <a:xfrm>
            <a:off x="7128807" y="467881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4,1</a:t>
            </a:r>
          </a:p>
        </p:txBody>
      </p:sp>
      <p:sp>
        <p:nvSpPr>
          <p:cNvPr id="94" name="!!4-2">
            <a:extLst>
              <a:ext uri="{FF2B5EF4-FFF2-40B4-BE49-F238E27FC236}">
                <a16:creationId xmlns:a16="http://schemas.microsoft.com/office/drawing/2014/main" id="{3BB80A61-DEAE-58FA-EC95-084B04EA36A0}"/>
              </a:ext>
            </a:extLst>
          </p:cNvPr>
          <p:cNvSpPr/>
          <p:nvPr/>
        </p:nvSpPr>
        <p:spPr>
          <a:xfrm>
            <a:off x="7774484" y="541139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4,2</a:t>
            </a:r>
          </a:p>
        </p:txBody>
      </p:sp>
      <p:sp>
        <p:nvSpPr>
          <p:cNvPr id="96" name="!!4-4">
            <a:extLst>
              <a:ext uri="{FF2B5EF4-FFF2-40B4-BE49-F238E27FC236}">
                <a16:creationId xmlns:a16="http://schemas.microsoft.com/office/drawing/2014/main" id="{48E6022C-1D40-3EB3-CED6-E2F1CDA0D445}"/>
              </a:ext>
            </a:extLst>
          </p:cNvPr>
          <p:cNvSpPr/>
          <p:nvPr/>
        </p:nvSpPr>
        <p:spPr>
          <a:xfrm>
            <a:off x="9067800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4,4</a:t>
            </a:r>
          </a:p>
        </p:txBody>
      </p:sp>
      <p:sp>
        <p:nvSpPr>
          <p:cNvPr id="97" name="!!4-5">
            <a:extLst>
              <a:ext uri="{FF2B5EF4-FFF2-40B4-BE49-F238E27FC236}">
                <a16:creationId xmlns:a16="http://schemas.microsoft.com/office/drawing/2014/main" id="{520422E5-FD00-5B8C-57ED-646E457DAB7B}"/>
              </a:ext>
            </a:extLst>
          </p:cNvPr>
          <p:cNvSpPr/>
          <p:nvPr/>
        </p:nvSpPr>
        <p:spPr>
          <a:xfrm>
            <a:off x="9714131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4,5</a:t>
            </a:r>
          </a:p>
        </p:txBody>
      </p:sp>
      <p:sp>
        <p:nvSpPr>
          <p:cNvPr id="98" name="!!4-6">
            <a:extLst>
              <a:ext uri="{FF2B5EF4-FFF2-40B4-BE49-F238E27FC236}">
                <a16:creationId xmlns:a16="http://schemas.microsoft.com/office/drawing/2014/main" id="{06693581-B0D3-42A7-12DC-B3B402DEA562}"/>
              </a:ext>
            </a:extLst>
          </p:cNvPr>
          <p:cNvSpPr/>
          <p:nvPr/>
        </p:nvSpPr>
        <p:spPr>
          <a:xfrm>
            <a:off x="10361769" y="2481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4,6</a:t>
            </a:r>
          </a:p>
        </p:txBody>
      </p:sp>
      <p:sp>
        <p:nvSpPr>
          <p:cNvPr id="99" name="!!4-7">
            <a:extLst>
              <a:ext uri="{FF2B5EF4-FFF2-40B4-BE49-F238E27FC236}">
                <a16:creationId xmlns:a16="http://schemas.microsoft.com/office/drawing/2014/main" id="{A8182C25-0196-2F9F-0234-9139720789F9}"/>
              </a:ext>
            </a:extLst>
          </p:cNvPr>
          <p:cNvSpPr/>
          <p:nvPr/>
        </p:nvSpPr>
        <p:spPr>
          <a:xfrm>
            <a:off x="11006793" y="32136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4,7</a:t>
            </a:r>
          </a:p>
        </p:txBody>
      </p:sp>
      <p:sp>
        <p:nvSpPr>
          <p:cNvPr id="100" name="!!5-0">
            <a:extLst>
              <a:ext uri="{FF2B5EF4-FFF2-40B4-BE49-F238E27FC236}">
                <a16:creationId xmlns:a16="http://schemas.microsoft.com/office/drawing/2014/main" id="{339A4A0F-1F82-806C-1DB2-815133F190CD}"/>
              </a:ext>
            </a:extLst>
          </p:cNvPr>
          <p:cNvSpPr/>
          <p:nvPr/>
        </p:nvSpPr>
        <p:spPr>
          <a:xfrm>
            <a:off x="6482476" y="467881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5,0</a:t>
            </a:r>
          </a:p>
        </p:txBody>
      </p:sp>
      <p:sp>
        <p:nvSpPr>
          <p:cNvPr id="101" name="!!5-1">
            <a:extLst>
              <a:ext uri="{FF2B5EF4-FFF2-40B4-BE49-F238E27FC236}">
                <a16:creationId xmlns:a16="http://schemas.microsoft.com/office/drawing/2014/main" id="{27ADF825-C7F7-D42E-B713-35CA21B6F660}"/>
              </a:ext>
            </a:extLst>
          </p:cNvPr>
          <p:cNvSpPr/>
          <p:nvPr/>
        </p:nvSpPr>
        <p:spPr>
          <a:xfrm>
            <a:off x="7128807" y="541139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5,1</a:t>
            </a:r>
          </a:p>
        </p:txBody>
      </p:sp>
      <p:sp>
        <p:nvSpPr>
          <p:cNvPr id="102" name="!!5-2">
            <a:extLst>
              <a:ext uri="{FF2B5EF4-FFF2-40B4-BE49-F238E27FC236}">
                <a16:creationId xmlns:a16="http://schemas.microsoft.com/office/drawing/2014/main" id="{B5AC0554-4CF4-94DE-5D0A-1035967F6FEA}"/>
              </a:ext>
            </a:extLst>
          </p:cNvPr>
          <p:cNvSpPr/>
          <p:nvPr/>
        </p:nvSpPr>
        <p:spPr>
          <a:xfrm>
            <a:off x="7774484" y="614397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5,2</a:t>
            </a:r>
          </a:p>
        </p:txBody>
      </p:sp>
      <p:sp>
        <p:nvSpPr>
          <p:cNvPr id="104" name="!!5-4">
            <a:extLst>
              <a:ext uri="{FF2B5EF4-FFF2-40B4-BE49-F238E27FC236}">
                <a16:creationId xmlns:a16="http://schemas.microsoft.com/office/drawing/2014/main" id="{4074A718-F494-E5AD-A3E6-9CA5B4CDBAA3}"/>
              </a:ext>
            </a:extLst>
          </p:cNvPr>
          <p:cNvSpPr/>
          <p:nvPr/>
        </p:nvSpPr>
        <p:spPr>
          <a:xfrm>
            <a:off x="9067800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5,4</a:t>
            </a:r>
          </a:p>
        </p:txBody>
      </p:sp>
      <p:sp>
        <p:nvSpPr>
          <p:cNvPr id="105" name="!!5-5">
            <a:extLst>
              <a:ext uri="{FF2B5EF4-FFF2-40B4-BE49-F238E27FC236}">
                <a16:creationId xmlns:a16="http://schemas.microsoft.com/office/drawing/2014/main" id="{041C5C4D-352E-E9A1-F544-3F01C9A42A7D}"/>
              </a:ext>
            </a:extLst>
          </p:cNvPr>
          <p:cNvSpPr/>
          <p:nvPr/>
        </p:nvSpPr>
        <p:spPr>
          <a:xfrm>
            <a:off x="9714131" y="2481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5,5</a:t>
            </a:r>
          </a:p>
        </p:txBody>
      </p:sp>
      <p:sp>
        <p:nvSpPr>
          <p:cNvPr id="106" name="!!5-6">
            <a:extLst>
              <a:ext uri="{FF2B5EF4-FFF2-40B4-BE49-F238E27FC236}">
                <a16:creationId xmlns:a16="http://schemas.microsoft.com/office/drawing/2014/main" id="{2AA99BAD-368E-AB61-F764-CA12CD1FEEF5}"/>
              </a:ext>
            </a:extLst>
          </p:cNvPr>
          <p:cNvSpPr/>
          <p:nvPr/>
        </p:nvSpPr>
        <p:spPr>
          <a:xfrm>
            <a:off x="10361769" y="32136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5,6</a:t>
            </a:r>
          </a:p>
        </p:txBody>
      </p:sp>
      <p:sp>
        <p:nvSpPr>
          <p:cNvPr id="107" name="!!5-7">
            <a:extLst>
              <a:ext uri="{FF2B5EF4-FFF2-40B4-BE49-F238E27FC236}">
                <a16:creationId xmlns:a16="http://schemas.microsoft.com/office/drawing/2014/main" id="{7A0922C5-978F-A02E-8C27-F1BACEB9816A}"/>
              </a:ext>
            </a:extLst>
          </p:cNvPr>
          <p:cNvSpPr/>
          <p:nvPr/>
        </p:nvSpPr>
        <p:spPr>
          <a:xfrm>
            <a:off x="11006793" y="394623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5,7</a:t>
            </a:r>
          </a:p>
        </p:txBody>
      </p:sp>
      <p:sp>
        <p:nvSpPr>
          <p:cNvPr id="108" name="!!6-0">
            <a:extLst>
              <a:ext uri="{FF2B5EF4-FFF2-40B4-BE49-F238E27FC236}">
                <a16:creationId xmlns:a16="http://schemas.microsoft.com/office/drawing/2014/main" id="{89E9D77C-71AD-3B9B-FD3B-A8D93544A69C}"/>
              </a:ext>
            </a:extLst>
          </p:cNvPr>
          <p:cNvSpPr/>
          <p:nvPr/>
        </p:nvSpPr>
        <p:spPr>
          <a:xfrm>
            <a:off x="6482476" y="5411399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6,0</a:t>
            </a:r>
          </a:p>
        </p:txBody>
      </p:sp>
      <p:sp>
        <p:nvSpPr>
          <p:cNvPr id="109" name="!!6-1">
            <a:extLst>
              <a:ext uri="{FF2B5EF4-FFF2-40B4-BE49-F238E27FC236}">
                <a16:creationId xmlns:a16="http://schemas.microsoft.com/office/drawing/2014/main" id="{05A0F6AE-27AF-6E61-2818-A6E596EAB944}"/>
              </a:ext>
            </a:extLst>
          </p:cNvPr>
          <p:cNvSpPr/>
          <p:nvPr/>
        </p:nvSpPr>
        <p:spPr>
          <a:xfrm>
            <a:off x="7128807" y="6143979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6,1</a:t>
            </a:r>
          </a:p>
        </p:txBody>
      </p:sp>
      <p:sp>
        <p:nvSpPr>
          <p:cNvPr id="110" name="!!6-2">
            <a:extLst>
              <a:ext uri="{FF2B5EF4-FFF2-40B4-BE49-F238E27FC236}">
                <a16:creationId xmlns:a16="http://schemas.microsoft.com/office/drawing/2014/main" id="{66EAF191-786F-4E52-DDB8-ECD6A789EF69}"/>
              </a:ext>
            </a:extLst>
          </p:cNvPr>
          <p:cNvSpPr/>
          <p:nvPr/>
        </p:nvSpPr>
        <p:spPr>
          <a:xfrm>
            <a:off x="7774484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6,2</a:t>
            </a:r>
          </a:p>
        </p:txBody>
      </p:sp>
      <p:sp>
        <p:nvSpPr>
          <p:cNvPr id="112" name="!!6-4">
            <a:extLst>
              <a:ext uri="{FF2B5EF4-FFF2-40B4-BE49-F238E27FC236}">
                <a16:creationId xmlns:a16="http://schemas.microsoft.com/office/drawing/2014/main" id="{DA3F2E4F-428C-9F14-A8EB-D40AC24EC515}"/>
              </a:ext>
            </a:extLst>
          </p:cNvPr>
          <p:cNvSpPr/>
          <p:nvPr/>
        </p:nvSpPr>
        <p:spPr>
          <a:xfrm>
            <a:off x="9067800" y="2481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6,4</a:t>
            </a:r>
          </a:p>
        </p:txBody>
      </p:sp>
      <p:sp>
        <p:nvSpPr>
          <p:cNvPr id="113" name="!!6-5">
            <a:extLst>
              <a:ext uri="{FF2B5EF4-FFF2-40B4-BE49-F238E27FC236}">
                <a16:creationId xmlns:a16="http://schemas.microsoft.com/office/drawing/2014/main" id="{93B6EDF7-7FF7-A830-AA04-63EF8D11547E}"/>
              </a:ext>
            </a:extLst>
          </p:cNvPr>
          <p:cNvSpPr/>
          <p:nvPr/>
        </p:nvSpPr>
        <p:spPr>
          <a:xfrm>
            <a:off x="9714131" y="32136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6,5</a:t>
            </a:r>
          </a:p>
        </p:txBody>
      </p:sp>
      <p:sp>
        <p:nvSpPr>
          <p:cNvPr id="114" name="!!6-6">
            <a:extLst>
              <a:ext uri="{FF2B5EF4-FFF2-40B4-BE49-F238E27FC236}">
                <a16:creationId xmlns:a16="http://schemas.microsoft.com/office/drawing/2014/main" id="{0F569DEC-C3A5-7E16-FA4D-C4B78EAA7CE9}"/>
              </a:ext>
            </a:extLst>
          </p:cNvPr>
          <p:cNvSpPr/>
          <p:nvPr/>
        </p:nvSpPr>
        <p:spPr>
          <a:xfrm>
            <a:off x="10361769" y="394623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6,6</a:t>
            </a:r>
          </a:p>
        </p:txBody>
      </p:sp>
      <p:sp>
        <p:nvSpPr>
          <p:cNvPr id="115" name="!!6-7">
            <a:extLst>
              <a:ext uri="{FF2B5EF4-FFF2-40B4-BE49-F238E27FC236}">
                <a16:creationId xmlns:a16="http://schemas.microsoft.com/office/drawing/2014/main" id="{7CE4E7B7-A581-25A3-215A-80F1DBACED45}"/>
              </a:ext>
            </a:extLst>
          </p:cNvPr>
          <p:cNvSpPr/>
          <p:nvPr/>
        </p:nvSpPr>
        <p:spPr>
          <a:xfrm>
            <a:off x="11006793" y="467881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6,7</a:t>
            </a:r>
          </a:p>
        </p:txBody>
      </p:sp>
      <p:sp>
        <p:nvSpPr>
          <p:cNvPr id="116" name="!!7-0">
            <a:extLst>
              <a:ext uri="{FF2B5EF4-FFF2-40B4-BE49-F238E27FC236}">
                <a16:creationId xmlns:a16="http://schemas.microsoft.com/office/drawing/2014/main" id="{FDC16118-96C0-9723-3AC7-09D41EDF0F98}"/>
              </a:ext>
            </a:extLst>
          </p:cNvPr>
          <p:cNvSpPr/>
          <p:nvPr/>
        </p:nvSpPr>
        <p:spPr>
          <a:xfrm>
            <a:off x="6482476" y="614398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7,0</a:t>
            </a:r>
          </a:p>
        </p:txBody>
      </p:sp>
      <p:sp>
        <p:nvSpPr>
          <p:cNvPr id="117" name="!!7-1">
            <a:extLst>
              <a:ext uri="{FF2B5EF4-FFF2-40B4-BE49-F238E27FC236}">
                <a16:creationId xmlns:a16="http://schemas.microsoft.com/office/drawing/2014/main" id="{25117BF0-02E5-60D3-C13C-531FC00C4C75}"/>
              </a:ext>
            </a:extLst>
          </p:cNvPr>
          <p:cNvSpPr/>
          <p:nvPr/>
        </p:nvSpPr>
        <p:spPr>
          <a:xfrm>
            <a:off x="7128807" y="101591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7,1</a:t>
            </a:r>
          </a:p>
        </p:txBody>
      </p:sp>
      <p:sp>
        <p:nvSpPr>
          <p:cNvPr id="118" name="!!7-2">
            <a:extLst>
              <a:ext uri="{FF2B5EF4-FFF2-40B4-BE49-F238E27FC236}">
                <a16:creationId xmlns:a16="http://schemas.microsoft.com/office/drawing/2014/main" id="{7718DF18-DA4A-C009-BE4C-8317857E7E79}"/>
              </a:ext>
            </a:extLst>
          </p:cNvPr>
          <p:cNvSpPr/>
          <p:nvPr/>
        </p:nvSpPr>
        <p:spPr>
          <a:xfrm>
            <a:off x="7774484" y="174849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7,2</a:t>
            </a:r>
          </a:p>
        </p:txBody>
      </p:sp>
      <p:sp>
        <p:nvSpPr>
          <p:cNvPr id="120" name="!!7-4">
            <a:extLst>
              <a:ext uri="{FF2B5EF4-FFF2-40B4-BE49-F238E27FC236}">
                <a16:creationId xmlns:a16="http://schemas.microsoft.com/office/drawing/2014/main" id="{92E3634E-D993-4270-1763-4C4A3148CB8E}"/>
              </a:ext>
            </a:extLst>
          </p:cNvPr>
          <p:cNvSpPr/>
          <p:nvPr/>
        </p:nvSpPr>
        <p:spPr>
          <a:xfrm>
            <a:off x="9067800" y="3213659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7,4</a:t>
            </a:r>
          </a:p>
        </p:txBody>
      </p:sp>
      <p:sp>
        <p:nvSpPr>
          <p:cNvPr id="121" name="!!7-5">
            <a:extLst>
              <a:ext uri="{FF2B5EF4-FFF2-40B4-BE49-F238E27FC236}">
                <a16:creationId xmlns:a16="http://schemas.microsoft.com/office/drawing/2014/main" id="{F4FF74DC-DF03-8A8F-33C6-C0A5334DA5B5}"/>
              </a:ext>
            </a:extLst>
          </p:cNvPr>
          <p:cNvSpPr/>
          <p:nvPr/>
        </p:nvSpPr>
        <p:spPr>
          <a:xfrm>
            <a:off x="9714131" y="3946240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7,5</a:t>
            </a:r>
          </a:p>
        </p:txBody>
      </p:sp>
      <p:sp>
        <p:nvSpPr>
          <p:cNvPr id="122" name="!!7-6">
            <a:extLst>
              <a:ext uri="{FF2B5EF4-FFF2-40B4-BE49-F238E27FC236}">
                <a16:creationId xmlns:a16="http://schemas.microsoft.com/office/drawing/2014/main" id="{0A4926C4-E313-DFE2-F8C9-96F7ADA0699D}"/>
              </a:ext>
            </a:extLst>
          </p:cNvPr>
          <p:cNvSpPr/>
          <p:nvPr/>
        </p:nvSpPr>
        <p:spPr>
          <a:xfrm>
            <a:off x="10361769" y="4678821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7,6</a:t>
            </a:r>
          </a:p>
        </p:txBody>
      </p:sp>
      <p:sp>
        <p:nvSpPr>
          <p:cNvPr id="123" name="!!7-7">
            <a:extLst>
              <a:ext uri="{FF2B5EF4-FFF2-40B4-BE49-F238E27FC236}">
                <a16:creationId xmlns:a16="http://schemas.microsoft.com/office/drawing/2014/main" id="{CE186DB1-5866-94A4-7CFC-E4A425BE0296}"/>
              </a:ext>
            </a:extLst>
          </p:cNvPr>
          <p:cNvSpPr/>
          <p:nvPr/>
        </p:nvSpPr>
        <p:spPr>
          <a:xfrm>
            <a:off x="11006793" y="541140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7,7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DA3D3C0C-6773-66BC-6325-BD33DE4E79ED}"/>
              </a:ext>
            </a:extLst>
          </p:cNvPr>
          <p:cNvSpPr/>
          <p:nvPr/>
        </p:nvSpPr>
        <p:spPr>
          <a:xfrm>
            <a:off x="451035" y="3022854"/>
            <a:ext cx="1671492" cy="1146016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Column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Writer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(II=1)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B5C6EE01-12F9-65D8-9619-A54124E2B2CB}"/>
              </a:ext>
            </a:extLst>
          </p:cNvPr>
          <p:cNvSpPr/>
          <p:nvPr/>
        </p:nvSpPr>
        <p:spPr>
          <a:xfrm>
            <a:off x="12869260" y="3022854"/>
            <a:ext cx="1671492" cy="1146016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Row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Reader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(II=1)</a:t>
            </a:r>
          </a:p>
        </p:txBody>
      </p:sp>
      <p:sp>
        <p:nvSpPr>
          <p:cNvPr id="3" name="!!w0-0">
            <a:extLst>
              <a:ext uri="{FF2B5EF4-FFF2-40B4-BE49-F238E27FC236}">
                <a16:creationId xmlns:a16="http://schemas.microsoft.com/office/drawing/2014/main" id="{129083BB-F4F5-3B6A-9C6A-2191DCFFE355}"/>
              </a:ext>
            </a:extLst>
          </p:cNvPr>
          <p:cNvSpPr/>
          <p:nvPr/>
        </p:nvSpPr>
        <p:spPr>
          <a:xfrm>
            <a:off x="2926348" y="101591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0,x</a:t>
            </a:r>
          </a:p>
        </p:txBody>
      </p:sp>
      <p:sp>
        <p:nvSpPr>
          <p:cNvPr id="14" name="!!w1-0">
            <a:extLst>
              <a:ext uri="{FF2B5EF4-FFF2-40B4-BE49-F238E27FC236}">
                <a16:creationId xmlns:a16="http://schemas.microsoft.com/office/drawing/2014/main" id="{B51053C4-2E5B-642A-AB91-C913F370AA6D}"/>
              </a:ext>
            </a:extLst>
          </p:cNvPr>
          <p:cNvSpPr/>
          <p:nvPr/>
        </p:nvSpPr>
        <p:spPr>
          <a:xfrm>
            <a:off x="2926348" y="174849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1,x</a:t>
            </a:r>
          </a:p>
        </p:txBody>
      </p:sp>
      <p:sp>
        <p:nvSpPr>
          <p:cNvPr id="15" name="!!w2-0">
            <a:extLst>
              <a:ext uri="{FF2B5EF4-FFF2-40B4-BE49-F238E27FC236}">
                <a16:creationId xmlns:a16="http://schemas.microsoft.com/office/drawing/2014/main" id="{B1AD3485-E423-7283-B1E3-1BE507500676}"/>
              </a:ext>
            </a:extLst>
          </p:cNvPr>
          <p:cNvSpPr/>
          <p:nvPr/>
        </p:nvSpPr>
        <p:spPr>
          <a:xfrm>
            <a:off x="2926348" y="248107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2,x</a:t>
            </a:r>
          </a:p>
        </p:txBody>
      </p:sp>
      <p:sp>
        <p:nvSpPr>
          <p:cNvPr id="16" name="!!w3-0">
            <a:extLst>
              <a:ext uri="{FF2B5EF4-FFF2-40B4-BE49-F238E27FC236}">
                <a16:creationId xmlns:a16="http://schemas.microsoft.com/office/drawing/2014/main" id="{DB50FEC9-FE0A-976D-A5B1-0C1A6B7DC083}"/>
              </a:ext>
            </a:extLst>
          </p:cNvPr>
          <p:cNvSpPr/>
          <p:nvPr/>
        </p:nvSpPr>
        <p:spPr>
          <a:xfrm>
            <a:off x="2926348" y="321365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3,x</a:t>
            </a:r>
          </a:p>
        </p:txBody>
      </p:sp>
      <p:sp>
        <p:nvSpPr>
          <p:cNvPr id="17" name="!!w4-0">
            <a:extLst>
              <a:ext uri="{FF2B5EF4-FFF2-40B4-BE49-F238E27FC236}">
                <a16:creationId xmlns:a16="http://schemas.microsoft.com/office/drawing/2014/main" id="{856EA860-886A-5A30-B5C8-690A4F50AF51}"/>
              </a:ext>
            </a:extLst>
          </p:cNvPr>
          <p:cNvSpPr/>
          <p:nvPr/>
        </p:nvSpPr>
        <p:spPr>
          <a:xfrm>
            <a:off x="2926348" y="394623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4,x</a:t>
            </a:r>
          </a:p>
        </p:txBody>
      </p:sp>
      <p:sp>
        <p:nvSpPr>
          <p:cNvPr id="18" name="!!w5-0">
            <a:extLst>
              <a:ext uri="{FF2B5EF4-FFF2-40B4-BE49-F238E27FC236}">
                <a16:creationId xmlns:a16="http://schemas.microsoft.com/office/drawing/2014/main" id="{E7A89933-6493-5861-61DB-CA308A435F56}"/>
              </a:ext>
            </a:extLst>
          </p:cNvPr>
          <p:cNvSpPr/>
          <p:nvPr/>
        </p:nvSpPr>
        <p:spPr>
          <a:xfrm>
            <a:off x="2926348" y="467881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5,x</a:t>
            </a:r>
          </a:p>
        </p:txBody>
      </p:sp>
      <p:sp>
        <p:nvSpPr>
          <p:cNvPr id="19" name="!!w6-0">
            <a:extLst>
              <a:ext uri="{FF2B5EF4-FFF2-40B4-BE49-F238E27FC236}">
                <a16:creationId xmlns:a16="http://schemas.microsoft.com/office/drawing/2014/main" id="{47B9C743-16A2-F7CA-A013-1A919BDDB946}"/>
              </a:ext>
            </a:extLst>
          </p:cNvPr>
          <p:cNvSpPr/>
          <p:nvPr/>
        </p:nvSpPr>
        <p:spPr>
          <a:xfrm>
            <a:off x="2926348" y="541139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6,x</a:t>
            </a:r>
          </a:p>
        </p:txBody>
      </p:sp>
      <p:sp>
        <p:nvSpPr>
          <p:cNvPr id="20" name="!!w7-0">
            <a:extLst>
              <a:ext uri="{FF2B5EF4-FFF2-40B4-BE49-F238E27FC236}">
                <a16:creationId xmlns:a16="http://schemas.microsoft.com/office/drawing/2014/main" id="{C6EB8562-BC19-F4E3-4B51-6C76F3205828}"/>
              </a:ext>
            </a:extLst>
          </p:cNvPr>
          <p:cNvSpPr/>
          <p:nvPr/>
        </p:nvSpPr>
        <p:spPr>
          <a:xfrm>
            <a:off x="2926348" y="614398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7,x</a:t>
            </a:r>
          </a:p>
        </p:txBody>
      </p:sp>
      <p:sp>
        <p:nvSpPr>
          <p:cNvPr id="7" name="!!0-3">
            <a:extLst>
              <a:ext uri="{FF2B5EF4-FFF2-40B4-BE49-F238E27FC236}">
                <a16:creationId xmlns:a16="http://schemas.microsoft.com/office/drawing/2014/main" id="{D546C68C-896A-AA70-0BC3-9A727718ADA6}"/>
              </a:ext>
            </a:extLst>
          </p:cNvPr>
          <p:cNvSpPr/>
          <p:nvPr/>
        </p:nvSpPr>
        <p:spPr>
          <a:xfrm>
            <a:off x="8421469" y="321365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0,3</a:t>
            </a:r>
          </a:p>
        </p:txBody>
      </p:sp>
      <p:sp>
        <p:nvSpPr>
          <p:cNvPr id="71" name="!!1-3">
            <a:extLst>
              <a:ext uri="{FF2B5EF4-FFF2-40B4-BE49-F238E27FC236}">
                <a16:creationId xmlns:a16="http://schemas.microsoft.com/office/drawing/2014/main" id="{9B652BF2-9B50-1908-5D75-9B4EF5A1A03E}"/>
              </a:ext>
            </a:extLst>
          </p:cNvPr>
          <p:cNvSpPr/>
          <p:nvPr/>
        </p:nvSpPr>
        <p:spPr>
          <a:xfrm>
            <a:off x="8421469" y="394623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1,3</a:t>
            </a:r>
          </a:p>
        </p:txBody>
      </p:sp>
      <p:sp>
        <p:nvSpPr>
          <p:cNvPr id="79" name="!!2-3">
            <a:extLst>
              <a:ext uri="{FF2B5EF4-FFF2-40B4-BE49-F238E27FC236}">
                <a16:creationId xmlns:a16="http://schemas.microsoft.com/office/drawing/2014/main" id="{B7529F9B-2EF7-561E-AE4E-9DF3B8D8E9A0}"/>
              </a:ext>
            </a:extLst>
          </p:cNvPr>
          <p:cNvSpPr/>
          <p:nvPr/>
        </p:nvSpPr>
        <p:spPr>
          <a:xfrm>
            <a:off x="8421469" y="467881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2,3</a:t>
            </a:r>
          </a:p>
        </p:txBody>
      </p:sp>
      <p:sp>
        <p:nvSpPr>
          <p:cNvPr id="87" name="!!3-3">
            <a:extLst>
              <a:ext uri="{FF2B5EF4-FFF2-40B4-BE49-F238E27FC236}">
                <a16:creationId xmlns:a16="http://schemas.microsoft.com/office/drawing/2014/main" id="{DDAC2FB3-A2FC-5AFD-EEE7-E4339BC6CDA9}"/>
              </a:ext>
            </a:extLst>
          </p:cNvPr>
          <p:cNvSpPr/>
          <p:nvPr/>
        </p:nvSpPr>
        <p:spPr>
          <a:xfrm>
            <a:off x="8421469" y="541139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3,3</a:t>
            </a:r>
          </a:p>
        </p:txBody>
      </p:sp>
      <p:sp>
        <p:nvSpPr>
          <p:cNvPr id="95" name="!!4-3">
            <a:extLst>
              <a:ext uri="{FF2B5EF4-FFF2-40B4-BE49-F238E27FC236}">
                <a16:creationId xmlns:a16="http://schemas.microsoft.com/office/drawing/2014/main" id="{1F43434D-F3D3-5C2E-923F-72F4D10489F1}"/>
              </a:ext>
            </a:extLst>
          </p:cNvPr>
          <p:cNvSpPr/>
          <p:nvPr/>
        </p:nvSpPr>
        <p:spPr>
          <a:xfrm>
            <a:off x="8421469" y="614397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4,3</a:t>
            </a:r>
          </a:p>
        </p:txBody>
      </p:sp>
      <p:sp>
        <p:nvSpPr>
          <p:cNvPr id="103" name="!!5-3">
            <a:extLst>
              <a:ext uri="{FF2B5EF4-FFF2-40B4-BE49-F238E27FC236}">
                <a16:creationId xmlns:a16="http://schemas.microsoft.com/office/drawing/2014/main" id="{9D39CF4C-8BEE-5ED2-B3F0-6043BB9BDBAE}"/>
              </a:ext>
            </a:extLst>
          </p:cNvPr>
          <p:cNvSpPr/>
          <p:nvPr/>
        </p:nvSpPr>
        <p:spPr>
          <a:xfrm>
            <a:off x="8421469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5,3</a:t>
            </a:r>
          </a:p>
        </p:txBody>
      </p:sp>
      <p:sp>
        <p:nvSpPr>
          <p:cNvPr id="111" name="!!6-3">
            <a:extLst>
              <a:ext uri="{FF2B5EF4-FFF2-40B4-BE49-F238E27FC236}">
                <a16:creationId xmlns:a16="http://schemas.microsoft.com/office/drawing/2014/main" id="{0F779239-F15D-0EBB-BCC8-DC00ED395B85}"/>
              </a:ext>
            </a:extLst>
          </p:cNvPr>
          <p:cNvSpPr/>
          <p:nvPr/>
        </p:nvSpPr>
        <p:spPr>
          <a:xfrm>
            <a:off x="8421469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6,3</a:t>
            </a:r>
          </a:p>
        </p:txBody>
      </p:sp>
      <p:sp>
        <p:nvSpPr>
          <p:cNvPr id="119" name="!!7-3">
            <a:extLst>
              <a:ext uri="{FF2B5EF4-FFF2-40B4-BE49-F238E27FC236}">
                <a16:creationId xmlns:a16="http://schemas.microsoft.com/office/drawing/2014/main" id="{6113F252-8EE1-45BE-1C4F-86CC7B1B0A32}"/>
              </a:ext>
            </a:extLst>
          </p:cNvPr>
          <p:cNvSpPr/>
          <p:nvPr/>
        </p:nvSpPr>
        <p:spPr>
          <a:xfrm>
            <a:off x="8421469" y="248107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7,3</a:t>
            </a:r>
          </a:p>
        </p:txBody>
      </p:sp>
      <p:cxnSp>
        <p:nvCxnSpPr>
          <p:cNvPr id="22" name="!!a1">
            <a:extLst>
              <a:ext uri="{FF2B5EF4-FFF2-40B4-BE49-F238E27FC236}">
                <a16:creationId xmlns:a16="http://schemas.microsoft.com/office/drawing/2014/main" id="{49F2135D-2FB4-76E9-7543-395D22372F71}"/>
              </a:ext>
            </a:extLst>
          </p:cNvPr>
          <p:cNvCxnSpPr>
            <a:cxnSpLocks/>
            <a:stCxn id="3" idx="3"/>
            <a:endCxn id="84" idx="1"/>
          </p:cNvCxnSpPr>
          <p:nvPr/>
        </p:nvCxnSpPr>
        <p:spPr>
          <a:xfrm>
            <a:off x="3572679" y="1339078"/>
            <a:ext cx="2909797" cy="2197744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!!a2">
            <a:extLst>
              <a:ext uri="{FF2B5EF4-FFF2-40B4-BE49-F238E27FC236}">
                <a16:creationId xmlns:a16="http://schemas.microsoft.com/office/drawing/2014/main" id="{8E9A7238-5453-1510-50D9-614E55C5B225}"/>
              </a:ext>
            </a:extLst>
          </p:cNvPr>
          <p:cNvCxnSpPr>
            <a:cxnSpLocks/>
            <a:stCxn id="14" idx="3"/>
            <a:endCxn id="92" idx="1"/>
          </p:cNvCxnSpPr>
          <p:nvPr/>
        </p:nvCxnSpPr>
        <p:spPr>
          <a:xfrm>
            <a:off x="3572679" y="2071659"/>
            <a:ext cx="2909797" cy="2197744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!!a3">
            <a:extLst>
              <a:ext uri="{FF2B5EF4-FFF2-40B4-BE49-F238E27FC236}">
                <a16:creationId xmlns:a16="http://schemas.microsoft.com/office/drawing/2014/main" id="{5E91DC0E-3FFD-D771-5DF1-94E0D0756341}"/>
              </a:ext>
            </a:extLst>
          </p:cNvPr>
          <p:cNvCxnSpPr>
            <a:cxnSpLocks/>
            <a:stCxn id="15" idx="3"/>
            <a:endCxn id="100" idx="1"/>
          </p:cNvCxnSpPr>
          <p:nvPr/>
        </p:nvCxnSpPr>
        <p:spPr>
          <a:xfrm>
            <a:off x="3572679" y="2804240"/>
            <a:ext cx="2909797" cy="2197744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!!a4">
            <a:extLst>
              <a:ext uri="{FF2B5EF4-FFF2-40B4-BE49-F238E27FC236}">
                <a16:creationId xmlns:a16="http://schemas.microsoft.com/office/drawing/2014/main" id="{3A7732C2-725A-23FA-2F21-DC60FC06779E}"/>
              </a:ext>
            </a:extLst>
          </p:cNvPr>
          <p:cNvCxnSpPr>
            <a:cxnSpLocks/>
            <a:stCxn id="16" idx="3"/>
            <a:endCxn id="108" idx="1"/>
          </p:cNvCxnSpPr>
          <p:nvPr/>
        </p:nvCxnSpPr>
        <p:spPr>
          <a:xfrm>
            <a:off x="3572679" y="3536821"/>
            <a:ext cx="2909797" cy="2197744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!!a5">
            <a:extLst>
              <a:ext uri="{FF2B5EF4-FFF2-40B4-BE49-F238E27FC236}">
                <a16:creationId xmlns:a16="http://schemas.microsoft.com/office/drawing/2014/main" id="{1E02902C-6C6D-42DE-266C-92C0EEE0A345}"/>
              </a:ext>
            </a:extLst>
          </p:cNvPr>
          <p:cNvCxnSpPr>
            <a:cxnSpLocks/>
            <a:stCxn id="17" idx="3"/>
            <a:endCxn id="116" idx="1"/>
          </p:cNvCxnSpPr>
          <p:nvPr/>
        </p:nvCxnSpPr>
        <p:spPr>
          <a:xfrm>
            <a:off x="3572679" y="4269402"/>
            <a:ext cx="2909797" cy="2197747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!!a6">
            <a:extLst>
              <a:ext uri="{FF2B5EF4-FFF2-40B4-BE49-F238E27FC236}">
                <a16:creationId xmlns:a16="http://schemas.microsoft.com/office/drawing/2014/main" id="{47E092E0-A5A7-0D01-7107-1DAFE3F9CCF7}"/>
              </a:ext>
            </a:extLst>
          </p:cNvPr>
          <p:cNvCxnSpPr>
            <a:cxnSpLocks/>
            <a:stCxn id="18" idx="3"/>
            <a:endCxn id="4" idx="1"/>
          </p:cNvCxnSpPr>
          <p:nvPr/>
        </p:nvCxnSpPr>
        <p:spPr>
          <a:xfrm flipV="1">
            <a:off x="3572679" y="1339079"/>
            <a:ext cx="2909797" cy="3662904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!!a7">
            <a:extLst>
              <a:ext uri="{FF2B5EF4-FFF2-40B4-BE49-F238E27FC236}">
                <a16:creationId xmlns:a16="http://schemas.microsoft.com/office/drawing/2014/main" id="{2CFED5C8-B6DE-5748-0142-77019D103F81}"/>
              </a:ext>
            </a:extLst>
          </p:cNvPr>
          <p:cNvCxnSpPr>
            <a:cxnSpLocks/>
            <a:stCxn id="19" idx="3"/>
            <a:endCxn id="68" idx="1"/>
          </p:cNvCxnSpPr>
          <p:nvPr/>
        </p:nvCxnSpPr>
        <p:spPr>
          <a:xfrm flipV="1">
            <a:off x="3572679" y="2071660"/>
            <a:ext cx="2909797" cy="3662904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!!a8">
            <a:extLst>
              <a:ext uri="{FF2B5EF4-FFF2-40B4-BE49-F238E27FC236}">
                <a16:creationId xmlns:a16="http://schemas.microsoft.com/office/drawing/2014/main" id="{B33F657F-3167-8A62-E440-598AA5B0C626}"/>
              </a:ext>
            </a:extLst>
          </p:cNvPr>
          <p:cNvCxnSpPr>
            <a:cxnSpLocks/>
            <a:stCxn id="20" idx="3"/>
            <a:endCxn id="76" idx="1"/>
          </p:cNvCxnSpPr>
          <p:nvPr/>
        </p:nvCxnSpPr>
        <p:spPr>
          <a:xfrm flipV="1">
            <a:off x="3572679" y="2804241"/>
            <a:ext cx="2909797" cy="3662907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arrwo">
            <a:extLst>
              <a:ext uri="{FF2B5EF4-FFF2-40B4-BE49-F238E27FC236}">
                <a16:creationId xmlns:a16="http://schemas.microsoft.com/office/drawing/2014/main" id="{6D021E1C-7814-359C-45AA-72B471EC79CD}"/>
              </a:ext>
            </a:extLst>
          </p:cNvPr>
          <p:cNvCxnSpPr>
            <a:cxnSpLocks/>
            <a:stCxn id="3" idx="3"/>
            <a:endCxn id="4" idx="1"/>
          </p:cNvCxnSpPr>
          <p:nvPr/>
        </p:nvCxnSpPr>
        <p:spPr>
          <a:xfrm>
            <a:off x="3572679" y="1339078"/>
            <a:ext cx="2909797" cy="1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arrwo">
            <a:extLst>
              <a:ext uri="{FF2B5EF4-FFF2-40B4-BE49-F238E27FC236}">
                <a16:creationId xmlns:a16="http://schemas.microsoft.com/office/drawing/2014/main" id="{0676357F-7051-A20B-20AC-166FA0339D51}"/>
              </a:ext>
            </a:extLst>
          </p:cNvPr>
          <p:cNvCxnSpPr>
            <a:cxnSpLocks/>
            <a:stCxn id="3" idx="3"/>
            <a:endCxn id="68" idx="1"/>
          </p:cNvCxnSpPr>
          <p:nvPr/>
        </p:nvCxnSpPr>
        <p:spPr>
          <a:xfrm>
            <a:off x="3572679" y="1339078"/>
            <a:ext cx="2909797" cy="732582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arrwo">
            <a:extLst>
              <a:ext uri="{FF2B5EF4-FFF2-40B4-BE49-F238E27FC236}">
                <a16:creationId xmlns:a16="http://schemas.microsoft.com/office/drawing/2014/main" id="{805113C3-D8E8-3824-5707-7B98736AA717}"/>
              </a:ext>
            </a:extLst>
          </p:cNvPr>
          <p:cNvCxnSpPr>
            <a:cxnSpLocks/>
            <a:stCxn id="3" idx="3"/>
            <a:endCxn id="76" idx="1"/>
          </p:cNvCxnSpPr>
          <p:nvPr/>
        </p:nvCxnSpPr>
        <p:spPr>
          <a:xfrm>
            <a:off x="3572679" y="1339078"/>
            <a:ext cx="2909797" cy="1465163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arrwo">
            <a:extLst>
              <a:ext uri="{FF2B5EF4-FFF2-40B4-BE49-F238E27FC236}">
                <a16:creationId xmlns:a16="http://schemas.microsoft.com/office/drawing/2014/main" id="{8DB5FEBB-ABE7-1D05-8612-3FDA24522B64}"/>
              </a:ext>
            </a:extLst>
          </p:cNvPr>
          <p:cNvCxnSpPr>
            <a:cxnSpLocks/>
            <a:stCxn id="3" idx="3"/>
            <a:endCxn id="92" idx="1"/>
          </p:cNvCxnSpPr>
          <p:nvPr/>
        </p:nvCxnSpPr>
        <p:spPr>
          <a:xfrm>
            <a:off x="3572679" y="1339078"/>
            <a:ext cx="2909797" cy="2930325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arrwo">
            <a:extLst>
              <a:ext uri="{FF2B5EF4-FFF2-40B4-BE49-F238E27FC236}">
                <a16:creationId xmlns:a16="http://schemas.microsoft.com/office/drawing/2014/main" id="{F6BACC33-5E23-9CD6-2301-4C1AC527D288}"/>
              </a:ext>
            </a:extLst>
          </p:cNvPr>
          <p:cNvCxnSpPr>
            <a:cxnSpLocks/>
            <a:stCxn id="3" idx="3"/>
            <a:endCxn id="100" idx="1"/>
          </p:cNvCxnSpPr>
          <p:nvPr/>
        </p:nvCxnSpPr>
        <p:spPr>
          <a:xfrm>
            <a:off x="3572679" y="1339078"/>
            <a:ext cx="2909797" cy="3662906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arrwo">
            <a:extLst>
              <a:ext uri="{FF2B5EF4-FFF2-40B4-BE49-F238E27FC236}">
                <a16:creationId xmlns:a16="http://schemas.microsoft.com/office/drawing/2014/main" id="{966E9E60-4521-F358-D352-8C929FA0327D}"/>
              </a:ext>
            </a:extLst>
          </p:cNvPr>
          <p:cNvCxnSpPr>
            <a:cxnSpLocks/>
            <a:stCxn id="3" idx="3"/>
            <a:endCxn id="108" idx="1"/>
          </p:cNvCxnSpPr>
          <p:nvPr/>
        </p:nvCxnSpPr>
        <p:spPr>
          <a:xfrm>
            <a:off x="3572679" y="1339078"/>
            <a:ext cx="2909797" cy="4395487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arrwo">
            <a:extLst>
              <a:ext uri="{FF2B5EF4-FFF2-40B4-BE49-F238E27FC236}">
                <a16:creationId xmlns:a16="http://schemas.microsoft.com/office/drawing/2014/main" id="{99C11124-2B4B-794B-F90A-E3CDA0435031}"/>
              </a:ext>
            </a:extLst>
          </p:cNvPr>
          <p:cNvCxnSpPr>
            <a:cxnSpLocks/>
            <a:stCxn id="3" idx="3"/>
            <a:endCxn id="116" idx="1"/>
          </p:cNvCxnSpPr>
          <p:nvPr/>
        </p:nvCxnSpPr>
        <p:spPr>
          <a:xfrm>
            <a:off x="3572679" y="1339078"/>
            <a:ext cx="2909797" cy="5128071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arrow">
            <a:extLst>
              <a:ext uri="{FF2B5EF4-FFF2-40B4-BE49-F238E27FC236}">
                <a16:creationId xmlns:a16="http://schemas.microsoft.com/office/drawing/2014/main" id="{C639BB09-F169-6C84-5259-C5465F666A3D}"/>
              </a:ext>
            </a:extLst>
          </p:cNvPr>
          <p:cNvCxnSpPr>
            <a:cxnSpLocks/>
            <a:stCxn id="14" idx="3"/>
            <a:endCxn id="4" idx="1"/>
          </p:cNvCxnSpPr>
          <p:nvPr/>
        </p:nvCxnSpPr>
        <p:spPr>
          <a:xfrm flipV="1">
            <a:off x="3572679" y="1339079"/>
            <a:ext cx="2909797" cy="732580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arr">
            <a:extLst>
              <a:ext uri="{FF2B5EF4-FFF2-40B4-BE49-F238E27FC236}">
                <a16:creationId xmlns:a16="http://schemas.microsoft.com/office/drawing/2014/main" id="{41DBEF68-3FB5-DA49-A6A6-A41E582D3059}"/>
              </a:ext>
            </a:extLst>
          </p:cNvPr>
          <p:cNvCxnSpPr>
            <a:cxnSpLocks/>
            <a:stCxn id="14" idx="3"/>
            <a:endCxn id="68" idx="1"/>
          </p:cNvCxnSpPr>
          <p:nvPr/>
        </p:nvCxnSpPr>
        <p:spPr>
          <a:xfrm>
            <a:off x="3572679" y="2071659"/>
            <a:ext cx="2909797" cy="1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arr">
            <a:extLst>
              <a:ext uri="{FF2B5EF4-FFF2-40B4-BE49-F238E27FC236}">
                <a16:creationId xmlns:a16="http://schemas.microsoft.com/office/drawing/2014/main" id="{A96490CC-969B-99F0-3F15-E134A51E644E}"/>
              </a:ext>
            </a:extLst>
          </p:cNvPr>
          <p:cNvCxnSpPr>
            <a:cxnSpLocks/>
            <a:stCxn id="14" idx="3"/>
            <a:endCxn id="76" idx="1"/>
          </p:cNvCxnSpPr>
          <p:nvPr/>
        </p:nvCxnSpPr>
        <p:spPr>
          <a:xfrm>
            <a:off x="3572679" y="2071659"/>
            <a:ext cx="2909797" cy="732582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arr">
            <a:extLst>
              <a:ext uri="{FF2B5EF4-FFF2-40B4-BE49-F238E27FC236}">
                <a16:creationId xmlns:a16="http://schemas.microsoft.com/office/drawing/2014/main" id="{9A889AB7-090B-55FD-48F0-FEDBE53B8A79}"/>
              </a:ext>
            </a:extLst>
          </p:cNvPr>
          <p:cNvCxnSpPr>
            <a:cxnSpLocks/>
            <a:stCxn id="14" idx="3"/>
            <a:endCxn id="84" idx="1"/>
          </p:cNvCxnSpPr>
          <p:nvPr/>
        </p:nvCxnSpPr>
        <p:spPr>
          <a:xfrm>
            <a:off x="3572679" y="2071659"/>
            <a:ext cx="2909797" cy="1465163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arr">
            <a:extLst>
              <a:ext uri="{FF2B5EF4-FFF2-40B4-BE49-F238E27FC236}">
                <a16:creationId xmlns:a16="http://schemas.microsoft.com/office/drawing/2014/main" id="{F2F05571-76C6-BD42-3F61-00F2A9A3E98A}"/>
              </a:ext>
            </a:extLst>
          </p:cNvPr>
          <p:cNvCxnSpPr>
            <a:cxnSpLocks/>
            <a:stCxn id="14" idx="3"/>
            <a:endCxn id="100" idx="1"/>
          </p:cNvCxnSpPr>
          <p:nvPr/>
        </p:nvCxnSpPr>
        <p:spPr>
          <a:xfrm>
            <a:off x="3572679" y="2071659"/>
            <a:ext cx="2909797" cy="2930325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arr">
            <a:extLst>
              <a:ext uri="{FF2B5EF4-FFF2-40B4-BE49-F238E27FC236}">
                <a16:creationId xmlns:a16="http://schemas.microsoft.com/office/drawing/2014/main" id="{D517896F-0775-F53E-E3FA-1B64660B8C11}"/>
              </a:ext>
            </a:extLst>
          </p:cNvPr>
          <p:cNvCxnSpPr>
            <a:cxnSpLocks/>
            <a:stCxn id="14" idx="3"/>
            <a:endCxn id="108" idx="1"/>
          </p:cNvCxnSpPr>
          <p:nvPr/>
        </p:nvCxnSpPr>
        <p:spPr>
          <a:xfrm>
            <a:off x="3572679" y="2071659"/>
            <a:ext cx="2909797" cy="3662906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4" name="arr">
            <a:extLst>
              <a:ext uri="{FF2B5EF4-FFF2-40B4-BE49-F238E27FC236}">
                <a16:creationId xmlns:a16="http://schemas.microsoft.com/office/drawing/2014/main" id="{4E1BE56B-E3CE-B803-EFD3-2CFA4AC5AAF2}"/>
              </a:ext>
            </a:extLst>
          </p:cNvPr>
          <p:cNvCxnSpPr>
            <a:cxnSpLocks/>
            <a:stCxn id="14" idx="3"/>
            <a:endCxn id="116" idx="1"/>
          </p:cNvCxnSpPr>
          <p:nvPr/>
        </p:nvCxnSpPr>
        <p:spPr>
          <a:xfrm>
            <a:off x="3572679" y="2071659"/>
            <a:ext cx="2909797" cy="4395490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8" name="arr">
            <a:extLst>
              <a:ext uri="{FF2B5EF4-FFF2-40B4-BE49-F238E27FC236}">
                <a16:creationId xmlns:a16="http://schemas.microsoft.com/office/drawing/2014/main" id="{7897F439-7AD4-B11C-C701-3F04025B2CF3}"/>
              </a:ext>
            </a:extLst>
          </p:cNvPr>
          <p:cNvCxnSpPr>
            <a:cxnSpLocks/>
            <a:stCxn id="15" idx="3"/>
            <a:endCxn id="4" idx="1"/>
          </p:cNvCxnSpPr>
          <p:nvPr/>
        </p:nvCxnSpPr>
        <p:spPr>
          <a:xfrm flipV="1">
            <a:off x="3572679" y="1339079"/>
            <a:ext cx="2909797" cy="1465161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3" name="arr">
            <a:extLst>
              <a:ext uri="{FF2B5EF4-FFF2-40B4-BE49-F238E27FC236}">
                <a16:creationId xmlns:a16="http://schemas.microsoft.com/office/drawing/2014/main" id="{4F69BB0E-DA2D-A08A-9587-E06F9D84FAD1}"/>
              </a:ext>
            </a:extLst>
          </p:cNvPr>
          <p:cNvCxnSpPr>
            <a:cxnSpLocks/>
            <a:stCxn id="15" idx="3"/>
            <a:endCxn id="68" idx="1"/>
          </p:cNvCxnSpPr>
          <p:nvPr/>
        </p:nvCxnSpPr>
        <p:spPr>
          <a:xfrm flipV="1">
            <a:off x="3572679" y="2071660"/>
            <a:ext cx="2909797" cy="732580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6" name="arr">
            <a:extLst>
              <a:ext uri="{FF2B5EF4-FFF2-40B4-BE49-F238E27FC236}">
                <a16:creationId xmlns:a16="http://schemas.microsoft.com/office/drawing/2014/main" id="{119C98DC-708F-2ABF-88DF-9D8FAD6C893C}"/>
              </a:ext>
            </a:extLst>
          </p:cNvPr>
          <p:cNvCxnSpPr>
            <a:cxnSpLocks/>
            <a:stCxn id="15" idx="3"/>
            <a:endCxn id="76" idx="1"/>
          </p:cNvCxnSpPr>
          <p:nvPr/>
        </p:nvCxnSpPr>
        <p:spPr>
          <a:xfrm>
            <a:off x="3572679" y="2804240"/>
            <a:ext cx="2909797" cy="1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9" name="arr">
            <a:extLst>
              <a:ext uri="{FF2B5EF4-FFF2-40B4-BE49-F238E27FC236}">
                <a16:creationId xmlns:a16="http://schemas.microsoft.com/office/drawing/2014/main" id="{59E4CCA0-63B2-FB26-5EF6-B46B5666CA51}"/>
              </a:ext>
            </a:extLst>
          </p:cNvPr>
          <p:cNvCxnSpPr>
            <a:cxnSpLocks/>
            <a:stCxn id="15" idx="3"/>
            <a:endCxn id="84" idx="1"/>
          </p:cNvCxnSpPr>
          <p:nvPr/>
        </p:nvCxnSpPr>
        <p:spPr>
          <a:xfrm>
            <a:off x="3572679" y="2804240"/>
            <a:ext cx="2909797" cy="732582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2" name="arr">
            <a:extLst>
              <a:ext uri="{FF2B5EF4-FFF2-40B4-BE49-F238E27FC236}">
                <a16:creationId xmlns:a16="http://schemas.microsoft.com/office/drawing/2014/main" id="{99C97463-C1BC-2330-B5B5-DDDBFE192E4F}"/>
              </a:ext>
            </a:extLst>
          </p:cNvPr>
          <p:cNvCxnSpPr>
            <a:cxnSpLocks/>
            <a:stCxn id="15" idx="3"/>
            <a:endCxn id="92" idx="1"/>
          </p:cNvCxnSpPr>
          <p:nvPr/>
        </p:nvCxnSpPr>
        <p:spPr>
          <a:xfrm>
            <a:off x="3572679" y="2804240"/>
            <a:ext cx="2909797" cy="1465163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5" name="arr">
            <a:extLst>
              <a:ext uri="{FF2B5EF4-FFF2-40B4-BE49-F238E27FC236}">
                <a16:creationId xmlns:a16="http://schemas.microsoft.com/office/drawing/2014/main" id="{97D72CB0-6FE4-03DF-757F-937B6A20AAB3}"/>
              </a:ext>
            </a:extLst>
          </p:cNvPr>
          <p:cNvCxnSpPr>
            <a:cxnSpLocks/>
            <a:stCxn id="15" idx="3"/>
            <a:endCxn id="108" idx="1"/>
          </p:cNvCxnSpPr>
          <p:nvPr/>
        </p:nvCxnSpPr>
        <p:spPr>
          <a:xfrm>
            <a:off x="3572679" y="2804240"/>
            <a:ext cx="2909797" cy="2930325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8" name="arr">
            <a:extLst>
              <a:ext uri="{FF2B5EF4-FFF2-40B4-BE49-F238E27FC236}">
                <a16:creationId xmlns:a16="http://schemas.microsoft.com/office/drawing/2014/main" id="{FBF180D4-F5F5-DB32-2226-EAA17FDE9B81}"/>
              </a:ext>
            </a:extLst>
          </p:cNvPr>
          <p:cNvCxnSpPr>
            <a:cxnSpLocks/>
            <a:stCxn id="15" idx="3"/>
            <a:endCxn id="116" idx="1"/>
          </p:cNvCxnSpPr>
          <p:nvPr/>
        </p:nvCxnSpPr>
        <p:spPr>
          <a:xfrm>
            <a:off x="3572679" y="2804240"/>
            <a:ext cx="2909797" cy="3662909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1" name="arr">
            <a:extLst>
              <a:ext uri="{FF2B5EF4-FFF2-40B4-BE49-F238E27FC236}">
                <a16:creationId xmlns:a16="http://schemas.microsoft.com/office/drawing/2014/main" id="{FC480741-C742-CDA4-F187-3D760D90B351}"/>
              </a:ext>
            </a:extLst>
          </p:cNvPr>
          <p:cNvCxnSpPr>
            <a:cxnSpLocks/>
            <a:stCxn id="16" idx="3"/>
            <a:endCxn id="4" idx="1"/>
          </p:cNvCxnSpPr>
          <p:nvPr/>
        </p:nvCxnSpPr>
        <p:spPr>
          <a:xfrm flipV="1">
            <a:off x="3572679" y="1339079"/>
            <a:ext cx="2909797" cy="2197742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4" name="arr">
            <a:extLst>
              <a:ext uri="{FF2B5EF4-FFF2-40B4-BE49-F238E27FC236}">
                <a16:creationId xmlns:a16="http://schemas.microsoft.com/office/drawing/2014/main" id="{790AC910-5282-2392-6AD0-782559E563C0}"/>
              </a:ext>
            </a:extLst>
          </p:cNvPr>
          <p:cNvCxnSpPr>
            <a:cxnSpLocks/>
            <a:stCxn id="16" idx="3"/>
            <a:endCxn id="68" idx="1"/>
          </p:cNvCxnSpPr>
          <p:nvPr/>
        </p:nvCxnSpPr>
        <p:spPr>
          <a:xfrm flipV="1">
            <a:off x="3572679" y="2071660"/>
            <a:ext cx="2909797" cy="1465161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7" name="arr">
            <a:extLst>
              <a:ext uri="{FF2B5EF4-FFF2-40B4-BE49-F238E27FC236}">
                <a16:creationId xmlns:a16="http://schemas.microsoft.com/office/drawing/2014/main" id="{B3FC23FF-392B-3C51-2324-7F457E467C83}"/>
              </a:ext>
            </a:extLst>
          </p:cNvPr>
          <p:cNvCxnSpPr>
            <a:cxnSpLocks/>
            <a:stCxn id="16" idx="3"/>
            <a:endCxn id="76" idx="1"/>
          </p:cNvCxnSpPr>
          <p:nvPr/>
        </p:nvCxnSpPr>
        <p:spPr>
          <a:xfrm flipV="1">
            <a:off x="3572679" y="2804241"/>
            <a:ext cx="2909797" cy="732580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0" name="arr">
            <a:extLst>
              <a:ext uri="{FF2B5EF4-FFF2-40B4-BE49-F238E27FC236}">
                <a16:creationId xmlns:a16="http://schemas.microsoft.com/office/drawing/2014/main" id="{D1731691-857F-451E-BDC8-0E0B88CF9CB8}"/>
              </a:ext>
            </a:extLst>
          </p:cNvPr>
          <p:cNvCxnSpPr>
            <a:cxnSpLocks/>
            <a:stCxn id="16" idx="3"/>
            <a:endCxn id="84" idx="1"/>
          </p:cNvCxnSpPr>
          <p:nvPr/>
        </p:nvCxnSpPr>
        <p:spPr>
          <a:xfrm>
            <a:off x="3572679" y="3536821"/>
            <a:ext cx="2909797" cy="1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3" name="arr">
            <a:extLst>
              <a:ext uri="{FF2B5EF4-FFF2-40B4-BE49-F238E27FC236}">
                <a16:creationId xmlns:a16="http://schemas.microsoft.com/office/drawing/2014/main" id="{A6859B71-4AA9-DE94-4BD4-2B746AC3129D}"/>
              </a:ext>
            </a:extLst>
          </p:cNvPr>
          <p:cNvCxnSpPr>
            <a:cxnSpLocks/>
            <a:stCxn id="16" idx="3"/>
            <a:endCxn id="92" idx="1"/>
          </p:cNvCxnSpPr>
          <p:nvPr/>
        </p:nvCxnSpPr>
        <p:spPr>
          <a:xfrm>
            <a:off x="3572679" y="3536821"/>
            <a:ext cx="2909797" cy="732582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6" name="arr">
            <a:extLst>
              <a:ext uri="{FF2B5EF4-FFF2-40B4-BE49-F238E27FC236}">
                <a16:creationId xmlns:a16="http://schemas.microsoft.com/office/drawing/2014/main" id="{03235532-1986-9821-AB81-9325BACB56BC}"/>
              </a:ext>
            </a:extLst>
          </p:cNvPr>
          <p:cNvCxnSpPr>
            <a:cxnSpLocks/>
            <a:stCxn id="16" idx="3"/>
            <a:endCxn id="100" idx="1"/>
          </p:cNvCxnSpPr>
          <p:nvPr/>
        </p:nvCxnSpPr>
        <p:spPr>
          <a:xfrm>
            <a:off x="3572679" y="3536821"/>
            <a:ext cx="2909797" cy="1465163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9" name="arr">
            <a:extLst>
              <a:ext uri="{FF2B5EF4-FFF2-40B4-BE49-F238E27FC236}">
                <a16:creationId xmlns:a16="http://schemas.microsoft.com/office/drawing/2014/main" id="{D3B2942A-CEC6-9CC9-7D2D-BC0263B5D2C4}"/>
              </a:ext>
            </a:extLst>
          </p:cNvPr>
          <p:cNvCxnSpPr>
            <a:cxnSpLocks/>
            <a:stCxn id="16" idx="3"/>
            <a:endCxn id="108" idx="1"/>
          </p:cNvCxnSpPr>
          <p:nvPr/>
        </p:nvCxnSpPr>
        <p:spPr>
          <a:xfrm>
            <a:off x="3572679" y="3536821"/>
            <a:ext cx="2909797" cy="2197744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2" name="arr">
            <a:extLst>
              <a:ext uri="{FF2B5EF4-FFF2-40B4-BE49-F238E27FC236}">
                <a16:creationId xmlns:a16="http://schemas.microsoft.com/office/drawing/2014/main" id="{177C7F3F-F558-1312-48E1-A8A41453D4F7}"/>
              </a:ext>
            </a:extLst>
          </p:cNvPr>
          <p:cNvCxnSpPr>
            <a:cxnSpLocks/>
            <a:stCxn id="16" idx="3"/>
            <a:endCxn id="116" idx="1"/>
          </p:cNvCxnSpPr>
          <p:nvPr/>
        </p:nvCxnSpPr>
        <p:spPr>
          <a:xfrm>
            <a:off x="3572679" y="3536821"/>
            <a:ext cx="2909797" cy="2930328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5" name="arr">
            <a:extLst>
              <a:ext uri="{FF2B5EF4-FFF2-40B4-BE49-F238E27FC236}">
                <a16:creationId xmlns:a16="http://schemas.microsoft.com/office/drawing/2014/main" id="{BF438F23-C36A-857B-2C4E-54302CD963F9}"/>
              </a:ext>
            </a:extLst>
          </p:cNvPr>
          <p:cNvCxnSpPr>
            <a:cxnSpLocks/>
            <a:stCxn id="17" idx="3"/>
            <a:endCxn id="4" idx="1"/>
          </p:cNvCxnSpPr>
          <p:nvPr/>
        </p:nvCxnSpPr>
        <p:spPr>
          <a:xfrm flipV="1">
            <a:off x="3572679" y="1339079"/>
            <a:ext cx="2909797" cy="2930323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8" name="arr">
            <a:extLst>
              <a:ext uri="{FF2B5EF4-FFF2-40B4-BE49-F238E27FC236}">
                <a16:creationId xmlns:a16="http://schemas.microsoft.com/office/drawing/2014/main" id="{13800928-250E-CBBC-BCEE-096A1DB09E9A}"/>
              </a:ext>
            </a:extLst>
          </p:cNvPr>
          <p:cNvCxnSpPr>
            <a:cxnSpLocks/>
            <a:stCxn id="17" idx="3"/>
            <a:endCxn id="68" idx="1"/>
          </p:cNvCxnSpPr>
          <p:nvPr/>
        </p:nvCxnSpPr>
        <p:spPr>
          <a:xfrm flipV="1">
            <a:off x="3572679" y="2071660"/>
            <a:ext cx="2909797" cy="2197742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1" name="arr">
            <a:extLst>
              <a:ext uri="{FF2B5EF4-FFF2-40B4-BE49-F238E27FC236}">
                <a16:creationId xmlns:a16="http://schemas.microsoft.com/office/drawing/2014/main" id="{3DB66FC5-9A39-0578-9F73-6F0C18C2829D}"/>
              </a:ext>
            </a:extLst>
          </p:cNvPr>
          <p:cNvCxnSpPr>
            <a:cxnSpLocks/>
            <a:stCxn id="17" idx="3"/>
            <a:endCxn id="76" idx="1"/>
          </p:cNvCxnSpPr>
          <p:nvPr/>
        </p:nvCxnSpPr>
        <p:spPr>
          <a:xfrm flipV="1">
            <a:off x="3572679" y="2804241"/>
            <a:ext cx="2909797" cy="1465161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4" name="arr">
            <a:extLst>
              <a:ext uri="{FF2B5EF4-FFF2-40B4-BE49-F238E27FC236}">
                <a16:creationId xmlns:a16="http://schemas.microsoft.com/office/drawing/2014/main" id="{FA015700-7688-20BA-FEB1-6ABAB376A32F}"/>
              </a:ext>
            </a:extLst>
          </p:cNvPr>
          <p:cNvCxnSpPr>
            <a:cxnSpLocks/>
            <a:stCxn id="17" idx="3"/>
            <a:endCxn id="84" idx="1"/>
          </p:cNvCxnSpPr>
          <p:nvPr/>
        </p:nvCxnSpPr>
        <p:spPr>
          <a:xfrm flipV="1">
            <a:off x="3572679" y="3536822"/>
            <a:ext cx="2909797" cy="732580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7" name="arr">
            <a:extLst>
              <a:ext uri="{FF2B5EF4-FFF2-40B4-BE49-F238E27FC236}">
                <a16:creationId xmlns:a16="http://schemas.microsoft.com/office/drawing/2014/main" id="{9A64C80C-5940-A14B-AABE-2AC050BB4085}"/>
              </a:ext>
            </a:extLst>
          </p:cNvPr>
          <p:cNvCxnSpPr>
            <a:cxnSpLocks/>
            <a:stCxn id="17" idx="3"/>
            <a:endCxn id="92" idx="1"/>
          </p:cNvCxnSpPr>
          <p:nvPr/>
        </p:nvCxnSpPr>
        <p:spPr>
          <a:xfrm>
            <a:off x="3572679" y="4269402"/>
            <a:ext cx="2909797" cy="1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0" name="arr">
            <a:extLst>
              <a:ext uri="{FF2B5EF4-FFF2-40B4-BE49-F238E27FC236}">
                <a16:creationId xmlns:a16="http://schemas.microsoft.com/office/drawing/2014/main" id="{522DBD88-C478-B12E-41CA-7AB6B4884A2E}"/>
              </a:ext>
            </a:extLst>
          </p:cNvPr>
          <p:cNvCxnSpPr>
            <a:cxnSpLocks/>
            <a:stCxn id="17" idx="3"/>
            <a:endCxn id="100" idx="1"/>
          </p:cNvCxnSpPr>
          <p:nvPr/>
        </p:nvCxnSpPr>
        <p:spPr>
          <a:xfrm>
            <a:off x="3572679" y="4269402"/>
            <a:ext cx="2909797" cy="732582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3" name="arr">
            <a:extLst>
              <a:ext uri="{FF2B5EF4-FFF2-40B4-BE49-F238E27FC236}">
                <a16:creationId xmlns:a16="http://schemas.microsoft.com/office/drawing/2014/main" id="{5412BB13-D8F1-CC52-6A80-AAB777CE1366}"/>
              </a:ext>
            </a:extLst>
          </p:cNvPr>
          <p:cNvCxnSpPr>
            <a:cxnSpLocks/>
            <a:stCxn id="17" idx="3"/>
            <a:endCxn id="108" idx="1"/>
          </p:cNvCxnSpPr>
          <p:nvPr/>
        </p:nvCxnSpPr>
        <p:spPr>
          <a:xfrm>
            <a:off x="3572679" y="4269402"/>
            <a:ext cx="2909797" cy="1465163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6" name="arr">
            <a:extLst>
              <a:ext uri="{FF2B5EF4-FFF2-40B4-BE49-F238E27FC236}">
                <a16:creationId xmlns:a16="http://schemas.microsoft.com/office/drawing/2014/main" id="{D3228181-7053-9CD1-7181-903E344146D8}"/>
              </a:ext>
            </a:extLst>
          </p:cNvPr>
          <p:cNvCxnSpPr>
            <a:cxnSpLocks/>
            <a:stCxn id="18" idx="3"/>
            <a:endCxn id="68" idx="1"/>
          </p:cNvCxnSpPr>
          <p:nvPr/>
        </p:nvCxnSpPr>
        <p:spPr>
          <a:xfrm flipV="1">
            <a:off x="3572679" y="2071660"/>
            <a:ext cx="2909797" cy="2930323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3" name="arr">
            <a:extLst>
              <a:ext uri="{FF2B5EF4-FFF2-40B4-BE49-F238E27FC236}">
                <a16:creationId xmlns:a16="http://schemas.microsoft.com/office/drawing/2014/main" id="{5538FC42-47E6-E60A-F23D-664136AE62C4}"/>
              </a:ext>
            </a:extLst>
          </p:cNvPr>
          <p:cNvCxnSpPr>
            <a:cxnSpLocks/>
            <a:stCxn id="18" idx="3"/>
            <a:endCxn id="76" idx="1"/>
          </p:cNvCxnSpPr>
          <p:nvPr/>
        </p:nvCxnSpPr>
        <p:spPr>
          <a:xfrm flipV="1">
            <a:off x="3572679" y="2804241"/>
            <a:ext cx="2909797" cy="2197742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6" name="arr">
            <a:extLst>
              <a:ext uri="{FF2B5EF4-FFF2-40B4-BE49-F238E27FC236}">
                <a16:creationId xmlns:a16="http://schemas.microsoft.com/office/drawing/2014/main" id="{C9B79F63-EBC7-72BC-DA52-8E82E2A8B429}"/>
              </a:ext>
            </a:extLst>
          </p:cNvPr>
          <p:cNvCxnSpPr>
            <a:cxnSpLocks/>
            <a:stCxn id="18" idx="3"/>
            <a:endCxn id="84" idx="1"/>
          </p:cNvCxnSpPr>
          <p:nvPr/>
        </p:nvCxnSpPr>
        <p:spPr>
          <a:xfrm flipV="1">
            <a:off x="3572679" y="3536822"/>
            <a:ext cx="2909797" cy="1465161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9" name="arr">
            <a:extLst>
              <a:ext uri="{FF2B5EF4-FFF2-40B4-BE49-F238E27FC236}">
                <a16:creationId xmlns:a16="http://schemas.microsoft.com/office/drawing/2014/main" id="{D0DB8CDC-549A-56DD-05FF-2E87DA639794}"/>
              </a:ext>
            </a:extLst>
          </p:cNvPr>
          <p:cNvCxnSpPr>
            <a:cxnSpLocks/>
            <a:stCxn id="18" idx="3"/>
            <a:endCxn id="92" idx="1"/>
          </p:cNvCxnSpPr>
          <p:nvPr/>
        </p:nvCxnSpPr>
        <p:spPr>
          <a:xfrm flipV="1">
            <a:off x="3572679" y="4269403"/>
            <a:ext cx="2909797" cy="732580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2" name="arr">
            <a:extLst>
              <a:ext uri="{FF2B5EF4-FFF2-40B4-BE49-F238E27FC236}">
                <a16:creationId xmlns:a16="http://schemas.microsoft.com/office/drawing/2014/main" id="{6D0A4A31-B7D7-D5ED-E7A7-28ACFEBBFC34}"/>
              </a:ext>
            </a:extLst>
          </p:cNvPr>
          <p:cNvCxnSpPr>
            <a:cxnSpLocks/>
            <a:stCxn id="18" idx="3"/>
            <a:endCxn id="100" idx="1"/>
          </p:cNvCxnSpPr>
          <p:nvPr/>
        </p:nvCxnSpPr>
        <p:spPr>
          <a:xfrm>
            <a:off x="3572679" y="5001983"/>
            <a:ext cx="2909797" cy="1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5" name="arr">
            <a:extLst>
              <a:ext uri="{FF2B5EF4-FFF2-40B4-BE49-F238E27FC236}">
                <a16:creationId xmlns:a16="http://schemas.microsoft.com/office/drawing/2014/main" id="{70A3A322-E6BF-02B3-6142-46877E70BE86}"/>
              </a:ext>
            </a:extLst>
          </p:cNvPr>
          <p:cNvCxnSpPr>
            <a:cxnSpLocks/>
            <a:stCxn id="18" idx="3"/>
            <a:endCxn id="108" idx="1"/>
          </p:cNvCxnSpPr>
          <p:nvPr/>
        </p:nvCxnSpPr>
        <p:spPr>
          <a:xfrm>
            <a:off x="3572679" y="5001983"/>
            <a:ext cx="2909797" cy="732582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8" name="arr">
            <a:extLst>
              <a:ext uri="{FF2B5EF4-FFF2-40B4-BE49-F238E27FC236}">
                <a16:creationId xmlns:a16="http://schemas.microsoft.com/office/drawing/2014/main" id="{BEF9FDF2-2C39-7C98-9AEC-8EAD537CAFE7}"/>
              </a:ext>
            </a:extLst>
          </p:cNvPr>
          <p:cNvCxnSpPr>
            <a:cxnSpLocks/>
            <a:stCxn id="18" idx="3"/>
            <a:endCxn id="116" idx="1"/>
          </p:cNvCxnSpPr>
          <p:nvPr/>
        </p:nvCxnSpPr>
        <p:spPr>
          <a:xfrm>
            <a:off x="3572679" y="5001983"/>
            <a:ext cx="2909797" cy="1465166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1" name="arr">
            <a:extLst>
              <a:ext uri="{FF2B5EF4-FFF2-40B4-BE49-F238E27FC236}">
                <a16:creationId xmlns:a16="http://schemas.microsoft.com/office/drawing/2014/main" id="{150F5C82-BD7C-986D-F09A-F98B749161FB}"/>
              </a:ext>
            </a:extLst>
          </p:cNvPr>
          <p:cNvCxnSpPr>
            <a:cxnSpLocks/>
            <a:stCxn id="19" idx="3"/>
            <a:endCxn id="4" idx="1"/>
          </p:cNvCxnSpPr>
          <p:nvPr/>
        </p:nvCxnSpPr>
        <p:spPr>
          <a:xfrm flipV="1">
            <a:off x="3572679" y="1339079"/>
            <a:ext cx="2909797" cy="4395485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4" name="arr">
            <a:extLst>
              <a:ext uri="{FF2B5EF4-FFF2-40B4-BE49-F238E27FC236}">
                <a16:creationId xmlns:a16="http://schemas.microsoft.com/office/drawing/2014/main" id="{93B06E7A-274E-754C-5696-3D81348D173A}"/>
              </a:ext>
            </a:extLst>
          </p:cNvPr>
          <p:cNvCxnSpPr>
            <a:cxnSpLocks/>
            <a:stCxn id="19" idx="3"/>
            <a:endCxn id="76" idx="1"/>
          </p:cNvCxnSpPr>
          <p:nvPr/>
        </p:nvCxnSpPr>
        <p:spPr>
          <a:xfrm flipV="1">
            <a:off x="3572679" y="2804241"/>
            <a:ext cx="2909797" cy="2930323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7" name="arr">
            <a:extLst>
              <a:ext uri="{FF2B5EF4-FFF2-40B4-BE49-F238E27FC236}">
                <a16:creationId xmlns:a16="http://schemas.microsoft.com/office/drawing/2014/main" id="{614D9313-8BFF-DE59-8E87-9F66D2EC3469}"/>
              </a:ext>
            </a:extLst>
          </p:cNvPr>
          <p:cNvCxnSpPr>
            <a:cxnSpLocks/>
            <a:stCxn id="19" idx="3"/>
            <a:endCxn id="84" idx="1"/>
          </p:cNvCxnSpPr>
          <p:nvPr/>
        </p:nvCxnSpPr>
        <p:spPr>
          <a:xfrm flipV="1">
            <a:off x="3572679" y="3536822"/>
            <a:ext cx="2909797" cy="2197742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0" name="arr">
            <a:extLst>
              <a:ext uri="{FF2B5EF4-FFF2-40B4-BE49-F238E27FC236}">
                <a16:creationId xmlns:a16="http://schemas.microsoft.com/office/drawing/2014/main" id="{7E00B316-8EE1-6A1D-3859-9041D26C1900}"/>
              </a:ext>
            </a:extLst>
          </p:cNvPr>
          <p:cNvCxnSpPr>
            <a:cxnSpLocks/>
            <a:stCxn id="19" idx="3"/>
            <a:endCxn id="92" idx="1"/>
          </p:cNvCxnSpPr>
          <p:nvPr/>
        </p:nvCxnSpPr>
        <p:spPr>
          <a:xfrm flipV="1">
            <a:off x="3572679" y="4269403"/>
            <a:ext cx="2909797" cy="1465161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3" name="arr">
            <a:extLst>
              <a:ext uri="{FF2B5EF4-FFF2-40B4-BE49-F238E27FC236}">
                <a16:creationId xmlns:a16="http://schemas.microsoft.com/office/drawing/2014/main" id="{DA6CD5F7-8EC4-C425-44DD-960AD203B676}"/>
              </a:ext>
            </a:extLst>
          </p:cNvPr>
          <p:cNvCxnSpPr>
            <a:cxnSpLocks/>
            <a:stCxn id="19" idx="3"/>
            <a:endCxn id="100" idx="1"/>
          </p:cNvCxnSpPr>
          <p:nvPr/>
        </p:nvCxnSpPr>
        <p:spPr>
          <a:xfrm flipV="1">
            <a:off x="3572679" y="5001984"/>
            <a:ext cx="2909797" cy="732580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6" name="arr">
            <a:extLst>
              <a:ext uri="{FF2B5EF4-FFF2-40B4-BE49-F238E27FC236}">
                <a16:creationId xmlns:a16="http://schemas.microsoft.com/office/drawing/2014/main" id="{126FE614-066F-03E6-6393-4DB73515A79A}"/>
              </a:ext>
            </a:extLst>
          </p:cNvPr>
          <p:cNvCxnSpPr>
            <a:cxnSpLocks/>
            <a:stCxn id="19" idx="3"/>
            <a:endCxn id="108" idx="1"/>
          </p:cNvCxnSpPr>
          <p:nvPr/>
        </p:nvCxnSpPr>
        <p:spPr>
          <a:xfrm>
            <a:off x="3572679" y="5734564"/>
            <a:ext cx="2909797" cy="1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0" name="arr">
            <a:extLst>
              <a:ext uri="{FF2B5EF4-FFF2-40B4-BE49-F238E27FC236}">
                <a16:creationId xmlns:a16="http://schemas.microsoft.com/office/drawing/2014/main" id="{AA4B8F47-05DB-11A6-7A77-4ABD67A38532}"/>
              </a:ext>
            </a:extLst>
          </p:cNvPr>
          <p:cNvCxnSpPr>
            <a:cxnSpLocks/>
            <a:stCxn id="19" idx="3"/>
            <a:endCxn id="116" idx="1"/>
          </p:cNvCxnSpPr>
          <p:nvPr/>
        </p:nvCxnSpPr>
        <p:spPr>
          <a:xfrm>
            <a:off x="3572679" y="5734564"/>
            <a:ext cx="2909797" cy="732585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3" name="arr">
            <a:extLst>
              <a:ext uri="{FF2B5EF4-FFF2-40B4-BE49-F238E27FC236}">
                <a16:creationId xmlns:a16="http://schemas.microsoft.com/office/drawing/2014/main" id="{2009F252-C366-39ED-12D4-DF2AE535855E}"/>
              </a:ext>
            </a:extLst>
          </p:cNvPr>
          <p:cNvCxnSpPr>
            <a:cxnSpLocks/>
            <a:stCxn id="20" idx="3"/>
            <a:endCxn id="4" idx="1"/>
          </p:cNvCxnSpPr>
          <p:nvPr/>
        </p:nvCxnSpPr>
        <p:spPr>
          <a:xfrm flipV="1">
            <a:off x="3572679" y="1339079"/>
            <a:ext cx="2909797" cy="5128069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6" name="arr">
            <a:extLst>
              <a:ext uri="{FF2B5EF4-FFF2-40B4-BE49-F238E27FC236}">
                <a16:creationId xmlns:a16="http://schemas.microsoft.com/office/drawing/2014/main" id="{D01C8E8F-930E-098B-7632-36B480F937BC}"/>
              </a:ext>
            </a:extLst>
          </p:cNvPr>
          <p:cNvCxnSpPr>
            <a:cxnSpLocks/>
            <a:stCxn id="20" idx="3"/>
            <a:endCxn id="68" idx="1"/>
          </p:cNvCxnSpPr>
          <p:nvPr/>
        </p:nvCxnSpPr>
        <p:spPr>
          <a:xfrm flipV="1">
            <a:off x="3572679" y="2071660"/>
            <a:ext cx="2909797" cy="4395488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9" name="arr">
            <a:extLst>
              <a:ext uri="{FF2B5EF4-FFF2-40B4-BE49-F238E27FC236}">
                <a16:creationId xmlns:a16="http://schemas.microsoft.com/office/drawing/2014/main" id="{DA9BAFB8-A82A-98A5-03B5-31A1A9065A6E}"/>
              </a:ext>
            </a:extLst>
          </p:cNvPr>
          <p:cNvCxnSpPr>
            <a:cxnSpLocks/>
            <a:stCxn id="20" idx="3"/>
            <a:endCxn id="84" idx="1"/>
          </p:cNvCxnSpPr>
          <p:nvPr/>
        </p:nvCxnSpPr>
        <p:spPr>
          <a:xfrm flipV="1">
            <a:off x="3572679" y="3536822"/>
            <a:ext cx="2909797" cy="2930326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2" name="arr">
            <a:extLst>
              <a:ext uri="{FF2B5EF4-FFF2-40B4-BE49-F238E27FC236}">
                <a16:creationId xmlns:a16="http://schemas.microsoft.com/office/drawing/2014/main" id="{523A8C23-EBE8-711E-F463-5334CC7D13CC}"/>
              </a:ext>
            </a:extLst>
          </p:cNvPr>
          <p:cNvCxnSpPr>
            <a:cxnSpLocks/>
            <a:stCxn id="20" idx="3"/>
            <a:endCxn id="92" idx="1"/>
          </p:cNvCxnSpPr>
          <p:nvPr/>
        </p:nvCxnSpPr>
        <p:spPr>
          <a:xfrm flipV="1">
            <a:off x="3572679" y="4269403"/>
            <a:ext cx="2909797" cy="2197745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5" name="arr">
            <a:extLst>
              <a:ext uri="{FF2B5EF4-FFF2-40B4-BE49-F238E27FC236}">
                <a16:creationId xmlns:a16="http://schemas.microsoft.com/office/drawing/2014/main" id="{0136BA20-B61A-8AAE-A5B6-AFD0E791954A}"/>
              </a:ext>
            </a:extLst>
          </p:cNvPr>
          <p:cNvCxnSpPr>
            <a:cxnSpLocks/>
            <a:stCxn id="20" idx="3"/>
            <a:endCxn id="100" idx="1"/>
          </p:cNvCxnSpPr>
          <p:nvPr/>
        </p:nvCxnSpPr>
        <p:spPr>
          <a:xfrm flipV="1">
            <a:off x="3572679" y="5001984"/>
            <a:ext cx="2909797" cy="1465164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8" name="arr">
            <a:extLst>
              <a:ext uri="{FF2B5EF4-FFF2-40B4-BE49-F238E27FC236}">
                <a16:creationId xmlns:a16="http://schemas.microsoft.com/office/drawing/2014/main" id="{0894E3A6-35A3-1E48-EA61-2464EE042EC1}"/>
              </a:ext>
            </a:extLst>
          </p:cNvPr>
          <p:cNvCxnSpPr>
            <a:cxnSpLocks/>
            <a:stCxn id="20" idx="3"/>
            <a:endCxn id="108" idx="1"/>
          </p:cNvCxnSpPr>
          <p:nvPr/>
        </p:nvCxnSpPr>
        <p:spPr>
          <a:xfrm flipV="1">
            <a:off x="3572679" y="5734565"/>
            <a:ext cx="2909797" cy="732583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1" name="arr">
            <a:extLst>
              <a:ext uri="{FF2B5EF4-FFF2-40B4-BE49-F238E27FC236}">
                <a16:creationId xmlns:a16="http://schemas.microsoft.com/office/drawing/2014/main" id="{9D6E4442-85B8-74BA-4797-5625FB75A689}"/>
              </a:ext>
            </a:extLst>
          </p:cNvPr>
          <p:cNvCxnSpPr>
            <a:cxnSpLocks/>
            <a:stCxn id="20" idx="3"/>
            <a:endCxn id="116" idx="1"/>
          </p:cNvCxnSpPr>
          <p:nvPr/>
        </p:nvCxnSpPr>
        <p:spPr>
          <a:xfrm>
            <a:off x="3572679" y="6467148"/>
            <a:ext cx="2909797" cy="1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4" name="Title 1">
            <a:extLst>
              <a:ext uri="{FF2B5EF4-FFF2-40B4-BE49-F238E27FC236}">
                <a16:creationId xmlns:a16="http://schemas.microsoft.com/office/drawing/2014/main" id="{4F3DC2BE-75C2-53F4-1FD8-764EC60CC768}"/>
              </a:ext>
            </a:extLst>
          </p:cNvPr>
          <p:cNvSpPr txBox="1">
            <a:spLocks/>
          </p:cNvSpPr>
          <p:nvPr/>
        </p:nvSpPr>
        <p:spPr>
          <a:xfrm>
            <a:off x="381000" y="236141"/>
            <a:ext cx="10515600" cy="8059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sz="4000" dirty="0"/>
              <a:t>Orthogonal Memory Access - Challenge 2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5C733C8-6857-A33D-506A-F09A4502F8DD}"/>
              </a:ext>
            </a:extLst>
          </p:cNvPr>
          <p:cNvSpPr txBox="1"/>
          <p:nvPr/>
        </p:nvSpPr>
        <p:spPr>
          <a:xfrm>
            <a:off x="263517" y="4934343"/>
            <a:ext cx="258532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2800" b="1" dirty="0">
                <a:solidFill>
                  <a:srgbClr val="AB002A"/>
                </a:solidFill>
              </a:rPr>
              <a:t>Too congested</a:t>
            </a:r>
            <a:br>
              <a:rPr lang="en-CA" sz="2800" b="1" dirty="0">
                <a:solidFill>
                  <a:srgbClr val="AB002A"/>
                </a:solidFill>
              </a:rPr>
            </a:br>
            <a:r>
              <a:rPr lang="en-CA" sz="2800" b="1" dirty="0">
                <a:solidFill>
                  <a:srgbClr val="AB002A"/>
                </a:solidFill>
              </a:rPr>
              <a:t>High fanout</a:t>
            </a:r>
          </a:p>
        </p:txBody>
      </p:sp>
    </p:spTree>
    <p:extLst>
      <p:ext uri="{BB962C8B-B14F-4D97-AF65-F5344CB8AC3E}">
        <p14:creationId xmlns:p14="http://schemas.microsoft.com/office/powerpoint/2010/main" val="26046965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D40218-0397-24D4-6456-CCDFF8140C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1E40C6C-E4AB-916C-2EA2-DABBDE352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84</a:t>
            </a:fld>
            <a:endParaRPr lang="en-CA"/>
          </a:p>
        </p:txBody>
      </p:sp>
      <p:sp>
        <p:nvSpPr>
          <p:cNvPr id="4" name="!!0-0">
            <a:extLst>
              <a:ext uri="{FF2B5EF4-FFF2-40B4-BE49-F238E27FC236}">
                <a16:creationId xmlns:a16="http://schemas.microsoft.com/office/drawing/2014/main" id="{F918E341-B89C-B3D0-7737-AFEB0832EF20}"/>
              </a:ext>
            </a:extLst>
          </p:cNvPr>
          <p:cNvSpPr/>
          <p:nvPr/>
        </p:nvSpPr>
        <p:spPr>
          <a:xfrm>
            <a:off x="6482476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0,0</a:t>
            </a:r>
          </a:p>
        </p:txBody>
      </p:sp>
      <p:sp>
        <p:nvSpPr>
          <p:cNvPr id="5" name="!!0-1">
            <a:extLst>
              <a:ext uri="{FF2B5EF4-FFF2-40B4-BE49-F238E27FC236}">
                <a16:creationId xmlns:a16="http://schemas.microsoft.com/office/drawing/2014/main" id="{4976FA36-5F4A-E798-98DF-4F6EFBF2EA2F}"/>
              </a:ext>
            </a:extLst>
          </p:cNvPr>
          <p:cNvSpPr/>
          <p:nvPr/>
        </p:nvSpPr>
        <p:spPr>
          <a:xfrm>
            <a:off x="7128807" y="174849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0,1</a:t>
            </a:r>
          </a:p>
        </p:txBody>
      </p:sp>
      <p:sp>
        <p:nvSpPr>
          <p:cNvPr id="6" name="!!0-2">
            <a:extLst>
              <a:ext uri="{FF2B5EF4-FFF2-40B4-BE49-F238E27FC236}">
                <a16:creationId xmlns:a16="http://schemas.microsoft.com/office/drawing/2014/main" id="{4D64E641-7AF6-1CEB-252B-13FB18994F62}"/>
              </a:ext>
            </a:extLst>
          </p:cNvPr>
          <p:cNvSpPr/>
          <p:nvPr/>
        </p:nvSpPr>
        <p:spPr>
          <a:xfrm>
            <a:off x="7774484" y="248107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0,2</a:t>
            </a:r>
          </a:p>
        </p:txBody>
      </p:sp>
      <p:sp>
        <p:nvSpPr>
          <p:cNvPr id="8" name="!!0-4">
            <a:extLst>
              <a:ext uri="{FF2B5EF4-FFF2-40B4-BE49-F238E27FC236}">
                <a16:creationId xmlns:a16="http://schemas.microsoft.com/office/drawing/2014/main" id="{4A284C42-8664-7A47-1FA4-C6C1F20A0437}"/>
              </a:ext>
            </a:extLst>
          </p:cNvPr>
          <p:cNvSpPr/>
          <p:nvPr/>
        </p:nvSpPr>
        <p:spPr>
          <a:xfrm>
            <a:off x="9067800" y="394623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0,4</a:t>
            </a:r>
          </a:p>
        </p:txBody>
      </p:sp>
      <p:sp>
        <p:nvSpPr>
          <p:cNvPr id="9" name="!!0-5">
            <a:extLst>
              <a:ext uri="{FF2B5EF4-FFF2-40B4-BE49-F238E27FC236}">
                <a16:creationId xmlns:a16="http://schemas.microsoft.com/office/drawing/2014/main" id="{C5721BFF-DB21-C584-96E8-F41A8F2E5507}"/>
              </a:ext>
            </a:extLst>
          </p:cNvPr>
          <p:cNvSpPr/>
          <p:nvPr/>
        </p:nvSpPr>
        <p:spPr>
          <a:xfrm>
            <a:off x="9714131" y="467881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0,5</a:t>
            </a:r>
          </a:p>
        </p:txBody>
      </p:sp>
      <p:sp>
        <p:nvSpPr>
          <p:cNvPr id="10" name="!!0-6">
            <a:extLst>
              <a:ext uri="{FF2B5EF4-FFF2-40B4-BE49-F238E27FC236}">
                <a16:creationId xmlns:a16="http://schemas.microsoft.com/office/drawing/2014/main" id="{435ECCB0-52AE-5585-4590-1262A765ED2B}"/>
              </a:ext>
            </a:extLst>
          </p:cNvPr>
          <p:cNvSpPr/>
          <p:nvPr/>
        </p:nvSpPr>
        <p:spPr>
          <a:xfrm>
            <a:off x="10361769" y="541139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0,6</a:t>
            </a:r>
          </a:p>
        </p:txBody>
      </p:sp>
      <p:sp>
        <p:nvSpPr>
          <p:cNvPr id="11" name="!!0-7">
            <a:extLst>
              <a:ext uri="{FF2B5EF4-FFF2-40B4-BE49-F238E27FC236}">
                <a16:creationId xmlns:a16="http://schemas.microsoft.com/office/drawing/2014/main" id="{2EB41855-2682-F7B8-610A-BE3AA9CE02B8}"/>
              </a:ext>
            </a:extLst>
          </p:cNvPr>
          <p:cNvSpPr/>
          <p:nvPr/>
        </p:nvSpPr>
        <p:spPr>
          <a:xfrm>
            <a:off x="11006793" y="614397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0,7</a:t>
            </a:r>
          </a:p>
        </p:txBody>
      </p:sp>
      <p:sp>
        <p:nvSpPr>
          <p:cNvPr id="68" name="!!1-0">
            <a:extLst>
              <a:ext uri="{FF2B5EF4-FFF2-40B4-BE49-F238E27FC236}">
                <a16:creationId xmlns:a16="http://schemas.microsoft.com/office/drawing/2014/main" id="{E8A819FA-4B03-C90E-1368-24BEC6340C4C}"/>
              </a:ext>
            </a:extLst>
          </p:cNvPr>
          <p:cNvSpPr/>
          <p:nvPr/>
        </p:nvSpPr>
        <p:spPr>
          <a:xfrm>
            <a:off x="6482476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1,0</a:t>
            </a:r>
          </a:p>
        </p:txBody>
      </p:sp>
      <p:sp>
        <p:nvSpPr>
          <p:cNvPr id="69" name="!!1-1">
            <a:extLst>
              <a:ext uri="{FF2B5EF4-FFF2-40B4-BE49-F238E27FC236}">
                <a16:creationId xmlns:a16="http://schemas.microsoft.com/office/drawing/2014/main" id="{5ADB18D0-3FA9-1367-8A65-04EC1CC3DECE}"/>
              </a:ext>
            </a:extLst>
          </p:cNvPr>
          <p:cNvSpPr/>
          <p:nvPr/>
        </p:nvSpPr>
        <p:spPr>
          <a:xfrm>
            <a:off x="7128807" y="248107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1,1</a:t>
            </a:r>
          </a:p>
        </p:txBody>
      </p:sp>
      <p:sp>
        <p:nvSpPr>
          <p:cNvPr id="70" name="!!1-2">
            <a:extLst>
              <a:ext uri="{FF2B5EF4-FFF2-40B4-BE49-F238E27FC236}">
                <a16:creationId xmlns:a16="http://schemas.microsoft.com/office/drawing/2014/main" id="{8983F5E6-9F24-B795-8A25-63AA785B42C5}"/>
              </a:ext>
            </a:extLst>
          </p:cNvPr>
          <p:cNvSpPr/>
          <p:nvPr/>
        </p:nvSpPr>
        <p:spPr>
          <a:xfrm>
            <a:off x="7774484" y="321365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1,2</a:t>
            </a:r>
          </a:p>
        </p:txBody>
      </p:sp>
      <p:sp>
        <p:nvSpPr>
          <p:cNvPr id="72" name="!!1-4">
            <a:extLst>
              <a:ext uri="{FF2B5EF4-FFF2-40B4-BE49-F238E27FC236}">
                <a16:creationId xmlns:a16="http://schemas.microsoft.com/office/drawing/2014/main" id="{E42C26A6-7753-F910-EEB6-3E52CBF14537}"/>
              </a:ext>
            </a:extLst>
          </p:cNvPr>
          <p:cNvSpPr/>
          <p:nvPr/>
        </p:nvSpPr>
        <p:spPr>
          <a:xfrm>
            <a:off x="9067800" y="467881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1,4</a:t>
            </a:r>
          </a:p>
        </p:txBody>
      </p:sp>
      <p:sp>
        <p:nvSpPr>
          <p:cNvPr id="73" name="!!1-5">
            <a:extLst>
              <a:ext uri="{FF2B5EF4-FFF2-40B4-BE49-F238E27FC236}">
                <a16:creationId xmlns:a16="http://schemas.microsoft.com/office/drawing/2014/main" id="{8FAF24BA-60F4-7432-0C49-6A344B82C999}"/>
              </a:ext>
            </a:extLst>
          </p:cNvPr>
          <p:cNvSpPr/>
          <p:nvPr/>
        </p:nvSpPr>
        <p:spPr>
          <a:xfrm>
            <a:off x="9714131" y="541139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1,5</a:t>
            </a:r>
          </a:p>
        </p:txBody>
      </p:sp>
      <p:sp>
        <p:nvSpPr>
          <p:cNvPr id="74" name="!!1-6">
            <a:extLst>
              <a:ext uri="{FF2B5EF4-FFF2-40B4-BE49-F238E27FC236}">
                <a16:creationId xmlns:a16="http://schemas.microsoft.com/office/drawing/2014/main" id="{51F061CC-605D-61AF-85EB-5A1300FE4248}"/>
              </a:ext>
            </a:extLst>
          </p:cNvPr>
          <p:cNvSpPr/>
          <p:nvPr/>
        </p:nvSpPr>
        <p:spPr>
          <a:xfrm>
            <a:off x="10361769" y="614397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1,6</a:t>
            </a:r>
          </a:p>
        </p:txBody>
      </p:sp>
      <p:sp>
        <p:nvSpPr>
          <p:cNvPr id="75" name="!!1-7">
            <a:extLst>
              <a:ext uri="{FF2B5EF4-FFF2-40B4-BE49-F238E27FC236}">
                <a16:creationId xmlns:a16="http://schemas.microsoft.com/office/drawing/2014/main" id="{D5E0A32D-DF99-B948-578D-94C61E49E1E7}"/>
              </a:ext>
            </a:extLst>
          </p:cNvPr>
          <p:cNvSpPr/>
          <p:nvPr/>
        </p:nvSpPr>
        <p:spPr>
          <a:xfrm>
            <a:off x="11006793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1,7</a:t>
            </a:r>
          </a:p>
        </p:txBody>
      </p:sp>
      <p:sp>
        <p:nvSpPr>
          <p:cNvPr id="76" name="!!2-0">
            <a:extLst>
              <a:ext uri="{FF2B5EF4-FFF2-40B4-BE49-F238E27FC236}">
                <a16:creationId xmlns:a16="http://schemas.microsoft.com/office/drawing/2014/main" id="{9698FBEE-26B8-6A8A-59AE-B1225FB4D697}"/>
              </a:ext>
            </a:extLst>
          </p:cNvPr>
          <p:cNvSpPr/>
          <p:nvPr/>
        </p:nvSpPr>
        <p:spPr>
          <a:xfrm>
            <a:off x="6482476" y="2481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2,0</a:t>
            </a:r>
          </a:p>
        </p:txBody>
      </p:sp>
      <p:sp>
        <p:nvSpPr>
          <p:cNvPr id="77" name="!!2-1">
            <a:extLst>
              <a:ext uri="{FF2B5EF4-FFF2-40B4-BE49-F238E27FC236}">
                <a16:creationId xmlns:a16="http://schemas.microsoft.com/office/drawing/2014/main" id="{71DD6D96-D2BA-934B-6467-152890F459D2}"/>
              </a:ext>
            </a:extLst>
          </p:cNvPr>
          <p:cNvSpPr/>
          <p:nvPr/>
        </p:nvSpPr>
        <p:spPr>
          <a:xfrm>
            <a:off x="7128807" y="321365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2,1</a:t>
            </a:r>
          </a:p>
        </p:txBody>
      </p:sp>
      <p:sp>
        <p:nvSpPr>
          <p:cNvPr id="78" name="!!2-2">
            <a:extLst>
              <a:ext uri="{FF2B5EF4-FFF2-40B4-BE49-F238E27FC236}">
                <a16:creationId xmlns:a16="http://schemas.microsoft.com/office/drawing/2014/main" id="{5C229C2C-E763-2FF9-CA33-9D53E940860F}"/>
              </a:ext>
            </a:extLst>
          </p:cNvPr>
          <p:cNvSpPr/>
          <p:nvPr/>
        </p:nvSpPr>
        <p:spPr>
          <a:xfrm>
            <a:off x="7774484" y="394623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2,2</a:t>
            </a:r>
          </a:p>
        </p:txBody>
      </p:sp>
      <p:sp>
        <p:nvSpPr>
          <p:cNvPr id="80" name="!!2-4">
            <a:extLst>
              <a:ext uri="{FF2B5EF4-FFF2-40B4-BE49-F238E27FC236}">
                <a16:creationId xmlns:a16="http://schemas.microsoft.com/office/drawing/2014/main" id="{076097B2-92E9-F45C-9BEE-08D59A108927}"/>
              </a:ext>
            </a:extLst>
          </p:cNvPr>
          <p:cNvSpPr/>
          <p:nvPr/>
        </p:nvSpPr>
        <p:spPr>
          <a:xfrm>
            <a:off x="9067800" y="541139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2,4</a:t>
            </a:r>
          </a:p>
        </p:txBody>
      </p:sp>
      <p:sp>
        <p:nvSpPr>
          <p:cNvPr id="81" name="!!2-5">
            <a:extLst>
              <a:ext uri="{FF2B5EF4-FFF2-40B4-BE49-F238E27FC236}">
                <a16:creationId xmlns:a16="http://schemas.microsoft.com/office/drawing/2014/main" id="{983F3FC9-8678-A042-1122-7D2BB1C4EE48}"/>
              </a:ext>
            </a:extLst>
          </p:cNvPr>
          <p:cNvSpPr/>
          <p:nvPr/>
        </p:nvSpPr>
        <p:spPr>
          <a:xfrm>
            <a:off x="9714131" y="614397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2,5</a:t>
            </a:r>
          </a:p>
        </p:txBody>
      </p:sp>
      <p:sp>
        <p:nvSpPr>
          <p:cNvPr id="82" name="!!2-6">
            <a:extLst>
              <a:ext uri="{FF2B5EF4-FFF2-40B4-BE49-F238E27FC236}">
                <a16:creationId xmlns:a16="http://schemas.microsoft.com/office/drawing/2014/main" id="{A5E8ABC3-7724-6BC7-C133-2E5D1699F15E}"/>
              </a:ext>
            </a:extLst>
          </p:cNvPr>
          <p:cNvSpPr/>
          <p:nvPr/>
        </p:nvSpPr>
        <p:spPr>
          <a:xfrm>
            <a:off x="10361769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2,6</a:t>
            </a:r>
          </a:p>
        </p:txBody>
      </p:sp>
      <p:sp>
        <p:nvSpPr>
          <p:cNvPr id="83" name="!!2-7">
            <a:extLst>
              <a:ext uri="{FF2B5EF4-FFF2-40B4-BE49-F238E27FC236}">
                <a16:creationId xmlns:a16="http://schemas.microsoft.com/office/drawing/2014/main" id="{FFD1F5BD-421D-9907-8BB7-1858179BF2E9}"/>
              </a:ext>
            </a:extLst>
          </p:cNvPr>
          <p:cNvSpPr/>
          <p:nvPr/>
        </p:nvSpPr>
        <p:spPr>
          <a:xfrm>
            <a:off x="11006793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2,7</a:t>
            </a:r>
          </a:p>
        </p:txBody>
      </p:sp>
      <p:sp>
        <p:nvSpPr>
          <p:cNvPr id="84" name="!!3-0">
            <a:extLst>
              <a:ext uri="{FF2B5EF4-FFF2-40B4-BE49-F238E27FC236}">
                <a16:creationId xmlns:a16="http://schemas.microsoft.com/office/drawing/2014/main" id="{583246E4-4CAF-D45C-631F-87E5829F05FA}"/>
              </a:ext>
            </a:extLst>
          </p:cNvPr>
          <p:cNvSpPr/>
          <p:nvPr/>
        </p:nvSpPr>
        <p:spPr>
          <a:xfrm>
            <a:off x="6482476" y="32136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3,0</a:t>
            </a:r>
          </a:p>
        </p:txBody>
      </p:sp>
      <p:sp>
        <p:nvSpPr>
          <p:cNvPr id="85" name="!!3-1">
            <a:extLst>
              <a:ext uri="{FF2B5EF4-FFF2-40B4-BE49-F238E27FC236}">
                <a16:creationId xmlns:a16="http://schemas.microsoft.com/office/drawing/2014/main" id="{551D0901-CC9E-D4FE-2D33-C19E40FE7E19}"/>
              </a:ext>
            </a:extLst>
          </p:cNvPr>
          <p:cNvSpPr/>
          <p:nvPr/>
        </p:nvSpPr>
        <p:spPr>
          <a:xfrm>
            <a:off x="7128807" y="394623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3,1</a:t>
            </a:r>
          </a:p>
        </p:txBody>
      </p:sp>
      <p:sp>
        <p:nvSpPr>
          <p:cNvPr id="86" name="!!3-2">
            <a:extLst>
              <a:ext uri="{FF2B5EF4-FFF2-40B4-BE49-F238E27FC236}">
                <a16:creationId xmlns:a16="http://schemas.microsoft.com/office/drawing/2014/main" id="{8BF4A2E1-6EA4-24DB-B221-1AFF8532CB8E}"/>
              </a:ext>
            </a:extLst>
          </p:cNvPr>
          <p:cNvSpPr/>
          <p:nvPr/>
        </p:nvSpPr>
        <p:spPr>
          <a:xfrm>
            <a:off x="7774484" y="467881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3,2</a:t>
            </a:r>
          </a:p>
        </p:txBody>
      </p:sp>
      <p:sp>
        <p:nvSpPr>
          <p:cNvPr id="88" name="!!3-4">
            <a:extLst>
              <a:ext uri="{FF2B5EF4-FFF2-40B4-BE49-F238E27FC236}">
                <a16:creationId xmlns:a16="http://schemas.microsoft.com/office/drawing/2014/main" id="{C922AF1D-1635-E963-C5E8-B742BD87FFB5}"/>
              </a:ext>
            </a:extLst>
          </p:cNvPr>
          <p:cNvSpPr/>
          <p:nvPr/>
        </p:nvSpPr>
        <p:spPr>
          <a:xfrm>
            <a:off x="9067800" y="614397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3,4</a:t>
            </a:r>
          </a:p>
        </p:txBody>
      </p:sp>
      <p:sp>
        <p:nvSpPr>
          <p:cNvPr id="89" name="!!3-5">
            <a:extLst>
              <a:ext uri="{FF2B5EF4-FFF2-40B4-BE49-F238E27FC236}">
                <a16:creationId xmlns:a16="http://schemas.microsoft.com/office/drawing/2014/main" id="{745B12F5-8CDA-431A-E572-3D41284B322B}"/>
              </a:ext>
            </a:extLst>
          </p:cNvPr>
          <p:cNvSpPr/>
          <p:nvPr/>
        </p:nvSpPr>
        <p:spPr>
          <a:xfrm>
            <a:off x="9714131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3,5</a:t>
            </a:r>
          </a:p>
        </p:txBody>
      </p:sp>
      <p:sp>
        <p:nvSpPr>
          <p:cNvPr id="90" name="!!3-6">
            <a:extLst>
              <a:ext uri="{FF2B5EF4-FFF2-40B4-BE49-F238E27FC236}">
                <a16:creationId xmlns:a16="http://schemas.microsoft.com/office/drawing/2014/main" id="{924BC7C8-0C9B-AD03-31A9-2A372D002220}"/>
              </a:ext>
            </a:extLst>
          </p:cNvPr>
          <p:cNvSpPr/>
          <p:nvPr/>
        </p:nvSpPr>
        <p:spPr>
          <a:xfrm>
            <a:off x="10361769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3,6</a:t>
            </a:r>
          </a:p>
        </p:txBody>
      </p:sp>
      <p:sp>
        <p:nvSpPr>
          <p:cNvPr id="91" name="!!3-7">
            <a:extLst>
              <a:ext uri="{FF2B5EF4-FFF2-40B4-BE49-F238E27FC236}">
                <a16:creationId xmlns:a16="http://schemas.microsoft.com/office/drawing/2014/main" id="{28F6ABFF-E664-7AC0-F7AD-FD5CB8D8246B}"/>
              </a:ext>
            </a:extLst>
          </p:cNvPr>
          <p:cNvSpPr/>
          <p:nvPr/>
        </p:nvSpPr>
        <p:spPr>
          <a:xfrm>
            <a:off x="11006793" y="2481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3,7</a:t>
            </a:r>
          </a:p>
        </p:txBody>
      </p:sp>
      <p:sp>
        <p:nvSpPr>
          <p:cNvPr id="92" name="!!4-0">
            <a:extLst>
              <a:ext uri="{FF2B5EF4-FFF2-40B4-BE49-F238E27FC236}">
                <a16:creationId xmlns:a16="http://schemas.microsoft.com/office/drawing/2014/main" id="{08498198-35F9-1DFA-6C08-27751F90FC0F}"/>
              </a:ext>
            </a:extLst>
          </p:cNvPr>
          <p:cNvSpPr/>
          <p:nvPr/>
        </p:nvSpPr>
        <p:spPr>
          <a:xfrm>
            <a:off x="6482476" y="394623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4,0</a:t>
            </a:r>
          </a:p>
        </p:txBody>
      </p:sp>
      <p:sp>
        <p:nvSpPr>
          <p:cNvPr id="93" name="!!4-1">
            <a:extLst>
              <a:ext uri="{FF2B5EF4-FFF2-40B4-BE49-F238E27FC236}">
                <a16:creationId xmlns:a16="http://schemas.microsoft.com/office/drawing/2014/main" id="{25F7731C-0D3C-68BC-4F3B-43B599523074}"/>
              </a:ext>
            </a:extLst>
          </p:cNvPr>
          <p:cNvSpPr/>
          <p:nvPr/>
        </p:nvSpPr>
        <p:spPr>
          <a:xfrm>
            <a:off x="7128807" y="467881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4,1</a:t>
            </a:r>
          </a:p>
        </p:txBody>
      </p:sp>
      <p:sp>
        <p:nvSpPr>
          <p:cNvPr id="94" name="!!4-2">
            <a:extLst>
              <a:ext uri="{FF2B5EF4-FFF2-40B4-BE49-F238E27FC236}">
                <a16:creationId xmlns:a16="http://schemas.microsoft.com/office/drawing/2014/main" id="{62CC0D5F-598E-62F2-9754-FCCE0B5D8C45}"/>
              </a:ext>
            </a:extLst>
          </p:cNvPr>
          <p:cNvSpPr/>
          <p:nvPr/>
        </p:nvSpPr>
        <p:spPr>
          <a:xfrm>
            <a:off x="7774484" y="541139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4,2</a:t>
            </a:r>
          </a:p>
        </p:txBody>
      </p:sp>
      <p:sp>
        <p:nvSpPr>
          <p:cNvPr id="96" name="!!4-4">
            <a:extLst>
              <a:ext uri="{FF2B5EF4-FFF2-40B4-BE49-F238E27FC236}">
                <a16:creationId xmlns:a16="http://schemas.microsoft.com/office/drawing/2014/main" id="{E84DD820-EDE6-CE45-3FFC-308CF5A21AE2}"/>
              </a:ext>
            </a:extLst>
          </p:cNvPr>
          <p:cNvSpPr/>
          <p:nvPr/>
        </p:nvSpPr>
        <p:spPr>
          <a:xfrm>
            <a:off x="9067800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4,4</a:t>
            </a:r>
          </a:p>
        </p:txBody>
      </p:sp>
      <p:sp>
        <p:nvSpPr>
          <p:cNvPr id="97" name="!!4-5">
            <a:extLst>
              <a:ext uri="{FF2B5EF4-FFF2-40B4-BE49-F238E27FC236}">
                <a16:creationId xmlns:a16="http://schemas.microsoft.com/office/drawing/2014/main" id="{C47AAA92-AE58-8EC4-D680-ED63B34D03AC}"/>
              </a:ext>
            </a:extLst>
          </p:cNvPr>
          <p:cNvSpPr/>
          <p:nvPr/>
        </p:nvSpPr>
        <p:spPr>
          <a:xfrm>
            <a:off x="9714131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4,5</a:t>
            </a:r>
          </a:p>
        </p:txBody>
      </p:sp>
      <p:sp>
        <p:nvSpPr>
          <p:cNvPr id="98" name="!!4-6">
            <a:extLst>
              <a:ext uri="{FF2B5EF4-FFF2-40B4-BE49-F238E27FC236}">
                <a16:creationId xmlns:a16="http://schemas.microsoft.com/office/drawing/2014/main" id="{C89A29F2-F289-5AE5-7145-A5615B070776}"/>
              </a:ext>
            </a:extLst>
          </p:cNvPr>
          <p:cNvSpPr/>
          <p:nvPr/>
        </p:nvSpPr>
        <p:spPr>
          <a:xfrm>
            <a:off x="10361769" y="2481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4,6</a:t>
            </a:r>
          </a:p>
        </p:txBody>
      </p:sp>
      <p:sp>
        <p:nvSpPr>
          <p:cNvPr id="99" name="!!4-7">
            <a:extLst>
              <a:ext uri="{FF2B5EF4-FFF2-40B4-BE49-F238E27FC236}">
                <a16:creationId xmlns:a16="http://schemas.microsoft.com/office/drawing/2014/main" id="{D444C451-B4C4-F35D-A8C6-0A6268CD115D}"/>
              </a:ext>
            </a:extLst>
          </p:cNvPr>
          <p:cNvSpPr/>
          <p:nvPr/>
        </p:nvSpPr>
        <p:spPr>
          <a:xfrm>
            <a:off x="11006793" y="32136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4,7</a:t>
            </a:r>
          </a:p>
        </p:txBody>
      </p:sp>
      <p:sp>
        <p:nvSpPr>
          <p:cNvPr id="100" name="!!5-0">
            <a:extLst>
              <a:ext uri="{FF2B5EF4-FFF2-40B4-BE49-F238E27FC236}">
                <a16:creationId xmlns:a16="http://schemas.microsoft.com/office/drawing/2014/main" id="{C82EA341-22F9-578F-90AE-ABF6F7B618D1}"/>
              </a:ext>
            </a:extLst>
          </p:cNvPr>
          <p:cNvSpPr/>
          <p:nvPr/>
        </p:nvSpPr>
        <p:spPr>
          <a:xfrm>
            <a:off x="6482476" y="467881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5,0</a:t>
            </a:r>
          </a:p>
        </p:txBody>
      </p:sp>
      <p:sp>
        <p:nvSpPr>
          <p:cNvPr id="101" name="!!5-1">
            <a:extLst>
              <a:ext uri="{FF2B5EF4-FFF2-40B4-BE49-F238E27FC236}">
                <a16:creationId xmlns:a16="http://schemas.microsoft.com/office/drawing/2014/main" id="{7CCEDE8D-9FDE-DAE7-EC86-C3FE7C2A6A32}"/>
              </a:ext>
            </a:extLst>
          </p:cNvPr>
          <p:cNvSpPr/>
          <p:nvPr/>
        </p:nvSpPr>
        <p:spPr>
          <a:xfrm>
            <a:off x="7128807" y="541139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5,1</a:t>
            </a:r>
          </a:p>
        </p:txBody>
      </p:sp>
      <p:sp>
        <p:nvSpPr>
          <p:cNvPr id="102" name="!!5-2">
            <a:extLst>
              <a:ext uri="{FF2B5EF4-FFF2-40B4-BE49-F238E27FC236}">
                <a16:creationId xmlns:a16="http://schemas.microsoft.com/office/drawing/2014/main" id="{9BE55DCB-D074-2F44-9332-EDEBE65B5D79}"/>
              </a:ext>
            </a:extLst>
          </p:cNvPr>
          <p:cNvSpPr/>
          <p:nvPr/>
        </p:nvSpPr>
        <p:spPr>
          <a:xfrm>
            <a:off x="7774484" y="614397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5,2</a:t>
            </a:r>
          </a:p>
        </p:txBody>
      </p:sp>
      <p:sp>
        <p:nvSpPr>
          <p:cNvPr id="104" name="!!5-4">
            <a:extLst>
              <a:ext uri="{FF2B5EF4-FFF2-40B4-BE49-F238E27FC236}">
                <a16:creationId xmlns:a16="http://schemas.microsoft.com/office/drawing/2014/main" id="{0B9C97A1-A3E3-17F7-51AA-5213D08CE7BD}"/>
              </a:ext>
            </a:extLst>
          </p:cNvPr>
          <p:cNvSpPr/>
          <p:nvPr/>
        </p:nvSpPr>
        <p:spPr>
          <a:xfrm>
            <a:off x="9067800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5,4</a:t>
            </a:r>
          </a:p>
        </p:txBody>
      </p:sp>
      <p:sp>
        <p:nvSpPr>
          <p:cNvPr id="105" name="!!5-5">
            <a:extLst>
              <a:ext uri="{FF2B5EF4-FFF2-40B4-BE49-F238E27FC236}">
                <a16:creationId xmlns:a16="http://schemas.microsoft.com/office/drawing/2014/main" id="{4DA4ACF6-3C14-F8EA-E313-44008B768B3E}"/>
              </a:ext>
            </a:extLst>
          </p:cNvPr>
          <p:cNvSpPr/>
          <p:nvPr/>
        </p:nvSpPr>
        <p:spPr>
          <a:xfrm>
            <a:off x="9714131" y="2481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5,5</a:t>
            </a:r>
          </a:p>
        </p:txBody>
      </p:sp>
      <p:sp>
        <p:nvSpPr>
          <p:cNvPr id="106" name="!!5-6">
            <a:extLst>
              <a:ext uri="{FF2B5EF4-FFF2-40B4-BE49-F238E27FC236}">
                <a16:creationId xmlns:a16="http://schemas.microsoft.com/office/drawing/2014/main" id="{2087331F-16CC-E0DD-BEF1-C3BEEF776785}"/>
              </a:ext>
            </a:extLst>
          </p:cNvPr>
          <p:cNvSpPr/>
          <p:nvPr/>
        </p:nvSpPr>
        <p:spPr>
          <a:xfrm>
            <a:off x="10361769" y="32136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5,6</a:t>
            </a:r>
          </a:p>
        </p:txBody>
      </p:sp>
      <p:sp>
        <p:nvSpPr>
          <p:cNvPr id="107" name="!!5-7">
            <a:extLst>
              <a:ext uri="{FF2B5EF4-FFF2-40B4-BE49-F238E27FC236}">
                <a16:creationId xmlns:a16="http://schemas.microsoft.com/office/drawing/2014/main" id="{20EBCDC3-7CB8-FC3F-766D-C7326539B23C}"/>
              </a:ext>
            </a:extLst>
          </p:cNvPr>
          <p:cNvSpPr/>
          <p:nvPr/>
        </p:nvSpPr>
        <p:spPr>
          <a:xfrm>
            <a:off x="11006793" y="394623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5,7</a:t>
            </a:r>
          </a:p>
        </p:txBody>
      </p:sp>
      <p:sp>
        <p:nvSpPr>
          <p:cNvPr id="108" name="!!6-0">
            <a:extLst>
              <a:ext uri="{FF2B5EF4-FFF2-40B4-BE49-F238E27FC236}">
                <a16:creationId xmlns:a16="http://schemas.microsoft.com/office/drawing/2014/main" id="{53A15E64-9769-6BE1-9BE6-6D0ABB03653B}"/>
              </a:ext>
            </a:extLst>
          </p:cNvPr>
          <p:cNvSpPr/>
          <p:nvPr/>
        </p:nvSpPr>
        <p:spPr>
          <a:xfrm>
            <a:off x="6482476" y="5411399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6,0</a:t>
            </a:r>
          </a:p>
        </p:txBody>
      </p:sp>
      <p:sp>
        <p:nvSpPr>
          <p:cNvPr id="109" name="!!6-1">
            <a:extLst>
              <a:ext uri="{FF2B5EF4-FFF2-40B4-BE49-F238E27FC236}">
                <a16:creationId xmlns:a16="http://schemas.microsoft.com/office/drawing/2014/main" id="{4D665558-3969-3515-7022-D30CE496A429}"/>
              </a:ext>
            </a:extLst>
          </p:cNvPr>
          <p:cNvSpPr/>
          <p:nvPr/>
        </p:nvSpPr>
        <p:spPr>
          <a:xfrm>
            <a:off x="7128807" y="6143979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6,1</a:t>
            </a:r>
          </a:p>
        </p:txBody>
      </p:sp>
      <p:sp>
        <p:nvSpPr>
          <p:cNvPr id="110" name="!!6-2">
            <a:extLst>
              <a:ext uri="{FF2B5EF4-FFF2-40B4-BE49-F238E27FC236}">
                <a16:creationId xmlns:a16="http://schemas.microsoft.com/office/drawing/2014/main" id="{B7A0760D-B1FB-98B3-40D0-B4A15D75C569}"/>
              </a:ext>
            </a:extLst>
          </p:cNvPr>
          <p:cNvSpPr/>
          <p:nvPr/>
        </p:nvSpPr>
        <p:spPr>
          <a:xfrm>
            <a:off x="7774484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6,2</a:t>
            </a:r>
          </a:p>
        </p:txBody>
      </p:sp>
      <p:sp>
        <p:nvSpPr>
          <p:cNvPr id="112" name="!!6-4">
            <a:extLst>
              <a:ext uri="{FF2B5EF4-FFF2-40B4-BE49-F238E27FC236}">
                <a16:creationId xmlns:a16="http://schemas.microsoft.com/office/drawing/2014/main" id="{46F757D3-2C4C-1E19-4F6E-5274CAC83A5B}"/>
              </a:ext>
            </a:extLst>
          </p:cNvPr>
          <p:cNvSpPr/>
          <p:nvPr/>
        </p:nvSpPr>
        <p:spPr>
          <a:xfrm>
            <a:off x="9067800" y="2481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6,4</a:t>
            </a:r>
          </a:p>
        </p:txBody>
      </p:sp>
      <p:sp>
        <p:nvSpPr>
          <p:cNvPr id="113" name="!!6-5">
            <a:extLst>
              <a:ext uri="{FF2B5EF4-FFF2-40B4-BE49-F238E27FC236}">
                <a16:creationId xmlns:a16="http://schemas.microsoft.com/office/drawing/2014/main" id="{58103670-A8B1-F9AC-BCAD-0619A434465B}"/>
              </a:ext>
            </a:extLst>
          </p:cNvPr>
          <p:cNvSpPr/>
          <p:nvPr/>
        </p:nvSpPr>
        <p:spPr>
          <a:xfrm>
            <a:off x="9714131" y="32136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6,5</a:t>
            </a:r>
          </a:p>
        </p:txBody>
      </p:sp>
      <p:sp>
        <p:nvSpPr>
          <p:cNvPr id="114" name="!!6-6">
            <a:extLst>
              <a:ext uri="{FF2B5EF4-FFF2-40B4-BE49-F238E27FC236}">
                <a16:creationId xmlns:a16="http://schemas.microsoft.com/office/drawing/2014/main" id="{8967DC77-B048-CF4B-C453-3080C24FE935}"/>
              </a:ext>
            </a:extLst>
          </p:cNvPr>
          <p:cNvSpPr/>
          <p:nvPr/>
        </p:nvSpPr>
        <p:spPr>
          <a:xfrm>
            <a:off x="10361769" y="394623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6,6</a:t>
            </a:r>
          </a:p>
        </p:txBody>
      </p:sp>
      <p:sp>
        <p:nvSpPr>
          <p:cNvPr id="115" name="!!6-7">
            <a:extLst>
              <a:ext uri="{FF2B5EF4-FFF2-40B4-BE49-F238E27FC236}">
                <a16:creationId xmlns:a16="http://schemas.microsoft.com/office/drawing/2014/main" id="{1006BCB7-1F13-2813-08EA-564E42FA2C43}"/>
              </a:ext>
            </a:extLst>
          </p:cNvPr>
          <p:cNvSpPr/>
          <p:nvPr/>
        </p:nvSpPr>
        <p:spPr>
          <a:xfrm>
            <a:off x="11006793" y="467881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6,7</a:t>
            </a:r>
          </a:p>
        </p:txBody>
      </p:sp>
      <p:sp>
        <p:nvSpPr>
          <p:cNvPr id="116" name="!!7-0">
            <a:extLst>
              <a:ext uri="{FF2B5EF4-FFF2-40B4-BE49-F238E27FC236}">
                <a16:creationId xmlns:a16="http://schemas.microsoft.com/office/drawing/2014/main" id="{A0C39A12-7767-DA53-A07D-2AFDEA7FCB4B}"/>
              </a:ext>
            </a:extLst>
          </p:cNvPr>
          <p:cNvSpPr/>
          <p:nvPr/>
        </p:nvSpPr>
        <p:spPr>
          <a:xfrm>
            <a:off x="6482476" y="614398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7,0</a:t>
            </a:r>
          </a:p>
        </p:txBody>
      </p:sp>
      <p:sp>
        <p:nvSpPr>
          <p:cNvPr id="117" name="!!7-1">
            <a:extLst>
              <a:ext uri="{FF2B5EF4-FFF2-40B4-BE49-F238E27FC236}">
                <a16:creationId xmlns:a16="http://schemas.microsoft.com/office/drawing/2014/main" id="{55C1251A-571B-9115-7602-8F8544F37B00}"/>
              </a:ext>
            </a:extLst>
          </p:cNvPr>
          <p:cNvSpPr/>
          <p:nvPr/>
        </p:nvSpPr>
        <p:spPr>
          <a:xfrm>
            <a:off x="7128807" y="101591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7,1</a:t>
            </a:r>
          </a:p>
        </p:txBody>
      </p:sp>
      <p:sp>
        <p:nvSpPr>
          <p:cNvPr id="118" name="!!7-2">
            <a:extLst>
              <a:ext uri="{FF2B5EF4-FFF2-40B4-BE49-F238E27FC236}">
                <a16:creationId xmlns:a16="http://schemas.microsoft.com/office/drawing/2014/main" id="{5285B7AD-EDF1-E297-A75C-CBC08A1EB114}"/>
              </a:ext>
            </a:extLst>
          </p:cNvPr>
          <p:cNvSpPr/>
          <p:nvPr/>
        </p:nvSpPr>
        <p:spPr>
          <a:xfrm>
            <a:off x="7774484" y="174849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7,2</a:t>
            </a:r>
          </a:p>
        </p:txBody>
      </p:sp>
      <p:sp>
        <p:nvSpPr>
          <p:cNvPr id="120" name="!!7-4">
            <a:extLst>
              <a:ext uri="{FF2B5EF4-FFF2-40B4-BE49-F238E27FC236}">
                <a16:creationId xmlns:a16="http://schemas.microsoft.com/office/drawing/2014/main" id="{5EAB66CF-2D10-34E2-B25E-413E3A2D5418}"/>
              </a:ext>
            </a:extLst>
          </p:cNvPr>
          <p:cNvSpPr/>
          <p:nvPr/>
        </p:nvSpPr>
        <p:spPr>
          <a:xfrm>
            <a:off x="9067800" y="3213659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7,4</a:t>
            </a:r>
          </a:p>
        </p:txBody>
      </p:sp>
      <p:sp>
        <p:nvSpPr>
          <p:cNvPr id="121" name="!!7-5">
            <a:extLst>
              <a:ext uri="{FF2B5EF4-FFF2-40B4-BE49-F238E27FC236}">
                <a16:creationId xmlns:a16="http://schemas.microsoft.com/office/drawing/2014/main" id="{4BAD91E6-757C-81BF-E6F8-C958FA857693}"/>
              </a:ext>
            </a:extLst>
          </p:cNvPr>
          <p:cNvSpPr/>
          <p:nvPr/>
        </p:nvSpPr>
        <p:spPr>
          <a:xfrm>
            <a:off x="9714131" y="3946240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7,5</a:t>
            </a:r>
          </a:p>
        </p:txBody>
      </p:sp>
      <p:sp>
        <p:nvSpPr>
          <p:cNvPr id="122" name="!!7-6">
            <a:extLst>
              <a:ext uri="{FF2B5EF4-FFF2-40B4-BE49-F238E27FC236}">
                <a16:creationId xmlns:a16="http://schemas.microsoft.com/office/drawing/2014/main" id="{7DFA45C8-7412-9A81-6EB0-A1E5EB3DB8A5}"/>
              </a:ext>
            </a:extLst>
          </p:cNvPr>
          <p:cNvSpPr/>
          <p:nvPr/>
        </p:nvSpPr>
        <p:spPr>
          <a:xfrm>
            <a:off x="10361769" y="4678821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7,6</a:t>
            </a:r>
          </a:p>
        </p:txBody>
      </p:sp>
      <p:sp>
        <p:nvSpPr>
          <p:cNvPr id="123" name="!!7-7">
            <a:extLst>
              <a:ext uri="{FF2B5EF4-FFF2-40B4-BE49-F238E27FC236}">
                <a16:creationId xmlns:a16="http://schemas.microsoft.com/office/drawing/2014/main" id="{1B6DDF67-95DE-E279-740F-FBF5DD149C96}"/>
              </a:ext>
            </a:extLst>
          </p:cNvPr>
          <p:cNvSpPr/>
          <p:nvPr/>
        </p:nvSpPr>
        <p:spPr>
          <a:xfrm>
            <a:off x="11006793" y="541140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7,7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BBCC6057-4CA9-CCBF-B6C3-B712F98DB2CC}"/>
              </a:ext>
            </a:extLst>
          </p:cNvPr>
          <p:cNvSpPr/>
          <p:nvPr/>
        </p:nvSpPr>
        <p:spPr>
          <a:xfrm>
            <a:off x="451035" y="3022854"/>
            <a:ext cx="1671492" cy="1146016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Column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Writer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(II=1)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3B268F22-70BC-72D5-15E7-B265F7171B7C}"/>
              </a:ext>
            </a:extLst>
          </p:cNvPr>
          <p:cNvSpPr/>
          <p:nvPr/>
        </p:nvSpPr>
        <p:spPr>
          <a:xfrm>
            <a:off x="12869260" y="3022854"/>
            <a:ext cx="1671492" cy="1146016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Row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Reader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(II=1)</a:t>
            </a:r>
          </a:p>
        </p:txBody>
      </p:sp>
      <p:sp>
        <p:nvSpPr>
          <p:cNvPr id="3" name="!!w0-0">
            <a:extLst>
              <a:ext uri="{FF2B5EF4-FFF2-40B4-BE49-F238E27FC236}">
                <a16:creationId xmlns:a16="http://schemas.microsoft.com/office/drawing/2014/main" id="{114626A3-28A7-C90B-87B2-F83B4CEE69CD}"/>
              </a:ext>
            </a:extLst>
          </p:cNvPr>
          <p:cNvSpPr/>
          <p:nvPr/>
        </p:nvSpPr>
        <p:spPr>
          <a:xfrm>
            <a:off x="2926348" y="101591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0,x</a:t>
            </a:r>
          </a:p>
        </p:txBody>
      </p:sp>
      <p:sp>
        <p:nvSpPr>
          <p:cNvPr id="14" name="!!w1-0">
            <a:extLst>
              <a:ext uri="{FF2B5EF4-FFF2-40B4-BE49-F238E27FC236}">
                <a16:creationId xmlns:a16="http://schemas.microsoft.com/office/drawing/2014/main" id="{61083D4C-148D-FE43-1A3B-389A04F756D9}"/>
              </a:ext>
            </a:extLst>
          </p:cNvPr>
          <p:cNvSpPr/>
          <p:nvPr/>
        </p:nvSpPr>
        <p:spPr>
          <a:xfrm>
            <a:off x="2926348" y="174849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1,x</a:t>
            </a:r>
          </a:p>
        </p:txBody>
      </p:sp>
      <p:sp>
        <p:nvSpPr>
          <p:cNvPr id="15" name="!!w2-0">
            <a:extLst>
              <a:ext uri="{FF2B5EF4-FFF2-40B4-BE49-F238E27FC236}">
                <a16:creationId xmlns:a16="http://schemas.microsoft.com/office/drawing/2014/main" id="{1446F439-2668-F8EF-CD76-407DE8C4CA06}"/>
              </a:ext>
            </a:extLst>
          </p:cNvPr>
          <p:cNvSpPr/>
          <p:nvPr/>
        </p:nvSpPr>
        <p:spPr>
          <a:xfrm>
            <a:off x="2926348" y="248107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2,x</a:t>
            </a:r>
          </a:p>
        </p:txBody>
      </p:sp>
      <p:sp>
        <p:nvSpPr>
          <p:cNvPr id="16" name="!!w3-0">
            <a:extLst>
              <a:ext uri="{FF2B5EF4-FFF2-40B4-BE49-F238E27FC236}">
                <a16:creationId xmlns:a16="http://schemas.microsoft.com/office/drawing/2014/main" id="{2417F5C0-1201-DF04-7E2B-B924338E1101}"/>
              </a:ext>
            </a:extLst>
          </p:cNvPr>
          <p:cNvSpPr/>
          <p:nvPr/>
        </p:nvSpPr>
        <p:spPr>
          <a:xfrm>
            <a:off x="2926348" y="321365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3,x</a:t>
            </a:r>
          </a:p>
        </p:txBody>
      </p:sp>
      <p:sp>
        <p:nvSpPr>
          <p:cNvPr id="17" name="!!w4-0">
            <a:extLst>
              <a:ext uri="{FF2B5EF4-FFF2-40B4-BE49-F238E27FC236}">
                <a16:creationId xmlns:a16="http://schemas.microsoft.com/office/drawing/2014/main" id="{1AA81644-8752-3FE7-52FA-24DDDD0C3391}"/>
              </a:ext>
            </a:extLst>
          </p:cNvPr>
          <p:cNvSpPr/>
          <p:nvPr/>
        </p:nvSpPr>
        <p:spPr>
          <a:xfrm>
            <a:off x="2926348" y="394623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4,x</a:t>
            </a:r>
          </a:p>
        </p:txBody>
      </p:sp>
      <p:sp>
        <p:nvSpPr>
          <p:cNvPr id="18" name="!!w5-0">
            <a:extLst>
              <a:ext uri="{FF2B5EF4-FFF2-40B4-BE49-F238E27FC236}">
                <a16:creationId xmlns:a16="http://schemas.microsoft.com/office/drawing/2014/main" id="{AE7B649B-409E-99D9-61DA-721A1E579BBC}"/>
              </a:ext>
            </a:extLst>
          </p:cNvPr>
          <p:cNvSpPr/>
          <p:nvPr/>
        </p:nvSpPr>
        <p:spPr>
          <a:xfrm>
            <a:off x="2926348" y="467881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5,x</a:t>
            </a:r>
          </a:p>
        </p:txBody>
      </p:sp>
      <p:sp>
        <p:nvSpPr>
          <p:cNvPr id="19" name="!!w6-0">
            <a:extLst>
              <a:ext uri="{FF2B5EF4-FFF2-40B4-BE49-F238E27FC236}">
                <a16:creationId xmlns:a16="http://schemas.microsoft.com/office/drawing/2014/main" id="{4ACD09F0-3393-E5A5-BD89-83BE8F914199}"/>
              </a:ext>
            </a:extLst>
          </p:cNvPr>
          <p:cNvSpPr/>
          <p:nvPr/>
        </p:nvSpPr>
        <p:spPr>
          <a:xfrm>
            <a:off x="2926348" y="541139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6,x</a:t>
            </a:r>
          </a:p>
        </p:txBody>
      </p:sp>
      <p:sp>
        <p:nvSpPr>
          <p:cNvPr id="20" name="!!w7-0">
            <a:extLst>
              <a:ext uri="{FF2B5EF4-FFF2-40B4-BE49-F238E27FC236}">
                <a16:creationId xmlns:a16="http://schemas.microsoft.com/office/drawing/2014/main" id="{C4CB2AB3-0969-86D5-BAE9-6CA8C0599388}"/>
              </a:ext>
            </a:extLst>
          </p:cNvPr>
          <p:cNvSpPr/>
          <p:nvPr/>
        </p:nvSpPr>
        <p:spPr>
          <a:xfrm>
            <a:off x="2926348" y="614398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7,x</a:t>
            </a:r>
          </a:p>
        </p:txBody>
      </p:sp>
      <p:sp>
        <p:nvSpPr>
          <p:cNvPr id="7" name="!!0-3">
            <a:extLst>
              <a:ext uri="{FF2B5EF4-FFF2-40B4-BE49-F238E27FC236}">
                <a16:creationId xmlns:a16="http://schemas.microsoft.com/office/drawing/2014/main" id="{E4652ED1-2258-E326-AD58-A43D3CB31ECA}"/>
              </a:ext>
            </a:extLst>
          </p:cNvPr>
          <p:cNvSpPr/>
          <p:nvPr/>
        </p:nvSpPr>
        <p:spPr>
          <a:xfrm>
            <a:off x="8421469" y="321365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0,3</a:t>
            </a:r>
          </a:p>
        </p:txBody>
      </p:sp>
      <p:sp>
        <p:nvSpPr>
          <p:cNvPr id="71" name="!!1-3">
            <a:extLst>
              <a:ext uri="{FF2B5EF4-FFF2-40B4-BE49-F238E27FC236}">
                <a16:creationId xmlns:a16="http://schemas.microsoft.com/office/drawing/2014/main" id="{D42AF72B-4F35-229D-59E7-8869C6D8AD56}"/>
              </a:ext>
            </a:extLst>
          </p:cNvPr>
          <p:cNvSpPr/>
          <p:nvPr/>
        </p:nvSpPr>
        <p:spPr>
          <a:xfrm>
            <a:off x="8421469" y="394623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1,3</a:t>
            </a:r>
          </a:p>
        </p:txBody>
      </p:sp>
      <p:sp>
        <p:nvSpPr>
          <p:cNvPr id="79" name="!!2-3">
            <a:extLst>
              <a:ext uri="{FF2B5EF4-FFF2-40B4-BE49-F238E27FC236}">
                <a16:creationId xmlns:a16="http://schemas.microsoft.com/office/drawing/2014/main" id="{DC1A18B4-B696-F35F-52FA-C3E1C34873B8}"/>
              </a:ext>
            </a:extLst>
          </p:cNvPr>
          <p:cNvSpPr/>
          <p:nvPr/>
        </p:nvSpPr>
        <p:spPr>
          <a:xfrm>
            <a:off x="8421469" y="467881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2,3</a:t>
            </a:r>
          </a:p>
        </p:txBody>
      </p:sp>
      <p:sp>
        <p:nvSpPr>
          <p:cNvPr id="87" name="!!3-3">
            <a:extLst>
              <a:ext uri="{FF2B5EF4-FFF2-40B4-BE49-F238E27FC236}">
                <a16:creationId xmlns:a16="http://schemas.microsoft.com/office/drawing/2014/main" id="{5CBDFB8D-219A-62C6-5978-0F7C5D305094}"/>
              </a:ext>
            </a:extLst>
          </p:cNvPr>
          <p:cNvSpPr/>
          <p:nvPr/>
        </p:nvSpPr>
        <p:spPr>
          <a:xfrm>
            <a:off x="8421469" y="541139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3,3</a:t>
            </a:r>
          </a:p>
        </p:txBody>
      </p:sp>
      <p:sp>
        <p:nvSpPr>
          <p:cNvPr id="95" name="!!4-3">
            <a:extLst>
              <a:ext uri="{FF2B5EF4-FFF2-40B4-BE49-F238E27FC236}">
                <a16:creationId xmlns:a16="http://schemas.microsoft.com/office/drawing/2014/main" id="{40C08034-247E-1BA5-EB0F-BA0EB9F4E623}"/>
              </a:ext>
            </a:extLst>
          </p:cNvPr>
          <p:cNvSpPr/>
          <p:nvPr/>
        </p:nvSpPr>
        <p:spPr>
          <a:xfrm>
            <a:off x="8421469" y="614397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4,3</a:t>
            </a:r>
          </a:p>
        </p:txBody>
      </p:sp>
      <p:sp>
        <p:nvSpPr>
          <p:cNvPr id="103" name="!!5-3">
            <a:extLst>
              <a:ext uri="{FF2B5EF4-FFF2-40B4-BE49-F238E27FC236}">
                <a16:creationId xmlns:a16="http://schemas.microsoft.com/office/drawing/2014/main" id="{607D306B-39C7-766F-F9B7-C2E9F7206C08}"/>
              </a:ext>
            </a:extLst>
          </p:cNvPr>
          <p:cNvSpPr/>
          <p:nvPr/>
        </p:nvSpPr>
        <p:spPr>
          <a:xfrm>
            <a:off x="8421469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5,3</a:t>
            </a:r>
          </a:p>
        </p:txBody>
      </p:sp>
      <p:sp>
        <p:nvSpPr>
          <p:cNvPr id="111" name="!!6-3">
            <a:extLst>
              <a:ext uri="{FF2B5EF4-FFF2-40B4-BE49-F238E27FC236}">
                <a16:creationId xmlns:a16="http://schemas.microsoft.com/office/drawing/2014/main" id="{14838CC4-6A97-C699-DB4B-20541BB49EFB}"/>
              </a:ext>
            </a:extLst>
          </p:cNvPr>
          <p:cNvSpPr/>
          <p:nvPr/>
        </p:nvSpPr>
        <p:spPr>
          <a:xfrm>
            <a:off x="8421469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6,3</a:t>
            </a:r>
          </a:p>
        </p:txBody>
      </p:sp>
      <p:sp>
        <p:nvSpPr>
          <p:cNvPr id="119" name="!!7-3">
            <a:extLst>
              <a:ext uri="{FF2B5EF4-FFF2-40B4-BE49-F238E27FC236}">
                <a16:creationId xmlns:a16="http://schemas.microsoft.com/office/drawing/2014/main" id="{09E7DE1B-B6D8-2267-D36A-3490C224C392}"/>
              </a:ext>
            </a:extLst>
          </p:cNvPr>
          <p:cNvSpPr/>
          <p:nvPr/>
        </p:nvSpPr>
        <p:spPr>
          <a:xfrm>
            <a:off x="8421469" y="248107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7,3</a:t>
            </a:r>
          </a:p>
        </p:txBody>
      </p:sp>
      <p:cxnSp>
        <p:nvCxnSpPr>
          <p:cNvPr id="24" name="!!a2">
            <a:extLst>
              <a:ext uri="{FF2B5EF4-FFF2-40B4-BE49-F238E27FC236}">
                <a16:creationId xmlns:a16="http://schemas.microsoft.com/office/drawing/2014/main" id="{C214B567-170A-20AF-533A-5AA4F9711D0A}"/>
              </a:ext>
            </a:extLst>
          </p:cNvPr>
          <p:cNvCxnSpPr>
            <a:cxnSpLocks/>
            <a:stCxn id="14" idx="3"/>
            <a:endCxn id="92" idx="1"/>
          </p:cNvCxnSpPr>
          <p:nvPr/>
        </p:nvCxnSpPr>
        <p:spPr>
          <a:xfrm>
            <a:off x="3572679" y="2071659"/>
            <a:ext cx="2909797" cy="2197744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!!a3">
            <a:extLst>
              <a:ext uri="{FF2B5EF4-FFF2-40B4-BE49-F238E27FC236}">
                <a16:creationId xmlns:a16="http://schemas.microsoft.com/office/drawing/2014/main" id="{5CA53F5D-88DA-31F9-6E15-1EAA9CA06207}"/>
              </a:ext>
            </a:extLst>
          </p:cNvPr>
          <p:cNvCxnSpPr>
            <a:cxnSpLocks/>
            <a:stCxn id="15" idx="3"/>
            <a:endCxn id="100" idx="1"/>
          </p:cNvCxnSpPr>
          <p:nvPr/>
        </p:nvCxnSpPr>
        <p:spPr>
          <a:xfrm>
            <a:off x="3572679" y="2804240"/>
            <a:ext cx="2909797" cy="2197744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!!a4">
            <a:extLst>
              <a:ext uri="{FF2B5EF4-FFF2-40B4-BE49-F238E27FC236}">
                <a16:creationId xmlns:a16="http://schemas.microsoft.com/office/drawing/2014/main" id="{0C088AC9-4FFC-6C66-27CC-40257F23081C}"/>
              </a:ext>
            </a:extLst>
          </p:cNvPr>
          <p:cNvCxnSpPr>
            <a:cxnSpLocks/>
            <a:stCxn id="16" idx="3"/>
            <a:endCxn id="108" idx="1"/>
          </p:cNvCxnSpPr>
          <p:nvPr/>
        </p:nvCxnSpPr>
        <p:spPr>
          <a:xfrm>
            <a:off x="3572679" y="3536821"/>
            <a:ext cx="2909797" cy="2197744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!!a5">
            <a:extLst>
              <a:ext uri="{FF2B5EF4-FFF2-40B4-BE49-F238E27FC236}">
                <a16:creationId xmlns:a16="http://schemas.microsoft.com/office/drawing/2014/main" id="{EDD2FAB9-27FF-FF7C-BE23-64047572849C}"/>
              </a:ext>
            </a:extLst>
          </p:cNvPr>
          <p:cNvCxnSpPr>
            <a:cxnSpLocks/>
            <a:stCxn id="17" idx="3"/>
            <a:endCxn id="116" idx="1"/>
          </p:cNvCxnSpPr>
          <p:nvPr/>
        </p:nvCxnSpPr>
        <p:spPr>
          <a:xfrm>
            <a:off x="3572679" y="4269402"/>
            <a:ext cx="2909797" cy="2197747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!!a6">
            <a:extLst>
              <a:ext uri="{FF2B5EF4-FFF2-40B4-BE49-F238E27FC236}">
                <a16:creationId xmlns:a16="http://schemas.microsoft.com/office/drawing/2014/main" id="{DE3D6816-3676-F372-9D50-7E017C873A9A}"/>
              </a:ext>
            </a:extLst>
          </p:cNvPr>
          <p:cNvCxnSpPr>
            <a:cxnSpLocks/>
            <a:stCxn id="18" idx="3"/>
            <a:endCxn id="4" idx="1"/>
          </p:cNvCxnSpPr>
          <p:nvPr/>
        </p:nvCxnSpPr>
        <p:spPr>
          <a:xfrm flipV="1">
            <a:off x="3572679" y="1339079"/>
            <a:ext cx="2909797" cy="3662904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!!a7">
            <a:extLst>
              <a:ext uri="{FF2B5EF4-FFF2-40B4-BE49-F238E27FC236}">
                <a16:creationId xmlns:a16="http://schemas.microsoft.com/office/drawing/2014/main" id="{9F49633D-7B00-1EEA-2725-4E5690824C73}"/>
              </a:ext>
            </a:extLst>
          </p:cNvPr>
          <p:cNvCxnSpPr>
            <a:cxnSpLocks/>
            <a:stCxn id="19" idx="3"/>
            <a:endCxn id="68" idx="1"/>
          </p:cNvCxnSpPr>
          <p:nvPr/>
        </p:nvCxnSpPr>
        <p:spPr>
          <a:xfrm flipV="1">
            <a:off x="3572679" y="2071660"/>
            <a:ext cx="2909797" cy="3662904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!!a8">
            <a:extLst>
              <a:ext uri="{FF2B5EF4-FFF2-40B4-BE49-F238E27FC236}">
                <a16:creationId xmlns:a16="http://schemas.microsoft.com/office/drawing/2014/main" id="{D8B6AE71-1657-0ADB-AE40-5039E1517512}"/>
              </a:ext>
            </a:extLst>
          </p:cNvPr>
          <p:cNvCxnSpPr>
            <a:cxnSpLocks/>
            <a:stCxn id="20" idx="3"/>
            <a:endCxn id="76" idx="1"/>
          </p:cNvCxnSpPr>
          <p:nvPr/>
        </p:nvCxnSpPr>
        <p:spPr>
          <a:xfrm flipV="1">
            <a:off x="3572679" y="2804241"/>
            <a:ext cx="2909797" cy="3662907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arrwo">
            <a:extLst>
              <a:ext uri="{FF2B5EF4-FFF2-40B4-BE49-F238E27FC236}">
                <a16:creationId xmlns:a16="http://schemas.microsoft.com/office/drawing/2014/main" id="{7A32A559-FF18-67F8-BDC3-4AC6937C6303}"/>
              </a:ext>
            </a:extLst>
          </p:cNvPr>
          <p:cNvCxnSpPr>
            <a:cxnSpLocks/>
            <a:stCxn id="3" idx="3"/>
            <a:endCxn id="4" idx="1"/>
          </p:cNvCxnSpPr>
          <p:nvPr/>
        </p:nvCxnSpPr>
        <p:spPr>
          <a:xfrm>
            <a:off x="3572679" y="1339078"/>
            <a:ext cx="2909797" cy="1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arrow">
            <a:extLst>
              <a:ext uri="{FF2B5EF4-FFF2-40B4-BE49-F238E27FC236}">
                <a16:creationId xmlns:a16="http://schemas.microsoft.com/office/drawing/2014/main" id="{75A5015B-E0DB-7849-109C-0F0C9C9C1E2B}"/>
              </a:ext>
            </a:extLst>
          </p:cNvPr>
          <p:cNvCxnSpPr>
            <a:cxnSpLocks/>
            <a:stCxn id="14" idx="3"/>
            <a:endCxn id="4" idx="1"/>
          </p:cNvCxnSpPr>
          <p:nvPr/>
        </p:nvCxnSpPr>
        <p:spPr>
          <a:xfrm flipV="1">
            <a:off x="3572679" y="1339079"/>
            <a:ext cx="2909797" cy="732580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arr">
            <a:extLst>
              <a:ext uri="{FF2B5EF4-FFF2-40B4-BE49-F238E27FC236}">
                <a16:creationId xmlns:a16="http://schemas.microsoft.com/office/drawing/2014/main" id="{7A827F41-39CB-AD5D-366C-328EC6982FA2}"/>
              </a:ext>
            </a:extLst>
          </p:cNvPr>
          <p:cNvCxnSpPr>
            <a:cxnSpLocks/>
            <a:stCxn id="14" idx="3"/>
            <a:endCxn id="68" idx="1"/>
          </p:cNvCxnSpPr>
          <p:nvPr/>
        </p:nvCxnSpPr>
        <p:spPr>
          <a:xfrm>
            <a:off x="3572679" y="2071659"/>
            <a:ext cx="2909797" cy="1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arr">
            <a:extLst>
              <a:ext uri="{FF2B5EF4-FFF2-40B4-BE49-F238E27FC236}">
                <a16:creationId xmlns:a16="http://schemas.microsoft.com/office/drawing/2014/main" id="{AEA01FBC-5673-464A-B386-50AA04D7263E}"/>
              </a:ext>
            </a:extLst>
          </p:cNvPr>
          <p:cNvCxnSpPr>
            <a:cxnSpLocks/>
            <a:stCxn id="14" idx="3"/>
            <a:endCxn id="76" idx="1"/>
          </p:cNvCxnSpPr>
          <p:nvPr/>
        </p:nvCxnSpPr>
        <p:spPr>
          <a:xfrm>
            <a:off x="3572679" y="2071659"/>
            <a:ext cx="2909797" cy="732582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arr">
            <a:extLst>
              <a:ext uri="{FF2B5EF4-FFF2-40B4-BE49-F238E27FC236}">
                <a16:creationId xmlns:a16="http://schemas.microsoft.com/office/drawing/2014/main" id="{2194FE29-697C-2AE1-F833-0DD13E2E7DA1}"/>
              </a:ext>
            </a:extLst>
          </p:cNvPr>
          <p:cNvCxnSpPr>
            <a:cxnSpLocks/>
            <a:stCxn id="14" idx="3"/>
            <a:endCxn id="84" idx="1"/>
          </p:cNvCxnSpPr>
          <p:nvPr/>
        </p:nvCxnSpPr>
        <p:spPr>
          <a:xfrm>
            <a:off x="3572679" y="2071659"/>
            <a:ext cx="2909797" cy="1465163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arr">
            <a:extLst>
              <a:ext uri="{FF2B5EF4-FFF2-40B4-BE49-F238E27FC236}">
                <a16:creationId xmlns:a16="http://schemas.microsoft.com/office/drawing/2014/main" id="{4027862C-42E8-3FC2-F049-A2A63A894FC8}"/>
              </a:ext>
            </a:extLst>
          </p:cNvPr>
          <p:cNvCxnSpPr>
            <a:cxnSpLocks/>
            <a:stCxn id="14" idx="3"/>
            <a:endCxn id="100" idx="1"/>
          </p:cNvCxnSpPr>
          <p:nvPr/>
        </p:nvCxnSpPr>
        <p:spPr>
          <a:xfrm>
            <a:off x="3572679" y="2071659"/>
            <a:ext cx="2909797" cy="2930325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arr">
            <a:extLst>
              <a:ext uri="{FF2B5EF4-FFF2-40B4-BE49-F238E27FC236}">
                <a16:creationId xmlns:a16="http://schemas.microsoft.com/office/drawing/2014/main" id="{8D9A272D-2ED4-E120-4E23-70D8953CD7F3}"/>
              </a:ext>
            </a:extLst>
          </p:cNvPr>
          <p:cNvCxnSpPr>
            <a:cxnSpLocks/>
            <a:stCxn id="14" idx="3"/>
            <a:endCxn id="108" idx="1"/>
          </p:cNvCxnSpPr>
          <p:nvPr/>
        </p:nvCxnSpPr>
        <p:spPr>
          <a:xfrm>
            <a:off x="3572679" y="2071659"/>
            <a:ext cx="2909797" cy="3662906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4" name="arr">
            <a:extLst>
              <a:ext uri="{FF2B5EF4-FFF2-40B4-BE49-F238E27FC236}">
                <a16:creationId xmlns:a16="http://schemas.microsoft.com/office/drawing/2014/main" id="{6E5332A0-EA50-0BD2-9988-AC9839B99092}"/>
              </a:ext>
            </a:extLst>
          </p:cNvPr>
          <p:cNvCxnSpPr>
            <a:cxnSpLocks/>
            <a:stCxn id="14" idx="3"/>
            <a:endCxn id="116" idx="1"/>
          </p:cNvCxnSpPr>
          <p:nvPr/>
        </p:nvCxnSpPr>
        <p:spPr>
          <a:xfrm>
            <a:off x="3572679" y="2071659"/>
            <a:ext cx="2909797" cy="4395490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8" name="arr">
            <a:extLst>
              <a:ext uri="{FF2B5EF4-FFF2-40B4-BE49-F238E27FC236}">
                <a16:creationId xmlns:a16="http://schemas.microsoft.com/office/drawing/2014/main" id="{2076C3EA-0ADB-FDF5-155B-189F3500725C}"/>
              </a:ext>
            </a:extLst>
          </p:cNvPr>
          <p:cNvCxnSpPr>
            <a:cxnSpLocks/>
            <a:stCxn id="15" idx="3"/>
            <a:endCxn id="4" idx="1"/>
          </p:cNvCxnSpPr>
          <p:nvPr/>
        </p:nvCxnSpPr>
        <p:spPr>
          <a:xfrm flipV="1">
            <a:off x="3572679" y="1339079"/>
            <a:ext cx="2909797" cy="1465161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3" name="arr">
            <a:extLst>
              <a:ext uri="{FF2B5EF4-FFF2-40B4-BE49-F238E27FC236}">
                <a16:creationId xmlns:a16="http://schemas.microsoft.com/office/drawing/2014/main" id="{D8D34DC0-4727-C9C8-434A-3A42148C580F}"/>
              </a:ext>
            </a:extLst>
          </p:cNvPr>
          <p:cNvCxnSpPr>
            <a:cxnSpLocks/>
            <a:stCxn id="15" idx="3"/>
            <a:endCxn id="68" idx="1"/>
          </p:cNvCxnSpPr>
          <p:nvPr/>
        </p:nvCxnSpPr>
        <p:spPr>
          <a:xfrm flipV="1">
            <a:off x="3572679" y="2071660"/>
            <a:ext cx="2909797" cy="732580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6" name="arr">
            <a:extLst>
              <a:ext uri="{FF2B5EF4-FFF2-40B4-BE49-F238E27FC236}">
                <a16:creationId xmlns:a16="http://schemas.microsoft.com/office/drawing/2014/main" id="{FA7DE881-E64F-068C-F19E-ECE6F42B4057}"/>
              </a:ext>
            </a:extLst>
          </p:cNvPr>
          <p:cNvCxnSpPr>
            <a:cxnSpLocks/>
            <a:stCxn id="15" idx="3"/>
            <a:endCxn id="76" idx="1"/>
          </p:cNvCxnSpPr>
          <p:nvPr/>
        </p:nvCxnSpPr>
        <p:spPr>
          <a:xfrm>
            <a:off x="3572679" y="2804240"/>
            <a:ext cx="2909797" cy="1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9" name="arr">
            <a:extLst>
              <a:ext uri="{FF2B5EF4-FFF2-40B4-BE49-F238E27FC236}">
                <a16:creationId xmlns:a16="http://schemas.microsoft.com/office/drawing/2014/main" id="{5ECEF1C7-DD19-6FAD-B581-32E92AFF8B21}"/>
              </a:ext>
            </a:extLst>
          </p:cNvPr>
          <p:cNvCxnSpPr>
            <a:cxnSpLocks/>
            <a:stCxn id="15" idx="3"/>
            <a:endCxn id="84" idx="1"/>
          </p:cNvCxnSpPr>
          <p:nvPr/>
        </p:nvCxnSpPr>
        <p:spPr>
          <a:xfrm>
            <a:off x="3572679" y="2804240"/>
            <a:ext cx="2909797" cy="732582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2" name="arr">
            <a:extLst>
              <a:ext uri="{FF2B5EF4-FFF2-40B4-BE49-F238E27FC236}">
                <a16:creationId xmlns:a16="http://schemas.microsoft.com/office/drawing/2014/main" id="{6FD9094E-26A0-8B6C-1CF9-FCC210FAEE3C}"/>
              </a:ext>
            </a:extLst>
          </p:cNvPr>
          <p:cNvCxnSpPr>
            <a:cxnSpLocks/>
            <a:stCxn id="15" idx="3"/>
            <a:endCxn id="92" idx="1"/>
          </p:cNvCxnSpPr>
          <p:nvPr/>
        </p:nvCxnSpPr>
        <p:spPr>
          <a:xfrm>
            <a:off x="3572679" y="2804240"/>
            <a:ext cx="2909797" cy="1465163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5" name="arr">
            <a:extLst>
              <a:ext uri="{FF2B5EF4-FFF2-40B4-BE49-F238E27FC236}">
                <a16:creationId xmlns:a16="http://schemas.microsoft.com/office/drawing/2014/main" id="{1A2A1019-E194-7473-48B3-E26F22619ACA}"/>
              </a:ext>
            </a:extLst>
          </p:cNvPr>
          <p:cNvCxnSpPr>
            <a:cxnSpLocks/>
            <a:stCxn id="15" idx="3"/>
            <a:endCxn id="108" idx="1"/>
          </p:cNvCxnSpPr>
          <p:nvPr/>
        </p:nvCxnSpPr>
        <p:spPr>
          <a:xfrm>
            <a:off x="3572679" y="2804240"/>
            <a:ext cx="2909797" cy="2930325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8" name="arr">
            <a:extLst>
              <a:ext uri="{FF2B5EF4-FFF2-40B4-BE49-F238E27FC236}">
                <a16:creationId xmlns:a16="http://schemas.microsoft.com/office/drawing/2014/main" id="{C645C1EA-1616-3238-4FFF-B8BD79ACCAD2}"/>
              </a:ext>
            </a:extLst>
          </p:cNvPr>
          <p:cNvCxnSpPr>
            <a:cxnSpLocks/>
            <a:stCxn id="15" idx="3"/>
            <a:endCxn id="116" idx="1"/>
          </p:cNvCxnSpPr>
          <p:nvPr/>
        </p:nvCxnSpPr>
        <p:spPr>
          <a:xfrm>
            <a:off x="3572679" y="2804240"/>
            <a:ext cx="2909797" cy="3662909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1" name="arr">
            <a:extLst>
              <a:ext uri="{FF2B5EF4-FFF2-40B4-BE49-F238E27FC236}">
                <a16:creationId xmlns:a16="http://schemas.microsoft.com/office/drawing/2014/main" id="{E221A965-0DB4-3960-D831-B83D90128B7D}"/>
              </a:ext>
            </a:extLst>
          </p:cNvPr>
          <p:cNvCxnSpPr>
            <a:cxnSpLocks/>
            <a:stCxn id="16" idx="3"/>
            <a:endCxn id="4" idx="1"/>
          </p:cNvCxnSpPr>
          <p:nvPr/>
        </p:nvCxnSpPr>
        <p:spPr>
          <a:xfrm flipV="1">
            <a:off x="3572679" y="1339079"/>
            <a:ext cx="2909797" cy="2197742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4" name="arr">
            <a:extLst>
              <a:ext uri="{FF2B5EF4-FFF2-40B4-BE49-F238E27FC236}">
                <a16:creationId xmlns:a16="http://schemas.microsoft.com/office/drawing/2014/main" id="{BF1EFC90-716E-C195-AEF8-B7A9AD4A0D4F}"/>
              </a:ext>
            </a:extLst>
          </p:cNvPr>
          <p:cNvCxnSpPr>
            <a:cxnSpLocks/>
            <a:stCxn id="16" idx="3"/>
            <a:endCxn id="68" idx="1"/>
          </p:cNvCxnSpPr>
          <p:nvPr/>
        </p:nvCxnSpPr>
        <p:spPr>
          <a:xfrm flipV="1">
            <a:off x="3572679" y="2071660"/>
            <a:ext cx="2909797" cy="1465161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7" name="arr">
            <a:extLst>
              <a:ext uri="{FF2B5EF4-FFF2-40B4-BE49-F238E27FC236}">
                <a16:creationId xmlns:a16="http://schemas.microsoft.com/office/drawing/2014/main" id="{9608B3AB-04DC-0328-C943-64124AF56834}"/>
              </a:ext>
            </a:extLst>
          </p:cNvPr>
          <p:cNvCxnSpPr>
            <a:cxnSpLocks/>
            <a:stCxn id="16" idx="3"/>
            <a:endCxn id="76" idx="1"/>
          </p:cNvCxnSpPr>
          <p:nvPr/>
        </p:nvCxnSpPr>
        <p:spPr>
          <a:xfrm flipV="1">
            <a:off x="3572679" y="2804241"/>
            <a:ext cx="2909797" cy="732580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0" name="arr">
            <a:extLst>
              <a:ext uri="{FF2B5EF4-FFF2-40B4-BE49-F238E27FC236}">
                <a16:creationId xmlns:a16="http://schemas.microsoft.com/office/drawing/2014/main" id="{06C387B2-D6BC-9A9E-3E05-DF23F16AC88A}"/>
              </a:ext>
            </a:extLst>
          </p:cNvPr>
          <p:cNvCxnSpPr>
            <a:cxnSpLocks/>
            <a:stCxn id="16" idx="3"/>
            <a:endCxn id="84" idx="1"/>
          </p:cNvCxnSpPr>
          <p:nvPr/>
        </p:nvCxnSpPr>
        <p:spPr>
          <a:xfrm>
            <a:off x="3572679" y="3536821"/>
            <a:ext cx="2909797" cy="1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3" name="arr">
            <a:extLst>
              <a:ext uri="{FF2B5EF4-FFF2-40B4-BE49-F238E27FC236}">
                <a16:creationId xmlns:a16="http://schemas.microsoft.com/office/drawing/2014/main" id="{5307754C-D09A-8448-B7E2-741D62E3D745}"/>
              </a:ext>
            </a:extLst>
          </p:cNvPr>
          <p:cNvCxnSpPr>
            <a:cxnSpLocks/>
            <a:stCxn id="16" idx="3"/>
            <a:endCxn id="92" idx="1"/>
          </p:cNvCxnSpPr>
          <p:nvPr/>
        </p:nvCxnSpPr>
        <p:spPr>
          <a:xfrm>
            <a:off x="3572679" y="3536821"/>
            <a:ext cx="2909797" cy="732582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6" name="arr">
            <a:extLst>
              <a:ext uri="{FF2B5EF4-FFF2-40B4-BE49-F238E27FC236}">
                <a16:creationId xmlns:a16="http://schemas.microsoft.com/office/drawing/2014/main" id="{47FDB0E6-D3F1-FA7F-47A4-CAC1B4981350}"/>
              </a:ext>
            </a:extLst>
          </p:cNvPr>
          <p:cNvCxnSpPr>
            <a:cxnSpLocks/>
            <a:stCxn id="16" idx="3"/>
            <a:endCxn id="100" idx="1"/>
          </p:cNvCxnSpPr>
          <p:nvPr/>
        </p:nvCxnSpPr>
        <p:spPr>
          <a:xfrm>
            <a:off x="3572679" y="3536821"/>
            <a:ext cx="2909797" cy="1465163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9" name="arr">
            <a:extLst>
              <a:ext uri="{FF2B5EF4-FFF2-40B4-BE49-F238E27FC236}">
                <a16:creationId xmlns:a16="http://schemas.microsoft.com/office/drawing/2014/main" id="{CE736467-6150-DAB8-8E8F-6818561947E1}"/>
              </a:ext>
            </a:extLst>
          </p:cNvPr>
          <p:cNvCxnSpPr>
            <a:cxnSpLocks/>
            <a:stCxn id="16" idx="3"/>
            <a:endCxn id="108" idx="1"/>
          </p:cNvCxnSpPr>
          <p:nvPr/>
        </p:nvCxnSpPr>
        <p:spPr>
          <a:xfrm>
            <a:off x="3572679" y="3536821"/>
            <a:ext cx="2909797" cy="2197744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2" name="arr">
            <a:extLst>
              <a:ext uri="{FF2B5EF4-FFF2-40B4-BE49-F238E27FC236}">
                <a16:creationId xmlns:a16="http://schemas.microsoft.com/office/drawing/2014/main" id="{3DFDD5FF-967C-F9F3-9011-1D691A319601}"/>
              </a:ext>
            </a:extLst>
          </p:cNvPr>
          <p:cNvCxnSpPr>
            <a:cxnSpLocks/>
            <a:stCxn id="16" idx="3"/>
            <a:endCxn id="116" idx="1"/>
          </p:cNvCxnSpPr>
          <p:nvPr/>
        </p:nvCxnSpPr>
        <p:spPr>
          <a:xfrm>
            <a:off x="3572679" y="3536821"/>
            <a:ext cx="2909797" cy="2930328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5" name="arr">
            <a:extLst>
              <a:ext uri="{FF2B5EF4-FFF2-40B4-BE49-F238E27FC236}">
                <a16:creationId xmlns:a16="http://schemas.microsoft.com/office/drawing/2014/main" id="{01BA5290-4071-1A7F-A090-02B37D2A6694}"/>
              </a:ext>
            </a:extLst>
          </p:cNvPr>
          <p:cNvCxnSpPr>
            <a:cxnSpLocks/>
            <a:stCxn id="17" idx="3"/>
            <a:endCxn id="4" idx="1"/>
          </p:cNvCxnSpPr>
          <p:nvPr/>
        </p:nvCxnSpPr>
        <p:spPr>
          <a:xfrm flipV="1">
            <a:off x="3572679" y="1339079"/>
            <a:ext cx="2909797" cy="2930323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8" name="arr">
            <a:extLst>
              <a:ext uri="{FF2B5EF4-FFF2-40B4-BE49-F238E27FC236}">
                <a16:creationId xmlns:a16="http://schemas.microsoft.com/office/drawing/2014/main" id="{B273B53C-4E2C-7738-48DB-B030C4D4286B}"/>
              </a:ext>
            </a:extLst>
          </p:cNvPr>
          <p:cNvCxnSpPr>
            <a:cxnSpLocks/>
            <a:stCxn id="17" idx="3"/>
            <a:endCxn id="68" idx="1"/>
          </p:cNvCxnSpPr>
          <p:nvPr/>
        </p:nvCxnSpPr>
        <p:spPr>
          <a:xfrm flipV="1">
            <a:off x="3572679" y="2071660"/>
            <a:ext cx="2909797" cy="2197742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1" name="arr">
            <a:extLst>
              <a:ext uri="{FF2B5EF4-FFF2-40B4-BE49-F238E27FC236}">
                <a16:creationId xmlns:a16="http://schemas.microsoft.com/office/drawing/2014/main" id="{EC12A120-E13F-0F2E-80A3-279F843BEF80}"/>
              </a:ext>
            </a:extLst>
          </p:cNvPr>
          <p:cNvCxnSpPr>
            <a:cxnSpLocks/>
            <a:stCxn id="17" idx="3"/>
            <a:endCxn id="76" idx="1"/>
          </p:cNvCxnSpPr>
          <p:nvPr/>
        </p:nvCxnSpPr>
        <p:spPr>
          <a:xfrm flipV="1">
            <a:off x="3572679" y="2804241"/>
            <a:ext cx="2909797" cy="1465161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4" name="arr">
            <a:extLst>
              <a:ext uri="{FF2B5EF4-FFF2-40B4-BE49-F238E27FC236}">
                <a16:creationId xmlns:a16="http://schemas.microsoft.com/office/drawing/2014/main" id="{744E5B09-1D7B-E934-0522-DD0BD6C858D5}"/>
              </a:ext>
            </a:extLst>
          </p:cNvPr>
          <p:cNvCxnSpPr>
            <a:cxnSpLocks/>
            <a:stCxn id="17" idx="3"/>
            <a:endCxn id="84" idx="1"/>
          </p:cNvCxnSpPr>
          <p:nvPr/>
        </p:nvCxnSpPr>
        <p:spPr>
          <a:xfrm flipV="1">
            <a:off x="3572679" y="3536822"/>
            <a:ext cx="2909797" cy="732580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7" name="arr">
            <a:extLst>
              <a:ext uri="{FF2B5EF4-FFF2-40B4-BE49-F238E27FC236}">
                <a16:creationId xmlns:a16="http://schemas.microsoft.com/office/drawing/2014/main" id="{F600F1DB-11A9-D327-7F07-3B27915BD825}"/>
              </a:ext>
            </a:extLst>
          </p:cNvPr>
          <p:cNvCxnSpPr>
            <a:cxnSpLocks/>
            <a:stCxn id="17" idx="3"/>
            <a:endCxn id="92" idx="1"/>
          </p:cNvCxnSpPr>
          <p:nvPr/>
        </p:nvCxnSpPr>
        <p:spPr>
          <a:xfrm>
            <a:off x="3572679" y="4269402"/>
            <a:ext cx="2909797" cy="1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0" name="arr">
            <a:extLst>
              <a:ext uri="{FF2B5EF4-FFF2-40B4-BE49-F238E27FC236}">
                <a16:creationId xmlns:a16="http://schemas.microsoft.com/office/drawing/2014/main" id="{EA7D63C9-A32F-A98B-0238-3C41F0C021A3}"/>
              </a:ext>
            </a:extLst>
          </p:cNvPr>
          <p:cNvCxnSpPr>
            <a:cxnSpLocks/>
            <a:stCxn id="17" idx="3"/>
            <a:endCxn id="100" idx="1"/>
          </p:cNvCxnSpPr>
          <p:nvPr/>
        </p:nvCxnSpPr>
        <p:spPr>
          <a:xfrm>
            <a:off x="3572679" y="4269402"/>
            <a:ext cx="2909797" cy="732582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3" name="arr">
            <a:extLst>
              <a:ext uri="{FF2B5EF4-FFF2-40B4-BE49-F238E27FC236}">
                <a16:creationId xmlns:a16="http://schemas.microsoft.com/office/drawing/2014/main" id="{53CB84DB-BE1C-3A35-5C77-206F7257B646}"/>
              </a:ext>
            </a:extLst>
          </p:cNvPr>
          <p:cNvCxnSpPr>
            <a:cxnSpLocks/>
            <a:stCxn id="17" idx="3"/>
            <a:endCxn id="108" idx="1"/>
          </p:cNvCxnSpPr>
          <p:nvPr/>
        </p:nvCxnSpPr>
        <p:spPr>
          <a:xfrm>
            <a:off x="3572679" y="4269402"/>
            <a:ext cx="2909797" cy="1465163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6" name="arr">
            <a:extLst>
              <a:ext uri="{FF2B5EF4-FFF2-40B4-BE49-F238E27FC236}">
                <a16:creationId xmlns:a16="http://schemas.microsoft.com/office/drawing/2014/main" id="{1DA2373B-11D3-3B92-4B4E-2CD6E3D45336}"/>
              </a:ext>
            </a:extLst>
          </p:cNvPr>
          <p:cNvCxnSpPr>
            <a:cxnSpLocks/>
            <a:stCxn id="18" idx="3"/>
            <a:endCxn id="68" idx="1"/>
          </p:cNvCxnSpPr>
          <p:nvPr/>
        </p:nvCxnSpPr>
        <p:spPr>
          <a:xfrm flipV="1">
            <a:off x="3572679" y="2071660"/>
            <a:ext cx="2909797" cy="2930323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3" name="arr">
            <a:extLst>
              <a:ext uri="{FF2B5EF4-FFF2-40B4-BE49-F238E27FC236}">
                <a16:creationId xmlns:a16="http://schemas.microsoft.com/office/drawing/2014/main" id="{482A971A-D9E2-C58A-ACDD-37ACE2D198AE}"/>
              </a:ext>
            </a:extLst>
          </p:cNvPr>
          <p:cNvCxnSpPr>
            <a:cxnSpLocks/>
            <a:stCxn id="18" idx="3"/>
            <a:endCxn id="76" idx="1"/>
          </p:cNvCxnSpPr>
          <p:nvPr/>
        </p:nvCxnSpPr>
        <p:spPr>
          <a:xfrm flipV="1">
            <a:off x="3572679" y="2804241"/>
            <a:ext cx="2909797" cy="2197742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6" name="arr">
            <a:extLst>
              <a:ext uri="{FF2B5EF4-FFF2-40B4-BE49-F238E27FC236}">
                <a16:creationId xmlns:a16="http://schemas.microsoft.com/office/drawing/2014/main" id="{4067268B-C767-0F0C-46EB-B3F4D06182B7}"/>
              </a:ext>
            </a:extLst>
          </p:cNvPr>
          <p:cNvCxnSpPr>
            <a:cxnSpLocks/>
            <a:stCxn id="18" idx="3"/>
            <a:endCxn id="84" idx="1"/>
          </p:cNvCxnSpPr>
          <p:nvPr/>
        </p:nvCxnSpPr>
        <p:spPr>
          <a:xfrm flipV="1">
            <a:off x="3572679" y="3536822"/>
            <a:ext cx="2909797" cy="1465161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9" name="arr">
            <a:extLst>
              <a:ext uri="{FF2B5EF4-FFF2-40B4-BE49-F238E27FC236}">
                <a16:creationId xmlns:a16="http://schemas.microsoft.com/office/drawing/2014/main" id="{17671AC3-9895-9686-4165-DD88BEC130AA}"/>
              </a:ext>
            </a:extLst>
          </p:cNvPr>
          <p:cNvCxnSpPr>
            <a:cxnSpLocks/>
            <a:stCxn id="18" idx="3"/>
            <a:endCxn id="92" idx="1"/>
          </p:cNvCxnSpPr>
          <p:nvPr/>
        </p:nvCxnSpPr>
        <p:spPr>
          <a:xfrm flipV="1">
            <a:off x="3572679" y="4269403"/>
            <a:ext cx="2909797" cy="732580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2" name="arr">
            <a:extLst>
              <a:ext uri="{FF2B5EF4-FFF2-40B4-BE49-F238E27FC236}">
                <a16:creationId xmlns:a16="http://schemas.microsoft.com/office/drawing/2014/main" id="{7804B546-BFEF-857D-D5E2-CFD65F3F6725}"/>
              </a:ext>
            </a:extLst>
          </p:cNvPr>
          <p:cNvCxnSpPr>
            <a:cxnSpLocks/>
            <a:stCxn id="18" idx="3"/>
            <a:endCxn id="100" idx="1"/>
          </p:cNvCxnSpPr>
          <p:nvPr/>
        </p:nvCxnSpPr>
        <p:spPr>
          <a:xfrm>
            <a:off x="3572679" y="5001983"/>
            <a:ext cx="2909797" cy="1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5" name="arr">
            <a:extLst>
              <a:ext uri="{FF2B5EF4-FFF2-40B4-BE49-F238E27FC236}">
                <a16:creationId xmlns:a16="http://schemas.microsoft.com/office/drawing/2014/main" id="{10166E85-689C-6418-8844-7D602528E12F}"/>
              </a:ext>
            </a:extLst>
          </p:cNvPr>
          <p:cNvCxnSpPr>
            <a:cxnSpLocks/>
            <a:stCxn id="18" idx="3"/>
            <a:endCxn id="108" idx="1"/>
          </p:cNvCxnSpPr>
          <p:nvPr/>
        </p:nvCxnSpPr>
        <p:spPr>
          <a:xfrm>
            <a:off x="3572679" y="5001983"/>
            <a:ext cx="2909797" cy="732582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8" name="arr">
            <a:extLst>
              <a:ext uri="{FF2B5EF4-FFF2-40B4-BE49-F238E27FC236}">
                <a16:creationId xmlns:a16="http://schemas.microsoft.com/office/drawing/2014/main" id="{C5BA6DCB-C4A3-A6BD-480D-9F1218DFF350}"/>
              </a:ext>
            </a:extLst>
          </p:cNvPr>
          <p:cNvCxnSpPr>
            <a:cxnSpLocks/>
            <a:stCxn id="18" idx="3"/>
            <a:endCxn id="116" idx="1"/>
          </p:cNvCxnSpPr>
          <p:nvPr/>
        </p:nvCxnSpPr>
        <p:spPr>
          <a:xfrm>
            <a:off x="3572679" y="5001983"/>
            <a:ext cx="2909797" cy="1465166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1" name="arr">
            <a:extLst>
              <a:ext uri="{FF2B5EF4-FFF2-40B4-BE49-F238E27FC236}">
                <a16:creationId xmlns:a16="http://schemas.microsoft.com/office/drawing/2014/main" id="{B361268A-EF15-3DBE-9A3E-6808C612ACEC}"/>
              </a:ext>
            </a:extLst>
          </p:cNvPr>
          <p:cNvCxnSpPr>
            <a:cxnSpLocks/>
            <a:stCxn id="19" idx="3"/>
            <a:endCxn id="4" idx="1"/>
          </p:cNvCxnSpPr>
          <p:nvPr/>
        </p:nvCxnSpPr>
        <p:spPr>
          <a:xfrm flipV="1">
            <a:off x="3572679" y="1339079"/>
            <a:ext cx="2909797" cy="4395485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4" name="arr">
            <a:extLst>
              <a:ext uri="{FF2B5EF4-FFF2-40B4-BE49-F238E27FC236}">
                <a16:creationId xmlns:a16="http://schemas.microsoft.com/office/drawing/2014/main" id="{7ADD379C-176A-140F-A98B-CC57480D33C7}"/>
              </a:ext>
            </a:extLst>
          </p:cNvPr>
          <p:cNvCxnSpPr>
            <a:cxnSpLocks/>
            <a:stCxn id="19" idx="3"/>
            <a:endCxn id="76" idx="1"/>
          </p:cNvCxnSpPr>
          <p:nvPr/>
        </p:nvCxnSpPr>
        <p:spPr>
          <a:xfrm flipV="1">
            <a:off x="3572679" y="2804241"/>
            <a:ext cx="2909797" cy="2930323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7" name="arr">
            <a:extLst>
              <a:ext uri="{FF2B5EF4-FFF2-40B4-BE49-F238E27FC236}">
                <a16:creationId xmlns:a16="http://schemas.microsoft.com/office/drawing/2014/main" id="{A8330422-FDB7-7091-E18C-8EDC77BBF0D4}"/>
              </a:ext>
            </a:extLst>
          </p:cNvPr>
          <p:cNvCxnSpPr>
            <a:cxnSpLocks/>
            <a:stCxn id="19" idx="3"/>
            <a:endCxn id="84" idx="1"/>
          </p:cNvCxnSpPr>
          <p:nvPr/>
        </p:nvCxnSpPr>
        <p:spPr>
          <a:xfrm flipV="1">
            <a:off x="3572679" y="3536822"/>
            <a:ext cx="2909797" cy="2197742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0" name="arr">
            <a:extLst>
              <a:ext uri="{FF2B5EF4-FFF2-40B4-BE49-F238E27FC236}">
                <a16:creationId xmlns:a16="http://schemas.microsoft.com/office/drawing/2014/main" id="{6987B13F-49C5-F3C6-BD57-B086EB97FD31}"/>
              </a:ext>
            </a:extLst>
          </p:cNvPr>
          <p:cNvCxnSpPr>
            <a:cxnSpLocks/>
            <a:stCxn id="19" idx="3"/>
            <a:endCxn id="92" idx="1"/>
          </p:cNvCxnSpPr>
          <p:nvPr/>
        </p:nvCxnSpPr>
        <p:spPr>
          <a:xfrm flipV="1">
            <a:off x="3572679" y="4269403"/>
            <a:ext cx="2909797" cy="1465161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3" name="arr">
            <a:extLst>
              <a:ext uri="{FF2B5EF4-FFF2-40B4-BE49-F238E27FC236}">
                <a16:creationId xmlns:a16="http://schemas.microsoft.com/office/drawing/2014/main" id="{FE5A0080-9871-756E-58C0-6E05FDB3744F}"/>
              </a:ext>
            </a:extLst>
          </p:cNvPr>
          <p:cNvCxnSpPr>
            <a:cxnSpLocks/>
            <a:stCxn id="19" idx="3"/>
            <a:endCxn id="100" idx="1"/>
          </p:cNvCxnSpPr>
          <p:nvPr/>
        </p:nvCxnSpPr>
        <p:spPr>
          <a:xfrm flipV="1">
            <a:off x="3572679" y="5001984"/>
            <a:ext cx="2909797" cy="732580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6" name="arr">
            <a:extLst>
              <a:ext uri="{FF2B5EF4-FFF2-40B4-BE49-F238E27FC236}">
                <a16:creationId xmlns:a16="http://schemas.microsoft.com/office/drawing/2014/main" id="{0A1C5A96-BCBB-2FFB-3F22-1B6C884DE0F6}"/>
              </a:ext>
            </a:extLst>
          </p:cNvPr>
          <p:cNvCxnSpPr>
            <a:cxnSpLocks/>
            <a:stCxn id="19" idx="3"/>
            <a:endCxn id="108" idx="1"/>
          </p:cNvCxnSpPr>
          <p:nvPr/>
        </p:nvCxnSpPr>
        <p:spPr>
          <a:xfrm>
            <a:off x="3572679" y="5734564"/>
            <a:ext cx="2909797" cy="1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0" name="arr">
            <a:extLst>
              <a:ext uri="{FF2B5EF4-FFF2-40B4-BE49-F238E27FC236}">
                <a16:creationId xmlns:a16="http://schemas.microsoft.com/office/drawing/2014/main" id="{C42607DF-2B48-590E-D2DE-4E2B97AFF257}"/>
              </a:ext>
            </a:extLst>
          </p:cNvPr>
          <p:cNvCxnSpPr>
            <a:cxnSpLocks/>
            <a:stCxn id="19" idx="3"/>
            <a:endCxn id="116" idx="1"/>
          </p:cNvCxnSpPr>
          <p:nvPr/>
        </p:nvCxnSpPr>
        <p:spPr>
          <a:xfrm>
            <a:off x="3572679" y="5734564"/>
            <a:ext cx="2909797" cy="732585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3" name="arr">
            <a:extLst>
              <a:ext uri="{FF2B5EF4-FFF2-40B4-BE49-F238E27FC236}">
                <a16:creationId xmlns:a16="http://schemas.microsoft.com/office/drawing/2014/main" id="{D6106DFD-0CF8-FA7A-C75C-0421AD0B8DB2}"/>
              </a:ext>
            </a:extLst>
          </p:cNvPr>
          <p:cNvCxnSpPr>
            <a:cxnSpLocks/>
            <a:stCxn id="20" idx="3"/>
            <a:endCxn id="4" idx="1"/>
          </p:cNvCxnSpPr>
          <p:nvPr/>
        </p:nvCxnSpPr>
        <p:spPr>
          <a:xfrm flipV="1">
            <a:off x="3572679" y="1339079"/>
            <a:ext cx="2909797" cy="5128069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6" name="arr">
            <a:extLst>
              <a:ext uri="{FF2B5EF4-FFF2-40B4-BE49-F238E27FC236}">
                <a16:creationId xmlns:a16="http://schemas.microsoft.com/office/drawing/2014/main" id="{C69634F7-6565-C70F-8694-A2ACA73DCB8F}"/>
              </a:ext>
            </a:extLst>
          </p:cNvPr>
          <p:cNvCxnSpPr>
            <a:cxnSpLocks/>
            <a:stCxn id="20" idx="3"/>
            <a:endCxn id="68" idx="1"/>
          </p:cNvCxnSpPr>
          <p:nvPr/>
        </p:nvCxnSpPr>
        <p:spPr>
          <a:xfrm flipV="1">
            <a:off x="3572679" y="2071660"/>
            <a:ext cx="2909797" cy="4395488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9" name="arr">
            <a:extLst>
              <a:ext uri="{FF2B5EF4-FFF2-40B4-BE49-F238E27FC236}">
                <a16:creationId xmlns:a16="http://schemas.microsoft.com/office/drawing/2014/main" id="{DB9DDE54-3366-8FEA-A13D-F81A77F489AD}"/>
              </a:ext>
            </a:extLst>
          </p:cNvPr>
          <p:cNvCxnSpPr>
            <a:cxnSpLocks/>
            <a:stCxn id="20" idx="3"/>
            <a:endCxn id="84" idx="1"/>
          </p:cNvCxnSpPr>
          <p:nvPr/>
        </p:nvCxnSpPr>
        <p:spPr>
          <a:xfrm flipV="1">
            <a:off x="3572679" y="3536822"/>
            <a:ext cx="2909797" cy="2930326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2" name="arr">
            <a:extLst>
              <a:ext uri="{FF2B5EF4-FFF2-40B4-BE49-F238E27FC236}">
                <a16:creationId xmlns:a16="http://schemas.microsoft.com/office/drawing/2014/main" id="{7F69630C-2B52-4FC1-B068-044338C09476}"/>
              </a:ext>
            </a:extLst>
          </p:cNvPr>
          <p:cNvCxnSpPr>
            <a:cxnSpLocks/>
            <a:stCxn id="20" idx="3"/>
            <a:endCxn id="92" idx="1"/>
          </p:cNvCxnSpPr>
          <p:nvPr/>
        </p:nvCxnSpPr>
        <p:spPr>
          <a:xfrm flipV="1">
            <a:off x="3572679" y="4269403"/>
            <a:ext cx="2909797" cy="2197745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5" name="arr">
            <a:extLst>
              <a:ext uri="{FF2B5EF4-FFF2-40B4-BE49-F238E27FC236}">
                <a16:creationId xmlns:a16="http://schemas.microsoft.com/office/drawing/2014/main" id="{39FB7156-FF66-B6EB-F154-3ECB66C8D3DE}"/>
              </a:ext>
            </a:extLst>
          </p:cNvPr>
          <p:cNvCxnSpPr>
            <a:cxnSpLocks/>
            <a:stCxn id="20" idx="3"/>
            <a:endCxn id="100" idx="1"/>
          </p:cNvCxnSpPr>
          <p:nvPr/>
        </p:nvCxnSpPr>
        <p:spPr>
          <a:xfrm flipV="1">
            <a:off x="3572679" y="5001984"/>
            <a:ext cx="2909797" cy="1465164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8" name="arr">
            <a:extLst>
              <a:ext uri="{FF2B5EF4-FFF2-40B4-BE49-F238E27FC236}">
                <a16:creationId xmlns:a16="http://schemas.microsoft.com/office/drawing/2014/main" id="{9C5B81FA-A27A-27BD-8D45-FC3402A7F735}"/>
              </a:ext>
            </a:extLst>
          </p:cNvPr>
          <p:cNvCxnSpPr>
            <a:cxnSpLocks/>
            <a:stCxn id="20" idx="3"/>
            <a:endCxn id="108" idx="1"/>
          </p:cNvCxnSpPr>
          <p:nvPr/>
        </p:nvCxnSpPr>
        <p:spPr>
          <a:xfrm flipV="1">
            <a:off x="3572679" y="5734565"/>
            <a:ext cx="2909797" cy="732583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1" name="arr">
            <a:extLst>
              <a:ext uri="{FF2B5EF4-FFF2-40B4-BE49-F238E27FC236}">
                <a16:creationId xmlns:a16="http://schemas.microsoft.com/office/drawing/2014/main" id="{FF966F64-0038-EE5D-C980-AACE59C8220E}"/>
              </a:ext>
            </a:extLst>
          </p:cNvPr>
          <p:cNvCxnSpPr>
            <a:cxnSpLocks/>
            <a:stCxn id="20" idx="3"/>
            <a:endCxn id="116" idx="1"/>
          </p:cNvCxnSpPr>
          <p:nvPr/>
        </p:nvCxnSpPr>
        <p:spPr>
          <a:xfrm>
            <a:off x="3572679" y="6467148"/>
            <a:ext cx="2909797" cy="1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!!a1">
            <a:extLst>
              <a:ext uri="{FF2B5EF4-FFF2-40B4-BE49-F238E27FC236}">
                <a16:creationId xmlns:a16="http://schemas.microsoft.com/office/drawing/2014/main" id="{EB60FB69-0D07-E3A7-747E-2B02E5ED3AF3}"/>
              </a:ext>
            </a:extLst>
          </p:cNvPr>
          <p:cNvCxnSpPr>
            <a:cxnSpLocks/>
            <a:stCxn id="3" idx="3"/>
            <a:endCxn id="84" idx="1"/>
          </p:cNvCxnSpPr>
          <p:nvPr/>
        </p:nvCxnSpPr>
        <p:spPr>
          <a:xfrm>
            <a:off x="3572679" y="1339078"/>
            <a:ext cx="2909797" cy="2197744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arrwo">
            <a:extLst>
              <a:ext uri="{FF2B5EF4-FFF2-40B4-BE49-F238E27FC236}">
                <a16:creationId xmlns:a16="http://schemas.microsoft.com/office/drawing/2014/main" id="{E6E42A0E-6F94-C13A-9442-6B18D651C0F0}"/>
              </a:ext>
            </a:extLst>
          </p:cNvPr>
          <p:cNvCxnSpPr>
            <a:cxnSpLocks/>
            <a:stCxn id="3" idx="3"/>
            <a:endCxn id="100" idx="1"/>
          </p:cNvCxnSpPr>
          <p:nvPr/>
        </p:nvCxnSpPr>
        <p:spPr>
          <a:xfrm>
            <a:off x="3572679" y="1339078"/>
            <a:ext cx="2909797" cy="3662906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arrwo">
            <a:extLst>
              <a:ext uri="{FF2B5EF4-FFF2-40B4-BE49-F238E27FC236}">
                <a16:creationId xmlns:a16="http://schemas.microsoft.com/office/drawing/2014/main" id="{AEC6A591-256D-6FF6-919C-22BD404DDB74}"/>
              </a:ext>
            </a:extLst>
          </p:cNvPr>
          <p:cNvCxnSpPr>
            <a:cxnSpLocks/>
            <a:stCxn id="3" idx="3"/>
            <a:endCxn id="68" idx="1"/>
          </p:cNvCxnSpPr>
          <p:nvPr/>
        </p:nvCxnSpPr>
        <p:spPr>
          <a:xfrm>
            <a:off x="3572679" y="1339078"/>
            <a:ext cx="2909797" cy="732582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arrwo">
            <a:extLst>
              <a:ext uri="{FF2B5EF4-FFF2-40B4-BE49-F238E27FC236}">
                <a16:creationId xmlns:a16="http://schemas.microsoft.com/office/drawing/2014/main" id="{41ED0E1F-63A4-5AD0-AE4C-10C480E6AE52}"/>
              </a:ext>
            </a:extLst>
          </p:cNvPr>
          <p:cNvCxnSpPr>
            <a:cxnSpLocks/>
            <a:stCxn id="3" idx="3"/>
            <a:endCxn id="76" idx="1"/>
          </p:cNvCxnSpPr>
          <p:nvPr/>
        </p:nvCxnSpPr>
        <p:spPr>
          <a:xfrm>
            <a:off x="3572679" y="1339078"/>
            <a:ext cx="2909797" cy="1465163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arrwo">
            <a:extLst>
              <a:ext uri="{FF2B5EF4-FFF2-40B4-BE49-F238E27FC236}">
                <a16:creationId xmlns:a16="http://schemas.microsoft.com/office/drawing/2014/main" id="{D09AEF19-5AB2-4751-D13B-2912E8D04044}"/>
              </a:ext>
            </a:extLst>
          </p:cNvPr>
          <p:cNvCxnSpPr>
            <a:cxnSpLocks/>
            <a:stCxn id="3" idx="3"/>
            <a:endCxn id="108" idx="1"/>
          </p:cNvCxnSpPr>
          <p:nvPr/>
        </p:nvCxnSpPr>
        <p:spPr>
          <a:xfrm>
            <a:off x="3572679" y="1339078"/>
            <a:ext cx="2909797" cy="4395487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arrwo">
            <a:extLst>
              <a:ext uri="{FF2B5EF4-FFF2-40B4-BE49-F238E27FC236}">
                <a16:creationId xmlns:a16="http://schemas.microsoft.com/office/drawing/2014/main" id="{360ADEC3-C88B-C1C7-614D-11110146E39B}"/>
              </a:ext>
            </a:extLst>
          </p:cNvPr>
          <p:cNvCxnSpPr>
            <a:cxnSpLocks/>
            <a:stCxn id="3" idx="3"/>
            <a:endCxn id="116" idx="1"/>
          </p:cNvCxnSpPr>
          <p:nvPr/>
        </p:nvCxnSpPr>
        <p:spPr>
          <a:xfrm>
            <a:off x="3572679" y="1339078"/>
            <a:ext cx="2909797" cy="5128071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arrwo">
            <a:extLst>
              <a:ext uri="{FF2B5EF4-FFF2-40B4-BE49-F238E27FC236}">
                <a16:creationId xmlns:a16="http://schemas.microsoft.com/office/drawing/2014/main" id="{75794D49-DE0F-923F-A94F-86FED27CAD1D}"/>
              </a:ext>
            </a:extLst>
          </p:cNvPr>
          <p:cNvCxnSpPr>
            <a:cxnSpLocks/>
            <a:stCxn id="3" idx="3"/>
            <a:endCxn id="92" idx="1"/>
          </p:cNvCxnSpPr>
          <p:nvPr/>
        </p:nvCxnSpPr>
        <p:spPr>
          <a:xfrm>
            <a:off x="3572679" y="1339078"/>
            <a:ext cx="2909797" cy="2930325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itle 1">
            <a:extLst>
              <a:ext uri="{FF2B5EF4-FFF2-40B4-BE49-F238E27FC236}">
                <a16:creationId xmlns:a16="http://schemas.microsoft.com/office/drawing/2014/main" id="{2084E328-686A-345D-EC6F-B1DAC2533F16}"/>
              </a:ext>
            </a:extLst>
          </p:cNvPr>
          <p:cNvSpPr txBox="1">
            <a:spLocks/>
          </p:cNvSpPr>
          <p:nvPr/>
        </p:nvSpPr>
        <p:spPr>
          <a:xfrm>
            <a:off x="381000" y="236141"/>
            <a:ext cx="10515600" cy="8059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sz="4000" dirty="0"/>
              <a:t>Orthogonal Memory Access - Challenge 2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6902CCC-1D75-2D76-D94C-9924B555A5E6}"/>
              </a:ext>
            </a:extLst>
          </p:cNvPr>
          <p:cNvSpPr txBox="1"/>
          <p:nvPr/>
        </p:nvSpPr>
        <p:spPr>
          <a:xfrm>
            <a:off x="263517" y="4934343"/>
            <a:ext cx="258532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2800" b="1" dirty="0">
                <a:solidFill>
                  <a:srgbClr val="AB002A"/>
                </a:solidFill>
              </a:rPr>
              <a:t>Too congested</a:t>
            </a:r>
            <a:br>
              <a:rPr lang="en-CA" sz="2800" b="1" dirty="0">
                <a:solidFill>
                  <a:srgbClr val="AB002A"/>
                </a:solidFill>
              </a:rPr>
            </a:br>
            <a:r>
              <a:rPr lang="en-CA" sz="2800" b="1" dirty="0">
                <a:solidFill>
                  <a:srgbClr val="AB002A"/>
                </a:solidFill>
              </a:rPr>
              <a:t>High fanout</a:t>
            </a:r>
          </a:p>
        </p:txBody>
      </p:sp>
    </p:spTree>
    <p:extLst>
      <p:ext uri="{BB962C8B-B14F-4D97-AF65-F5344CB8AC3E}">
        <p14:creationId xmlns:p14="http://schemas.microsoft.com/office/powerpoint/2010/main" val="31505948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09CB14-86C1-C0EA-FF67-BD8AA87BAE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58FA9E3-1E4D-6DE3-8C8E-A303A47B1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85</a:t>
            </a:fld>
            <a:endParaRPr lang="en-CA"/>
          </a:p>
        </p:txBody>
      </p:sp>
      <p:sp>
        <p:nvSpPr>
          <p:cNvPr id="4" name="!!0-0">
            <a:extLst>
              <a:ext uri="{FF2B5EF4-FFF2-40B4-BE49-F238E27FC236}">
                <a16:creationId xmlns:a16="http://schemas.microsoft.com/office/drawing/2014/main" id="{DBFD1AD5-EF15-A18D-DCED-C9D15BE89041}"/>
              </a:ext>
            </a:extLst>
          </p:cNvPr>
          <p:cNvSpPr/>
          <p:nvPr/>
        </p:nvSpPr>
        <p:spPr>
          <a:xfrm>
            <a:off x="6946207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0,0</a:t>
            </a:r>
          </a:p>
        </p:txBody>
      </p:sp>
      <p:sp>
        <p:nvSpPr>
          <p:cNvPr id="5" name="!!0-1">
            <a:extLst>
              <a:ext uri="{FF2B5EF4-FFF2-40B4-BE49-F238E27FC236}">
                <a16:creationId xmlns:a16="http://schemas.microsoft.com/office/drawing/2014/main" id="{1AE52175-26C7-522E-6365-75C2E116EA7F}"/>
              </a:ext>
            </a:extLst>
          </p:cNvPr>
          <p:cNvSpPr/>
          <p:nvPr/>
        </p:nvSpPr>
        <p:spPr>
          <a:xfrm>
            <a:off x="7592538" y="174849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0,1</a:t>
            </a:r>
          </a:p>
        </p:txBody>
      </p:sp>
      <p:sp>
        <p:nvSpPr>
          <p:cNvPr id="6" name="!!0-2">
            <a:extLst>
              <a:ext uri="{FF2B5EF4-FFF2-40B4-BE49-F238E27FC236}">
                <a16:creationId xmlns:a16="http://schemas.microsoft.com/office/drawing/2014/main" id="{EDB8EB3F-60CC-1280-3757-0E1E083181EC}"/>
              </a:ext>
            </a:extLst>
          </p:cNvPr>
          <p:cNvSpPr/>
          <p:nvPr/>
        </p:nvSpPr>
        <p:spPr>
          <a:xfrm>
            <a:off x="8238215" y="248107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0,2</a:t>
            </a:r>
          </a:p>
        </p:txBody>
      </p:sp>
      <p:sp>
        <p:nvSpPr>
          <p:cNvPr id="8" name="!!0-4">
            <a:extLst>
              <a:ext uri="{FF2B5EF4-FFF2-40B4-BE49-F238E27FC236}">
                <a16:creationId xmlns:a16="http://schemas.microsoft.com/office/drawing/2014/main" id="{D99B39B7-2B6C-9304-4FCE-F43150B5EDEA}"/>
              </a:ext>
            </a:extLst>
          </p:cNvPr>
          <p:cNvSpPr/>
          <p:nvPr/>
        </p:nvSpPr>
        <p:spPr>
          <a:xfrm>
            <a:off x="9531531" y="394623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0,4</a:t>
            </a:r>
          </a:p>
        </p:txBody>
      </p:sp>
      <p:sp>
        <p:nvSpPr>
          <p:cNvPr id="9" name="!!0-5">
            <a:extLst>
              <a:ext uri="{FF2B5EF4-FFF2-40B4-BE49-F238E27FC236}">
                <a16:creationId xmlns:a16="http://schemas.microsoft.com/office/drawing/2014/main" id="{CD9D99E8-70B0-B25B-3AAC-E815416EF800}"/>
              </a:ext>
            </a:extLst>
          </p:cNvPr>
          <p:cNvSpPr/>
          <p:nvPr/>
        </p:nvSpPr>
        <p:spPr>
          <a:xfrm>
            <a:off x="10177862" y="467881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0,5</a:t>
            </a:r>
          </a:p>
        </p:txBody>
      </p:sp>
      <p:sp>
        <p:nvSpPr>
          <p:cNvPr id="10" name="!!0-6">
            <a:extLst>
              <a:ext uri="{FF2B5EF4-FFF2-40B4-BE49-F238E27FC236}">
                <a16:creationId xmlns:a16="http://schemas.microsoft.com/office/drawing/2014/main" id="{639E1089-A876-4F41-67A1-6735FF3CE984}"/>
              </a:ext>
            </a:extLst>
          </p:cNvPr>
          <p:cNvSpPr/>
          <p:nvPr/>
        </p:nvSpPr>
        <p:spPr>
          <a:xfrm>
            <a:off x="10825500" y="541139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0,6</a:t>
            </a:r>
          </a:p>
        </p:txBody>
      </p:sp>
      <p:sp>
        <p:nvSpPr>
          <p:cNvPr id="11" name="!!0-7">
            <a:extLst>
              <a:ext uri="{FF2B5EF4-FFF2-40B4-BE49-F238E27FC236}">
                <a16:creationId xmlns:a16="http://schemas.microsoft.com/office/drawing/2014/main" id="{6E20C06D-4785-07D3-4DAB-55E60CE2F11C}"/>
              </a:ext>
            </a:extLst>
          </p:cNvPr>
          <p:cNvSpPr/>
          <p:nvPr/>
        </p:nvSpPr>
        <p:spPr>
          <a:xfrm>
            <a:off x="11470524" y="614397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0,7</a:t>
            </a:r>
          </a:p>
        </p:txBody>
      </p:sp>
      <p:sp>
        <p:nvSpPr>
          <p:cNvPr id="68" name="!!1-0">
            <a:extLst>
              <a:ext uri="{FF2B5EF4-FFF2-40B4-BE49-F238E27FC236}">
                <a16:creationId xmlns:a16="http://schemas.microsoft.com/office/drawing/2014/main" id="{C0E82E47-B07D-03F1-7F7D-C8F20241E35D}"/>
              </a:ext>
            </a:extLst>
          </p:cNvPr>
          <p:cNvSpPr/>
          <p:nvPr/>
        </p:nvSpPr>
        <p:spPr>
          <a:xfrm>
            <a:off x="6946207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1,0</a:t>
            </a:r>
          </a:p>
        </p:txBody>
      </p:sp>
      <p:sp>
        <p:nvSpPr>
          <p:cNvPr id="69" name="!!1-1">
            <a:extLst>
              <a:ext uri="{FF2B5EF4-FFF2-40B4-BE49-F238E27FC236}">
                <a16:creationId xmlns:a16="http://schemas.microsoft.com/office/drawing/2014/main" id="{EC1B46B5-C7E2-EAFE-8444-8C71A8A4B612}"/>
              </a:ext>
            </a:extLst>
          </p:cNvPr>
          <p:cNvSpPr/>
          <p:nvPr/>
        </p:nvSpPr>
        <p:spPr>
          <a:xfrm>
            <a:off x="7592538" y="248107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1,1</a:t>
            </a:r>
          </a:p>
        </p:txBody>
      </p:sp>
      <p:sp>
        <p:nvSpPr>
          <p:cNvPr id="70" name="!!1-2">
            <a:extLst>
              <a:ext uri="{FF2B5EF4-FFF2-40B4-BE49-F238E27FC236}">
                <a16:creationId xmlns:a16="http://schemas.microsoft.com/office/drawing/2014/main" id="{3452899C-F425-143F-1AB7-1D5C238B6A0B}"/>
              </a:ext>
            </a:extLst>
          </p:cNvPr>
          <p:cNvSpPr/>
          <p:nvPr/>
        </p:nvSpPr>
        <p:spPr>
          <a:xfrm>
            <a:off x="8238215" y="321365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1,2</a:t>
            </a:r>
          </a:p>
        </p:txBody>
      </p:sp>
      <p:sp>
        <p:nvSpPr>
          <p:cNvPr id="72" name="!!1-4">
            <a:extLst>
              <a:ext uri="{FF2B5EF4-FFF2-40B4-BE49-F238E27FC236}">
                <a16:creationId xmlns:a16="http://schemas.microsoft.com/office/drawing/2014/main" id="{5C76EF16-B2A3-9092-EA70-ABA5D7F90F02}"/>
              </a:ext>
            </a:extLst>
          </p:cNvPr>
          <p:cNvSpPr/>
          <p:nvPr/>
        </p:nvSpPr>
        <p:spPr>
          <a:xfrm>
            <a:off x="9531531" y="467881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1,4</a:t>
            </a:r>
          </a:p>
        </p:txBody>
      </p:sp>
      <p:sp>
        <p:nvSpPr>
          <p:cNvPr id="73" name="!!1-5">
            <a:extLst>
              <a:ext uri="{FF2B5EF4-FFF2-40B4-BE49-F238E27FC236}">
                <a16:creationId xmlns:a16="http://schemas.microsoft.com/office/drawing/2014/main" id="{5C6A69AF-FDBA-8BB1-482C-6E60BB794ED3}"/>
              </a:ext>
            </a:extLst>
          </p:cNvPr>
          <p:cNvSpPr/>
          <p:nvPr/>
        </p:nvSpPr>
        <p:spPr>
          <a:xfrm>
            <a:off x="10177862" y="541139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1,5</a:t>
            </a:r>
          </a:p>
        </p:txBody>
      </p:sp>
      <p:sp>
        <p:nvSpPr>
          <p:cNvPr id="74" name="!!1-6">
            <a:extLst>
              <a:ext uri="{FF2B5EF4-FFF2-40B4-BE49-F238E27FC236}">
                <a16:creationId xmlns:a16="http://schemas.microsoft.com/office/drawing/2014/main" id="{E1298DA9-B443-741D-78CC-5A861BB14C6F}"/>
              </a:ext>
            </a:extLst>
          </p:cNvPr>
          <p:cNvSpPr/>
          <p:nvPr/>
        </p:nvSpPr>
        <p:spPr>
          <a:xfrm>
            <a:off x="10825500" y="614397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1,6</a:t>
            </a:r>
          </a:p>
        </p:txBody>
      </p:sp>
      <p:sp>
        <p:nvSpPr>
          <p:cNvPr id="75" name="!!1-7">
            <a:extLst>
              <a:ext uri="{FF2B5EF4-FFF2-40B4-BE49-F238E27FC236}">
                <a16:creationId xmlns:a16="http://schemas.microsoft.com/office/drawing/2014/main" id="{DA64FB17-6310-6A3B-2A32-B8AA729AD9EF}"/>
              </a:ext>
            </a:extLst>
          </p:cNvPr>
          <p:cNvSpPr/>
          <p:nvPr/>
        </p:nvSpPr>
        <p:spPr>
          <a:xfrm>
            <a:off x="11470524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1,7</a:t>
            </a:r>
          </a:p>
        </p:txBody>
      </p:sp>
      <p:sp>
        <p:nvSpPr>
          <p:cNvPr id="76" name="!!2-0">
            <a:extLst>
              <a:ext uri="{FF2B5EF4-FFF2-40B4-BE49-F238E27FC236}">
                <a16:creationId xmlns:a16="http://schemas.microsoft.com/office/drawing/2014/main" id="{4C912F9A-1FAB-15AE-20AB-7DC0827D3E58}"/>
              </a:ext>
            </a:extLst>
          </p:cNvPr>
          <p:cNvSpPr/>
          <p:nvPr/>
        </p:nvSpPr>
        <p:spPr>
          <a:xfrm>
            <a:off x="6946207" y="2481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2,0</a:t>
            </a:r>
          </a:p>
        </p:txBody>
      </p:sp>
      <p:sp>
        <p:nvSpPr>
          <p:cNvPr id="77" name="!!2-1">
            <a:extLst>
              <a:ext uri="{FF2B5EF4-FFF2-40B4-BE49-F238E27FC236}">
                <a16:creationId xmlns:a16="http://schemas.microsoft.com/office/drawing/2014/main" id="{07411A65-DAB1-10C4-497C-8E2081EFB6EA}"/>
              </a:ext>
            </a:extLst>
          </p:cNvPr>
          <p:cNvSpPr/>
          <p:nvPr/>
        </p:nvSpPr>
        <p:spPr>
          <a:xfrm>
            <a:off x="7592538" y="321365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2,1</a:t>
            </a:r>
          </a:p>
        </p:txBody>
      </p:sp>
      <p:sp>
        <p:nvSpPr>
          <p:cNvPr id="78" name="!!2-2">
            <a:extLst>
              <a:ext uri="{FF2B5EF4-FFF2-40B4-BE49-F238E27FC236}">
                <a16:creationId xmlns:a16="http://schemas.microsoft.com/office/drawing/2014/main" id="{C11810E6-C42D-C5A0-3DA8-133CA75EF054}"/>
              </a:ext>
            </a:extLst>
          </p:cNvPr>
          <p:cNvSpPr/>
          <p:nvPr/>
        </p:nvSpPr>
        <p:spPr>
          <a:xfrm>
            <a:off x="8238215" y="394623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2,2</a:t>
            </a:r>
          </a:p>
        </p:txBody>
      </p:sp>
      <p:sp>
        <p:nvSpPr>
          <p:cNvPr id="80" name="!!2-4">
            <a:extLst>
              <a:ext uri="{FF2B5EF4-FFF2-40B4-BE49-F238E27FC236}">
                <a16:creationId xmlns:a16="http://schemas.microsoft.com/office/drawing/2014/main" id="{ACF199FA-FC37-337E-775C-A99525AA7EE7}"/>
              </a:ext>
            </a:extLst>
          </p:cNvPr>
          <p:cNvSpPr/>
          <p:nvPr/>
        </p:nvSpPr>
        <p:spPr>
          <a:xfrm>
            <a:off x="9531531" y="541139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2,4</a:t>
            </a:r>
          </a:p>
        </p:txBody>
      </p:sp>
      <p:sp>
        <p:nvSpPr>
          <p:cNvPr id="81" name="!!2-5">
            <a:extLst>
              <a:ext uri="{FF2B5EF4-FFF2-40B4-BE49-F238E27FC236}">
                <a16:creationId xmlns:a16="http://schemas.microsoft.com/office/drawing/2014/main" id="{DF6BD688-6FC9-F76C-D9F3-AAACE30464D4}"/>
              </a:ext>
            </a:extLst>
          </p:cNvPr>
          <p:cNvSpPr/>
          <p:nvPr/>
        </p:nvSpPr>
        <p:spPr>
          <a:xfrm>
            <a:off x="10177862" y="614397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2,5</a:t>
            </a:r>
          </a:p>
        </p:txBody>
      </p:sp>
      <p:sp>
        <p:nvSpPr>
          <p:cNvPr id="82" name="!!2-6">
            <a:extLst>
              <a:ext uri="{FF2B5EF4-FFF2-40B4-BE49-F238E27FC236}">
                <a16:creationId xmlns:a16="http://schemas.microsoft.com/office/drawing/2014/main" id="{02BBE0F5-77CC-2EF1-FB92-8A10FC025B47}"/>
              </a:ext>
            </a:extLst>
          </p:cNvPr>
          <p:cNvSpPr/>
          <p:nvPr/>
        </p:nvSpPr>
        <p:spPr>
          <a:xfrm>
            <a:off x="10825500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2,6</a:t>
            </a:r>
          </a:p>
        </p:txBody>
      </p:sp>
      <p:sp>
        <p:nvSpPr>
          <p:cNvPr id="83" name="!!2-7">
            <a:extLst>
              <a:ext uri="{FF2B5EF4-FFF2-40B4-BE49-F238E27FC236}">
                <a16:creationId xmlns:a16="http://schemas.microsoft.com/office/drawing/2014/main" id="{EACED6F6-CF48-D4E6-8E0A-443B52BEFE45}"/>
              </a:ext>
            </a:extLst>
          </p:cNvPr>
          <p:cNvSpPr/>
          <p:nvPr/>
        </p:nvSpPr>
        <p:spPr>
          <a:xfrm>
            <a:off x="11470524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2,7</a:t>
            </a:r>
          </a:p>
        </p:txBody>
      </p:sp>
      <p:sp>
        <p:nvSpPr>
          <p:cNvPr id="84" name="!!3-0">
            <a:extLst>
              <a:ext uri="{FF2B5EF4-FFF2-40B4-BE49-F238E27FC236}">
                <a16:creationId xmlns:a16="http://schemas.microsoft.com/office/drawing/2014/main" id="{C141BA85-F293-197A-B90C-93C95C0B5169}"/>
              </a:ext>
            </a:extLst>
          </p:cNvPr>
          <p:cNvSpPr/>
          <p:nvPr/>
        </p:nvSpPr>
        <p:spPr>
          <a:xfrm>
            <a:off x="6946207" y="32136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3,0</a:t>
            </a:r>
          </a:p>
        </p:txBody>
      </p:sp>
      <p:sp>
        <p:nvSpPr>
          <p:cNvPr id="85" name="!!3-1">
            <a:extLst>
              <a:ext uri="{FF2B5EF4-FFF2-40B4-BE49-F238E27FC236}">
                <a16:creationId xmlns:a16="http://schemas.microsoft.com/office/drawing/2014/main" id="{D4E01A2B-F507-11C3-5A6C-C2810F936D70}"/>
              </a:ext>
            </a:extLst>
          </p:cNvPr>
          <p:cNvSpPr/>
          <p:nvPr/>
        </p:nvSpPr>
        <p:spPr>
          <a:xfrm>
            <a:off x="7592538" y="394623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3,1</a:t>
            </a:r>
          </a:p>
        </p:txBody>
      </p:sp>
      <p:sp>
        <p:nvSpPr>
          <p:cNvPr id="86" name="!!3-2">
            <a:extLst>
              <a:ext uri="{FF2B5EF4-FFF2-40B4-BE49-F238E27FC236}">
                <a16:creationId xmlns:a16="http://schemas.microsoft.com/office/drawing/2014/main" id="{21A55B32-993D-BB7B-834C-D959511B19EA}"/>
              </a:ext>
            </a:extLst>
          </p:cNvPr>
          <p:cNvSpPr/>
          <p:nvPr/>
        </p:nvSpPr>
        <p:spPr>
          <a:xfrm>
            <a:off x="8238215" y="467881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3,2</a:t>
            </a:r>
          </a:p>
        </p:txBody>
      </p:sp>
      <p:sp>
        <p:nvSpPr>
          <p:cNvPr id="88" name="!!3-4">
            <a:extLst>
              <a:ext uri="{FF2B5EF4-FFF2-40B4-BE49-F238E27FC236}">
                <a16:creationId xmlns:a16="http://schemas.microsoft.com/office/drawing/2014/main" id="{A871B5C0-ED59-1DF1-F554-7DF88E3BE7E9}"/>
              </a:ext>
            </a:extLst>
          </p:cNvPr>
          <p:cNvSpPr/>
          <p:nvPr/>
        </p:nvSpPr>
        <p:spPr>
          <a:xfrm>
            <a:off x="9531531" y="614397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3,4</a:t>
            </a:r>
          </a:p>
        </p:txBody>
      </p:sp>
      <p:sp>
        <p:nvSpPr>
          <p:cNvPr id="89" name="!!3-5">
            <a:extLst>
              <a:ext uri="{FF2B5EF4-FFF2-40B4-BE49-F238E27FC236}">
                <a16:creationId xmlns:a16="http://schemas.microsoft.com/office/drawing/2014/main" id="{C740C0CC-79BD-00CF-8654-4E4C6FACA676}"/>
              </a:ext>
            </a:extLst>
          </p:cNvPr>
          <p:cNvSpPr/>
          <p:nvPr/>
        </p:nvSpPr>
        <p:spPr>
          <a:xfrm>
            <a:off x="10177862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3,5</a:t>
            </a:r>
          </a:p>
        </p:txBody>
      </p:sp>
      <p:sp>
        <p:nvSpPr>
          <p:cNvPr id="90" name="!!3-6">
            <a:extLst>
              <a:ext uri="{FF2B5EF4-FFF2-40B4-BE49-F238E27FC236}">
                <a16:creationId xmlns:a16="http://schemas.microsoft.com/office/drawing/2014/main" id="{7B2E1643-9261-B6AB-2F4D-7CA3BE33B0EF}"/>
              </a:ext>
            </a:extLst>
          </p:cNvPr>
          <p:cNvSpPr/>
          <p:nvPr/>
        </p:nvSpPr>
        <p:spPr>
          <a:xfrm>
            <a:off x="10825500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3,6</a:t>
            </a:r>
          </a:p>
        </p:txBody>
      </p:sp>
      <p:sp>
        <p:nvSpPr>
          <p:cNvPr id="91" name="!!3-7">
            <a:extLst>
              <a:ext uri="{FF2B5EF4-FFF2-40B4-BE49-F238E27FC236}">
                <a16:creationId xmlns:a16="http://schemas.microsoft.com/office/drawing/2014/main" id="{8CC91A36-9CD7-6AEE-500A-63AB0B905DD6}"/>
              </a:ext>
            </a:extLst>
          </p:cNvPr>
          <p:cNvSpPr/>
          <p:nvPr/>
        </p:nvSpPr>
        <p:spPr>
          <a:xfrm>
            <a:off x="11470524" y="2481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3,7</a:t>
            </a:r>
          </a:p>
        </p:txBody>
      </p:sp>
      <p:sp>
        <p:nvSpPr>
          <p:cNvPr id="92" name="!!4-0">
            <a:extLst>
              <a:ext uri="{FF2B5EF4-FFF2-40B4-BE49-F238E27FC236}">
                <a16:creationId xmlns:a16="http://schemas.microsoft.com/office/drawing/2014/main" id="{57C035F8-F8F0-6587-F61E-655A89D3A4B0}"/>
              </a:ext>
            </a:extLst>
          </p:cNvPr>
          <p:cNvSpPr/>
          <p:nvPr/>
        </p:nvSpPr>
        <p:spPr>
          <a:xfrm>
            <a:off x="6946207" y="394623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4,0</a:t>
            </a:r>
          </a:p>
        </p:txBody>
      </p:sp>
      <p:sp>
        <p:nvSpPr>
          <p:cNvPr id="93" name="!!4-1">
            <a:extLst>
              <a:ext uri="{FF2B5EF4-FFF2-40B4-BE49-F238E27FC236}">
                <a16:creationId xmlns:a16="http://schemas.microsoft.com/office/drawing/2014/main" id="{5711F118-2343-599C-E5D6-AAAB95A04804}"/>
              </a:ext>
            </a:extLst>
          </p:cNvPr>
          <p:cNvSpPr/>
          <p:nvPr/>
        </p:nvSpPr>
        <p:spPr>
          <a:xfrm>
            <a:off x="7592538" y="467881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4,1</a:t>
            </a:r>
          </a:p>
        </p:txBody>
      </p:sp>
      <p:sp>
        <p:nvSpPr>
          <p:cNvPr id="94" name="!!4-2">
            <a:extLst>
              <a:ext uri="{FF2B5EF4-FFF2-40B4-BE49-F238E27FC236}">
                <a16:creationId xmlns:a16="http://schemas.microsoft.com/office/drawing/2014/main" id="{BA3DFA5D-CB4B-0406-75E3-DC300066A335}"/>
              </a:ext>
            </a:extLst>
          </p:cNvPr>
          <p:cNvSpPr/>
          <p:nvPr/>
        </p:nvSpPr>
        <p:spPr>
          <a:xfrm>
            <a:off x="8238215" y="541139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4,2</a:t>
            </a:r>
          </a:p>
        </p:txBody>
      </p:sp>
      <p:sp>
        <p:nvSpPr>
          <p:cNvPr id="96" name="!!4-4">
            <a:extLst>
              <a:ext uri="{FF2B5EF4-FFF2-40B4-BE49-F238E27FC236}">
                <a16:creationId xmlns:a16="http://schemas.microsoft.com/office/drawing/2014/main" id="{403FE602-0B1D-DB77-7532-51A29045E822}"/>
              </a:ext>
            </a:extLst>
          </p:cNvPr>
          <p:cNvSpPr/>
          <p:nvPr/>
        </p:nvSpPr>
        <p:spPr>
          <a:xfrm>
            <a:off x="9531531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4,4</a:t>
            </a:r>
          </a:p>
        </p:txBody>
      </p:sp>
      <p:sp>
        <p:nvSpPr>
          <p:cNvPr id="97" name="!!4-5">
            <a:extLst>
              <a:ext uri="{FF2B5EF4-FFF2-40B4-BE49-F238E27FC236}">
                <a16:creationId xmlns:a16="http://schemas.microsoft.com/office/drawing/2014/main" id="{DB69CDDA-46A9-4A73-F1EF-C40EC2FB928E}"/>
              </a:ext>
            </a:extLst>
          </p:cNvPr>
          <p:cNvSpPr/>
          <p:nvPr/>
        </p:nvSpPr>
        <p:spPr>
          <a:xfrm>
            <a:off x="10177862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4,5</a:t>
            </a:r>
          </a:p>
        </p:txBody>
      </p:sp>
      <p:sp>
        <p:nvSpPr>
          <p:cNvPr id="98" name="!!4-6">
            <a:extLst>
              <a:ext uri="{FF2B5EF4-FFF2-40B4-BE49-F238E27FC236}">
                <a16:creationId xmlns:a16="http://schemas.microsoft.com/office/drawing/2014/main" id="{FA16D8DA-C3FD-3F3F-3D6D-B90FE4E32777}"/>
              </a:ext>
            </a:extLst>
          </p:cNvPr>
          <p:cNvSpPr/>
          <p:nvPr/>
        </p:nvSpPr>
        <p:spPr>
          <a:xfrm>
            <a:off x="10825500" y="2481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4,6</a:t>
            </a:r>
          </a:p>
        </p:txBody>
      </p:sp>
      <p:sp>
        <p:nvSpPr>
          <p:cNvPr id="99" name="!!4-7">
            <a:extLst>
              <a:ext uri="{FF2B5EF4-FFF2-40B4-BE49-F238E27FC236}">
                <a16:creationId xmlns:a16="http://schemas.microsoft.com/office/drawing/2014/main" id="{96DB9AFA-A6B4-2B24-DDB6-132D2712A076}"/>
              </a:ext>
            </a:extLst>
          </p:cNvPr>
          <p:cNvSpPr/>
          <p:nvPr/>
        </p:nvSpPr>
        <p:spPr>
          <a:xfrm>
            <a:off x="11470524" y="32136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4,7</a:t>
            </a:r>
          </a:p>
        </p:txBody>
      </p:sp>
      <p:sp>
        <p:nvSpPr>
          <p:cNvPr id="100" name="!!5-0">
            <a:extLst>
              <a:ext uri="{FF2B5EF4-FFF2-40B4-BE49-F238E27FC236}">
                <a16:creationId xmlns:a16="http://schemas.microsoft.com/office/drawing/2014/main" id="{57909E21-D2A5-3162-14B1-124CC961DD93}"/>
              </a:ext>
            </a:extLst>
          </p:cNvPr>
          <p:cNvSpPr/>
          <p:nvPr/>
        </p:nvSpPr>
        <p:spPr>
          <a:xfrm>
            <a:off x="6946207" y="467881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5,0</a:t>
            </a:r>
          </a:p>
        </p:txBody>
      </p:sp>
      <p:sp>
        <p:nvSpPr>
          <p:cNvPr id="101" name="!!5-1">
            <a:extLst>
              <a:ext uri="{FF2B5EF4-FFF2-40B4-BE49-F238E27FC236}">
                <a16:creationId xmlns:a16="http://schemas.microsoft.com/office/drawing/2014/main" id="{0CA212FD-3128-ADF1-7CAF-1DDF0DD14C99}"/>
              </a:ext>
            </a:extLst>
          </p:cNvPr>
          <p:cNvSpPr/>
          <p:nvPr/>
        </p:nvSpPr>
        <p:spPr>
          <a:xfrm>
            <a:off x="7592538" y="541139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5,1</a:t>
            </a:r>
          </a:p>
        </p:txBody>
      </p:sp>
      <p:sp>
        <p:nvSpPr>
          <p:cNvPr id="102" name="!!5-2">
            <a:extLst>
              <a:ext uri="{FF2B5EF4-FFF2-40B4-BE49-F238E27FC236}">
                <a16:creationId xmlns:a16="http://schemas.microsoft.com/office/drawing/2014/main" id="{576CAC1E-E7EF-4B08-3728-79F207CAD42D}"/>
              </a:ext>
            </a:extLst>
          </p:cNvPr>
          <p:cNvSpPr/>
          <p:nvPr/>
        </p:nvSpPr>
        <p:spPr>
          <a:xfrm>
            <a:off x="8238215" y="614397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5,2</a:t>
            </a:r>
          </a:p>
        </p:txBody>
      </p:sp>
      <p:sp>
        <p:nvSpPr>
          <p:cNvPr id="104" name="!!5-4">
            <a:extLst>
              <a:ext uri="{FF2B5EF4-FFF2-40B4-BE49-F238E27FC236}">
                <a16:creationId xmlns:a16="http://schemas.microsoft.com/office/drawing/2014/main" id="{40494255-C03A-9BC5-E1C0-7DAEB22F38B8}"/>
              </a:ext>
            </a:extLst>
          </p:cNvPr>
          <p:cNvSpPr/>
          <p:nvPr/>
        </p:nvSpPr>
        <p:spPr>
          <a:xfrm>
            <a:off x="9531531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5,4</a:t>
            </a:r>
          </a:p>
        </p:txBody>
      </p:sp>
      <p:sp>
        <p:nvSpPr>
          <p:cNvPr id="105" name="!!5-5">
            <a:extLst>
              <a:ext uri="{FF2B5EF4-FFF2-40B4-BE49-F238E27FC236}">
                <a16:creationId xmlns:a16="http://schemas.microsoft.com/office/drawing/2014/main" id="{BF39EC5D-78E2-D7A3-F27E-EC1CE6FBE492}"/>
              </a:ext>
            </a:extLst>
          </p:cNvPr>
          <p:cNvSpPr/>
          <p:nvPr/>
        </p:nvSpPr>
        <p:spPr>
          <a:xfrm>
            <a:off x="10177862" y="2481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5,5</a:t>
            </a:r>
          </a:p>
        </p:txBody>
      </p:sp>
      <p:sp>
        <p:nvSpPr>
          <p:cNvPr id="106" name="!!5-6">
            <a:extLst>
              <a:ext uri="{FF2B5EF4-FFF2-40B4-BE49-F238E27FC236}">
                <a16:creationId xmlns:a16="http://schemas.microsoft.com/office/drawing/2014/main" id="{5296B4B3-D0A0-7DB9-3D6E-99D9B69356AD}"/>
              </a:ext>
            </a:extLst>
          </p:cNvPr>
          <p:cNvSpPr/>
          <p:nvPr/>
        </p:nvSpPr>
        <p:spPr>
          <a:xfrm>
            <a:off x="10825500" y="32136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5,6</a:t>
            </a:r>
          </a:p>
        </p:txBody>
      </p:sp>
      <p:sp>
        <p:nvSpPr>
          <p:cNvPr id="107" name="!!5-7">
            <a:extLst>
              <a:ext uri="{FF2B5EF4-FFF2-40B4-BE49-F238E27FC236}">
                <a16:creationId xmlns:a16="http://schemas.microsoft.com/office/drawing/2014/main" id="{86B999FD-B216-C115-846D-C1FDAA7F8483}"/>
              </a:ext>
            </a:extLst>
          </p:cNvPr>
          <p:cNvSpPr/>
          <p:nvPr/>
        </p:nvSpPr>
        <p:spPr>
          <a:xfrm>
            <a:off x="11470524" y="394623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5,7</a:t>
            </a:r>
          </a:p>
        </p:txBody>
      </p:sp>
      <p:sp>
        <p:nvSpPr>
          <p:cNvPr id="108" name="!!6-0">
            <a:extLst>
              <a:ext uri="{FF2B5EF4-FFF2-40B4-BE49-F238E27FC236}">
                <a16:creationId xmlns:a16="http://schemas.microsoft.com/office/drawing/2014/main" id="{1B0E6093-1CEC-6C28-912B-2F96B4F5E9B1}"/>
              </a:ext>
            </a:extLst>
          </p:cNvPr>
          <p:cNvSpPr/>
          <p:nvPr/>
        </p:nvSpPr>
        <p:spPr>
          <a:xfrm>
            <a:off x="6946207" y="5411399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6,0</a:t>
            </a:r>
          </a:p>
        </p:txBody>
      </p:sp>
      <p:sp>
        <p:nvSpPr>
          <p:cNvPr id="109" name="!!6-1">
            <a:extLst>
              <a:ext uri="{FF2B5EF4-FFF2-40B4-BE49-F238E27FC236}">
                <a16:creationId xmlns:a16="http://schemas.microsoft.com/office/drawing/2014/main" id="{4CAB0BAE-6D70-B751-014A-A45FF73BB22E}"/>
              </a:ext>
            </a:extLst>
          </p:cNvPr>
          <p:cNvSpPr/>
          <p:nvPr/>
        </p:nvSpPr>
        <p:spPr>
          <a:xfrm>
            <a:off x="7592538" y="6143979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6,1</a:t>
            </a:r>
          </a:p>
        </p:txBody>
      </p:sp>
      <p:sp>
        <p:nvSpPr>
          <p:cNvPr id="110" name="!!6-2">
            <a:extLst>
              <a:ext uri="{FF2B5EF4-FFF2-40B4-BE49-F238E27FC236}">
                <a16:creationId xmlns:a16="http://schemas.microsoft.com/office/drawing/2014/main" id="{5C3C92C2-D095-5066-56A4-E61E9A583FF4}"/>
              </a:ext>
            </a:extLst>
          </p:cNvPr>
          <p:cNvSpPr/>
          <p:nvPr/>
        </p:nvSpPr>
        <p:spPr>
          <a:xfrm>
            <a:off x="8238215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6,2</a:t>
            </a:r>
          </a:p>
        </p:txBody>
      </p:sp>
      <p:sp>
        <p:nvSpPr>
          <p:cNvPr id="112" name="!!6-4">
            <a:extLst>
              <a:ext uri="{FF2B5EF4-FFF2-40B4-BE49-F238E27FC236}">
                <a16:creationId xmlns:a16="http://schemas.microsoft.com/office/drawing/2014/main" id="{237D3F67-2318-9DFB-C26E-A03BAB9E6A5A}"/>
              </a:ext>
            </a:extLst>
          </p:cNvPr>
          <p:cNvSpPr/>
          <p:nvPr/>
        </p:nvSpPr>
        <p:spPr>
          <a:xfrm>
            <a:off x="9531531" y="2481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6,4</a:t>
            </a:r>
          </a:p>
        </p:txBody>
      </p:sp>
      <p:sp>
        <p:nvSpPr>
          <p:cNvPr id="113" name="!!6-5">
            <a:extLst>
              <a:ext uri="{FF2B5EF4-FFF2-40B4-BE49-F238E27FC236}">
                <a16:creationId xmlns:a16="http://schemas.microsoft.com/office/drawing/2014/main" id="{9C037394-845F-09FF-614B-07C1494E1485}"/>
              </a:ext>
            </a:extLst>
          </p:cNvPr>
          <p:cNvSpPr/>
          <p:nvPr/>
        </p:nvSpPr>
        <p:spPr>
          <a:xfrm>
            <a:off x="10177862" y="32136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6,5</a:t>
            </a:r>
          </a:p>
        </p:txBody>
      </p:sp>
      <p:sp>
        <p:nvSpPr>
          <p:cNvPr id="114" name="!!6-6">
            <a:extLst>
              <a:ext uri="{FF2B5EF4-FFF2-40B4-BE49-F238E27FC236}">
                <a16:creationId xmlns:a16="http://schemas.microsoft.com/office/drawing/2014/main" id="{F3779AE9-C9DD-D422-A08C-47B6C6B8D988}"/>
              </a:ext>
            </a:extLst>
          </p:cNvPr>
          <p:cNvSpPr/>
          <p:nvPr/>
        </p:nvSpPr>
        <p:spPr>
          <a:xfrm>
            <a:off x="10825500" y="394623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6,6</a:t>
            </a:r>
          </a:p>
        </p:txBody>
      </p:sp>
      <p:sp>
        <p:nvSpPr>
          <p:cNvPr id="115" name="!!6-7">
            <a:extLst>
              <a:ext uri="{FF2B5EF4-FFF2-40B4-BE49-F238E27FC236}">
                <a16:creationId xmlns:a16="http://schemas.microsoft.com/office/drawing/2014/main" id="{A0182A9F-6CCA-41B9-F66A-7EA984DA2AB0}"/>
              </a:ext>
            </a:extLst>
          </p:cNvPr>
          <p:cNvSpPr/>
          <p:nvPr/>
        </p:nvSpPr>
        <p:spPr>
          <a:xfrm>
            <a:off x="11470524" y="467881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6,7</a:t>
            </a:r>
          </a:p>
        </p:txBody>
      </p:sp>
      <p:sp>
        <p:nvSpPr>
          <p:cNvPr id="116" name="!!7-0">
            <a:extLst>
              <a:ext uri="{FF2B5EF4-FFF2-40B4-BE49-F238E27FC236}">
                <a16:creationId xmlns:a16="http://schemas.microsoft.com/office/drawing/2014/main" id="{D13C7B57-307A-2811-659E-74ABB28329D4}"/>
              </a:ext>
            </a:extLst>
          </p:cNvPr>
          <p:cNvSpPr/>
          <p:nvPr/>
        </p:nvSpPr>
        <p:spPr>
          <a:xfrm>
            <a:off x="6946207" y="614398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7,0</a:t>
            </a:r>
          </a:p>
        </p:txBody>
      </p:sp>
      <p:sp>
        <p:nvSpPr>
          <p:cNvPr id="117" name="!!7-1">
            <a:extLst>
              <a:ext uri="{FF2B5EF4-FFF2-40B4-BE49-F238E27FC236}">
                <a16:creationId xmlns:a16="http://schemas.microsoft.com/office/drawing/2014/main" id="{2A38D84A-FC4D-8688-37DA-0F2AAE89ED25}"/>
              </a:ext>
            </a:extLst>
          </p:cNvPr>
          <p:cNvSpPr/>
          <p:nvPr/>
        </p:nvSpPr>
        <p:spPr>
          <a:xfrm>
            <a:off x="7592538" y="101591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7,1</a:t>
            </a:r>
          </a:p>
        </p:txBody>
      </p:sp>
      <p:sp>
        <p:nvSpPr>
          <p:cNvPr id="118" name="!!7-2">
            <a:extLst>
              <a:ext uri="{FF2B5EF4-FFF2-40B4-BE49-F238E27FC236}">
                <a16:creationId xmlns:a16="http://schemas.microsoft.com/office/drawing/2014/main" id="{6B5A34E6-AFF7-1EB5-FDD9-CC8620571D20}"/>
              </a:ext>
            </a:extLst>
          </p:cNvPr>
          <p:cNvSpPr/>
          <p:nvPr/>
        </p:nvSpPr>
        <p:spPr>
          <a:xfrm>
            <a:off x="8238215" y="174849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7,2</a:t>
            </a:r>
          </a:p>
        </p:txBody>
      </p:sp>
      <p:sp>
        <p:nvSpPr>
          <p:cNvPr id="120" name="!!7-4">
            <a:extLst>
              <a:ext uri="{FF2B5EF4-FFF2-40B4-BE49-F238E27FC236}">
                <a16:creationId xmlns:a16="http://schemas.microsoft.com/office/drawing/2014/main" id="{37891DA1-AA02-4821-478B-79A5D99A5264}"/>
              </a:ext>
            </a:extLst>
          </p:cNvPr>
          <p:cNvSpPr/>
          <p:nvPr/>
        </p:nvSpPr>
        <p:spPr>
          <a:xfrm>
            <a:off x="9531531" y="3213659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7,4</a:t>
            </a:r>
          </a:p>
        </p:txBody>
      </p:sp>
      <p:sp>
        <p:nvSpPr>
          <p:cNvPr id="121" name="!!7-5">
            <a:extLst>
              <a:ext uri="{FF2B5EF4-FFF2-40B4-BE49-F238E27FC236}">
                <a16:creationId xmlns:a16="http://schemas.microsoft.com/office/drawing/2014/main" id="{CC7A370A-3419-716E-692A-28483B37161B}"/>
              </a:ext>
            </a:extLst>
          </p:cNvPr>
          <p:cNvSpPr/>
          <p:nvPr/>
        </p:nvSpPr>
        <p:spPr>
          <a:xfrm>
            <a:off x="10177862" y="3946240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7,5</a:t>
            </a:r>
          </a:p>
        </p:txBody>
      </p:sp>
      <p:sp>
        <p:nvSpPr>
          <p:cNvPr id="122" name="!!7-6">
            <a:extLst>
              <a:ext uri="{FF2B5EF4-FFF2-40B4-BE49-F238E27FC236}">
                <a16:creationId xmlns:a16="http://schemas.microsoft.com/office/drawing/2014/main" id="{252E4118-FA51-F2FF-F6D4-04B5713827C2}"/>
              </a:ext>
            </a:extLst>
          </p:cNvPr>
          <p:cNvSpPr/>
          <p:nvPr/>
        </p:nvSpPr>
        <p:spPr>
          <a:xfrm>
            <a:off x="10825500" y="4678821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7,6</a:t>
            </a:r>
          </a:p>
        </p:txBody>
      </p:sp>
      <p:sp>
        <p:nvSpPr>
          <p:cNvPr id="123" name="!!7-7">
            <a:extLst>
              <a:ext uri="{FF2B5EF4-FFF2-40B4-BE49-F238E27FC236}">
                <a16:creationId xmlns:a16="http://schemas.microsoft.com/office/drawing/2014/main" id="{AC2DC053-F3F2-72CB-12C0-BB1F0E5672B1}"/>
              </a:ext>
            </a:extLst>
          </p:cNvPr>
          <p:cNvSpPr/>
          <p:nvPr/>
        </p:nvSpPr>
        <p:spPr>
          <a:xfrm>
            <a:off x="11470524" y="541140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7,7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61E9D3B5-E9A0-9314-2255-DE8738472E13}"/>
              </a:ext>
            </a:extLst>
          </p:cNvPr>
          <p:cNvSpPr/>
          <p:nvPr/>
        </p:nvSpPr>
        <p:spPr>
          <a:xfrm>
            <a:off x="-1763119" y="3022854"/>
            <a:ext cx="1671492" cy="1146016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Column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Writer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(II=1)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F656C266-F223-BB34-043A-FE849C29F692}"/>
              </a:ext>
            </a:extLst>
          </p:cNvPr>
          <p:cNvSpPr/>
          <p:nvPr/>
        </p:nvSpPr>
        <p:spPr>
          <a:xfrm>
            <a:off x="12869260" y="3022854"/>
            <a:ext cx="1671492" cy="1146016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Row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Reader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(II=1)</a:t>
            </a:r>
          </a:p>
        </p:txBody>
      </p:sp>
      <p:sp>
        <p:nvSpPr>
          <p:cNvPr id="3" name="!!w0-0">
            <a:extLst>
              <a:ext uri="{FF2B5EF4-FFF2-40B4-BE49-F238E27FC236}">
                <a16:creationId xmlns:a16="http://schemas.microsoft.com/office/drawing/2014/main" id="{4616DEA3-77BC-33A3-E532-0EAE63717D9A}"/>
              </a:ext>
            </a:extLst>
          </p:cNvPr>
          <p:cNvSpPr/>
          <p:nvPr/>
        </p:nvSpPr>
        <p:spPr>
          <a:xfrm>
            <a:off x="141081" y="101591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0,x</a:t>
            </a:r>
          </a:p>
        </p:txBody>
      </p:sp>
      <p:sp>
        <p:nvSpPr>
          <p:cNvPr id="14" name="!!w1-0">
            <a:extLst>
              <a:ext uri="{FF2B5EF4-FFF2-40B4-BE49-F238E27FC236}">
                <a16:creationId xmlns:a16="http://schemas.microsoft.com/office/drawing/2014/main" id="{9DDA67E7-BA62-13CC-F4EB-5109D5877658}"/>
              </a:ext>
            </a:extLst>
          </p:cNvPr>
          <p:cNvSpPr/>
          <p:nvPr/>
        </p:nvSpPr>
        <p:spPr>
          <a:xfrm>
            <a:off x="141081" y="174849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1,x</a:t>
            </a:r>
          </a:p>
        </p:txBody>
      </p:sp>
      <p:sp>
        <p:nvSpPr>
          <p:cNvPr id="15" name="!!w2-0">
            <a:extLst>
              <a:ext uri="{FF2B5EF4-FFF2-40B4-BE49-F238E27FC236}">
                <a16:creationId xmlns:a16="http://schemas.microsoft.com/office/drawing/2014/main" id="{220ED7EA-84EC-91B3-D463-A72F1AA9BEAD}"/>
              </a:ext>
            </a:extLst>
          </p:cNvPr>
          <p:cNvSpPr/>
          <p:nvPr/>
        </p:nvSpPr>
        <p:spPr>
          <a:xfrm>
            <a:off x="141081" y="248107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2,x</a:t>
            </a:r>
          </a:p>
        </p:txBody>
      </p:sp>
      <p:sp>
        <p:nvSpPr>
          <p:cNvPr id="16" name="!!w3-0">
            <a:extLst>
              <a:ext uri="{FF2B5EF4-FFF2-40B4-BE49-F238E27FC236}">
                <a16:creationId xmlns:a16="http://schemas.microsoft.com/office/drawing/2014/main" id="{1962D559-6F23-E85E-06B7-5E0BB450B6D1}"/>
              </a:ext>
            </a:extLst>
          </p:cNvPr>
          <p:cNvSpPr/>
          <p:nvPr/>
        </p:nvSpPr>
        <p:spPr>
          <a:xfrm>
            <a:off x="141081" y="321365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3,x</a:t>
            </a:r>
          </a:p>
        </p:txBody>
      </p:sp>
      <p:sp>
        <p:nvSpPr>
          <p:cNvPr id="17" name="!!w4-0">
            <a:extLst>
              <a:ext uri="{FF2B5EF4-FFF2-40B4-BE49-F238E27FC236}">
                <a16:creationId xmlns:a16="http://schemas.microsoft.com/office/drawing/2014/main" id="{F4F85B18-A173-C2B0-F695-0563A3DCCA4C}"/>
              </a:ext>
            </a:extLst>
          </p:cNvPr>
          <p:cNvSpPr/>
          <p:nvPr/>
        </p:nvSpPr>
        <p:spPr>
          <a:xfrm>
            <a:off x="141081" y="394623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4,x</a:t>
            </a:r>
          </a:p>
        </p:txBody>
      </p:sp>
      <p:sp>
        <p:nvSpPr>
          <p:cNvPr id="18" name="!!w5-0">
            <a:extLst>
              <a:ext uri="{FF2B5EF4-FFF2-40B4-BE49-F238E27FC236}">
                <a16:creationId xmlns:a16="http://schemas.microsoft.com/office/drawing/2014/main" id="{1A6DD975-4672-F189-E547-67B519E70CAA}"/>
              </a:ext>
            </a:extLst>
          </p:cNvPr>
          <p:cNvSpPr/>
          <p:nvPr/>
        </p:nvSpPr>
        <p:spPr>
          <a:xfrm>
            <a:off x="141081" y="467881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5,x</a:t>
            </a:r>
          </a:p>
        </p:txBody>
      </p:sp>
      <p:sp>
        <p:nvSpPr>
          <p:cNvPr id="19" name="!!w6-0">
            <a:extLst>
              <a:ext uri="{FF2B5EF4-FFF2-40B4-BE49-F238E27FC236}">
                <a16:creationId xmlns:a16="http://schemas.microsoft.com/office/drawing/2014/main" id="{849FC083-920A-5BC7-1A16-9B1B706C3BC8}"/>
              </a:ext>
            </a:extLst>
          </p:cNvPr>
          <p:cNvSpPr/>
          <p:nvPr/>
        </p:nvSpPr>
        <p:spPr>
          <a:xfrm>
            <a:off x="141081" y="541139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6,x</a:t>
            </a:r>
          </a:p>
        </p:txBody>
      </p:sp>
      <p:sp>
        <p:nvSpPr>
          <p:cNvPr id="20" name="!!w7-0">
            <a:extLst>
              <a:ext uri="{FF2B5EF4-FFF2-40B4-BE49-F238E27FC236}">
                <a16:creationId xmlns:a16="http://schemas.microsoft.com/office/drawing/2014/main" id="{1AA74212-83FF-0ABB-37D3-7FFECD212B86}"/>
              </a:ext>
            </a:extLst>
          </p:cNvPr>
          <p:cNvSpPr/>
          <p:nvPr/>
        </p:nvSpPr>
        <p:spPr>
          <a:xfrm>
            <a:off x="141081" y="614398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7,x</a:t>
            </a:r>
          </a:p>
        </p:txBody>
      </p:sp>
      <p:sp>
        <p:nvSpPr>
          <p:cNvPr id="7" name="!!0-3">
            <a:extLst>
              <a:ext uri="{FF2B5EF4-FFF2-40B4-BE49-F238E27FC236}">
                <a16:creationId xmlns:a16="http://schemas.microsoft.com/office/drawing/2014/main" id="{B971884A-4272-6DA3-AC0F-1F606BF635B5}"/>
              </a:ext>
            </a:extLst>
          </p:cNvPr>
          <p:cNvSpPr/>
          <p:nvPr/>
        </p:nvSpPr>
        <p:spPr>
          <a:xfrm>
            <a:off x="8885200" y="321365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0,3</a:t>
            </a:r>
          </a:p>
        </p:txBody>
      </p:sp>
      <p:sp>
        <p:nvSpPr>
          <p:cNvPr id="71" name="!!1-3">
            <a:extLst>
              <a:ext uri="{FF2B5EF4-FFF2-40B4-BE49-F238E27FC236}">
                <a16:creationId xmlns:a16="http://schemas.microsoft.com/office/drawing/2014/main" id="{FACCB1B2-D413-847C-DDD1-1B4DBA00FAAB}"/>
              </a:ext>
            </a:extLst>
          </p:cNvPr>
          <p:cNvSpPr/>
          <p:nvPr/>
        </p:nvSpPr>
        <p:spPr>
          <a:xfrm>
            <a:off x="8885200" y="394623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1,3</a:t>
            </a:r>
          </a:p>
        </p:txBody>
      </p:sp>
      <p:sp>
        <p:nvSpPr>
          <p:cNvPr id="79" name="!!2-3">
            <a:extLst>
              <a:ext uri="{FF2B5EF4-FFF2-40B4-BE49-F238E27FC236}">
                <a16:creationId xmlns:a16="http://schemas.microsoft.com/office/drawing/2014/main" id="{E420262D-FEB6-3830-5242-F14B3F9483FF}"/>
              </a:ext>
            </a:extLst>
          </p:cNvPr>
          <p:cNvSpPr/>
          <p:nvPr/>
        </p:nvSpPr>
        <p:spPr>
          <a:xfrm>
            <a:off x="8885200" y="467881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2,3</a:t>
            </a:r>
          </a:p>
        </p:txBody>
      </p:sp>
      <p:sp>
        <p:nvSpPr>
          <p:cNvPr id="87" name="!!3-3">
            <a:extLst>
              <a:ext uri="{FF2B5EF4-FFF2-40B4-BE49-F238E27FC236}">
                <a16:creationId xmlns:a16="http://schemas.microsoft.com/office/drawing/2014/main" id="{76123FB9-2087-E880-3BB1-48EB7C0048E5}"/>
              </a:ext>
            </a:extLst>
          </p:cNvPr>
          <p:cNvSpPr/>
          <p:nvPr/>
        </p:nvSpPr>
        <p:spPr>
          <a:xfrm>
            <a:off x="8885200" y="541139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3,3</a:t>
            </a:r>
          </a:p>
        </p:txBody>
      </p:sp>
      <p:sp>
        <p:nvSpPr>
          <p:cNvPr id="95" name="!!4-3">
            <a:extLst>
              <a:ext uri="{FF2B5EF4-FFF2-40B4-BE49-F238E27FC236}">
                <a16:creationId xmlns:a16="http://schemas.microsoft.com/office/drawing/2014/main" id="{84DFB676-93F1-9CB8-2881-A539F6962BC4}"/>
              </a:ext>
            </a:extLst>
          </p:cNvPr>
          <p:cNvSpPr/>
          <p:nvPr/>
        </p:nvSpPr>
        <p:spPr>
          <a:xfrm>
            <a:off x="8885200" y="614397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4,3</a:t>
            </a:r>
          </a:p>
        </p:txBody>
      </p:sp>
      <p:sp>
        <p:nvSpPr>
          <p:cNvPr id="103" name="!!5-3">
            <a:extLst>
              <a:ext uri="{FF2B5EF4-FFF2-40B4-BE49-F238E27FC236}">
                <a16:creationId xmlns:a16="http://schemas.microsoft.com/office/drawing/2014/main" id="{6D970B24-C005-5901-5DA5-C7E4428A51C3}"/>
              </a:ext>
            </a:extLst>
          </p:cNvPr>
          <p:cNvSpPr/>
          <p:nvPr/>
        </p:nvSpPr>
        <p:spPr>
          <a:xfrm>
            <a:off x="8885200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5,3</a:t>
            </a:r>
          </a:p>
        </p:txBody>
      </p:sp>
      <p:sp>
        <p:nvSpPr>
          <p:cNvPr id="111" name="!!6-3">
            <a:extLst>
              <a:ext uri="{FF2B5EF4-FFF2-40B4-BE49-F238E27FC236}">
                <a16:creationId xmlns:a16="http://schemas.microsoft.com/office/drawing/2014/main" id="{91A27822-63E1-9AB2-07F4-BDD23A0ED8DA}"/>
              </a:ext>
            </a:extLst>
          </p:cNvPr>
          <p:cNvSpPr/>
          <p:nvPr/>
        </p:nvSpPr>
        <p:spPr>
          <a:xfrm>
            <a:off x="8885200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6,3</a:t>
            </a:r>
          </a:p>
        </p:txBody>
      </p:sp>
      <p:sp>
        <p:nvSpPr>
          <p:cNvPr id="119" name="!!7-3">
            <a:extLst>
              <a:ext uri="{FF2B5EF4-FFF2-40B4-BE49-F238E27FC236}">
                <a16:creationId xmlns:a16="http://schemas.microsoft.com/office/drawing/2014/main" id="{FAD86CC9-80D3-6D59-AE60-CC22936FF85A}"/>
              </a:ext>
            </a:extLst>
          </p:cNvPr>
          <p:cNvSpPr/>
          <p:nvPr/>
        </p:nvSpPr>
        <p:spPr>
          <a:xfrm>
            <a:off x="8885200" y="248107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7,3</a:t>
            </a:r>
          </a:p>
        </p:txBody>
      </p:sp>
      <p:sp>
        <p:nvSpPr>
          <p:cNvPr id="23" name="tempbox">
            <a:extLst>
              <a:ext uri="{FF2B5EF4-FFF2-40B4-BE49-F238E27FC236}">
                <a16:creationId xmlns:a16="http://schemas.microsoft.com/office/drawing/2014/main" id="{90953ED6-4C8E-8562-93B9-F0DAE9E30778}"/>
              </a:ext>
            </a:extLst>
          </p:cNvPr>
          <p:cNvSpPr/>
          <p:nvPr/>
        </p:nvSpPr>
        <p:spPr>
          <a:xfrm>
            <a:off x="2315489" y="101590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" name="tempbox">
            <a:extLst>
              <a:ext uri="{FF2B5EF4-FFF2-40B4-BE49-F238E27FC236}">
                <a16:creationId xmlns:a16="http://schemas.microsoft.com/office/drawing/2014/main" id="{CE043FF3-68E0-2743-A10C-38059121508E}"/>
              </a:ext>
            </a:extLst>
          </p:cNvPr>
          <p:cNvSpPr/>
          <p:nvPr/>
        </p:nvSpPr>
        <p:spPr>
          <a:xfrm>
            <a:off x="2315489" y="1748489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" name="tempbox">
            <a:extLst>
              <a:ext uri="{FF2B5EF4-FFF2-40B4-BE49-F238E27FC236}">
                <a16:creationId xmlns:a16="http://schemas.microsoft.com/office/drawing/2014/main" id="{F4DFB0EF-47E8-01EF-ADCB-6E42D2D65BC6}"/>
              </a:ext>
            </a:extLst>
          </p:cNvPr>
          <p:cNvSpPr/>
          <p:nvPr/>
        </p:nvSpPr>
        <p:spPr>
          <a:xfrm>
            <a:off x="2315489" y="2481070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" name="tempbox">
            <a:extLst>
              <a:ext uri="{FF2B5EF4-FFF2-40B4-BE49-F238E27FC236}">
                <a16:creationId xmlns:a16="http://schemas.microsoft.com/office/drawing/2014/main" id="{F3190D33-C12C-B273-11BE-3FC5CE4CB02A}"/>
              </a:ext>
            </a:extLst>
          </p:cNvPr>
          <p:cNvSpPr/>
          <p:nvPr/>
        </p:nvSpPr>
        <p:spPr>
          <a:xfrm>
            <a:off x="2315489" y="3213651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" name="tempbox">
            <a:extLst>
              <a:ext uri="{FF2B5EF4-FFF2-40B4-BE49-F238E27FC236}">
                <a16:creationId xmlns:a16="http://schemas.microsoft.com/office/drawing/2014/main" id="{D2F6404F-F95F-5787-5191-CAE29B2C359F}"/>
              </a:ext>
            </a:extLst>
          </p:cNvPr>
          <p:cNvSpPr/>
          <p:nvPr/>
        </p:nvSpPr>
        <p:spPr>
          <a:xfrm>
            <a:off x="2315489" y="394623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" name="tempbox">
            <a:extLst>
              <a:ext uri="{FF2B5EF4-FFF2-40B4-BE49-F238E27FC236}">
                <a16:creationId xmlns:a16="http://schemas.microsoft.com/office/drawing/2014/main" id="{64E225D7-167E-9C2C-6CF5-35C863C71748}"/>
              </a:ext>
            </a:extLst>
          </p:cNvPr>
          <p:cNvSpPr/>
          <p:nvPr/>
        </p:nvSpPr>
        <p:spPr>
          <a:xfrm>
            <a:off x="2315489" y="46788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" name="tempbox">
            <a:extLst>
              <a:ext uri="{FF2B5EF4-FFF2-40B4-BE49-F238E27FC236}">
                <a16:creationId xmlns:a16="http://schemas.microsoft.com/office/drawing/2014/main" id="{AB15E057-CC87-F66B-13FD-4987A56F47A2}"/>
              </a:ext>
            </a:extLst>
          </p:cNvPr>
          <p:cNvSpPr/>
          <p:nvPr/>
        </p:nvSpPr>
        <p:spPr>
          <a:xfrm>
            <a:off x="2315489" y="54113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0" name="tempbox">
            <a:extLst>
              <a:ext uri="{FF2B5EF4-FFF2-40B4-BE49-F238E27FC236}">
                <a16:creationId xmlns:a16="http://schemas.microsoft.com/office/drawing/2014/main" id="{2D376569-566E-D8E4-0482-BF226A5065F1}"/>
              </a:ext>
            </a:extLst>
          </p:cNvPr>
          <p:cNvSpPr/>
          <p:nvPr/>
        </p:nvSpPr>
        <p:spPr>
          <a:xfrm>
            <a:off x="2315489" y="614397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2" name="tempbox">
            <a:extLst>
              <a:ext uri="{FF2B5EF4-FFF2-40B4-BE49-F238E27FC236}">
                <a16:creationId xmlns:a16="http://schemas.microsoft.com/office/drawing/2014/main" id="{24CABA60-ADF5-A97C-7BD8-CA442D699661}"/>
              </a:ext>
            </a:extLst>
          </p:cNvPr>
          <p:cNvSpPr/>
          <p:nvPr/>
        </p:nvSpPr>
        <p:spPr>
          <a:xfrm>
            <a:off x="4631011" y="101590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3" name="tempbox">
            <a:extLst>
              <a:ext uri="{FF2B5EF4-FFF2-40B4-BE49-F238E27FC236}">
                <a16:creationId xmlns:a16="http://schemas.microsoft.com/office/drawing/2014/main" id="{C89DD2A2-90D0-77DD-5581-A091CC8D26C0}"/>
              </a:ext>
            </a:extLst>
          </p:cNvPr>
          <p:cNvSpPr/>
          <p:nvPr/>
        </p:nvSpPr>
        <p:spPr>
          <a:xfrm>
            <a:off x="4631011" y="1748489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5" name="tempbox">
            <a:extLst>
              <a:ext uri="{FF2B5EF4-FFF2-40B4-BE49-F238E27FC236}">
                <a16:creationId xmlns:a16="http://schemas.microsoft.com/office/drawing/2014/main" id="{EBDBC120-8A5B-A0AB-763F-CF468416F9BF}"/>
              </a:ext>
            </a:extLst>
          </p:cNvPr>
          <p:cNvSpPr/>
          <p:nvPr/>
        </p:nvSpPr>
        <p:spPr>
          <a:xfrm>
            <a:off x="4631011" y="2481070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6" name="tempbox">
            <a:extLst>
              <a:ext uri="{FF2B5EF4-FFF2-40B4-BE49-F238E27FC236}">
                <a16:creationId xmlns:a16="http://schemas.microsoft.com/office/drawing/2014/main" id="{E0F35AB5-FD3A-ADDC-1BCA-4299B9D46295}"/>
              </a:ext>
            </a:extLst>
          </p:cNvPr>
          <p:cNvSpPr/>
          <p:nvPr/>
        </p:nvSpPr>
        <p:spPr>
          <a:xfrm>
            <a:off x="4631011" y="3213651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8" name="tempbox">
            <a:extLst>
              <a:ext uri="{FF2B5EF4-FFF2-40B4-BE49-F238E27FC236}">
                <a16:creationId xmlns:a16="http://schemas.microsoft.com/office/drawing/2014/main" id="{FDB53F10-76DB-DAE6-8E05-43BCA3B9BE39}"/>
              </a:ext>
            </a:extLst>
          </p:cNvPr>
          <p:cNvSpPr/>
          <p:nvPr/>
        </p:nvSpPr>
        <p:spPr>
          <a:xfrm>
            <a:off x="4631011" y="394623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9" name="tempbox">
            <a:extLst>
              <a:ext uri="{FF2B5EF4-FFF2-40B4-BE49-F238E27FC236}">
                <a16:creationId xmlns:a16="http://schemas.microsoft.com/office/drawing/2014/main" id="{2A8C4DC3-752B-A52C-0D9C-A16ECA3839B7}"/>
              </a:ext>
            </a:extLst>
          </p:cNvPr>
          <p:cNvSpPr/>
          <p:nvPr/>
        </p:nvSpPr>
        <p:spPr>
          <a:xfrm>
            <a:off x="4631011" y="46788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1" name="tempbox">
            <a:extLst>
              <a:ext uri="{FF2B5EF4-FFF2-40B4-BE49-F238E27FC236}">
                <a16:creationId xmlns:a16="http://schemas.microsoft.com/office/drawing/2014/main" id="{23608E2B-CCEF-A691-ACD3-A4C65BC493A8}"/>
              </a:ext>
            </a:extLst>
          </p:cNvPr>
          <p:cNvSpPr/>
          <p:nvPr/>
        </p:nvSpPr>
        <p:spPr>
          <a:xfrm>
            <a:off x="4631011" y="54113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2" name="tempbox">
            <a:extLst>
              <a:ext uri="{FF2B5EF4-FFF2-40B4-BE49-F238E27FC236}">
                <a16:creationId xmlns:a16="http://schemas.microsoft.com/office/drawing/2014/main" id="{2BF6504D-8F95-3571-B442-FFB3B9CD3794}"/>
              </a:ext>
            </a:extLst>
          </p:cNvPr>
          <p:cNvSpPr/>
          <p:nvPr/>
        </p:nvSpPr>
        <p:spPr>
          <a:xfrm>
            <a:off x="4631011" y="614397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54" name="arrwo">
            <a:extLst>
              <a:ext uri="{FF2B5EF4-FFF2-40B4-BE49-F238E27FC236}">
                <a16:creationId xmlns:a16="http://schemas.microsoft.com/office/drawing/2014/main" id="{B1CA01BB-7B21-B6B1-D986-8E31205E142E}"/>
              </a:ext>
            </a:extLst>
          </p:cNvPr>
          <p:cNvCxnSpPr>
            <a:cxnSpLocks/>
            <a:stCxn id="3" idx="3"/>
            <a:endCxn id="23" idx="1"/>
          </p:cNvCxnSpPr>
          <p:nvPr/>
        </p:nvCxnSpPr>
        <p:spPr>
          <a:xfrm flipV="1">
            <a:off x="787412" y="1339074"/>
            <a:ext cx="1528077" cy="4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arrwo">
            <a:extLst>
              <a:ext uri="{FF2B5EF4-FFF2-40B4-BE49-F238E27FC236}">
                <a16:creationId xmlns:a16="http://schemas.microsoft.com/office/drawing/2014/main" id="{C1E9AC5F-DF0C-D8BB-7AA8-46000536861C}"/>
              </a:ext>
            </a:extLst>
          </p:cNvPr>
          <p:cNvCxnSpPr>
            <a:cxnSpLocks/>
            <a:stCxn id="3" idx="3"/>
            <a:endCxn id="35" idx="1"/>
          </p:cNvCxnSpPr>
          <p:nvPr/>
        </p:nvCxnSpPr>
        <p:spPr>
          <a:xfrm>
            <a:off x="787412" y="1339078"/>
            <a:ext cx="1528077" cy="2930320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arrwo">
            <a:extLst>
              <a:ext uri="{FF2B5EF4-FFF2-40B4-BE49-F238E27FC236}">
                <a16:creationId xmlns:a16="http://schemas.microsoft.com/office/drawing/2014/main" id="{EB375565-1FE4-BF66-EEF3-F45612A3C429}"/>
              </a:ext>
            </a:extLst>
          </p:cNvPr>
          <p:cNvCxnSpPr>
            <a:cxnSpLocks/>
            <a:stCxn id="14" idx="3"/>
            <a:endCxn id="25" idx="1"/>
          </p:cNvCxnSpPr>
          <p:nvPr/>
        </p:nvCxnSpPr>
        <p:spPr>
          <a:xfrm flipV="1">
            <a:off x="787412" y="2071655"/>
            <a:ext cx="1528077" cy="4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arrwo">
            <a:extLst>
              <a:ext uri="{FF2B5EF4-FFF2-40B4-BE49-F238E27FC236}">
                <a16:creationId xmlns:a16="http://schemas.microsoft.com/office/drawing/2014/main" id="{0C4EBAAB-2AD4-2772-B7B6-EF0C51BC50C2}"/>
              </a:ext>
            </a:extLst>
          </p:cNvPr>
          <p:cNvCxnSpPr>
            <a:cxnSpLocks/>
            <a:stCxn id="15" idx="3"/>
            <a:endCxn id="29" idx="1"/>
          </p:cNvCxnSpPr>
          <p:nvPr/>
        </p:nvCxnSpPr>
        <p:spPr>
          <a:xfrm flipV="1">
            <a:off x="787412" y="2804236"/>
            <a:ext cx="1528077" cy="4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9" name="arrwo">
            <a:extLst>
              <a:ext uri="{FF2B5EF4-FFF2-40B4-BE49-F238E27FC236}">
                <a16:creationId xmlns:a16="http://schemas.microsoft.com/office/drawing/2014/main" id="{2F5DD3ED-E7B5-DD59-A3A5-C62D64E54DE9}"/>
              </a:ext>
            </a:extLst>
          </p:cNvPr>
          <p:cNvCxnSpPr>
            <a:cxnSpLocks/>
            <a:stCxn id="16" idx="3"/>
            <a:endCxn id="31" idx="1"/>
          </p:cNvCxnSpPr>
          <p:nvPr/>
        </p:nvCxnSpPr>
        <p:spPr>
          <a:xfrm flipV="1">
            <a:off x="787412" y="3536817"/>
            <a:ext cx="1528077" cy="4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2" name="arrwo">
            <a:extLst>
              <a:ext uri="{FF2B5EF4-FFF2-40B4-BE49-F238E27FC236}">
                <a16:creationId xmlns:a16="http://schemas.microsoft.com/office/drawing/2014/main" id="{AD7DB68B-7804-7260-375D-72582C50CA04}"/>
              </a:ext>
            </a:extLst>
          </p:cNvPr>
          <p:cNvCxnSpPr>
            <a:cxnSpLocks/>
            <a:stCxn id="17" idx="3"/>
            <a:endCxn id="35" idx="1"/>
          </p:cNvCxnSpPr>
          <p:nvPr/>
        </p:nvCxnSpPr>
        <p:spPr>
          <a:xfrm flipV="1">
            <a:off x="787412" y="4269398"/>
            <a:ext cx="1528077" cy="4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7" name="arrwo">
            <a:extLst>
              <a:ext uri="{FF2B5EF4-FFF2-40B4-BE49-F238E27FC236}">
                <a16:creationId xmlns:a16="http://schemas.microsoft.com/office/drawing/2014/main" id="{45E0E959-2C1D-36CD-1462-4808D1971B3D}"/>
              </a:ext>
            </a:extLst>
          </p:cNvPr>
          <p:cNvCxnSpPr>
            <a:cxnSpLocks/>
            <a:stCxn id="18" idx="3"/>
            <a:endCxn id="37" idx="1"/>
          </p:cNvCxnSpPr>
          <p:nvPr/>
        </p:nvCxnSpPr>
        <p:spPr>
          <a:xfrm flipV="1">
            <a:off x="787412" y="5001979"/>
            <a:ext cx="1528077" cy="4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1" name="arrwo">
            <a:extLst>
              <a:ext uri="{FF2B5EF4-FFF2-40B4-BE49-F238E27FC236}">
                <a16:creationId xmlns:a16="http://schemas.microsoft.com/office/drawing/2014/main" id="{F99FB59C-0D30-43F0-ACA3-9FD7808BDE87}"/>
              </a:ext>
            </a:extLst>
          </p:cNvPr>
          <p:cNvCxnSpPr>
            <a:cxnSpLocks/>
            <a:stCxn id="19" idx="3"/>
            <a:endCxn id="39" idx="1"/>
          </p:cNvCxnSpPr>
          <p:nvPr/>
        </p:nvCxnSpPr>
        <p:spPr>
          <a:xfrm flipV="1">
            <a:off x="787412" y="5734560"/>
            <a:ext cx="1528077" cy="4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6" name="arrwo">
            <a:extLst>
              <a:ext uri="{FF2B5EF4-FFF2-40B4-BE49-F238E27FC236}">
                <a16:creationId xmlns:a16="http://schemas.microsoft.com/office/drawing/2014/main" id="{C63A7E78-42AD-B8C6-7829-45309E041377}"/>
              </a:ext>
            </a:extLst>
          </p:cNvPr>
          <p:cNvCxnSpPr>
            <a:cxnSpLocks/>
            <a:stCxn id="20" idx="3"/>
            <a:endCxn id="40" idx="1"/>
          </p:cNvCxnSpPr>
          <p:nvPr/>
        </p:nvCxnSpPr>
        <p:spPr>
          <a:xfrm flipV="1">
            <a:off x="787412" y="6467144"/>
            <a:ext cx="1528077" cy="4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0" name="arrwo">
            <a:extLst>
              <a:ext uri="{FF2B5EF4-FFF2-40B4-BE49-F238E27FC236}">
                <a16:creationId xmlns:a16="http://schemas.microsoft.com/office/drawing/2014/main" id="{BF380AF7-C425-E84A-B842-AA68DB342357}"/>
              </a:ext>
            </a:extLst>
          </p:cNvPr>
          <p:cNvCxnSpPr>
            <a:cxnSpLocks/>
            <a:stCxn id="14" idx="3"/>
            <a:endCxn id="37" idx="1"/>
          </p:cNvCxnSpPr>
          <p:nvPr/>
        </p:nvCxnSpPr>
        <p:spPr>
          <a:xfrm>
            <a:off x="787412" y="2071659"/>
            <a:ext cx="1528077" cy="2930320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5" name="arrwo">
            <a:extLst>
              <a:ext uri="{FF2B5EF4-FFF2-40B4-BE49-F238E27FC236}">
                <a16:creationId xmlns:a16="http://schemas.microsoft.com/office/drawing/2014/main" id="{4ACFA3F7-6852-E1C8-19EB-7BFE3583B145}"/>
              </a:ext>
            </a:extLst>
          </p:cNvPr>
          <p:cNvCxnSpPr>
            <a:cxnSpLocks/>
            <a:stCxn id="15" idx="3"/>
            <a:endCxn id="39" idx="1"/>
          </p:cNvCxnSpPr>
          <p:nvPr/>
        </p:nvCxnSpPr>
        <p:spPr>
          <a:xfrm>
            <a:off x="787412" y="2804240"/>
            <a:ext cx="1528077" cy="2930320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9" name="arrwo">
            <a:extLst>
              <a:ext uri="{FF2B5EF4-FFF2-40B4-BE49-F238E27FC236}">
                <a16:creationId xmlns:a16="http://schemas.microsoft.com/office/drawing/2014/main" id="{643DCFD3-DF63-B097-D4CA-B2F9E64726C8}"/>
              </a:ext>
            </a:extLst>
          </p:cNvPr>
          <p:cNvCxnSpPr>
            <a:cxnSpLocks/>
            <a:stCxn id="16" idx="3"/>
            <a:endCxn id="40" idx="1"/>
          </p:cNvCxnSpPr>
          <p:nvPr/>
        </p:nvCxnSpPr>
        <p:spPr>
          <a:xfrm>
            <a:off x="787412" y="3536821"/>
            <a:ext cx="1528077" cy="2930323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4" name="arrwo">
            <a:extLst>
              <a:ext uri="{FF2B5EF4-FFF2-40B4-BE49-F238E27FC236}">
                <a16:creationId xmlns:a16="http://schemas.microsoft.com/office/drawing/2014/main" id="{A678D304-80C3-853F-5ACE-E8FA9F547CDE}"/>
              </a:ext>
            </a:extLst>
          </p:cNvPr>
          <p:cNvCxnSpPr>
            <a:cxnSpLocks/>
            <a:stCxn id="17" idx="3"/>
            <a:endCxn id="23" idx="1"/>
          </p:cNvCxnSpPr>
          <p:nvPr/>
        </p:nvCxnSpPr>
        <p:spPr>
          <a:xfrm flipV="1">
            <a:off x="787412" y="1339074"/>
            <a:ext cx="1528077" cy="2930328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8" name="arrwo">
            <a:extLst>
              <a:ext uri="{FF2B5EF4-FFF2-40B4-BE49-F238E27FC236}">
                <a16:creationId xmlns:a16="http://schemas.microsoft.com/office/drawing/2014/main" id="{756F7706-EDAC-5DB7-717D-F374BA021A88}"/>
              </a:ext>
            </a:extLst>
          </p:cNvPr>
          <p:cNvCxnSpPr>
            <a:cxnSpLocks/>
            <a:stCxn id="18" idx="3"/>
            <a:endCxn id="25" idx="1"/>
          </p:cNvCxnSpPr>
          <p:nvPr/>
        </p:nvCxnSpPr>
        <p:spPr>
          <a:xfrm flipV="1">
            <a:off x="787412" y="2071655"/>
            <a:ext cx="1528077" cy="2930328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3" name="arrwo">
            <a:extLst>
              <a:ext uri="{FF2B5EF4-FFF2-40B4-BE49-F238E27FC236}">
                <a16:creationId xmlns:a16="http://schemas.microsoft.com/office/drawing/2014/main" id="{F65DDBBE-058C-0917-1BC0-96C6E4FC28E7}"/>
              </a:ext>
            </a:extLst>
          </p:cNvPr>
          <p:cNvCxnSpPr>
            <a:cxnSpLocks/>
            <a:stCxn id="19" idx="3"/>
            <a:endCxn id="29" idx="1"/>
          </p:cNvCxnSpPr>
          <p:nvPr/>
        </p:nvCxnSpPr>
        <p:spPr>
          <a:xfrm flipV="1">
            <a:off x="787412" y="2804236"/>
            <a:ext cx="1528077" cy="2930328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7" name="arrwo">
            <a:extLst>
              <a:ext uri="{FF2B5EF4-FFF2-40B4-BE49-F238E27FC236}">
                <a16:creationId xmlns:a16="http://schemas.microsoft.com/office/drawing/2014/main" id="{4BCE3510-6345-01B2-0D08-A9AC72EC149B}"/>
              </a:ext>
            </a:extLst>
          </p:cNvPr>
          <p:cNvCxnSpPr>
            <a:cxnSpLocks/>
            <a:stCxn id="20" idx="3"/>
            <a:endCxn id="31" idx="1"/>
          </p:cNvCxnSpPr>
          <p:nvPr/>
        </p:nvCxnSpPr>
        <p:spPr>
          <a:xfrm flipV="1">
            <a:off x="787412" y="3536817"/>
            <a:ext cx="1528077" cy="2930331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2" name="arrwo">
            <a:extLst>
              <a:ext uri="{FF2B5EF4-FFF2-40B4-BE49-F238E27FC236}">
                <a16:creationId xmlns:a16="http://schemas.microsoft.com/office/drawing/2014/main" id="{ED85024A-0FDD-32E8-EA37-FCFACBC3A5CA}"/>
              </a:ext>
            </a:extLst>
          </p:cNvPr>
          <p:cNvCxnSpPr>
            <a:cxnSpLocks/>
            <a:stCxn id="23" idx="3"/>
            <a:endCxn id="42" idx="1"/>
          </p:cNvCxnSpPr>
          <p:nvPr/>
        </p:nvCxnSpPr>
        <p:spPr>
          <a:xfrm>
            <a:off x="2961820" y="1339074"/>
            <a:ext cx="1669191" cy="0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0" name="arrwo">
            <a:extLst>
              <a:ext uri="{FF2B5EF4-FFF2-40B4-BE49-F238E27FC236}">
                <a16:creationId xmlns:a16="http://schemas.microsoft.com/office/drawing/2014/main" id="{3F7EC896-8E41-AEE7-B060-C9BD85665C99}"/>
              </a:ext>
            </a:extLst>
          </p:cNvPr>
          <p:cNvCxnSpPr>
            <a:cxnSpLocks/>
            <a:stCxn id="25" idx="3"/>
            <a:endCxn id="43" idx="1"/>
          </p:cNvCxnSpPr>
          <p:nvPr/>
        </p:nvCxnSpPr>
        <p:spPr>
          <a:xfrm>
            <a:off x="2961820" y="2071655"/>
            <a:ext cx="1669191" cy="0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4" name="arrwo">
            <a:extLst>
              <a:ext uri="{FF2B5EF4-FFF2-40B4-BE49-F238E27FC236}">
                <a16:creationId xmlns:a16="http://schemas.microsoft.com/office/drawing/2014/main" id="{4B8252FA-4AD6-5DCF-4483-D7185EA7F612}"/>
              </a:ext>
            </a:extLst>
          </p:cNvPr>
          <p:cNvCxnSpPr>
            <a:cxnSpLocks/>
            <a:stCxn id="29" idx="3"/>
            <a:endCxn id="45" idx="1"/>
          </p:cNvCxnSpPr>
          <p:nvPr/>
        </p:nvCxnSpPr>
        <p:spPr>
          <a:xfrm>
            <a:off x="2961820" y="2804236"/>
            <a:ext cx="1669191" cy="0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9" name="arrwo">
            <a:extLst>
              <a:ext uri="{FF2B5EF4-FFF2-40B4-BE49-F238E27FC236}">
                <a16:creationId xmlns:a16="http://schemas.microsoft.com/office/drawing/2014/main" id="{C9E363E3-E45A-AA02-A21E-AA3CFE04B153}"/>
              </a:ext>
            </a:extLst>
          </p:cNvPr>
          <p:cNvCxnSpPr>
            <a:cxnSpLocks/>
            <a:stCxn id="31" idx="3"/>
            <a:endCxn id="46" idx="1"/>
          </p:cNvCxnSpPr>
          <p:nvPr/>
        </p:nvCxnSpPr>
        <p:spPr>
          <a:xfrm>
            <a:off x="2961820" y="3536817"/>
            <a:ext cx="1669191" cy="0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3" name="arrwo">
            <a:extLst>
              <a:ext uri="{FF2B5EF4-FFF2-40B4-BE49-F238E27FC236}">
                <a16:creationId xmlns:a16="http://schemas.microsoft.com/office/drawing/2014/main" id="{FB0822F3-55F0-808E-83D2-FE553AD3B9FB}"/>
              </a:ext>
            </a:extLst>
          </p:cNvPr>
          <p:cNvCxnSpPr>
            <a:cxnSpLocks/>
            <a:stCxn id="35" idx="3"/>
            <a:endCxn id="48" idx="1"/>
          </p:cNvCxnSpPr>
          <p:nvPr/>
        </p:nvCxnSpPr>
        <p:spPr>
          <a:xfrm>
            <a:off x="2961820" y="4269398"/>
            <a:ext cx="1669191" cy="0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8" name="arrwo">
            <a:extLst>
              <a:ext uri="{FF2B5EF4-FFF2-40B4-BE49-F238E27FC236}">
                <a16:creationId xmlns:a16="http://schemas.microsoft.com/office/drawing/2014/main" id="{3CD0894A-56C5-75D8-3D6A-F21FB4E87910}"/>
              </a:ext>
            </a:extLst>
          </p:cNvPr>
          <p:cNvCxnSpPr>
            <a:cxnSpLocks/>
            <a:stCxn id="37" idx="3"/>
            <a:endCxn id="49" idx="1"/>
          </p:cNvCxnSpPr>
          <p:nvPr/>
        </p:nvCxnSpPr>
        <p:spPr>
          <a:xfrm>
            <a:off x="2961820" y="5001979"/>
            <a:ext cx="1669191" cy="0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2" name="arrwo">
            <a:extLst>
              <a:ext uri="{FF2B5EF4-FFF2-40B4-BE49-F238E27FC236}">
                <a16:creationId xmlns:a16="http://schemas.microsoft.com/office/drawing/2014/main" id="{29277C14-4B33-BBA7-B75B-CC09A7E788BA}"/>
              </a:ext>
            </a:extLst>
          </p:cNvPr>
          <p:cNvCxnSpPr>
            <a:cxnSpLocks/>
            <a:stCxn id="39" idx="3"/>
            <a:endCxn id="51" idx="1"/>
          </p:cNvCxnSpPr>
          <p:nvPr/>
        </p:nvCxnSpPr>
        <p:spPr>
          <a:xfrm>
            <a:off x="2961820" y="5734560"/>
            <a:ext cx="1669191" cy="0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7" name="arrwo">
            <a:extLst>
              <a:ext uri="{FF2B5EF4-FFF2-40B4-BE49-F238E27FC236}">
                <a16:creationId xmlns:a16="http://schemas.microsoft.com/office/drawing/2014/main" id="{3091E3F0-6533-326F-4612-AD23E9CA41DF}"/>
              </a:ext>
            </a:extLst>
          </p:cNvPr>
          <p:cNvCxnSpPr>
            <a:cxnSpLocks/>
            <a:stCxn id="40" idx="3"/>
            <a:endCxn id="52" idx="1"/>
          </p:cNvCxnSpPr>
          <p:nvPr/>
        </p:nvCxnSpPr>
        <p:spPr>
          <a:xfrm>
            <a:off x="2961820" y="6467144"/>
            <a:ext cx="1669191" cy="0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1" name="arrwo">
            <a:extLst>
              <a:ext uri="{FF2B5EF4-FFF2-40B4-BE49-F238E27FC236}">
                <a16:creationId xmlns:a16="http://schemas.microsoft.com/office/drawing/2014/main" id="{15E7CB52-830A-C04F-0787-71F01AFD74F3}"/>
              </a:ext>
            </a:extLst>
          </p:cNvPr>
          <p:cNvCxnSpPr>
            <a:cxnSpLocks/>
            <a:stCxn id="23" idx="3"/>
            <a:endCxn id="45" idx="1"/>
          </p:cNvCxnSpPr>
          <p:nvPr/>
        </p:nvCxnSpPr>
        <p:spPr>
          <a:xfrm>
            <a:off x="2961820" y="1339074"/>
            <a:ext cx="1669191" cy="1465162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7" name="arrwo">
            <a:extLst>
              <a:ext uri="{FF2B5EF4-FFF2-40B4-BE49-F238E27FC236}">
                <a16:creationId xmlns:a16="http://schemas.microsoft.com/office/drawing/2014/main" id="{52CA3FD7-C4B8-953D-6144-B9C2586DADF5}"/>
              </a:ext>
            </a:extLst>
          </p:cNvPr>
          <p:cNvCxnSpPr>
            <a:cxnSpLocks/>
            <a:stCxn id="25" idx="3"/>
            <a:endCxn id="46" idx="1"/>
          </p:cNvCxnSpPr>
          <p:nvPr/>
        </p:nvCxnSpPr>
        <p:spPr>
          <a:xfrm>
            <a:off x="2961820" y="2071655"/>
            <a:ext cx="1669191" cy="1465162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1" name="arrwo">
            <a:extLst>
              <a:ext uri="{FF2B5EF4-FFF2-40B4-BE49-F238E27FC236}">
                <a16:creationId xmlns:a16="http://schemas.microsoft.com/office/drawing/2014/main" id="{EC80C8F6-7E79-6255-AAA1-EFF0F2278A34}"/>
              </a:ext>
            </a:extLst>
          </p:cNvPr>
          <p:cNvCxnSpPr>
            <a:cxnSpLocks/>
            <a:stCxn id="29" idx="3"/>
            <a:endCxn id="48" idx="1"/>
          </p:cNvCxnSpPr>
          <p:nvPr/>
        </p:nvCxnSpPr>
        <p:spPr>
          <a:xfrm>
            <a:off x="2961820" y="2804236"/>
            <a:ext cx="1669191" cy="1465162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6" name="arrwo">
            <a:extLst>
              <a:ext uri="{FF2B5EF4-FFF2-40B4-BE49-F238E27FC236}">
                <a16:creationId xmlns:a16="http://schemas.microsoft.com/office/drawing/2014/main" id="{83E28B89-A016-E052-8E88-8C13D37C7ADA}"/>
              </a:ext>
            </a:extLst>
          </p:cNvPr>
          <p:cNvCxnSpPr>
            <a:cxnSpLocks/>
            <a:stCxn id="31" idx="3"/>
            <a:endCxn id="49" idx="1"/>
          </p:cNvCxnSpPr>
          <p:nvPr/>
        </p:nvCxnSpPr>
        <p:spPr>
          <a:xfrm>
            <a:off x="2961820" y="3536817"/>
            <a:ext cx="1669191" cy="1465162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0" name="arrwo">
            <a:extLst>
              <a:ext uri="{FF2B5EF4-FFF2-40B4-BE49-F238E27FC236}">
                <a16:creationId xmlns:a16="http://schemas.microsoft.com/office/drawing/2014/main" id="{C60AAFA5-2AAC-11E9-AEA7-037ED00FCECD}"/>
              </a:ext>
            </a:extLst>
          </p:cNvPr>
          <p:cNvCxnSpPr>
            <a:cxnSpLocks/>
            <a:stCxn id="35" idx="3"/>
            <a:endCxn id="51" idx="1"/>
          </p:cNvCxnSpPr>
          <p:nvPr/>
        </p:nvCxnSpPr>
        <p:spPr>
          <a:xfrm>
            <a:off x="2961820" y="4269398"/>
            <a:ext cx="1669191" cy="1465162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4" name="arrwo">
            <a:extLst>
              <a:ext uri="{FF2B5EF4-FFF2-40B4-BE49-F238E27FC236}">
                <a16:creationId xmlns:a16="http://schemas.microsoft.com/office/drawing/2014/main" id="{698FCB19-5DE6-7692-3C89-B8718F8298CE}"/>
              </a:ext>
            </a:extLst>
          </p:cNvPr>
          <p:cNvCxnSpPr>
            <a:cxnSpLocks/>
            <a:stCxn id="37" idx="3"/>
            <a:endCxn id="52" idx="1"/>
          </p:cNvCxnSpPr>
          <p:nvPr/>
        </p:nvCxnSpPr>
        <p:spPr>
          <a:xfrm>
            <a:off x="2961820" y="5001979"/>
            <a:ext cx="1669191" cy="1465165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7" name="arrwo">
            <a:extLst>
              <a:ext uri="{FF2B5EF4-FFF2-40B4-BE49-F238E27FC236}">
                <a16:creationId xmlns:a16="http://schemas.microsoft.com/office/drawing/2014/main" id="{70B52CF3-85BF-14F1-7550-5BC89D9C2756}"/>
              </a:ext>
            </a:extLst>
          </p:cNvPr>
          <p:cNvCxnSpPr>
            <a:cxnSpLocks/>
            <a:stCxn id="39" idx="3"/>
            <a:endCxn id="42" idx="1"/>
          </p:cNvCxnSpPr>
          <p:nvPr/>
        </p:nvCxnSpPr>
        <p:spPr>
          <a:xfrm flipV="1">
            <a:off x="2961820" y="1339074"/>
            <a:ext cx="1669191" cy="4395486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0" name="arrwo">
            <a:extLst>
              <a:ext uri="{FF2B5EF4-FFF2-40B4-BE49-F238E27FC236}">
                <a16:creationId xmlns:a16="http://schemas.microsoft.com/office/drawing/2014/main" id="{3D5BF665-B6B2-D743-37BE-B0A999072A4A}"/>
              </a:ext>
            </a:extLst>
          </p:cNvPr>
          <p:cNvCxnSpPr>
            <a:cxnSpLocks/>
            <a:stCxn id="40" idx="3"/>
            <a:endCxn id="43" idx="1"/>
          </p:cNvCxnSpPr>
          <p:nvPr/>
        </p:nvCxnSpPr>
        <p:spPr>
          <a:xfrm flipV="1">
            <a:off x="2961820" y="2071655"/>
            <a:ext cx="1669191" cy="4395489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3" name="arrwo">
            <a:extLst>
              <a:ext uri="{FF2B5EF4-FFF2-40B4-BE49-F238E27FC236}">
                <a16:creationId xmlns:a16="http://schemas.microsoft.com/office/drawing/2014/main" id="{E0B367C0-5C19-162C-E9DF-CAC72CD5502B}"/>
              </a:ext>
            </a:extLst>
          </p:cNvPr>
          <p:cNvCxnSpPr>
            <a:cxnSpLocks/>
            <a:stCxn id="42" idx="3"/>
            <a:endCxn id="4" idx="1"/>
          </p:cNvCxnSpPr>
          <p:nvPr/>
        </p:nvCxnSpPr>
        <p:spPr>
          <a:xfrm>
            <a:off x="5277342" y="1339074"/>
            <a:ext cx="1668865" cy="5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6" name="arrwo">
            <a:extLst>
              <a:ext uri="{FF2B5EF4-FFF2-40B4-BE49-F238E27FC236}">
                <a16:creationId xmlns:a16="http://schemas.microsoft.com/office/drawing/2014/main" id="{712EF45F-1FD6-9736-D314-D533E369499C}"/>
              </a:ext>
            </a:extLst>
          </p:cNvPr>
          <p:cNvCxnSpPr>
            <a:cxnSpLocks/>
            <a:stCxn id="43" idx="3"/>
            <a:endCxn id="68" idx="1"/>
          </p:cNvCxnSpPr>
          <p:nvPr/>
        </p:nvCxnSpPr>
        <p:spPr>
          <a:xfrm>
            <a:off x="5277342" y="2071655"/>
            <a:ext cx="1668865" cy="5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9" name="arrwo">
            <a:extLst>
              <a:ext uri="{FF2B5EF4-FFF2-40B4-BE49-F238E27FC236}">
                <a16:creationId xmlns:a16="http://schemas.microsoft.com/office/drawing/2014/main" id="{43EA24AA-B2A0-8B66-0BB4-9035C175EAD7}"/>
              </a:ext>
            </a:extLst>
          </p:cNvPr>
          <p:cNvCxnSpPr>
            <a:cxnSpLocks/>
            <a:stCxn id="45" idx="3"/>
            <a:endCxn id="76" idx="1"/>
          </p:cNvCxnSpPr>
          <p:nvPr/>
        </p:nvCxnSpPr>
        <p:spPr>
          <a:xfrm>
            <a:off x="5277342" y="2804236"/>
            <a:ext cx="1668865" cy="5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2" name="arrwo">
            <a:extLst>
              <a:ext uri="{FF2B5EF4-FFF2-40B4-BE49-F238E27FC236}">
                <a16:creationId xmlns:a16="http://schemas.microsoft.com/office/drawing/2014/main" id="{28B043DB-62CF-C8B1-A6B4-7168BF48FB87}"/>
              </a:ext>
            </a:extLst>
          </p:cNvPr>
          <p:cNvCxnSpPr>
            <a:cxnSpLocks/>
            <a:stCxn id="46" idx="3"/>
            <a:endCxn id="84" idx="1"/>
          </p:cNvCxnSpPr>
          <p:nvPr/>
        </p:nvCxnSpPr>
        <p:spPr>
          <a:xfrm>
            <a:off x="5277342" y="3536817"/>
            <a:ext cx="1668865" cy="5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5" name="arrwo">
            <a:extLst>
              <a:ext uri="{FF2B5EF4-FFF2-40B4-BE49-F238E27FC236}">
                <a16:creationId xmlns:a16="http://schemas.microsoft.com/office/drawing/2014/main" id="{067F513A-0C1A-DF37-1F8E-92B84715F1E5}"/>
              </a:ext>
            </a:extLst>
          </p:cNvPr>
          <p:cNvCxnSpPr>
            <a:cxnSpLocks/>
            <a:stCxn id="48" idx="3"/>
            <a:endCxn id="92" idx="1"/>
          </p:cNvCxnSpPr>
          <p:nvPr/>
        </p:nvCxnSpPr>
        <p:spPr>
          <a:xfrm>
            <a:off x="5277342" y="4269398"/>
            <a:ext cx="1668865" cy="5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8" name="arrwo">
            <a:extLst>
              <a:ext uri="{FF2B5EF4-FFF2-40B4-BE49-F238E27FC236}">
                <a16:creationId xmlns:a16="http://schemas.microsoft.com/office/drawing/2014/main" id="{AA6F916F-35D2-4E61-B941-3E16C45B6986}"/>
              </a:ext>
            </a:extLst>
          </p:cNvPr>
          <p:cNvCxnSpPr>
            <a:cxnSpLocks/>
            <a:stCxn id="49" idx="3"/>
            <a:endCxn id="100" idx="1"/>
          </p:cNvCxnSpPr>
          <p:nvPr/>
        </p:nvCxnSpPr>
        <p:spPr>
          <a:xfrm>
            <a:off x="5277342" y="5001979"/>
            <a:ext cx="1668865" cy="5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1" name="arrwo">
            <a:extLst>
              <a:ext uri="{FF2B5EF4-FFF2-40B4-BE49-F238E27FC236}">
                <a16:creationId xmlns:a16="http://schemas.microsoft.com/office/drawing/2014/main" id="{A920DEE1-235E-5BD7-DF30-5677F11AD1D7}"/>
              </a:ext>
            </a:extLst>
          </p:cNvPr>
          <p:cNvCxnSpPr>
            <a:cxnSpLocks/>
            <a:stCxn id="51" idx="3"/>
            <a:endCxn id="108" idx="1"/>
          </p:cNvCxnSpPr>
          <p:nvPr/>
        </p:nvCxnSpPr>
        <p:spPr>
          <a:xfrm>
            <a:off x="5277342" y="5734560"/>
            <a:ext cx="1668865" cy="5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4" name="arrwo">
            <a:extLst>
              <a:ext uri="{FF2B5EF4-FFF2-40B4-BE49-F238E27FC236}">
                <a16:creationId xmlns:a16="http://schemas.microsoft.com/office/drawing/2014/main" id="{795758B2-646A-E63F-CBE3-B85F7D958E6F}"/>
              </a:ext>
            </a:extLst>
          </p:cNvPr>
          <p:cNvCxnSpPr>
            <a:cxnSpLocks/>
            <a:stCxn id="52" idx="3"/>
            <a:endCxn id="116" idx="1"/>
          </p:cNvCxnSpPr>
          <p:nvPr/>
        </p:nvCxnSpPr>
        <p:spPr>
          <a:xfrm>
            <a:off x="5277342" y="6467144"/>
            <a:ext cx="1668865" cy="5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7" name="arrwo">
            <a:extLst>
              <a:ext uri="{FF2B5EF4-FFF2-40B4-BE49-F238E27FC236}">
                <a16:creationId xmlns:a16="http://schemas.microsoft.com/office/drawing/2014/main" id="{F267F06E-5137-B644-56ED-52B41E8DD0A1}"/>
              </a:ext>
            </a:extLst>
          </p:cNvPr>
          <p:cNvCxnSpPr>
            <a:cxnSpLocks/>
            <a:stCxn id="42" idx="3"/>
            <a:endCxn id="68" idx="1"/>
          </p:cNvCxnSpPr>
          <p:nvPr/>
        </p:nvCxnSpPr>
        <p:spPr>
          <a:xfrm>
            <a:off x="5277342" y="1339074"/>
            <a:ext cx="1668865" cy="732586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0" name="arrwo">
            <a:extLst>
              <a:ext uri="{FF2B5EF4-FFF2-40B4-BE49-F238E27FC236}">
                <a16:creationId xmlns:a16="http://schemas.microsoft.com/office/drawing/2014/main" id="{7675B99E-8763-5266-3C0F-8F293B30C291}"/>
              </a:ext>
            </a:extLst>
          </p:cNvPr>
          <p:cNvCxnSpPr>
            <a:cxnSpLocks/>
            <a:stCxn id="43" idx="3"/>
            <a:endCxn id="76" idx="1"/>
          </p:cNvCxnSpPr>
          <p:nvPr/>
        </p:nvCxnSpPr>
        <p:spPr>
          <a:xfrm>
            <a:off x="5277342" y="2071655"/>
            <a:ext cx="1668865" cy="732586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3" name="arrwo">
            <a:extLst>
              <a:ext uri="{FF2B5EF4-FFF2-40B4-BE49-F238E27FC236}">
                <a16:creationId xmlns:a16="http://schemas.microsoft.com/office/drawing/2014/main" id="{AF4FE78F-A69E-C2E3-8ED7-5FAB075526FB}"/>
              </a:ext>
            </a:extLst>
          </p:cNvPr>
          <p:cNvCxnSpPr>
            <a:cxnSpLocks/>
            <a:stCxn id="45" idx="3"/>
            <a:endCxn id="84" idx="1"/>
          </p:cNvCxnSpPr>
          <p:nvPr/>
        </p:nvCxnSpPr>
        <p:spPr>
          <a:xfrm>
            <a:off x="5277342" y="2804236"/>
            <a:ext cx="1668865" cy="732586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6" name="arrwo">
            <a:extLst>
              <a:ext uri="{FF2B5EF4-FFF2-40B4-BE49-F238E27FC236}">
                <a16:creationId xmlns:a16="http://schemas.microsoft.com/office/drawing/2014/main" id="{AF85590E-C32F-E2C4-411A-A43888740E1C}"/>
              </a:ext>
            </a:extLst>
          </p:cNvPr>
          <p:cNvCxnSpPr>
            <a:cxnSpLocks/>
            <a:stCxn id="46" idx="3"/>
            <a:endCxn id="92" idx="1"/>
          </p:cNvCxnSpPr>
          <p:nvPr/>
        </p:nvCxnSpPr>
        <p:spPr>
          <a:xfrm>
            <a:off x="5277342" y="3536817"/>
            <a:ext cx="1668865" cy="732586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9" name="arrwo">
            <a:extLst>
              <a:ext uri="{FF2B5EF4-FFF2-40B4-BE49-F238E27FC236}">
                <a16:creationId xmlns:a16="http://schemas.microsoft.com/office/drawing/2014/main" id="{4259F9BC-D9CA-C828-9F28-84F522C5AFC7}"/>
              </a:ext>
            </a:extLst>
          </p:cNvPr>
          <p:cNvCxnSpPr>
            <a:cxnSpLocks/>
            <a:stCxn id="48" idx="3"/>
            <a:endCxn id="100" idx="1"/>
          </p:cNvCxnSpPr>
          <p:nvPr/>
        </p:nvCxnSpPr>
        <p:spPr>
          <a:xfrm>
            <a:off x="5277342" y="4269398"/>
            <a:ext cx="1668865" cy="732586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2" name="arrwo">
            <a:extLst>
              <a:ext uri="{FF2B5EF4-FFF2-40B4-BE49-F238E27FC236}">
                <a16:creationId xmlns:a16="http://schemas.microsoft.com/office/drawing/2014/main" id="{E72907F5-A793-651E-C42B-740C413CC5BB}"/>
              </a:ext>
            </a:extLst>
          </p:cNvPr>
          <p:cNvCxnSpPr>
            <a:cxnSpLocks/>
            <a:stCxn id="49" idx="3"/>
            <a:endCxn id="108" idx="1"/>
          </p:cNvCxnSpPr>
          <p:nvPr/>
        </p:nvCxnSpPr>
        <p:spPr>
          <a:xfrm>
            <a:off x="5277342" y="5001979"/>
            <a:ext cx="1668865" cy="732586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5" name="arrwo">
            <a:extLst>
              <a:ext uri="{FF2B5EF4-FFF2-40B4-BE49-F238E27FC236}">
                <a16:creationId xmlns:a16="http://schemas.microsoft.com/office/drawing/2014/main" id="{FC795B32-AD85-9610-0073-B2059552A2AA}"/>
              </a:ext>
            </a:extLst>
          </p:cNvPr>
          <p:cNvCxnSpPr>
            <a:cxnSpLocks/>
            <a:stCxn id="51" idx="3"/>
            <a:endCxn id="116" idx="1"/>
          </p:cNvCxnSpPr>
          <p:nvPr/>
        </p:nvCxnSpPr>
        <p:spPr>
          <a:xfrm>
            <a:off x="5277342" y="5734560"/>
            <a:ext cx="1668865" cy="732589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8" name="arrwo">
            <a:extLst>
              <a:ext uri="{FF2B5EF4-FFF2-40B4-BE49-F238E27FC236}">
                <a16:creationId xmlns:a16="http://schemas.microsoft.com/office/drawing/2014/main" id="{1A0D1EB3-3B1B-4AEC-86CF-E92AB1BC244E}"/>
              </a:ext>
            </a:extLst>
          </p:cNvPr>
          <p:cNvCxnSpPr>
            <a:cxnSpLocks/>
            <a:stCxn id="52" idx="3"/>
            <a:endCxn id="4" idx="1"/>
          </p:cNvCxnSpPr>
          <p:nvPr/>
        </p:nvCxnSpPr>
        <p:spPr>
          <a:xfrm flipV="1">
            <a:off x="5277342" y="1339079"/>
            <a:ext cx="1668865" cy="5128065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2" name="Title 1">
            <a:extLst>
              <a:ext uri="{FF2B5EF4-FFF2-40B4-BE49-F238E27FC236}">
                <a16:creationId xmlns:a16="http://schemas.microsoft.com/office/drawing/2014/main" id="{F2281B61-8B59-C38C-9EBE-39B20E118B38}"/>
              </a:ext>
            </a:extLst>
          </p:cNvPr>
          <p:cNvSpPr txBox="1">
            <a:spLocks/>
          </p:cNvSpPr>
          <p:nvPr/>
        </p:nvSpPr>
        <p:spPr>
          <a:xfrm>
            <a:off x="381000" y="236141"/>
            <a:ext cx="10515600" cy="8059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sz="4000" dirty="0"/>
              <a:t>Orthogonal Memory Access - Solution 2</a:t>
            </a:r>
          </a:p>
        </p:txBody>
      </p:sp>
    </p:spTree>
    <p:extLst>
      <p:ext uri="{BB962C8B-B14F-4D97-AF65-F5344CB8AC3E}">
        <p14:creationId xmlns:p14="http://schemas.microsoft.com/office/powerpoint/2010/main" val="36771044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74D48D-EA24-F517-9042-C8AD20FB78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8D57514-2172-816A-21C6-5340F5006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86</a:t>
            </a:fld>
            <a:endParaRPr lang="en-CA"/>
          </a:p>
        </p:txBody>
      </p:sp>
      <p:sp>
        <p:nvSpPr>
          <p:cNvPr id="4" name="!!0-0">
            <a:extLst>
              <a:ext uri="{FF2B5EF4-FFF2-40B4-BE49-F238E27FC236}">
                <a16:creationId xmlns:a16="http://schemas.microsoft.com/office/drawing/2014/main" id="{07EBF87C-E61C-07B0-DA34-AA8C065BB5F6}"/>
              </a:ext>
            </a:extLst>
          </p:cNvPr>
          <p:cNvSpPr/>
          <p:nvPr/>
        </p:nvSpPr>
        <p:spPr>
          <a:xfrm>
            <a:off x="6946207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0,0</a:t>
            </a:r>
          </a:p>
        </p:txBody>
      </p:sp>
      <p:sp>
        <p:nvSpPr>
          <p:cNvPr id="5" name="!!0-1">
            <a:extLst>
              <a:ext uri="{FF2B5EF4-FFF2-40B4-BE49-F238E27FC236}">
                <a16:creationId xmlns:a16="http://schemas.microsoft.com/office/drawing/2014/main" id="{AD59A9CD-AAAC-AA11-3675-F75E249D4290}"/>
              </a:ext>
            </a:extLst>
          </p:cNvPr>
          <p:cNvSpPr/>
          <p:nvPr/>
        </p:nvSpPr>
        <p:spPr>
          <a:xfrm>
            <a:off x="7592538" y="174849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0,1</a:t>
            </a:r>
          </a:p>
        </p:txBody>
      </p:sp>
      <p:sp>
        <p:nvSpPr>
          <p:cNvPr id="6" name="!!0-2">
            <a:extLst>
              <a:ext uri="{FF2B5EF4-FFF2-40B4-BE49-F238E27FC236}">
                <a16:creationId xmlns:a16="http://schemas.microsoft.com/office/drawing/2014/main" id="{A528F347-1ECB-5F31-F676-21EB1CF6989C}"/>
              </a:ext>
            </a:extLst>
          </p:cNvPr>
          <p:cNvSpPr/>
          <p:nvPr/>
        </p:nvSpPr>
        <p:spPr>
          <a:xfrm>
            <a:off x="8238215" y="248107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0,2</a:t>
            </a:r>
          </a:p>
        </p:txBody>
      </p:sp>
      <p:sp>
        <p:nvSpPr>
          <p:cNvPr id="8" name="!!0-4">
            <a:extLst>
              <a:ext uri="{FF2B5EF4-FFF2-40B4-BE49-F238E27FC236}">
                <a16:creationId xmlns:a16="http://schemas.microsoft.com/office/drawing/2014/main" id="{7B20C826-105D-EF89-14EF-5ADCFDBD4369}"/>
              </a:ext>
            </a:extLst>
          </p:cNvPr>
          <p:cNvSpPr/>
          <p:nvPr/>
        </p:nvSpPr>
        <p:spPr>
          <a:xfrm>
            <a:off x="9531531" y="394623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0,4</a:t>
            </a:r>
          </a:p>
        </p:txBody>
      </p:sp>
      <p:sp>
        <p:nvSpPr>
          <p:cNvPr id="9" name="!!0-5">
            <a:extLst>
              <a:ext uri="{FF2B5EF4-FFF2-40B4-BE49-F238E27FC236}">
                <a16:creationId xmlns:a16="http://schemas.microsoft.com/office/drawing/2014/main" id="{8B52FD5B-DA34-CFEC-6B20-586949640FA4}"/>
              </a:ext>
            </a:extLst>
          </p:cNvPr>
          <p:cNvSpPr/>
          <p:nvPr/>
        </p:nvSpPr>
        <p:spPr>
          <a:xfrm>
            <a:off x="10177862" y="467881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0,5</a:t>
            </a:r>
          </a:p>
        </p:txBody>
      </p:sp>
      <p:sp>
        <p:nvSpPr>
          <p:cNvPr id="10" name="!!0-6">
            <a:extLst>
              <a:ext uri="{FF2B5EF4-FFF2-40B4-BE49-F238E27FC236}">
                <a16:creationId xmlns:a16="http://schemas.microsoft.com/office/drawing/2014/main" id="{AEAEB726-94FE-FC7C-6DE6-45AB3BB5CD7D}"/>
              </a:ext>
            </a:extLst>
          </p:cNvPr>
          <p:cNvSpPr/>
          <p:nvPr/>
        </p:nvSpPr>
        <p:spPr>
          <a:xfrm>
            <a:off x="10825500" y="541139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0,6</a:t>
            </a:r>
          </a:p>
        </p:txBody>
      </p:sp>
      <p:sp>
        <p:nvSpPr>
          <p:cNvPr id="11" name="!!0-7">
            <a:extLst>
              <a:ext uri="{FF2B5EF4-FFF2-40B4-BE49-F238E27FC236}">
                <a16:creationId xmlns:a16="http://schemas.microsoft.com/office/drawing/2014/main" id="{E00A6571-25D7-1164-6EB3-7EE25425873A}"/>
              </a:ext>
            </a:extLst>
          </p:cNvPr>
          <p:cNvSpPr/>
          <p:nvPr/>
        </p:nvSpPr>
        <p:spPr>
          <a:xfrm>
            <a:off x="11470524" y="614397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0,7</a:t>
            </a:r>
          </a:p>
        </p:txBody>
      </p:sp>
      <p:sp>
        <p:nvSpPr>
          <p:cNvPr id="68" name="!!1-0">
            <a:extLst>
              <a:ext uri="{FF2B5EF4-FFF2-40B4-BE49-F238E27FC236}">
                <a16:creationId xmlns:a16="http://schemas.microsoft.com/office/drawing/2014/main" id="{7C1E7ED7-789F-9639-6440-62DA670442A7}"/>
              </a:ext>
            </a:extLst>
          </p:cNvPr>
          <p:cNvSpPr/>
          <p:nvPr/>
        </p:nvSpPr>
        <p:spPr>
          <a:xfrm>
            <a:off x="6946207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1,0</a:t>
            </a:r>
          </a:p>
        </p:txBody>
      </p:sp>
      <p:sp>
        <p:nvSpPr>
          <p:cNvPr id="69" name="!!1-1">
            <a:extLst>
              <a:ext uri="{FF2B5EF4-FFF2-40B4-BE49-F238E27FC236}">
                <a16:creationId xmlns:a16="http://schemas.microsoft.com/office/drawing/2014/main" id="{9689DDF4-720A-9414-627D-B0CFD0982E5E}"/>
              </a:ext>
            </a:extLst>
          </p:cNvPr>
          <p:cNvSpPr/>
          <p:nvPr/>
        </p:nvSpPr>
        <p:spPr>
          <a:xfrm>
            <a:off x="7592538" y="248107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1,1</a:t>
            </a:r>
          </a:p>
        </p:txBody>
      </p:sp>
      <p:sp>
        <p:nvSpPr>
          <p:cNvPr id="70" name="!!1-2">
            <a:extLst>
              <a:ext uri="{FF2B5EF4-FFF2-40B4-BE49-F238E27FC236}">
                <a16:creationId xmlns:a16="http://schemas.microsoft.com/office/drawing/2014/main" id="{974E0AF2-A0CE-59BC-2557-CEA7EB40393A}"/>
              </a:ext>
            </a:extLst>
          </p:cNvPr>
          <p:cNvSpPr/>
          <p:nvPr/>
        </p:nvSpPr>
        <p:spPr>
          <a:xfrm>
            <a:off x="8238215" y="321365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1,2</a:t>
            </a:r>
          </a:p>
        </p:txBody>
      </p:sp>
      <p:sp>
        <p:nvSpPr>
          <p:cNvPr id="72" name="!!1-4">
            <a:extLst>
              <a:ext uri="{FF2B5EF4-FFF2-40B4-BE49-F238E27FC236}">
                <a16:creationId xmlns:a16="http://schemas.microsoft.com/office/drawing/2014/main" id="{E19E03E6-A3AD-023A-8C5E-8F4E3C9E2E67}"/>
              </a:ext>
            </a:extLst>
          </p:cNvPr>
          <p:cNvSpPr/>
          <p:nvPr/>
        </p:nvSpPr>
        <p:spPr>
          <a:xfrm>
            <a:off x="9531531" y="467881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1,4</a:t>
            </a:r>
          </a:p>
        </p:txBody>
      </p:sp>
      <p:sp>
        <p:nvSpPr>
          <p:cNvPr id="73" name="!!1-5">
            <a:extLst>
              <a:ext uri="{FF2B5EF4-FFF2-40B4-BE49-F238E27FC236}">
                <a16:creationId xmlns:a16="http://schemas.microsoft.com/office/drawing/2014/main" id="{CE3EC235-DEE7-5F2C-FA3E-CD9013D71617}"/>
              </a:ext>
            </a:extLst>
          </p:cNvPr>
          <p:cNvSpPr/>
          <p:nvPr/>
        </p:nvSpPr>
        <p:spPr>
          <a:xfrm>
            <a:off x="10177862" y="541139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1,5</a:t>
            </a:r>
          </a:p>
        </p:txBody>
      </p:sp>
      <p:sp>
        <p:nvSpPr>
          <p:cNvPr id="74" name="!!1-6">
            <a:extLst>
              <a:ext uri="{FF2B5EF4-FFF2-40B4-BE49-F238E27FC236}">
                <a16:creationId xmlns:a16="http://schemas.microsoft.com/office/drawing/2014/main" id="{F7D799B9-96A4-1009-B57E-F8194B0A97CA}"/>
              </a:ext>
            </a:extLst>
          </p:cNvPr>
          <p:cNvSpPr/>
          <p:nvPr/>
        </p:nvSpPr>
        <p:spPr>
          <a:xfrm>
            <a:off x="10825500" y="614397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1,6</a:t>
            </a:r>
          </a:p>
        </p:txBody>
      </p:sp>
      <p:sp>
        <p:nvSpPr>
          <p:cNvPr id="75" name="!!1-7">
            <a:extLst>
              <a:ext uri="{FF2B5EF4-FFF2-40B4-BE49-F238E27FC236}">
                <a16:creationId xmlns:a16="http://schemas.microsoft.com/office/drawing/2014/main" id="{8A6DC80C-9519-2DC1-149C-5B0CA19EAF98}"/>
              </a:ext>
            </a:extLst>
          </p:cNvPr>
          <p:cNvSpPr/>
          <p:nvPr/>
        </p:nvSpPr>
        <p:spPr>
          <a:xfrm>
            <a:off x="11470524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1,7</a:t>
            </a:r>
          </a:p>
        </p:txBody>
      </p:sp>
      <p:sp>
        <p:nvSpPr>
          <p:cNvPr id="76" name="!!2-0">
            <a:extLst>
              <a:ext uri="{FF2B5EF4-FFF2-40B4-BE49-F238E27FC236}">
                <a16:creationId xmlns:a16="http://schemas.microsoft.com/office/drawing/2014/main" id="{F62C0BA5-5CAF-87C0-598A-829F680FCD58}"/>
              </a:ext>
            </a:extLst>
          </p:cNvPr>
          <p:cNvSpPr/>
          <p:nvPr/>
        </p:nvSpPr>
        <p:spPr>
          <a:xfrm>
            <a:off x="6946207" y="2481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2,0</a:t>
            </a:r>
          </a:p>
        </p:txBody>
      </p:sp>
      <p:sp>
        <p:nvSpPr>
          <p:cNvPr id="77" name="!!2-1">
            <a:extLst>
              <a:ext uri="{FF2B5EF4-FFF2-40B4-BE49-F238E27FC236}">
                <a16:creationId xmlns:a16="http://schemas.microsoft.com/office/drawing/2014/main" id="{826841D9-B966-624A-1D70-297F87B6C76F}"/>
              </a:ext>
            </a:extLst>
          </p:cNvPr>
          <p:cNvSpPr/>
          <p:nvPr/>
        </p:nvSpPr>
        <p:spPr>
          <a:xfrm>
            <a:off x="7592538" y="321365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2,1</a:t>
            </a:r>
          </a:p>
        </p:txBody>
      </p:sp>
      <p:sp>
        <p:nvSpPr>
          <p:cNvPr id="78" name="!!2-2">
            <a:extLst>
              <a:ext uri="{FF2B5EF4-FFF2-40B4-BE49-F238E27FC236}">
                <a16:creationId xmlns:a16="http://schemas.microsoft.com/office/drawing/2014/main" id="{606D3461-6681-444A-F1C0-B19A4B0DCF1F}"/>
              </a:ext>
            </a:extLst>
          </p:cNvPr>
          <p:cNvSpPr/>
          <p:nvPr/>
        </p:nvSpPr>
        <p:spPr>
          <a:xfrm>
            <a:off x="8238215" y="394623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2,2</a:t>
            </a:r>
          </a:p>
        </p:txBody>
      </p:sp>
      <p:sp>
        <p:nvSpPr>
          <p:cNvPr id="80" name="!!2-4">
            <a:extLst>
              <a:ext uri="{FF2B5EF4-FFF2-40B4-BE49-F238E27FC236}">
                <a16:creationId xmlns:a16="http://schemas.microsoft.com/office/drawing/2014/main" id="{7ACD9341-3702-5691-01DD-126368D85E83}"/>
              </a:ext>
            </a:extLst>
          </p:cNvPr>
          <p:cNvSpPr/>
          <p:nvPr/>
        </p:nvSpPr>
        <p:spPr>
          <a:xfrm>
            <a:off x="9531531" y="541139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2,4</a:t>
            </a:r>
          </a:p>
        </p:txBody>
      </p:sp>
      <p:sp>
        <p:nvSpPr>
          <p:cNvPr id="81" name="!!2-5">
            <a:extLst>
              <a:ext uri="{FF2B5EF4-FFF2-40B4-BE49-F238E27FC236}">
                <a16:creationId xmlns:a16="http://schemas.microsoft.com/office/drawing/2014/main" id="{F5F01788-C055-D8E1-39FC-CE793EB53F52}"/>
              </a:ext>
            </a:extLst>
          </p:cNvPr>
          <p:cNvSpPr/>
          <p:nvPr/>
        </p:nvSpPr>
        <p:spPr>
          <a:xfrm>
            <a:off x="10177862" y="614397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2,5</a:t>
            </a:r>
          </a:p>
        </p:txBody>
      </p:sp>
      <p:sp>
        <p:nvSpPr>
          <p:cNvPr id="82" name="!!2-6">
            <a:extLst>
              <a:ext uri="{FF2B5EF4-FFF2-40B4-BE49-F238E27FC236}">
                <a16:creationId xmlns:a16="http://schemas.microsoft.com/office/drawing/2014/main" id="{31C0FED5-BBD1-A147-B4D6-696AB49BA27D}"/>
              </a:ext>
            </a:extLst>
          </p:cNvPr>
          <p:cNvSpPr/>
          <p:nvPr/>
        </p:nvSpPr>
        <p:spPr>
          <a:xfrm>
            <a:off x="10825500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2,6</a:t>
            </a:r>
          </a:p>
        </p:txBody>
      </p:sp>
      <p:sp>
        <p:nvSpPr>
          <p:cNvPr id="83" name="!!2-7">
            <a:extLst>
              <a:ext uri="{FF2B5EF4-FFF2-40B4-BE49-F238E27FC236}">
                <a16:creationId xmlns:a16="http://schemas.microsoft.com/office/drawing/2014/main" id="{6630B833-7411-AD2B-9B21-797E98D668B3}"/>
              </a:ext>
            </a:extLst>
          </p:cNvPr>
          <p:cNvSpPr/>
          <p:nvPr/>
        </p:nvSpPr>
        <p:spPr>
          <a:xfrm>
            <a:off x="11470524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2,7</a:t>
            </a:r>
          </a:p>
        </p:txBody>
      </p:sp>
      <p:sp>
        <p:nvSpPr>
          <p:cNvPr id="84" name="!!3-0">
            <a:extLst>
              <a:ext uri="{FF2B5EF4-FFF2-40B4-BE49-F238E27FC236}">
                <a16:creationId xmlns:a16="http://schemas.microsoft.com/office/drawing/2014/main" id="{90E77D4E-54F4-20AD-4801-06717CFBBBD3}"/>
              </a:ext>
            </a:extLst>
          </p:cNvPr>
          <p:cNvSpPr/>
          <p:nvPr/>
        </p:nvSpPr>
        <p:spPr>
          <a:xfrm>
            <a:off x="6946207" y="32136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3,0</a:t>
            </a:r>
          </a:p>
        </p:txBody>
      </p:sp>
      <p:sp>
        <p:nvSpPr>
          <p:cNvPr id="85" name="!!3-1">
            <a:extLst>
              <a:ext uri="{FF2B5EF4-FFF2-40B4-BE49-F238E27FC236}">
                <a16:creationId xmlns:a16="http://schemas.microsoft.com/office/drawing/2014/main" id="{A37C34C4-A81E-27C5-A6C3-E9FD730E30BC}"/>
              </a:ext>
            </a:extLst>
          </p:cNvPr>
          <p:cNvSpPr/>
          <p:nvPr/>
        </p:nvSpPr>
        <p:spPr>
          <a:xfrm>
            <a:off x="7592538" y="394623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3,1</a:t>
            </a:r>
          </a:p>
        </p:txBody>
      </p:sp>
      <p:sp>
        <p:nvSpPr>
          <p:cNvPr id="86" name="!!3-2">
            <a:extLst>
              <a:ext uri="{FF2B5EF4-FFF2-40B4-BE49-F238E27FC236}">
                <a16:creationId xmlns:a16="http://schemas.microsoft.com/office/drawing/2014/main" id="{6E8DBA23-7608-F87F-ECE6-1B8A0169F816}"/>
              </a:ext>
            </a:extLst>
          </p:cNvPr>
          <p:cNvSpPr/>
          <p:nvPr/>
        </p:nvSpPr>
        <p:spPr>
          <a:xfrm>
            <a:off x="8238215" y="467881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3,2</a:t>
            </a:r>
          </a:p>
        </p:txBody>
      </p:sp>
      <p:sp>
        <p:nvSpPr>
          <p:cNvPr id="88" name="!!3-4">
            <a:extLst>
              <a:ext uri="{FF2B5EF4-FFF2-40B4-BE49-F238E27FC236}">
                <a16:creationId xmlns:a16="http://schemas.microsoft.com/office/drawing/2014/main" id="{8EA38357-1D07-EAC0-311A-BFB8E085D555}"/>
              </a:ext>
            </a:extLst>
          </p:cNvPr>
          <p:cNvSpPr/>
          <p:nvPr/>
        </p:nvSpPr>
        <p:spPr>
          <a:xfrm>
            <a:off x="9531531" y="614397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3,4</a:t>
            </a:r>
          </a:p>
        </p:txBody>
      </p:sp>
      <p:sp>
        <p:nvSpPr>
          <p:cNvPr id="89" name="!!3-5">
            <a:extLst>
              <a:ext uri="{FF2B5EF4-FFF2-40B4-BE49-F238E27FC236}">
                <a16:creationId xmlns:a16="http://schemas.microsoft.com/office/drawing/2014/main" id="{B8E7AFA4-68F7-92EC-81A6-0047DF4578FB}"/>
              </a:ext>
            </a:extLst>
          </p:cNvPr>
          <p:cNvSpPr/>
          <p:nvPr/>
        </p:nvSpPr>
        <p:spPr>
          <a:xfrm>
            <a:off x="10177862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3,5</a:t>
            </a:r>
          </a:p>
        </p:txBody>
      </p:sp>
      <p:sp>
        <p:nvSpPr>
          <p:cNvPr id="90" name="!!3-6">
            <a:extLst>
              <a:ext uri="{FF2B5EF4-FFF2-40B4-BE49-F238E27FC236}">
                <a16:creationId xmlns:a16="http://schemas.microsoft.com/office/drawing/2014/main" id="{5BA0DCCB-E259-947D-0201-6CEF435643AE}"/>
              </a:ext>
            </a:extLst>
          </p:cNvPr>
          <p:cNvSpPr/>
          <p:nvPr/>
        </p:nvSpPr>
        <p:spPr>
          <a:xfrm>
            <a:off x="10825500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3,6</a:t>
            </a:r>
          </a:p>
        </p:txBody>
      </p:sp>
      <p:sp>
        <p:nvSpPr>
          <p:cNvPr id="91" name="!!3-7">
            <a:extLst>
              <a:ext uri="{FF2B5EF4-FFF2-40B4-BE49-F238E27FC236}">
                <a16:creationId xmlns:a16="http://schemas.microsoft.com/office/drawing/2014/main" id="{4563D3C5-D87A-E807-2785-235BF92E0139}"/>
              </a:ext>
            </a:extLst>
          </p:cNvPr>
          <p:cNvSpPr/>
          <p:nvPr/>
        </p:nvSpPr>
        <p:spPr>
          <a:xfrm>
            <a:off x="11470524" y="2481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3,7</a:t>
            </a:r>
          </a:p>
        </p:txBody>
      </p:sp>
      <p:sp>
        <p:nvSpPr>
          <p:cNvPr id="92" name="!!4-0">
            <a:extLst>
              <a:ext uri="{FF2B5EF4-FFF2-40B4-BE49-F238E27FC236}">
                <a16:creationId xmlns:a16="http://schemas.microsoft.com/office/drawing/2014/main" id="{BABAD164-99CE-ED9F-6671-F7AE9F2926E7}"/>
              </a:ext>
            </a:extLst>
          </p:cNvPr>
          <p:cNvSpPr/>
          <p:nvPr/>
        </p:nvSpPr>
        <p:spPr>
          <a:xfrm>
            <a:off x="6946207" y="394623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4,0</a:t>
            </a:r>
          </a:p>
        </p:txBody>
      </p:sp>
      <p:sp>
        <p:nvSpPr>
          <p:cNvPr id="93" name="!!4-1">
            <a:extLst>
              <a:ext uri="{FF2B5EF4-FFF2-40B4-BE49-F238E27FC236}">
                <a16:creationId xmlns:a16="http://schemas.microsoft.com/office/drawing/2014/main" id="{C6D247C1-FA5F-C144-1F35-E9B410319CA0}"/>
              </a:ext>
            </a:extLst>
          </p:cNvPr>
          <p:cNvSpPr/>
          <p:nvPr/>
        </p:nvSpPr>
        <p:spPr>
          <a:xfrm>
            <a:off x="7592538" y="467881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4,1</a:t>
            </a:r>
          </a:p>
        </p:txBody>
      </p:sp>
      <p:sp>
        <p:nvSpPr>
          <p:cNvPr id="94" name="!!4-2">
            <a:extLst>
              <a:ext uri="{FF2B5EF4-FFF2-40B4-BE49-F238E27FC236}">
                <a16:creationId xmlns:a16="http://schemas.microsoft.com/office/drawing/2014/main" id="{5700166E-FF8B-142F-2E97-D8351FEE3988}"/>
              </a:ext>
            </a:extLst>
          </p:cNvPr>
          <p:cNvSpPr/>
          <p:nvPr/>
        </p:nvSpPr>
        <p:spPr>
          <a:xfrm>
            <a:off x="8238215" y="541139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4,2</a:t>
            </a:r>
          </a:p>
        </p:txBody>
      </p:sp>
      <p:sp>
        <p:nvSpPr>
          <p:cNvPr id="96" name="!!4-4">
            <a:extLst>
              <a:ext uri="{FF2B5EF4-FFF2-40B4-BE49-F238E27FC236}">
                <a16:creationId xmlns:a16="http://schemas.microsoft.com/office/drawing/2014/main" id="{B74E95D7-1062-F18A-1A97-B237EB84C3B1}"/>
              </a:ext>
            </a:extLst>
          </p:cNvPr>
          <p:cNvSpPr/>
          <p:nvPr/>
        </p:nvSpPr>
        <p:spPr>
          <a:xfrm>
            <a:off x="9531531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4,4</a:t>
            </a:r>
          </a:p>
        </p:txBody>
      </p:sp>
      <p:sp>
        <p:nvSpPr>
          <p:cNvPr id="97" name="!!4-5">
            <a:extLst>
              <a:ext uri="{FF2B5EF4-FFF2-40B4-BE49-F238E27FC236}">
                <a16:creationId xmlns:a16="http://schemas.microsoft.com/office/drawing/2014/main" id="{0E3FA165-217A-F15E-68F5-B57166553661}"/>
              </a:ext>
            </a:extLst>
          </p:cNvPr>
          <p:cNvSpPr/>
          <p:nvPr/>
        </p:nvSpPr>
        <p:spPr>
          <a:xfrm>
            <a:off x="10177862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4,5</a:t>
            </a:r>
          </a:p>
        </p:txBody>
      </p:sp>
      <p:sp>
        <p:nvSpPr>
          <p:cNvPr id="98" name="!!4-6">
            <a:extLst>
              <a:ext uri="{FF2B5EF4-FFF2-40B4-BE49-F238E27FC236}">
                <a16:creationId xmlns:a16="http://schemas.microsoft.com/office/drawing/2014/main" id="{AD1F83E0-603E-7AF1-7E92-DF4473E87AFA}"/>
              </a:ext>
            </a:extLst>
          </p:cNvPr>
          <p:cNvSpPr/>
          <p:nvPr/>
        </p:nvSpPr>
        <p:spPr>
          <a:xfrm>
            <a:off x="10825500" y="2481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4,6</a:t>
            </a:r>
          </a:p>
        </p:txBody>
      </p:sp>
      <p:sp>
        <p:nvSpPr>
          <p:cNvPr id="99" name="!!4-7">
            <a:extLst>
              <a:ext uri="{FF2B5EF4-FFF2-40B4-BE49-F238E27FC236}">
                <a16:creationId xmlns:a16="http://schemas.microsoft.com/office/drawing/2014/main" id="{660BCA6B-2A0A-7322-54B7-D86ED652FFAD}"/>
              </a:ext>
            </a:extLst>
          </p:cNvPr>
          <p:cNvSpPr/>
          <p:nvPr/>
        </p:nvSpPr>
        <p:spPr>
          <a:xfrm>
            <a:off x="11470524" y="32136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4,7</a:t>
            </a:r>
          </a:p>
        </p:txBody>
      </p:sp>
      <p:sp>
        <p:nvSpPr>
          <p:cNvPr id="100" name="!!5-0">
            <a:extLst>
              <a:ext uri="{FF2B5EF4-FFF2-40B4-BE49-F238E27FC236}">
                <a16:creationId xmlns:a16="http://schemas.microsoft.com/office/drawing/2014/main" id="{8E108F8B-2D02-7B92-F446-AD7AC5375C0E}"/>
              </a:ext>
            </a:extLst>
          </p:cNvPr>
          <p:cNvSpPr/>
          <p:nvPr/>
        </p:nvSpPr>
        <p:spPr>
          <a:xfrm>
            <a:off x="6946207" y="467881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5,0</a:t>
            </a:r>
          </a:p>
        </p:txBody>
      </p:sp>
      <p:sp>
        <p:nvSpPr>
          <p:cNvPr id="101" name="!!5-1">
            <a:extLst>
              <a:ext uri="{FF2B5EF4-FFF2-40B4-BE49-F238E27FC236}">
                <a16:creationId xmlns:a16="http://schemas.microsoft.com/office/drawing/2014/main" id="{1A52A618-7F38-D9C9-30BF-9868B5D663BF}"/>
              </a:ext>
            </a:extLst>
          </p:cNvPr>
          <p:cNvSpPr/>
          <p:nvPr/>
        </p:nvSpPr>
        <p:spPr>
          <a:xfrm>
            <a:off x="7592538" y="541139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5,1</a:t>
            </a:r>
          </a:p>
        </p:txBody>
      </p:sp>
      <p:sp>
        <p:nvSpPr>
          <p:cNvPr id="102" name="!!5-2">
            <a:extLst>
              <a:ext uri="{FF2B5EF4-FFF2-40B4-BE49-F238E27FC236}">
                <a16:creationId xmlns:a16="http://schemas.microsoft.com/office/drawing/2014/main" id="{CA5B447E-6924-C43B-C72D-E04B930B185C}"/>
              </a:ext>
            </a:extLst>
          </p:cNvPr>
          <p:cNvSpPr/>
          <p:nvPr/>
        </p:nvSpPr>
        <p:spPr>
          <a:xfrm>
            <a:off x="8238215" y="614397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5,2</a:t>
            </a:r>
          </a:p>
        </p:txBody>
      </p:sp>
      <p:sp>
        <p:nvSpPr>
          <p:cNvPr id="104" name="!!5-4">
            <a:extLst>
              <a:ext uri="{FF2B5EF4-FFF2-40B4-BE49-F238E27FC236}">
                <a16:creationId xmlns:a16="http://schemas.microsoft.com/office/drawing/2014/main" id="{64C17308-250C-0AE7-A633-9C563CD5333A}"/>
              </a:ext>
            </a:extLst>
          </p:cNvPr>
          <p:cNvSpPr/>
          <p:nvPr/>
        </p:nvSpPr>
        <p:spPr>
          <a:xfrm>
            <a:off x="9531531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5,4</a:t>
            </a:r>
          </a:p>
        </p:txBody>
      </p:sp>
      <p:sp>
        <p:nvSpPr>
          <p:cNvPr id="105" name="!!5-5">
            <a:extLst>
              <a:ext uri="{FF2B5EF4-FFF2-40B4-BE49-F238E27FC236}">
                <a16:creationId xmlns:a16="http://schemas.microsoft.com/office/drawing/2014/main" id="{188E332F-A6F2-5D2E-C428-93D58BA03E4E}"/>
              </a:ext>
            </a:extLst>
          </p:cNvPr>
          <p:cNvSpPr/>
          <p:nvPr/>
        </p:nvSpPr>
        <p:spPr>
          <a:xfrm>
            <a:off x="10177862" y="2481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5,5</a:t>
            </a:r>
          </a:p>
        </p:txBody>
      </p:sp>
      <p:sp>
        <p:nvSpPr>
          <p:cNvPr id="106" name="!!5-6">
            <a:extLst>
              <a:ext uri="{FF2B5EF4-FFF2-40B4-BE49-F238E27FC236}">
                <a16:creationId xmlns:a16="http://schemas.microsoft.com/office/drawing/2014/main" id="{8CF9BF57-A4E8-75EF-4E73-91CE4EE9E934}"/>
              </a:ext>
            </a:extLst>
          </p:cNvPr>
          <p:cNvSpPr/>
          <p:nvPr/>
        </p:nvSpPr>
        <p:spPr>
          <a:xfrm>
            <a:off x="10825500" y="32136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5,6</a:t>
            </a:r>
          </a:p>
        </p:txBody>
      </p:sp>
      <p:sp>
        <p:nvSpPr>
          <p:cNvPr id="107" name="!!5-7">
            <a:extLst>
              <a:ext uri="{FF2B5EF4-FFF2-40B4-BE49-F238E27FC236}">
                <a16:creationId xmlns:a16="http://schemas.microsoft.com/office/drawing/2014/main" id="{475A23E0-ACE0-CF4D-0FBC-2327291787E3}"/>
              </a:ext>
            </a:extLst>
          </p:cNvPr>
          <p:cNvSpPr/>
          <p:nvPr/>
        </p:nvSpPr>
        <p:spPr>
          <a:xfrm>
            <a:off x="11470524" y="394623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5,7</a:t>
            </a:r>
          </a:p>
        </p:txBody>
      </p:sp>
      <p:sp>
        <p:nvSpPr>
          <p:cNvPr id="108" name="!!6-0">
            <a:extLst>
              <a:ext uri="{FF2B5EF4-FFF2-40B4-BE49-F238E27FC236}">
                <a16:creationId xmlns:a16="http://schemas.microsoft.com/office/drawing/2014/main" id="{EF568410-4151-C773-0CB1-5DCBD328AFCE}"/>
              </a:ext>
            </a:extLst>
          </p:cNvPr>
          <p:cNvSpPr/>
          <p:nvPr/>
        </p:nvSpPr>
        <p:spPr>
          <a:xfrm>
            <a:off x="6946207" y="5411399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6,0</a:t>
            </a:r>
          </a:p>
        </p:txBody>
      </p:sp>
      <p:sp>
        <p:nvSpPr>
          <p:cNvPr id="109" name="!!6-1">
            <a:extLst>
              <a:ext uri="{FF2B5EF4-FFF2-40B4-BE49-F238E27FC236}">
                <a16:creationId xmlns:a16="http://schemas.microsoft.com/office/drawing/2014/main" id="{0670E0A3-27BE-6A0A-4168-439FFEA25851}"/>
              </a:ext>
            </a:extLst>
          </p:cNvPr>
          <p:cNvSpPr/>
          <p:nvPr/>
        </p:nvSpPr>
        <p:spPr>
          <a:xfrm>
            <a:off x="7592538" y="6143979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6,1</a:t>
            </a:r>
          </a:p>
        </p:txBody>
      </p:sp>
      <p:sp>
        <p:nvSpPr>
          <p:cNvPr id="110" name="!!6-2">
            <a:extLst>
              <a:ext uri="{FF2B5EF4-FFF2-40B4-BE49-F238E27FC236}">
                <a16:creationId xmlns:a16="http://schemas.microsoft.com/office/drawing/2014/main" id="{AFD7B727-AEA9-75F4-5261-662A40582C55}"/>
              </a:ext>
            </a:extLst>
          </p:cNvPr>
          <p:cNvSpPr/>
          <p:nvPr/>
        </p:nvSpPr>
        <p:spPr>
          <a:xfrm>
            <a:off x="8238215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6,2</a:t>
            </a:r>
          </a:p>
        </p:txBody>
      </p:sp>
      <p:sp>
        <p:nvSpPr>
          <p:cNvPr id="112" name="!!6-4">
            <a:extLst>
              <a:ext uri="{FF2B5EF4-FFF2-40B4-BE49-F238E27FC236}">
                <a16:creationId xmlns:a16="http://schemas.microsoft.com/office/drawing/2014/main" id="{72165D33-F098-E725-D348-53E56FBBA9D8}"/>
              </a:ext>
            </a:extLst>
          </p:cNvPr>
          <p:cNvSpPr/>
          <p:nvPr/>
        </p:nvSpPr>
        <p:spPr>
          <a:xfrm>
            <a:off x="9531531" y="2481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6,4</a:t>
            </a:r>
          </a:p>
        </p:txBody>
      </p:sp>
      <p:sp>
        <p:nvSpPr>
          <p:cNvPr id="113" name="!!6-5">
            <a:extLst>
              <a:ext uri="{FF2B5EF4-FFF2-40B4-BE49-F238E27FC236}">
                <a16:creationId xmlns:a16="http://schemas.microsoft.com/office/drawing/2014/main" id="{99DBD331-6AA7-1D03-C095-1A5970C0ED3A}"/>
              </a:ext>
            </a:extLst>
          </p:cNvPr>
          <p:cNvSpPr/>
          <p:nvPr/>
        </p:nvSpPr>
        <p:spPr>
          <a:xfrm>
            <a:off x="10177862" y="32136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6,5</a:t>
            </a:r>
          </a:p>
        </p:txBody>
      </p:sp>
      <p:sp>
        <p:nvSpPr>
          <p:cNvPr id="114" name="!!6-6">
            <a:extLst>
              <a:ext uri="{FF2B5EF4-FFF2-40B4-BE49-F238E27FC236}">
                <a16:creationId xmlns:a16="http://schemas.microsoft.com/office/drawing/2014/main" id="{06F22224-A758-21F8-0B15-39594A1D2E3E}"/>
              </a:ext>
            </a:extLst>
          </p:cNvPr>
          <p:cNvSpPr/>
          <p:nvPr/>
        </p:nvSpPr>
        <p:spPr>
          <a:xfrm>
            <a:off x="10825500" y="394623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6,6</a:t>
            </a:r>
          </a:p>
        </p:txBody>
      </p:sp>
      <p:sp>
        <p:nvSpPr>
          <p:cNvPr id="115" name="!!6-7">
            <a:extLst>
              <a:ext uri="{FF2B5EF4-FFF2-40B4-BE49-F238E27FC236}">
                <a16:creationId xmlns:a16="http://schemas.microsoft.com/office/drawing/2014/main" id="{8749880A-27C7-D8A7-12F7-03249CA3B3E1}"/>
              </a:ext>
            </a:extLst>
          </p:cNvPr>
          <p:cNvSpPr/>
          <p:nvPr/>
        </p:nvSpPr>
        <p:spPr>
          <a:xfrm>
            <a:off x="11470524" y="467881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6,7</a:t>
            </a:r>
          </a:p>
        </p:txBody>
      </p:sp>
      <p:sp>
        <p:nvSpPr>
          <p:cNvPr id="116" name="!!7-0">
            <a:extLst>
              <a:ext uri="{FF2B5EF4-FFF2-40B4-BE49-F238E27FC236}">
                <a16:creationId xmlns:a16="http://schemas.microsoft.com/office/drawing/2014/main" id="{71EF10A8-51E9-C1C4-DE25-461EE51CD622}"/>
              </a:ext>
            </a:extLst>
          </p:cNvPr>
          <p:cNvSpPr/>
          <p:nvPr/>
        </p:nvSpPr>
        <p:spPr>
          <a:xfrm>
            <a:off x="6946207" y="614398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7,0</a:t>
            </a:r>
          </a:p>
        </p:txBody>
      </p:sp>
      <p:sp>
        <p:nvSpPr>
          <p:cNvPr id="117" name="!!7-1">
            <a:extLst>
              <a:ext uri="{FF2B5EF4-FFF2-40B4-BE49-F238E27FC236}">
                <a16:creationId xmlns:a16="http://schemas.microsoft.com/office/drawing/2014/main" id="{20D61272-45FE-9C47-DE50-9C8B4CB9AA5D}"/>
              </a:ext>
            </a:extLst>
          </p:cNvPr>
          <p:cNvSpPr/>
          <p:nvPr/>
        </p:nvSpPr>
        <p:spPr>
          <a:xfrm>
            <a:off x="7592538" y="101591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7,1</a:t>
            </a:r>
          </a:p>
        </p:txBody>
      </p:sp>
      <p:sp>
        <p:nvSpPr>
          <p:cNvPr id="118" name="!!7-2">
            <a:extLst>
              <a:ext uri="{FF2B5EF4-FFF2-40B4-BE49-F238E27FC236}">
                <a16:creationId xmlns:a16="http://schemas.microsoft.com/office/drawing/2014/main" id="{1D4F2125-14B1-80C6-B78F-04147826ACF4}"/>
              </a:ext>
            </a:extLst>
          </p:cNvPr>
          <p:cNvSpPr/>
          <p:nvPr/>
        </p:nvSpPr>
        <p:spPr>
          <a:xfrm>
            <a:off x="8238215" y="174849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7,2</a:t>
            </a:r>
          </a:p>
        </p:txBody>
      </p:sp>
      <p:sp>
        <p:nvSpPr>
          <p:cNvPr id="120" name="!!7-4">
            <a:extLst>
              <a:ext uri="{FF2B5EF4-FFF2-40B4-BE49-F238E27FC236}">
                <a16:creationId xmlns:a16="http://schemas.microsoft.com/office/drawing/2014/main" id="{88DB3F6E-DF34-4728-2F59-C46AFCA4E558}"/>
              </a:ext>
            </a:extLst>
          </p:cNvPr>
          <p:cNvSpPr/>
          <p:nvPr/>
        </p:nvSpPr>
        <p:spPr>
          <a:xfrm>
            <a:off x="9531531" y="3213659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7,4</a:t>
            </a:r>
          </a:p>
        </p:txBody>
      </p:sp>
      <p:sp>
        <p:nvSpPr>
          <p:cNvPr id="121" name="!!7-5">
            <a:extLst>
              <a:ext uri="{FF2B5EF4-FFF2-40B4-BE49-F238E27FC236}">
                <a16:creationId xmlns:a16="http://schemas.microsoft.com/office/drawing/2014/main" id="{8AD8666E-0A2D-E582-43D0-14319194B411}"/>
              </a:ext>
            </a:extLst>
          </p:cNvPr>
          <p:cNvSpPr/>
          <p:nvPr/>
        </p:nvSpPr>
        <p:spPr>
          <a:xfrm>
            <a:off x="10177862" y="3946240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7,5</a:t>
            </a:r>
          </a:p>
        </p:txBody>
      </p:sp>
      <p:sp>
        <p:nvSpPr>
          <p:cNvPr id="122" name="!!7-6">
            <a:extLst>
              <a:ext uri="{FF2B5EF4-FFF2-40B4-BE49-F238E27FC236}">
                <a16:creationId xmlns:a16="http://schemas.microsoft.com/office/drawing/2014/main" id="{D90B6187-C88A-6A03-B4F3-052AA76B1DBB}"/>
              </a:ext>
            </a:extLst>
          </p:cNvPr>
          <p:cNvSpPr/>
          <p:nvPr/>
        </p:nvSpPr>
        <p:spPr>
          <a:xfrm>
            <a:off x="10825500" y="4678821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7,6</a:t>
            </a:r>
          </a:p>
        </p:txBody>
      </p:sp>
      <p:sp>
        <p:nvSpPr>
          <p:cNvPr id="123" name="!!7-7">
            <a:extLst>
              <a:ext uri="{FF2B5EF4-FFF2-40B4-BE49-F238E27FC236}">
                <a16:creationId xmlns:a16="http://schemas.microsoft.com/office/drawing/2014/main" id="{7C3674BE-BC14-2E64-D460-772DEBF11ED6}"/>
              </a:ext>
            </a:extLst>
          </p:cNvPr>
          <p:cNvSpPr/>
          <p:nvPr/>
        </p:nvSpPr>
        <p:spPr>
          <a:xfrm>
            <a:off x="11470524" y="541140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7,7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09DE661F-21E6-06E1-D5D5-F236835363A2}"/>
              </a:ext>
            </a:extLst>
          </p:cNvPr>
          <p:cNvSpPr/>
          <p:nvPr/>
        </p:nvSpPr>
        <p:spPr>
          <a:xfrm>
            <a:off x="-1763119" y="3022854"/>
            <a:ext cx="1671492" cy="1146016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Column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Writer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(II=1)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6695C3DA-BF85-2209-84BB-4690D698FD8A}"/>
              </a:ext>
            </a:extLst>
          </p:cNvPr>
          <p:cNvSpPr/>
          <p:nvPr/>
        </p:nvSpPr>
        <p:spPr>
          <a:xfrm>
            <a:off x="12869260" y="3022854"/>
            <a:ext cx="1671492" cy="1146016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Row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Reader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(II=1)</a:t>
            </a:r>
          </a:p>
        </p:txBody>
      </p:sp>
      <p:sp>
        <p:nvSpPr>
          <p:cNvPr id="3" name="!!w0-0">
            <a:extLst>
              <a:ext uri="{FF2B5EF4-FFF2-40B4-BE49-F238E27FC236}">
                <a16:creationId xmlns:a16="http://schemas.microsoft.com/office/drawing/2014/main" id="{E041DB26-1B51-321E-5C78-362C047326D6}"/>
              </a:ext>
            </a:extLst>
          </p:cNvPr>
          <p:cNvSpPr/>
          <p:nvPr/>
        </p:nvSpPr>
        <p:spPr>
          <a:xfrm>
            <a:off x="141081" y="101591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0,x</a:t>
            </a:r>
          </a:p>
        </p:txBody>
      </p:sp>
      <p:sp>
        <p:nvSpPr>
          <p:cNvPr id="14" name="!!w1-0">
            <a:extLst>
              <a:ext uri="{FF2B5EF4-FFF2-40B4-BE49-F238E27FC236}">
                <a16:creationId xmlns:a16="http://schemas.microsoft.com/office/drawing/2014/main" id="{57C06E65-6B41-C811-CC84-C41FF86417FE}"/>
              </a:ext>
            </a:extLst>
          </p:cNvPr>
          <p:cNvSpPr/>
          <p:nvPr/>
        </p:nvSpPr>
        <p:spPr>
          <a:xfrm>
            <a:off x="141081" y="174849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1,x</a:t>
            </a:r>
          </a:p>
        </p:txBody>
      </p:sp>
      <p:sp>
        <p:nvSpPr>
          <p:cNvPr id="15" name="!!w2-0">
            <a:extLst>
              <a:ext uri="{FF2B5EF4-FFF2-40B4-BE49-F238E27FC236}">
                <a16:creationId xmlns:a16="http://schemas.microsoft.com/office/drawing/2014/main" id="{6226A34A-C48C-4386-C980-83FA2CF88AF3}"/>
              </a:ext>
            </a:extLst>
          </p:cNvPr>
          <p:cNvSpPr/>
          <p:nvPr/>
        </p:nvSpPr>
        <p:spPr>
          <a:xfrm>
            <a:off x="141081" y="248107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2,x</a:t>
            </a:r>
          </a:p>
        </p:txBody>
      </p:sp>
      <p:sp>
        <p:nvSpPr>
          <p:cNvPr id="16" name="!!w3-0">
            <a:extLst>
              <a:ext uri="{FF2B5EF4-FFF2-40B4-BE49-F238E27FC236}">
                <a16:creationId xmlns:a16="http://schemas.microsoft.com/office/drawing/2014/main" id="{50EDA292-5A14-D65B-81DF-786ED867CC57}"/>
              </a:ext>
            </a:extLst>
          </p:cNvPr>
          <p:cNvSpPr/>
          <p:nvPr/>
        </p:nvSpPr>
        <p:spPr>
          <a:xfrm>
            <a:off x="141081" y="321365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3,x</a:t>
            </a:r>
          </a:p>
        </p:txBody>
      </p:sp>
      <p:sp>
        <p:nvSpPr>
          <p:cNvPr id="17" name="!!w4-0">
            <a:extLst>
              <a:ext uri="{FF2B5EF4-FFF2-40B4-BE49-F238E27FC236}">
                <a16:creationId xmlns:a16="http://schemas.microsoft.com/office/drawing/2014/main" id="{C2A90CAA-B15E-FF9A-2008-B6469AB6717D}"/>
              </a:ext>
            </a:extLst>
          </p:cNvPr>
          <p:cNvSpPr/>
          <p:nvPr/>
        </p:nvSpPr>
        <p:spPr>
          <a:xfrm>
            <a:off x="141081" y="394623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4,x</a:t>
            </a:r>
          </a:p>
        </p:txBody>
      </p:sp>
      <p:sp>
        <p:nvSpPr>
          <p:cNvPr id="18" name="!!w5-0">
            <a:extLst>
              <a:ext uri="{FF2B5EF4-FFF2-40B4-BE49-F238E27FC236}">
                <a16:creationId xmlns:a16="http://schemas.microsoft.com/office/drawing/2014/main" id="{26126F23-A322-64A5-BD3A-1E59EA7D7C93}"/>
              </a:ext>
            </a:extLst>
          </p:cNvPr>
          <p:cNvSpPr/>
          <p:nvPr/>
        </p:nvSpPr>
        <p:spPr>
          <a:xfrm>
            <a:off x="141081" y="467881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5,x</a:t>
            </a:r>
          </a:p>
        </p:txBody>
      </p:sp>
      <p:sp>
        <p:nvSpPr>
          <p:cNvPr id="19" name="!!w6-0">
            <a:extLst>
              <a:ext uri="{FF2B5EF4-FFF2-40B4-BE49-F238E27FC236}">
                <a16:creationId xmlns:a16="http://schemas.microsoft.com/office/drawing/2014/main" id="{476DC14A-49CD-CC51-F04A-80C0E8E7BC8D}"/>
              </a:ext>
            </a:extLst>
          </p:cNvPr>
          <p:cNvSpPr/>
          <p:nvPr/>
        </p:nvSpPr>
        <p:spPr>
          <a:xfrm>
            <a:off x="141081" y="541139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6,x</a:t>
            </a:r>
          </a:p>
        </p:txBody>
      </p:sp>
      <p:sp>
        <p:nvSpPr>
          <p:cNvPr id="20" name="!!w7-0">
            <a:extLst>
              <a:ext uri="{FF2B5EF4-FFF2-40B4-BE49-F238E27FC236}">
                <a16:creationId xmlns:a16="http://schemas.microsoft.com/office/drawing/2014/main" id="{6BAB590C-B604-F13F-CCE4-1AE8D832C59D}"/>
              </a:ext>
            </a:extLst>
          </p:cNvPr>
          <p:cNvSpPr/>
          <p:nvPr/>
        </p:nvSpPr>
        <p:spPr>
          <a:xfrm>
            <a:off x="141081" y="614398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7,x</a:t>
            </a:r>
          </a:p>
        </p:txBody>
      </p:sp>
      <p:sp>
        <p:nvSpPr>
          <p:cNvPr id="7" name="!!0-3">
            <a:extLst>
              <a:ext uri="{FF2B5EF4-FFF2-40B4-BE49-F238E27FC236}">
                <a16:creationId xmlns:a16="http://schemas.microsoft.com/office/drawing/2014/main" id="{F707E20B-60B6-DE4E-F4CF-71D1492E4283}"/>
              </a:ext>
            </a:extLst>
          </p:cNvPr>
          <p:cNvSpPr/>
          <p:nvPr/>
        </p:nvSpPr>
        <p:spPr>
          <a:xfrm>
            <a:off x="8885200" y="321365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0,3</a:t>
            </a:r>
          </a:p>
        </p:txBody>
      </p:sp>
      <p:sp>
        <p:nvSpPr>
          <p:cNvPr id="71" name="!!1-3">
            <a:extLst>
              <a:ext uri="{FF2B5EF4-FFF2-40B4-BE49-F238E27FC236}">
                <a16:creationId xmlns:a16="http://schemas.microsoft.com/office/drawing/2014/main" id="{8D35D835-A66A-99FD-F907-0C1CA0C91796}"/>
              </a:ext>
            </a:extLst>
          </p:cNvPr>
          <p:cNvSpPr/>
          <p:nvPr/>
        </p:nvSpPr>
        <p:spPr>
          <a:xfrm>
            <a:off x="8885200" y="394623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1,3</a:t>
            </a:r>
          </a:p>
        </p:txBody>
      </p:sp>
      <p:sp>
        <p:nvSpPr>
          <p:cNvPr id="79" name="!!2-3">
            <a:extLst>
              <a:ext uri="{FF2B5EF4-FFF2-40B4-BE49-F238E27FC236}">
                <a16:creationId xmlns:a16="http://schemas.microsoft.com/office/drawing/2014/main" id="{9445DE2A-2CEF-1E2F-C502-FE31B3204657}"/>
              </a:ext>
            </a:extLst>
          </p:cNvPr>
          <p:cNvSpPr/>
          <p:nvPr/>
        </p:nvSpPr>
        <p:spPr>
          <a:xfrm>
            <a:off x="8885200" y="467881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2,3</a:t>
            </a:r>
          </a:p>
        </p:txBody>
      </p:sp>
      <p:sp>
        <p:nvSpPr>
          <p:cNvPr id="87" name="!!3-3">
            <a:extLst>
              <a:ext uri="{FF2B5EF4-FFF2-40B4-BE49-F238E27FC236}">
                <a16:creationId xmlns:a16="http://schemas.microsoft.com/office/drawing/2014/main" id="{A894EA00-0B9B-822D-B35C-88272F203206}"/>
              </a:ext>
            </a:extLst>
          </p:cNvPr>
          <p:cNvSpPr/>
          <p:nvPr/>
        </p:nvSpPr>
        <p:spPr>
          <a:xfrm>
            <a:off x="8885200" y="541139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3,3</a:t>
            </a:r>
          </a:p>
        </p:txBody>
      </p:sp>
      <p:sp>
        <p:nvSpPr>
          <p:cNvPr id="95" name="!!4-3">
            <a:extLst>
              <a:ext uri="{FF2B5EF4-FFF2-40B4-BE49-F238E27FC236}">
                <a16:creationId xmlns:a16="http://schemas.microsoft.com/office/drawing/2014/main" id="{8A36BBA8-3BFB-B69F-F6E4-4146B74E630E}"/>
              </a:ext>
            </a:extLst>
          </p:cNvPr>
          <p:cNvSpPr/>
          <p:nvPr/>
        </p:nvSpPr>
        <p:spPr>
          <a:xfrm>
            <a:off x="8885200" y="614397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4,3</a:t>
            </a:r>
          </a:p>
        </p:txBody>
      </p:sp>
      <p:sp>
        <p:nvSpPr>
          <p:cNvPr id="103" name="!!5-3">
            <a:extLst>
              <a:ext uri="{FF2B5EF4-FFF2-40B4-BE49-F238E27FC236}">
                <a16:creationId xmlns:a16="http://schemas.microsoft.com/office/drawing/2014/main" id="{F2B9F61A-FF99-5DBC-F101-327607F04667}"/>
              </a:ext>
            </a:extLst>
          </p:cNvPr>
          <p:cNvSpPr/>
          <p:nvPr/>
        </p:nvSpPr>
        <p:spPr>
          <a:xfrm>
            <a:off x="8885200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5,3</a:t>
            </a:r>
          </a:p>
        </p:txBody>
      </p:sp>
      <p:sp>
        <p:nvSpPr>
          <p:cNvPr id="111" name="!!6-3">
            <a:extLst>
              <a:ext uri="{FF2B5EF4-FFF2-40B4-BE49-F238E27FC236}">
                <a16:creationId xmlns:a16="http://schemas.microsoft.com/office/drawing/2014/main" id="{182B32DC-440B-4B70-C189-7A5E123C8DE8}"/>
              </a:ext>
            </a:extLst>
          </p:cNvPr>
          <p:cNvSpPr/>
          <p:nvPr/>
        </p:nvSpPr>
        <p:spPr>
          <a:xfrm>
            <a:off x="8885200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6,3</a:t>
            </a:r>
          </a:p>
        </p:txBody>
      </p:sp>
      <p:sp>
        <p:nvSpPr>
          <p:cNvPr id="119" name="!!7-3">
            <a:extLst>
              <a:ext uri="{FF2B5EF4-FFF2-40B4-BE49-F238E27FC236}">
                <a16:creationId xmlns:a16="http://schemas.microsoft.com/office/drawing/2014/main" id="{9DD91012-1186-63AD-628C-28341CBF643C}"/>
              </a:ext>
            </a:extLst>
          </p:cNvPr>
          <p:cNvSpPr/>
          <p:nvPr/>
        </p:nvSpPr>
        <p:spPr>
          <a:xfrm>
            <a:off x="8885200" y="248107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7,3</a:t>
            </a:r>
          </a:p>
        </p:txBody>
      </p:sp>
      <p:sp>
        <p:nvSpPr>
          <p:cNvPr id="23" name="tempbox">
            <a:extLst>
              <a:ext uri="{FF2B5EF4-FFF2-40B4-BE49-F238E27FC236}">
                <a16:creationId xmlns:a16="http://schemas.microsoft.com/office/drawing/2014/main" id="{E1E06F03-91E5-97C2-E6D7-15D9A11A6D62}"/>
              </a:ext>
            </a:extLst>
          </p:cNvPr>
          <p:cNvSpPr/>
          <p:nvPr/>
        </p:nvSpPr>
        <p:spPr>
          <a:xfrm>
            <a:off x="2315489" y="101590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" name="tempbox">
            <a:extLst>
              <a:ext uri="{FF2B5EF4-FFF2-40B4-BE49-F238E27FC236}">
                <a16:creationId xmlns:a16="http://schemas.microsoft.com/office/drawing/2014/main" id="{9115DBC5-3514-2E35-9E9F-EB6D8193A56E}"/>
              </a:ext>
            </a:extLst>
          </p:cNvPr>
          <p:cNvSpPr/>
          <p:nvPr/>
        </p:nvSpPr>
        <p:spPr>
          <a:xfrm>
            <a:off x="2315489" y="1748489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" name="tempbox">
            <a:extLst>
              <a:ext uri="{FF2B5EF4-FFF2-40B4-BE49-F238E27FC236}">
                <a16:creationId xmlns:a16="http://schemas.microsoft.com/office/drawing/2014/main" id="{E07FC295-6B06-DE44-08B1-7A85042ACFB0}"/>
              </a:ext>
            </a:extLst>
          </p:cNvPr>
          <p:cNvSpPr/>
          <p:nvPr/>
        </p:nvSpPr>
        <p:spPr>
          <a:xfrm>
            <a:off x="2315489" y="2481070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" name="tempbox">
            <a:extLst>
              <a:ext uri="{FF2B5EF4-FFF2-40B4-BE49-F238E27FC236}">
                <a16:creationId xmlns:a16="http://schemas.microsoft.com/office/drawing/2014/main" id="{A0252414-40CA-36E0-FEA5-CE068974503D}"/>
              </a:ext>
            </a:extLst>
          </p:cNvPr>
          <p:cNvSpPr/>
          <p:nvPr/>
        </p:nvSpPr>
        <p:spPr>
          <a:xfrm>
            <a:off x="2315489" y="3213651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" name="tempbox">
            <a:extLst>
              <a:ext uri="{FF2B5EF4-FFF2-40B4-BE49-F238E27FC236}">
                <a16:creationId xmlns:a16="http://schemas.microsoft.com/office/drawing/2014/main" id="{7DC1CB46-8575-DC81-8458-B15037774935}"/>
              </a:ext>
            </a:extLst>
          </p:cNvPr>
          <p:cNvSpPr/>
          <p:nvPr/>
        </p:nvSpPr>
        <p:spPr>
          <a:xfrm>
            <a:off x="2315489" y="394623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" name="tempbox">
            <a:extLst>
              <a:ext uri="{FF2B5EF4-FFF2-40B4-BE49-F238E27FC236}">
                <a16:creationId xmlns:a16="http://schemas.microsoft.com/office/drawing/2014/main" id="{E158AF02-2D5A-B51C-060F-0427673B0B83}"/>
              </a:ext>
            </a:extLst>
          </p:cNvPr>
          <p:cNvSpPr/>
          <p:nvPr/>
        </p:nvSpPr>
        <p:spPr>
          <a:xfrm>
            <a:off x="2315489" y="46788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" name="tempbox">
            <a:extLst>
              <a:ext uri="{FF2B5EF4-FFF2-40B4-BE49-F238E27FC236}">
                <a16:creationId xmlns:a16="http://schemas.microsoft.com/office/drawing/2014/main" id="{0D99AB51-7CD7-F49A-5137-B446884085F8}"/>
              </a:ext>
            </a:extLst>
          </p:cNvPr>
          <p:cNvSpPr/>
          <p:nvPr/>
        </p:nvSpPr>
        <p:spPr>
          <a:xfrm>
            <a:off x="2315489" y="54113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0" name="tempbox">
            <a:extLst>
              <a:ext uri="{FF2B5EF4-FFF2-40B4-BE49-F238E27FC236}">
                <a16:creationId xmlns:a16="http://schemas.microsoft.com/office/drawing/2014/main" id="{5462237D-EA4E-BC5E-141F-582C0A270511}"/>
              </a:ext>
            </a:extLst>
          </p:cNvPr>
          <p:cNvSpPr/>
          <p:nvPr/>
        </p:nvSpPr>
        <p:spPr>
          <a:xfrm>
            <a:off x="2315489" y="614397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2" name="tempbox">
            <a:extLst>
              <a:ext uri="{FF2B5EF4-FFF2-40B4-BE49-F238E27FC236}">
                <a16:creationId xmlns:a16="http://schemas.microsoft.com/office/drawing/2014/main" id="{7C3FD9F2-A93F-8963-0B6C-019EE4B197C1}"/>
              </a:ext>
            </a:extLst>
          </p:cNvPr>
          <p:cNvSpPr/>
          <p:nvPr/>
        </p:nvSpPr>
        <p:spPr>
          <a:xfrm>
            <a:off x="4631011" y="101590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3" name="tempbox">
            <a:extLst>
              <a:ext uri="{FF2B5EF4-FFF2-40B4-BE49-F238E27FC236}">
                <a16:creationId xmlns:a16="http://schemas.microsoft.com/office/drawing/2014/main" id="{BAF27BE9-78F2-F71A-1CC1-D6103963C203}"/>
              </a:ext>
            </a:extLst>
          </p:cNvPr>
          <p:cNvSpPr/>
          <p:nvPr/>
        </p:nvSpPr>
        <p:spPr>
          <a:xfrm>
            <a:off x="4631011" y="1748489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5" name="tempbox">
            <a:extLst>
              <a:ext uri="{FF2B5EF4-FFF2-40B4-BE49-F238E27FC236}">
                <a16:creationId xmlns:a16="http://schemas.microsoft.com/office/drawing/2014/main" id="{48474DAD-1CC0-3DE7-63B7-2AFA1480EAAD}"/>
              </a:ext>
            </a:extLst>
          </p:cNvPr>
          <p:cNvSpPr/>
          <p:nvPr/>
        </p:nvSpPr>
        <p:spPr>
          <a:xfrm>
            <a:off x="4631011" y="2481070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6" name="tempbox">
            <a:extLst>
              <a:ext uri="{FF2B5EF4-FFF2-40B4-BE49-F238E27FC236}">
                <a16:creationId xmlns:a16="http://schemas.microsoft.com/office/drawing/2014/main" id="{267D89B6-21D2-7C76-5E8F-31C0784FEA6D}"/>
              </a:ext>
            </a:extLst>
          </p:cNvPr>
          <p:cNvSpPr/>
          <p:nvPr/>
        </p:nvSpPr>
        <p:spPr>
          <a:xfrm>
            <a:off x="4631011" y="3213651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8" name="tempbox">
            <a:extLst>
              <a:ext uri="{FF2B5EF4-FFF2-40B4-BE49-F238E27FC236}">
                <a16:creationId xmlns:a16="http://schemas.microsoft.com/office/drawing/2014/main" id="{3B536EA1-BAA8-E85C-1309-0F5E0E4EC536}"/>
              </a:ext>
            </a:extLst>
          </p:cNvPr>
          <p:cNvSpPr/>
          <p:nvPr/>
        </p:nvSpPr>
        <p:spPr>
          <a:xfrm>
            <a:off x="4631011" y="394623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9" name="tempbox">
            <a:extLst>
              <a:ext uri="{FF2B5EF4-FFF2-40B4-BE49-F238E27FC236}">
                <a16:creationId xmlns:a16="http://schemas.microsoft.com/office/drawing/2014/main" id="{DC490221-EF0D-1328-B217-CD9F147ED934}"/>
              </a:ext>
            </a:extLst>
          </p:cNvPr>
          <p:cNvSpPr/>
          <p:nvPr/>
        </p:nvSpPr>
        <p:spPr>
          <a:xfrm>
            <a:off x="4631011" y="46788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1" name="tempbox">
            <a:extLst>
              <a:ext uri="{FF2B5EF4-FFF2-40B4-BE49-F238E27FC236}">
                <a16:creationId xmlns:a16="http://schemas.microsoft.com/office/drawing/2014/main" id="{7F6870EA-AD50-CF56-346B-FE956C0FB7E0}"/>
              </a:ext>
            </a:extLst>
          </p:cNvPr>
          <p:cNvSpPr/>
          <p:nvPr/>
        </p:nvSpPr>
        <p:spPr>
          <a:xfrm>
            <a:off x="4631011" y="54113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2" name="tempbox">
            <a:extLst>
              <a:ext uri="{FF2B5EF4-FFF2-40B4-BE49-F238E27FC236}">
                <a16:creationId xmlns:a16="http://schemas.microsoft.com/office/drawing/2014/main" id="{CC3CD0F0-232F-926A-61A1-F0F0B9E25A62}"/>
              </a:ext>
            </a:extLst>
          </p:cNvPr>
          <p:cNvSpPr/>
          <p:nvPr/>
        </p:nvSpPr>
        <p:spPr>
          <a:xfrm>
            <a:off x="4631011" y="614397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63" name="arrwo">
            <a:extLst>
              <a:ext uri="{FF2B5EF4-FFF2-40B4-BE49-F238E27FC236}">
                <a16:creationId xmlns:a16="http://schemas.microsoft.com/office/drawing/2014/main" id="{20A4DEBC-6A19-705B-A2B2-DB2392F7B57A}"/>
              </a:ext>
            </a:extLst>
          </p:cNvPr>
          <p:cNvCxnSpPr>
            <a:cxnSpLocks/>
            <a:stCxn id="14" idx="3"/>
            <a:endCxn id="25" idx="1"/>
          </p:cNvCxnSpPr>
          <p:nvPr/>
        </p:nvCxnSpPr>
        <p:spPr>
          <a:xfrm flipV="1">
            <a:off x="787412" y="2071655"/>
            <a:ext cx="1528077" cy="4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arrwo">
            <a:extLst>
              <a:ext uri="{FF2B5EF4-FFF2-40B4-BE49-F238E27FC236}">
                <a16:creationId xmlns:a16="http://schemas.microsoft.com/office/drawing/2014/main" id="{1DEC26C3-63CA-0F8E-50C2-DF0AA0EEB00F}"/>
              </a:ext>
            </a:extLst>
          </p:cNvPr>
          <p:cNvCxnSpPr>
            <a:cxnSpLocks/>
            <a:stCxn id="15" idx="3"/>
            <a:endCxn id="29" idx="1"/>
          </p:cNvCxnSpPr>
          <p:nvPr/>
        </p:nvCxnSpPr>
        <p:spPr>
          <a:xfrm flipV="1">
            <a:off x="787412" y="2804236"/>
            <a:ext cx="1528077" cy="4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9" name="arrwo">
            <a:extLst>
              <a:ext uri="{FF2B5EF4-FFF2-40B4-BE49-F238E27FC236}">
                <a16:creationId xmlns:a16="http://schemas.microsoft.com/office/drawing/2014/main" id="{41847CF5-CE72-DF1B-EE49-AD15A667951C}"/>
              </a:ext>
            </a:extLst>
          </p:cNvPr>
          <p:cNvCxnSpPr>
            <a:cxnSpLocks/>
            <a:stCxn id="16" idx="3"/>
            <a:endCxn id="31" idx="1"/>
          </p:cNvCxnSpPr>
          <p:nvPr/>
        </p:nvCxnSpPr>
        <p:spPr>
          <a:xfrm flipV="1">
            <a:off x="787412" y="3536817"/>
            <a:ext cx="1528077" cy="4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2" name="arrwo">
            <a:extLst>
              <a:ext uri="{FF2B5EF4-FFF2-40B4-BE49-F238E27FC236}">
                <a16:creationId xmlns:a16="http://schemas.microsoft.com/office/drawing/2014/main" id="{DA1A4F9A-CDDF-DDE4-FC06-C246B31266E2}"/>
              </a:ext>
            </a:extLst>
          </p:cNvPr>
          <p:cNvCxnSpPr>
            <a:cxnSpLocks/>
            <a:stCxn id="17" idx="3"/>
            <a:endCxn id="35" idx="1"/>
          </p:cNvCxnSpPr>
          <p:nvPr/>
        </p:nvCxnSpPr>
        <p:spPr>
          <a:xfrm flipV="1">
            <a:off x="787412" y="4269398"/>
            <a:ext cx="1528077" cy="4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7" name="arrwo">
            <a:extLst>
              <a:ext uri="{FF2B5EF4-FFF2-40B4-BE49-F238E27FC236}">
                <a16:creationId xmlns:a16="http://schemas.microsoft.com/office/drawing/2014/main" id="{72C86A6A-4337-3422-260F-300FC243A671}"/>
              </a:ext>
            </a:extLst>
          </p:cNvPr>
          <p:cNvCxnSpPr>
            <a:cxnSpLocks/>
            <a:stCxn id="18" idx="3"/>
            <a:endCxn id="37" idx="1"/>
          </p:cNvCxnSpPr>
          <p:nvPr/>
        </p:nvCxnSpPr>
        <p:spPr>
          <a:xfrm flipV="1">
            <a:off x="787412" y="5001979"/>
            <a:ext cx="1528077" cy="4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1" name="arrwo">
            <a:extLst>
              <a:ext uri="{FF2B5EF4-FFF2-40B4-BE49-F238E27FC236}">
                <a16:creationId xmlns:a16="http://schemas.microsoft.com/office/drawing/2014/main" id="{2D17F254-FBE1-0DB3-0D21-2D46637A6AEC}"/>
              </a:ext>
            </a:extLst>
          </p:cNvPr>
          <p:cNvCxnSpPr>
            <a:cxnSpLocks/>
            <a:stCxn id="19" idx="3"/>
            <a:endCxn id="39" idx="1"/>
          </p:cNvCxnSpPr>
          <p:nvPr/>
        </p:nvCxnSpPr>
        <p:spPr>
          <a:xfrm flipV="1">
            <a:off x="787412" y="5734560"/>
            <a:ext cx="1528077" cy="4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6" name="arrwo">
            <a:extLst>
              <a:ext uri="{FF2B5EF4-FFF2-40B4-BE49-F238E27FC236}">
                <a16:creationId xmlns:a16="http://schemas.microsoft.com/office/drawing/2014/main" id="{2F978891-875F-F1C2-A3E2-83293F2A2CA3}"/>
              </a:ext>
            </a:extLst>
          </p:cNvPr>
          <p:cNvCxnSpPr>
            <a:cxnSpLocks/>
            <a:stCxn id="20" idx="3"/>
            <a:endCxn id="40" idx="1"/>
          </p:cNvCxnSpPr>
          <p:nvPr/>
        </p:nvCxnSpPr>
        <p:spPr>
          <a:xfrm flipV="1">
            <a:off x="787412" y="6467144"/>
            <a:ext cx="1528077" cy="4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0" name="arrwo">
            <a:extLst>
              <a:ext uri="{FF2B5EF4-FFF2-40B4-BE49-F238E27FC236}">
                <a16:creationId xmlns:a16="http://schemas.microsoft.com/office/drawing/2014/main" id="{EBFB5EDA-82B5-E98A-76CD-02EAF65ED47A}"/>
              </a:ext>
            </a:extLst>
          </p:cNvPr>
          <p:cNvCxnSpPr>
            <a:cxnSpLocks/>
            <a:stCxn id="14" idx="3"/>
            <a:endCxn id="37" idx="1"/>
          </p:cNvCxnSpPr>
          <p:nvPr/>
        </p:nvCxnSpPr>
        <p:spPr>
          <a:xfrm>
            <a:off x="787412" y="2071659"/>
            <a:ext cx="1528077" cy="2930320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5" name="arrwo">
            <a:extLst>
              <a:ext uri="{FF2B5EF4-FFF2-40B4-BE49-F238E27FC236}">
                <a16:creationId xmlns:a16="http://schemas.microsoft.com/office/drawing/2014/main" id="{578FBC32-7DBD-87C3-90D5-1A1EFB6443FA}"/>
              </a:ext>
            </a:extLst>
          </p:cNvPr>
          <p:cNvCxnSpPr>
            <a:cxnSpLocks/>
            <a:stCxn id="15" idx="3"/>
            <a:endCxn id="39" idx="1"/>
          </p:cNvCxnSpPr>
          <p:nvPr/>
        </p:nvCxnSpPr>
        <p:spPr>
          <a:xfrm>
            <a:off x="787412" y="2804240"/>
            <a:ext cx="1528077" cy="2930320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9" name="arrwo">
            <a:extLst>
              <a:ext uri="{FF2B5EF4-FFF2-40B4-BE49-F238E27FC236}">
                <a16:creationId xmlns:a16="http://schemas.microsoft.com/office/drawing/2014/main" id="{967C439A-AF47-C07D-6BC0-4F378FA5AA4B}"/>
              </a:ext>
            </a:extLst>
          </p:cNvPr>
          <p:cNvCxnSpPr>
            <a:cxnSpLocks/>
            <a:stCxn id="16" idx="3"/>
            <a:endCxn id="40" idx="1"/>
          </p:cNvCxnSpPr>
          <p:nvPr/>
        </p:nvCxnSpPr>
        <p:spPr>
          <a:xfrm>
            <a:off x="787412" y="3536821"/>
            <a:ext cx="1528077" cy="2930323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4" name="arrwo">
            <a:extLst>
              <a:ext uri="{FF2B5EF4-FFF2-40B4-BE49-F238E27FC236}">
                <a16:creationId xmlns:a16="http://schemas.microsoft.com/office/drawing/2014/main" id="{4CC4B692-B10A-F8FD-54FF-E7BE9B2EE086}"/>
              </a:ext>
            </a:extLst>
          </p:cNvPr>
          <p:cNvCxnSpPr>
            <a:cxnSpLocks/>
            <a:stCxn id="17" idx="3"/>
            <a:endCxn id="23" idx="1"/>
          </p:cNvCxnSpPr>
          <p:nvPr/>
        </p:nvCxnSpPr>
        <p:spPr>
          <a:xfrm flipV="1">
            <a:off x="787412" y="1339074"/>
            <a:ext cx="1528077" cy="2930328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8" name="arrwo">
            <a:extLst>
              <a:ext uri="{FF2B5EF4-FFF2-40B4-BE49-F238E27FC236}">
                <a16:creationId xmlns:a16="http://schemas.microsoft.com/office/drawing/2014/main" id="{0A1D586D-2500-55C3-AC8C-1B2F7429F7FA}"/>
              </a:ext>
            </a:extLst>
          </p:cNvPr>
          <p:cNvCxnSpPr>
            <a:cxnSpLocks/>
            <a:stCxn id="18" idx="3"/>
            <a:endCxn id="25" idx="1"/>
          </p:cNvCxnSpPr>
          <p:nvPr/>
        </p:nvCxnSpPr>
        <p:spPr>
          <a:xfrm flipV="1">
            <a:off x="787412" y="2071655"/>
            <a:ext cx="1528077" cy="2930328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3" name="arrwo">
            <a:extLst>
              <a:ext uri="{FF2B5EF4-FFF2-40B4-BE49-F238E27FC236}">
                <a16:creationId xmlns:a16="http://schemas.microsoft.com/office/drawing/2014/main" id="{CC524D13-F256-056B-32B0-67A6D9D12F17}"/>
              </a:ext>
            </a:extLst>
          </p:cNvPr>
          <p:cNvCxnSpPr>
            <a:cxnSpLocks/>
            <a:stCxn id="19" idx="3"/>
            <a:endCxn id="29" idx="1"/>
          </p:cNvCxnSpPr>
          <p:nvPr/>
        </p:nvCxnSpPr>
        <p:spPr>
          <a:xfrm flipV="1">
            <a:off x="787412" y="2804236"/>
            <a:ext cx="1528077" cy="2930328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7" name="arrwo">
            <a:extLst>
              <a:ext uri="{FF2B5EF4-FFF2-40B4-BE49-F238E27FC236}">
                <a16:creationId xmlns:a16="http://schemas.microsoft.com/office/drawing/2014/main" id="{8EA5DAEB-AF0F-E67A-DD5D-4AD7BB120D9A}"/>
              </a:ext>
            </a:extLst>
          </p:cNvPr>
          <p:cNvCxnSpPr>
            <a:cxnSpLocks/>
            <a:stCxn id="20" idx="3"/>
            <a:endCxn id="31" idx="1"/>
          </p:cNvCxnSpPr>
          <p:nvPr/>
        </p:nvCxnSpPr>
        <p:spPr>
          <a:xfrm flipV="1">
            <a:off x="787412" y="3536817"/>
            <a:ext cx="1528077" cy="2930331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2" name="arrwo">
            <a:extLst>
              <a:ext uri="{FF2B5EF4-FFF2-40B4-BE49-F238E27FC236}">
                <a16:creationId xmlns:a16="http://schemas.microsoft.com/office/drawing/2014/main" id="{EB1F539F-5496-D1DD-88F9-449F7403445F}"/>
              </a:ext>
            </a:extLst>
          </p:cNvPr>
          <p:cNvCxnSpPr>
            <a:cxnSpLocks/>
            <a:stCxn id="23" idx="3"/>
            <a:endCxn id="42" idx="1"/>
          </p:cNvCxnSpPr>
          <p:nvPr/>
        </p:nvCxnSpPr>
        <p:spPr>
          <a:xfrm>
            <a:off x="2961820" y="1339074"/>
            <a:ext cx="1669191" cy="0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0" name="arrwo">
            <a:extLst>
              <a:ext uri="{FF2B5EF4-FFF2-40B4-BE49-F238E27FC236}">
                <a16:creationId xmlns:a16="http://schemas.microsoft.com/office/drawing/2014/main" id="{19CC0E2C-85A5-7F0F-4BB1-660C03627E4A}"/>
              </a:ext>
            </a:extLst>
          </p:cNvPr>
          <p:cNvCxnSpPr>
            <a:cxnSpLocks/>
            <a:stCxn id="25" idx="3"/>
            <a:endCxn id="43" idx="1"/>
          </p:cNvCxnSpPr>
          <p:nvPr/>
        </p:nvCxnSpPr>
        <p:spPr>
          <a:xfrm>
            <a:off x="2961820" y="2071655"/>
            <a:ext cx="1669191" cy="0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4" name="arrwo">
            <a:extLst>
              <a:ext uri="{FF2B5EF4-FFF2-40B4-BE49-F238E27FC236}">
                <a16:creationId xmlns:a16="http://schemas.microsoft.com/office/drawing/2014/main" id="{1A74ACA2-2D75-5866-F534-DB5C2DFE82FD}"/>
              </a:ext>
            </a:extLst>
          </p:cNvPr>
          <p:cNvCxnSpPr>
            <a:cxnSpLocks/>
            <a:stCxn id="29" idx="3"/>
            <a:endCxn id="45" idx="1"/>
          </p:cNvCxnSpPr>
          <p:nvPr/>
        </p:nvCxnSpPr>
        <p:spPr>
          <a:xfrm>
            <a:off x="2961820" y="2804236"/>
            <a:ext cx="1669191" cy="0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9" name="arrwo">
            <a:extLst>
              <a:ext uri="{FF2B5EF4-FFF2-40B4-BE49-F238E27FC236}">
                <a16:creationId xmlns:a16="http://schemas.microsoft.com/office/drawing/2014/main" id="{C2B47FBE-A26B-6AE6-9618-9FE97D10BA95}"/>
              </a:ext>
            </a:extLst>
          </p:cNvPr>
          <p:cNvCxnSpPr>
            <a:cxnSpLocks/>
            <a:stCxn id="31" idx="3"/>
            <a:endCxn id="46" idx="1"/>
          </p:cNvCxnSpPr>
          <p:nvPr/>
        </p:nvCxnSpPr>
        <p:spPr>
          <a:xfrm>
            <a:off x="2961820" y="3536817"/>
            <a:ext cx="1669191" cy="0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8" name="arrwo">
            <a:extLst>
              <a:ext uri="{FF2B5EF4-FFF2-40B4-BE49-F238E27FC236}">
                <a16:creationId xmlns:a16="http://schemas.microsoft.com/office/drawing/2014/main" id="{37C19EB3-5B8B-0CA6-9826-55223D84EA92}"/>
              </a:ext>
            </a:extLst>
          </p:cNvPr>
          <p:cNvCxnSpPr>
            <a:cxnSpLocks/>
            <a:stCxn id="37" idx="3"/>
            <a:endCxn id="49" idx="1"/>
          </p:cNvCxnSpPr>
          <p:nvPr/>
        </p:nvCxnSpPr>
        <p:spPr>
          <a:xfrm>
            <a:off x="2961820" y="5001979"/>
            <a:ext cx="1669191" cy="0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2" name="arrwo">
            <a:extLst>
              <a:ext uri="{FF2B5EF4-FFF2-40B4-BE49-F238E27FC236}">
                <a16:creationId xmlns:a16="http://schemas.microsoft.com/office/drawing/2014/main" id="{6DE57F02-7DA9-6C0E-B33E-8A90431D6286}"/>
              </a:ext>
            </a:extLst>
          </p:cNvPr>
          <p:cNvCxnSpPr>
            <a:cxnSpLocks/>
            <a:stCxn id="39" idx="3"/>
            <a:endCxn id="51" idx="1"/>
          </p:cNvCxnSpPr>
          <p:nvPr/>
        </p:nvCxnSpPr>
        <p:spPr>
          <a:xfrm>
            <a:off x="2961820" y="5734560"/>
            <a:ext cx="1669191" cy="0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7" name="arrwo">
            <a:extLst>
              <a:ext uri="{FF2B5EF4-FFF2-40B4-BE49-F238E27FC236}">
                <a16:creationId xmlns:a16="http://schemas.microsoft.com/office/drawing/2014/main" id="{32A25A74-8F1A-6340-4C9C-B8904C0BF9D5}"/>
              </a:ext>
            </a:extLst>
          </p:cNvPr>
          <p:cNvCxnSpPr>
            <a:cxnSpLocks/>
            <a:stCxn id="40" idx="3"/>
            <a:endCxn id="52" idx="1"/>
          </p:cNvCxnSpPr>
          <p:nvPr/>
        </p:nvCxnSpPr>
        <p:spPr>
          <a:xfrm>
            <a:off x="2961820" y="6467144"/>
            <a:ext cx="1669191" cy="0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7" name="arrwo">
            <a:extLst>
              <a:ext uri="{FF2B5EF4-FFF2-40B4-BE49-F238E27FC236}">
                <a16:creationId xmlns:a16="http://schemas.microsoft.com/office/drawing/2014/main" id="{250148F0-CAB1-338D-C246-769DA1D53F3E}"/>
              </a:ext>
            </a:extLst>
          </p:cNvPr>
          <p:cNvCxnSpPr>
            <a:cxnSpLocks/>
            <a:stCxn id="25" idx="3"/>
            <a:endCxn id="46" idx="1"/>
          </p:cNvCxnSpPr>
          <p:nvPr/>
        </p:nvCxnSpPr>
        <p:spPr>
          <a:xfrm>
            <a:off x="2961820" y="2071655"/>
            <a:ext cx="1669191" cy="1465162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1" name="arrwo">
            <a:extLst>
              <a:ext uri="{FF2B5EF4-FFF2-40B4-BE49-F238E27FC236}">
                <a16:creationId xmlns:a16="http://schemas.microsoft.com/office/drawing/2014/main" id="{70F0F91B-A404-6439-0F0E-376BD480BC70}"/>
              </a:ext>
            </a:extLst>
          </p:cNvPr>
          <p:cNvCxnSpPr>
            <a:cxnSpLocks/>
            <a:stCxn id="29" idx="3"/>
            <a:endCxn id="48" idx="1"/>
          </p:cNvCxnSpPr>
          <p:nvPr/>
        </p:nvCxnSpPr>
        <p:spPr>
          <a:xfrm>
            <a:off x="2961820" y="2804236"/>
            <a:ext cx="1669191" cy="1465162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6" name="arrwo">
            <a:extLst>
              <a:ext uri="{FF2B5EF4-FFF2-40B4-BE49-F238E27FC236}">
                <a16:creationId xmlns:a16="http://schemas.microsoft.com/office/drawing/2014/main" id="{7CBB6657-FA9E-8A85-3042-56BBC0DA00D8}"/>
              </a:ext>
            </a:extLst>
          </p:cNvPr>
          <p:cNvCxnSpPr>
            <a:cxnSpLocks/>
            <a:stCxn id="31" idx="3"/>
            <a:endCxn id="49" idx="1"/>
          </p:cNvCxnSpPr>
          <p:nvPr/>
        </p:nvCxnSpPr>
        <p:spPr>
          <a:xfrm>
            <a:off x="2961820" y="3536817"/>
            <a:ext cx="1669191" cy="1465162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4" name="arrwo">
            <a:extLst>
              <a:ext uri="{FF2B5EF4-FFF2-40B4-BE49-F238E27FC236}">
                <a16:creationId xmlns:a16="http://schemas.microsoft.com/office/drawing/2014/main" id="{4AF6A2B8-4DD5-7EF8-BBDA-8F89EED86A01}"/>
              </a:ext>
            </a:extLst>
          </p:cNvPr>
          <p:cNvCxnSpPr>
            <a:cxnSpLocks/>
            <a:stCxn id="37" idx="3"/>
            <a:endCxn id="52" idx="1"/>
          </p:cNvCxnSpPr>
          <p:nvPr/>
        </p:nvCxnSpPr>
        <p:spPr>
          <a:xfrm>
            <a:off x="2961820" y="5001979"/>
            <a:ext cx="1669191" cy="1465165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7" name="arrwo">
            <a:extLst>
              <a:ext uri="{FF2B5EF4-FFF2-40B4-BE49-F238E27FC236}">
                <a16:creationId xmlns:a16="http://schemas.microsoft.com/office/drawing/2014/main" id="{9D54B0E7-E196-40B1-2EB9-C15F59B2EA7C}"/>
              </a:ext>
            </a:extLst>
          </p:cNvPr>
          <p:cNvCxnSpPr>
            <a:cxnSpLocks/>
            <a:stCxn id="39" idx="3"/>
            <a:endCxn id="42" idx="1"/>
          </p:cNvCxnSpPr>
          <p:nvPr/>
        </p:nvCxnSpPr>
        <p:spPr>
          <a:xfrm flipV="1">
            <a:off x="2961820" y="1339074"/>
            <a:ext cx="1669191" cy="4395486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0" name="arrwo">
            <a:extLst>
              <a:ext uri="{FF2B5EF4-FFF2-40B4-BE49-F238E27FC236}">
                <a16:creationId xmlns:a16="http://schemas.microsoft.com/office/drawing/2014/main" id="{798419B2-3BF4-4923-8710-0444D17A31AC}"/>
              </a:ext>
            </a:extLst>
          </p:cNvPr>
          <p:cNvCxnSpPr>
            <a:cxnSpLocks/>
            <a:stCxn id="40" idx="3"/>
            <a:endCxn id="43" idx="1"/>
          </p:cNvCxnSpPr>
          <p:nvPr/>
        </p:nvCxnSpPr>
        <p:spPr>
          <a:xfrm flipV="1">
            <a:off x="2961820" y="2071655"/>
            <a:ext cx="1669191" cy="4395489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6" name="arrwo">
            <a:extLst>
              <a:ext uri="{FF2B5EF4-FFF2-40B4-BE49-F238E27FC236}">
                <a16:creationId xmlns:a16="http://schemas.microsoft.com/office/drawing/2014/main" id="{CF107363-1F0C-FD2C-74AA-24E09A13D95E}"/>
              </a:ext>
            </a:extLst>
          </p:cNvPr>
          <p:cNvCxnSpPr>
            <a:cxnSpLocks/>
            <a:stCxn id="43" idx="3"/>
            <a:endCxn id="68" idx="1"/>
          </p:cNvCxnSpPr>
          <p:nvPr/>
        </p:nvCxnSpPr>
        <p:spPr>
          <a:xfrm>
            <a:off x="5277342" y="2071655"/>
            <a:ext cx="1668865" cy="5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2" name="arrwo">
            <a:extLst>
              <a:ext uri="{FF2B5EF4-FFF2-40B4-BE49-F238E27FC236}">
                <a16:creationId xmlns:a16="http://schemas.microsoft.com/office/drawing/2014/main" id="{1A18829A-3F80-06B4-F943-FE3E0FAF4292}"/>
              </a:ext>
            </a:extLst>
          </p:cNvPr>
          <p:cNvCxnSpPr>
            <a:cxnSpLocks/>
            <a:stCxn id="46" idx="3"/>
            <a:endCxn id="84" idx="1"/>
          </p:cNvCxnSpPr>
          <p:nvPr/>
        </p:nvCxnSpPr>
        <p:spPr>
          <a:xfrm>
            <a:off x="5277342" y="3536817"/>
            <a:ext cx="1668865" cy="5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8" name="arrwo">
            <a:extLst>
              <a:ext uri="{FF2B5EF4-FFF2-40B4-BE49-F238E27FC236}">
                <a16:creationId xmlns:a16="http://schemas.microsoft.com/office/drawing/2014/main" id="{8B07560A-922D-F2CC-EB47-132A369FA79A}"/>
              </a:ext>
            </a:extLst>
          </p:cNvPr>
          <p:cNvCxnSpPr>
            <a:cxnSpLocks/>
            <a:stCxn id="49" idx="3"/>
            <a:endCxn id="100" idx="1"/>
          </p:cNvCxnSpPr>
          <p:nvPr/>
        </p:nvCxnSpPr>
        <p:spPr>
          <a:xfrm>
            <a:off x="5277342" y="5001979"/>
            <a:ext cx="1668865" cy="5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4" name="arrwo">
            <a:extLst>
              <a:ext uri="{FF2B5EF4-FFF2-40B4-BE49-F238E27FC236}">
                <a16:creationId xmlns:a16="http://schemas.microsoft.com/office/drawing/2014/main" id="{387FEF59-2262-0D9A-36F5-62AA5FFAAA11}"/>
              </a:ext>
            </a:extLst>
          </p:cNvPr>
          <p:cNvCxnSpPr>
            <a:cxnSpLocks/>
            <a:stCxn id="52" idx="3"/>
            <a:endCxn id="116" idx="1"/>
          </p:cNvCxnSpPr>
          <p:nvPr/>
        </p:nvCxnSpPr>
        <p:spPr>
          <a:xfrm>
            <a:off x="5277342" y="6467144"/>
            <a:ext cx="1668865" cy="5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0" name="arrwo">
            <a:extLst>
              <a:ext uri="{FF2B5EF4-FFF2-40B4-BE49-F238E27FC236}">
                <a16:creationId xmlns:a16="http://schemas.microsoft.com/office/drawing/2014/main" id="{957089D6-4BD7-BDFE-74CD-DE41428BC2FD}"/>
              </a:ext>
            </a:extLst>
          </p:cNvPr>
          <p:cNvCxnSpPr>
            <a:cxnSpLocks/>
            <a:stCxn id="43" idx="3"/>
            <a:endCxn id="76" idx="1"/>
          </p:cNvCxnSpPr>
          <p:nvPr/>
        </p:nvCxnSpPr>
        <p:spPr>
          <a:xfrm>
            <a:off x="5277342" y="2071655"/>
            <a:ext cx="1668865" cy="732586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6" name="arrwo">
            <a:extLst>
              <a:ext uri="{FF2B5EF4-FFF2-40B4-BE49-F238E27FC236}">
                <a16:creationId xmlns:a16="http://schemas.microsoft.com/office/drawing/2014/main" id="{0884F40B-96BE-0520-E83A-11167DEA2201}"/>
              </a:ext>
            </a:extLst>
          </p:cNvPr>
          <p:cNvCxnSpPr>
            <a:cxnSpLocks/>
            <a:stCxn id="46" idx="3"/>
            <a:endCxn id="92" idx="1"/>
          </p:cNvCxnSpPr>
          <p:nvPr/>
        </p:nvCxnSpPr>
        <p:spPr>
          <a:xfrm>
            <a:off x="5277342" y="3536817"/>
            <a:ext cx="1668865" cy="732586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2" name="arrwo">
            <a:extLst>
              <a:ext uri="{FF2B5EF4-FFF2-40B4-BE49-F238E27FC236}">
                <a16:creationId xmlns:a16="http://schemas.microsoft.com/office/drawing/2014/main" id="{347705BF-A96F-D465-091E-7779F65F3F7D}"/>
              </a:ext>
            </a:extLst>
          </p:cNvPr>
          <p:cNvCxnSpPr>
            <a:cxnSpLocks/>
            <a:stCxn id="49" idx="3"/>
            <a:endCxn id="108" idx="1"/>
          </p:cNvCxnSpPr>
          <p:nvPr/>
        </p:nvCxnSpPr>
        <p:spPr>
          <a:xfrm>
            <a:off x="5277342" y="5001979"/>
            <a:ext cx="1668865" cy="732586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8" name="arrwo">
            <a:extLst>
              <a:ext uri="{FF2B5EF4-FFF2-40B4-BE49-F238E27FC236}">
                <a16:creationId xmlns:a16="http://schemas.microsoft.com/office/drawing/2014/main" id="{78AA8640-8905-14AD-D23C-3D4BFEEF9104}"/>
              </a:ext>
            </a:extLst>
          </p:cNvPr>
          <p:cNvCxnSpPr>
            <a:cxnSpLocks/>
            <a:stCxn id="52" idx="3"/>
            <a:endCxn id="4" idx="1"/>
          </p:cNvCxnSpPr>
          <p:nvPr/>
        </p:nvCxnSpPr>
        <p:spPr>
          <a:xfrm flipV="1">
            <a:off x="5277342" y="1339079"/>
            <a:ext cx="1668865" cy="5128065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arrwo">
            <a:extLst>
              <a:ext uri="{FF2B5EF4-FFF2-40B4-BE49-F238E27FC236}">
                <a16:creationId xmlns:a16="http://schemas.microsoft.com/office/drawing/2014/main" id="{3CC62C63-7B4E-DAE4-9FDF-1F510CB45F62}"/>
              </a:ext>
            </a:extLst>
          </p:cNvPr>
          <p:cNvCxnSpPr>
            <a:cxnSpLocks/>
            <a:stCxn id="3" idx="3"/>
            <a:endCxn id="23" idx="1"/>
          </p:cNvCxnSpPr>
          <p:nvPr/>
        </p:nvCxnSpPr>
        <p:spPr>
          <a:xfrm flipV="1">
            <a:off x="787412" y="1339074"/>
            <a:ext cx="1528077" cy="4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arrwo">
            <a:extLst>
              <a:ext uri="{FF2B5EF4-FFF2-40B4-BE49-F238E27FC236}">
                <a16:creationId xmlns:a16="http://schemas.microsoft.com/office/drawing/2014/main" id="{33C7D007-7830-C64F-FA3F-6A4686EE8B65}"/>
              </a:ext>
            </a:extLst>
          </p:cNvPr>
          <p:cNvCxnSpPr>
            <a:cxnSpLocks/>
            <a:stCxn id="3" idx="3"/>
            <a:endCxn id="35" idx="1"/>
          </p:cNvCxnSpPr>
          <p:nvPr/>
        </p:nvCxnSpPr>
        <p:spPr>
          <a:xfrm>
            <a:off x="787412" y="1339078"/>
            <a:ext cx="1528077" cy="2930320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3" name="arrwo">
            <a:extLst>
              <a:ext uri="{FF2B5EF4-FFF2-40B4-BE49-F238E27FC236}">
                <a16:creationId xmlns:a16="http://schemas.microsoft.com/office/drawing/2014/main" id="{A81447FE-1904-F22F-E5E0-11C7CC49184E}"/>
              </a:ext>
            </a:extLst>
          </p:cNvPr>
          <p:cNvCxnSpPr>
            <a:cxnSpLocks/>
            <a:stCxn id="35" idx="3"/>
            <a:endCxn id="48" idx="1"/>
          </p:cNvCxnSpPr>
          <p:nvPr/>
        </p:nvCxnSpPr>
        <p:spPr>
          <a:xfrm>
            <a:off x="2961820" y="4269398"/>
            <a:ext cx="1669191" cy="0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1" name="arrwo">
            <a:extLst>
              <a:ext uri="{FF2B5EF4-FFF2-40B4-BE49-F238E27FC236}">
                <a16:creationId xmlns:a16="http://schemas.microsoft.com/office/drawing/2014/main" id="{A1CFF815-F080-A6AF-8DDB-F0AFF700912F}"/>
              </a:ext>
            </a:extLst>
          </p:cNvPr>
          <p:cNvCxnSpPr>
            <a:cxnSpLocks/>
            <a:stCxn id="23" idx="3"/>
            <a:endCxn id="45" idx="1"/>
          </p:cNvCxnSpPr>
          <p:nvPr/>
        </p:nvCxnSpPr>
        <p:spPr>
          <a:xfrm>
            <a:off x="2961820" y="1339074"/>
            <a:ext cx="1669191" cy="1465162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0" name="arrwo">
            <a:extLst>
              <a:ext uri="{FF2B5EF4-FFF2-40B4-BE49-F238E27FC236}">
                <a16:creationId xmlns:a16="http://schemas.microsoft.com/office/drawing/2014/main" id="{583AD105-0339-12A0-9DAE-4D160D974468}"/>
              </a:ext>
            </a:extLst>
          </p:cNvPr>
          <p:cNvCxnSpPr>
            <a:cxnSpLocks/>
            <a:stCxn id="35" idx="3"/>
            <a:endCxn id="51" idx="1"/>
          </p:cNvCxnSpPr>
          <p:nvPr/>
        </p:nvCxnSpPr>
        <p:spPr>
          <a:xfrm>
            <a:off x="2961820" y="4269398"/>
            <a:ext cx="1669191" cy="1465162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3" name="arrwo">
            <a:extLst>
              <a:ext uri="{FF2B5EF4-FFF2-40B4-BE49-F238E27FC236}">
                <a16:creationId xmlns:a16="http://schemas.microsoft.com/office/drawing/2014/main" id="{18AD1682-59BD-F9F7-9D11-2392D2501845}"/>
              </a:ext>
            </a:extLst>
          </p:cNvPr>
          <p:cNvCxnSpPr>
            <a:cxnSpLocks/>
            <a:stCxn id="42" idx="3"/>
            <a:endCxn id="4" idx="1"/>
          </p:cNvCxnSpPr>
          <p:nvPr/>
        </p:nvCxnSpPr>
        <p:spPr>
          <a:xfrm>
            <a:off x="5277342" y="1339074"/>
            <a:ext cx="1668865" cy="5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9" name="arrwo">
            <a:extLst>
              <a:ext uri="{FF2B5EF4-FFF2-40B4-BE49-F238E27FC236}">
                <a16:creationId xmlns:a16="http://schemas.microsoft.com/office/drawing/2014/main" id="{B1A3C46E-B24C-3E42-0230-82FF289E4D7A}"/>
              </a:ext>
            </a:extLst>
          </p:cNvPr>
          <p:cNvCxnSpPr>
            <a:cxnSpLocks/>
            <a:stCxn id="45" idx="3"/>
            <a:endCxn id="76" idx="1"/>
          </p:cNvCxnSpPr>
          <p:nvPr/>
        </p:nvCxnSpPr>
        <p:spPr>
          <a:xfrm>
            <a:off x="5277342" y="2804236"/>
            <a:ext cx="1668865" cy="5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5" name="arrwo">
            <a:extLst>
              <a:ext uri="{FF2B5EF4-FFF2-40B4-BE49-F238E27FC236}">
                <a16:creationId xmlns:a16="http://schemas.microsoft.com/office/drawing/2014/main" id="{D63E9696-6795-7E8D-AFC6-204383C32665}"/>
              </a:ext>
            </a:extLst>
          </p:cNvPr>
          <p:cNvCxnSpPr>
            <a:cxnSpLocks/>
            <a:stCxn id="48" idx="3"/>
            <a:endCxn id="92" idx="1"/>
          </p:cNvCxnSpPr>
          <p:nvPr/>
        </p:nvCxnSpPr>
        <p:spPr>
          <a:xfrm>
            <a:off x="5277342" y="4269398"/>
            <a:ext cx="1668865" cy="5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1" name="arrwo">
            <a:extLst>
              <a:ext uri="{FF2B5EF4-FFF2-40B4-BE49-F238E27FC236}">
                <a16:creationId xmlns:a16="http://schemas.microsoft.com/office/drawing/2014/main" id="{CC9DA6A1-4348-2F73-D5AA-A4530B15DBE4}"/>
              </a:ext>
            </a:extLst>
          </p:cNvPr>
          <p:cNvCxnSpPr>
            <a:cxnSpLocks/>
            <a:stCxn id="51" idx="3"/>
            <a:endCxn id="108" idx="1"/>
          </p:cNvCxnSpPr>
          <p:nvPr/>
        </p:nvCxnSpPr>
        <p:spPr>
          <a:xfrm>
            <a:off x="5277342" y="5734560"/>
            <a:ext cx="1668865" cy="5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7" name="arrwo">
            <a:extLst>
              <a:ext uri="{FF2B5EF4-FFF2-40B4-BE49-F238E27FC236}">
                <a16:creationId xmlns:a16="http://schemas.microsoft.com/office/drawing/2014/main" id="{B3A63643-152B-4A8C-84F0-7F2345388C31}"/>
              </a:ext>
            </a:extLst>
          </p:cNvPr>
          <p:cNvCxnSpPr>
            <a:cxnSpLocks/>
            <a:stCxn id="42" idx="3"/>
            <a:endCxn id="68" idx="1"/>
          </p:cNvCxnSpPr>
          <p:nvPr/>
        </p:nvCxnSpPr>
        <p:spPr>
          <a:xfrm>
            <a:off x="5277342" y="1339074"/>
            <a:ext cx="1668865" cy="732586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3" name="arrwo">
            <a:extLst>
              <a:ext uri="{FF2B5EF4-FFF2-40B4-BE49-F238E27FC236}">
                <a16:creationId xmlns:a16="http://schemas.microsoft.com/office/drawing/2014/main" id="{515FAC7D-86A1-7463-808D-E95B9DB5DA09}"/>
              </a:ext>
            </a:extLst>
          </p:cNvPr>
          <p:cNvCxnSpPr>
            <a:cxnSpLocks/>
            <a:stCxn id="45" idx="3"/>
            <a:endCxn id="84" idx="1"/>
          </p:cNvCxnSpPr>
          <p:nvPr/>
        </p:nvCxnSpPr>
        <p:spPr>
          <a:xfrm>
            <a:off x="5277342" y="2804236"/>
            <a:ext cx="1668865" cy="732586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9" name="arrwo">
            <a:extLst>
              <a:ext uri="{FF2B5EF4-FFF2-40B4-BE49-F238E27FC236}">
                <a16:creationId xmlns:a16="http://schemas.microsoft.com/office/drawing/2014/main" id="{9496FBCD-D635-2C3A-650B-402BA0532C48}"/>
              </a:ext>
            </a:extLst>
          </p:cNvPr>
          <p:cNvCxnSpPr>
            <a:cxnSpLocks/>
            <a:stCxn id="48" idx="3"/>
            <a:endCxn id="100" idx="1"/>
          </p:cNvCxnSpPr>
          <p:nvPr/>
        </p:nvCxnSpPr>
        <p:spPr>
          <a:xfrm>
            <a:off x="5277342" y="4269398"/>
            <a:ext cx="1668865" cy="732586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5" name="arrwo">
            <a:extLst>
              <a:ext uri="{FF2B5EF4-FFF2-40B4-BE49-F238E27FC236}">
                <a16:creationId xmlns:a16="http://schemas.microsoft.com/office/drawing/2014/main" id="{0738A51E-C611-F515-5B48-E43C769D923C}"/>
              </a:ext>
            </a:extLst>
          </p:cNvPr>
          <p:cNvCxnSpPr>
            <a:cxnSpLocks/>
            <a:stCxn id="51" idx="3"/>
            <a:endCxn id="116" idx="1"/>
          </p:cNvCxnSpPr>
          <p:nvPr/>
        </p:nvCxnSpPr>
        <p:spPr>
          <a:xfrm>
            <a:off x="5277342" y="5734560"/>
            <a:ext cx="1668865" cy="732589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itle 1">
            <a:extLst>
              <a:ext uri="{FF2B5EF4-FFF2-40B4-BE49-F238E27FC236}">
                <a16:creationId xmlns:a16="http://schemas.microsoft.com/office/drawing/2014/main" id="{3373C22C-0427-FC67-A649-0796B2C7000A}"/>
              </a:ext>
            </a:extLst>
          </p:cNvPr>
          <p:cNvSpPr txBox="1">
            <a:spLocks/>
          </p:cNvSpPr>
          <p:nvPr/>
        </p:nvSpPr>
        <p:spPr>
          <a:xfrm>
            <a:off x="381000" y="236141"/>
            <a:ext cx="10515600" cy="8059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sz="4000" dirty="0"/>
              <a:t>Orthogonal Memory Access - Solution 2</a:t>
            </a:r>
          </a:p>
        </p:txBody>
      </p:sp>
    </p:spTree>
    <p:extLst>
      <p:ext uri="{BB962C8B-B14F-4D97-AF65-F5344CB8AC3E}">
        <p14:creationId xmlns:p14="http://schemas.microsoft.com/office/powerpoint/2010/main" val="22556728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5C8D31-6A19-741E-90F5-5F71AB6078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CCA3874-F3C0-530E-BD40-32576361C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87</a:t>
            </a:fld>
            <a:endParaRPr lang="en-CA"/>
          </a:p>
        </p:txBody>
      </p:sp>
      <p:sp>
        <p:nvSpPr>
          <p:cNvPr id="4" name="!!0-0">
            <a:extLst>
              <a:ext uri="{FF2B5EF4-FFF2-40B4-BE49-F238E27FC236}">
                <a16:creationId xmlns:a16="http://schemas.microsoft.com/office/drawing/2014/main" id="{73E93C87-3376-6237-CB75-D4297F575B1B}"/>
              </a:ext>
            </a:extLst>
          </p:cNvPr>
          <p:cNvSpPr/>
          <p:nvPr/>
        </p:nvSpPr>
        <p:spPr>
          <a:xfrm>
            <a:off x="3510676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0,0</a:t>
            </a:r>
          </a:p>
        </p:txBody>
      </p:sp>
      <p:sp>
        <p:nvSpPr>
          <p:cNvPr id="5" name="!!0-1">
            <a:extLst>
              <a:ext uri="{FF2B5EF4-FFF2-40B4-BE49-F238E27FC236}">
                <a16:creationId xmlns:a16="http://schemas.microsoft.com/office/drawing/2014/main" id="{35C646F0-CE47-3344-9245-E2A1F3A16CD9}"/>
              </a:ext>
            </a:extLst>
          </p:cNvPr>
          <p:cNvSpPr/>
          <p:nvPr/>
        </p:nvSpPr>
        <p:spPr>
          <a:xfrm>
            <a:off x="4157007" y="174849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0,1</a:t>
            </a:r>
          </a:p>
        </p:txBody>
      </p:sp>
      <p:sp>
        <p:nvSpPr>
          <p:cNvPr id="6" name="!!0-2">
            <a:extLst>
              <a:ext uri="{FF2B5EF4-FFF2-40B4-BE49-F238E27FC236}">
                <a16:creationId xmlns:a16="http://schemas.microsoft.com/office/drawing/2014/main" id="{18D5B37F-3FBB-0C4F-EAD2-2E9A7D3C5BDD}"/>
              </a:ext>
            </a:extLst>
          </p:cNvPr>
          <p:cNvSpPr/>
          <p:nvPr/>
        </p:nvSpPr>
        <p:spPr>
          <a:xfrm>
            <a:off x="4802684" y="248107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0,2</a:t>
            </a:r>
          </a:p>
        </p:txBody>
      </p:sp>
      <p:sp>
        <p:nvSpPr>
          <p:cNvPr id="7" name="!!0-3">
            <a:extLst>
              <a:ext uri="{FF2B5EF4-FFF2-40B4-BE49-F238E27FC236}">
                <a16:creationId xmlns:a16="http://schemas.microsoft.com/office/drawing/2014/main" id="{C665330B-A006-F179-3911-62CCE16A35E5}"/>
              </a:ext>
            </a:extLst>
          </p:cNvPr>
          <p:cNvSpPr/>
          <p:nvPr/>
        </p:nvSpPr>
        <p:spPr>
          <a:xfrm>
            <a:off x="5449669" y="321365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0,3</a:t>
            </a:r>
          </a:p>
        </p:txBody>
      </p:sp>
      <p:sp>
        <p:nvSpPr>
          <p:cNvPr id="8" name="!!0-4">
            <a:extLst>
              <a:ext uri="{FF2B5EF4-FFF2-40B4-BE49-F238E27FC236}">
                <a16:creationId xmlns:a16="http://schemas.microsoft.com/office/drawing/2014/main" id="{9E65AF6D-A523-8A33-E0A6-D999C46A020D}"/>
              </a:ext>
            </a:extLst>
          </p:cNvPr>
          <p:cNvSpPr/>
          <p:nvPr/>
        </p:nvSpPr>
        <p:spPr>
          <a:xfrm>
            <a:off x="6096000" y="394623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0,4</a:t>
            </a:r>
          </a:p>
        </p:txBody>
      </p:sp>
      <p:sp>
        <p:nvSpPr>
          <p:cNvPr id="9" name="!!0-5">
            <a:extLst>
              <a:ext uri="{FF2B5EF4-FFF2-40B4-BE49-F238E27FC236}">
                <a16:creationId xmlns:a16="http://schemas.microsoft.com/office/drawing/2014/main" id="{E08B5CFA-C517-11EC-F367-DB2CB0DEE647}"/>
              </a:ext>
            </a:extLst>
          </p:cNvPr>
          <p:cNvSpPr/>
          <p:nvPr/>
        </p:nvSpPr>
        <p:spPr>
          <a:xfrm>
            <a:off x="6742331" y="467881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0,5</a:t>
            </a:r>
          </a:p>
        </p:txBody>
      </p:sp>
      <p:sp>
        <p:nvSpPr>
          <p:cNvPr id="10" name="!!0-6">
            <a:extLst>
              <a:ext uri="{FF2B5EF4-FFF2-40B4-BE49-F238E27FC236}">
                <a16:creationId xmlns:a16="http://schemas.microsoft.com/office/drawing/2014/main" id="{99DE0894-17FD-18B4-7D1F-F5E5A9D87870}"/>
              </a:ext>
            </a:extLst>
          </p:cNvPr>
          <p:cNvSpPr/>
          <p:nvPr/>
        </p:nvSpPr>
        <p:spPr>
          <a:xfrm>
            <a:off x="7389969" y="541139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0,6</a:t>
            </a:r>
          </a:p>
        </p:txBody>
      </p:sp>
      <p:sp>
        <p:nvSpPr>
          <p:cNvPr id="11" name="!!0-7">
            <a:extLst>
              <a:ext uri="{FF2B5EF4-FFF2-40B4-BE49-F238E27FC236}">
                <a16:creationId xmlns:a16="http://schemas.microsoft.com/office/drawing/2014/main" id="{3086B642-BBA8-D004-441E-D90BCEF964DE}"/>
              </a:ext>
            </a:extLst>
          </p:cNvPr>
          <p:cNvSpPr/>
          <p:nvPr/>
        </p:nvSpPr>
        <p:spPr>
          <a:xfrm>
            <a:off x="8034993" y="614397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0,7</a:t>
            </a:r>
          </a:p>
        </p:txBody>
      </p:sp>
      <p:sp>
        <p:nvSpPr>
          <p:cNvPr id="68" name="!!1-0">
            <a:extLst>
              <a:ext uri="{FF2B5EF4-FFF2-40B4-BE49-F238E27FC236}">
                <a16:creationId xmlns:a16="http://schemas.microsoft.com/office/drawing/2014/main" id="{ACB45150-1A57-F261-DA93-963B7857DF9B}"/>
              </a:ext>
            </a:extLst>
          </p:cNvPr>
          <p:cNvSpPr/>
          <p:nvPr/>
        </p:nvSpPr>
        <p:spPr>
          <a:xfrm>
            <a:off x="3510676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1,0</a:t>
            </a:r>
          </a:p>
        </p:txBody>
      </p:sp>
      <p:sp>
        <p:nvSpPr>
          <p:cNvPr id="69" name="!!1-1">
            <a:extLst>
              <a:ext uri="{FF2B5EF4-FFF2-40B4-BE49-F238E27FC236}">
                <a16:creationId xmlns:a16="http://schemas.microsoft.com/office/drawing/2014/main" id="{52057DF0-6056-0992-7E96-C7169B38E9E3}"/>
              </a:ext>
            </a:extLst>
          </p:cNvPr>
          <p:cNvSpPr/>
          <p:nvPr/>
        </p:nvSpPr>
        <p:spPr>
          <a:xfrm>
            <a:off x="4157007" y="248107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1,1</a:t>
            </a:r>
          </a:p>
        </p:txBody>
      </p:sp>
      <p:sp>
        <p:nvSpPr>
          <p:cNvPr id="70" name="!!1-2">
            <a:extLst>
              <a:ext uri="{FF2B5EF4-FFF2-40B4-BE49-F238E27FC236}">
                <a16:creationId xmlns:a16="http://schemas.microsoft.com/office/drawing/2014/main" id="{A7FC4D40-D278-AC2E-05FD-B76E4DDB45E4}"/>
              </a:ext>
            </a:extLst>
          </p:cNvPr>
          <p:cNvSpPr/>
          <p:nvPr/>
        </p:nvSpPr>
        <p:spPr>
          <a:xfrm>
            <a:off x="4802684" y="321365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1,2</a:t>
            </a:r>
          </a:p>
        </p:txBody>
      </p:sp>
      <p:sp>
        <p:nvSpPr>
          <p:cNvPr id="71" name="!!1-3">
            <a:extLst>
              <a:ext uri="{FF2B5EF4-FFF2-40B4-BE49-F238E27FC236}">
                <a16:creationId xmlns:a16="http://schemas.microsoft.com/office/drawing/2014/main" id="{66DC3779-B409-F1DA-DE12-E92256EF096D}"/>
              </a:ext>
            </a:extLst>
          </p:cNvPr>
          <p:cNvSpPr/>
          <p:nvPr/>
        </p:nvSpPr>
        <p:spPr>
          <a:xfrm>
            <a:off x="5449669" y="394623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1,3</a:t>
            </a:r>
          </a:p>
        </p:txBody>
      </p:sp>
      <p:sp>
        <p:nvSpPr>
          <p:cNvPr id="72" name="!!1-4">
            <a:extLst>
              <a:ext uri="{FF2B5EF4-FFF2-40B4-BE49-F238E27FC236}">
                <a16:creationId xmlns:a16="http://schemas.microsoft.com/office/drawing/2014/main" id="{BB500712-B000-5E40-BAB7-8A2C2695EFB6}"/>
              </a:ext>
            </a:extLst>
          </p:cNvPr>
          <p:cNvSpPr/>
          <p:nvPr/>
        </p:nvSpPr>
        <p:spPr>
          <a:xfrm>
            <a:off x="6096000" y="467881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1,4</a:t>
            </a:r>
          </a:p>
        </p:txBody>
      </p:sp>
      <p:sp>
        <p:nvSpPr>
          <p:cNvPr id="73" name="!!1-5">
            <a:extLst>
              <a:ext uri="{FF2B5EF4-FFF2-40B4-BE49-F238E27FC236}">
                <a16:creationId xmlns:a16="http://schemas.microsoft.com/office/drawing/2014/main" id="{50AF02A9-3BC9-38C2-365B-A96874EBA49E}"/>
              </a:ext>
            </a:extLst>
          </p:cNvPr>
          <p:cNvSpPr/>
          <p:nvPr/>
        </p:nvSpPr>
        <p:spPr>
          <a:xfrm>
            <a:off x="6742331" y="541139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1,5</a:t>
            </a:r>
          </a:p>
        </p:txBody>
      </p:sp>
      <p:sp>
        <p:nvSpPr>
          <p:cNvPr id="74" name="!!1-6">
            <a:extLst>
              <a:ext uri="{FF2B5EF4-FFF2-40B4-BE49-F238E27FC236}">
                <a16:creationId xmlns:a16="http://schemas.microsoft.com/office/drawing/2014/main" id="{585CF76A-3F1E-3CC0-50D1-C635DCA46009}"/>
              </a:ext>
            </a:extLst>
          </p:cNvPr>
          <p:cNvSpPr/>
          <p:nvPr/>
        </p:nvSpPr>
        <p:spPr>
          <a:xfrm>
            <a:off x="7389969" y="614397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1,6</a:t>
            </a:r>
          </a:p>
        </p:txBody>
      </p:sp>
      <p:sp>
        <p:nvSpPr>
          <p:cNvPr id="75" name="!!1-7">
            <a:extLst>
              <a:ext uri="{FF2B5EF4-FFF2-40B4-BE49-F238E27FC236}">
                <a16:creationId xmlns:a16="http://schemas.microsoft.com/office/drawing/2014/main" id="{CE7BDE71-6263-76E4-8C75-E6FB4F08E016}"/>
              </a:ext>
            </a:extLst>
          </p:cNvPr>
          <p:cNvSpPr/>
          <p:nvPr/>
        </p:nvSpPr>
        <p:spPr>
          <a:xfrm>
            <a:off x="8034993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1,7</a:t>
            </a:r>
          </a:p>
        </p:txBody>
      </p:sp>
      <p:sp>
        <p:nvSpPr>
          <p:cNvPr id="76" name="!!2-0">
            <a:extLst>
              <a:ext uri="{FF2B5EF4-FFF2-40B4-BE49-F238E27FC236}">
                <a16:creationId xmlns:a16="http://schemas.microsoft.com/office/drawing/2014/main" id="{8DE1A8B0-1AC5-6DAB-30E0-99AFA1B1FF1D}"/>
              </a:ext>
            </a:extLst>
          </p:cNvPr>
          <p:cNvSpPr/>
          <p:nvPr/>
        </p:nvSpPr>
        <p:spPr>
          <a:xfrm>
            <a:off x="3510676" y="2481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2,0</a:t>
            </a:r>
          </a:p>
        </p:txBody>
      </p:sp>
      <p:sp>
        <p:nvSpPr>
          <p:cNvPr id="77" name="!!2-1">
            <a:extLst>
              <a:ext uri="{FF2B5EF4-FFF2-40B4-BE49-F238E27FC236}">
                <a16:creationId xmlns:a16="http://schemas.microsoft.com/office/drawing/2014/main" id="{9B79F5D2-5CCD-1B0A-0478-BCEB031B5DF5}"/>
              </a:ext>
            </a:extLst>
          </p:cNvPr>
          <p:cNvSpPr/>
          <p:nvPr/>
        </p:nvSpPr>
        <p:spPr>
          <a:xfrm>
            <a:off x="4157007" y="321365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2,1</a:t>
            </a:r>
          </a:p>
        </p:txBody>
      </p:sp>
      <p:sp>
        <p:nvSpPr>
          <p:cNvPr id="78" name="!!2-2">
            <a:extLst>
              <a:ext uri="{FF2B5EF4-FFF2-40B4-BE49-F238E27FC236}">
                <a16:creationId xmlns:a16="http://schemas.microsoft.com/office/drawing/2014/main" id="{7325E7F3-CFB2-15E3-904B-501927CFE25F}"/>
              </a:ext>
            </a:extLst>
          </p:cNvPr>
          <p:cNvSpPr/>
          <p:nvPr/>
        </p:nvSpPr>
        <p:spPr>
          <a:xfrm>
            <a:off x="4802684" y="394623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2,2</a:t>
            </a:r>
          </a:p>
        </p:txBody>
      </p:sp>
      <p:sp>
        <p:nvSpPr>
          <p:cNvPr id="79" name="!!2-3">
            <a:extLst>
              <a:ext uri="{FF2B5EF4-FFF2-40B4-BE49-F238E27FC236}">
                <a16:creationId xmlns:a16="http://schemas.microsoft.com/office/drawing/2014/main" id="{D35E875F-DCD6-33B4-531E-F40F35EC4D45}"/>
              </a:ext>
            </a:extLst>
          </p:cNvPr>
          <p:cNvSpPr/>
          <p:nvPr/>
        </p:nvSpPr>
        <p:spPr>
          <a:xfrm>
            <a:off x="5449669" y="467881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2,3</a:t>
            </a:r>
          </a:p>
        </p:txBody>
      </p:sp>
      <p:sp>
        <p:nvSpPr>
          <p:cNvPr id="80" name="!!2-4">
            <a:extLst>
              <a:ext uri="{FF2B5EF4-FFF2-40B4-BE49-F238E27FC236}">
                <a16:creationId xmlns:a16="http://schemas.microsoft.com/office/drawing/2014/main" id="{E84B63A4-CDEA-2C68-1670-6EA64663BE03}"/>
              </a:ext>
            </a:extLst>
          </p:cNvPr>
          <p:cNvSpPr/>
          <p:nvPr/>
        </p:nvSpPr>
        <p:spPr>
          <a:xfrm>
            <a:off x="6096000" y="541139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2,4</a:t>
            </a:r>
          </a:p>
        </p:txBody>
      </p:sp>
      <p:sp>
        <p:nvSpPr>
          <p:cNvPr id="81" name="!!2-5">
            <a:extLst>
              <a:ext uri="{FF2B5EF4-FFF2-40B4-BE49-F238E27FC236}">
                <a16:creationId xmlns:a16="http://schemas.microsoft.com/office/drawing/2014/main" id="{C830ED8B-5FD3-1655-78F2-ADA2203E4ADE}"/>
              </a:ext>
            </a:extLst>
          </p:cNvPr>
          <p:cNvSpPr/>
          <p:nvPr/>
        </p:nvSpPr>
        <p:spPr>
          <a:xfrm>
            <a:off x="6742331" y="614397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2,5</a:t>
            </a:r>
          </a:p>
        </p:txBody>
      </p:sp>
      <p:sp>
        <p:nvSpPr>
          <p:cNvPr id="82" name="!!2-6">
            <a:extLst>
              <a:ext uri="{FF2B5EF4-FFF2-40B4-BE49-F238E27FC236}">
                <a16:creationId xmlns:a16="http://schemas.microsoft.com/office/drawing/2014/main" id="{C7BE9BFC-7834-26DF-FBA8-1E404F9571D2}"/>
              </a:ext>
            </a:extLst>
          </p:cNvPr>
          <p:cNvSpPr/>
          <p:nvPr/>
        </p:nvSpPr>
        <p:spPr>
          <a:xfrm>
            <a:off x="7389969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2,6</a:t>
            </a:r>
          </a:p>
        </p:txBody>
      </p:sp>
      <p:sp>
        <p:nvSpPr>
          <p:cNvPr id="83" name="!!2-7">
            <a:extLst>
              <a:ext uri="{FF2B5EF4-FFF2-40B4-BE49-F238E27FC236}">
                <a16:creationId xmlns:a16="http://schemas.microsoft.com/office/drawing/2014/main" id="{BAA6DE00-0275-0B2B-5DAE-C4262F8F7BBF}"/>
              </a:ext>
            </a:extLst>
          </p:cNvPr>
          <p:cNvSpPr/>
          <p:nvPr/>
        </p:nvSpPr>
        <p:spPr>
          <a:xfrm>
            <a:off x="8034993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2,7</a:t>
            </a:r>
          </a:p>
        </p:txBody>
      </p:sp>
      <p:sp>
        <p:nvSpPr>
          <p:cNvPr id="84" name="!!3-0">
            <a:extLst>
              <a:ext uri="{FF2B5EF4-FFF2-40B4-BE49-F238E27FC236}">
                <a16:creationId xmlns:a16="http://schemas.microsoft.com/office/drawing/2014/main" id="{3748AB60-E47B-2936-9102-E0DF0061E5B4}"/>
              </a:ext>
            </a:extLst>
          </p:cNvPr>
          <p:cNvSpPr/>
          <p:nvPr/>
        </p:nvSpPr>
        <p:spPr>
          <a:xfrm>
            <a:off x="3510676" y="32136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3,0</a:t>
            </a:r>
          </a:p>
        </p:txBody>
      </p:sp>
      <p:sp>
        <p:nvSpPr>
          <p:cNvPr id="85" name="!!3-1">
            <a:extLst>
              <a:ext uri="{FF2B5EF4-FFF2-40B4-BE49-F238E27FC236}">
                <a16:creationId xmlns:a16="http://schemas.microsoft.com/office/drawing/2014/main" id="{EEBD0D06-B0F9-7957-824B-342111BCEA6A}"/>
              </a:ext>
            </a:extLst>
          </p:cNvPr>
          <p:cNvSpPr/>
          <p:nvPr/>
        </p:nvSpPr>
        <p:spPr>
          <a:xfrm>
            <a:off x="4157007" y="394623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3,1</a:t>
            </a:r>
          </a:p>
        </p:txBody>
      </p:sp>
      <p:sp>
        <p:nvSpPr>
          <p:cNvPr id="86" name="!!3-2">
            <a:extLst>
              <a:ext uri="{FF2B5EF4-FFF2-40B4-BE49-F238E27FC236}">
                <a16:creationId xmlns:a16="http://schemas.microsoft.com/office/drawing/2014/main" id="{2DCB49BD-BF0D-4309-B483-AC349D57A55D}"/>
              </a:ext>
            </a:extLst>
          </p:cNvPr>
          <p:cNvSpPr/>
          <p:nvPr/>
        </p:nvSpPr>
        <p:spPr>
          <a:xfrm>
            <a:off x="4802684" y="467881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3,2</a:t>
            </a:r>
          </a:p>
        </p:txBody>
      </p:sp>
      <p:sp>
        <p:nvSpPr>
          <p:cNvPr id="87" name="!!3-3">
            <a:extLst>
              <a:ext uri="{FF2B5EF4-FFF2-40B4-BE49-F238E27FC236}">
                <a16:creationId xmlns:a16="http://schemas.microsoft.com/office/drawing/2014/main" id="{7220D40A-762D-42C4-4537-33570062B96A}"/>
              </a:ext>
            </a:extLst>
          </p:cNvPr>
          <p:cNvSpPr/>
          <p:nvPr/>
        </p:nvSpPr>
        <p:spPr>
          <a:xfrm>
            <a:off x="5449669" y="541139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3,3</a:t>
            </a:r>
          </a:p>
        </p:txBody>
      </p:sp>
      <p:sp>
        <p:nvSpPr>
          <p:cNvPr id="88" name="!!3-4">
            <a:extLst>
              <a:ext uri="{FF2B5EF4-FFF2-40B4-BE49-F238E27FC236}">
                <a16:creationId xmlns:a16="http://schemas.microsoft.com/office/drawing/2014/main" id="{B4722698-33A1-8454-1ECF-FFBF34CC21ED}"/>
              </a:ext>
            </a:extLst>
          </p:cNvPr>
          <p:cNvSpPr/>
          <p:nvPr/>
        </p:nvSpPr>
        <p:spPr>
          <a:xfrm>
            <a:off x="6096000" y="614397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3,4</a:t>
            </a:r>
          </a:p>
        </p:txBody>
      </p:sp>
      <p:sp>
        <p:nvSpPr>
          <p:cNvPr id="89" name="!!3-5">
            <a:extLst>
              <a:ext uri="{FF2B5EF4-FFF2-40B4-BE49-F238E27FC236}">
                <a16:creationId xmlns:a16="http://schemas.microsoft.com/office/drawing/2014/main" id="{2D59FC64-F23E-32FF-9E8A-9ADEECE29F6B}"/>
              </a:ext>
            </a:extLst>
          </p:cNvPr>
          <p:cNvSpPr/>
          <p:nvPr/>
        </p:nvSpPr>
        <p:spPr>
          <a:xfrm>
            <a:off x="6742331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3,5</a:t>
            </a:r>
          </a:p>
        </p:txBody>
      </p:sp>
      <p:sp>
        <p:nvSpPr>
          <p:cNvPr id="90" name="!!3-6">
            <a:extLst>
              <a:ext uri="{FF2B5EF4-FFF2-40B4-BE49-F238E27FC236}">
                <a16:creationId xmlns:a16="http://schemas.microsoft.com/office/drawing/2014/main" id="{9FF0CBF8-7B92-6844-68D9-0AFEBE8B83D1}"/>
              </a:ext>
            </a:extLst>
          </p:cNvPr>
          <p:cNvSpPr/>
          <p:nvPr/>
        </p:nvSpPr>
        <p:spPr>
          <a:xfrm>
            <a:off x="7389969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3,6</a:t>
            </a:r>
          </a:p>
        </p:txBody>
      </p:sp>
      <p:sp>
        <p:nvSpPr>
          <p:cNvPr id="91" name="!!3-7">
            <a:extLst>
              <a:ext uri="{FF2B5EF4-FFF2-40B4-BE49-F238E27FC236}">
                <a16:creationId xmlns:a16="http://schemas.microsoft.com/office/drawing/2014/main" id="{06EE1C06-E840-B1E6-F3F0-7D124E14D903}"/>
              </a:ext>
            </a:extLst>
          </p:cNvPr>
          <p:cNvSpPr/>
          <p:nvPr/>
        </p:nvSpPr>
        <p:spPr>
          <a:xfrm>
            <a:off x="8034993" y="2481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3,7</a:t>
            </a:r>
          </a:p>
        </p:txBody>
      </p:sp>
      <p:sp>
        <p:nvSpPr>
          <p:cNvPr id="92" name="!!4-0">
            <a:extLst>
              <a:ext uri="{FF2B5EF4-FFF2-40B4-BE49-F238E27FC236}">
                <a16:creationId xmlns:a16="http://schemas.microsoft.com/office/drawing/2014/main" id="{EAF14DDD-4113-0440-00EC-53EF9CACE450}"/>
              </a:ext>
            </a:extLst>
          </p:cNvPr>
          <p:cNvSpPr/>
          <p:nvPr/>
        </p:nvSpPr>
        <p:spPr>
          <a:xfrm>
            <a:off x="3510676" y="394623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4,0</a:t>
            </a:r>
          </a:p>
        </p:txBody>
      </p:sp>
      <p:sp>
        <p:nvSpPr>
          <p:cNvPr id="93" name="!!4-1">
            <a:extLst>
              <a:ext uri="{FF2B5EF4-FFF2-40B4-BE49-F238E27FC236}">
                <a16:creationId xmlns:a16="http://schemas.microsoft.com/office/drawing/2014/main" id="{1698CAC7-80C7-957D-09AC-343946BB11E9}"/>
              </a:ext>
            </a:extLst>
          </p:cNvPr>
          <p:cNvSpPr/>
          <p:nvPr/>
        </p:nvSpPr>
        <p:spPr>
          <a:xfrm>
            <a:off x="4157007" y="467881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4,1</a:t>
            </a:r>
          </a:p>
        </p:txBody>
      </p:sp>
      <p:sp>
        <p:nvSpPr>
          <p:cNvPr id="94" name="!!4-2">
            <a:extLst>
              <a:ext uri="{FF2B5EF4-FFF2-40B4-BE49-F238E27FC236}">
                <a16:creationId xmlns:a16="http://schemas.microsoft.com/office/drawing/2014/main" id="{B0A79990-EC00-4F65-D28B-369E8CDC8109}"/>
              </a:ext>
            </a:extLst>
          </p:cNvPr>
          <p:cNvSpPr/>
          <p:nvPr/>
        </p:nvSpPr>
        <p:spPr>
          <a:xfrm>
            <a:off x="4802684" y="541139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4,2</a:t>
            </a:r>
          </a:p>
        </p:txBody>
      </p:sp>
      <p:sp>
        <p:nvSpPr>
          <p:cNvPr id="95" name="!!4-3">
            <a:extLst>
              <a:ext uri="{FF2B5EF4-FFF2-40B4-BE49-F238E27FC236}">
                <a16:creationId xmlns:a16="http://schemas.microsoft.com/office/drawing/2014/main" id="{1B562DCF-AF12-765F-5B6B-82364473971B}"/>
              </a:ext>
            </a:extLst>
          </p:cNvPr>
          <p:cNvSpPr/>
          <p:nvPr/>
        </p:nvSpPr>
        <p:spPr>
          <a:xfrm>
            <a:off x="5449669" y="614397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4,3</a:t>
            </a:r>
          </a:p>
        </p:txBody>
      </p:sp>
      <p:sp>
        <p:nvSpPr>
          <p:cNvPr id="96" name="!!4-4">
            <a:extLst>
              <a:ext uri="{FF2B5EF4-FFF2-40B4-BE49-F238E27FC236}">
                <a16:creationId xmlns:a16="http://schemas.microsoft.com/office/drawing/2014/main" id="{8B245B9D-9F02-1E43-A974-B3F535336BC5}"/>
              </a:ext>
            </a:extLst>
          </p:cNvPr>
          <p:cNvSpPr/>
          <p:nvPr/>
        </p:nvSpPr>
        <p:spPr>
          <a:xfrm>
            <a:off x="6096000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4,4</a:t>
            </a:r>
          </a:p>
        </p:txBody>
      </p:sp>
      <p:sp>
        <p:nvSpPr>
          <p:cNvPr id="97" name="!!4-5">
            <a:extLst>
              <a:ext uri="{FF2B5EF4-FFF2-40B4-BE49-F238E27FC236}">
                <a16:creationId xmlns:a16="http://schemas.microsoft.com/office/drawing/2014/main" id="{465B5087-3C62-C5F0-8B99-850AB79E4E96}"/>
              </a:ext>
            </a:extLst>
          </p:cNvPr>
          <p:cNvSpPr/>
          <p:nvPr/>
        </p:nvSpPr>
        <p:spPr>
          <a:xfrm>
            <a:off x="6742331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4,5</a:t>
            </a:r>
          </a:p>
        </p:txBody>
      </p:sp>
      <p:sp>
        <p:nvSpPr>
          <p:cNvPr id="98" name="!!4-6">
            <a:extLst>
              <a:ext uri="{FF2B5EF4-FFF2-40B4-BE49-F238E27FC236}">
                <a16:creationId xmlns:a16="http://schemas.microsoft.com/office/drawing/2014/main" id="{5B009ACE-6B03-FB97-B43E-F2459199F2CD}"/>
              </a:ext>
            </a:extLst>
          </p:cNvPr>
          <p:cNvSpPr/>
          <p:nvPr/>
        </p:nvSpPr>
        <p:spPr>
          <a:xfrm>
            <a:off x="7389969" y="2481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4,6</a:t>
            </a:r>
          </a:p>
        </p:txBody>
      </p:sp>
      <p:sp>
        <p:nvSpPr>
          <p:cNvPr id="99" name="!!4-7">
            <a:extLst>
              <a:ext uri="{FF2B5EF4-FFF2-40B4-BE49-F238E27FC236}">
                <a16:creationId xmlns:a16="http://schemas.microsoft.com/office/drawing/2014/main" id="{B6B92A2A-25DD-4FF1-9428-B7D5B697CF76}"/>
              </a:ext>
            </a:extLst>
          </p:cNvPr>
          <p:cNvSpPr/>
          <p:nvPr/>
        </p:nvSpPr>
        <p:spPr>
          <a:xfrm>
            <a:off x="8034993" y="32136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4,7</a:t>
            </a:r>
          </a:p>
        </p:txBody>
      </p:sp>
      <p:sp>
        <p:nvSpPr>
          <p:cNvPr id="100" name="!!5-0">
            <a:extLst>
              <a:ext uri="{FF2B5EF4-FFF2-40B4-BE49-F238E27FC236}">
                <a16:creationId xmlns:a16="http://schemas.microsoft.com/office/drawing/2014/main" id="{3696DE07-EED9-FCAD-91EB-2F2C13197562}"/>
              </a:ext>
            </a:extLst>
          </p:cNvPr>
          <p:cNvSpPr/>
          <p:nvPr/>
        </p:nvSpPr>
        <p:spPr>
          <a:xfrm>
            <a:off x="3510676" y="467881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5,0</a:t>
            </a:r>
          </a:p>
        </p:txBody>
      </p:sp>
      <p:sp>
        <p:nvSpPr>
          <p:cNvPr id="101" name="!!5-1">
            <a:extLst>
              <a:ext uri="{FF2B5EF4-FFF2-40B4-BE49-F238E27FC236}">
                <a16:creationId xmlns:a16="http://schemas.microsoft.com/office/drawing/2014/main" id="{34A99BF6-1A34-6BC3-5F28-C80D2DD13E17}"/>
              </a:ext>
            </a:extLst>
          </p:cNvPr>
          <p:cNvSpPr/>
          <p:nvPr/>
        </p:nvSpPr>
        <p:spPr>
          <a:xfrm>
            <a:off x="4157007" y="541139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5,1</a:t>
            </a:r>
          </a:p>
        </p:txBody>
      </p:sp>
      <p:sp>
        <p:nvSpPr>
          <p:cNvPr id="102" name="!!5-2">
            <a:extLst>
              <a:ext uri="{FF2B5EF4-FFF2-40B4-BE49-F238E27FC236}">
                <a16:creationId xmlns:a16="http://schemas.microsoft.com/office/drawing/2014/main" id="{3B0DA9E8-5AB6-8C62-8DA8-BA5D5E3C7E20}"/>
              </a:ext>
            </a:extLst>
          </p:cNvPr>
          <p:cNvSpPr/>
          <p:nvPr/>
        </p:nvSpPr>
        <p:spPr>
          <a:xfrm>
            <a:off x="4802684" y="614397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5,2</a:t>
            </a:r>
          </a:p>
        </p:txBody>
      </p:sp>
      <p:sp>
        <p:nvSpPr>
          <p:cNvPr id="103" name="!!5-3">
            <a:extLst>
              <a:ext uri="{FF2B5EF4-FFF2-40B4-BE49-F238E27FC236}">
                <a16:creationId xmlns:a16="http://schemas.microsoft.com/office/drawing/2014/main" id="{074E252D-7E83-3BB0-1F56-A85CFD8C5E00}"/>
              </a:ext>
            </a:extLst>
          </p:cNvPr>
          <p:cNvSpPr/>
          <p:nvPr/>
        </p:nvSpPr>
        <p:spPr>
          <a:xfrm>
            <a:off x="5449669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5,3</a:t>
            </a:r>
          </a:p>
        </p:txBody>
      </p:sp>
      <p:sp>
        <p:nvSpPr>
          <p:cNvPr id="104" name="!!5-4">
            <a:extLst>
              <a:ext uri="{FF2B5EF4-FFF2-40B4-BE49-F238E27FC236}">
                <a16:creationId xmlns:a16="http://schemas.microsoft.com/office/drawing/2014/main" id="{139E7589-28AC-2955-3F6D-F61B81F53842}"/>
              </a:ext>
            </a:extLst>
          </p:cNvPr>
          <p:cNvSpPr/>
          <p:nvPr/>
        </p:nvSpPr>
        <p:spPr>
          <a:xfrm>
            <a:off x="6096000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5,4</a:t>
            </a:r>
          </a:p>
        </p:txBody>
      </p:sp>
      <p:sp>
        <p:nvSpPr>
          <p:cNvPr id="105" name="!!5-5">
            <a:extLst>
              <a:ext uri="{FF2B5EF4-FFF2-40B4-BE49-F238E27FC236}">
                <a16:creationId xmlns:a16="http://schemas.microsoft.com/office/drawing/2014/main" id="{D0680A5D-8EE1-F535-6B32-3C1B18DBF3B6}"/>
              </a:ext>
            </a:extLst>
          </p:cNvPr>
          <p:cNvSpPr/>
          <p:nvPr/>
        </p:nvSpPr>
        <p:spPr>
          <a:xfrm>
            <a:off x="6742331" y="2481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5,5</a:t>
            </a:r>
          </a:p>
        </p:txBody>
      </p:sp>
      <p:sp>
        <p:nvSpPr>
          <p:cNvPr id="106" name="!!5-6">
            <a:extLst>
              <a:ext uri="{FF2B5EF4-FFF2-40B4-BE49-F238E27FC236}">
                <a16:creationId xmlns:a16="http://schemas.microsoft.com/office/drawing/2014/main" id="{97C42FC9-DCC6-5177-E33E-CADB6938A694}"/>
              </a:ext>
            </a:extLst>
          </p:cNvPr>
          <p:cNvSpPr/>
          <p:nvPr/>
        </p:nvSpPr>
        <p:spPr>
          <a:xfrm>
            <a:off x="7389969" y="32136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5,6</a:t>
            </a:r>
          </a:p>
        </p:txBody>
      </p:sp>
      <p:sp>
        <p:nvSpPr>
          <p:cNvPr id="107" name="!!5-7">
            <a:extLst>
              <a:ext uri="{FF2B5EF4-FFF2-40B4-BE49-F238E27FC236}">
                <a16:creationId xmlns:a16="http://schemas.microsoft.com/office/drawing/2014/main" id="{F8DE648B-6ADD-FF5D-3861-4ECBD8C15DD1}"/>
              </a:ext>
            </a:extLst>
          </p:cNvPr>
          <p:cNvSpPr/>
          <p:nvPr/>
        </p:nvSpPr>
        <p:spPr>
          <a:xfrm>
            <a:off x="8034993" y="394623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5,7</a:t>
            </a:r>
          </a:p>
        </p:txBody>
      </p:sp>
      <p:sp>
        <p:nvSpPr>
          <p:cNvPr id="108" name="!!6-0">
            <a:extLst>
              <a:ext uri="{FF2B5EF4-FFF2-40B4-BE49-F238E27FC236}">
                <a16:creationId xmlns:a16="http://schemas.microsoft.com/office/drawing/2014/main" id="{32E42925-6D54-136C-1C7D-B5316D99A97D}"/>
              </a:ext>
            </a:extLst>
          </p:cNvPr>
          <p:cNvSpPr/>
          <p:nvPr/>
        </p:nvSpPr>
        <p:spPr>
          <a:xfrm>
            <a:off x="3510676" y="5411399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6,0</a:t>
            </a:r>
          </a:p>
        </p:txBody>
      </p:sp>
      <p:sp>
        <p:nvSpPr>
          <p:cNvPr id="109" name="!!6-1">
            <a:extLst>
              <a:ext uri="{FF2B5EF4-FFF2-40B4-BE49-F238E27FC236}">
                <a16:creationId xmlns:a16="http://schemas.microsoft.com/office/drawing/2014/main" id="{EF1C5CFC-4DFC-EC94-88A3-CCFE3BB51C95}"/>
              </a:ext>
            </a:extLst>
          </p:cNvPr>
          <p:cNvSpPr/>
          <p:nvPr/>
        </p:nvSpPr>
        <p:spPr>
          <a:xfrm>
            <a:off x="4157007" y="6143979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6,1</a:t>
            </a:r>
          </a:p>
        </p:txBody>
      </p:sp>
      <p:sp>
        <p:nvSpPr>
          <p:cNvPr id="110" name="!!6-2">
            <a:extLst>
              <a:ext uri="{FF2B5EF4-FFF2-40B4-BE49-F238E27FC236}">
                <a16:creationId xmlns:a16="http://schemas.microsoft.com/office/drawing/2014/main" id="{20ADCBBB-B094-52F0-295E-2DB65900B81F}"/>
              </a:ext>
            </a:extLst>
          </p:cNvPr>
          <p:cNvSpPr/>
          <p:nvPr/>
        </p:nvSpPr>
        <p:spPr>
          <a:xfrm>
            <a:off x="4802684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6,2</a:t>
            </a:r>
          </a:p>
        </p:txBody>
      </p:sp>
      <p:sp>
        <p:nvSpPr>
          <p:cNvPr id="111" name="!!6-3">
            <a:extLst>
              <a:ext uri="{FF2B5EF4-FFF2-40B4-BE49-F238E27FC236}">
                <a16:creationId xmlns:a16="http://schemas.microsoft.com/office/drawing/2014/main" id="{97FE5684-CECA-9539-30B2-4B215A737FD9}"/>
              </a:ext>
            </a:extLst>
          </p:cNvPr>
          <p:cNvSpPr/>
          <p:nvPr/>
        </p:nvSpPr>
        <p:spPr>
          <a:xfrm>
            <a:off x="5449669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6,3</a:t>
            </a:r>
          </a:p>
        </p:txBody>
      </p:sp>
      <p:sp>
        <p:nvSpPr>
          <p:cNvPr id="112" name="!!6-4">
            <a:extLst>
              <a:ext uri="{FF2B5EF4-FFF2-40B4-BE49-F238E27FC236}">
                <a16:creationId xmlns:a16="http://schemas.microsoft.com/office/drawing/2014/main" id="{3406E41A-1918-4FF5-96D6-A3AA504A771B}"/>
              </a:ext>
            </a:extLst>
          </p:cNvPr>
          <p:cNvSpPr/>
          <p:nvPr/>
        </p:nvSpPr>
        <p:spPr>
          <a:xfrm>
            <a:off x="6096000" y="2481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6,4</a:t>
            </a:r>
          </a:p>
        </p:txBody>
      </p:sp>
      <p:sp>
        <p:nvSpPr>
          <p:cNvPr id="113" name="!!6-5">
            <a:extLst>
              <a:ext uri="{FF2B5EF4-FFF2-40B4-BE49-F238E27FC236}">
                <a16:creationId xmlns:a16="http://schemas.microsoft.com/office/drawing/2014/main" id="{32C6FAE4-6F29-3B06-1082-5619FD740C97}"/>
              </a:ext>
            </a:extLst>
          </p:cNvPr>
          <p:cNvSpPr/>
          <p:nvPr/>
        </p:nvSpPr>
        <p:spPr>
          <a:xfrm>
            <a:off x="6742331" y="32136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6,5</a:t>
            </a:r>
          </a:p>
        </p:txBody>
      </p:sp>
      <p:sp>
        <p:nvSpPr>
          <p:cNvPr id="114" name="!!6-6">
            <a:extLst>
              <a:ext uri="{FF2B5EF4-FFF2-40B4-BE49-F238E27FC236}">
                <a16:creationId xmlns:a16="http://schemas.microsoft.com/office/drawing/2014/main" id="{36104342-B0EC-FEC1-6D31-BEC6E3E32723}"/>
              </a:ext>
            </a:extLst>
          </p:cNvPr>
          <p:cNvSpPr/>
          <p:nvPr/>
        </p:nvSpPr>
        <p:spPr>
          <a:xfrm>
            <a:off x="7389969" y="394623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6,6</a:t>
            </a:r>
          </a:p>
        </p:txBody>
      </p:sp>
      <p:sp>
        <p:nvSpPr>
          <p:cNvPr id="115" name="!!6-7">
            <a:extLst>
              <a:ext uri="{FF2B5EF4-FFF2-40B4-BE49-F238E27FC236}">
                <a16:creationId xmlns:a16="http://schemas.microsoft.com/office/drawing/2014/main" id="{2CE96A12-9E4B-D250-B181-B3BD913097C4}"/>
              </a:ext>
            </a:extLst>
          </p:cNvPr>
          <p:cNvSpPr/>
          <p:nvPr/>
        </p:nvSpPr>
        <p:spPr>
          <a:xfrm>
            <a:off x="8034993" y="467881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6,7</a:t>
            </a:r>
          </a:p>
        </p:txBody>
      </p:sp>
      <p:sp>
        <p:nvSpPr>
          <p:cNvPr id="116" name="!!7-0">
            <a:extLst>
              <a:ext uri="{FF2B5EF4-FFF2-40B4-BE49-F238E27FC236}">
                <a16:creationId xmlns:a16="http://schemas.microsoft.com/office/drawing/2014/main" id="{2CB812A0-7680-4DD0-D3B2-00BBCB688070}"/>
              </a:ext>
            </a:extLst>
          </p:cNvPr>
          <p:cNvSpPr/>
          <p:nvPr/>
        </p:nvSpPr>
        <p:spPr>
          <a:xfrm>
            <a:off x="3510676" y="614398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7,0</a:t>
            </a:r>
          </a:p>
        </p:txBody>
      </p:sp>
      <p:sp>
        <p:nvSpPr>
          <p:cNvPr id="117" name="!!7-1">
            <a:extLst>
              <a:ext uri="{FF2B5EF4-FFF2-40B4-BE49-F238E27FC236}">
                <a16:creationId xmlns:a16="http://schemas.microsoft.com/office/drawing/2014/main" id="{F0333EDF-AD85-8B92-A537-998CC54A5EFA}"/>
              </a:ext>
            </a:extLst>
          </p:cNvPr>
          <p:cNvSpPr/>
          <p:nvPr/>
        </p:nvSpPr>
        <p:spPr>
          <a:xfrm>
            <a:off x="4157007" y="101591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7,1</a:t>
            </a:r>
          </a:p>
        </p:txBody>
      </p:sp>
      <p:sp>
        <p:nvSpPr>
          <p:cNvPr id="118" name="!!7-2">
            <a:extLst>
              <a:ext uri="{FF2B5EF4-FFF2-40B4-BE49-F238E27FC236}">
                <a16:creationId xmlns:a16="http://schemas.microsoft.com/office/drawing/2014/main" id="{C3BA6A32-A73C-A97B-9ED5-60EDB5CD800A}"/>
              </a:ext>
            </a:extLst>
          </p:cNvPr>
          <p:cNvSpPr/>
          <p:nvPr/>
        </p:nvSpPr>
        <p:spPr>
          <a:xfrm>
            <a:off x="4802684" y="174849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7,2</a:t>
            </a:r>
          </a:p>
        </p:txBody>
      </p:sp>
      <p:sp>
        <p:nvSpPr>
          <p:cNvPr id="119" name="!!7-3">
            <a:extLst>
              <a:ext uri="{FF2B5EF4-FFF2-40B4-BE49-F238E27FC236}">
                <a16:creationId xmlns:a16="http://schemas.microsoft.com/office/drawing/2014/main" id="{A16D5A79-3E65-3A8A-C9E0-A01CB3D485A2}"/>
              </a:ext>
            </a:extLst>
          </p:cNvPr>
          <p:cNvSpPr/>
          <p:nvPr/>
        </p:nvSpPr>
        <p:spPr>
          <a:xfrm>
            <a:off x="5449669" y="248107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7,3</a:t>
            </a:r>
          </a:p>
        </p:txBody>
      </p:sp>
      <p:sp>
        <p:nvSpPr>
          <p:cNvPr id="120" name="!!7-4">
            <a:extLst>
              <a:ext uri="{FF2B5EF4-FFF2-40B4-BE49-F238E27FC236}">
                <a16:creationId xmlns:a16="http://schemas.microsoft.com/office/drawing/2014/main" id="{6E27598E-F30E-1473-BF12-3F12AD58A446}"/>
              </a:ext>
            </a:extLst>
          </p:cNvPr>
          <p:cNvSpPr/>
          <p:nvPr/>
        </p:nvSpPr>
        <p:spPr>
          <a:xfrm>
            <a:off x="6096000" y="3213659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7,4</a:t>
            </a:r>
          </a:p>
        </p:txBody>
      </p:sp>
      <p:sp>
        <p:nvSpPr>
          <p:cNvPr id="121" name="!!7-5">
            <a:extLst>
              <a:ext uri="{FF2B5EF4-FFF2-40B4-BE49-F238E27FC236}">
                <a16:creationId xmlns:a16="http://schemas.microsoft.com/office/drawing/2014/main" id="{8E3E32DC-453D-41C5-9910-614226802F73}"/>
              </a:ext>
            </a:extLst>
          </p:cNvPr>
          <p:cNvSpPr/>
          <p:nvPr/>
        </p:nvSpPr>
        <p:spPr>
          <a:xfrm>
            <a:off x="6742331" y="3946240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7,5</a:t>
            </a:r>
          </a:p>
        </p:txBody>
      </p:sp>
      <p:sp>
        <p:nvSpPr>
          <p:cNvPr id="122" name="!!7-6">
            <a:extLst>
              <a:ext uri="{FF2B5EF4-FFF2-40B4-BE49-F238E27FC236}">
                <a16:creationId xmlns:a16="http://schemas.microsoft.com/office/drawing/2014/main" id="{610EB6F1-B590-3F87-8350-6BDAF309772A}"/>
              </a:ext>
            </a:extLst>
          </p:cNvPr>
          <p:cNvSpPr/>
          <p:nvPr/>
        </p:nvSpPr>
        <p:spPr>
          <a:xfrm>
            <a:off x="7389969" y="4678821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7,6</a:t>
            </a:r>
          </a:p>
        </p:txBody>
      </p:sp>
      <p:sp>
        <p:nvSpPr>
          <p:cNvPr id="123" name="!!7-7">
            <a:extLst>
              <a:ext uri="{FF2B5EF4-FFF2-40B4-BE49-F238E27FC236}">
                <a16:creationId xmlns:a16="http://schemas.microsoft.com/office/drawing/2014/main" id="{AB654F97-4B05-04D7-8637-DFD0DA5D8506}"/>
              </a:ext>
            </a:extLst>
          </p:cNvPr>
          <p:cNvSpPr/>
          <p:nvPr/>
        </p:nvSpPr>
        <p:spPr>
          <a:xfrm>
            <a:off x="8034993" y="541140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7,7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748BF9CA-A6D1-CA68-45BC-6B351C98E0BE}"/>
              </a:ext>
            </a:extLst>
          </p:cNvPr>
          <p:cNvSpPr/>
          <p:nvPr/>
        </p:nvSpPr>
        <p:spPr>
          <a:xfrm>
            <a:off x="165478" y="3022854"/>
            <a:ext cx="1671492" cy="1146016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Column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Writer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(II=1)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C4ED27F8-9571-439A-AAA0-9772A3C574A8}"/>
              </a:ext>
            </a:extLst>
          </p:cNvPr>
          <p:cNvSpPr/>
          <p:nvPr/>
        </p:nvSpPr>
        <p:spPr>
          <a:xfrm>
            <a:off x="10289346" y="3022854"/>
            <a:ext cx="1671492" cy="1146016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Row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Reader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(II=1)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00C2B74-CED6-35D9-292B-9D19F23C7A6B}"/>
              </a:ext>
            </a:extLst>
          </p:cNvPr>
          <p:cNvSpPr/>
          <p:nvPr/>
        </p:nvSpPr>
        <p:spPr>
          <a:xfrm>
            <a:off x="2350330" y="2126210"/>
            <a:ext cx="646331" cy="3062634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Element Rotation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BCA50145-7C9E-6FB0-7C7D-DD5E7011783D}"/>
              </a:ext>
            </a:extLst>
          </p:cNvPr>
          <p:cNvSpPr/>
          <p:nvPr/>
        </p:nvSpPr>
        <p:spPr>
          <a:xfrm>
            <a:off x="9206841" y="2126210"/>
            <a:ext cx="646331" cy="3062634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Element Rotation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B6CB9360-5AC5-7BD5-A91E-D13D9034AC11}"/>
              </a:ext>
            </a:extLst>
          </p:cNvPr>
          <p:cNvSpPr txBox="1">
            <a:spLocks/>
          </p:cNvSpPr>
          <p:nvPr/>
        </p:nvSpPr>
        <p:spPr>
          <a:xfrm>
            <a:off x="381000" y="236141"/>
            <a:ext cx="10515600" cy="8059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sz="4000" dirty="0"/>
              <a:t>Orthogonal Memory Access - Solution</a:t>
            </a:r>
          </a:p>
        </p:txBody>
      </p:sp>
      <p:cxnSp>
        <p:nvCxnSpPr>
          <p:cNvPr id="21" name="arrwo">
            <a:extLst>
              <a:ext uri="{FF2B5EF4-FFF2-40B4-BE49-F238E27FC236}">
                <a16:creationId xmlns:a16="http://schemas.microsoft.com/office/drawing/2014/main" id="{BBD64378-6DE3-686F-B6EE-B544DFA24423}"/>
              </a:ext>
            </a:extLst>
          </p:cNvPr>
          <p:cNvCxnSpPr>
            <a:cxnSpLocks/>
          </p:cNvCxnSpPr>
          <p:nvPr/>
        </p:nvCxnSpPr>
        <p:spPr>
          <a:xfrm>
            <a:off x="1923803" y="3593034"/>
            <a:ext cx="292904" cy="0"/>
          </a:xfrm>
          <a:prstGeom prst="straightConnector1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arrwo">
            <a:extLst>
              <a:ext uri="{FF2B5EF4-FFF2-40B4-BE49-F238E27FC236}">
                <a16:creationId xmlns:a16="http://schemas.microsoft.com/office/drawing/2014/main" id="{059209C7-84BC-3667-A2FB-54BC1F65C08B}"/>
              </a:ext>
            </a:extLst>
          </p:cNvPr>
          <p:cNvCxnSpPr>
            <a:cxnSpLocks/>
          </p:cNvCxnSpPr>
          <p:nvPr/>
        </p:nvCxnSpPr>
        <p:spPr>
          <a:xfrm flipV="1">
            <a:off x="3017033" y="1385977"/>
            <a:ext cx="393276" cy="714703"/>
          </a:xfrm>
          <a:prstGeom prst="straightConnector1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arrwo">
            <a:extLst>
              <a:ext uri="{FF2B5EF4-FFF2-40B4-BE49-F238E27FC236}">
                <a16:creationId xmlns:a16="http://schemas.microsoft.com/office/drawing/2014/main" id="{939B8E42-D6FF-D953-810E-71205E1A1F1E}"/>
              </a:ext>
            </a:extLst>
          </p:cNvPr>
          <p:cNvCxnSpPr>
            <a:cxnSpLocks/>
          </p:cNvCxnSpPr>
          <p:nvPr/>
        </p:nvCxnSpPr>
        <p:spPr>
          <a:xfrm flipV="1">
            <a:off x="3053078" y="2100680"/>
            <a:ext cx="384431" cy="574234"/>
          </a:xfrm>
          <a:prstGeom prst="straightConnector1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arrwo">
            <a:extLst>
              <a:ext uri="{FF2B5EF4-FFF2-40B4-BE49-F238E27FC236}">
                <a16:creationId xmlns:a16="http://schemas.microsoft.com/office/drawing/2014/main" id="{86694F54-9389-9DAA-BAF2-7082D8E189DF}"/>
              </a:ext>
            </a:extLst>
          </p:cNvPr>
          <p:cNvCxnSpPr>
            <a:cxnSpLocks/>
          </p:cNvCxnSpPr>
          <p:nvPr/>
        </p:nvCxnSpPr>
        <p:spPr>
          <a:xfrm flipV="1">
            <a:off x="3053078" y="2815383"/>
            <a:ext cx="330887" cy="379117"/>
          </a:xfrm>
          <a:prstGeom prst="straightConnector1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arrwo">
            <a:extLst>
              <a:ext uri="{FF2B5EF4-FFF2-40B4-BE49-F238E27FC236}">
                <a16:creationId xmlns:a16="http://schemas.microsoft.com/office/drawing/2014/main" id="{B306863F-8DCA-7BF5-D7AB-44797DD5CAD2}"/>
              </a:ext>
            </a:extLst>
          </p:cNvPr>
          <p:cNvCxnSpPr>
            <a:cxnSpLocks/>
          </p:cNvCxnSpPr>
          <p:nvPr/>
        </p:nvCxnSpPr>
        <p:spPr>
          <a:xfrm>
            <a:off x="3081186" y="3536819"/>
            <a:ext cx="328213" cy="0"/>
          </a:xfrm>
          <a:prstGeom prst="straightConnector1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arrwo">
            <a:extLst>
              <a:ext uri="{FF2B5EF4-FFF2-40B4-BE49-F238E27FC236}">
                <a16:creationId xmlns:a16="http://schemas.microsoft.com/office/drawing/2014/main" id="{B43A7551-83E2-F2EA-D52B-2956D65DCDD9}"/>
              </a:ext>
            </a:extLst>
          </p:cNvPr>
          <p:cNvCxnSpPr>
            <a:cxnSpLocks/>
          </p:cNvCxnSpPr>
          <p:nvPr/>
        </p:nvCxnSpPr>
        <p:spPr>
          <a:xfrm>
            <a:off x="3085821" y="3845596"/>
            <a:ext cx="298144" cy="381347"/>
          </a:xfrm>
          <a:prstGeom prst="straightConnector1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arrwo">
            <a:extLst>
              <a:ext uri="{FF2B5EF4-FFF2-40B4-BE49-F238E27FC236}">
                <a16:creationId xmlns:a16="http://schemas.microsoft.com/office/drawing/2014/main" id="{A40A0E45-A34B-1F72-7BC5-77230796EFEA}"/>
              </a:ext>
            </a:extLst>
          </p:cNvPr>
          <p:cNvCxnSpPr>
            <a:cxnSpLocks/>
          </p:cNvCxnSpPr>
          <p:nvPr/>
        </p:nvCxnSpPr>
        <p:spPr>
          <a:xfrm>
            <a:off x="3081186" y="4280901"/>
            <a:ext cx="334806" cy="613152"/>
          </a:xfrm>
          <a:prstGeom prst="straightConnector1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arrwo">
            <a:extLst>
              <a:ext uri="{FF2B5EF4-FFF2-40B4-BE49-F238E27FC236}">
                <a16:creationId xmlns:a16="http://schemas.microsoft.com/office/drawing/2014/main" id="{C9985035-ADF9-17C5-990A-5DEA77FB43A2}"/>
              </a:ext>
            </a:extLst>
          </p:cNvPr>
          <p:cNvCxnSpPr>
            <a:cxnSpLocks/>
          </p:cNvCxnSpPr>
          <p:nvPr/>
        </p:nvCxnSpPr>
        <p:spPr>
          <a:xfrm>
            <a:off x="3062281" y="4769490"/>
            <a:ext cx="353711" cy="831929"/>
          </a:xfrm>
          <a:prstGeom prst="straightConnector1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arrwo">
            <a:extLst>
              <a:ext uri="{FF2B5EF4-FFF2-40B4-BE49-F238E27FC236}">
                <a16:creationId xmlns:a16="http://schemas.microsoft.com/office/drawing/2014/main" id="{F560D931-DC07-815E-20CA-25FBDFCCDB44}"/>
              </a:ext>
            </a:extLst>
          </p:cNvPr>
          <p:cNvCxnSpPr>
            <a:cxnSpLocks/>
          </p:cNvCxnSpPr>
          <p:nvPr/>
        </p:nvCxnSpPr>
        <p:spPr>
          <a:xfrm>
            <a:off x="2996007" y="5312049"/>
            <a:ext cx="413392" cy="960914"/>
          </a:xfrm>
          <a:prstGeom prst="straightConnector1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arrwo">
            <a:extLst>
              <a:ext uri="{FF2B5EF4-FFF2-40B4-BE49-F238E27FC236}">
                <a16:creationId xmlns:a16="http://schemas.microsoft.com/office/drawing/2014/main" id="{F5A2C55F-1912-D16A-02E0-EA8E9FFF6495}"/>
              </a:ext>
            </a:extLst>
          </p:cNvPr>
          <p:cNvCxnSpPr>
            <a:cxnSpLocks/>
          </p:cNvCxnSpPr>
          <p:nvPr/>
        </p:nvCxnSpPr>
        <p:spPr>
          <a:xfrm>
            <a:off x="8805612" y="1385977"/>
            <a:ext cx="369202" cy="740233"/>
          </a:xfrm>
          <a:prstGeom prst="straightConnector1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arrwo">
            <a:extLst>
              <a:ext uri="{FF2B5EF4-FFF2-40B4-BE49-F238E27FC236}">
                <a16:creationId xmlns:a16="http://schemas.microsoft.com/office/drawing/2014/main" id="{BCB92BBC-6FBE-DC87-A0B1-85E79018914D}"/>
              </a:ext>
            </a:extLst>
          </p:cNvPr>
          <p:cNvCxnSpPr>
            <a:cxnSpLocks/>
          </p:cNvCxnSpPr>
          <p:nvPr/>
        </p:nvCxnSpPr>
        <p:spPr>
          <a:xfrm>
            <a:off x="8787442" y="2122098"/>
            <a:ext cx="380183" cy="552816"/>
          </a:xfrm>
          <a:prstGeom prst="straightConnector1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arrwo">
            <a:extLst>
              <a:ext uri="{FF2B5EF4-FFF2-40B4-BE49-F238E27FC236}">
                <a16:creationId xmlns:a16="http://schemas.microsoft.com/office/drawing/2014/main" id="{EF1DDB06-F5B8-5944-8795-5F3B70EF40A1}"/>
              </a:ext>
            </a:extLst>
          </p:cNvPr>
          <p:cNvCxnSpPr>
            <a:cxnSpLocks/>
          </p:cNvCxnSpPr>
          <p:nvPr/>
        </p:nvCxnSpPr>
        <p:spPr>
          <a:xfrm>
            <a:off x="8798943" y="2806460"/>
            <a:ext cx="322582" cy="388040"/>
          </a:xfrm>
          <a:prstGeom prst="straightConnector1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arrwo">
            <a:extLst>
              <a:ext uri="{FF2B5EF4-FFF2-40B4-BE49-F238E27FC236}">
                <a16:creationId xmlns:a16="http://schemas.microsoft.com/office/drawing/2014/main" id="{F6E4EAA0-FD31-1B0A-1007-B7C7CE1B342F}"/>
              </a:ext>
            </a:extLst>
          </p:cNvPr>
          <p:cNvCxnSpPr>
            <a:cxnSpLocks/>
          </p:cNvCxnSpPr>
          <p:nvPr/>
        </p:nvCxnSpPr>
        <p:spPr>
          <a:xfrm>
            <a:off x="8781691" y="3536819"/>
            <a:ext cx="361733" cy="0"/>
          </a:xfrm>
          <a:prstGeom prst="straightConnector1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arrwo">
            <a:extLst>
              <a:ext uri="{FF2B5EF4-FFF2-40B4-BE49-F238E27FC236}">
                <a16:creationId xmlns:a16="http://schemas.microsoft.com/office/drawing/2014/main" id="{46766FF3-7983-8F37-20C8-E6AA26507558}"/>
              </a:ext>
            </a:extLst>
          </p:cNvPr>
          <p:cNvCxnSpPr>
            <a:cxnSpLocks/>
          </p:cNvCxnSpPr>
          <p:nvPr/>
        </p:nvCxnSpPr>
        <p:spPr>
          <a:xfrm flipV="1">
            <a:off x="8770189" y="3845596"/>
            <a:ext cx="351336" cy="415853"/>
          </a:xfrm>
          <a:prstGeom prst="straightConnector1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arrwo">
            <a:extLst>
              <a:ext uri="{FF2B5EF4-FFF2-40B4-BE49-F238E27FC236}">
                <a16:creationId xmlns:a16="http://schemas.microsoft.com/office/drawing/2014/main" id="{19EA8356-448A-4D95-D082-D6B404F171AB}"/>
              </a:ext>
            </a:extLst>
          </p:cNvPr>
          <p:cNvCxnSpPr>
            <a:cxnSpLocks/>
          </p:cNvCxnSpPr>
          <p:nvPr/>
        </p:nvCxnSpPr>
        <p:spPr>
          <a:xfrm flipV="1">
            <a:off x="8770189" y="4280901"/>
            <a:ext cx="378911" cy="710918"/>
          </a:xfrm>
          <a:prstGeom prst="straightConnector1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arrwo">
            <a:extLst>
              <a:ext uri="{FF2B5EF4-FFF2-40B4-BE49-F238E27FC236}">
                <a16:creationId xmlns:a16="http://schemas.microsoft.com/office/drawing/2014/main" id="{57041453-F644-1710-54E1-9A72C21E966B}"/>
              </a:ext>
            </a:extLst>
          </p:cNvPr>
          <p:cNvCxnSpPr>
            <a:cxnSpLocks/>
          </p:cNvCxnSpPr>
          <p:nvPr/>
        </p:nvCxnSpPr>
        <p:spPr>
          <a:xfrm flipV="1">
            <a:off x="8764438" y="4769490"/>
            <a:ext cx="384662" cy="866435"/>
          </a:xfrm>
          <a:prstGeom prst="straightConnector1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arrwo">
            <a:extLst>
              <a:ext uri="{FF2B5EF4-FFF2-40B4-BE49-F238E27FC236}">
                <a16:creationId xmlns:a16="http://schemas.microsoft.com/office/drawing/2014/main" id="{542AF7B0-8889-9A43-F2D0-22A4FBD54C7D}"/>
              </a:ext>
            </a:extLst>
          </p:cNvPr>
          <p:cNvCxnSpPr>
            <a:cxnSpLocks/>
          </p:cNvCxnSpPr>
          <p:nvPr/>
        </p:nvCxnSpPr>
        <p:spPr>
          <a:xfrm flipV="1">
            <a:off x="8770189" y="5296619"/>
            <a:ext cx="414068" cy="1063924"/>
          </a:xfrm>
          <a:prstGeom prst="straightConnector1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arrwo">
            <a:extLst>
              <a:ext uri="{FF2B5EF4-FFF2-40B4-BE49-F238E27FC236}">
                <a16:creationId xmlns:a16="http://schemas.microsoft.com/office/drawing/2014/main" id="{2FF98D27-0CE0-02EA-8EFD-AA814571ED5E}"/>
              </a:ext>
            </a:extLst>
          </p:cNvPr>
          <p:cNvCxnSpPr>
            <a:cxnSpLocks/>
          </p:cNvCxnSpPr>
          <p:nvPr/>
        </p:nvCxnSpPr>
        <p:spPr>
          <a:xfrm>
            <a:off x="9923366" y="3593034"/>
            <a:ext cx="292904" cy="0"/>
          </a:xfrm>
          <a:prstGeom prst="straightConnector1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16692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2EFF8E9A-492E-A35F-8D66-C02DD1A161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43E57ED-D16E-F941-714B-55171DCAA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88</a:t>
            </a:fld>
            <a:endParaRPr lang="en-CA"/>
          </a:p>
        </p:txBody>
      </p:sp>
      <p:sp>
        <p:nvSpPr>
          <p:cNvPr id="4" name="!!0-0">
            <a:extLst>
              <a:ext uri="{FF2B5EF4-FFF2-40B4-BE49-F238E27FC236}">
                <a16:creationId xmlns:a16="http://schemas.microsoft.com/office/drawing/2014/main" id="{117E5EC9-9206-6D71-78BB-3D8722FA1E75}"/>
              </a:ext>
            </a:extLst>
          </p:cNvPr>
          <p:cNvSpPr/>
          <p:nvPr/>
        </p:nvSpPr>
        <p:spPr>
          <a:xfrm>
            <a:off x="3510676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0,0</a:t>
            </a:r>
          </a:p>
        </p:txBody>
      </p:sp>
      <p:sp>
        <p:nvSpPr>
          <p:cNvPr id="5" name="!!0-1">
            <a:extLst>
              <a:ext uri="{FF2B5EF4-FFF2-40B4-BE49-F238E27FC236}">
                <a16:creationId xmlns:a16="http://schemas.microsoft.com/office/drawing/2014/main" id="{94B0612C-967E-F8E7-11CD-2480D9CD1E67}"/>
              </a:ext>
            </a:extLst>
          </p:cNvPr>
          <p:cNvSpPr/>
          <p:nvPr/>
        </p:nvSpPr>
        <p:spPr>
          <a:xfrm>
            <a:off x="4157007" y="174849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0,1</a:t>
            </a:r>
          </a:p>
        </p:txBody>
      </p:sp>
      <p:sp>
        <p:nvSpPr>
          <p:cNvPr id="6" name="!!0-2">
            <a:extLst>
              <a:ext uri="{FF2B5EF4-FFF2-40B4-BE49-F238E27FC236}">
                <a16:creationId xmlns:a16="http://schemas.microsoft.com/office/drawing/2014/main" id="{21433FBE-EAB3-EB1D-F4EB-5FAFFA6FED1B}"/>
              </a:ext>
            </a:extLst>
          </p:cNvPr>
          <p:cNvSpPr/>
          <p:nvPr/>
        </p:nvSpPr>
        <p:spPr>
          <a:xfrm>
            <a:off x="4802684" y="248107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0,2</a:t>
            </a:r>
          </a:p>
        </p:txBody>
      </p:sp>
      <p:sp>
        <p:nvSpPr>
          <p:cNvPr id="7" name="!!0-3">
            <a:extLst>
              <a:ext uri="{FF2B5EF4-FFF2-40B4-BE49-F238E27FC236}">
                <a16:creationId xmlns:a16="http://schemas.microsoft.com/office/drawing/2014/main" id="{7F805857-056E-C2A8-66C7-A8D71730884F}"/>
              </a:ext>
            </a:extLst>
          </p:cNvPr>
          <p:cNvSpPr/>
          <p:nvPr/>
        </p:nvSpPr>
        <p:spPr>
          <a:xfrm>
            <a:off x="5449669" y="321365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0,3</a:t>
            </a:r>
          </a:p>
        </p:txBody>
      </p:sp>
      <p:sp>
        <p:nvSpPr>
          <p:cNvPr id="8" name="!!0-4">
            <a:extLst>
              <a:ext uri="{FF2B5EF4-FFF2-40B4-BE49-F238E27FC236}">
                <a16:creationId xmlns:a16="http://schemas.microsoft.com/office/drawing/2014/main" id="{C3DDA64A-B458-4216-BA7A-2C65FB595168}"/>
              </a:ext>
            </a:extLst>
          </p:cNvPr>
          <p:cNvSpPr/>
          <p:nvPr/>
        </p:nvSpPr>
        <p:spPr>
          <a:xfrm>
            <a:off x="6096000" y="394623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0,4</a:t>
            </a:r>
          </a:p>
        </p:txBody>
      </p:sp>
      <p:sp>
        <p:nvSpPr>
          <p:cNvPr id="9" name="!!0-5">
            <a:extLst>
              <a:ext uri="{FF2B5EF4-FFF2-40B4-BE49-F238E27FC236}">
                <a16:creationId xmlns:a16="http://schemas.microsoft.com/office/drawing/2014/main" id="{9CE14C52-9FC1-0D30-40F6-F2AF01705BC3}"/>
              </a:ext>
            </a:extLst>
          </p:cNvPr>
          <p:cNvSpPr/>
          <p:nvPr/>
        </p:nvSpPr>
        <p:spPr>
          <a:xfrm>
            <a:off x="6742331" y="467881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0,5</a:t>
            </a:r>
          </a:p>
        </p:txBody>
      </p:sp>
      <p:sp>
        <p:nvSpPr>
          <p:cNvPr id="10" name="!!0-6">
            <a:extLst>
              <a:ext uri="{FF2B5EF4-FFF2-40B4-BE49-F238E27FC236}">
                <a16:creationId xmlns:a16="http://schemas.microsoft.com/office/drawing/2014/main" id="{718F2BA1-7E35-5DA8-7D84-9AB913EA9E7E}"/>
              </a:ext>
            </a:extLst>
          </p:cNvPr>
          <p:cNvSpPr/>
          <p:nvPr/>
        </p:nvSpPr>
        <p:spPr>
          <a:xfrm>
            <a:off x="7389969" y="541139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0,6</a:t>
            </a:r>
          </a:p>
        </p:txBody>
      </p:sp>
      <p:sp>
        <p:nvSpPr>
          <p:cNvPr id="11" name="!!0-7">
            <a:extLst>
              <a:ext uri="{FF2B5EF4-FFF2-40B4-BE49-F238E27FC236}">
                <a16:creationId xmlns:a16="http://schemas.microsoft.com/office/drawing/2014/main" id="{B7378B9D-8F03-0031-E8F4-B7630CF44F70}"/>
              </a:ext>
            </a:extLst>
          </p:cNvPr>
          <p:cNvSpPr/>
          <p:nvPr/>
        </p:nvSpPr>
        <p:spPr>
          <a:xfrm>
            <a:off x="8034993" y="614397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0,7</a:t>
            </a:r>
          </a:p>
        </p:txBody>
      </p:sp>
      <p:sp>
        <p:nvSpPr>
          <p:cNvPr id="68" name="!!1-0">
            <a:extLst>
              <a:ext uri="{FF2B5EF4-FFF2-40B4-BE49-F238E27FC236}">
                <a16:creationId xmlns:a16="http://schemas.microsoft.com/office/drawing/2014/main" id="{5BFEF3EB-2CC8-C394-3520-05C1FD752952}"/>
              </a:ext>
            </a:extLst>
          </p:cNvPr>
          <p:cNvSpPr/>
          <p:nvPr/>
        </p:nvSpPr>
        <p:spPr>
          <a:xfrm>
            <a:off x="3510676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1,0</a:t>
            </a:r>
          </a:p>
        </p:txBody>
      </p:sp>
      <p:sp>
        <p:nvSpPr>
          <p:cNvPr id="69" name="!!1-1">
            <a:extLst>
              <a:ext uri="{FF2B5EF4-FFF2-40B4-BE49-F238E27FC236}">
                <a16:creationId xmlns:a16="http://schemas.microsoft.com/office/drawing/2014/main" id="{E887ECC0-9BD2-2984-DC08-76234F44E02C}"/>
              </a:ext>
            </a:extLst>
          </p:cNvPr>
          <p:cNvSpPr/>
          <p:nvPr/>
        </p:nvSpPr>
        <p:spPr>
          <a:xfrm>
            <a:off x="4157007" y="248107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1,1</a:t>
            </a:r>
          </a:p>
        </p:txBody>
      </p:sp>
      <p:sp>
        <p:nvSpPr>
          <p:cNvPr id="70" name="!!1-2">
            <a:extLst>
              <a:ext uri="{FF2B5EF4-FFF2-40B4-BE49-F238E27FC236}">
                <a16:creationId xmlns:a16="http://schemas.microsoft.com/office/drawing/2014/main" id="{B3B70210-62E1-7E12-EFE9-18DEFAFF8647}"/>
              </a:ext>
            </a:extLst>
          </p:cNvPr>
          <p:cNvSpPr/>
          <p:nvPr/>
        </p:nvSpPr>
        <p:spPr>
          <a:xfrm>
            <a:off x="4802684" y="321365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1,2</a:t>
            </a:r>
          </a:p>
        </p:txBody>
      </p:sp>
      <p:sp>
        <p:nvSpPr>
          <p:cNvPr id="71" name="!!1-3">
            <a:extLst>
              <a:ext uri="{FF2B5EF4-FFF2-40B4-BE49-F238E27FC236}">
                <a16:creationId xmlns:a16="http://schemas.microsoft.com/office/drawing/2014/main" id="{25981D02-B634-2142-7911-58270B5A8DF7}"/>
              </a:ext>
            </a:extLst>
          </p:cNvPr>
          <p:cNvSpPr/>
          <p:nvPr/>
        </p:nvSpPr>
        <p:spPr>
          <a:xfrm>
            <a:off x="5449669" y="394623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1,3</a:t>
            </a:r>
          </a:p>
        </p:txBody>
      </p:sp>
      <p:sp>
        <p:nvSpPr>
          <p:cNvPr id="72" name="!!1-4">
            <a:extLst>
              <a:ext uri="{FF2B5EF4-FFF2-40B4-BE49-F238E27FC236}">
                <a16:creationId xmlns:a16="http://schemas.microsoft.com/office/drawing/2014/main" id="{A0B1A6AA-DAB7-DF9B-EF91-99EEC201E2E7}"/>
              </a:ext>
            </a:extLst>
          </p:cNvPr>
          <p:cNvSpPr/>
          <p:nvPr/>
        </p:nvSpPr>
        <p:spPr>
          <a:xfrm>
            <a:off x="6096000" y="467881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1,4</a:t>
            </a:r>
          </a:p>
        </p:txBody>
      </p:sp>
      <p:sp>
        <p:nvSpPr>
          <p:cNvPr id="73" name="!!1-5">
            <a:extLst>
              <a:ext uri="{FF2B5EF4-FFF2-40B4-BE49-F238E27FC236}">
                <a16:creationId xmlns:a16="http://schemas.microsoft.com/office/drawing/2014/main" id="{28D9CADD-043F-9F5C-EE0E-44F6813B3D83}"/>
              </a:ext>
            </a:extLst>
          </p:cNvPr>
          <p:cNvSpPr/>
          <p:nvPr/>
        </p:nvSpPr>
        <p:spPr>
          <a:xfrm>
            <a:off x="6742331" y="541139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1,5</a:t>
            </a:r>
          </a:p>
        </p:txBody>
      </p:sp>
      <p:sp>
        <p:nvSpPr>
          <p:cNvPr id="74" name="!!1-6">
            <a:extLst>
              <a:ext uri="{FF2B5EF4-FFF2-40B4-BE49-F238E27FC236}">
                <a16:creationId xmlns:a16="http://schemas.microsoft.com/office/drawing/2014/main" id="{6BA90C4D-E8D3-DC34-995B-8CC86E8E0881}"/>
              </a:ext>
            </a:extLst>
          </p:cNvPr>
          <p:cNvSpPr/>
          <p:nvPr/>
        </p:nvSpPr>
        <p:spPr>
          <a:xfrm>
            <a:off x="7389969" y="614397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1,6</a:t>
            </a:r>
          </a:p>
        </p:txBody>
      </p:sp>
      <p:sp>
        <p:nvSpPr>
          <p:cNvPr id="75" name="!!1-7">
            <a:extLst>
              <a:ext uri="{FF2B5EF4-FFF2-40B4-BE49-F238E27FC236}">
                <a16:creationId xmlns:a16="http://schemas.microsoft.com/office/drawing/2014/main" id="{B4472C46-7A41-F9FD-F9DF-3B56C7E9A252}"/>
              </a:ext>
            </a:extLst>
          </p:cNvPr>
          <p:cNvSpPr/>
          <p:nvPr/>
        </p:nvSpPr>
        <p:spPr>
          <a:xfrm>
            <a:off x="8034993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1,7</a:t>
            </a:r>
          </a:p>
        </p:txBody>
      </p:sp>
      <p:sp>
        <p:nvSpPr>
          <p:cNvPr id="76" name="!!2-0">
            <a:extLst>
              <a:ext uri="{FF2B5EF4-FFF2-40B4-BE49-F238E27FC236}">
                <a16:creationId xmlns:a16="http://schemas.microsoft.com/office/drawing/2014/main" id="{1E530A73-28D3-0EFA-0886-4ED27392197F}"/>
              </a:ext>
            </a:extLst>
          </p:cNvPr>
          <p:cNvSpPr/>
          <p:nvPr/>
        </p:nvSpPr>
        <p:spPr>
          <a:xfrm>
            <a:off x="3510676" y="2481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2,0</a:t>
            </a:r>
          </a:p>
        </p:txBody>
      </p:sp>
      <p:sp>
        <p:nvSpPr>
          <p:cNvPr id="77" name="!!2-1">
            <a:extLst>
              <a:ext uri="{FF2B5EF4-FFF2-40B4-BE49-F238E27FC236}">
                <a16:creationId xmlns:a16="http://schemas.microsoft.com/office/drawing/2014/main" id="{16D75B63-A600-C15B-322C-D09E032890AF}"/>
              </a:ext>
            </a:extLst>
          </p:cNvPr>
          <p:cNvSpPr/>
          <p:nvPr/>
        </p:nvSpPr>
        <p:spPr>
          <a:xfrm>
            <a:off x="4157007" y="321365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2,1</a:t>
            </a:r>
          </a:p>
        </p:txBody>
      </p:sp>
      <p:sp>
        <p:nvSpPr>
          <p:cNvPr id="78" name="!!2-2">
            <a:extLst>
              <a:ext uri="{FF2B5EF4-FFF2-40B4-BE49-F238E27FC236}">
                <a16:creationId xmlns:a16="http://schemas.microsoft.com/office/drawing/2014/main" id="{4CBD33DC-EC2C-51E3-A303-63F686D5EE3C}"/>
              </a:ext>
            </a:extLst>
          </p:cNvPr>
          <p:cNvSpPr/>
          <p:nvPr/>
        </p:nvSpPr>
        <p:spPr>
          <a:xfrm>
            <a:off x="4802684" y="394623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2,2</a:t>
            </a:r>
          </a:p>
        </p:txBody>
      </p:sp>
      <p:sp>
        <p:nvSpPr>
          <p:cNvPr id="79" name="!!2-3">
            <a:extLst>
              <a:ext uri="{FF2B5EF4-FFF2-40B4-BE49-F238E27FC236}">
                <a16:creationId xmlns:a16="http://schemas.microsoft.com/office/drawing/2014/main" id="{78479865-7815-F306-548F-A66ABB0B4119}"/>
              </a:ext>
            </a:extLst>
          </p:cNvPr>
          <p:cNvSpPr/>
          <p:nvPr/>
        </p:nvSpPr>
        <p:spPr>
          <a:xfrm>
            <a:off x="5449669" y="467881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2,3</a:t>
            </a:r>
          </a:p>
        </p:txBody>
      </p:sp>
      <p:sp>
        <p:nvSpPr>
          <p:cNvPr id="80" name="!!2-4">
            <a:extLst>
              <a:ext uri="{FF2B5EF4-FFF2-40B4-BE49-F238E27FC236}">
                <a16:creationId xmlns:a16="http://schemas.microsoft.com/office/drawing/2014/main" id="{2493EBA6-8E4D-997A-CFF0-D23E35DF9916}"/>
              </a:ext>
            </a:extLst>
          </p:cNvPr>
          <p:cNvSpPr/>
          <p:nvPr/>
        </p:nvSpPr>
        <p:spPr>
          <a:xfrm>
            <a:off x="6096000" y="541139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2,4</a:t>
            </a:r>
          </a:p>
        </p:txBody>
      </p:sp>
      <p:sp>
        <p:nvSpPr>
          <p:cNvPr id="81" name="!!2-5">
            <a:extLst>
              <a:ext uri="{FF2B5EF4-FFF2-40B4-BE49-F238E27FC236}">
                <a16:creationId xmlns:a16="http://schemas.microsoft.com/office/drawing/2014/main" id="{0B0DAD6D-6E0D-F810-77DF-547D7BE07027}"/>
              </a:ext>
            </a:extLst>
          </p:cNvPr>
          <p:cNvSpPr/>
          <p:nvPr/>
        </p:nvSpPr>
        <p:spPr>
          <a:xfrm>
            <a:off x="6742331" y="614397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2,5</a:t>
            </a:r>
          </a:p>
        </p:txBody>
      </p:sp>
      <p:sp>
        <p:nvSpPr>
          <p:cNvPr id="82" name="!!2-6">
            <a:extLst>
              <a:ext uri="{FF2B5EF4-FFF2-40B4-BE49-F238E27FC236}">
                <a16:creationId xmlns:a16="http://schemas.microsoft.com/office/drawing/2014/main" id="{BC2D458A-86C5-2979-E0D4-FCBCDC9F2533}"/>
              </a:ext>
            </a:extLst>
          </p:cNvPr>
          <p:cNvSpPr/>
          <p:nvPr/>
        </p:nvSpPr>
        <p:spPr>
          <a:xfrm>
            <a:off x="7389969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2,6</a:t>
            </a:r>
          </a:p>
        </p:txBody>
      </p:sp>
      <p:sp>
        <p:nvSpPr>
          <p:cNvPr id="83" name="!!2-7">
            <a:extLst>
              <a:ext uri="{FF2B5EF4-FFF2-40B4-BE49-F238E27FC236}">
                <a16:creationId xmlns:a16="http://schemas.microsoft.com/office/drawing/2014/main" id="{DF8A163A-1B44-70AA-C0BB-C0CAB42FFFFE}"/>
              </a:ext>
            </a:extLst>
          </p:cNvPr>
          <p:cNvSpPr/>
          <p:nvPr/>
        </p:nvSpPr>
        <p:spPr>
          <a:xfrm>
            <a:off x="8034993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2,7</a:t>
            </a:r>
          </a:p>
        </p:txBody>
      </p:sp>
      <p:sp>
        <p:nvSpPr>
          <p:cNvPr id="84" name="!!3-0">
            <a:extLst>
              <a:ext uri="{FF2B5EF4-FFF2-40B4-BE49-F238E27FC236}">
                <a16:creationId xmlns:a16="http://schemas.microsoft.com/office/drawing/2014/main" id="{201D2DFC-7692-4579-5859-70DBB2A070D4}"/>
              </a:ext>
            </a:extLst>
          </p:cNvPr>
          <p:cNvSpPr/>
          <p:nvPr/>
        </p:nvSpPr>
        <p:spPr>
          <a:xfrm>
            <a:off x="3510676" y="32136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3,0</a:t>
            </a:r>
          </a:p>
        </p:txBody>
      </p:sp>
      <p:sp>
        <p:nvSpPr>
          <p:cNvPr id="85" name="!!3-1">
            <a:extLst>
              <a:ext uri="{FF2B5EF4-FFF2-40B4-BE49-F238E27FC236}">
                <a16:creationId xmlns:a16="http://schemas.microsoft.com/office/drawing/2014/main" id="{8D07214D-FA58-3C74-D0B3-D093B1F6F527}"/>
              </a:ext>
            </a:extLst>
          </p:cNvPr>
          <p:cNvSpPr/>
          <p:nvPr/>
        </p:nvSpPr>
        <p:spPr>
          <a:xfrm>
            <a:off x="4157007" y="394623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3,1</a:t>
            </a:r>
          </a:p>
        </p:txBody>
      </p:sp>
      <p:sp>
        <p:nvSpPr>
          <p:cNvPr id="86" name="!!3-2">
            <a:extLst>
              <a:ext uri="{FF2B5EF4-FFF2-40B4-BE49-F238E27FC236}">
                <a16:creationId xmlns:a16="http://schemas.microsoft.com/office/drawing/2014/main" id="{DF4056B4-545F-E022-7940-8065C7F8AC59}"/>
              </a:ext>
            </a:extLst>
          </p:cNvPr>
          <p:cNvSpPr/>
          <p:nvPr/>
        </p:nvSpPr>
        <p:spPr>
          <a:xfrm>
            <a:off x="4802684" y="467881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3,2</a:t>
            </a:r>
          </a:p>
        </p:txBody>
      </p:sp>
      <p:sp>
        <p:nvSpPr>
          <p:cNvPr id="87" name="!!3-3">
            <a:extLst>
              <a:ext uri="{FF2B5EF4-FFF2-40B4-BE49-F238E27FC236}">
                <a16:creationId xmlns:a16="http://schemas.microsoft.com/office/drawing/2014/main" id="{104360CC-B795-8CC3-D1BB-F8FFB7517A18}"/>
              </a:ext>
            </a:extLst>
          </p:cNvPr>
          <p:cNvSpPr/>
          <p:nvPr/>
        </p:nvSpPr>
        <p:spPr>
          <a:xfrm>
            <a:off x="5449669" y="541139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3,3</a:t>
            </a:r>
          </a:p>
        </p:txBody>
      </p:sp>
      <p:sp>
        <p:nvSpPr>
          <p:cNvPr id="88" name="!!3-4">
            <a:extLst>
              <a:ext uri="{FF2B5EF4-FFF2-40B4-BE49-F238E27FC236}">
                <a16:creationId xmlns:a16="http://schemas.microsoft.com/office/drawing/2014/main" id="{C5BB8B2B-2FC8-15F5-7D19-149BA9EB1F0E}"/>
              </a:ext>
            </a:extLst>
          </p:cNvPr>
          <p:cNvSpPr/>
          <p:nvPr/>
        </p:nvSpPr>
        <p:spPr>
          <a:xfrm>
            <a:off x="6096000" y="614397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3,4</a:t>
            </a:r>
          </a:p>
        </p:txBody>
      </p:sp>
      <p:sp>
        <p:nvSpPr>
          <p:cNvPr id="89" name="!!3-5">
            <a:extLst>
              <a:ext uri="{FF2B5EF4-FFF2-40B4-BE49-F238E27FC236}">
                <a16:creationId xmlns:a16="http://schemas.microsoft.com/office/drawing/2014/main" id="{7F8461DA-9186-5A03-52E5-AFC52A870B92}"/>
              </a:ext>
            </a:extLst>
          </p:cNvPr>
          <p:cNvSpPr/>
          <p:nvPr/>
        </p:nvSpPr>
        <p:spPr>
          <a:xfrm>
            <a:off x="6742331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3,5</a:t>
            </a:r>
          </a:p>
        </p:txBody>
      </p:sp>
      <p:sp>
        <p:nvSpPr>
          <p:cNvPr id="90" name="!!3-6">
            <a:extLst>
              <a:ext uri="{FF2B5EF4-FFF2-40B4-BE49-F238E27FC236}">
                <a16:creationId xmlns:a16="http://schemas.microsoft.com/office/drawing/2014/main" id="{BA241786-56E8-BE99-B744-EA2075F4546A}"/>
              </a:ext>
            </a:extLst>
          </p:cNvPr>
          <p:cNvSpPr/>
          <p:nvPr/>
        </p:nvSpPr>
        <p:spPr>
          <a:xfrm>
            <a:off x="7389969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3,6</a:t>
            </a:r>
          </a:p>
        </p:txBody>
      </p:sp>
      <p:sp>
        <p:nvSpPr>
          <p:cNvPr id="91" name="!!3-7">
            <a:extLst>
              <a:ext uri="{FF2B5EF4-FFF2-40B4-BE49-F238E27FC236}">
                <a16:creationId xmlns:a16="http://schemas.microsoft.com/office/drawing/2014/main" id="{CB717983-2EB0-D43B-C3D9-A34F70F404D5}"/>
              </a:ext>
            </a:extLst>
          </p:cNvPr>
          <p:cNvSpPr/>
          <p:nvPr/>
        </p:nvSpPr>
        <p:spPr>
          <a:xfrm>
            <a:off x="8034993" y="2481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3,7</a:t>
            </a:r>
          </a:p>
        </p:txBody>
      </p:sp>
      <p:sp>
        <p:nvSpPr>
          <p:cNvPr id="92" name="!!4-0">
            <a:extLst>
              <a:ext uri="{FF2B5EF4-FFF2-40B4-BE49-F238E27FC236}">
                <a16:creationId xmlns:a16="http://schemas.microsoft.com/office/drawing/2014/main" id="{3D092F6F-9222-0C2C-14F8-61F791670228}"/>
              </a:ext>
            </a:extLst>
          </p:cNvPr>
          <p:cNvSpPr/>
          <p:nvPr/>
        </p:nvSpPr>
        <p:spPr>
          <a:xfrm>
            <a:off x="3510676" y="394623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4,0</a:t>
            </a:r>
          </a:p>
        </p:txBody>
      </p:sp>
      <p:sp>
        <p:nvSpPr>
          <p:cNvPr id="93" name="!!4-1">
            <a:extLst>
              <a:ext uri="{FF2B5EF4-FFF2-40B4-BE49-F238E27FC236}">
                <a16:creationId xmlns:a16="http://schemas.microsoft.com/office/drawing/2014/main" id="{66BE1C83-4C69-8098-CB37-D5AC02145C89}"/>
              </a:ext>
            </a:extLst>
          </p:cNvPr>
          <p:cNvSpPr/>
          <p:nvPr/>
        </p:nvSpPr>
        <p:spPr>
          <a:xfrm>
            <a:off x="4157007" y="467881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4,1</a:t>
            </a:r>
          </a:p>
        </p:txBody>
      </p:sp>
      <p:sp>
        <p:nvSpPr>
          <p:cNvPr id="94" name="!!4-2">
            <a:extLst>
              <a:ext uri="{FF2B5EF4-FFF2-40B4-BE49-F238E27FC236}">
                <a16:creationId xmlns:a16="http://schemas.microsoft.com/office/drawing/2014/main" id="{3D3856F5-0590-C2CB-40FB-D9743F8B2F51}"/>
              </a:ext>
            </a:extLst>
          </p:cNvPr>
          <p:cNvSpPr/>
          <p:nvPr/>
        </p:nvSpPr>
        <p:spPr>
          <a:xfrm>
            <a:off x="4802684" y="541139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4,2</a:t>
            </a:r>
          </a:p>
        </p:txBody>
      </p:sp>
      <p:sp>
        <p:nvSpPr>
          <p:cNvPr id="95" name="!!4-3">
            <a:extLst>
              <a:ext uri="{FF2B5EF4-FFF2-40B4-BE49-F238E27FC236}">
                <a16:creationId xmlns:a16="http://schemas.microsoft.com/office/drawing/2014/main" id="{82F323DF-677B-F7E7-BE74-950A60C09D5F}"/>
              </a:ext>
            </a:extLst>
          </p:cNvPr>
          <p:cNvSpPr/>
          <p:nvPr/>
        </p:nvSpPr>
        <p:spPr>
          <a:xfrm>
            <a:off x="5449669" y="614397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4,3</a:t>
            </a:r>
          </a:p>
        </p:txBody>
      </p:sp>
      <p:sp>
        <p:nvSpPr>
          <p:cNvPr id="96" name="!!4-4">
            <a:extLst>
              <a:ext uri="{FF2B5EF4-FFF2-40B4-BE49-F238E27FC236}">
                <a16:creationId xmlns:a16="http://schemas.microsoft.com/office/drawing/2014/main" id="{F86FC2CD-3514-7B84-774A-ABBB5852D690}"/>
              </a:ext>
            </a:extLst>
          </p:cNvPr>
          <p:cNvSpPr/>
          <p:nvPr/>
        </p:nvSpPr>
        <p:spPr>
          <a:xfrm>
            <a:off x="6096000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4,4</a:t>
            </a:r>
          </a:p>
        </p:txBody>
      </p:sp>
      <p:sp>
        <p:nvSpPr>
          <p:cNvPr id="97" name="!!4-5">
            <a:extLst>
              <a:ext uri="{FF2B5EF4-FFF2-40B4-BE49-F238E27FC236}">
                <a16:creationId xmlns:a16="http://schemas.microsoft.com/office/drawing/2014/main" id="{FDA1FC5A-9F89-1E38-FB0E-3D946C74E525}"/>
              </a:ext>
            </a:extLst>
          </p:cNvPr>
          <p:cNvSpPr/>
          <p:nvPr/>
        </p:nvSpPr>
        <p:spPr>
          <a:xfrm>
            <a:off x="6742331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4,5</a:t>
            </a:r>
          </a:p>
        </p:txBody>
      </p:sp>
      <p:sp>
        <p:nvSpPr>
          <p:cNvPr id="98" name="!!4-6">
            <a:extLst>
              <a:ext uri="{FF2B5EF4-FFF2-40B4-BE49-F238E27FC236}">
                <a16:creationId xmlns:a16="http://schemas.microsoft.com/office/drawing/2014/main" id="{8A00DF3C-F5EA-8E71-9A81-DA4DD74B5D14}"/>
              </a:ext>
            </a:extLst>
          </p:cNvPr>
          <p:cNvSpPr/>
          <p:nvPr/>
        </p:nvSpPr>
        <p:spPr>
          <a:xfrm>
            <a:off x="7389969" y="2481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4,6</a:t>
            </a:r>
          </a:p>
        </p:txBody>
      </p:sp>
      <p:sp>
        <p:nvSpPr>
          <p:cNvPr id="99" name="!!4-7">
            <a:extLst>
              <a:ext uri="{FF2B5EF4-FFF2-40B4-BE49-F238E27FC236}">
                <a16:creationId xmlns:a16="http://schemas.microsoft.com/office/drawing/2014/main" id="{E8BDC510-0EF1-CC1C-79F1-C50ED18CBE94}"/>
              </a:ext>
            </a:extLst>
          </p:cNvPr>
          <p:cNvSpPr/>
          <p:nvPr/>
        </p:nvSpPr>
        <p:spPr>
          <a:xfrm>
            <a:off x="8034993" y="32136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4,7</a:t>
            </a:r>
          </a:p>
        </p:txBody>
      </p:sp>
      <p:sp>
        <p:nvSpPr>
          <p:cNvPr id="100" name="!!5-0">
            <a:extLst>
              <a:ext uri="{FF2B5EF4-FFF2-40B4-BE49-F238E27FC236}">
                <a16:creationId xmlns:a16="http://schemas.microsoft.com/office/drawing/2014/main" id="{E936B768-1EA8-E0E0-9470-56D600EA5C43}"/>
              </a:ext>
            </a:extLst>
          </p:cNvPr>
          <p:cNvSpPr/>
          <p:nvPr/>
        </p:nvSpPr>
        <p:spPr>
          <a:xfrm>
            <a:off x="3510676" y="467881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5,0</a:t>
            </a:r>
          </a:p>
        </p:txBody>
      </p:sp>
      <p:sp>
        <p:nvSpPr>
          <p:cNvPr id="101" name="!!5-1">
            <a:extLst>
              <a:ext uri="{FF2B5EF4-FFF2-40B4-BE49-F238E27FC236}">
                <a16:creationId xmlns:a16="http://schemas.microsoft.com/office/drawing/2014/main" id="{EB59EF2A-5F88-BEC5-D82F-952B1D4A3A1B}"/>
              </a:ext>
            </a:extLst>
          </p:cNvPr>
          <p:cNvSpPr/>
          <p:nvPr/>
        </p:nvSpPr>
        <p:spPr>
          <a:xfrm>
            <a:off x="4157007" y="541139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5,1</a:t>
            </a:r>
          </a:p>
        </p:txBody>
      </p:sp>
      <p:sp>
        <p:nvSpPr>
          <p:cNvPr id="102" name="!!5-2">
            <a:extLst>
              <a:ext uri="{FF2B5EF4-FFF2-40B4-BE49-F238E27FC236}">
                <a16:creationId xmlns:a16="http://schemas.microsoft.com/office/drawing/2014/main" id="{DCB1571E-D843-459B-5679-4E209C7006B5}"/>
              </a:ext>
            </a:extLst>
          </p:cNvPr>
          <p:cNvSpPr/>
          <p:nvPr/>
        </p:nvSpPr>
        <p:spPr>
          <a:xfrm>
            <a:off x="4802684" y="614397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5,2</a:t>
            </a:r>
          </a:p>
        </p:txBody>
      </p:sp>
      <p:sp>
        <p:nvSpPr>
          <p:cNvPr id="103" name="!!5-3">
            <a:extLst>
              <a:ext uri="{FF2B5EF4-FFF2-40B4-BE49-F238E27FC236}">
                <a16:creationId xmlns:a16="http://schemas.microsoft.com/office/drawing/2014/main" id="{55E800F1-D4D5-076E-8C98-53C9F53FB9B6}"/>
              </a:ext>
            </a:extLst>
          </p:cNvPr>
          <p:cNvSpPr/>
          <p:nvPr/>
        </p:nvSpPr>
        <p:spPr>
          <a:xfrm>
            <a:off x="5449669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5,3</a:t>
            </a:r>
          </a:p>
        </p:txBody>
      </p:sp>
      <p:sp>
        <p:nvSpPr>
          <p:cNvPr id="104" name="!!5-4">
            <a:extLst>
              <a:ext uri="{FF2B5EF4-FFF2-40B4-BE49-F238E27FC236}">
                <a16:creationId xmlns:a16="http://schemas.microsoft.com/office/drawing/2014/main" id="{8F411DB3-E94B-AC1D-0B1B-2B4681DF6D92}"/>
              </a:ext>
            </a:extLst>
          </p:cNvPr>
          <p:cNvSpPr/>
          <p:nvPr/>
        </p:nvSpPr>
        <p:spPr>
          <a:xfrm>
            <a:off x="6096000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5,4</a:t>
            </a:r>
          </a:p>
        </p:txBody>
      </p:sp>
      <p:sp>
        <p:nvSpPr>
          <p:cNvPr id="105" name="!!5-5">
            <a:extLst>
              <a:ext uri="{FF2B5EF4-FFF2-40B4-BE49-F238E27FC236}">
                <a16:creationId xmlns:a16="http://schemas.microsoft.com/office/drawing/2014/main" id="{626751E1-DCFE-3B3D-3867-311EA8AF2F51}"/>
              </a:ext>
            </a:extLst>
          </p:cNvPr>
          <p:cNvSpPr/>
          <p:nvPr/>
        </p:nvSpPr>
        <p:spPr>
          <a:xfrm>
            <a:off x="6742331" y="2481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5,5</a:t>
            </a:r>
          </a:p>
        </p:txBody>
      </p:sp>
      <p:sp>
        <p:nvSpPr>
          <p:cNvPr id="106" name="!!5-6">
            <a:extLst>
              <a:ext uri="{FF2B5EF4-FFF2-40B4-BE49-F238E27FC236}">
                <a16:creationId xmlns:a16="http://schemas.microsoft.com/office/drawing/2014/main" id="{5BCBFF80-B2EB-5F2A-5CBD-6EABFDBEFAB5}"/>
              </a:ext>
            </a:extLst>
          </p:cNvPr>
          <p:cNvSpPr/>
          <p:nvPr/>
        </p:nvSpPr>
        <p:spPr>
          <a:xfrm>
            <a:off x="7389969" y="32136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5,6</a:t>
            </a:r>
          </a:p>
        </p:txBody>
      </p:sp>
      <p:sp>
        <p:nvSpPr>
          <p:cNvPr id="107" name="!!5-7">
            <a:extLst>
              <a:ext uri="{FF2B5EF4-FFF2-40B4-BE49-F238E27FC236}">
                <a16:creationId xmlns:a16="http://schemas.microsoft.com/office/drawing/2014/main" id="{638FBF9D-3B4E-E119-B271-33E1D3324D1D}"/>
              </a:ext>
            </a:extLst>
          </p:cNvPr>
          <p:cNvSpPr/>
          <p:nvPr/>
        </p:nvSpPr>
        <p:spPr>
          <a:xfrm>
            <a:off x="8034993" y="394623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5,7</a:t>
            </a:r>
          </a:p>
        </p:txBody>
      </p:sp>
      <p:sp>
        <p:nvSpPr>
          <p:cNvPr id="108" name="!!6-0">
            <a:extLst>
              <a:ext uri="{FF2B5EF4-FFF2-40B4-BE49-F238E27FC236}">
                <a16:creationId xmlns:a16="http://schemas.microsoft.com/office/drawing/2014/main" id="{FD77AB53-CAB6-A606-F24D-C43350279114}"/>
              </a:ext>
            </a:extLst>
          </p:cNvPr>
          <p:cNvSpPr/>
          <p:nvPr/>
        </p:nvSpPr>
        <p:spPr>
          <a:xfrm>
            <a:off x="3510676" y="5411399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6,0</a:t>
            </a:r>
          </a:p>
        </p:txBody>
      </p:sp>
      <p:sp>
        <p:nvSpPr>
          <p:cNvPr id="109" name="!!6-1">
            <a:extLst>
              <a:ext uri="{FF2B5EF4-FFF2-40B4-BE49-F238E27FC236}">
                <a16:creationId xmlns:a16="http://schemas.microsoft.com/office/drawing/2014/main" id="{064847B7-3839-F184-424B-F1D1C649F39A}"/>
              </a:ext>
            </a:extLst>
          </p:cNvPr>
          <p:cNvSpPr/>
          <p:nvPr/>
        </p:nvSpPr>
        <p:spPr>
          <a:xfrm>
            <a:off x="4157007" y="6143979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6,1</a:t>
            </a:r>
          </a:p>
        </p:txBody>
      </p:sp>
      <p:sp>
        <p:nvSpPr>
          <p:cNvPr id="110" name="!!6-2">
            <a:extLst>
              <a:ext uri="{FF2B5EF4-FFF2-40B4-BE49-F238E27FC236}">
                <a16:creationId xmlns:a16="http://schemas.microsoft.com/office/drawing/2014/main" id="{8B561AF6-6247-68BB-8CC1-CAA1ECC6E248}"/>
              </a:ext>
            </a:extLst>
          </p:cNvPr>
          <p:cNvSpPr/>
          <p:nvPr/>
        </p:nvSpPr>
        <p:spPr>
          <a:xfrm>
            <a:off x="4802684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6,2</a:t>
            </a:r>
          </a:p>
        </p:txBody>
      </p:sp>
      <p:sp>
        <p:nvSpPr>
          <p:cNvPr id="111" name="!!6-3">
            <a:extLst>
              <a:ext uri="{FF2B5EF4-FFF2-40B4-BE49-F238E27FC236}">
                <a16:creationId xmlns:a16="http://schemas.microsoft.com/office/drawing/2014/main" id="{EBEE1B5A-353C-5AE4-8EA9-D3C0A022CE0D}"/>
              </a:ext>
            </a:extLst>
          </p:cNvPr>
          <p:cNvSpPr/>
          <p:nvPr/>
        </p:nvSpPr>
        <p:spPr>
          <a:xfrm>
            <a:off x="5449669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6,3</a:t>
            </a:r>
          </a:p>
        </p:txBody>
      </p:sp>
      <p:sp>
        <p:nvSpPr>
          <p:cNvPr id="112" name="!!6-4">
            <a:extLst>
              <a:ext uri="{FF2B5EF4-FFF2-40B4-BE49-F238E27FC236}">
                <a16:creationId xmlns:a16="http://schemas.microsoft.com/office/drawing/2014/main" id="{0E42E032-EA51-81D9-9997-46C297A66C8D}"/>
              </a:ext>
            </a:extLst>
          </p:cNvPr>
          <p:cNvSpPr/>
          <p:nvPr/>
        </p:nvSpPr>
        <p:spPr>
          <a:xfrm>
            <a:off x="6096000" y="2481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6,4</a:t>
            </a:r>
          </a:p>
        </p:txBody>
      </p:sp>
      <p:sp>
        <p:nvSpPr>
          <p:cNvPr id="113" name="!!6-5">
            <a:extLst>
              <a:ext uri="{FF2B5EF4-FFF2-40B4-BE49-F238E27FC236}">
                <a16:creationId xmlns:a16="http://schemas.microsoft.com/office/drawing/2014/main" id="{2F9EE0C5-666E-263C-B28D-5BB69DD5EA3D}"/>
              </a:ext>
            </a:extLst>
          </p:cNvPr>
          <p:cNvSpPr/>
          <p:nvPr/>
        </p:nvSpPr>
        <p:spPr>
          <a:xfrm>
            <a:off x="6742331" y="32136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6,5</a:t>
            </a:r>
          </a:p>
        </p:txBody>
      </p:sp>
      <p:sp>
        <p:nvSpPr>
          <p:cNvPr id="114" name="!!6-6">
            <a:extLst>
              <a:ext uri="{FF2B5EF4-FFF2-40B4-BE49-F238E27FC236}">
                <a16:creationId xmlns:a16="http://schemas.microsoft.com/office/drawing/2014/main" id="{C0F43B24-2AAB-9667-91E8-6B3CA5A0BBEA}"/>
              </a:ext>
            </a:extLst>
          </p:cNvPr>
          <p:cNvSpPr/>
          <p:nvPr/>
        </p:nvSpPr>
        <p:spPr>
          <a:xfrm>
            <a:off x="7389969" y="394623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6,6</a:t>
            </a:r>
          </a:p>
        </p:txBody>
      </p:sp>
      <p:sp>
        <p:nvSpPr>
          <p:cNvPr id="115" name="!!6-7">
            <a:extLst>
              <a:ext uri="{FF2B5EF4-FFF2-40B4-BE49-F238E27FC236}">
                <a16:creationId xmlns:a16="http://schemas.microsoft.com/office/drawing/2014/main" id="{FA2DF5DC-4DD1-90A5-1567-936767807FE7}"/>
              </a:ext>
            </a:extLst>
          </p:cNvPr>
          <p:cNvSpPr/>
          <p:nvPr/>
        </p:nvSpPr>
        <p:spPr>
          <a:xfrm>
            <a:off x="8034993" y="467881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6,7</a:t>
            </a:r>
          </a:p>
        </p:txBody>
      </p:sp>
      <p:sp>
        <p:nvSpPr>
          <p:cNvPr id="116" name="!!7-0">
            <a:extLst>
              <a:ext uri="{FF2B5EF4-FFF2-40B4-BE49-F238E27FC236}">
                <a16:creationId xmlns:a16="http://schemas.microsoft.com/office/drawing/2014/main" id="{10383B26-A8CA-5CF1-C440-C8B544726F3A}"/>
              </a:ext>
            </a:extLst>
          </p:cNvPr>
          <p:cNvSpPr/>
          <p:nvPr/>
        </p:nvSpPr>
        <p:spPr>
          <a:xfrm>
            <a:off x="3510676" y="614398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7,0</a:t>
            </a:r>
          </a:p>
        </p:txBody>
      </p:sp>
      <p:sp>
        <p:nvSpPr>
          <p:cNvPr id="117" name="!!7-1">
            <a:extLst>
              <a:ext uri="{FF2B5EF4-FFF2-40B4-BE49-F238E27FC236}">
                <a16:creationId xmlns:a16="http://schemas.microsoft.com/office/drawing/2014/main" id="{F8390E6A-ECD1-0AFC-1B63-8B490BF87FB7}"/>
              </a:ext>
            </a:extLst>
          </p:cNvPr>
          <p:cNvSpPr/>
          <p:nvPr/>
        </p:nvSpPr>
        <p:spPr>
          <a:xfrm>
            <a:off x="4157007" y="101591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7,1</a:t>
            </a:r>
          </a:p>
        </p:txBody>
      </p:sp>
      <p:sp>
        <p:nvSpPr>
          <p:cNvPr id="118" name="!!7-2">
            <a:extLst>
              <a:ext uri="{FF2B5EF4-FFF2-40B4-BE49-F238E27FC236}">
                <a16:creationId xmlns:a16="http://schemas.microsoft.com/office/drawing/2014/main" id="{24D2573E-C08E-360B-07DF-F2446F6C45A8}"/>
              </a:ext>
            </a:extLst>
          </p:cNvPr>
          <p:cNvSpPr/>
          <p:nvPr/>
        </p:nvSpPr>
        <p:spPr>
          <a:xfrm>
            <a:off x="4802684" y="174849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7,2</a:t>
            </a:r>
          </a:p>
        </p:txBody>
      </p:sp>
      <p:sp>
        <p:nvSpPr>
          <p:cNvPr id="119" name="!!7-3">
            <a:extLst>
              <a:ext uri="{FF2B5EF4-FFF2-40B4-BE49-F238E27FC236}">
                <a16:creationId xmlns:a16="http://schemas.microsoft.com/office/drawing/2014/main" id="{D912F73B-2962-3C68-81E7-06CB1B3C32DD}"/>
              </a:ext>
            </a:extLst>
          </p:cNvPr>
          <p:cNvSpPr/>
          <p:nvPr/>
        </p:nvSpPr>
        <p:spPr>
          <a:xfrm>
            <a:off x="5449669" y="248107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7,3</a:t>
            </a:r>
          </a:p>
        </p:txBody>
      </p:sp>
      <p:sp>
        <p:nvSpPr>
          <p:cNvPr id="120" name="!!7-4">
            <a:extLst>
              <a:ext uri="{FF2B5EF4-FFF2-40B4-BE49-F238E27FC236}">
                <a16:creationId xmlns:a16="http://schemas.microsoft.com/office/drawing/2014/main" id="{6225B3B7-FA8B-A06C-5291-02156E66001B}"/>
              </a:ext>
            </a:extLst>
          </p:cNvPr>
          <p:cNvSpPr/>
          <p:nvPr/>
        </p:nvSpPr>
        <p:spPr>
          <a:xfrm>
            <a:off x="6096000" y="3213659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7,4</a:t>
            </a:r>
          </a:p>
        </p:txBody>
      </p:sp>
      <p:sp>
        <p:nvSpPr>
          <p:cNvPr id="121" name="!!7-5">
            <a:extLst>
              <a:ext uri="{FF2B5EF4-FFF2-40B4-BE49-F238E27FC236}">
                <a16:creationId xmlns:a16="http://schemas.microsoft.com/office/drawing/2014/main" id="{564B26F2-D6FE-DDE2-B3A0-632D10B4CBF0}"/>
              </a:ext>
            </a:extLst>
          </p:cNvPr>
          <p:cNvSpPr/>
          <p:nvPr/>
        </p:nvSpPr>
        <p:spPr>
          <a:xfrm>
            <a:off x="6742331" y="3946240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7,5</a:t>
            </a:r>
          </a:p>
        </p:txBody>
      </p:sp>
      <p:sp>
        <p:nvSpPr>
          <p:cNvPr id="122" name="!!7-6">
            <a:extLst>
              <a:ext uri="{FF2B5EF4-FFF2-40B4-BE49-F238E27FC236}">
                <a16:creationId xmlns:a16="http://schemas.microsoft.com/office/drawing/2014/main" id="{E1BFA3A9-2816-6DBE-4846-8B24FCDFCDFD}"/>
              </a:ext>
            </a:extLst>
          </p:cNvPr>
          <p:cNvSpPr/>
          <p:nvPr/>
        </p:nvSpPr>
        <p:spPr>
          <a:xfrm>
            <a:off x="7389969" y="4678821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7,6</a:t>
            </a:r>
          </a:p>
        </p:txBody>
      </p:sp>
      <p:sp>
        <p:nvSpPr>
          <p:cNvPr id="123" name="!!7-7">
            <a:extLst>
              <a:ext uri="{FF2B5EF4-FFF2-40B4-BE49-F238E27FC236}">
                <a16:creationId xmlns:a16="http://schemas.microsoft.com/office/drawing/2014/main" id="{30F098B7-031D-CEF5-4C47-E366AB292F46}"/>
              </a:ext>
            </a:extLst>
          </p:cNvPr>
          <p:cNvSpPr/>
          <p:nvPr/>
        </p:nvSpPr>
        <p:spPr>
          <a:xfrm>
            <a:off x="8034993" y="541140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7,7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2C19C654-73A9-8013-3EA0-957B40A49058}"/>
              </a:ext>
            </a:extLst>
          </p:cNvPr>
          <p:cNvSpPr/>
          <p:nvPr/>
        </p:nvSpPr>
        <p:spPr>
          <a:xfrm>
            <a:off x="451035" y="3022854"/>
            <a:ext cx="1671492" cy="1146016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Column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Writer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03F9463-C327-D39A-BA9C-95E5D05F4134}"/>
              </a:ext>
            </a:extLst>
          </p:cNvPr>
          <p:cNvSpPr/>
          <p:nvPr/>
        </p:nvSpPr>
        <p:spPr>
          <a:xfrm>
            <a:off x="9897460" y="3022854"/>
            <a:ext cx="1671492" cy="1146016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Row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Reader</a:t>
            </a:r>
          </a:p>
        </p:txBody>
      </p:sp>
    </p:spTree>
    <p:extLst>
      <p:ext uri="{BB962C8B-B14F-4D97-AF65-F5344CB8AC3E}">
        <p14:creationId xmlns:p14="http://schemas.microsoft.com/office/powerpoint/2010/main" val="15698240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9A91E756-9A2E-9617-AC10-09C82FD354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7A3B582-216D-4D0B-3541-D5186F09FF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89</a:t>
            </a:fld>
            <a:endParaRPr lang="en-CA"/>
          </a:p>
        </p:txBody>
      </p:sp>
      <p:sp>
        <p:nvSpPr>
          <p:cNvPr id="4" name="!!0-0">
            <a:extLst>
              <a:ext uri="{FF2B5EF4-FFF2-40B4-BE49-F238E27FC236}">
                <a16:creationId xmlns:a16="http://schemas.microsoft.com/office/drawing/2014/main" id="{C2989E47-11D7-3650-FBE0-454A199671B3}"/>
              </a:ext>
            </a:extLst>
          </p:cNvPr>
          <p:cNvSpPr/>
          <p:nvPr/>
        </p:nvSpPr>
        <p:spPr>
          <a:xfrm>
            <a:off x="3510676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0,0</a:t>
            </a:r>
          </a:p>
        </p:txBody>
      </p:sp>
      <p:sp>
        <p:nvSpPr>
          <p:cNvPr id="5" name="!!0-1">
            <a:extLst>
              <a:ext uri="{FF2B5EF4-FFF2-40B4-BE49-F238E27FC236}">
                <a16:creationId xmlns:a16="http://schemas.microsoft.com/office/drawing/2014/main" id="{81C737DF-5CC5-3874-74DB-51A04793BA83}"/>
              </a:ext>
            </a:extLst>
          </p:cNvPr>
          <p:cNvSpPr/>
          <p:nvPr/>
        </p:nvSpPr>
        <p:spPr>
          <a:xfrm>
            <a:off x="4157007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0,1</a:t>
            </a:r>
          </a:p>
        </p:txBody>
      </p:sp>
      <p:sp>
        <p:nvSpPr>
          <p:cNvPr id="6" name="!!0-2">
            <a:extLst>
              <a:ext uri="{FF2B5EF4-FFF2-40B4-BE49-F238E27FC236}">
                <a16:creationId xmlns:a16="http://schemas.microsoft.com/office/drawing/2014/main" id="{ABFE3BDA-800B-5818-9A4F-600F18981A7F}"/>
              </a:ext>
            </a:extLst>
          </p:cNvPr>
          <p:cNvSpPr/>
          <p:nvPr/>
        </p:nvSpPr>
        <p:spPr>
          <a:xfrm>
            <a:off x="4804645" y="101591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0,2</a:t>
            </a:r>
          </a:p>
        </p:txBody>
      </p:sp>
      <p:sp>
        <p:nvSpPr>
          <p:cNvPr id="7" name="!!0-3">
            <a:extLst>
              <a:ext uri="{FF2B5EF4-FFF2-40B4-BE49-F238E27FC236}">
                <a16:creationId xmlns:a16="http://schemas.microsoft.com/office/drawing/2014/main" id="{C8F6AB58-9C3C-DBF9-7AC1-A0D9431FF778}"/>
              </a:ext>
            </a:extLst>
          </p:cNvPr>
          <p:cNvSpPr/>
          <p:nvPr/>
        </p:nvSpPr>
        <p:spPr>
          <a:xfrm>
            <a:off x="5449669" y="101591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0,3</a:t>
            </a:r>
          </a:p>
        </p:txBody>
      </p:sp>
      <p:sp>
        <p:nvSpPr>
          <p:cNvPr id="8" name="!!0-4">
            <a:extLst>
              <a:ext uri="{FF2B5EF4-FFF2-40B4-BE49-F238E27FC236}">
                <a16:creationId xmlns:a16="http://schemas.microsoft.com/office/drawing/2014/main" id="{7EE5DA0A-D71E-B3A9-E140-B0C57C4CC4F0}"/>
              </a:ext>
            </a:extLst>
          </p:cNvPr>
          <p:cNvSpPr/>
          <p:nvPr/>
        </p:nvSpPr>
        <p:spPr>
          <a:xfrm>
            <a:off x="6096000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0,4</a:t>
            </a:r>
          </a:p>
        </p:txBody>
      </p:sp>
      <p:sp>
        <p:nvSpPr>
          <p:cNvPr id="9" name="!!0-5">
            <a:extLst>
              <a:ext uri="{FF2B5EF4-FFF2-40B4-BE49-F238E27FC236}">
                <a16:creationId xmlns:a16="http://schemas.microsoft.com/office/drawing/2014/main" id="{F92558D7-1115-34B8-FA4D-32016E5A69F3}"/>
              </a:ext>
            </a:extLst>
          </p:cNvPr>
          <p:cNvSpPr/>
          <p:nvPr/>
        </p:nvSpPr>
        <p:spPr>
          <a:xfrm>
            <a:off x="6742331" y="101591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0,5</a:t>
            </a:r>
          </a:p>
        </p:txBody>
      </p:sp>
      <p:sp>
        <p:nvSpPr>
          <p:cNvPr id="10" name="!!0-6">
            <a:extLst>
              <a:ext uri="{FF2B5EF4-FFF2-40B4-BE49-F238E27FC236}">
                <a16:creationId xmlns:a16="http://schemas.microsoft.com/office/drawing/2014/main" id="{75F45C58-7166-83FE-BA32-2E4F87DDD4FB}"/>
              </a:ext>
            </a:extLst>
          </p:cNvPr>
          <p:cNvSpPr/>
          <p:nvPr/>
        </p:nvSpPr>
        <p:spPr>
          <a:xfrm>
            <a:off x="7389969" y="101591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0,6</a:t>
            </a:r>
          </a:p>
        </p:txBody>
      </p:sp>
      <p:sp>
        <p:nvSpPr>
          <p:cNvPr id="11" name="!!0-7">
            <a:extLst>
              <a:ext uri="{FF2B5EF4-FFF2-40B4-BE49-F238E27FC236}">
                <a16:creationId xmlns:a16="http://schemas.microsoft.com/office/drawing/2014/main" id="{B7F82416-7357-8B0D-091D-6B97A73976A9}"/>
              </a:ext>
            </a:extLst>
          </p:cNvPr>
          <p:cNvSpPr/>
          <p:nvPr/>
        </p:nvSpPr>
        <p:spPr>
          <a:xfrm>
            <a:off x="8034993" y="101591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0,7</a:t>
            </a:r>
          </a:p>
        </p:txBody>
      </p:sp>
      <p:sp>
        <p:nvSpPr>
          <p:cNvPr id="68" name="!!1-0">
            <a:extLst>
              <a:ext uri="{FF2B5EF4-FFF2-40B4-BE49-F238E27FC236}">
                <a16:creationId xmlns:a16="http://schemas.microsoft.com/office/drawing/2014/main" id="{CA9C4620-8824-8E82-4C55-FD93378BBFC5}"/>
              </a:ext>
            </a:extLst>
          </p:cNvPr>
          <p:cNvSpPr/>
          <p:nvPr/>
        </p:nvSpPr>
        <p:spPr>
          <a:xfrm>
            <a:off x="3510676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1,0</a:t>
            </a:r>
          </a:p>
        </p:txBody>
      </p:sp>
      <p:sp>
        <p:nvSpPr>
          <p:cNvPr id="69" name="!!1-1">
            <a:extLst>
              <a:ext uri="{FF2B5EF4-FFF2-40B4-BE49-F238E27FC236}">
                <a16:creationId xmlns:a16="http://schemas.microsoft.com/office/drawing/2014/main" id="{17CEE234-F7A2-FD88-0DA6-BC2928218EAB}"/>
              </a:ext>
            </a:extLst>
          </p:cNvPr>
          <p:cNvSpPr/>
          <p:nvPr/>
        </p:nvSpPr>
        <p:spPr>
          <a:xfrm>
            <a:off x="4157007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1,1</a:t>
            </a:r>
          </a:p>
        </p:txBody>
      </p:sp>
      <p:sp>
        <p:nvSpPr>
          <p:cNvPr id="70" name="!!1-2">
            <a:extLst>
              <a:ext uri="{FF2B5EF4-FFF2-40B4-BE49-F238E27FC236}">
                <a16:creationId xmlns:a16="http://schemas.microsoft.com/office/drawing/2014/main" id="{D907F073-B5E5-17D6-2649-04ED19F0D2CB}"/>
              </a:ext>
            </a:extLst>
          </p:cNvPr>
          <p:cNvSpPr/>
          <p:nvPr/>
        </p:nvSpPr>
        <p:spPr>
          <a:xfrm>
            <a:off x="4804645" y="174849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1,2</a:t>
            </a:r>
          </a:p>
        </p:txBody>
      </p:sp>
      <p:sp>
        <p:nvSpPr>
          <p:cNvPr id="71" name="!!1-3">
            <a:extLst>
              <a:ext uri="{FF2B5EF4-FFF2-40B4-BE49-F238E27FC236}">
                <a16:creationId xmlns:a16="http://schemas.microsoft.com/office/drawing/2014/main" id="{D80EF856-C954-0EA6-10A4-C506FB29FBD5}"/>
              </a:ext>
            </a:extLst>
          </p:cNvPr>
          <p:cNvSpPr/>
          <p:nvPr/>
        </p:nvSpPr>
        <p:spPr>
          <a:xfrm>
            <a:off x="5449669" y="174849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1,3</a:t>
            </a:r>
          </a:p>
        </p:txBody>
      </p:sp>
      <p:sp>
        <p:nvSpPr>
          <p:cNvPr id="72" name="!!1-4">
            <a:extLst>
              <a:ext uri="{FF2B5EF4-FFF2-40B4-BE49-F238E27FC236}">
                <a16:creationId xmlns:a16="http://schemas.microsoft.com/office/drawing/2014/main" id="{2EB48C72-FCAA-6C22-223B-8367B78036E8}"/>
              </a:ext>
            </a:extLst>
          </p:cNvPr>
          <p:cNvSpPr/>
          <p:nvPr/>
        </p:nvSpPr>
        <p:spPr>
          <a:xfrm>
            <a:off x="6096000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1,4</a:t>
            </a:r>
          </a:p>
        </p:txBody>
      </p:sp>
      <p:sp>
        <p:nvSpPr>
          <p:cNvPr id="73" name="!!1-5">
            <a:extLst>
              <a:ext uri="{FF2B5EF4-FFF2-40B4-BE49-F238E27FC236}">
                <a16:creationId xmlns:a16="http://schemas.microsoft.com/office/drawing/2014/main" id="{283824CB-FA26-7938-1651-E69FFD7CA440}"/>
              </a:ext>
            </a:extLst>
          </p:cNvPr>
          <p:cNvSpPr/>
          <p:nvPr/>
        </p:nvSpPr>
        <p:spPr>
          <a:xfrm>
            <a:off x="6742331" y="174849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1,5</a:t>
            </a:r>
          </a:p>
        </p:txBody>
      </p:sp>
      <p:sp>
        <p:nvSpPr>
          <p:cNvPr id="74" name="!!1-6">
            <a:extLst>
              <a:ext uri="{FF2B5EF4-FFF2-40B4-BE49-F238E27FC236}">
                <a16:creationId xmlns:a16="http://schemas.microsoft.com/office/drawing/2014/main" id="{E9994D1C-7862-F834-0584-A04BCBF2CB24}"/>
              </a:ext>
            </a:extLst>
          </p:cNvPr>
          <p:cNvSpPr/>
          <p:nvPr/>
        </p:nvSpPr>
        <p:spPr>
          <a:xfrm>
            <a:off x="7389969" y="174849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1,6</a:t>
            </a:r>
          </a:p>
        </p:txBody>
      </p:sp>
      <p:sp>
        <p:nvSpPr>
          <p:cNvPr id="75" name="!!1-7">
            <a:extLst>
              <a:ext uri="{FF2B5EF4-FFF2-40B4-BE49-F238E27FC236}">
                <a16:creationId xmlns:a16="http://schemas.microsoft.com/office/drawing/2014/main" id="{1ADD66A2-29BA-77F7-0CE6-60F4EFC555AC}"/>
              </a:ext>
            </a:extLst>
          </p:cNvPr>
          <p:cNvSpPr/>
          <p:nvPr/>
        </p:nvSpPr>
        <p:spPr>
          <a:xfrm>
            <a:off x="8034993" y="174849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1,7</a:t>
            </a:r>
          </a:p>
        </p:txBody>
      </p:sp>
      <p:sp>
        <p:nvSpPr>
          <p:cNvPr id="76" name="!!2-0">
            <a:extLst>
              <a:ext uri="{FF2B5EF4-FFF2-40B4-BE49-F238E27FC236}">
                <a16:creationId xmlns:a16="http://schemas.microsoft.com/office/drawing/2014/main" id="{FD8E7750-6661-7C2B-8E3C-DB099DE26882}"/>
              </a:ext>
            </a:extLst>
          </p:cNvPr>
          <p:cNvSpPr/>
          <p:nvPr/>
        </p:nvSpPr>
        <p:spPr>
          <a:xfrm>
            <a:off x="3510676" y="2481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2,0</a:t>
            </a:r>
          </a:p>
        </p:txBody>
      </p:sp>
      <p:sp>
        <p:nvSpPr>
          <p:cNvPr id="77" name="!!2-1">
            <a:extLst>
              <a:ext uri="{FF2B5EF4-FFF2-40B4-BE49-F238E27FC236}">
                <a16:creationId xmlns:a16="http://schemas.microsoft.com/office/drawing/2014/main" id="{A73BFE44-E6BF-A87E-5680-28CF9E85090B}"/>
              </a:ext>
            </a:extLst>
          </p:cNvPr>
          <p:cNvSpPr/>
          <p:nvPr/>
        </p:nvSpPr>
        <p:spPr>
          <a:xfrm>
            <a:off x="4157007" y="2481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2,1</a:t>
            </a:r>
          </a:p>
        </p:txBody>
      </p:sp>
      <p:sp>
        <p:nvSpPr>
          <p:cNvPr id="78" name="!!2-2">
            <a:extLst>
              <a:ext uri="{FF2B5EF4-FFF2-40B4-BE49-F238E27FC236}">
                <a16:creationId xmlns:a16="http://schemas.microsoft.com/office/drawing/2014/main" id="{48C22E0B-3FE7-E7F4-6CE6-F6266AA91391}"/>
              </a:ext>
            </a:extLst>
          </p:cNvPr>
          <p:cNvSpPr/>
          <p:nvPr/>
        </p:nvSpPr>
        <p:spPr>
          <a:xfrm>
            <a:off x="4804645" y="248107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2,2</a:t>
            </a:r>
          </a:p>
        </p:txBody>
      </p:sp>
      <p:sp>
        <p:nvSpPr>
          <p:cNvPr id="79" name="!!2-3">
            <a:extLst>
              <a:ext uri="{FF2B5EF4-FFF2-40B4-BE49-F238E27FC236}">
                <a16:creationId xmlns:a16="http://schemas.microsoft.com/office/drawing/2014/main" id="{C1DDFA0F-6EB3-0C56-6088-FE2B2A6B28C4}"/>
              </a:ext>
            </a:extLst>
          </p:cNvPr>
          <p:cNvSpPr/>
          <p:nvPr/>
        </p:nvSpPr>
        <p:spPr>
          <a:xfrm>
            <a:off x="5449669" y="248107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2,3</a:t>
            </a:r>
          </a:p>
        </p:txBody>
      </p:sp>
      <p:sp>
        <p:nvSpPr>
          <p:cNvPr id="80" name="!!2-4">
            <a:extLst>
              <a:ext uri="{FF2B5EF4-FFF2-40B4-BE49-F238E27FC236}">
                <a16:creationId xmlns:a16="http://schemas.microsoft.com/office/drawing/2014/main" id="{9B426528-65E6-0050-F004-0E281F7C0146}"/>
              </a:ext>
            </a:extLst>
          </p:cNvPr>
          <p:cNvSpPr/>
          <p:nvPr/>
        </p:nvSpPr>
        <p:spPr>
          <a:xfrm>
            <a:off x="6096000" y="2481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2,4</a:t>
            </a:r>
          </a:p>
        </p:txBody>
      </p:sp>
      <p:sp>
        <p:nvSpPr>
          <p:cNvPr id="81" name="!!2-5">
            <a:extLst>
              <a:ext uri="{FF2B5EF4-FFF2-40B4-BE49-F238E27FC236}">
                <a16:creationId xmlns:a16="http://schemas.microsoft.com/office/drawing/2014/main" id="{E01DD12B-A923-8B6E-C99B-0470DD95A9C9}"/>
              </a:ext>
            </a:extLst>
          </p:cNvPr>
          <p:cNvSpPr/>
          <p:nvPr/>
        </p:nvSpPr>
        <p:spPr>
          <a:xfrm>
            <a:off x="6742331" y="248107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2,5</a:t>
            </a:r>
          </a:p>
        </p:txBody>
      </p:sp>
      <p:sp>
        <p:nvSpPr>
          <p:cNvPr id="82" name="!!2-6">
            <a:extLst>
              <a:ext uri="{FF2B5EF4-FFF2-40B4-BE49-F238E27FC236}">
                <a16:creationId xmlns:a16="http://schemas.microsoft.com/office/drawing/2014/main" id="{13F92D82-674D-85D2-E83D-B24234AC86F0}"/>
              </a:ext>
            </a:extLst>
          </p:cNvPr>
          <p:cNvSpPr/>
          <p:nvPr/>
        </p:nvSpPr>
        <p:spPr>
          <a:xfrm>
            <a:off x="7389969" y="248107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2,6</a:t>
            </a:r>
          </a:p>
        </p:txBody>
      </p:sp>
      <p:sp>
        <p:nvSpPr>
          <p:cNvPr id="83" name="!!2-7">
            <a:extLst>
              <a:ext uri="{FF2B5EF4-FFF2-40B4-BE49-F238E27FC236}">
                <a16:creationId xmlns:a16="http://schemas.microsoft.com/office/drawing/2014/main" id="{A36C362B-7E98-5311-8CD8-454BE7EE2D77}"/>
              </a:ext>
            </a:extLst>
          </p:cNvPr>
          <p:cNvSpPr/>
          <p:nvPr/>
        </p:nvSpPr>
        <p:spPr>
          <a:xfrm>
            <a:off x="8034993" y="248107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2,7</a:t>
            </a:r>
          </a:p>
        </p:txBody>
      </p:sp>
      <p:sp>
        <p:nvSpPr>
          <p:cNvPr id="84" name="!!3-0">
            <a:extLst>
              <a:ext uri="{FF2B5EF4-FFF2-40B4-BE49-F238E27FC236}">
                <a16:creationId xmlns:a16="http://schemas.microsoft.com/office/drawing/2014/main" id="{94094020-29A8-FE0C-7E65-926D081DE3C4}"/>
              </a:ext>
            </a:extLst>
          </p:cNvPr>
          <p:cNvSpPr/>
          <p:nvPr/>
        </p:nvSpPr>
        <p:spPr>
          <a:xfrm>
            <a:off x="3510676" y="32136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3,0</a:t>
            </a:r>
          </a:p>
        </p:txBody>
      </p:sp>
      <p:sp>
        <p:nvSpPr>
          <p:cNvPr id="85" name="!!3-1">
            <a:extLst>
              <a:ext uri="{FF2B5EF4-FFF2-40B4-BE49-F238E27FC236}">
                <a16:creationId xmlns:a16="http://schemas.microsoft.com/office/drawing/2014/main" id="{756A8BCC-FA36-ABB2-56EC-BD19C2911C31}"/>
              </a:ext>
            </a:extLst>
          </p:cNvPr>
          <p:cNvSpPr/>
          <p:nvPr/>
        </p:nvSpPr>
        <p:spPr>
          <a:xfrm>
            <a:off x="4157007" y="32136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3,1</a:t>
            </a:r>
          </a:p>
        </p:txBody>
      </p:sp>
      <p:sp>
        <p:nvSpPr>
          <p:cNvPr id="86" name="!!3-2">
            <a:extLst>
              <a:ext uri="{FF2B5EF4-FFF2-40B4-BE49-F238E27FC236}">
                <a16:creationId xmlns:a16="http://schemas.microsoft.com/office/drawing/2014/main" id="{8E26B9F6-FD03-DDDD-45BB-E65742E26E7A}"/>
              </a:ext>
            </a:extLst>
          </p:cNvPr>
          <p:cNvSpPr/>
          <p:nvPr/>
        </p:nvSpPr>
        <p:spPr>
          <a:xfrm>
            <a:off x="4804645" y="321365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3,2</a:t>
            </a:r>
          </a:p>
        </p:txBody>
      </p:sp>
      <p:sp>
        <p:nvSpPr>
          <p:cNvPr id="87" name="!!3-3">
            <a:extLst>
              <a:ext uri="{FF2B5EF4-FFF2-40B4-BE49-F238E27FC236}">
                <a16:creationId xmlns:a16="http://schemas.microsoft.com/office/drawing/2014/main" id="{9E58C503-3B8C-B4FD-9F64-717019B10A8A}"/>
              </a:ext>
            </a:extLst>
          </p:cNvPr>
          <p:cNvSpPr/>
          <p:nvPr/>
        </p:nvSpPr>
        <p:spPr>
          <a:xfrm>
            <a:off x="5449669" y="321365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3,3</a:t>
            </a:r>
          </a:p>
        </p:txBody>
      </p:sp>
      <p:sp>
        <p:nvSpPr>
          <p:cNvPr id="88" name="!!3-4">
            <a:extLst>
              <a:ext uri="{FF2B5EF4-FFF2-40B4-BE49-F238E27FC236}">
                <a16:creationId xmlns:a16="http://schemas.microsoft.com/office/drawing/2014/main" id="{B3C4DB28-0ACF-B643-A00C-E33F98A08CB3}"/>
              </a:ext>
            </a:extLst>
          </p:cNvPr>
          <p:cNvSpPr/>
          <p:nvPr/>
        </p:nvSpPr>
        <p:spPr>
          <a:xfrm>
            <a:off x="6096000" y="32136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3,4</a:t>
            </a:r>
          </a:p>
        </p:txBody>
      </p:sp>
      <p:sp>
        <p:nvSpPr>
          <p:cNvPr id="89" name="!!3-5">
            <a:extLst>
              <a:ext uri="{FF2B5EF4-FFF2-40B4-BE49-F238E27FC236}">
                <a16:creationId xmlns:a16="http://schemas.microsoft.com/office/drawing/2014/main" id="{3E10570B-8257-990C-646D-0E791E21E99E}"/>
              </a:ext>
            </a:extLst>
          </p:cNvPr>
          <p:cNvSpPr/>
          <p:nvPr/>
        </p:nvSpPr>
        <p:spPr>
          <a:xfrm>
            <a:off x="6742331" y="321365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3,5</a:t>
            </a:r>
          </a:p>
        </p:txBody>
      </p:sp>
      <p:sp>
        <p:nvSpPr>
          <p:cNvPr id="90" name="!!3-6">
            <a:extLst>
              <a:ext uri="{FF2B5EF4-FFF2-40B4-BE49-F238E27FC236}">
                <a16:creationId xmlns:a16="http://schemas.microsoft.com/office/drawing/2014/main" id="{F5A89D94-1BFF-6AF4-A637-DCE6FAD3F29A}"/>
              </a:ext>
            </a:extLst>
          </p:cNvPr>
          <p:cNvSpPr/>
          <p:nvPr/>
        </p:nvSpPr>
        <p:spPr>
          <a:xfrm>
            <a:off x="7389969" y="321365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3,6</a:t>
            </a:r>
          </a:p>
        </p:txBody>
      </p:sp>
      <p:sp>
        <p:nvSpPr>
          <p:cNvPr id="91" name="!!3-7">
            <a:extLst>
              <a:ext uri="{FF2B5EF4-FFF2-40B4-BE49-F238E27FC236}">
                <a16:creationId xmlns:a16="http://schemas.microsoft.com/office/drawing/2014/main" id="{10ADAEEB-C7BB-D528-0886-0175EF976004}"/>
              </a:ext>
            </a:extLst>
          </p:cNvPr>
          <p:cNvSpPr/>
          <p:nvPr/>
        </p:nvSpPr>
        <p:spPr>
          <a:xfrm>
            <a:off x="8034993" y="321365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3,7</a:t>
            </a:r>
          </a:p>
        </p:txBody>
      </p:sp>
      <p:sp>
        <p:nvSpPr>
          <p:cNvPr id="92" name="!!4-0">
            <a:extLst>
              <a:ext uri="{FF2B5EF4-FFF2-40B4-BE49-F238E27FC236}">
                <a16:creationId xmlns:a16="http://schemas.microsoft.com/office/drawing/2014/main" id="{92867B3C-7488-A3C0-E32E-7E7BE6D2356E}"/>
              </a:ext>
            </a:extLst>
          </p:cNvPr>
          <p:cNvSpPr/>
          <p:nvPr/>
        </p:nvSpPr>
        <p:spPr>
          <a:xfrm>
            <a:off x="3510676" y="394623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4,0</a:t>
            </a:r>
          </a:p>
        </p:txBody>
      </p:sp>
      <p:sp>
        <p:nvSpPr>
          <p:cNvPr id="93" name="!!4-1">
            <a:extLst>
              <a:ext uri="{FF2B5EF4-FFF2-40B4-BE49-F238E27FC236}">
                <a16:creationId xmlns:a16="http://schemas.microsoft.com/office/drawing/2014/main" id="{1E3FF5ED-8374-B354-0F93-EC0D792B8497}"/>
              </a:ext>
            </a:extLst>
          </p:cNvPr>
          <p:cNvSpPr/>
          <p:nvPr/>
        </p:nvSpPr>
        <p:spPr>
          <a:xfrm>
            <a:off x="4157007" y="394623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4,1</a:t>
            </a:r>
          </a:p>
        </p:txBody>
      </p:sp>
      <p:sp>
        <p:nvSpPr>
          <p:cNvPr id="94" name="!!4-2">
            <a:extLst>
              <a:ext uri="{FF2B5EF4-FFF2-40B4-BE49-F238E27FC236}">
                <a16:creationId xmlns:a16="http://schemas.microsoft.com/office/drawing/2014/main" id="{C5A70F99-A6B1-A3AF-5E33-56AEB4939AA3}"/>
              </a:ext>
            </a:extLst>
          </p:cNvPr>
          <p:cNvSpPr/>
          <p:nvPr/>
        </p:nvSpPr>
        <p:spPr>
          <a:xfrm>
            <a:off x="4804645" y="394623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4,2</a:t>
            </a:r>
          </a:p>
        </p:txBody>
      </p:sp>
      <p:sp>
        <p:nvSpPr>
          <p:cNvPr id="95" name="!!4-3">
            <a:extLst>
              <a:ext uri="{FF2B5EF4-FFF2-40B4-BE49-F238E27FC236}">
                <a16:creationId xmlns:a16="http://schemas.microsoft.com/office/drawing/2014/main" id="{AD1BE21C-1ADA-45C3-EC9D-4D263EB0A9C1}"/>
              </a:ext>
            </a:extLst>
          </p:cNvPr>
          <p:cNvSpPr/>
          <p:nvPr/>
        </p:nvSpPr>
        <p:spPr>
          <a:xfrm>
            <a:off x="5449669" y="394623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4,3</a:t>
            </a:r>
          </a:p>
        </p:txBody>
      </p:sp>
      <p:sp>
        <p:nvSpPr>
          <p:cNvPr id="96" name="!!4-4">
            <a:extLst>
              <a:ext uri="{FF2B5EF4-FFF2-40B4-BE49-F238E27FC236}">
                <a16:creationId xmlns:a16="http://schemas.microsoft.com/office/drawing/2014/main" id="{8519EBFC-66E5-EC8C-1267-8172CE142DFE}"/>
              </a:ext>
            </a:extLst>
          </p:cNvPr>
          <p:cNvSpPr/>
          <p:nvPr/>
        </p:nvSpPr>
        <p:spPr>
          <a:xfrm>
            <a:off x="6096000" y="394623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4,4</a:t>
            </a:r>
          </a:p>
        </p:txBody>
      </p:sp>
      <p:sp>
        <p:nvSpPr>
          <p:cNvPr id="97" name="!!4-5">
            <a:extLst>
              <a:ext uri="{FF2B5EF4-FFF2-40B4-BE49-F238E27FC236}">
                <a16:creationId xmlns:a16="http://schemas.microsoft.com/office/drawing/2014/main" id="{324BAE35-DD99-A213-0B20-FFE0F7D07BB5}"/>
              </a:ext>
            </a:extLst>
          </p:cNvPr>
          <p:cNvSpPr/>
          <p:nvPr/>
        </p:nvSpPr>
        <p:spPr>
          <a:xfrm>
            <a:off x="6742331" y="394623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4,5</a:t>
            </a:r>
          </a:p>
        </p:txBody>
      </p:sp>
      <p:sp>
        <p:nvSpPr>
          <p:cNvPr id="98" name="!!4-6">
            <a:extLst>
              <a:ext uri="{FF2B5EF4-FFF2-40B4-BE49-F238E27FC236}">
                <a16:creationId xmlns:a16="http://schemas.microsoft.com/office/drawing/2014/main" id="{66B614B0-4FB7-8157-A661-58A2C97E4771}"/>
              </a:ext>
            </a:extLst>
          </p:cNvPr>
          <p:cNvSpPr/>
          <p:nvPr/>
        </p:nvSpPr>
        <p:spPr>
          <a:xfrm>
            <a:off x="7389969" y="394623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4,6</a:t>
            </a:r>
          </a:p>
        </p:txBody>
      </p:sp>
      <p:sp>
        <p:nvSpPr>
          <p:cNvPr id="99" name="!!4-7">
            <a:extLst>
              <a:ext uri="{FF2B5EF4-FFF2-40B4-BE49-F238E27FC236}">
                <a16:creationId xmlns:a16="http://schemas.microsoft.com/office/drawing/2014/main" id="{2D4393FA-0722-A2C7-3089-6C0C57D423FC}"/>
              </a:ext>
            </a:extLst>
          </p:cNvPr>
          <p:cNvSpPr/>
          <p:nvPr/>
        </p:nvSpPr>
        <p:spPr>
          <a:xfrm>
            <a:off x="8034993" y="394623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4,7</a:t>
            </a:r>
          </a:p>
        </p:txBody>
      </p:sp>
      <p:sp>
        <p:nvSpPr>
          <p:cNvPr id="100" name="!!5-0">
            <a:extLst>
              <a:ext uri="{FF2B5EF4-FFF2-40B4-BE49-F238E27FC236}">
                <a16:creationId xmlns:a16="http://schemas.microsoft.com/office/drawing/2014/main" id="{43EE923C-0EAA-A26A-AA8D-1D49C0E9B4E5}"/>
              </a:ext>
            </a:extLst>
          </p:cNvPr>
          <p:cNvSpPr/>
          <p:nvPr/>
        </p:nvSpPr>
        <p:spPr>
          <a:xfrm>
            <a:off x="3510676" y="467881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5,0</a:t>
            </a:r>
          </a:p>
        </p:txBody>
      </p:sp>
      <p:sp>
        <p:nvSpPr>
          <p:cNvPr id="101" name="!!5-1">
            <a:extLst>
              <a:ext uri="{FF2B5EF4-FFF2-40B4-BE49-F238E27FC236}">
                <a16:creationId xmlns:a16="http://schemas.microsoft.com/office/drawing/2014/main" id="{5FD0D578-BDAC-2254-809C-AAE632149E27}"/>
              </a:ext>
            </a:extLst>
          </p:cNvPr>
          <p:cNvSpPr/>
          <p:nvPr/>
        </p:nvSpPr>
        <p:spPr>
          <a:xfrm>
            <a:off x="4157007" y="467881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5,1</a:t>
            </a:r>
          </a:p>
        </p:txBody>
      </p:sp>
      <p:sp>
        <p:nvSpPr>
          <p:cNvPr id="102" name="!!5-2">
            <a:extLst>
              <a:ext uri="{FF2B5EF4-FFF2-40B4-BE49-F238E27FC236}">
                <a16:creationId xmlns:a16="http://schemas.microsoft.com/office/drawing/2014/main" id="{0F44BEC5-BDC4-E73A-D870-6B813DFBA98A}"/>
              </a:ext>
            </a:extLst>
          </p:cNvPr>
          <p:cNvSpPr/>
          <p:nvPr/>
        </p:nvSpPr>
        <p:spPr>
          <a:xfrm>
            <a:off x="4804645" y="467881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5,2</a:t>
            </a:r>
          </a:p>
        </p:txBody>
      </p:sp>
      <p:sp>
        <p:nvSpPr>
          <p:cNvPr id="103" name="!!5-3">
            <a:extLst>
              <a:ext uri="{FF2B5EF4-FFF2-40B4-BE49-F238E27FC236}">
                <a16:creationId xmlns:a16="http://schemas.microsoft.com/office/drawing/2014/main" id="{51A91B72-94F4-EFE3-58CB-5CBE5ABC161D}"/>
              </a:ext>
            </a:extLst>
          </p:cNvPr>
          <p:cNvSpPr/>
          <p:nvPr/>
        </p:nvSpPr>
        <p:spPr>
          <a:xfrm>
            <a:off x="5449669" y="467881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5,3</a:t>
            </a:r>
          </a:p>
        </p:txBody>
      </p:sp>
      <p:sp>
        <p:nvSpPr>
          <p:cNvPr id="104" name="!!5-4">
            <a:extLst>
              <a:ext uri="{FF2B5EF4-FFF2-40B4-BE49-F238E27FC236}">
                <a16:creationId xmlns:a16="http://schemas.microsoft.com/office/drawing/2014/main" id="{94507724-3F6A-5DB3-2278-097F554C5A63}"/>
              </a:ext>
            </a:extLst>
          </p:cNvPr>
          <p:cNvSpPr/>
          <p:nvPr/>
        </p:nvSpPr>
        <p:spPr>
          <a:xfrm>
            <a:off x="6096000" y="467881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5,4</a:t>
            </a:r>
          </a:p>
        </p:txBody>
      </p:sp>
      <p:sp>
        <p:nvSpPr>
          <p:cNvPr id="105" name="!!5-5">
            <a:extLst>
              <a:ext uri="{FF2B5EF4-FFF2-40B4-BE49-F238E27FC236}">
                <a16:creationId xmlns:a16="http://schemas.microsoft.com/office/drawing/2014/main" id="{8AF7A9B0-EEBD-52E2-2461-0C1C0479FA1A}"/>
              </a:ext>
            </a:extLst>
          </p:cNvPr>
          <p:cNvSpPr/>
          <p:nvPr/>
        </p:nvSpPr>
        <p:spPr>
          <a:xfrm>
            <a:off x="6742331" y="467881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5,5</a:t>
            </a:r>
          </a:p>
        </p:txBody>
      </p:sp>
      <p:sp>
        <p:nvSpPr>
          <p:cNvPr id="106" name="!!5-6">
            <a:extLst>
              <a:ext uri="{FF2B5EF4-FFF2-40B4-BE49-F238E27FC236}">
                <a16:creationId xmlns:a16="http://schemas.microsoft.com/office/drawing/2014/main" id="{492CE078-F498-AC42-7FB2-ABC5713CD2CC}"/>
              </a:ext>
            </a:extLst>
          </p:cNvPr>
          <p:cNvSpPr/>
          <p:nvPr/>
        </p:nvSpPr>
        <p:spPr>
          <a:xfrm>
            <a:off x="7389969" y="467881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5,6</a:t>
            </a:r>
          </a:p>
        </p:txBody>
      </p:sp>
      <p:sp>
        <p:nvSpPr>
          <p:cNvPr id="107" name="!!5-7">
            <a:extLst>
              <a:ext uri="{FF2B5EF4-FFF2-40B4-BE49-F238E27FC236}">
                <a16:creationId xmlns:a16="http://schemas.microsoft.com/office/drawing/2014/main" id="{E2A0B5B3-4B96-63EF-B041-03648F997AFB}"/>
              </a:ext>
            </a:extLst>
          </p:cNvPr>
          <p:cNvSpPr/>
          <p:nvPr/>
        </p:nvSpPr>
        <p:spPr>
          <a:xfrm>
            <a:off x="8034993" y="467881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5,7</a:t>
            </a:r>
          </a:p>
        </p:txBody>
      </p:sp>
      <p:sp>
        <p:nvSpPr>
          <p:cNvPr id="108" name="!!6-0">
            <a:extLst>
              <a:ext uri="{FF2B5EF4-FFF2-40B4-BE49-F238E27FC236}">
                <a16:creationId xmlns:a16="http://schemas.microsoft.com/office/drawing/2014/main" id="{B756BBC6-84C1-0257-EB44-D787A9486BB3}"/>
              </a:ext>
            </a:extLst>
          </p:cNvPr>
          <p:cNvSpPr/>
          <p:nvPr/>
        </p:nvSpPr>
        <p:spPr>
          <a:xfrm>
            <a:off x="3510676" y="5411399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6,0</a:t>
            </a:r>
          </a:p>
        </p:txBody>
      </p:sp>
      <p:sp>
        <p:nvSpPr>
          <p:cNvPr id="109" name="!!6-1">
            <a:extLst>
              <a:ext uri="{FF2B5EF4-FFF2-40B4-BE49-F238E27FC236}">
                <a16:creationId xmlns:a16="http://schemas.microsoft.com/office/drawing/2014/main" id="{C23CAD4A-4433-876D-B374-6E75B5E1305C}"/>
              </a:ext>
            </a:extLst>
          </p:cNvPr>
          <p:cNvSpPr/>
          <p:nvPr/>
        </p:nvSpPr>
        <p:spPr>
          <a:xfrm>
            <a:off x="4157007" y="5411399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6,1</a:t>
            </a:r>
          </a:p>
        </p:txBody>
      </p:sp>
      <p:sp>
        <p:nvSpPr>
          <p:cNvPr id="110" name="!!6-2">
            <a:extLst>
              <a:ext uri="{FF2B5EF4-FFF2-40B4-BE49-F238E27FC236}">
                <a16:creationId xmlns:a16="http://schemas.microsoft.com/office/drawing/2014/main" id="{8AD63435-D56D-5A5D-0A37-568FCB6C702F}"/>
              </a:ext>
            </a:extLst>
          </p:cNvPr>
          <p:cNvSpPr/>
          <p:nvPr/>
        </p:nvSpPr>
        <p:spPr>
          <a:xfrm>
            <a:off x="4804645" y="541139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6,2</a:t>
            </a:r>
          </a:p>
        </p:txBody>
      </p:sp>
      <p:sp>
        <p:nvSpPr>
          <p:cNvPr id="111" name="!!6-3">
            <a:extLst>
              <a:ext uri="{FF2B5EF4-FFF2-40B4-BE49-F238E27FC236}">
                <a16:creationId xmlns:a16="http://schemas.microsoft.com/office/drawing/2014/main" id="{74A48A0A-46B8-3C9F-3D1C-BCB2A428341D}"/>
              </a:ext>
            </a:extLst>
          </p:cNvPr>
          <p:cNvSpPr/>
          <p:nvPr/>
        </p:nvSpPr>
        <p:spPr>
          <a:xfrm>
            <a:off x="5449669" y="541139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6,3</a:t>
            </a:r>
          </a:p>
        </p:txBody>
      </p:sp>
      <p:sp>
        <p:nvSpPr>
          <p:cNvPr id="112" name="!!6-4">
            <a:extLst>
              <a:ext uri="{FF2B5EF4-FFF2-40B4-BE49-F238E27FC236}">
                <a16:creationId xmlns:a16="http://schemas.microsoft.com/office/drawing/2014/main" id="{F14D71BE-200C-7E4E-5FAB-B54F2D1CB193}"/>
              </a:ext>
            </a:extLst>
          </p:cNvPr>
          <p:cNvSpPr/>
          <p:nvPr/>
        </p:nvSpPr>
        <p:spPr>
          <a:xfrm>
            <a:off x="6096000" y="5411399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6,4</a:t>
            </a:r>
          </a:p>
        </p:txBody>
      </p:sp>
      <p:sp>
        <p:nvSpPr>
          <p:cNvPr id="113" name="!!6-5">
            <a:extLst>
              <a:ext uri="{FF2B5EF4-FFF2-40B4-BE49-F238E27FC236}">
                <a16:creationId xmlns:a16="http://schemas.microsoft.com/office/drawing/2014/main" id="{6CB72F35-C7C4-1CD3-30BB-C3279C8B0D4E}"/>
              </a:ext>
            </a:extLst>
          </p:cNvPr>
          <p:cNvSpPr/>
          <p:nvPr/>
        </p:nvSpPr>
        <p:spPr>
          <a:xfrm>
            <a:off x="6742331" y="5411399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6,5</a:t>
            </a:r>
          </a:p>
        </p:txBody>
      </p:sp>
      <p:sp>
        <p:nvSpPr>
          <p:cNvPr id="114" name="!!6-6">
            <a:extLst>
              <a:ext uri="{FF2B5EF4-FFF2-40B4-BE49-F238E27FC236}">
                <a16:creationId xmlns:a16="http://schemas.microsoft.com/office/drawing/2014/main" id="{58612BFE-6FBA-6D37-D518-B34EDDA1601D}"/>
              </a:ext>
            </a:extLst>
          </p:cNvPr>
          <p:cNvSpPr/>
          <p:nvPr/>
        </p:nvSpPr>
        <p:spPr>
          <a:xfrm>
            <a:off x="7389969" y="541139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6,6</a:t>
            </a:r>
          </a:p>
        </p:txBody>
      </p:sp>
      <p:sp>
        <p:nvSpPr>
          <p:cNvPr id="115" name="!!6-7">
            <a:extLst>
              <a:ext uri="{FF2B5EF4-FFF2-40B4-BE49-F238E27FC236}">
                <a16:creationId xmlns:a16="http://schemas.microsoft.com/office/drawing/2014/main" id="{6EA18C91-F3C7-E94C-ED6A-6B207142EACB}"/>
              </a:ext>
            </a:extLst>
          </p:cNvPr>
          <p:cNvSpPr/>
          <p:nvPr/>
        </p:nvSpPr>
        <p:spPr>
          <a:xfrm>
            <a:off x="8034993" y="541139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6,7</a:t>
            </a:r>
          </a:p>
        </p:txBody>
      </p:sp>
      <p:sp>
        <p:nvSpPr>
          <p:cNvPr id="116" name="!!7-0">
            <a:extLst>
              <a:ext uri="{FF2B5EF4-FFF2-40B4-BE49-F238E27FC236}">
                <a16:creationId xmlns:a16="http://schemas.microsoft.com/office/drawing/2014/main" id="{8CF9B56F-7545-6542-83B5-5ECE77942FD7}"/>
              </a:ext>
            </a:extLst>
          </p:cNvPr>
          <p:cNvSpPr/>
          <p:nvPr/>
        </p:nvSpPr>
        <p:spPr>
          <a:xfrm>
            <a:off x="3510676" y="614398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7,0</a:t>
            </a:r>
          </a:p>
        </p:txBody>
      </p:sp>
      <p:sp>
        <p:nvSpPr>
          <p:cNvPr id="117" name="!!7-1">
            <a:extLst>
              <a:ext uri="{FF2B5EF4-FFF2-40B4-BE49-F238E27FC236}">
                <a16:creationId xmlns:a16="http://schemas.microsoft.com/office/drawing/2014/main" id="{B6B7AAA2-5EA1-E8A6-0DE5-90A9CD318330}"/>
              </a:ext>
            </a:extLst>
          </p:cNvPr>
          <p:cNvSpPr/>
          <p:nvPr/>
        </p:nvSpPr>
        <p:spPr>
          <a:xfrm>
            <a:off x="4157007" y="614398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7,1</a:t>
            </a:r>
          </a:p>
        </p:txBody>
      </p:sp>
      <p:sp>
        <p:nvSpPr>
          <p:cNvPr id="118" name="!!7-2">
            <a:extLst>
              <a:ext uri="{FF2B5EF4-FFF2-40B4-BE49-F238E27FC236}">
                <a16:creationId xmlns:a16="http://schemas.microsoft.com/office/drawing/2014/main" id="{B3F42F12-EA03-D738-D12E-BFF4A8E2A559}"/>
              </a:ext>
            </a:extLst>
          </p:cNvPr>
          <p:cNvSpPr/>
          <p:nvPr/>
        </p:nvSpPr>
        <p:spPr>
          <a:xfrm>
            <a:off x="4804645" y="614398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7,2</a:t>
            </a:r>
          </a:p>
        </p:txBody>
      </p:sp>
      <p:sp>
        <p:nvSpPr>
          <p:cNvPr id="119" name="!!7-3">
            <a:extLst>
              <a:ext uri="{FF2B5EF4-FFF2-40B4-BE49-F238E27FC236}">
                <a16:creationId xmlns:a16="http://schemas.microsoft.com/office/drawing/2014/main" id="{983E128A-402B-5D8E-5EF9-EEBBEDD386FE}"/>
              </a:ext>
            </a:extLst>
          </p:cNvPr>
          <p:cNvSpPr/>
          <p:nvPr/>
        </p:nvSpPr>
        <p:spPr>
          <a:xfrm>
            <a:off x="5449669" y="614398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7,3</a:t>
            </a:r>
          </a:p>
        </p:txBody>
      </p:sp>
      <p:sp>
        <p:nvSpPr>
          <p:cNvPr id="120" name="!!7-4">
            <a:extLst>
              <a:ext uri="{FF2B5EF4-FFF2-40B4-BE49-F238E27FC236}">
                <a16:creationId xmlns:a16="http://schemas.microsoft.com/office/drawing/2014/main" id="{52414E7C-1139-7874-D56D-CF3A9B4E33C3}"/>
              </a:ext>
            </a:extLst>
          </p:cNvPr>
          <p:cNvSpPr/>
          <p:nvPr/>
        </p:nvSpPr>
        <p:spPr>
          <a:xfrm>
            <a:off x="6096000" y="614398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7,4</a:t>
            </a:r>
          </a:p>
        </p:txBody>
      </p:sp>
      <p:sp>
        <p:nvSpPr>
          <p:cNvPr id="121" name="!!7-5">
            <a:extLst>
              <a:ext uri="{FF2B5EF4-FFF2-40B4-BE49-F238E27FC236}">
                <a16:creationId xmlns:a16="http://schemas.microsoft.com/office/drawing/2014/main" id="{E4CB8554-61D2-2141-40D6-D6518ED7E3B8}"/>
              </a:ext>
            </a:extLst>
          </p:cNvPr>
          <p:cNvSpPr/>
          <p:nvPr/>
        </p:nvSpPr>
        <p:spPr>
          <a:xfrm>
            <a:off x="6742331" y="614398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7,5</a:t>
            </a:r>
          </a:p>
        </p:txBody>
      </p:sp>
      <p:sp>
        <p:nvSpPr>
          <p:cNvPr id="122" name="!!7-6">
            <a:extLst>
              <a:ext uri="{FF2B5EF4-FFF2-40B4-BE49-F238E27FC236}">
                <a16:creationId xmlns:a16="http://schemas.microsoft.com/office/drawing/2014/main" id="{94BB774D-B6F2-79C0-C323-10AB1CE2BB5C}"/>
              </a:ext>
            </a:extLst>
          </p:cNvPr>
          <p:cNvSpPr/>
          <p:nvPr/>
        </p:nvSpPr>
        <p:spPr>
          <a:xfrm>
            <a:off x="7389969" y="614398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7,6</a:t>
            </a:r>
          </a:p>
        </p:txBody>
      </p:sp>
      <p:sp>
        <p:nvSpPr>
          <p:cNvPr id="123" name="!!7-7">
            <a:extLst>
              <a:ext uri="{FF2B5EF4-FFF2-40B4-BE49-F238E27FC236}">
                <a16:creationId xmlns:a16="http://schemas.microsoft.com/office/drawing/2014/main" id="{29B80C31-14B7-731A-06BC-E5C355E057AB}"/>
              </a:ext>
            </a:extLst>
          </p:cNvPr>
          <p:cNvSpPr/>
          <p:nvPr/>
        </p:nvSpPr>
        <p:spPr>
          <a:xfrm>
            <a:off x="8034993" y="614398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7,7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64608C13-B2FA-FFEA-3EC0-42D0FC33CF94}"/>
              </a:ext>
            </a:extLst>
          </p:cNvPr>
          <p:cNvSpPr/>
          <p:nvPr/>
        </p:nvSpPr>
        <p:spPr>
          <a:xfrm>
            <a:off x="451035" y="3022854"/>
            <a:ext cx="1671492" cy="1146016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Column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Writer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8E83F31-08E6-A404-2207-08DF690DD2D6}"/>
              </a:ext>
            </a:extLst>
          </p:cNvPr>
          <p:cNvSpPr/>
          <p:nvPr/>
        </p:nvSpPr>
        <p:spPr>
          <a:xfrm>
            <a:off x="9897460" y="3022854"/>
            <a:ext cx="1671492" cy="1146016"/>
          </a:xfrm>
          <a:prstGeom prst="roundRect">
            <a:avLst>
              <a:gd name="adj" fmla="val 7195"/>
            </a:avLst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  <a:effectLst>
            <a:outerShdw blurRad="203200" dist="152400" dir="8100000" sx="99000" sy="99000" algn="tr" rotWithShape="0">
              <a:schemeClr val="tx1">
                <a:alpha val="15000"/>
              </a:schemeClr>
            </a:outerShd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Row</a:t>
            </a:r>
            <a:b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CA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Reader</a:t>
            </a:r>
          </a:p>
        </p:txBody>
      </p:sp>
      <p:sp>
        <p:nvSpPr>
          <p:cNvPr id="14" name="!!w0-0">
            <a:extLst>
              <a:ext uri="{FF2B5EF4-FFF2-40B4-BE49-F238E27FC236}">
                <a16:creationId xmlns:a16="http://schemas.microsoft.com/office/drawing/2014/main" id="{881BFF38-7CCD-AD2B-A254-7813D09BCDCA}"/>
              </a:ext>
            </a:extLst>
          </p:cNvPr>
          <p:cNvSpPr/>
          <p:nvPr/>
        </p:nvSpPr>
        <p:spPr>
          <a:xfrm>
            <a:off x="2489268" y="101591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0,0</a:t>
            </a:r>
          </a:p>
        </p:txBody>
      </p:sp>
      <p:sp>
        <p:nvSpPr>
          <p:cNvPr id="15" name="!!w1-0">
            <a:extLst>
              <a:ext uri="{FF2B5EF4-FFF2-40B4-BE49-F238E27FC236}">
                <a16:creationId xmlns:a16="http://schemas.microsoft.com/office/drawing/2014/main" id="{F592AC56-9048-5AC2-B361-6B01E79CB04A}"/>
              </a:ext>
            </a:extLst>
          </p:cNvPr>
          <p:cNvSpPr/>
          <p:nvPr/>
        </p:nvSpPr>
        <p:spPr>
          <a:xfrm>
            <a:off x="2489268" y="1748493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1,0</a:t>
            </a:r>
          </a:p>
        </p:txBody>
      </p:sp>
      <p:sp>
        <p:nvSpPr>
          <p:cNvPr id="16" name="!!w2-0">
            <a:extLst>
              <a:ext uri="{FF2B5EF4-FFF2-40B4-BE49-F238E27FC236}">
                <a16:creationId xmlns:a16="http://schemas.microsoft.com/office/drawing/2014/main" id="{2365B380-2A8B-D3EC-C95A-8B68F93658DE}"/>
              </a:ext>
            </a:extLst>
          </p:cNvPr>
          <p:cNvSpPr/>
          <p:nvPr/>
        </p:nvSpPr>
        <p:spPr>
          <a:xfrm>
            <a:off x="2489268" y="2481074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2,0</a:t>
            </a:r>
          </a:p>
        </p:txBody>
      </p:sp>
      <p:sp>
        <p:nvSpPr>
          <p:cNvPr id="17" name="!!w3-0">
            <a:extLst>
              <a:ext uri="{FF2B5EF4-FFF2-40B4-BE49-F238E27FC236}">
                <a16:creationId xmlns:a16="http://schemas.microsoft.com/office/drawing/2014/main" id="{3D647FD4-A75C-97C1-5843-7612122B9081}"/>
              </a:ext>
            </a:extLst>
          </p:cNvPr>
          <p:cNvSpPr/>
          <p:nvPr/>
        </p:nvSpPr>
        <p:spPr>
          <a:xfrm>
            <a:off x="2489268" y="3213655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3,0</a:t>
            </a:r>
          </a:p>
        </p:txBody>
      </p:sp>
      <p:sp>
        <p:nvSpPr>
          <p:cNvPr id="18" name="!!w4-0">
            <a:extLst>
              <a:ext uri="{FF2B5EF4-FFF2-40B4-BE49-F238E27FC236}">
                <a16:creationId xmlns:a16="http://schemas.microsoft.com/office/drawing/2014/main" id="{E70C0A9D-9B13-D11C-E3B5-D5BEF88A71D2}"/>
              </a:ext>
            </a:extLst>
          </p:cNvPr>
          <p:cNvSpPr/>
          <p:nvPr/>
        </p:nvSpPr>
        <p:spPr>
          <a:xfrm>
            <a:off x="2489268" y="3946236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4,0</a:t>
            </a:r>
          </a:p>
        </p:txBody>
      </p:sp>
      <p:sp>
        <p:nvSpPr>
          <p:cNvPr id="19" name="!!w5-0">
            <a:extLst>
              <a:ext uri="{FF2B5EF4-FFF2-40B4-BE49-F238E27FC236}">
                <a16:creationId xmlns:a16="http://schemas.microsoft.com/office/drawing/2014/main" id="{5ABD8005-DDCB-6D36-1E78-C1287529B300}"/>
              </a:ext>
            </a:extLst>
          </p:cNvPr>
          <p:cNvSpPr/>
          <p:nvPr/>
        </p:nvSpPr>
        <p:spPr>
          <a:xfrm>
            <a:off x="2489268" y="4678817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5,0</a:t>
            </a:r>
          </a:p>
        </p:txBody>
      </p:sp>
      <p:sp>
        <p:nvSpPr>
          <p:cNvPr id="20" name="!!w6-0">
            <a:extLst>
              <a:ext uri="{FF2B5EF4-FFF2-40B4-BE49-F238E27FC236}">
                <a16:creationId xmlns:a16="http://schemas.microsoft.com/office/drawing/2014/main" id="{8EB790AE-993E-4059-2511-7A031F310987}"/>
              </a:ext>
            </a:extLst>
          </p:cNvPr>
          <p:cNvSpPr/>
          <p:nvPr/>
        </p:nvSpPr>
        <p:spPr>
          <a:xfrm>
            <a:off x="2489268" y="5411398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6,0</a:t>
            </a:r>
          </a:p>
        </p:txBody>
      </p:sp>
      <p:sp>
        <p:nvSpPr>
          <p:cNvPr id="21" name="!!w7-0">
            <a:extLst>
              <a:ext uri="{FF2B5EF4-FFF2-40B4-BE49-F238E27FC236}">
                <a16:creationId xmlns:a16="http://schemas.microsoft.com/office/drawing/2014/main" id="{2C2DA578-F3D5-CD90-92E8-B6F8EC0F5E6F}"/>
              </a:ext>
            </a:extLst>
          </p:cNvPr>
          <p:cNvSpPr/>
          <p:nvPr/>
        </p:nvSpPr>
        <p:spPr>
          <a:xfrm>
            <a:off x="2489268" y="6143982"/>
            <a:ext cx="64633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7,0</a:t>
            </a:r>
          </a:p>
        </p:txBody>
      </p:sp>
    </p:spTree>
    <p:extLst>
      <p:ext uri="{BB962C8B-B14F-4D97-AF65-F5344CB8AC3E}">
        <p14:creationId xmlns:p14="http://schemas.microsoft.com/office/powerpoint/2010/main" val="18301507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EF34834-296A-1B38-42BF-132C2E7CE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9</a:t>
            </a:fld>
            <a:endParaRPr lang="en-CA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B297F59-6CB1-5732-4D6F-0F356A1D5EFE}"/>
              </a:ext>
            </a:extLst>
          </p:cNvPr>
          <p:cNvSpPr txBox="1"/>
          <p:nvPr/>
        </p:nvSpPr>
        <p:spPr>
          <a:xfrm>
            <a:off x="410787" y="476647"/>
            <a:ext cx="228919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CA" sz="2200" dirty="0">
                <a:latin typeface="Arial" panose="020B0604020202020204" pitchFamily="34" charset="0"/>
                <a:cs typeface="Arial" panose="020B0604020202020204" pitchFamily="34" charset="0"/>
              </a:rPr>
              <a:t>s-orbital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1359D53-273C-68A0-011B-6970A487EB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8410" y="846062"/>
            <a:ext cx="1529852" cy="193290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!!Ga_form">
                <a:extLst>
                  <a:ext uri="{FF2B5EF4-FFF2-40B4-BE49-F238E27FC236}">
                    <a16:creationId xmlns:a16="http://schemas.microsoft.com/office/drawing/2014/main" id="{298669AF-BD4D-8AB6-5E28-1156FF1223B6}"/>
                  </a:ext>
                </a:extLst>
              </p:cNvPr>
              <p:cNvSpPr txBox="1"/>
              <p:nvPr/>
            </p:nvSpPr>
            <p:spPr>
              <a:xfrm>
                <a:off x="6740245" y="476647"/>
                <a:ext cx="1366913" cy="38555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A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r>
                            <a:rPr lang="en-CA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CA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CA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CA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CA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</m:sub>
                      </m:sSub>
                      <m:d>
                        <m:dPr>
                          <m:ctrlPr>
                            <a:rPr lang="en-CA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CA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CA" sz="2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CA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!!Ga_form">
                <a:extLst>
                  <a:ext uri="{FF2B5EF4-FFF2-40B4-BE49-F238E27FC236}">
                    <a16:creationId xmlns:a16="http://schemas.microsoft.com/office/drawing/2014/main" id="{298669AF-BD4D-8AB6-5E28-1156FF1223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0245" y="476647"/>
                <a:ext cx="1366913" cy="385555"/>
              </a:xfrm>
              <a:prstGeom prst="rect">
                <a:avLst/>
              </a:prstGeom>
              <a:blipFill>
                <a:blip r:embed="rId3"/>
                <a:stretch>
                  <a:fillRect l="-5357" b="-22222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CD0D244-112E-5FEF-B36D-AE9B555727B2}"/>
              </a:ext>
            </a:extLst>
          </p:cNvPr>
          <p:cNvSpPr txBox="1">
            <a:spLocks/>
          </p:cNvSpPr>
          <p:nvPr/>
        </p:nvSpPr>
        <p:spPr>
          <a:xfrm>
            <a:off x="0" y="5793908"/>
            <a:ext cx="12192000" cy="87792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sz="2400" dirty="0">
                <a:latin typeface="Arial" panose="020B0604020202020204" pitchFamily="34" charset="0"/>
                <a:cs typeface="Arial" panose="020B0604020202020204" pitchFamily="34" charset="0"/>
              </a:rPr>
              <a:t>In general, one </a:t>
            </a:r>
            <a:r>
              <a:rPr lang="en-CA" sz="2400" b="1" dirty="0">
                <a:solidFill>
                  <a:srgbClr val="A2183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contracted GTO requires ≥ 4 primitive GTOs </a:t>
            </a:r>
            <a:r>
              <a:rPr lang="en-CA" sz="2400" dirty="0">
                <a:latin typeface="Arial" panose="020B0604020202020204" pitchFamily="34" charset="0"/>
                <a:cs typeface="Arial" panose="020B0604020202020204" pitchFamily="34" charset="0"/>
              </a:rPr>
              <a:t>for accurate results</a:t>
            </a:r>
            <a:endParaRPr lang="en-CA" sz="2400" b="1" dirty="0">
              <a:solidFill>
                <a:srgbClr val="A2183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46148481"/>
              </p:ext>
            </p:extLst>
          </p:nvPr>
        </p:nvGraphicFramePr>
        <p:xfrm>
          <a:off x="4123083" y="991705"/>
          <a:ext cx="6601239" cy="33348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2D4E6C84-68F3-1CDA-4B5A-96F782C48B01}"/>
              </a:ext>
            </a:extLst>
          </p:cNvPr>
          <p:cNvSpPr txBox="1">
            <a:spLocks/>
          </p:cNvSpPr>
          <p:nvPr/>
        </p:nvSpPr>
        <p:spPr>
          <a:xfrm>
            <a:off x="6402237" y="4528290"/>
            <a:ext cx="3989717" cy="87792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sz="2400" b="1" dirty="0">
                <a:solidFill>
                  <a:srgbClr val="AB002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Contracted</a:t>
            </a:r>
            <a:r>
              <a:rPr lang="en-CA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dirty="0"/>
              <a:t>→</a:t>
            </a:r>
            <a:r>
              <a:rPr lang="en-CA" sz="2400" dirty="0">
                <a:latin typeface="Arial" panose="020B0604020202020204" pitchFamily="34" charset="0"/>
                <a:cs typeface="Arial" panose="020B0604020202020204" pitchFamily="34" charset="0"/>
              </a:rPr>
              <a:t> Many GTOs</a:t>
            </a:r>
            <a:endParaRPr lang="en-CA" sz="2400" b="1" dirty="0">
              <a:solidFill>
                <a:srgbClr val="A2183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9995632-08A3-AA80-5E22-5B9C9A2DC30B}"/>
              </a:ext>
            </a:extLst>
          </p:cNvPr>
          <p:cNvGrpSpPr/>
          <p:nvPr/>
        </p:nvGrpSpPr>
        <p:grpSpPr>
          <a:xfrm>
            <a:off x="1508102" y="4528290"/>
            <a:ext cx="4186686" cy="960001"/>
            <a:chOff x="1508102" y="4528290"/>
            <a:chExt cx="4186686" cy="960001"/>
          </a:xfrm>
        </p:grpSpPr>
        <p:sp>
          <p:nvSpPr>
            <p:cNvPr id="5" name="Content Placeholder 2">
              <a:extLst>
                <a:ext uri="{FF2B5EF4-FFF2-40B4-BE49-F238E27FC236}">
                  <a16:creationId xmlns:a16="http://schemas.microsoft.com/office/drawing/2014/main" id="{C15896D6-06E7-B1E6-19B0-21C441071C2C}"/>
                </a:ext>
              </a:extLst>
            </p:cNvPr>
            <p:cNvSpPr txBox="1">
              <a:spLocks/>
            </p:cNvSpPr>
            <p:nvPr/>
          </p:nvSpPr>
          <p:spPr>
            <a:xfrm>
              <a:off x="1508102" y="4528290"/>
              <a:ext cx="3312544" cy="521038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CA" sz="2400" b="1" dirty="0">
                  <a:solidFill>
                    <a:srgbClr val="AB002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Primitive</a:t>
              </a:r>
              <a:r>
                <a:rPr lang="en-CA" sz="2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CA" dirty="0"/>
                <a:t>→</a:t>
              </a:r>
              <a:r>
                <a:rPr lang="en-CA" sz="2400" dirty="0">
                  <a:latin typeface="Arial" panose="020B0604020202020204" pitchFamily="34" charset="0"/>
                  <a:cs typeface="Arial" panose="020B0604020202020204" pitchFamily="34" charset="0"/>
                </a:rPr>
                <a:t> 1 GTO</a:t>
              </a:r>
              <a:endParaRPr lang="en-CA" sz="2400" b="1" dirty="0">
                <a:solidFill>
                  <a:srgbClr val="A21835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Content Placeholder 2">
              <a:extLst>
                <a:ext uri="{FF2B5EF4-FFF2-40B4-BE49-F238E27FC236}">
                  <a16:creationId xmlns:a16="http://schemas.microsoft.com/office/drawing/2014/main" id="{BC493F89-27E8-64AB-10A6-D334942EEED7}"/>
                </a:ext>
              </a:extLst>
            </p:cNvPr>
            <p:cNvSpPr txBox="1">
              <a:spLocks/>
            </p:cNvSpPr>
            <p:nvPr/>
          </p:nvSpPr>
          <p:spPr>
            <a:xfrm>
              <a:off x="2699984" y="4967253"/>
              <a:ext cx="2994804" cy="521038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CA" sz="1800" dirty="0">
                  <a:latin typeface="Arial" panose="020B0604020202020204" pitchFamily="34" charset="0"/>
                  <a:cs typeface="Arial" panose="020B0604020202020204" pitchFamily="34" charset="0"/>
                </a:rPr>
                <a:t>(Gaussian Type Orbital)</a:t>
              </a:r>
              <a:endParaRPr lang="en-CA" sz="1800" b="1" dirty="0">
                <a:solidFill>
                  <a:srgbClr val="A21835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93639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graphicEl>
                                              <a:chart seriesIdx="4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5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graphicEl>
                                              <a:chart seriesIdx="5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  <p:bldGraphic spid="3" grpId="0" uiExpand="1">
        <p:bldSub>
          <a:bldChart bld="series"/>
        </p:bldSub>
      </p:bldGraphic>
      <p:bldP spid="15" grpId="0" uiExpand="1" build="p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88C4DB-DDDB-99E5-CABF-4F49EDFBF2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A96D5B6-D1E5-0F97-F301-5BF6A0AB2A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90</a:t>
            </a:fld>
            <a:endParaRPr lang="en-CA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2C5529C-8317-D4FE-BB7F-75C227A1B273}"/>
              </a:ext>
            </a:extLst>
          </p:cNvPr>
          <p:cNvSpPr txBox="1">
            <a:spLocks/>
          </p:cNvSpPr>
          <p:nvPr/>
        </p:nvSpPr>
        <p:spPr>
          <a:xfrm>
            <a:off x="838200" y="2991500"/>
            <a:ext cx="10515600" cy="87499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CA" dirty="0"/>
              <a:t>Contraction Stage</a:t>
            </a:r>
          </a:p>
        </p:txBody>
      </p:sp>
    </p:spTree>
    <p:extLst>
      <p:ext uri="{BB962C8B-B14F-4D97-AF65-F5344CB8AC3E}">
        <p14:creationId xmlns:p14="http://schemas.microsoft.com/office/powerpoint/2010/main" val="22767100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6E7500-D2D0-0605-7A1F-A3F9DA17E6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EFA1185-7B38-C59C-8244-6CE976E97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91</a:t>
            </a:fld>
            <a:endParaRPr lang="en-CA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141A5A5-62A4-D657-B144-D8657D2C7B81}"/>
              </a:ext>
            </a:extLst>
          </p:cNvPr>
          <p:cNvSpPr txBox="1">
            <a:spLocks/>
          </p:cNvSpPr>
          <p:nvPr/>
        </p:nvSpPr>
        <p:spPr>
          <a:xfrm>
            <a:off x="838200" y="365126"/>
            <a:ext cx="10515600" cy="8059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sz="4000" dirty="0"/>
              <a:t>Contraction Stage - Challenge</a:t>
            </a:r>
          </a:p>
        </p:txBody>
      </p:sp>
      <p:sp>
        <p:nvSpPr>
          <p:cNvPr id="41" name="Content Placeholder 2">
            <a:extLst>
              <a:ext uri="{FF2B5EF4-FFF2-40B4-BE49-F238E27FC236}">
                <a16:creationId xmlns:a16="http://schemas.microsoft.com/office/drawing/2014/main" id="{ACF03EA4-A624-DCF2-EA61-F3CBA21C31BA}"/>
              </a:ext>
            </a:extLst>
          </p:cNvPr>
          <p:cNvSpPr txBox="1">
            <a:spLocks/>
          </p:cNvSpPr>
          <p:nvPr/>
        </p:nvSpPr>
        <p:spPr>
          <a:xfrm>
            <a:off x="381000" y="2247369"/>
            <a:ext cx="11171977" cy="63796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dirty="0"/>
              <a:t>We need to </a:t>
            </a:r>
            <a:r>
              <a:rPr lang="en-CA" b="1" dirty="0">
                <a:solidFill>
                  <a:srgbClr val="AB002A"/>
                </a:solidFill>
              </a:rPr>
              <a:t>accumulate</a:t>
            </a:r>
            <a:r>
              <a:rPr lang="en-CA" dirty="0"/>
              <a:t> data at an </a:t>
            </a:r>
            <a:r>
              <a:rPr lang="en-CA" b="1" dirty="0">
                <a:solidFill>
                  <a:srgbClr val="AB002A"/>
                </a:solidFill>
              </a:rPr>
              <a:t>II=1</a:t>
            </a:r>
            <a:endParaRPr lang="en-CA" sz="2400" b="1" dirty="0">
              <a:solidFill>
                <a:srgbClr val="AB002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Content Placeholder 2">
            <a:extLst>
              <a:ext uri="{FF2B5EF4-FFF2-40B4-BE49-F238E27FC236}">
                <a16:creationId xmlns:a16="http://schemas.microsoft.com/office/drawing/2014/main" id="{726008DD-F152-DEF8-3A79-4CFDD9081419}"/>
              </a:ext>
            </a:extLst>
          </p:cNvPr>
          <p:cNvSpPr txBox="1">
            <a:spLocks/>
          </p:cNvSpPr>
          <p:nvPr/>
        </p:nvSpPr>
        <p:spPr>
          <a:xfrm>
            <a:off x="381000" y="3836766"/>
            <a:ext cx="11171977" cy="127401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CA" dirty="0"/>
              <a:t>The U280 </a:t>
            </a:r>
            <a:r>
              <a:rPr lang="en-CA" b="1" dirty="0">
                <a:solidFill>
                  <a:srgbClr val="AB002A"/>
                </a:solidFill>
              </a:rPr>
              <a:t>does not natively support </a:t>
            </a:r>
            <a:r>
              <a:rPr lang="en-CA" dirty="0"/>
              <a:t>II=1 </a:t>
            </a:r>
            <a:br>
              <a:rPr lang="en-CA" dirty="0"/>
            </a:br>
            <a:r>
              <a:rPr lang="en-CA" dirty="0"/>
              <a:t>floating-point accumulation</a:t>
            </a:r>
            <a:endParaRPr lang="en-CA" sz="2400" b="1" dirty="0">
              <a:solidFill>
                <a:srgbClr val="AB002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87729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uiExpand="1" build="p"/>
      <p:bldP spid="42" grpId="0" uiExpand="1" build="p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675727-DE7F-B0EC-674F-EC50C53ADA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tall_feedback_accum__lat3__bs8">
            <a:hlinkClick r:id="" action="ppaction://media"/>
            <a:extLst>
              <a:ext uri="{FF2B5EF4-FFF2-40B4-BE49-F238E27FC236}">
                <a16:creationId xmlns:a16="http://schemas.microsoft.com/office/drawing/2014/main" id="{0781696B-FBD9-8734-D359-580D1F8D402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" y="-115"/>
            <a:ext cx="12192000" cy="6858115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DF76B96-0E31-9C0C-9CE1-DE0598F38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92</a:t>
            </a:fld>
            <a:endParaRPr lang="en-CA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165B9FE-2470-E0F0-77F0-4A99C4638164}"/>
              </a:ext>
            </a:extLst>
          </p:cNvPr>
          <p:cNvSpPr txBox="1">
            <a:spLocks/>
          </p:cNvSpPr>
          <p:nvPr/>
        </p:nvSpPr>
        <p:spPr>
          <a:xfrm>
            <a:off x="838200" y="365126"/>
            <a:ext cx="10515600" cy="8059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sz="4000" dirty="0"/>
              <a:t>Floating Point Accumulation - Challenge</a:t>
            </a:r>
          </a:p>
        </p:txBody>
      </p:sp>
    </p:spTree>
    <p:extLst>
      <p:ext uri="{BB962C8B-B14F-4D97-AF65-F5344CB8AC3E}">
        <p14:creationId xmlns:p14="http://schemas.microsoft.com/office/powerpoint/2010/main" val="203739154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2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A89240-D52D-4A0D-2A6E-06061E4956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1_busy_partial_sums__lat3__bs15">
            <a:hlinkClick r:id="" action="ppaction://media"/>
            <a:extLst>
              <a:ext uri="{FF2B5EF4-FFF2-40B4-BE49-F238E27FC236}">
                <a16:creationId xmlns:a16="http://schemas.microsoft.com/office/drawing/2014/main" id="{E34BDBFB-7BB5-9C44-14CB-9A1F0806F8C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1794" cy="6858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6AE918B-5101-0081-9029-93B223F57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93</a:t>
            </a:fld>
            <a:endParaRPr lang="en-CA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D5773E8-D2CE-0EBC-5271-286051B131D7}"/>
              </a:ext>
            </a:extLst>
          </p:cNvPr>
          <p:cNvSpPr txBox="1">
            <a:spLocks/>
          </p:cNvSpPr>
          <p:nvPr/>
        </p:nvSpPr>
        <p:spPr>
          <a:xfrm>
            <a:off x="838200" y="365126"/>
            <a:ext cx="10515600" cy="8059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sz="4000" dirty="0"/>
              <a:t>Floating Point Accumulation - Solution</a:t>
            </a:r>
          </a:p>
        </p:txBody>
      </p:sp>
    </p:spTree>
    <p:extLst>
      <p:ext uri="{BB962C8B-B14F-4D97-AF65-F5344CB8AC3E}">
        <p14:creationId xmlns:p14="http://schemas.microsoft.com/office/powerpoint/2010/main" val="174292681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7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C6278C-971E-A574-9C6C-B8971A45A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6B3ACB9-09DB-C719-1CB7-F1BE2254D7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94</a:t>
            </a:fld>
            <a:endParaRPr lang="en-CA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59E8C10-20AD-B40D-2668-FB191B4765A5}"/>
              </a:ext>
            </a:extLst>
          </p:cNvPr>
          <p:cNvSpPr txBox="1">
            <a:spLocks/>
          </p:cNvSpPr>
          <p:nvPr/>
        </p:nvSpPr>
        <p:spPr>
          <a:xfrm>
            <a:off x="838200" y="365126"/>
            <a:ext cx="10515600" cy="8059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sz="4000" dirty="0"/>
              <a:t>Floating Point Accumulation - Challenge 2</a:t>
            </a:r>
          </a:p>
        </p:txBody>
      </p:sp>
      <p:sp>
        <p:nvSpPr>
          <p:cNvPr id="3" name="!!!8">
            <a:extLst>
              <a:ext uri="{FF2B5EF4-FFF2-40B4-BE49-F238E27FC236}">
                <a16:creationId xmlns:a16="http://schemas.microsoft.com/office/drawing/2014/main" id="{ED1B60D5-3678-CB6E-661A-C71828B7919D}"/>
              </a:ext>
            </a:extLst>
          </p:cNvPr>
          <p:cNvSpPr/>
          <p:nvPr/>
        </p:nvSpPr>
        <p:spPr>
          <a:xfrm>
            <a:off x="3411947" y="3109697"/>
            <a:ext cx="663581" cy="665110"/>
          </a:xfrm>
          <a:prstGeom prst="ellipse">
            <a:avLst/>
          </a:prstGeom>
          <a:solidFill>
            <a:srgbClr val="BAD2DD"/>
          </a:solidFill>
          <a:ln w="31750">
            <a:solidFill>
              <a:srgbClr val="20628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6" name="!!7">
            <a:extLst>
              <a:ext uri="{FF2B5EF4-FFF2-40B4-BE49-F238E27FC236}">
                <a16:creationId xmlns:a16="http://schemas.microsoft.com/office/drawing/2014/main" id="{8D851E1D-47F2-D3AF-9CAE-9B61A2422EBC}"/>
              </a:ext>
            </a:extLst>
          </p:cNvPr>
          <p:cNvSpPr/>
          <p:nvPr/>
        </p:nvSpPr>
        <p:spPr>
          <a:xfrm>
            <a:off x="3405321" y="3109697"/>
            <a:ext cx="663581" cy="665110"/>
          </a:xfrm>
          <a:prstGeom prst="ellipse">
            <a:avLst/>
          </a:prstGeom>
          <a:solidFill>
            <a:srgbClr val="BAD2DD"/>
          </a:solidFill>
          <a:ln w="31750">
            <a:solidFill>
              <a:srgbClr val="20628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7" name="!!6">
            <a:extLst>
              <a:ext uri="{FF2B5EF4-FFF2-40B4-BE49-F238E27FC236}">
                <a16:creationId xmlns:a16="http://schemas.microsoft.com/office/drawing/2014/main" id="{CF40C8E7-E8A5-0238-2E12-92BC23584BEF}"/>
              </a:ext>
            </a:extLst>
          </p:cNvPr>
          <p:cNvSpPr/>
          <p:nvPr/>
        </p:nvSpPr>
        <p:spPr>
          <a:xfrm>
            <a:off x="3405321" y="3109697"/>
            <a:ext cx="663581" cy="665110"/>
          </a:xfrm>
          <a:prstGeom prst="ellipse">
            <a:avLst/>
          </a:prstGeom>
          <a:solidFill>
            <a:srgbClr val="BAD2DD"/>
          </a:solidFill>
          <a:ln w="31750">
            <a:solidFill>
              <a:srgbClr val="20628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8" name="!!5">
            <a:extLst>
              <a:ext uri="{FF2B5EF4-FFF2-40B4-BE49-F238E27FC236}">
                <a16:creationId xmlns:a16="http://schemas.microsoft.com/office/drawing/2014/main" id="{AD5F53AB-6FD8-F27F-4D97-08282814468D}"/>
              </a:ext>
            </a:extLst>
          </p:cNvPr>
          <p:cNvSpPr/>
          <p:nvPr/>
        </p:nvSpPr>
        <p:spPr>
          <a:xfrm>
            <a:off x="3405320" y="3109697"/>
            <a:ext cx="663581" cy="665110"/>
          </a:xfrm>
          <a:prstGeom prst="ellipse">
            <a:avLst/>
          </a:prstGeom>
          <a:solidFill>
            <a:srgbClr val="BAD2DD"/>
          </a:solidFill>
          <a:ln w="31750">
            <a:solidFill>
              <a:srgbClr val="20628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9" name="!!4">
            <a:extLst>
              <a:ext uri="{FF2B5EF4-FFF2-40B4-BE49-F238E27FC236}">
                <a16:creationId xmlns:a16="http://schemas.microsoft.com/office/drawing/2014/main" id="{83D778CA-FDE4-D730-CB85-0A6B85DFBF56}"/>
              </a:ext>
            </a:extLst>
          </p:cNvPr>
          <p:cNvSpPr/>
          <p:nvPr/>
        </p:nvSpPr>
        <p:spPr>
          <a:xfrm>
            <a:off x="3405319" y="3109697"/>
            <a:ext cx="663581" cy="665110"/>
          </a:xfrm>
          <a:prstGeom prst="ellipse">
            <a:avLst/>
          </a:prstGeom>
          <a:solidFill>
            <a:srgbClr val="BAD2DD"/>
          </a:solidFill>
          <a:ln w="31750">
            <a:solidFill>
              <a:srgbClr val="20628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0" name="!!3">
            <a:extLst>
              <a:ext uri="{FF2B5EF4-FFF2-40B4-BE49-F238E27FC236}">
                <a16:creationId xmlns:a16="http://schemas.microsoft.com/office/drawing/2014/main" id="{BDBD86E0-A0DC-5FAD-FBAF-673827D25289}"/>
              </a:ext>
            </a:extLst>
          </p:cNvPr>
          <p:cNvSpPr/>
          <p:nvPr/>
        </p:nvSpPr>
        <p:spPr>
          <a:xfrm>
            <a:off x="3405319" y="3109697"/>
            <a:ext cx="663581" cy="665110"/>
          </a:xfrm>
          <a:prstGeom prst="ellipse">
            <a:avLst/>
          </a:prstGeom>
          <a:solidFill>
            <a:srgbClr val="BAD2DD"/>
          </a:solidFill>
          <a:ln w="31750">
            <a:solidFill>
              <a:srgbClr val="20628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1" name="!!2">
            <a:extLst>
              <a:ext uri="{FF2B5EF4-FFF2-40B4-BE49-F238E27FC236}">
                <a16:creationId xmlns:a16="http://schemas.microsoft.com/office/drawing/2014/main" id="{985FD84B-C21B-62E7-BF5E-543B4DD4AEB9}"/>
              </a:ext>
            </a:extLst>
          </p:cNvPr>
          <p:cNvSpPr/>
          <p:nvPr/>
        </p:nvSpPr>
        <p:spPr>
          <a:xfrm>
            <a:off x="3405319" y="3109697"/>
            <a:ext cx="663581" cy="665110"/>
          </a:xfrm>
          <a:prstGeom prst="ellipse">
            <a:avLst/>
          </a:prstGeom>
          <a:solidFill>
            <a:srgbClr val="BAD2DD"/>
          </a:solidFill>
          <a:ln w="31750">
            <a:solidFill>
              <a:srgbClr val="20628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2" name="!!1">
            <a:extLst>
              <a:ext uri="{FF2B5EF4-FFF2-40B4-BE49-F238E27FC236}">
                <a16:creationId xmlns:a16="http://schemas.microsoft.com/office/drawing/2014/main" id="{BF1CD1DD-67C5-A0CE-D691-74BA55374FC5}"/>
              </a:ext>
            </a:extLst>
          </p:cNvPr>
          <p:cNvSpPr/>
          <p:nvPr/>
        </p:nvSpPr>
        <p:spPr>
          <a:xfrm>
            <a:off x="3405319" y="3109697"/>
            <a:ext cx="663581" cy="665110"/>
          </a:xfrm>
          <a:prstGeom prst="ellipse">
            <a:avLst/>
          </a:prstGeom>
          <a:solidFill>
            <a:srgbClr val="BAD2DD"/>
          </a:solidFill>
          <a:ln w="31750">
            <a:solidFill>
              <a:srgbClr val="20628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f32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4A2C8169-7849-F33E-00CE-E3728D9C9786}"/>
              </a:ext>
            </a:extLst>
          </p:cNvPr>
          <p:cNvSpPr/>
          <p:nvPr/>
        </p:nvSpPr>
        <p:spPr>
          <a:xfrm>
            <a:off x="3418573" y="3109697"/>
            <a:ext cx="663581" cy="665110"/>
          </a:xfrm>
          <a:prstGeom prst="ellipse">
            <a:avLst/>
          </a:prstGeom>
          <a:solidFill>
            <a:srgbClr val="BAD2DD"/>
          </a:solidFill>
          <a:ln w="31750">
            <a:solidFill>
              <a:srgbClr val="20628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5678902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B84579-ED5C-6DA9-E0BB-6BD2B8D4D8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483B482-1471-F46E-9710-4CC43FFAE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95</a:t>
            </a:fld>
            <a:endParaRPr lang="en-CA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7A9B9EE-397F-01E3-B4E7-2FCDC7A0CDE2}"/>
              </a:ext>
            </a:extLst>
          </p:cNvPr>
          <p:cNvSpPr txBox="1">
            <a:spLocks/>
          </p:cNvSpPr>
          <p:nvPr/>
        </p:nvSpPr>
        <p:spPr>
          <a:xfrm>
            <a:off x="838200" y="365126"/>
            <a:ext cx="10515600" cy="8059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sz="4000" dirty="0"/>
              <a:t>Floating Point Accumulation - Challenge 2</a:t>
            </a:r>
          </a:p>
        </p:txBody>
      </p:sp>
      <p:sp>
        <p:nvSpPr>
          <p:cNvPr id="3" name="!!7">
            <a:extLst>
              <a:ext uri="{FF2B5EF4-FFF2-40B4-BE49-F238E27FC236}">
                <a16:creationId xmlns:a16="http://schemas.microsoft.com/office/drawing/2014/main" id="{BE600F52-7F23-D277-E2B2-F2811A565B3A}"/>
              </a:ext>
            </a:extLst>
          </p:cNvPr>
          <p:cNvSpPr/>
          <p:nvPr/>
        </p:nvSpPr>
        <p:spPr>
          <a:xfrm>
            <a:off x="3405321" y="4130114"/>
            <a:ext cx="663581" cy="665110"/>
          </a:xfrm>
          <a:prstGeom prst="ellipse">
            <a:avLst/>
          </a:prstGeom>
          <a:solidFill>
            <a:srgbClr val="BAD2DD"/>
          </a:solidFill>
          <a:ln w="31750">
            <a:solidFill>
              <a:srgbClr val="20628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!!6">
            <a:extLst>
              <a:ext uri="{FF2B5EF4-FFF2-40B4-BE49-F238E27FC236}">
                <a16:creationId xmlns:a16="http://schemas.microsoft.com/office/drawing/2014/main" id="{B39C722C-423E-44BC-E01B-6A739D858210}"/>
              </a:ext>
            </a:extLst>
          </p:cNvPr>
          <p:cNvSpPr/>
          <p:nvPr/>
        </p:nvSpPr>
        <p:spPr>
          <a:xfrm>
            <a:off x="3405321" y="3930496"/>
            <a:ext cx="663581" cy="665110"/>
          </a:xfrm>
          <a:prstGeom prst="ellipse">
            <a:avLst/>
          </a:prstGeom>
          <a:solidFill>
            <a:srgbClr val="BAD2DD"/>
          </a:solidFill>
          <a:ln w="31750">
            <a:solidFill>
              <a:srgbClr val="20628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!!5">
            <a:extLst>
              <a:ext uri="{FF2B5EF4-FFF2-40B4-BE49-F238E27FC236}">
                <a16:creationId xmlns:a16="http://schemas.microsoft.com/office/drawing/2014/main" id="{75FBCD0B-154C-059E-8199-C7F51B5E8989}"/>
              </a:ext>
            </a:extLst>
          </p:cNvPr>
          <p:cNvSpPr/>
          <p:nvPr/>
        </p:nvSpPr>
        <p:spPr>
          <a:xfrm>
            <a:off x="3405320" y="3730880"/>
            <a:ext cx="663581" cy="665110"/>
          </a:xfrm>
          <a:prstGeom prst="ellipse">
            <a:avLst/>
          </a:prstGeom>
          <a:solidFill>
            <a:srgbClr val="BAD2DD"/>
          </a:solidFill>
          <a:ln w="31750">
            <a:solidFill>
              <a:srgbClr val="20628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!!4">
            <a:extLst>
              <a:ext uri="{FF2B5EF4-FFF2-40B4-BE49-F238E27FC236}">
                <a16:creationId xmlns:a16="http://schemas.microsoft.com/office/drawing/2014/main" id="{EC2D7D12-81A9-0921-4C0D-442477179606}"/>
              </a:ext>
            </a:extLst>
          </p:cNvPr>
          <p:cNvSpPr/>
          <p:nvPr/>
        </p:nvSpPr>
        <p:spPr>
          <a:xfrm>
            <a:off x="3405319" y="3531264"/>
            <a:ext cx="663581" cy="665110"/>
          </a:xfrm>
          <a:prstGeom prst="ellipse">
            <a:avLst/>
          </a:prstGeom>
          <a:solidFill>
            <a:srgbClr val="BAD2DD"/>
          </a:solidFill>
          <a:ln w="31750">
            <a:solidFill>
              <a:srgbClr val="20628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!!3">
            <a:extLst>
              <a:ext uri="{FF2B5EF4-FFF2-40B4-BE49-F238E27FC236}">
                <a16:creationId xmlns:a16="http://schemas.microsoft.com/office/drawing/2014/main" id="{968EFF8E-45C1-ED28-884F-5F84DB97DCB8}"/>
              </a:ext>
            </a:extLst>
          </p:cNvPr>
          <p:cNvSpPr/>
          <p:nvPr/>
        </p:nvSpPr>
        <p:spPr>
          <a:xfrm>
            <a:off x="3405319" y="3331648"/>
            <a:ext cx="663581" cy="665110"/>
          </a:xfrm>
          <a:prstGeom prst="ellipse">
            <a:avLst/>
          </a:prstGeom>
          <a:solidFill>
            <a:srgbClr val="BAD2DD"/>
          </a:solidFill>
          <a:ln w="31750">
            <a:solidFill>
              <a:srgbClr val="20628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!!2">
            <a:extLst>
              <a:ext uri="{FF2B5EF4-FFF2-40B4-BE49-F238E27FC236}">
                <a16:creationId xmlns:a16="http://schemas.microsoft.com/office/drawing/2014/main" id="{BFB53757-4338-E47D-BFB4-FCB0D0D1EE28}"/>
              </a:ext>
            </a:extLst>
          </p:cNvPr>
          <p:cNvSpPr/>
          <p:nvPr/>
        </p:nvSpPr>
        <p:spPr>
          <a:xfrm>
            <a:off x="3405319" y="3132032"/>
            <a:ext cx="663581" cy="665110"/>
          </a:xfrm>
          <a:prstGeom prst="ellipse">
            <a:avLst/>
          </a:prstGeom>
          <a:solidFill>
            <a:srgbClr val="BAD2DD"/>
          </a:solidFill>
          <a:ln w="31750">
            <a:solidFill>
              <a:srgbClr val="20628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!!1">
            <a:extLst>
              <a:ext uri="{FF2B5EF4-FFF2-40B4-BE49-F238E27FC236}">
                <a16:creationId xmlns:a16="http://schemas.microsoft.com/office/drawing/2014/main" id="{DCC18B61-94B8-5240-E6F7-FA647C377EE3}"/>
              </a:ext>
            </a:extLst>
          </p:cNvPr>
          <p:cNvSpPr/>
          <p:nvPr/>
        </p:nvSpPr>
        <p:spPr>
          <a:xfrm>
            <a:off x="3405319" y="2932416"/>
            <a:ext cx="663581" cy="665110"/>
          </a:xfrm>
          <a:prstGeom prst="ellipse">
            <a:avLst/>
          </a:prstGeom>
          <a:solidFill>
            <a:srgbClr val="BAD2DD"/>
          </a:solidFill>
          <a:ln w="31750">
            <a:solidFill>
              <a:srgbClr val="20628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f32</a:t>
            </a:r>
          </a:p>
        </p:txBody>
      </p:sp>
    </p:spTree>
    <p:extLst>
      <p:ext uri="{BB962C8B-B14F-4D97-AF65-F5344CB8AC3E}">
        <p14:creationId xmlns:p14="http://schemas.microsoft.com/office/powerpoint/2010/main" val="15559409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E80CE0-81AA-79D6-BF2E-5078AB1D31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!!8">
            <a:extLst>
              <a:ext uri="{FF2B5EF4-FFF2-40B4-BE49-F238E27FC236}">
                <a16:creationId xmlns:a16="http://schemas.microsoft.com/office/drawing/2014/main" id="{E94FDB21-EACB-8BDD-81D4-9D897C18549D}"/>
              </a:ext>
            </a:extLst>
          </p:cNvPr>
          <p:cNvSpPr/>
          <p:nvPr/>
        </p:nvSpPr>
        <p:spPr>
          <a:xfrm>
            <a:off x="3405319" y="5492220"/>
            <a:ext cx="663581" cy="665110"/>
          </a:xfrm>
          <a:prstGeom prst="ellipse">
            <a:avLst/>
          </a:prstGeom>
          <a:solidFill>
            <a:srgbClr val="BAD2DD"/>
          </a:solidFill>
          <a:ln w="31750">
            <a:solidFill>
              <a:srgbClr val="20628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2" name="!!9">
            <a:extLst>
              <a:ext uri="{FF2B5EF4-FFF2-40B4-BE49-F238E27FC236}">
                <a16:creationId xmlns:a16="http://schemas.microsoft.com/office/drawing/2014/main" id="{77C1031D-D50D-42CE-D9AF-35D5BCC36412}"/>
              </a:ext>
            </a:extLst>
          </p:cNvPr>
          <p:cNvSpPr/>
          <p:nvPr/>
        </p:nvSpPr>
        <p:spPr>
          <a:xfrm>
            <a:off x="3405319" y="5292602"/>
            <a:ext cx="663581" cy="665110"/>
          </a:xfrm>
          <a:prstGeom prst="ellipse">
            <a:avLst/>
          </a:prstGeom>
          <a:solidFill>
            <a:srgbClr val="BAD2DD"/>
          </a:solidFill>
          <a:ln w="31750">
            <a:solidFill>
              <a:srgbClr val="20628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3" name="!!10">
            <a:extLst>
              <a:ext uri="{FF2B5EF4-FFF2-40B4-BE49-F238E27FC236}">
                <a16:creationId xmlns:a16="http://schemas.microsoft.com/office/drawing/2014/main" id="{4EDA3459-F183-4AC5-3FEB-C5459ADBDA15}"/>
              </a:ext>
            </a:extLst>
          </p:cNvPr>
          <p:cNvSpPr/>
          <p:nvPr/>
        </p:nvSpPr>
        <p:spPr>
          <a:xfrm>
            <a:off x="3405318" y="5092986"/>
            <a:ext cx="663581" cy="665110"/>
          </a:xfrm>
          <a:prstGeom prst="ellipse">
            <a:avLst/>
          </a:prstGeom>
          <a:solidFill>
            <a:srgbClr val="BAD2DD"/>
          </a:solidFill>
          <a:ln w="31750">
            <a:solidFill>
              <a:srgbClr val="20628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4" name="!!11">
            <a:extLst>
              <a:ext uri="{FF2B5EF4-FFF2-40B4-BE49-F238E27FC236}">
                <a16:creationId xmlns:a16="http://schemas.microsoft.com/office/drawing/2014/main" id="{E170AB50-9BF7-8D89-35C3-4B2388893613}"/>
              </a:ext>
            </a:extLst>
          </p:cNvPr>
          <p:cNvSpPr/>
          <p:nvPr/>
        </p:nvSpPr>
        <p:spPr>
          <a:xfrm>
            <a:off x="3405317" y="4893370"/>
            <a:ext cx="663581" cy="665110"/>
          </a:xfrm>
          <a:prstGeom prst="ellipse">
            <a:avLst/>
          </a:prstGeom>
          <a:solidFill>
            <a:srgbClr val="BAD2DD"/>
          </a:solidFill>
          <a:ln w="31750">
            <a:solidFill>
              <a:srgbClr val="20628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5" name="!!12">
            <a:extLst>
              <a:ext uri="{FF2B5EF4-FFF2-40B4-BE49-F238E27FC236}">
                <a16:creationId xmlns:a16="http://schemas.microsoft.com/office/drawing/2014/main" id="{D6E96DFA-4732-DEB2-E5D2-8AA8A8E90C0F}"/>
              </a:ext>
            </a:extLst>
          </p:cNvPr>
          <p:cNvSpPr/>
          <p:nvPr/>
        </p:nvSpPr>
        <p:spPr>
          <a:xfrm>
            <a:off x="3405317" y="4693754"/>
            <a:ext cx="663581" cy="665110"/>
          </a:xfrm>
          <a:prstGeom prst="ellipse">
            <a:avLst/>
          </a:prstGeom>
          <a:solidFill>
            <a:srgbClr val="BAD2DD"/>
          </a:solidFill>
          <a:ln w="31750">
            <a:solidFill>
              <a:srgbClr val="20628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6" name="!!13">
            <a:extLst>
              <a:ext uri="{FF2B5EF4-FFF2-40B4-BE49-F238E27FC236}">
                <a16:creationId xmlns:a16="http://schemas.microsoft.com/office/drawing/2014/main" id="{3E31BCAF-51F9-F202-BC47-3A705F4252E9}"/>
              </a:ext>
            </a:extLst>
          </p:cNvPr>
          <p:cNvSpPr/>
          <p:nvPr/>
        </p:nvSpPr>
        <p:spPr>
          <a:xfrm>
            <a:off x="3405317" y="4494138"/>
            <a:ext cx="663581" cy="665110"/>
          </a:xfrm>
          <a:prstGeom prst="ellipse">
            <a:avLst/>
          </a:prstGeom>
          <a:solidFill>
            <a:srgbClr val="BAD2DD"/>
          </a:solidFill>
          <a:ln w="31750">
            <a:solidFill>
              <a:srgbClr val="20628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7" name="!!17">
            <a:extLst>
              <a:ext uri="{FF2B5EF4-FFF2-40B4-BE49-F238E27FC236}">
                <a16:creationId xmlns:a16="http://schemas.microsoft.com/office/drawing/2014/main" id="{31AE72DF-860B-EEAA-CE79-A0DB2817F41B}"/>
              </a:ext>
            </a:extLst>
          </p:cNvPr>
          <p:cNvSpPr/>
          <p:nvPr/>
        </p:nvSpPr>
        <p:spPr>
          <a:xfrm>
            <a:off x="3405317" y="4294522"/>
            <a:ext cx="663581" cy="665110"/>
          </a:xfrm>
          <a:prstGeom prst="ellipse">
            <a:avLst/>
          </a:prstGeom>
          <a:solidFill>
            <a:srgbClr val="BAD2DD"/>
          </a:solidFill>
          <a:ln w="31750">
            <a:solidFill>
              <a:srgbClr val="20628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f32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F0300BC-E0BF-62A5-9639-50E59C480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96</a:t>
            </a:fld>
            <a:endParaRPr lang="en-CA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A6A5AF5-EDBE-9D48-BE80-B4E63DDB68BC}"/>
              </a:ext>
            </a:extLst>
          </p:cNvPr>
          <p:cNvSpPr txBox="1">
            <a:spLocks/>
          </p:cNvSpPr>
          <p:nvPr/>
        </p:nvSpPr>
        <p:spPr>
          <a:xfrm>
            <a:off x="838200" y="365126"/>
            <a:ext cx="10515600" cy="8059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sz="4000" dirty="0"/>
              <a:t>Floating Point Accumulation - Challenge 2</a:t>
            </a:r>
          </a:p>
        </p:txBody>
      </p:sp>
      <p:sp>
        <p:nvSpPr>
          <p:cNvPr id="3" name="!!7">
            <a:extLst>
              <a:ext uri="{FF2B5EF4-FFF2-40B4-BE49-F238E27FC236}">
                <a16:creationId xmlns:a16="http://schemas.microsoft.com/office/drawing/2014/main" id="{618B1138-A66C-A4BD-8299-66AB656559AF}"/>
              </a:ext>
            </a:extLst>
          </p:cNvPr>
          <p:cNvSpPr/>
          <p:nvPr/>
        </p:nvSpPr>
        <p:spPr>
          <a:xfrm>
            <a:off x="3405321" y="4130114"/>
            <a:ext cx="663581" cy="665110"/>
          </a:xfrm>
          <a:prstGeom prst="ellipse">
            <a:avLst/>
          </a:prstGeom>
          <a:solidFill>
            <a:srgbClr val="BAD2DD"/>
          </a:solidFill>
          <a:ln w="31750">
            <a:solidFill>
              <a:srgbClr val="20628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!!6">
            <a:extLst>
              <a:ext uri="{FF2B5EF4-FFF2-40B4-BE49-F238E27FC236}">
                <a16:creationId xmlns:a16="http://schemas.microsoft.com/office/drawing/2014/main" id="{4973D761-1417-B3DD-5D11-79F384B63F71}"/>
              </a:ext>
            </a:extLst>
          </p:cNvPr>
          <p:cNvSpPr/>
          <p:nvPr/>
        </p:nvSpPr>
        <p:spPr>
          <a:xfrm>
            <a:off x="3405321" y="3930496"/>
            <a:ext cx="663581" cy="665110"/>
          </a:xfrm>
          <a:prstGeom prst="ellipse">
            <a:avLst/>
          </a:prstGeom>
          <a:solidFill>
            <a:srgbClr val="BAD2DD"/>
          </a:solidFill>
          <a:ln w="31750">
            <a:solidFill>
              <a:srgbClr val="20628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!!5">
            <a:extLst>
              <a:ext uri="{FF2B5EF4-FFF2-40B4-BE49-F238E27FC236}">
                <a16:creationId xmlns:a16="http://schemas.microsoft.com/office/drawing/2014/main" id="{DC2BAF59-9BDF-E751-B9C2-43927B712760}"/>
              </a:ext>
            </a:extLst>
          </p:cNvPr>
          <p:cNvSpPr/>
          <p:nvPr/>
        </p:nvSpPr>
        <p:spPr>
          <a:xfrm>
            <a:off x="3405320" y="3730880"/>
            <a:ext cx="663581" cy="665110"/>
          </a:xfrm>
          <a:prstGeom prst="ellipse">
            <a:avLst/>
          </a:prstGeom>
          <a:solidFill>
            <a:srgbClr val="BAD2DD"/>
          </a:solidFill>
          <a:ln w="31750">
            <a:solidFill>
              <a:srgbClr val="20628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!!4">
            <a:extLst>
              <a:ext uri="{FF2B5EF4-FFF2-40B4-BE49-F238E27FC236}">
                <a16:creationId xmlns:a16="http://schemas.microsoft.com/office/drawing/2014/main" id="{7AE663E9-9E98-0E09-5D8C-AD12CF3B467C}"/>
              </a:ext>
            </a:extLst>
          </p:cNvPr>
          <p:cNvSpPr/>
          <p:nvPr/>
        </p:nvSpPr>
        <p:spPr>
          <a:xfrm>
            <a:off x="3405319" y="3531264"/>
            <a:ext cx="663581" cy="665110"/>
          </a:xfrm>
          <a:prstGeom prst="ellipse">
            <a:avLst/>
          </a:prstGeom>
          <a:solidFill>
            <a:srgbClr val="BAD2DD"/>
          </a:solidFill>
          <a:ln w="31750">
            <a:solidFill>
              <a:srgbClr val="20628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!!3">
            <a:extLst>
              <a:ext uri="{FF2B5EF4-FFF2-40B4-BE49-F238E27FC236}">
                <a16:creationId xmlns:a16="http://schemas.microsoft.com/office/drawing/2014/main" id="{AACDF635-47B7-961C-AD75-90769F4A6AC7}"/>
              </a:ext>
            </a:extLst>
          </p:cNvPr>
          <p:cNvSpPr/>
          <p:nvPr/>
        </p:nvSpPr>
        <p:spPr>
          <a:xfrm>
            <a:off x="3405319" y="3331648"/>
            <a:ext cx="663581" cy="665110"/>
          </a:xfrm>
          <a:prstGeom prst="ellipse">
            <a:avLst/>
          </a:prstGeom>
          <a:solidFill>
            <a:srgbClr val="BAD2DD"/>
          </a:solidFill>
          <a:ln w="31750">
            <a:solidFill>
              <a:srgbClr val="20628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!!2">
            <a:extLst>
              <a:ext uri="{FF2B5EF4-FFF2-40B4-BE49-F238E27FC236}">
                <a16:creationId xmlns:a16="http://schemas.microsoft.com/office/drawing/2014/main" id="{27E581A4-07B9-8FD5-8A40-E3471964561D}"/>
              </a:ext>
            </a:extLst>
          </p:cNvPr>
          <p:cNvSpPr/>
          <p:nvPr/>
        </p:nvSpPr>
        <p:spPr>
          <a:xfrm>
            <a:off x="3405319" y="3132032"/>
            <a:ext cx="663581" cy="665110"/>
          </a:xfrm>
          <a:prstGeom prst="ellipse">
            <a:avLst/>
          </a:prstGeom>
          <a:solidFill>
            <a:srgbClr val="BAD2DD"/>
          </a:solidFill>
          <a:ln w="31750">
            <a:solidFill>
              <a:srgbClr val="20628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!!1">
            <a:extLst>
              <a:ext uri="{FF2B5EF4-FFF2-40B4-BE49-F238E27FC236}">
                <a16:creationId xmlns:a16="http://schemas.microsoft.com/office/drawing/2014/main" id="{5063D919-979B-0CA1-036B-2036D044B108}"/>
              </a:ext>
            </a:extLst>
          </p:cNvPr>
          <p:cNvSpPr/>
          <p:nvPr/>
        </p:nvSpPr>
        <p:spPr>
          <a:xfrm>
            <a:off x="3405319" y="2932416"/>
            <a:ext cx="663581" cy="665110"/>
          </a:xfrm>
          <a:prstGeom prst="ellipse">
            <a:avLst/>
          </a:prstGeom>
          <a:solidFill>
            <a:srgbClr val="BAD2DD"/>
          </a:solidFill>
          <a:ln w="31750">
            <a:solidFill>
              <a:srgbClr val="20628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f32</a:t>
            </a:r>
          </a:p>
        </p:txBody>
      </p:sp>
    </p:spTree>
    <p:extLst>
      <p:ext uri="{BB962C8B-B14F-4D97-AF65-F5344CB8AC3E}">
        <p14:creationId xmlns:p14="http://schemas.microsoft.com/office/powerpoint/2010/main" val="31114135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BD3AA-5E4F-A439-D86B-1BEAAA44E6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393D343-DF22-DB0D-0ABD-5FE9783B14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97</a:t>
            </a:fld>
            <a:endParaRPr lang="en-CA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F0701CA-FBED-1289-2C89-A186D6EEB034}"/>
              </a:ext>
            </a:extLst>
          </p:cNvPr>
          <p:cNvSpPr txBox="1">
            <a:spLocks/>
          </p:cNvSpPr>
          <p:nvPr/>
        </p:nvSpPr>
        <p:spPr>
          <a:xfrm>
            <a:off x="838200" y="365126"/>
            <a:ext cx="10515600" cy="8059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sz="4000" dirty="0"/>
              <a:t>Floating Point Accumulation - Challenge 2</a:t>
            </a:r>
          </a:p>
        </p:txBody>
      </p:sp>
      <p:sp>
        <p:nvSpPr>
          <p:cNvPr id="3" name="!!7">
            <a:extLst>
              <a:ext uri="{FF2B5EF4-FFF2-40B4-BE49-F238E27FC236}">
                <a16:creationId xmlns:a16="http://schemas.microsoft.com/office/drawing/2014/main" id="{E0B2BA2F-2C2B-DB15-AF01-EF2C950A6833}"/>
              </a:ext>
            </a:extLst>
          </p:cNvPr>
          <p:cNvSpPr/>
          <p:nvPr/>
        </p:nvSpPr>
        <p:spPr>
          <a:xfrm>
            <a:off x="3405321" y="4130114"/>
            <a:ext cx="663581" cy="665110"/>
          </a:xfrm>
          <a:prstGeom prst="ellipse">
            <a:avLst/>
          </a:prstGeom>
          <a:solidFill>
            <a:srgbClr val="BAD2DD"/>
          </a:solidFill>
          <a:ln w="31750">
            <a:solidFill>
              <a:srgbClr val="20628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!!6">
            <a:extLst>
              <a:ext uri="{FF2B5EF4-FFF2-40B4-BE49-F238E27FC236}">
                <a16:creationId xmlns:a16="http://schemas.microsoft.com/office/drawing/2014/main" id="{4D5BB4D1-A3ED-83AE-D952-66AFA841FB28}"/>
              </a:ext>
            </a:extLst>
          </p:cNvPr>
          <p:cNvSpPr/>
          <p:nvPr/>
        </p:nvSpPr>
        <p:spPr>
          <a:xfrm>
            <a:off x="3405321" y="3930496"/>
            <a:ext cx="663581" cy="665110"/>
          </a:xfrm>
          <a:prstGeom prst="ellipse">
            <a:avLst/>
          </a:prstGeom>
          <a:solidFill>
            <a:srgbClr val="BAD2DD"/>
          </a:solidFill>
          <a:ln w="31750">
            <a:solidFill>
              <a:srgbClr val="20628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!!5">
            <a:extLst>
              <a:ext uri="{FF2B5EF4-FFF2-40B4-BE49-F238E27FC236}">
                <a16:creationId xmlns:a16="http://schemas.microsoft.com/office/drawing/2014/main" id="{726377B0-109C-0309-4080-BD2C7B1FBB67}"/>
              </a:ext>
            </a:extLst>
          </p:cNvPr>
          <p:cNvSpPr/>
          <p:nvPr/>
        </p:nvSpPr>
        <p:spPr>
          <a:xfrm>
            <a:off x="3405320" y="3730880"/>
            <a:ext cx="663581" cy="665110"/>
          </a:xfrm>
          <a:prstGeom prst="ellipse">
            <a:avLst/>
          </a:prstGeom>
          <a:solidFill>
            <a:srgbClr val="BAD2DD"/>
          </a:solidFill>
          <a:ln w="31750">
            <a:solidFill>
              <a:srgbClr val="20628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!!4">
            <a:extLst>
              <a:ext uri="{FF2B5EF4-FFF2-40B4-BE49-F238E27FC236}">
                <a16:creationId xmlns:a16="http://schemas.microsoft.com/office/drawing/2014/main" id="{F20324E0-C207-319A-ADDC-A445676C0CAB}"/>
              </a:ext>
            </a:extLst>
          </p:cNvPr>
          <p:cNvSpPr/>
          <p:nvPr/>
        </p:nvSpPr>
        <p:spPr>
          <a:xfrm>
            <a:off x="3405319" y="3531264"/>
            <a:ext cx="663581" cy="665110"/>
          </a:xfrm>
          <a:prstGeom prst="ellipse">
            <a:avLst/>
          </a:prstGeom>
          <a:solidFill>
            <a:srgbClr val="BAD2DD"/>
          </a:solidFill>
          <a:ln w="31750">
            <a:solidFill>
              <a:srgbClr val="20628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!!3">
            <a:extLst>
              <a:ext uri="{FF2B5EF4-FFF2-40B4-BE49-F238E27FC236}">
                <a16:creationId xmlns:a16="http://schemas.microsoft.com/office/drawing/2014/main" id="{2B61F2BF-D3B9-1665-6AB5-C3832ACB589C}"/>
              </a:ext>
            </a:extLst>
          </p:cNvPr>
          <p:cNvSpPr/>
          <p:nvPr/>
        </p:nvSpPr>
        <p:spPr>
          <a:xfrm>
            <a:off x="3405319" y="3331648"/>
            <a:ext cx="663581" cy="665110"/>
          </a:xfrm>
          <a:prstGeom prst="ellipse">
            <a:avLst/>
          </a:prstGeom>
          <a:solidFill>
            <a:srgbClr val="BAD2DD"/>
          </a:solidFill>
          <a:ln w="31750">
            <a:solidFill>
              <a:srgbClr val="20628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!!2">
            <a:extLst>
              <a:ext uri="{FF2B5EF4-FFF2-40B4-BE49-F238E27FC236}">
                <a16:creationId xmlns:a16="http://schemas.microsoft.com/office/drawing/2014/main" id="{D13ABED8-C2C1-4FF2-203B-642704DB42EF}"/>
              </a:ext>
            </a:extLst>
          </p:cNvPr>
          <p:cNvSpPr/>
          <p:nvPr/>
        </p:nvSpPr>
        <p:spPr>
          <a:xfrm>
            <a:off x="3405319" y="3132032"/>
            <a:ext cx="663581" cy="665110"/>
          </a:xfrm>
          <a:prstGeom prst="ellipse">
            <a:avLst/>
          </a:prstGeom>
          <a:solidFill>
            <a:srgbClr val="BAD2DD"/>
          </a:solidFill>
          <a:ln w="31750">
            <a:solidFill>
              <a:srgbClr val="20628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!!1">
            <a:extLst>
              <a:ext uri="{FF2B5EF4-FFF2-40B4-BE49-F238E27FC236}">
                <a16:creationId xmlns:a16="http://schemas.microsoft.com/office/drawing/2014/main" id="{2065C906-3D4B-892E-8A60-6048E77B61CC}"/>
              </a:ext>
            </a:extLst>
          </p:cNvPr>
          <p:cNvSpPr/>
          <p:nvPr/>
        </p:nvSpPr>
        <p:spPr>
          <a:xfrm>
            <a:off x="3405319" y="2932416"/>
            <a:ext cx="663581" cy="665110"/>
          </a:xfrm>
          <a:prstGeom prst="ellipse">
            <a:avLst/>
          </a:prstGeom>
          <a:solidFill>
            <a:srgbClr val="BAD2DD"/>
          </a:solidFill>
          <a:ln w="31750">
            <a:solidFill>
              <a:srgbClr val="20628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f32</a:t>
            </a:r>
          </a:p>
        </p:txBody>
      </p:sp>
      <p:sp>
        <p:nvSpPr>
          <p:cNvPr id="7" name="!!8">
            <a:extLst>
              <a:ext uri="{FF2B5EF4-FFF2-40B4-BE49-F238E27FC236}">
                <a16:creationId xmlns:a16="http://schemas.microsoft.com/office/drawing/2014/main" id="{1D4C7DDF-DAD0-E308-0B75-CB13971BA89C}"/>
              </a:ext>
            </a:extLst>
          </p:cNvPr>
          <p:cNvSpPr/>
          <p:nvPr/>
        </p:nvSpPr>
        <p:spPr>
          <a:xfrm>
            <a:off x="2497545" y="4130114"/>
            <a:ext cx="663581" cy="665110"/>
          </a:xfrm>
          <a:prstGeom prst="ellipse">
            <a:avLst/>
          </a:prstGeom>
          <a:solidFill>
            <a:srgbClr val="FFDEBF"/>
          </a:solidFill>
          <a:ln w="31750">
            <a:solidFill>
              <a:srgbClr val="FF8B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2" name="!!9">
            <a:extLst>
              <a:ext uri="{FF2B5EF4-FFF2-40B4-BE49-F238E27FC236}">
                <a16:creationId xmlns:a16="http://schemas.microsoft.com/office/drawing/2014/main" id="{3AD6DB74-AE64-4A62-1B05-F6D65E6B4692}"/>
              </a:ext>
            </a:extLst>
          </p:cNvPr>
          <p:cNvSpPr/>
          <p:nvPr/>
        </p:nvSpPr>
        <p:spPr>
          <a:xfrm>
            <a:off x="2497545" y="3930496"/>
            <a:ext cx="663581" cy="665110"/>
          </a:xfrm>
          <a:prstGeom prst="ellipse">
            <a:avLst/>
          </a:prstGeom>
          <a:solidFill>
            <a:srgbClr val="FFDEBF"/>
          </a:solidFill>
          <a:ln w="31750">
            <a:solidFill>
              <a:srgbClr val="FF8B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3" name="!!10">
            <a:extLst>
              <a:ext uri="{FF2B5EF4-FFF2-40B4-BE49-F238E27FC236}">
                <a16:creationId xmlns:a16="http://schemas.microsoft.com/office/drawing/2014/main" id="{AFE12FD0-74C4-029F-AF9F-293418F77E24}"/>
              </a:ext>
            </a:extLst>
          </p:cNvPr>
          <p:cNvSpPr/>
          <p:nvPr/>
        </p:nvSpPr>
        <p:spPr>
          <a:xfrm>
            <a:off x="2497544" y="3730880"/>
            <a:ext cx="663581" cy="665110"/>
          </a:xfrm>
          <a:prstGeom prst="ellipse">
            <a:avLst/>
          </a:prstGeom>
          <a:solidFill>
            <a:srgbClr val="FFDEBF"/>
          </a:solidFill>
          <a:ln w="31750">
            <a:solidFill>
              <a:srgbClr val="FF8B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4" name="!!11">
            <a:extLst>
              <a:ext uri="{FF2B5EF4-FFF2-40B4-BE49-F238E27FC236}">
                <a16:creationId xmlns:a16="http://schemas.microsoft.com/office/drawing/2014/main" id="{1CE2728A-8FC2-7132-7531-37A19D335F89}"/>
              </a:ext>
            </a:extLst>
          </p:cNvPr>
          <p:cNvSpPr/>
          <p:nvPr/>
        </p:nvSpPr>
        <p:spPr>
          <a:xfrm>
            <a:off x="2497543" y="3531264"/>
            <a:ext cx="663581" cy="665110"/>
          </a:xfrm>
          <a:prstGeom prst="ellipse">
            <a:avLst/>
          </a:prstGeom>
          <a:solidFill>
            <a:srgbClr val="FFDEBF"/>
          </a:solidFill>
          <a:ln w="31750">
            <a:solidFill>
              <a:srgbClr val="FF8B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5" name="!!12">
            <a:extLst>
              <a:ext uri="{FF2B5EF4-FFF2-40B4-BE49-F238E27FC236}">
                <a16:creationId xmlns:a16="http://schemas.microsoft.com/office/drawing/2014/main" id="{8982068C-4BC4-4CEB-ED59-80C18E5F6CB6}"/>
              </a:ext>
            </a:extLst>
          </p:cNvPr>
          <p:cNvSpPr/>
          <p:nvPr/>
        </p:nvSpPr>
        <p:spPr>
          <a:xfrm>
            <a:off x="2497543" y="3331648"/>
            <a:ext cx="663581" cy="665110"/>
          </a:xfrm>
          <a:prstGeom prst="ellipse">
            <a:avLst/>
          </a:prstGeom>
          <a:solidFill>
            <a:srgbClr val="FFDEBF"/>
          </a:solidFill>
          <a:ln w="31750">
            <a:solidFill>
              <a:srgbClr val="FF8B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6" name="!!13">
            <a:extLst>
              <a:ext uri="{FF2B5EF4-FFF2-40B4-BE49-F238E27FC236}">
                <a16:creationId xmlns:a16="http://schemas.microsoft.com/office/drawing/2014/main" id="{BBFEB69A-91E2-D450-4F8A-F7C8909C42EF}"/>
              </a:ext>
            </a:extLst>
          </p:cNvPr>
          <p:cNvSpPr/>
          <p:nvPr/>
        </p:nvSpPr>
        <p:spPr>
          <a:xfrm>
            <a:off x="2497543" y="3132032"/>
            <a:ext cx="663581" cy="665110"/>
          </a:xfrm>
          <a:prstGeom prst="ellipse">
            <a:avLst/>
          </a:prstGeom>
          <a:solidFill>
            <a:srgbClr val="FFDEBF"/>
          </a:solidFill>
          <a:ln w="31750">
            <a:solidFill>
              <a:srgbClr val="FF8B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7" name="!!17">
            <a:extLst>
              <a:ext uri="{FF2B5EF4-FFF2-40B4-BE49-F238E27FC236}">
                <a16:creationId xmlns:a16="http://schemas.microsoft.com/office/drawing/2014/main" id="{4E3C0CC2-625B-704F-3DD3-D90108B4B126}"/>
              </a:ext>
            </a:extLst>
          </p:cNvPr>
          <p:cNvSpPr/>
          <p:nvPr/>
        </p:nvSpPr>
        <p:spPr>
          <a:xfrm>
            <a:off x="2497543" y="2932416"/>
            <a:ext cx="663581" cy="665110"/>
          </a:xfrm>
          <a:prstGeom prst="ellipse">
            <a:avLst/>
          </a:prstGeom>
          <a:solidFill>
            <a:srgbClr val="FFDEBF"/>
          </a:solidFill>
          <a:ln w="31750">
            <a:solidFill>
              <a:srgbClr val="FF8B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f32</a:t>
            </a:r>
          </a:p>
        </p:txBody>
      </p:sp>
    </p:spTree>
    <p:extLst>
      <p:ext uri="{BB962C8B-B14F-4D97-AF65-F5344CB8AC3E}">
        <p14:creationId xmlns:p14="http://schemas.microsoft.com/office/powerpoint/2010/main" val="2807731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2A2655-7758-B3BE-19E4-4907439D91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2B1EDF2-ABFD-5C38-AB76-D0145179B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98</a:t>
            </a:fld>
            <a:endParaRPr lang="en-CA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BA1236E-B861-DD99-3FF4-B006B0D4760D}"/>
              </a:ext>
            </a:extLst>
          </p:cNvPr>
          <p:cNvSpPr txBox="1">
            <a:spLocks/>
          </p:cNvSpPr>
          <p:nvPr/>
        </p:nvSpPr>
        <p:spPr>
          <a:xfrm>
            <a:off x="838200" y="365126"/>
            <a:ext cx="10515600" cy="8059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sz="4000" dirty="0"/>
              <a:t>Floating Point Accumulation - Challenge 2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302D1B18-963C-901E-8271-CB8EB27D27B6}"/>
              </a:ext>
            </a:extLst>
          </p:cNvPr>
          <p:cNvSpPr/>
          <p:nvPr/>
        </p:nvSpPr>
        <p:spPr>
          <a:xfrm>
            <a:off x="3405321" y="4130114"/>
            <a:ext cx="663581" cy="665110"/>
          </a:xfrm>
          <a:prstGeom prst="ellipse">
            <a:avLst/>
          </a:prstGeom>
          <a:solidFill>
            <a:srgbClr val="BAD2DD"/>
          </a:solidFill>
          <a:ln w="31750">
            <a:solidFill>
              <a:srgbClr val="20628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A354231B-8C26-F535-112F-865D4FF46370}"/>
              </a:ext>
            </a:extLst>
          </p:cNvPr>
          <p:cNvSpPr/>
          <p:nvPr/>
        </p:nvSpPr>
        <p:spPr>
          <a:xfrm>
            <a:off x="3405321" y="3930496"/>
            <a:ext cx="663581" cy="665110"/>
          </a:xfrm>
          <a:prstGeom prst="ellipse">
            <a:avLst/>
          </a:prstGeom>
          <a:solidFill>
            <a:srgbClr val="BAD2DD"/>
          </a:solidFill>
          <a:ln w="31750">
            <a:solidFill>
              <a:srgbClr val="20628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1C2E644-C627-9683-18F1-91B4AA5A9895}"/>
              </a:ext>
            </a:extLst>
          </p:cNvPr>
          <p:cNvSpPr/>
          <p:nvPr/>
        </p:nvSpPr>
        <p:spPr>
          <a:xfrm>
            <a:off x="3405320" y="3730880"/>
            <a:ext cx="663581" cy="665110"/>
          </a:xfrm>
          <a:prstGeom prst="ellipse">
            <a:avLst/>
          </a:prstGeom>
          <a:solidFill>
            <a:srgbClr val="BAD2DD"/>
          </a:solidFill>
          <a:ln w="31750">
            <a:solidFill>
              <a:srgbClr val="20628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01F7572-F880-0256-F6EE-E8DEBF678E7B}"/>
              </a:ext>
            </a:extLst>
          </p:cNvPr>
          <p:cNvSpPr/>
          <p:nvPr/>
        </p:nvSpPr>
        <p:spPr>
          <a:xfrm>
            <a:off x="3405319" y="3531264"/>
            <a:ext cx="663581" cy="665110"/>
          </a:xfrm>
          <a:prstGeom prst="ellipse">
            <a:avLst/>
          </a:prstGeom>
          <a:solidFill>
            <a:srgbClr val="BAD2DD"/>
          </a:solidFill>
          <a:ln w="31750">
            <a:solidFill>
              <a:srgbClr val="20628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700C0D1-1DFF-2E7B-3EB7-312F1F0BE5C4}"/>
              </a:ext>
            </a:extLst>
          </p:cNvPr>
          <p:cNvSpPr/>
          <p:nvPr/>
        </p:nvSpPr>
        <p:spPr>
          <a:xfrm>
            <a:off x="3405319" y="3331648"/>
            <a:ext cx="663581" cy="665110"/>
          </a:xfrm>
          <a:prstGeom prst="ellipse">
            <a:avLst/>
          </a:prstGeom>
          <a:solidFill>
            <a:srgbClr val="BAD2DD"/>
          </a:solidFill>
          <a:ln w="31750">
            <a:solidFill>
              <a:srgbClr val="20628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98405C66-95A9-A912-D605-57E0F26815E3}"/>
              </a:ext>
            </a:extLst>
          </p:cNvPr>
          <p:cNvSpPr/>
          <p:nvPr/>
        </p:nvSpPr>
        <p:spPr>
          <a:xfrm>
            <a:off x="3405319" y="3132032"/>
            <a:ext cx="663581" cy="665110"/>
          </a:xfrm>
          <a:prstGeom prst="ellipse">
            <a:avLst/>
          </a:prstGeom>
          <a:solidFill>
            <a:srgbClr val="BAD2DD"/>
          </a:solidFill>
          <a:ln w="31750">
            <a:solidFill>
              <a:srgbClr val="20628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BFACDD92-10DE-C016-E688-A201A3BD54BD}"/>
              </a:ext>
            </a:extLst>
          </p:cNvPr>
          <p:cNvSpPr/>
          <p:nvPr/>
        </p:nvSpPr>
        <p:spPr>
          <a:xfrm>
            <a:off x="3405319" y="2932416"/>
            <a:ext cx="663581" cy="665110"/>
          </a:xfrm>
          <a:prstGeom prst="ellipse">
            <a:avLst/>
          </a:prstGeom>
          <a:solidFill>
            <a:srgbClr val="BAD2DD"/>
          </a:solidFill>
          <a:ln w="31750">
            <a:solidFill>
              <a:srgbClr val="20628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f32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602F931-77AB-A026-E7F7-3E7B0A955856}"/>
              </a:ext>
            </a:extLst>
          </p:cNvPr>
          <p:cNvSpPr/>
          <p:nvPr/>
        </p:nvSpPr>
        <p:spPr>
          <a:xfrm>
            <a:off x="2497545" y="4130114"/>
            <a:ext cx="663581" cy="665110"/>
          </a:xfrm>
          <a:prstGeom prst="ellipse">
            <a:avLst/>
          </a:prstGeom>
          <a:solidFill>
            <a:srgbClr val="FFDEBF"/>
          </a:solidFill>
          <a:ln w="31750">
            <a:solidFill>
              <a:srgbClr val="FF8B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1906D353-39A2-C7C8-E537-CE5E455F32A9}"/>
              </a:ext>
            </a:extLst>
          </p:cNvPr>
          <p:cNvSpPr/>
          <p:nvPr/>
        </p:nvSpPr>
        <p:spPr>
          <a:xfrm>
            <a:off x="2497545" y="3930496"/>
            <a:ext cx="663581" cy="665110"/>
          </a:xfrm>
          <a:prstGeom prst="ellipse">
            <a:avLst/>
          </a:prstGeom>
          <a:solidFill>
            <a:srgbClr val="FFDEBF"/>
          </a:solidFill>
          <a:ln w="31750">
            <a:solidFill>
              <a:srgbClr val="FF8B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17B7FD1-315C-9338-9140-7DF8771C9CF5}"/>
              </a:ext>
            </a:extLst>
          </p:cNvPr>
          <p:cNvSpPr/>
          <p:nvPr/>
        </p:nvSpPr>
        <p:spPr>
          <a:xfrm>
            <a:off x="2497544" y="3730880"/>
            <a:ext cx="663581" cy="665110"/>
          </a:xfrm>
          <a:prstGeom prst="ellipse">
            <a:avLst/>
          </a:prstGeom>
          <a:solidFill>
            <a:srgbClr val="FFDEBF"/>
          </a:solidFill>
          <a:ln w="31750">
            <a:solidFill>
              <a:srgbClr val="FF8B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FB1CC292-13D7-D534-2458-8D85022388BE}"/>
              </a:ext>
            </a:extLst>
          </p:cNvPr>
          <p:cNvSpPr/>
          <p:nvPr/>
        </p:nvSpPr>
        <p:spPr>
          <a:xfrm>
            <a:off x="2497543" y="3531264"/>
            <a:ext cx="663581" cy="665110"/>
          </a:xfrm>
          <a:prstGeom prst="ellipse">
            <a:avLst/>
          </a:prstGeom>
          <a:solidFill>
            <a:srgbClr val="FFDEBF"/>
          </a:solidFill>
          <a:ln w="31750">
            <a:solidFill>
              <a:srgbClr val="FF8B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5D7868DA-2325-6E2F-92AD-4980C3AD5359}"/>
              </a:ext>
            </a:extLst>
          </p:cNvPr>
          <p:cNvSpPr/>
          <p:nvPr/>
        </p:nvSpPr>
        <p:spPr>
          <a:xfrm>
            <a:off x="2497543" y="3331648"/>
            <a:ext cx="663581" cy="665110"/>
          </a:xfrm>
          <a:prstGeom prst="ellipse">
            <a:avLst/>
          </a:prstGeom>
          <a:solidFill>
            <a:srgbClr val="FFDEBF"/>
          </a:solidFill>
          <a:ln w="31750">
            <a:solidFill>
              <a:srgbClr val="FF8B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1D783A96-6FC9-16AE-84E8-857C6AAABA0B}"/>
              </a:ext>
            </a:extLst>
          </p:cNvPr>
          <p:cNvSpPr/>
          <p:nvPr/>
        </p:nvSpPr>
        <p:spPr>
          <a:xfrm>
            <a:off x="2497543" y="3132032"/>
            <a:ext cx="663581" cy="665110"/>
          </a:xfrm>
          <a:prstGeom prst="ellipse">
            <a:avLst/>
          </a:prstGeom>
          <a:solidFill>
            <a:srgbClr val="FFDEBF"/>
          </a:solidFill>
          <a:ln w="31750">
            <a:solidFill>
              <a:srgbClr val="FF8B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FCB2DBE5-14E7-2196-2B56-DE80D88DE65D}"/>
              </a:ext>
            </a:extLst>
          </p:cNvPr>
          <p:cNvSpPr/>
          <p:nvPr/>
        </p:nvSpPr>
        <p:spPr>
          <a:xfrm>
            <a:off x="2497543" y="2932416"/>
            <a:ext cx="663581" cy="665110"/>
          </a:xfrm>
          <a:prstGeom prst="ellipse">
            <a:avLst/>
          </a:prstGeom>
          <a:solidFill>
            <a:srgbClr val="FFDEBF"/>
          </a:solidFill>
          <a:ln w="31750">
            <a:solidFill>
              <a:srgbClr val="FF8B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f32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6D05734-8BE1-827A-E387-6410CB252884}"/>
              </a:ext>
            </a:extLst>
          </p:cNvPr>
          <p:cNvSpPr/>
          <p:nvPr/>
        </p:nvSpPr>
        <p:spPr>
          <a:xfrm>
            <a:off x="1589766" y="4130114"/>
            <a:ext cx="663581" cy="665110"/>
          </a:xfrm>
          <a:prstGeom prst="ellipse">
            <a:avLst/>
          </a:prstGeom>
          <a:solidFill>
            <a:srgbClr val="BAD2DD"/>
          </a:solidFill>
          <a:ln w="31750">
            <a:solidFill>
              <a:srgbClr val="20628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7CEA906A-5DDE-8FAF-6C9A-B89B803D7B97}"/>
              </a:ext>
            </a:extLst>
          </p:cNvPr>
          <p:cNvSpPr/>
          <p:nvPr/>
        </p:nvSpPr>
        <p:spPr>
          <a:xfrm>
            <a:off x="1589766" y="3930496"/>
            <a:ext cx="663581" cy="665110"/>
          </a:xfrm>
          <a:prstGeom prst="ellipse">
            <a:avLst/>
          </a:prstGeom>
          <a:solidFill>
            <a:srgbClr val="BAD2DD"/>
          </a:solidFill>
          <a:ln w="31750">
            <a:solidFill>
              <a:srgbClr val="20628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81E1DD0C-2089-E0C5-DAA4-D672017B6755}"/>
              </a:ext>
            </a:extLst>
          </p:cNvPr>
          <p:cNvSpPr/>
          <p:nvPr/>
        </p:nvSpPr>
        <p:spPr>
          <a:xfrm>
            <a:off x="1589765" y="3730880"/>
            <a:ext cx="663581" cy="665110"/>
          </a:xfrm>
          <a:prstGeom prst="ellipse">
            <a:avLst/>
          </a:prstGeom>
          <a:solidFill>
            <a:srgbClr val="BAD2DD"/>
          </a:solidFill>
          <a:ln w="31750">
            <a:solidFill>
              <a:srgbClr val="20628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22CF933-B693-4925-4FCA-68603A4E98FE}"/>
              </a:ext>
            </a:extLst>
          </p:cNvPr>
          <p:cNvSpPr/>
          <p:nvPr/>
        </p:nvSpPr>
        <p:spPr>
          <a:xfrm>
            <a:off x="1589764" y="3531264"/>
            <a:ext cx="663581" cy="665110"/>
          </a:xfrm>
          <a:prstGeom prst="ellipse">
            <a:avLst/>
          </a:prstGeom>
          <a:solidFill>
            <a:srgbClr val="BAD2DD"/>
          </a:solidFill>
          <a:ln w="31750">
            <a:solidFill>
              <a:srgbClr val="20628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E138B41B-15A7-4F23-A21E-AB29A28D4087}"/>
              </a:ext>
            </a:extLst>
          </p:cNvPr>
          <p:cNvSpPr/>
          <p:nvPr/>
        </p:nvSpPr>
        <p:spPr>
          <a:xfrm>
            <a:off x="1589764" y="3331648"/>
            <a:ext cx="663581" cy="665110"/>
          </a:xfrm>
          <a:prstGeom prst="ellipse">
            <a:avLst/>
          </a:prstGeom>
          <a:solidFill>
            <a:srgbClr val="BAD2DD"/>
          </a:solidFill>
          <a:ln w="31750">
            <a:solidFill>
              <a:srgbClr val="20628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A2E1790B-89F7-052E-2FFE-52954CF4D421}"/>
              </a:ext>
            </a:extLst>
          </p:cNvPr>
          <p:cNvSpPr/>
          <p:nvPr/>
        </p:nvSpPr>
        <p:spPr>
          <a:xfrm>
            <a:off x="1589764" y="3132032"/>
            <a:ext cx="663581" cy="665110"/>
          </a:xfrm>
          <a:prstGeom prst="ellipse">
            <a:avLst/>
          </a:prstGeom>
          <a:solidFill>
            <a:srgbClr val="BAD2DD"/>
          </a:solidFill>
          <a:ln w="31750">
            <a:solidFill>
              <a:srgbClr val="20628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12417496-FCDE-7E3A-6E94-F44254D5D119}"/>
              </a:ext>
            </a:extLst>
          </p:cNvPr>
          <p:cNvSpPr/>
          <p:nvPr/>
        </p:nvSpPr>
        <p:spPr>
          <a:xfrm>
            <a:off x="1589764" y="2932416"/>
            <a:ext cx="663581" cy="665110"/>
          </a:xfrm>
          <a:prstGeom prst="ellipse">
            <a:avLst/>
          </a:prstGeom>
          <a:solidFill>
            <a:srgbClr val="BAD2DD"/>
          </a:solidFill>
          <a:ln w="31750">
            <a:solidFill>
              <a:srgbClr val="20628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f32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D593FB7E-F52B-F625-DE34-3696284FB8D5}"/>
              </a:ext>
            </a:extLst>
          </p:cNvPr>
          <p:cNvSpPr/>
          <p:nvPr/>
        </p:nvSpPr>
        <p:spPr>
          <a:xfrm>
            <a:off x="681990" y="4130114"/>
            <a:ext cx="663581" cy="665110"/>
          </a:xfrm>
          <a:prstGeom prst="ellipse">
            <a:avLst/>
          </a:prstGeom>
          <a:solidFill>
            <a:srgbClr val="FFDEBF"/>
          </a:solidFill>
          <a:ln w="31750">
            <a:solidFill>
              <a:srgbClr val="FF8B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E26E2FDA-0459-308D-932A-55493B1F8D9F}"/>
              </a:ext>
            </a:extLst>
          </p:cNvPr>
          <p:cNvSpPr/>
          <p:nvPr/>
        </p:nvSpPr>
        <p:spPr>
          <a:xfrm>
            <a:off x="681990" y="3930496"/>
            <a:ext cx="663581" cy="665110"/>
          </a:xfrm>
          <a:prstGeom prst="ellipse">
            <a:avLst/>
          </a:prstGeom>
          <a:solidFill>
            <a:srgbClr val="FFDEBF"/>
          </a:solidFill>
          <a:ln w="31750">
            <a:solidFill>
              <a:srgbClr val="FF8B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6276DEA3-B6FB-21CE-05BA-C7492F8CEF82}"/>
              </a:ext>
            </a:extLst>
          </p:cNvPr>
          <p:cNvSpPr/>
          <p:nvPr/>
        </p:nvSpPr>
        <p:spPr>
          <a:xfrm>
            <a:off x="681989" y="3730880"/>
            <a:ext cx="663581" cy="665110"/>
          </a:xfrm>
          <a:prstGeom prst="ellipse">
            <a:avLst/>
          </a:prstGeom>
          <a:solidFill>
            <a:srgbClr val="FFDEBF"/>
          </a:solidFill>
          <a:ln w="31750">
            <a:solidFill>
              <a:srgbClr val="FF8B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23D59E35-562B-1D06-E240-E64541D6A559}"/>
              </a:ext>
            </a:extLst>
          </p:cNvPr>
          <p:cNvSpPr/>
          <p:nvPr/>
        </p:nvSpPr>
        <p:spPr>
          <a:xfrm>
            <a:off x="681988" y="3531264"/>
            <a:ext cx="663581" cy="665110"/>
          </a:xfrm>
          <a:prstGeom prst="ellipse">
            <a:avLst/>
          </a:prstGeom>
          <a:solidFill>
            <a:srgbClr val="FFDEBF"/>
          </a:solidFill>
          <a:ln w="31750">
            <a:solidFill>
              <a:srgbClr val="FF8B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083DD35D-3DE8-2264-91BA-A4771F203C82}"/>
              </a:ext>
            </a:extLst>
          </p:cNvPr>
          <p:cNvSpPr/>
          <p:nvPr/>
        </p:nvSpPr>
        <p:spPr>
          <a:xfrm>
            <a:off x="681988" y="3331648"/>
            <a:ext cx="663581" cy="665110"/>
          </a:xfrm>
          <a:prstGeom prst="ellipse">
            <a:avLst/>
          </a:prstGeom>
          <a:solidFill>
            <a:srgbClr val="FFDEBF"/>
          </a:solidFill>
          <a:ln w="31750">
            <a:solidFill>
              <a:srgbClr val="FF8B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961A5E5B-32A2-E5ED-CAE3-4E22D08B4A5B}"/>
              </a:ext>
            </a:extLst>
          </p:cNvPr>
          <p:cNvSpPr/>
          <p:nvPr/>
        </p:nvSpPr>
        <p:spPr>
          <a:xfrm>
            <a:off x="681988" y="3132032"/>
            <a:ext cx="663581" cy="665110"/>
          </a:xfrm>
          <a:prstGeom prst="ellipse">
            <a:avLst/>
          </a:prstGeom>
          <a:solidFill>
            <a:srgbClr val="FFDEBF"/>
          </a:solidFill>
          <a:ln w="31750">
            <a:solidFill>
              <a:srgbClr val="FF8B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07D45CE0-B166-27F1-8A50-681038307230}"/>
              </a:ext>
            </a:extLst>
          </p:cNvPr>
          <p:cNvSpPr/>
          <p:nvPr/>
        </p:nvSpPr>
        <p:spPr>
          <a:xfrm>
            <a:off x="681988" y="2932416"/>
            <a:ext cx="663581" cy="665110"/>
          </a:xfrm>
          <a:prstGeom prst="ellipse">
            <a:avLst/>
          </a:prstGeom>
          <a:solidFill>
            <a:srgbClr val="FFDEBF"/>
          </a:solidFill>
          <a:ln w="31750">
            <a:solidFill>
              <a:srgbClr val="FF8B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f32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E6A52260-B664-8E8E-0E1F-370C62C962A9}"/>
              </a:ext>
            </a:extLst>
          </p:cNvPr>
          <p:cNvSpPr/>
          <p:nvPr/>
        </p:nvSpPr>
        <p:spPr>
          <a:xfrm>
            <a:off x="-225790" y="4130114"/>
            <a:ext cx="663581" cy="665110"/>
          </a:xfrm>
          <a:prstGeom prst="ellipse">
            <a:avLst/>
          </a:prstGeom>
          <a:solidFill>
            <a:srgbClr val="BAD2DD"/>
          </a:solidFill>
          <a:ln w="31750">
            <a:solidFill>
              <a:srgbClr val="20628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D4FFF6D4-D368-978B-81A4-ED43BB28BA06}"/>
              </a:ext>
            </a:extLst>
          </p:cNvPr>
          <p:cNvSpPr/>
          <p:nvPr/>
        </p:nvSpPr>
        <p:spPr>
          <a:xfrm>
            <a:off x="-225790" y="3930496"/>
            <a:ext cx="663581" cy="665110"/>
          </a:xfrm>
          <a:prstGeom prst="ellipse">
            <a:avLst/>
          </a:prstGeom>
          <a:solidFill>
            <a:srgbClr val="BAD2DD"/>
          </a:solidFill>
          <a:ln w="31750">
            <a:solidFill>
              <a:srgbClr val="20628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85E6C0D7-0F9B-B3F2-B4A8-D55B2B04854A}"/>
              </a:ext>
            </a:extLst>
          </p:cNvPr>
          <p:cNvSpPr/>
          <p:nvPr/>
        </p:nvSpPr>
        <p:spPr>
          <a:xfrm>
            <a:off x="-225791" y="3730880"/>
            <a:ext cx="663581" cy="665110"/>
          </a:xfrm>
          <a:prstGeom prst="ellipse">
            <a:avLst/>
          </a:prstGeom>
          <a:solidFill>
            <a:srgbClr val="BAD2DD"/>
          </a:solidFill>
          <a:ln w="31750">
            <a:solidFill>
              <a:srgbClr val="20628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AB00E2B4-E43D-A409-17DE-157DA30C4FC3}"/>
              </a:ext>
            </a:extLst>
          </p:cNvPr>
          <p:cNvSpPr/>
          <p:nvPr/>
        </p:nvSpPr>
        <p:spPr>
          <a:xfrm>
            <a:off x="-225792" y="3531264"/>
            <a:ext cx="663581" cy="665110"/>
          </a:xfrm>
          <a:prstGeom prst="ellipse">
            <a:avLst/>
          </a:prstGeom>
          <a:solidFill>
            <a:srgbClr val="BAD2DD"/>
          </a:solidFill>
          <a:ln w="31750">
            <a:solidFill>
              <a:srgbClr val="20628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58EF23F1-188D-44EF-C5F6-672D2EF51843}"/>
              </a:ext>
            </a:extLst>
          </p:cNvPr>
          <p:cNvSpPr/>
          <p:nvPr/>
        </p:nvSpPr>
        <p:spPr>
          <a:xfrm>
            <a:off x="-225792" y="3331648"/>
            <a:ext cx="663581" cy="665110"/>
          </a:xfrm>
          <a:prstGeom prst="ellipse">
            <a:avLst/>
          </a:prstGeom>
          <a:solidFill>
            <a:srgbClr val="BAD2DD"/>
          </a:solidFill>
          <a:ln w="31750">
            <a:solidFill>
              <a:srgbClr val="20628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878E727-B149-56B1-AD2B-424A9CACCDCE}"/>
              </a:ext>
            </a:extLst>
          </p:cNvPr>
          <p:cNvSpPr/>
          <p:nvPr/>
        </p:nvSpPr>
        <p:spPr>
          <a:xfrm>
            <a:off x="-225792" y="3132032"/>
            <a:ext cx="663581" cy="665110"/>
          </a:xfrm>
          <a:prstGeom prst="ellipse">
            <a:avLst/>
          </a:prstGeom>
          <a:solidFill>
            <a:srgbClr val="BAD2DD"/>
          </a:solidFill>
          <a:ln w="31750">
            <a:solidFill>
              <a:srgbClr val="20628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81AB4106-6F08-ED67-FFE5-27F9C0000CEB}"/>
              </a:ext>
            </a:extLst>
          </p:cNvPr>
          <p:cNvSpPr/>
          <p:nvPr/>
        </p:nvSpPr>
        <p:spPr>
          <a:xfrm>
            <a:off x="-225792" y="2932416"/>
            <a:ext cx="663581" cy="665110"/>
          </a:xfrm>
          <a:prstGeom prst="ellipse">
            <a:avLst/>
          </a:prstGeom>
          <a:solidFill>
            <a:srgbClr val="BAD2DD"/>
          </a:solidFill>
          <a:ln w="31750">
            <a:solidFill>
              <a:srgbClr val="20628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f32</a:t>
            </a: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F84B32DB-D236-9C6E-4667-A1B52FF2117E}"/>
              </a:ext>
            </a:extLst>
          </p:cNvPr>
          <p:cNvSpPr/>
          <p:nvPr/>
        </p:nvSpPr>
        <p:spPr>
          <a:xfrm>
            <a:off x="-1133566" y="4130114"/>
            <a:ext cx="663581" cy="665110"/>
          </a:xfrm>
          <a:prstGeom prst="ellipse">
            <a:avLst/>
          </a:prstGeom>
          <a:solidFill>
            <a:srgbClr val="FFDEBF"/>
          </a:solidFill>
          <a:ln w="31750">
            <a:solidFill>
              <a:srgbClr val="FF8B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ECA0E6D1-0450-E521-6C41-9CE3B58AB2F8}"/>
              </a:ext>
            </a:extLst>
          </p:cNvPr>
          <p:cNvSpPr/>
          <p:nvPr/>
        </p:nvSpPr>
        <p:spPr>
          <a:xfrm>
            <a:off x="-1133566" y="3930496"/>
            <a:ext cx="663581" cy="665110"/>
          </a:xfrm>
          <a:prstGeom prst="ellipse">
            <a:avLst/>
          </a:prstGeom>
          <a:solidFill>
            <a:srgbClr val="FFDEBF"/>
          </a:solidFill>
          <a:ln w="31750">
            <a:solidFill>
              <a:srgbClr val="FF8B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9F7C2015-1772-0EA1-C115-8D51754C1A43}"/>
              </a:ext>
            </a:extLst>
          </p:cNvPr>
          <p:cNvSpPr/>
          <p:nvPr/>
        </p:nvSpPr>
        <p:spPr>
          <a:xfrm>
            <a:off x="-1133567" y="3730880"/>
            <a:ext cx="663581" cy="665110"/>
          </a:xfrm>
          <a:prstGeom prst="ellipse">
            <a:avLst/>
          </a:prstGeom>
          <a:solidFill>
            <a:srgbClr val="FFDEBF"/>
          </a:solidFill>
          <a:ln w="31750">
            <a:solidFill>
              <a:srgbClr val="FF8B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EE9A8BFA-F3E3-B135-3FB1-F993870D85BF}"/>
              </a:ext>
            </a:extLst>
          </p:cNvPr>
          <p:cNvSpPr/>
          <p:nvPr/>
        </p:nvSpPr>
        <p:spPr>
          <a:xfrm>
            <a:off x="-1133568" y="3531264"/>
            <a:ext cx="663581" cy="665110"/>
          </a:xfrm>
          <a:prstGeom prst="ellipse">
            <a:avLst/>
          </a:prstGeom>
          <a:solidFill>
            <a:srgbClr val="FFDEBF"/>
          </a:solidFill>
          <a:ln w="31750">
            <a:solidFill>
              <a:srgbClr val="FF8B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6036E3AF-11B0-D894-233D-9A9F96A8B45E}"/>
              </a:ext>
            </a:extLst>
          </p:cNvPr>
          <p:cNvSpPr/>
          <p:nvPr/>
        </p:nvSpPr>
        <p:spPr>
          <a:xfrm>
            <a:off x="-1133568" y="3331648"/>
            <a:ext cx="663581" cy="665110"/>
          </a:xfrm>
          <a:prstGeom prst="ellipse">
            <a:avLst/>
          </a:prstGeom>
          <a:solidFill>
            <a:srgbClr val="FFDEBF"/>
          </a:solidFill>
          <a:ln w="31750">
            <a:solidFill>
              <a:srgbClr val="FF8B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C7D12390-8DC0-A8E1-3983-6D509E8E83E1}"/>
              </a:ext>
            </a:extLst>
          </p:cNvPr>
          <p:cNvSpPr/>
          <p:nvPr/>
        </p:nvSpPr>
        <p:spPr>
          <a:xfrm>
            <a:off x="-1133568" y="3132032"/>
            <a:ext cx="663581" cy="665110"/>
          </a:xfrm>
          <a:prstGeom prst="ellipse">
            <a:avLst/>
          </a:prstGeom>
          <a:solidFill>
            <a:srgbClr val="FFDEBF"/>
          </a:solidFill>
          <a:ln w="31750">
            <a:solidFill>
              <a:srgbClr val="FF8B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1A70894A-E8CA-7F53-D12C-2E2A11DBD2D1}"/>
              </a:ext>
            </a:extLst>
          </p:cNvPr>
          <p:cNvSpPr/>
          <p:nvPr/>
        </p:nvSpPr>
        <p:spPr>
          <a:xfrm>
            <a:off x="-1133568" y="2932416"/>
            <a:ext cx="663581" cy="665110"/>
          </a:xfrm>
          <a:prstGeom prst="ellipse">
            <a:avLst/>
          </a:prstGeom>
          <a:solidFill>
            <a:srgbClr val="FFDEBF"/>
          </a:solidFill>
          <a:ln w="31750">
            <a:solidFill>
              <a:srgbClr val="FF8B2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CA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f32</a:t>
            </a:r>
          </a:p>
        </p:txBody>
      </p:sp>
    </p:spTree>
    <p:extLst>
      <p:ext uri="{BB962C8B-B14F-4D97-AF65-F5344CB8AC3E}">
        <p14:creationId xmlns:p14="http://schemas.microsoft.com/office/powerpoint/2010/main" val="3464806722"/>
      </p:ext>
    </p:extLst>
  </p:cSld>
  <p:clrMapOvr>
    <a:masterClrMapping/>
  </p:clrMapOvr>
  <p:transition>
    <p:fade/>
  </p:transition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609AA0-95DF-7D0A-3482-906A4E6D8A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2_busy_partial_sums__lat3__bs14">
            <a:hlinkClick r:id="" action="ppaction://media"/>
            <a:extLst>
              <a:ext uri="{FF2B5EF4-FFF2-40B4-BE49-F238E27FC236}">
                <a16:creationId xmlns:a16="http://schemas.microsoft.com/office/drawing/2014/main" id="{87B70054-CEE2-1C9C-B7D3-32547C2377B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-117"/>
            <a:ext cx="12192000" cy="6858117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75B030D-DA78-B401-46EF-C4B9E49307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AB329-6A9F-4430-B967-FD80E1ED7283}" type="slidenum">
              <a:rPr lang="en-CA" smtClean="0"/>
              <a:t>99</a:t>
            </a:fld>
            <a:endParaRPr lang="en-CA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D6BC892-6193-0F64-00AE-7FE3B4865FB1}"/>
              </a:ext>
            </a:extLst>
          </p:cNvPr>
          <p:cNvSpPr txBox="1">
            <a:spLocks/>
          </p:cNvSpPr>
          <p:nvPr/>
        </p:nvSpPr>
        <p:spPr>
          <a:xfrm>
            <a:off x="838200" y="365126"/>
            <a:ext cx="10515600" cy="8059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A" sz="4000" dirty="0"/>
              <a:t>Floating Point Accumulation - Solution 2</a:t>
            </a:r>
          </a:p>
        </p:txBody>
      </p:sp>
    </p:spTree>
    <p:extLst>
      <p:ext uri="{BB962C8B-B14F-4D97-AF65-F5344CB8AC3E}">
        <p14:creationId xmlns:p14="http://schemas.microsoft.com/office/powerpoint/2010/main" val="305656503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9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2007 - 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3ee233a6-0abd-43be-b8be-f88cab3142a7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880720CA617EC47BC96457D785DB156" ma:contentTypeVersion="16" ma:contentTypeDescription="Create a new document." ma:contentTypeScope="" ma:versionID="4c11fa623f405223151a4f37ba68eef1">
  <xsd:schema xmlns:xsd="http://www.w3.org/2001/XMLSchema" xmlns:xs="http://www.w3.org/2001/XMLSchema" xmlns:p="http://schemas.microsoft.com/office/2006/metadata/properties" xmlns:ns3="3ee233a6-0abd-43be-b8be-f88cab3142a7" xmlns:ns4="f438416c-4baa-4ba0-8a41-b6a592933072" targetNamespace="http://schemas.microsoft.com/office/2006/metadata/properties" ma:root="true" ma:fieldsID="37258e550b0adabed3989018659f4432" ns3:_="" ns4:_="">
    <xsd:import namespace="3ee233a6-0abd-43be-b8be-f88cab3142a7"/>
    <xsd:import namespace="f438416c-4baa-4ba0-8a41-b6a59293307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bjectDetectorVersions" minOccurs="0"/>
                <xsd:element ref="ns3:MediaServiceSearchProperties" minOccurs="0"/>
                <xsd:element ref="ns3:MediaServiceDateTaken" minOccurs="0"/>
                <xsd:element ref="ns3:MediaServiceSystemTags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ee233a6-0abd-43be-b8be-f88cab3142a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_activity" ma:index="15" nillable="true" ma:displayName="_activity" ma:hidden="true" ma:internalName="_activity">
      <xsd:simpleType>
        <xsd:restriction base="dms:Note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2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38416c-4baa-4ba0-8a41-b6a592933072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28A1E08-DC5C-4E70-8E75-8FCEDBC7FC47}">
  <ds:schemaRefs>
    <ds:schemaRef ds:uri="f438416c-4baa-4ba0-8a41-b6a592933072"/>
    <ds:schemaRef ds:uri="http://schemas.openxmlformats.org/package/2006/metadata/core-properties"/>
    <ds:schemaRef ds:uri="http://www.w3.org/XML/1998/namespace"/>
    <ds:schemaRef ds:uri="http://purl.org/dc/elements/1.1/"/>
    <ds:schemaRef ds:uri="3ee233a6-0abd-43be-b8be-f88cab3142a7"/>
    <ds:schemaRef ds:uri="http://purl.org/dc/terms/"/>
    <ds:schemaRef ds:uri="http://schemas.microsoft.com/office/infopath/2007/PartnerControls"/>
    <ds:schemaRef ds:uri="http://purl.org/dc/dcmitype/"/>
    <ds:schemaRef ds:uri="http://schemas.microsoft.com/office/2006/documentManagement/types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4E8AA6AA-9E07-4DE0-A38B-2AB9A0A9FC1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9563915-6949-46D7-8424-53256554BF2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ee233a6-0abd-43be-b8be-f88cab3142a7"/>
    <ds:schemaRef ds:uri="f438416c-4baa-4ba0-8a41-b6a59293307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04e8677e-c989-47b9-8619-d83d5a5f6c67}" enabled="0" method="" siteId="{04e8677e-c989-47b9-8619-d83d5a5f6c67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7819</TotalTime>
  <Words>6014</Words>
  <Application>Microsoft Office PowerPoint</Application>
  <PresentationFormat>Widescreen</PresentationFormat>
  <Paragraphs>3370</Paragraphs>
  <Slides>116</Slides>
  <Notes>10</Notes>
  <HiddenSlides>14</HiddenSlides>
  <MMClips>5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116</vt:i4>
      </vt:variant>
    </vt:vector>
  </HeadingPairs>
  <TitlesOfParts>
    <vt:vector size="123" baseType="lpstr">
      <vt:lpstr>Aptos</vt:lpstr>
      <vt:lpstr>Aptos Display</vt:lpstr>
      <vt:lpstr>Arial</vt:lpstr>
      <vt:lpstr>Cambria Math</vt:lpstr>
      <vt:lpstr>Consolas</vt:lpstr>
      <vt:lpstr>Courier New</vt:lpstr>
      <vt:lpstr>Office Theme</vt:lpstr>
      <vt:lpstr>SORCERI: Streaming Overlay Acceleration for Highly Contracted Electron Repulsion Integral Computations in Quantum Chemistry</vt:lpstr>
      <vt:lpstr>PowerPoint Presentation</vt:lpstr>
      <vt:lpstr>PowerPoint Presentation</vt:lpstr>
      <vt:lpstr>&gt;$3 Trillion Industry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Acknowledgements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SERI: High-Throughput Streaming Acceleration of Electron Repulsion Integral Computation in Quantum Chemistry using HBM-based FPGAs</dc:title>
  <dc:creator>Philip Stachura</dc:creator>
  <cp:lastModifiedBy>Philip Stachura</cp:lastModifiedBy>
  <cp:revision>12</cp:revision>
  <dcterms:created xsi:type="dcterms:W3CDTF">2024-08-21T21:19:30Z</dcterms:created>
  <dcterms:modified xsi:type="dcterms:W3CDTF">2026-02-23T23:44:16Z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0x0101003880720CA617EC47BC96457D785DB156</vt:lpwstr>
  </property>
</Properties>
</file>