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theme/theme10.xml" ContentType="application/vnd.openxmlformats-officedocument.theme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1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  <p:sldMasterId id="2147483752" r:id="rId9"/>
    <p:sldMasterId id="2147483765" r:id="rId10"/>
    <p:sldMasterId id="2147483778" r:id="rId11"/>
    <p:sldMasterId id="2147483791" r:id="rId12"/>
  </p:sldMasterIdLst>
  <p:notesMasterIdLst>
    <p:notesMasterId r:id="rId19"/>
  </p:notesMasterIdLst>
  <p:sldIdLst>
    <p:sldId id="256" r:id="rId13"/>
    <p:sldId id="257" r:id="rId14"/>
    <p:sldId id="258" r:id="rId15"/>
    <p:sldId id="259" r:id="rId16"/>
    <p:sldId id="278" r:id="rId17"/>
    <p:sldId id="28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600" autoAdjust="0"/>
  </p:normalViewPr>
  <p:slideViewPr>
    <p:cSldViewPr snapToGrid="0">
      <p:cViewPr varScale="1">
        <p:scale>
          <a:sx n="83" d="100"/>
          <a:sy n="83" d="100"/>
        </p:scale>
        <p:origin x="147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PlaceHolder 1"/>
          <p:cNvSpPr>
            <a:spLocks noGrp="1"/>
          </p:cNvSpPr>
          <p:nvPr>
            <p:ph type="body"/>
          </p:nvPr>
        </p:nvSpPr>
        <p:spPr>
          <a:xfrm>
            <a:off x="567000" y="6771360"/>
            <a:ext cx="4535730" cy="64147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51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2460510" cy="7123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A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511" name="PlaceHolder 3"/>
          <p:cNvSpPr>
            <a:spLocks noGrp="1"/>
          </p:cNvSpPr>
          <p:nvPr>
            <p:ph type="dt"/>
          </p:nvPr>
        </p:nvSpPr>
        <p:spPr>
          <a:xfrm>
            <a:off x="3209220" y="0"/>
            <a:ext cx="2460510" cy="71232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A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512" name="PlaceHolder 4"/>
          <p:cNvSpPr>
            <a:spLocks noGrp="1"/>
          </p:cNvSpPr>
          <p:nvPr>
            <p:ph type="ftr"/>
          </p:nvPr>
        </p:nvSpPr>
        <p:spPr>
          <a:xfrm>
            <a:off x="0" y="13543200"/>
            <a:ext cx="2460510" cy="71232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A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513" name="PlaceHolder 5"/>
          <p:cNvSpPr>
            <a:spLocks noGrp="1"/>
          </p:cNvSpPr>
          <p:nvPr>
            <p:ph type="sldNum"/>
          </p:nvPr>
        </p:nvSpPr>
        <p:spPr>
          <a:xfrm>
            <a:off x="3209220" y="13543200"/>
            <a:ext cx="2460510" cy="71232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D160FD29-0F45-4B76-8388-29C5FB32B6F7}" type="slidenum">
              <a:rPr lang="en-A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A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1920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PlaceHolder 1"/>
          <p:cNvSpPr>
            <a:spLocks noGrp="1"/>
          </p:cNvSpPr>
          <p:nvPr>
            <p:ph type="body"/>
          </p:nvPr>
        </p:nvSpPr>
        <p:spPr>
          <a:xfrm>
            <a:off x="567000" y="6771360"/>
            <a:ext cx="4535730" cy="6414720"/>
          </a:xfrm>
          <a:prstGeom prst="rect">
            <a:avLst/>
          </a:prstGeom>
        </p:spPr>
        <p:txBody>
          <a:bodyPr/>
          <a:lstStyle/>
          <a:p>
            <a:endParaRPr lang="en-AU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n-lt"/>
              <a:ea typeface="+mn-ea"/>
            </a:endParaRPr>
          </a:p>
        </p:txBody>
      </p:sp>
      <p:sp>
        <p:nvSpPr>
          <p:cNvPr id="975" name="TextShape 2"/>
          <p:cNvSpPr txBox="1"/>
          <p:nvPr/>
        </p:nvSpPr>
        <p:spPr>
          <a:xfrm>
            <a:off x="3884490" y="8685120"/>
            <a:ext cx="2971620" cy="45696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4696179-782B-4DDA-9741-FF3DCA604DB7}" type="slidenum">
              <a:rPr lang="en-AU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</a:t>
            </a:fld>
            <a:endParaRPr lang="en-A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76" name="TextShape 3"/>
          <p:cNvSpPr txBox="1"/>
          <p:nvPr/>
        </p:nvSpPr>
        <p:spPr>
          <a:xfrm>
            <a:off x="810000" y="6624000"/>
            <a:ext cx="4536000" cy="938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This talk is about a computationally inexpensive machine learning algorithm, which we have used to scale up implement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9454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CustomShape 1"/>
          <p:cNvSpPr/>
          <p:nvPr/>
        </p:nvSpPr>
        <p:spPr>
          <a:xfrm>
            <a:off x="685800" y="4343520"/>
            <a:ext cx="5486400" cy="411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78" name="TextShape 2"/>
          <p:cNvSpPr txBox="1"/>
          <p:nvPr/>
        </p:nvSpPr>
        <p:spPr>
          <a:xfrm>
            <a:off x="1566000" y="4608000"/>
            <a:ext cx="3780000" cy="1860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Our implementation of Fastfood is a type of Online Kernel Method, online meaning that we do training and prediction, and kernel method meaning that the kernel trick is used to extract non-linear relationships inexpensively.</a:t>
            </a:r>
          </a:p>
        </p:txBody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517414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CustomShape 1"/>
          <p:cNvSpPr/>
          <p:nvPr/>
        </p:nvSpPr>
        <p:spPr>
          <a:xfrm>
            <a:off x="685800" y="4343520"/>
            <a:ext cx="5486400" cy="411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479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CustomShape 1"/>
          <p:cNvSpPr/>
          <p:nvPr/>
        </p:nvSpPr>
        <p:spPr>
          <a:xfrm>
            <a:off x="685800" y="4343520"/>
            <a:ext cx="5486400" cy="411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Notes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365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CustomShape 1"/>
          <p:cNvSpPr/>
          <p:nvPr/>
        </p:nvSpPr>
        <p:spPr>
          <a:xfrm>
            <a:off x="685800" y="4343520"/>
            <a:ext cx="5486400" cy="411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92" name="TextShape 2"/>
          <p:cNvSpPr txBox="1"/>
          <p:nvPr/>
        </p:nvSpPr>
        <p:spPr>
          <a:xfrm>
            <a:off x="1458000" y="4608000"/>
            <a:ext cx="4536000" cy="1205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 interesting aspect of this architecture is the hardware reuse. The same PEs do all the computation in Fastfood. This includes the switching/buffering for the Hadamard transform, and the elementwise stuff,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Notes Placeholder 1">
            <a:extLst>
              <a:ext uri="{FF2B5EF4-FFF2-40B4-BE49-F238E27FC236}">
                <a16:creationId xmlns:a16="http://schemas.microsoft.com/office/drawing/2014/main" xmlns="" id="{9EBCEC15-3063-4265-8911-A289745A41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75171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PlaceHolder 1"/>
          <p:cNvSpPr>
            <a:spLocks noGrp="1"/>
          </p:cNvSpPr>
          <p:nvPr>
            <p:ph type="body"/>
          </p:nvPr>
        </p:nvSpPr>
        <p:spPr>
          <a:xfrm>
            <a:off x="685800" y="4343040"/>
            <a:ext cx="5486130" cy="5733120"/>
          </a:xfrm>
          <a:prstGeom prst="rect">
            <a:avLst/>
          </a:prstGeom>
        </p:spPr>
        <p:txBody>
          <a:bodyPr lIns="0" tIns="0" rIns="0" bIns="0"/>
          <a:lstStyle/>
          <a:p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3098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0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5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6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9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0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2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3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4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7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0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1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2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5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6" name="Picture 375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377" name="Picture 376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2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7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8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1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2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5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6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8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9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2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3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4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3" name="Picture 42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44" name="Picture 43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7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18" name="Picture 417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419" name="Picture 418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4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8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9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3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4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5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7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8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9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2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3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5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6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8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9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0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1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3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4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65" name="Picture 464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466" name="Picture 465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6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0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1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5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6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7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0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1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3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4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5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7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8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0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1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2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3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5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6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07" name="Picture 506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508" name="Picture 507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8" name="Picture 87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89" name="Picture 88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9" name="Picture 128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130" name="Picture 129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70" name="Picture 169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171" name="Picture 170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11" name="Picture 210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212" name="Picture 211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52" name="Picture 251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253" name="Picture 252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7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2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3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7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1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4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7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8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9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2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93" name="Picture 292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294" name="Picture 293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3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5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7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PlaceHolder 1"/>
          <p:cNvSpPr>
            <a:spLocks noGrp="1"/>
          </p:cNvSpPr>
          <p:nvPr>
            <p:ph type="subTitle"/>
          </p:nvPr>
        </p:nvSpPr>
        <p:spPr>
          <a:xfrm>
            <a:off x="1856880" y="428760"/>
            <a:ext cx="7053480" cy="2921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4" name="PlaceHolder 4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8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1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2" name="PlaceHolder 4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5" name="PlaceHolder 3"/>
          <p:cNvSpPr>
            <a:spLocks noGrp="1"/>
          </p:cNvSpPr>
          <p:nvPr>
            <p:ph type="body"/>
          </p:nvPr>
        </p:nvSpPr>
        <p:spPr>
          <a:xfrm>
            <a:off x="250560" y="4215960"/>
            <a:ext cx="865980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7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8" name="PlaceHolder 3"/>
          <p:cNvSpPr>
            <a:spLocks noGrp="1"/>
          </p:cNvSpPr>
          <p:nvPr>
            <p:ph type="body"/>
          </p:nvPr>
        </p:nvSpPr>
        <p:spPr>
          <a:xfrm>
            <a:off x="4687920" y="177300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9" name="PlaceHolder 4"/>
          <p:cNvSpPr>
            <a:spLocks noGrp="1"/>
          </p:cNvSpPr>
          <p:nvPr>
            <p:ph type="body"/>
          </p:nvPr>
        </p:nvSpPr>
        <p:spPr>
          <a:xfrm>
            <a:off x="468792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0" name="PlaceHolder 5"/>
          <p:cNvSpPr>
            <a:spLocks noGrp="1"/>
          </p:cNvSpPr>
          <p:nvPr>
            <p:ph type="body"/>
          </p:nvPr>
        </p:nvSpPr>
        <p:spPr>
          <a:xfrm>
            <a:off x="250560" y="4215960"/>
            <a:ext cx="4225680" cy="22305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2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34" name="Picture 333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  <p:pic>
        <p:nvPicPr>
          <p:cNvPr id="335" name="Picture 334"/>
          <p:cNvPicPr/>
          <p:nvPr/>
        </p:nvPicPr>
        <p:blipFill>
          <a:blip r:embed="rId2"/>
          <a:stretch/>
        </p:blipFill>
        <p:spPr>
          <a:xfrm>
            <a:off x="1649520" y="1772640"/>
            <a:ext cx="5861520" cy="4676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 type="subTitle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342720" indent="-342720" algn="ctr"/>
            <a:endParaRPr lang="en-A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7" name="PlaceHolder 2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slideLayout" Target="../slideLayouts/slideLayout12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Relationship Id="rId14" Type="http://schemas.openxmlformats.org/officeDocument/2006/relationships/image" Target="../media/image1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8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2.xml"/><Relationship Id="rId2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121.xml"/><Relationship Id="rId6" Type="http://schemas.openxmlformats.org/officeDocument/2006/relationships/slideLayout" Target="../slideLayouts/slideLayout126.xml"/><Relationship Id="rId11" Type="http://schemas.openxmlformats.org/officeDocument/2006/relationships/slideLayout" Target="../slideLayouts/slideLayout131.xml"/><Relationship Id="rId5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4.xml"/><Relationship Id="rId9" Type="http://schemas.openxmlformats.org/officeDocument/2006/relationships/slideLayout" Target="../slideLayouts/slideLayout129.xml"/><Relationship Id="rId14" Type="http://schemas.openxmlformats.org/officeDocument/2006/relationships/image" Target="../media/image1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 flipH="1">
            <a:off x="911520" y="260280"/>
            <a:ext cx="8001000" cy="95400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Line 2"/>
          <p:cNvSpPr/>
          <p:nvPr/>
        </p:nvSpPr>
        <p:spPr>
          <a:xfrm>
            <a:off x="250920" y="6575400"/>
            <a:ext cx="8678880" cy="144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CustomShape 3"/>
          <p:cNvSpPr/>
          <p:nvPr/>
        </p:nvSpPr>
        <p:spPr>
          <a:xfrm flipH="1">
            <a:off x="232200" y="260280"/>
            <a:ext cx="1608120" cy="7858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" name="Picture 2"/>
          <p:cNvPicPr/>
          <p:nvPr/>
        </p:nvPicPr>
        <p:blipFill>
          <a:blip r:embed="rId14"/>
          <a:stretch/>
        </p:blipFill>
        <p:spPr>
          <a:xfrm>
            <a:off x="424080" y="434880"/>
            <a:ext cx="1263600" cy="435240"/>
          </a:xfrm>
          <a:prstGeom prst="rect">
            <a:avLst/>
          </a:prstGeom>
          <a:ln>
            <a:noFill/>
          </a:ln>
        </p:spPr>
      </p:pic>
      <p:sp>
        <p:nvSpPr>
          <p:cNvPr id="4" name="CustomShap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5"/>
          <p:cNvSpPr/>
          <p:nvPr/>
        </p:nvSpPr>
        <p:spPr>
          <a:xfrm>
            <a:off x="1071720" y="0"/>
            <a:ext cx="8072280" cy="57862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CustomShape 6"/>
          <p:cNvSpPr/>
          <p:nvPr/>
        </p:nvSpPr>
        <p:spPr>
          <a:xfrm>
            <a:off x="1071720" y="4200480"/>
            <a:ext cx="2303280" cy="230364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PlaceHolder 7"/>
          <p:cNvSpPr>
            <a:spLocks noGrp="1"/>
          </p:cNvSpPr>
          <p:nvPr>
            <p:ph type="title"/>
          </p:nvPr>
        </p:nvSpPr>
        <p:spPr>
          <a:xfrm>
            <a:off x="1331640" y="285480"/>
            <a:ext cx="7700760" cy="996840"/>
          </a:xfrm>
          <a:prstGeom prst="rect">
            <a:avLst/>
          </a:prstGeom>
        </p:spPr>
        <p:txBody>
          <a:bodyPr anchor="b"/>
          <a:lstStyle/>
          <a:p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8" name="PlaceHolder 8"/>
          <p:cNvSpPr>
            <a:spLocks noGrp="1"/>
          </p:cNvSpPr>
          <p:nvPr>
            <p:ph type="body"/>
          </p:nvPr>
        </p:nvSpPr>
        <p:spPr>
          <a:xfrm>
            <a:off x="3428640" y="5285880"/>
            <a:ext cx="5568840" cy="282600"/>
          </a:xfrm>
          <a:prstGeom prst="rect">
            <a:avLst/>
          </a:prstGeom>
        </p:spPr>
        <p:txBody>
          <a:bodyPr lIns="0" tIns="0" rIns="0" bIns="0"/>
          <a:lstStyle/>
          <a:p>
            <a:pPr marL="342720" indent="-342720"/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742680" lvl="1" indent="-285480">
              <a:buClr>
                <a:srgbClr val="000000"/>
              </a:buClr>
              <a:buFont typeface="Times New Roman"/>
              <a:buChar char="–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143000" lvl="2" indent="-228600">
              <a:buClr>
                <a:srgbClr val="000000"/>
              </a:buClr>
              <a:buFont typeface="Times New Roman"/>
              <a:buChar char="•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600200" lvl="3" indent="-228600">
              <a:buClr>
                <a:srgbClr val="000000"/>
              </a:buClr>
              <a:buFont typeface="Times New Roman"/>
              <a:buChar char="–"/>
            </a:pPr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057400" lvl="4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057400" lvl="5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2057400" lvl="6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  <p:sp>
        <p:nvSpPr>
          <p:cNvPr id="9" name="CustomShape 9"/>
          <p:cNvSpPr/>
          <p:nvPr/>
        </p:nvSpPr>
        <p:spPr>
          <a:xfrm flipH="1">
            <a:off x="243360" y="5715000"/>
            <a:ext cx="1608120" cy="7858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0" name="Picture 9"/>
          <p:cNvPicPr/>
          <p:nvPr/>
        </p:nvPicPr>
        <p:blipFill>
          <a:blip r:embed="rId14"/>
          <a:stretch/>
        </p:blipFill>
        <p:spPr>
          <a:xfrm>
            <a:off x="435240" y="5889600"/>
            <a:ext cx="1263600" cy="436680"/>
          </a:xfrm>
          <a:prstGeom prst="rect">
            <a:avLst/>
          </a:prstGeom>
          <a:ln>
            <a:noFill/>
          </a:ln>
        </p:spPr>
      </p:pic>
      <p:sp>
        <p:nvSpPr>
          <p:cNvPr id="13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CustomShape 1"/>
          <p:cNvSpPr/>
          <p:nvPr/>
        </p:nvSpPr>
        <p:spPr>
          <a:xfrm flipH="1">
            <a:off x="928800" y="260280"/>
            <a:ext cx="8000640" cy="953640"/>
          </a:xfrm>
          <a:prstGeom prst="rect">
            <a:avLst/>
          </a:prstGeom>
          <a:solidFill>
            <a:srgbClr val="12416C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79" name="Line 2"/>
          <p:cNvSpPr/>
          <p:nvPr/>
        </p:nvSpPr>
        <p:spPr>
          <a:xfrm>
            <a:off x="250560" y="6575400"/>
            <a:ext cx="8678880" cy="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80" name="CustomShape 3"/>
          <p:cNvSpPr/>
          <p:nvPr/>
        </p:nvSpPr>
        <p:spPr>
          <a:xfrm flipH="1">
            <a:off x="235800" y="260280"/>
            <a:ext cx="1611720" cy="788760"/>
          </a:xfrm>
          <a:prstGeom prst="rect">
            <a:avLst/>
          </a:prstGeom>
          <a:solidFill>
            <a:srgbClr val="CE1126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1" name="Picture 12"/>
          <p:cNvPicPr/>
          <p:nvPr/>
        </p:nvPicPr>
        <p:blipFill>
          <a:blip r:embed="rId14"/>
          <a:stretch/>
        </p:blipFill>
        <p:spPr>
          <a:xfrm>
            <a:off x="422640" y="435600"/>
            <a:ext cx="1267920" cy="438840"/>
          </a:xfrm>
          <a:prstGeom prst="rect">
            <a:avLst/>
          </a:prstGeom>
          <a:ln>
            <a:noFill/>
          </a:ln>
        </p:spPr>
      </p:pic>
      <p:sp>
        <p:nvSpPr>
          <p:cNvPr id="382" name="PlaceHolder 4"/>
          <p:cNvSpPr>
            <a:spLocks noGrp="1"/>
          </p:cNvSpPr>
          <p:nvPr>
            <p:ph type="title"/>
          </p:nvPr>
        </p:nvSpPr>
        <p:spPr>
          <a:xfrm>
            <a:off x="1857240" y="428760"/>
            <a:ext cx="7056000" cy="63288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ts val="882"/>
              </a:lnSpc>
            </a:pPr>
            <a:r>
              <a:rPr lang="en-US" sz="2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SLIDE TITLE, FONT IN ARIAL 24PT  [1 line only]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3" name="PlaceHolder 5"/>
          <p:cNvSpPr>
            <a:spLocks noGrp="1"/>
          </p:cNvSpPr>
          <p:nvPr>
            <p:ph type="body"/>
          </p:nvPr>
        </p:nvSpPr>
        <p:spPr>
          <a:xfrm>
            <a:off x="250920" y="1773360"/>
            <a:ext cx="8662680" cy="4679640"/>
          </a:xfrm>
          <a:prstGeom prst="rect">
            <a:avLst/>
          </a:prstGeom>
        </p:spPr>
        <p:txBody>
          <a:bodyPr l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lang="en-A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LevelClick to edit Master text styles</a:t>
            </a:r>
          </a:p>
          <a:p>
            <a:pPr marL="3456000" lvl="7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888000" lvl="8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4" name="PlaceHolder 6"/>
          <p:cNvSpPr>
            <a:spLocks noGrp="1"/>
          </p:cNvSpPr>
          <p:nvPr>
            <p:ph type="sldNum"/>
          </p:nvPr>
        </p:nvSpPr>
        <p:spPr>
          <a:xfrm>
            <a:off x="8664480" y="6586920"/>
            <a:ext cx="248760" cy="213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A502F508-2131-4C5D-988D-72F14ED23F46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‹#›</a:t>
            </a:fld>
            <a:endParaRPr lang="en-A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85" name="PlaceHolder 7"/>
          <p:cNvSpPr>
            <a:spLocks noGrp="1"/>
          </p:cNvSpPr>
          <p:nvPr>
            <p:ph type="body"/>
          </p:nvPr>
        </p:nvSpPr>
        <p:spPr>
          <a:xfrm>
            <a:off x="250920" y="1268280"/>
            <a:ext cx="8662680" cy="48528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lang="en-A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LevelSUB HEADING [1 line only]</a:t>
            </a:r>
          </a:p>
        </p:txBody>
      </p:sp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CustomShape 1"/>
          <p:cNvSpPr/>
          <p:nvPr/>
        </p:nvSpPr>
        <p:spPr>
          <a:xfrm flipH="1">
            <a:off x="928800" y="260280"/>
            <a:ext cx="8000640" cy="953640"/>
          </a:xfrm>
          <a:prstGeom prst="rect">
            <a:avLst/>
          </a:prstGeom>
          <a:solidFill>
            <a:srgbClr val="12416C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1" name="Line 2"/>
          <p:cNvSpPr/>
          <p:nvPr/>
        </p:nvSpPr>
        <p:spPr>
          <a:xfrm>
            <a:off x="250560" y="6575400"/>
            <a:ext cx="8678880" cy="36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2" name="CustomShape 3"/>
          <p:cNvSpPr/>
          <p:nvPr/>
        </p:nvSpPr>
        <p:spPr>
          <a:xfrm flipH="1">
            <a:off x="235800" y="260280"/>
            <a:ext cx="1611720" cy="788760"/>
          </a:xfrm>
          <a:prstGeom prst="rect">
            <a:avLst/>
          </a:prstGeom>
          <a:solidFill>
            <a:srgbClr val="CE1126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3" name="Picture 12"/>
          <p:cNvPicPr/>
          <p:nvPr/>
        </p:nvPicPr>
        <p:blipFill>
          <a:blip r:embed="rId14"/>
          <a:stretch/>
        </p:blipFill>
        <p:spPr>
          <a:xfrm>
            <a:off x="422640" y="435600"/>
            <a:ext cx="1267920" cy="438840"/>
          </a:xfrm>
          <a:prstGeom prst="rect">
            <a:avLst/>
          </a:prstGeom>
          <a:ln>
            <a:noFill/>
          </a:ln>
        </p:spPr>
      </p:pic>
      <p:sp>
        <p:nvSpPr>
          <p:cNvPr id="424" name="CustomShape 4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5" name="CustomShape 5"/>
          <p:cNvSpPr/>
          <p:nvPr/>
        </p:nvSpPr>
        <p:spPr>
          <a:xfrm>
            <a:off x="1071720" y="0"/>
            <a:ext cx="8072280" cy="5785920"/>
          </a:xfrm>
          <a:prstGeom prst="rect">
            <a:avLst/>
          </a:prstGeom>
          <a:solidFill>
            <a:srgbClr val="CE1126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6" name="CustomShape 6"/>
          <p:cNvSpPr/>
          <p:nvPr/>
        </p:nvSpPr>
        <p:spPr>
          <a:xfrm>
            <a:off x="1071360" y="4200480"/>
            <a:ext cx="2303640" cy="2303640"/>
          </a:xfrm>
          <a:prstGeom prst="rect">
            <a:avLst/>
          </a:prstGeom>
          <a:solidFill>
            <a:srgbClr val="12416C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7" name="PlaceHolder 7"/>
          <p:cNvSpPr>
            <a:spLocks noGrp="1"/>
          </p:cNvSpPr>
          <p:nvPr>
            <p:ph type="title"/>
          </p:nvPr>
        </p:nvSpPr>
        <p:spPr>
          <a:xfrm>
            <a:off x="1332000" y="285840"/>
            <a:ext cx="7703640" cy="99972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ts val="1094"/>
              </a:lnSpc>
            </a:pPr>
            <a:r>
              <a:rPr lang="en-US" sz="36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PRESENTATION TITLE HERE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8" name="PlaceHolder 8"/>
          <p:cNvSpPr>
            <a:spLocks noGrp="1"/>
          </p:cNvSpPr>
          <p:nvPr>
            <p:ph type="body"/>
          </p:nvPr>
        </p:nvSpPr>
        <p:spPr>
          <a:xfrm>
            <a:off x="3429000" y="5286240"/>
            <a:ext cx="5571720" cy="2854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lang="en-A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4600" lvl="6" indent="-17424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LevelUNIT OR PROGRAM NAME (Use Line Dividers)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9" name="PlaceHolder 9"/>
          <p:cNvSpPr>
            <a:spLocks noGrp="1"/>
          </p:cNvSpPr>
          <p:nvPr>
            <p:ph type="body"/>
          </p:nvPr>
        </p:nvSpPr>
        <p:spPr>
          <a:xfrm>
            <a:off x="3429000" y="5000760"/>
            <a:ext cx="5571720" cy="285480"/>
          </a:xfrm>
          <a:prstGeom prst="rect">
            <a:avLst/>
          </a:prstGeom>
        </p:spPr>
        <p:txBody>
          <a:bodyPr lIns="0" tIns="0" rIns="0" bIns="0" anchor="b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lang="en-A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4600" indent="-174240" algn="r">
              <a:lnSpc>
                <a:spcPct val="100000"/>
              </a:lnSpc>
            </a:pPr>
            <a:r>
              <a:rPr lang="en-US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LevelAUTHOR’S NAME | TITLE (Use Line Dividers)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0" name="PlaceHolder 10"/>
          <p:cNvSpPr>
            <a:spLocks noGrp="1"/>
          </p:cNvSpPr>
          <p:nvPr>
            <p:ph type="body"/>
          </p:nvPr>
        </p:nvSpPr>
        <p:spPr>
          <a:xfrm>
            <a:off x="8055000" y="5819760"/>
            <a:ext cx="984960" cy="9849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lang="en-A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LevelInsert      Partner Logo 
- Delete if not required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1" name="CustomShape 11"/>
          <p:cNvSpPr/>
          <p:nvPr/>
        </p:nvSpPr>
        <p:spPr>
          <a:xfrm flipH="1">
            <a:off x="246960" y="5715000"/>
            <a:ext cx="1611720" cy="788760"/>
          </a:xfrm>
          <a:prstGeom prst="rect">
            <a:avLst/>
          </a:prstGeom>
          <a:solidFill>
            <a:srgbClr val="CE1126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32" name="Picture 18"/>
          <p:cNvPicPr/>
          <p:nvPr/>
        </p:nvPicPr>
        <p:blipFill>
          <a:blip r:embed="rId14"/>
          <a:stretch/>
        </p:blipFill>
        <p:spPr>
          <a:xfrm>
            <a:off x="433800" y="5889960"/>
            <a:ext cx="1267920" cy="438840"/>
          </a:xfrm>
          <a:prstGeom prst="rect">
            <a:avLst/>
          </a:prstGeom>
          <a:ln>
            <a:noFill/>
          </a:ln>
        </p:spPr>
      </p:pic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CustomShape 1"/>
          <p:cNvSpPr/>
          <p:nvPr/>
        </p:nvSpPr>
        <p:spPr>
          <a:xfrm flipH="1">
            <a:off x="928800" y="260280"/>
            <a:ext cx="8000640" cy="953640"/>
          </a:xfrm>
          <a:prstGeom prst="rect">
            <a:avLst/>
          </a:prstGeom>
          <a:solidFill>
            <a:srgbClr val="12416C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8" name="Line 2"/>
          <p:cNvSpPr/>
          <p:nvPr/>
        </p:nvSpPr>
        <p:spPr>
          <a:xfrm>
            <a:off x="250560" y="6575400"/>
            <a:ext cx="8678880" cy="36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9" name="CustomShape 3"/>
          <p:cNvSpPr/>
          <p:nvPr/>
        </p:nvSpPr>
        <p:spPr>
          <a:xfrm flipH="1">
            <a:off x="232200" y="260280"/>
            <a:ext cx="1611720" cy="788760"/>
          </a:xfrm>
          <a:prstGeom prst="rect">
            <a:avLst/>
          </a:prstGeom>
          <a:solidFill>
            <a:srgbClr val="CE1126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70" name="Picture 12"/>
          <p:cNvPicPr/>
          <p:nvPr/>
        </p:nvPicPr>
        <p:blipFill>
          <a:blip r:embed="rId14"/>
          <a:stretch/>
        </p:blipFill>
        <p:spPr>
          <a:xfrm>
            <a:off x="422640" y="435600"/>
            <a:ext cx="1267920" cy="438840"/>
          </a:xfrm>
          <a:prstGeom prst="rect">
            <a:avLst/>
          </a:prstGeom>
          <a:ln>
            <a:noFill/>
          </a:ln>
        </p:spPr>
      </p:pic>
      <p:sp>
        <p:nvSpPr>
          <p:cNvPr id="471" name="PlaceHolder 4"/>
          <p:cNvSpPr>
            <a:spLocks noGrp="1"/>
          </p:cNvSpPr>
          <p:nvPr>
            <p:ph type="title"/>
          </p:nvPr>
        </p:nvSpPr>
        <p:spPr>
          <a:xfrm>
            <a:off x="1857240" y="428760"/>
            <a:ext cx="7056000" cy="63288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ts val="882"/>
              </a:lnSpc>
            </a:pPr>
            <a:r>
              <a:rPr lang="en-US" sz="2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SLIDE TITLE, FONT IN ARIAL 24PT  [1 line only]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2" name="PlaceHolder 5"/>
          <p:cNvSpPr>
            <a:spLocks noGrp="1"/>
          </p:cNvSpPr>
          <p:nvPr>
            <p:ph type="body"/>
          </p:nvPr>
        </p:nvSpPr>
        <p:spPr>
          <a:xfrm>
            <a:off x="250920" y="1773360"/>
            <a:ext cx="8662680" cy="4679640"/>
          </a:xfrm>
          <a:prstGeom prst="rect">
            <a:avLst/>
          </a:prstGeom>
        </p:spPr>
        <p:txBody>
          <a:bodyPr l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lang="en-A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LevelClick to edit Master text styles</a:t>
            </a:r>
          </a:p>
          <a:p>
            <a:pPr marL="3456000" lvl="7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888000" lvl="8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3" name="PlaceHolder 6"/>
          <p:cNvSpPr>
            <a:spLocks noGrp="1"/>
          </p:cNvSpPr>
          <p:nvPr>
            <p:ph type="sldNum"/>
          </p:nvPr>
        </p:nvSpPr>
        <p:spPr>
          <a:xfrm>
            <a:off x="8664480" y="6586920"/>
            <a:ext cx="248760" cy="213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E1FA9B74-EF16-4B09-A6A5-391CFD47FD70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‹#›</a:t>
            </a:fld>
            <a:endParaRPr lang="en-A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74" name="PlaceHolder 7"/>
          <p:cNvSpPr>
            <a:spLocks noGrp="1"/>
          </p:cNvSpPr>
          <p:nvPr>
            <p:ph type="body"/>
          </p:nvPr>
        </p:nvSpPr>
        <p:spPr>
          <a:xfrm>
            <a:off x="250920" y="1268280"/>
            <a:ext cx="8662680" cy="48528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lang="en-A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LevelSUB HEADING [1 line only]</a:t>
            </a:r>
          </a:p>
        </p:txBody>
      </p:sp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 flipH="1">
            <a:off x="911520" y="260280"/>
            <a:ext cx="8001000" cy="95400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Line 2"/>
          <p:cNvSpPr/>
          <p:nvPr/>
        </p:nvSpPr>
        <p:spPr>
          <a:xfrm>
            <a:off x="250920" y="6575400"/>
            <a:ext cx="8678880" cy="144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3"/>
          <p:cNvSpPr/>
          <p:nvPr/>
        </p:nvSpPr>
        <p:spPr>
          <a:xfrm flipH="1">
            <a:off x="232200" y="260280"/>
            <a:ext cx="1608120" cy="7858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8" name="Picture 47"/>
          <p:cNvPicPr/>
          <p:nvPr/>
        </p:nvPicPr>
        <p:blipFill>
          <a:blip r:embed="rId14"/>
          <a:stretch/>
        </p:blipFill>
        <p:spPr>
          <a:xfrm>
            <a:off x="424080" y="434880"/>
            <a:ext cx="1263600" cy="435240"/>
          </a:xfrm>
          <a:prstGeom prst="rect">
            <a:avLst/>
          </a:prstGeom>
          <a:ln>
            <a:noFill/>
          </a:ln>
        </p:spPr>
      </p:pic>
      <p:sp>
        <p:nvSpPr>
          <p:cNvPr id="49" name="CustomShap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B72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PlaceHolder 5"/>
          <p:cNvSpPr>
            <a:spLocks noGrp="1"/>
          </p:cNvSpPr>
          <p:nvPr>
            <p:ph type="title"/>
          </p:nvPr>
        </p:nvSpPr>
        <p:spPr>
          <a:xfrm>
            <a:off x="285840" y="1776240"/>
            <a:ext cx="7596000" cy="1076400"/>
          </a:xfrm>
          <a:prstGeom prst="rect">
            <a:avLst/>
          </a:prstGeom>
        </p:spPr>
        <p:txBody>
          <a:bodyPr anchor="ctr"/>
          <a:lstStyle/>
          <a:p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51" name="PlaceHolder 6"/>
          <p:cNvSpPr>
            <a:spLocks noGrp="1"/>
          </p:cNvSpPr>
          <p:nvPr>
            <p:ph type="body"/>
          </p:nvPr>
        </p:nvSpPr>
        <p:spPr>
          <a:xfrm>
            <a:off x="7893000" y="1778040"/>
            <a:ext cx="1139760" cy="1076400"/>
          </a:xfrm>
          <a:prstGeom prst="rect">
            <a:avLst/>
          </a:prstGeom>
        </p:spPr>
        <p:txBody>
          <a:bodyPr lIns="0" anchor="ctr"/>
          <a:lstStyle/>
          <a:p>
            <a:pPr marL="342720" indent="-342720"/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742680" lvl="1" indent="-285480">
              <a:buClr>
                <a:srgbClr val="000000"/>
              </a:buClr>
              <a:buFont typeface="Times New Roman"/>
              <a:buChar char="–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143000" lvl="2" indent="-228600">
              <a:buClr>
                <a:srgbClr val="000000"/>
              </a:buClr>
              <a:buFont typeface="Times New Roman"/>
              <a:buChar char="•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600200" lvl="3" indent="-228600">
              <a:buClr>
                <a:srgbClr val="000000"/>
              </a:buClr>
              <a:buFont typeface="Times New Roman"/>
              <a:buChar char="–"/>
            </a:pPr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057400" lvl="4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057400" lvl="5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2057400" lvl="6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  <p:sp>
        <p:nvSpPr>
          <p:cNvPr id="52" name="CustomShape 7"/>
          <p:cNvSpPr/>
          <p:nvPr/>
        </p:nvSpPr>
        <p:spPr>
          <a:xfrm flipH="1">
            <a:off x="-3240" y="5715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8"/>
          <p:cNvSpPr/>
          <p:nvPr/>
        </p:nvSpPr>
        <p:spPr>
          <a:xfrm>
            <a:off x="853920" y="5248440"/>
            <a:ext cx="1357560" cy="135540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" name="CustomShape 9"/>
          <p:cNvSpPr/>
          <p:nvPr/>
        </p:nvSpPr>
        <p:spPr>
          <a:xfrm flipH="1">
            <a:off x="211320" y="5967360"/>
            <a:ext cx="1263960" cy="6364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5" name="Picture 54"/>
          <p:cNvPicPr/>
          <p:nvPr/>
        </p:nvPicPr>
        <p:blipFill>
          <a:blip r:embed="rId14"/>
          <a:stretch/>
        </p:blipFill>
        <p:spPr>
          <a:xfrm>
            <a:off x="360360" y="6108840"/>
            <a:ext cx="993600" cy="352440"/>
          </a:xfrm>
          <a:prstGeom prst="rect">
            <a:avLst/>
          </a:prstGeom>
          <a:ln>
            <a:noFill/>
          </a:ln>
        </p:spPr>
      </p:pic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 flipH="1">
            <a:off x="911520" y="260280"/>
            <a:ext cx="8001000" cy="95400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Line 2"/>
          <p:cNvSpPr/>
          <p:nvPr/>
        </p:nvSpPr>
        <p:spPr>
          <a:xfrm>
            <a:off x="250920" y="6575400"/>
            <a:ext cx="8678880" cy="144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3"/>
          <p:cNvSpPr/>
          <p:nvPr/>
        </p:nvSpPr>
        <p:spPr>
          <a:xfrm flipH="1">
            <a:off x="232200" y="260280"/>
            <a:ext cx="1608120" cy="7858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3" name="Picture 92"/>
          <p:cNvPicPr/>
          <p:nvPr/>
        </p:nvPicPr>
        <p:blipFill>
          <a:blip r:embed="rId14"/>
          <a:stretch/>
        </p:blipFill>
        <p:spPr>
          <a:xfrm>
            <a:off x="424080" y="434880"/>
            <a:ext cx="1263600" cy="435240"/>
          </a:xfrm>
          <a:prstGeom prst="rect">
            <a:avLst/>
          </a:prstGeom>
          <a:ln>
            <a:noFill/>
          </a:ln>
        </p:spPr>
      </p:pic>
      <p:sp>
        <p:nvSpPr>
          <p:cNvPr id="94" name="PlaceHolder 4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95" name="PlaceHolder 5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pPr marL="342720" indent="-342720"/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742680" lvl="1" indent="-285480">
              <a:buClr>
                <a:srgbClr val="000000"/>
              </a:buClr>
              <a:buFont typeface="Times New Roman"/>
              <a:buChar char="–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143000" lvl="2" indent="-228600">
              <a:buClr>
                <a:srgbClr val="000000"/>
              </a:buClr>
              <a:buFont typeface="Times New Roman"/>
              <a:buChar char="•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600200" lvl="3" indent="-228600">
              <a:buClr>
                <a:srgbClr val="000000"/>
              </a:buClr>
              <a:buFont typeface="Times New Roman"/>
              <a:buChar char="–"/>
            </a:pPr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057400" lvl="4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057400" lvl="5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2057400" lvl="6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  <p:sp>
        <p:nvSpPr>
          <p:cNvPr id="96" name="PlaceHolder 6"/>
          <p:cNvSpPr>
            <a:spLocks noGrp="1"/>
          </p:cNvSpPr>
          <p:nvPr>
            <p:ph type="sldNum"/>
          </p:nvPr>
        </p:nvSpPr>
        <p:spPr>
          <a:xfrm>
            <a:off x="8664480" y="6586560"/>
            <a:ext cx="246240" cy="21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51082241-9D23-44DA-95D4-5603D7EA7626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‹#›</a:t>
            </a:fld>
            <a:endParaRPr lang="en-A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 flipH="1">
            <a:off x="911520" y="260280"/>
            <a:ext cx="8001000" cy="95400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2" name="Line 2"/>
          <p:cNvSpPr/>
          <p:nvPr/>
        </p:nvSpPr>
        <p:spPr>
          <a:xfrm>
            <a:off x="250920" y="6575400"/>
            <a:ext cx="8678880" cy="144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3"/>
          <p:cNvSpPr/>
          <p:nvPr/>
        </p:nvSpPr>
        <p:spPr>
          <a:xfrm flipH="1">
            <a:off x="232200" y="260280"/>
            <a:ext cx="1608120" cy="7858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34" name="Picture 133"/>
          <p:cNvPicPr/>
          <p:nvPr/>
        </p:nvPicPr>
        <p:blipFill>
          <a:blip r:embed="rId14"/>
          <a:stretch/>
        </p:blipFill>
        <p:spPr>
          <a:xfrm>
            <a:off x="424080" y="434880"/>
            <a:ext cx="1263600" cy="435240"/>
          </a:xfrm>
          <a:prstGeom prst="rect">
            <a:avLst/>
          </a:prstGeom>
          <a:ln>
            <a:noFill/>
          </a:ln>
        </p:spPr>
      </p:pic>
      <p:sp>
        <p:nvSpPr>
          <p:cNvPr id="135" name="PlaceHolder 4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136" name="PlaceHolder 5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pPr marL="342720" indent="-342720"/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742680" lvl="1" indent="-285480">
              <a:buClr>
                <a:srgbClr val="000000"/>
              </a:buClr>
              <a:buFont typeface="Times New Roman"/>
              <a:buChar char="–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143000" lvl="2" indent="-228600">
              <a:buClr>
                <a:srgbClr val="000000"/>
              </a:buClr>
              <a:buFont typeface="Times New Roman"/>
              <a:buChar char="•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600200" lvl="3" indent="-228600">
              <a:buClr>
                <a:srgbClr val="000000"/>
              </a:buClr>
              <a:buFont typeface="Times New Roman"/>
              <a:buChar char="–"/>
            </a:pPr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057400" lvl="4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057400" lvl="5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2057400" lvl="6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  <p:sp>
        <p:nvSpPr>
          <p:cNvPr id="137" name="PlaceHolder 6"/>
          <p:cNvSpPr>
            <a:spLocks noGrp="1"/>
          </p:cNvSpPr>
          <p:nvPr>
            <p:ph type="sldNum"/>
          </p:nvPr>
        </p:nvSpPr>
        <p:spPr>
          <a:xfrm>
            <a:off x="8664480" y="6586560"/>
            <a:ext cx="246240" cy="21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ED9C2A39-97F3-49C7-9111-5C16A64F6311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‹#›</a:t>
            </a:fld>
            <a:endParaRPr lang="en-A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 flipH="1">
            <a:off x="911520" y="260280"/>
            <a:ext cx="8001000" cy="95400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3" name="Line 2"/>
          <p:cNvSpPr/>
          <p:nvPr/>
        </p:nvSpPr>
        <p:spPr>
          <a:xfrm>
            <a:off x="250920" y="6575400"/>
            <a:ext cx="8678880" cy="144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" name="CustomShape 3"/>
          <p:cNvSpPr/>
          <p:nvPr/>
        </p:nvSpPr>
        <p:spPr>
          <a:xfrm flipH="1">
            <a:off x="232200" y="260280"/>
            <a:ext cx="1608120" cy="7858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75" name="Picture 174"/>
          <p:cNvPicPr/>
          <p:nvPr/>
        </p:nvPicPr>
        <p:blipFill>
          <a:blip r:embed="rId14"/>
          <a:stretch/>
        </p:blipFill>
        <p:spPr>
          <a:xfrm>
            <a:off x="424080" y="434880"/>
            <a:ext cx="1263600" cy="435240"/>
          </a:xfrm>
          <a:prstGeom prst="rect">
            <a:avLst/>
          </a:prstGeom>
          <a:ln>
            <a:noFill/>
          </a:ln>
        </p:spPr>
      </p:pic>
      <p:sp>
        <p:nvSpPr>
          <p:cNvPr id="176" name="PlaceHolder 4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177" name="PlaceHolder 5"/>
          <p:cNvSpPr>
            <a:spLocks noGrp="1"/>
          </p:cNvSpPr>
          <p:nvPr>
            <p:ph type="sldNum"/>
          </p:nvPr>
        </p:nvSpPr>
        <p:spPr>
          <a:xfrm>
            <a:off x="8664480" y="6586560"/>
            <a:ext cx="246240" cy="21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4DF45EEE-775D-4683-864A-ADA6B48AE672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‹#›</a:t>
            </a:fld>
            <a:endParaRPr lang="en-A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78" name="PlaceHolder 6"/>
          <p:cNvSpPr>
            <a:spLocks noGrp="1"/>
          </p:cNvSpPr>
          <p:nvPr>
            <p:ph type="body"/>
          </p:nvPr>
        </p:nvSpPr>
        <p:spPr>
          <a:xfrm>
            <a:off x="456840" y="1603080"/>
            <a:ext cx="8226360" cy="3973320"/>
          </a:xfrm>
          <a:prstGeom prst="rect">
            <a:avLst/>
          </a:prstGeom>
        </p:spPr>
        <p:txBody>
          <a:bodyPr lIns="0" tIns="15120" rIns="0" bIns="0"/>
          <a:lstStyle/>
          <a:p>
            <a:pPr marL="342720" indent="-342720"/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742680" lvl="1" indent="-285480">
              <a:buClr>
                <a:srgbClr val="000000"/>
              </a:buClr>
              <a:buFont typeface="Times New Roman"/>
              <a:buChar char="–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143000" lvl="2" indent="-228600">
              <a:buClr>
                <a:srgbClr val="000000"/>
              </a:buClr>
              <a:buFont typeface="Times New Roman"/>
              <a:buChar char="•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600200" lvl="3" indent="-228600">
              <a:buClr>
                <a:srgbClr val="000000"/>
              </a:buClr>
              <a:buFont typeface="Times New Roman"/>
              <a:buChar char="–"/>
            </a:pPr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057400" lvl="4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057400" lvl="5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2057400" lvl="6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ustomShape 1"/>
          <p:cNvSpPr/>
          <p:nvPr/>
        </p:nvSpPr>
        <p:spPr>
          <a:xfrm flipH="1">
            <a:off x="911520" y="260280"/>
            <a:ext cx="8001000" cy="95400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4" name="Line 2"/>
          <p:cNvSpPr/>
          <p:nvPr/>
        </p:nvSpPr>
        <p:spPr>
          <a:xfrm>
            <a:off x="250920" y="6575400"/>
            <a:ext cx="8678880" cy="144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CustomShape 3"/>
          <p:cNvSpPr/>
          <p:nvPr/>
        </p:nvSpPr>
        <p:spPr>
          <a:xfrm flipH="1">
            <a:off x="232200" y="260280"/>
            <a:ext cx="1608120" cy="7858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16" name="Picture 215"/>
          <p:cNvPicPr/>
          <p:nvPr/>
        </p:nvPicPr>
        <p:blipFill>
          <a:blip r:embed="rId14"/>
          <a:stretch/>
        </p:blipFill>
        <p:spPr>
          <a:xfrm>
            <a:off x="424080" y="434880"/>
            <a:ext cx="1263600" cy="435240"/>
          </a:xfrm>
          <a:prstGeom prst="rect">
            <a:avLst/>
          </a:prstGeom>
          <a:ln>
            <a:noFill/>
          </a:ln>
        </p:spPr>
      </p:pic>
      <p:sp>
        <p:nvSpPr>
          <p:cNvPr id="217" name="PlaceHolder 4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218" name="PlaceHolder 5"/>
          <p:cNvSpPr>
            <a:spLocks noGrp="1"/>
          </p:cNvSpPr>
          <p:nvPr>
            <p:ph type="body"/>
          </p:nvPr>
        </p:nvSpPr>
        <p:spPr>
          <a:xfrm>
            <a:off x="250920" y="1773000"/>
            <a:ext cx="4317840" cy="4532040"/>
          </a:xfrm>
          <a:prstGeom prst="rect">
            <a:avLst/>
          </a:prstGeom>
        </p:spPr>
        <p:txBody>
          <a:bodyPr lIns="0"/>
          <a:lstStyle/>
          <a:p>
            <a:pPr marL="342720" indent="-342720"/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742680" lvl="1" indent="-285480">
              <a:buClr>
                <a:srgbClr val="000000"/>
              </a:buClr>
              <a:buFont typeface="Times New Roman"/>
              <a:buChar char="–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143000" lvl="2" indent="-228600">
              <a:buClr>
                <a:srgbClr val="000000"/>
              </a:buClr>
              <a:buFont typeface="Times New Roman"/>
              <a:buChar char="•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600200" lvl="3" indent="-228600">
              <a:buClr>
                <a:srgbClr val="000000"/>
              </a:buClr>
              <a:buFont typeface="Times New Roman"/>
              <a:buChar char="–"/>
            </a:pPr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057400" lvl="4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057400" lvl="5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2057400" lvl="6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  <p:sp>
        <p:nvSpPr>
          <p:cNvPr id="219" name="PlaceHolder 6"/>
          <p:cNvSpPr>
            <a:spLocks noGrp="1"/>
          </p:cNvSpPr>
          <p:nvPr>
            <p:ph type="sldNum"/>
          </p:nvPr>
        </p:nvSpPr>
        <p:spPr>
          <a:xfrm>
            <a:off x="8664480" y="6586560"/>
            <a:ext cx="246240" cy="21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498C4F98-4BA6-4A2F-929E-48BB62E0738C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‹#›</a:t>
            </a:fld>
            <a:endParaRPr lang="en-A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CustomShape 1"/>
          <p:cNvSpPr/>
          <p:nvPr/>
        </p:nvSpPr>
        <p:spPr>
          <a:xfrm flipH="1">
            <a:off x="911520" y="260280"/>
            <a:ext cx="8001000" cy="95400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Line 2"/>
          <p:cNvSpPr/>
          <p:nvPr/>
        </p:nvSpPr>
        <p:spPr>
          <a:xfrm>
            <a:off x="250920" y="6575400"/>
            <a:ext cx="8678880" cy="144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6" name="CustomShape 3"/>
          <p:cNvSpPr/>
          <p:nvPr/>
        </p:nvSpPr>
        <p:spPr>
          <a:xfrm flipH="1">
            <a:off x="232200" y="260280"/>
            <a:ext cx="1608120" cy="7858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57" name="Picture 256"/>
          <p:cNvPicPr/>
          <p:nvPr/>
        </p:nvPicPr>
        <p:blipFill>
          <a:blip r:embed="rId14"/>
          <a:stretch/>
        </p:blipFill>
        <p:spPr>
          <a:xfrm>
            <a:off x="424080" y="434880"/>
            <a:ext cx="1263600" cy="435240"/>
          </a:xfrm>
          <a:prstGeom prst="rect">
            <a:avLst/>
          </a:prstGeom>
          <a:ln>
            <a:noFill/>
          </a:ln>
        </p:spPr>
      </p:pic>
      <p:sp>
        <p:nvSpPr>
          <p:cNvPr id="258" name="PlaceHolder 4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259" name="PlaceHolder 5"/>
          <p:cNvSpPr>
            <a:spLocks noGrp="1"/>
          </p:cNvSpPr>
          <p:nvPr>
            <p:ph type="body"/>
          </p:nvPr>
        </p:nvSpPr>
        <p:spPr>
          <a:xfrm>
            <a:off x="4643280" y="1782360"/>
            <a:ext cx="4267440" cy="4498920"/>
          </a:xfrm>
          <a:prstGeom prst="rect">
            <a:avLst/>
          </a:prstGeom>
        </p:spPr>
        <p:txBody>
          <a:bodyPr lIns="0"/>
          <a:lstStyle/>
          <a:p>
            <a:pPr marL="342720" indent="-342720"/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742680" lvl="1" indent="-285480">
              <a:buClr>
                <a:srgbClr val="000000"/>
              </a:buClr>
              <a:buFont typeface="Times New Roman"/>
              <a:buChar char="–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143000" lvl="2" indent="-228600">
              <a:buClr>
                <a:srgbClr val="000000"/>
              </a:buClr>
              <a:buFont typeface="Times New Roman"/>
              <a:buChar char="•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600200" lvl="3" indent="-228600">
              <a:buClr>
                <a:srgbClr val="000000"/>
              </a:buClr>
              <a:buFont typeface="Times New Roman"/>
              <a:buChar char="–"/>
            </a:pPr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057400" lvl="4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057400" lvl="5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2057400" lvl="6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  <p:sp>
        <p:nvSpPr>
          <p:cNvPr id="260" name="PlaceHolder 6"/>
          <p:cNvSpPr>
            <a:spLocks noGrp="1"/>
          </p:cNvSpPr>
          <p:nvPr>
            <p:ph type="sldNum"/>
          </p:nvPr>
        </p:nvSpPr>
        <p:spPr>
          <a:xfrm>
            <a:off x="8664480" y="6586560"/>
            <a:ext cx="246240" cy="21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7CC42A97-3A28-430D-83A0-48319A38EF1E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‹#›</a:t>
            </a:fld>
            <a:endParaRPr lang="en-A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CustomShape 1"/>
          <p:cNvSpPr/>
          <p:nvPr/>
        </p:nvSpPr>
        <p:spPr>
          <a:xfrm flipH="1">
            <a:off x="911520" y="260280"/>
            <a:ext cx="8001000" cy="954000"/>
          </a:xfrm>
          <a:prstGeom prst="rect">
            <a:avLst/>
          </a:prstGeom>
          <a:solidFill>
            <a:srgbClr val="1241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6" name="Line 2"/>
          <p:cNvSpPr/>
          <p:nvPr/>
        </p:nvSpPr>
        <p:spPr>
          <a:xfrm>
            <a:off x="250920" y="6575400"/>
            <a:ext cx="8678880" cy="144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7" name="CustomShape 3"/>
          <p:cNvSpPr/>
          <p:nvPr/>
        </p:nvSpPr>
        <p:spPr>
          <a:xfrm flipH="1">
            <a:off x="232200" y="260280"/>
            <a:ext cx="1608120" cy="785880"/>
          </a:xfrm>
          <a:prstGeom prst="rect">
            <a:avLst/>
          </a:prstGeom>
          <a:solidFill>
            <a:srgbClr val="CE11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98" name="Picture 297"/>
          <p:cNvPicPr/>
          <p:nvPr/>
        </p:nvPicPr>
        <p:blipFill>
          <a:blip r:embed="rId14"/>
          <a:stretch/>
        </p:blipFill>
        <p:spPr>
          <a:xfrm>
            <a:off x="424080" y="434880"/>
            <a:ext cx="1263600" cy="435240"/>
          </a:xfrm>
          <a:prstGeom prst="rect">
            <a:avLst/>
          </a:prstGeom>
          <a:ln>
            <a:noFill/>
          </a:ln>
        </p:spPr>
      </p:pic>
      <p:sp>
        <p:nvSpPr>
          <p:cNvPr id="299" name="PlaceHolder 4"/>
          <p:cNvSpPr>
            <a:spLocks noGrp="1"/>
          </p:cNvSpPr>
          <p:nvPr>
            <p:ph type="title"/>
          </p:nvPr>
        </p:nvSpPr>
        <p:spPr>
          <a:xfrm>
            <a:off x="1856880" y="428760"/>
            <a:ext cx="7053480" cy="630000"/>
          </a:xfrm>
          <a:prstGeom prst="rect">
            <a:avLst/>
          </a:prstGeom>
        </p:spPr>
        <p:txBody>
          <a:bodyPr anchor="b"/>
          <a:lstStyle/>
          <a:p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00" name="PlaceHolder 5"/>
          <p:cNvSpPr>
            <a:spLocks noGrp="1"/>
          </p:cNvSpPr>
          <p:nvPr>
            <p:ph type="body"/>
          </p:nvPr>
        </p:nvSpPr>
        <p:spPr>
          <a:xfrm>
            <a:off x="250560" y="1773000"/>
            <a:ext cx="8659800" cy="4676760"/>
          </a:xfrm>
          <a:prstGeom prst="rect">
            <a:avLst/>
          </a:prstGeom>
        </p:spPr>
        <p:txBody>
          <a:bodyPr lIns="0"/>
          <a:lstStyle/>
          <a:p>
            <a:pPr marL="342720" indent="-342720"/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742680" lvl="1" indent="-285480">
              <a:buClr>
                <a:srgbClr val="000000"/>
              </a:buClr>
              <a:buFont typeface="Times New Roman"/>
              <a:buChar char="–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143000" lvl="2" indent="-228600">
              <a:buClr>
                <a:srgbClr val="000000"/>
              </a:buClr>
              <a:buFont typeface="Times New Roman"/>
              <a:buChar char="•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600200" lvl="3" indent="-228600">
              <a:buClr>
                <a:srgbClr val="000000"/>
              </a:buClr>
              <a:buFont typeface="Times New Roman"/>
              <a:buChar char="–"/>
            </a:pPr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057400" lvl="4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057400" lvl="5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2057400" lvl="6" indent="-228600">
              <a:buClr>
                <a:srgbClr val="000000"/>
              </a:buClr>
              <a:buFont typeface="Times New Roman"/>
              <a:buChar char="»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  <p:sp>
        <p:nvSpPr>
          <p:cNvPr id="301" name="PlaceHolder 6"/>
          <p:cNvSpPr>
            <a:spLocks noGrp="1"/>
          </p:cNvSpPr>
          <p:nvPr>
            <p:ph type="sldNum"/>
          </p:nvPr>
        </p:nvSpPr>
        <p:spPr>
          <a:xfrm>
            <a:off x="8664480" y="6586560"/>
            <a:ext cx="246240" cy="21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E804CBA1-D0B8-4A68-8C12-7A463AB3463A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‹#›</a:t>
            </a:fld>
            <a:endParaRPr lang="en-A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CustomShape 1"/>
          <p:cNvSpPr/>
          <p:nvPr/>
        </p:nvSpPr>
        <p:spPr>
          <a:xfrm flipH="1">
            <a:off x="928800" y="260280"/>
            <a:ext cx="8000640" cy="953640"/>
          </a:xfrm>
          <a:prstGeom prst="rect">
            <a:avLst/>
          </a:prstGeom>
          <a:solidFill>
            <a:srgbClr val="12416C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7" name="Line 2"/>
          <p:cNvSpPr/>
          <p:nvPr/>
        </p:nvSpPr>
        <p:spPr>
          <a:xfrm>
            <a:off x="250560" y="6575400"/>
            <a:ext cx="8678880" cy="0"/>
          </a:xfrm>
          <a:prstGeom prst="line">
            <a:avLst/>
          </a:prstGeom>
          <a:ln w="2844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8" name="CustomShape 3"/>
          <p:cNvSpPr/>
          <p:nvPr/>
        </p:nvSpPr>
        <p:spPr>
          <a:xfrm flipH="1">
            <a:off x="235800" y="260280"/>
            <a:ext cx="1611720" cy="788760"/>
          </a:xfrm>
          <a:prstGeom prst="rect">
            <a:avLst/>
          </a:prstGeom>
          <a:solidFill>
            <a:srgbClr val="CE1126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39" name="Picture 12"/>
          <p:cNvPicPr/>
          <p:nvPr/>
        </p:nvPicPr>
        <p:blipFill>
          <a:blip r:embed="rId14"/>
          <a:stretch/>
        </p:blipFill>
        <p:spPr>
          <a:xfrm>
            <a:off x="422640" y="435600"/>
            <a:ext cx="1267920" cy="438840"/>
          </a:xfrm>
          <a:prstGeom prst="rect">
            <a:avLst/>
          </a:prstGeom>
          <a:ln>
            <a:noFill/>
          </a:ln>
        </p:spPr>
      </p:pic>
      <p:sp>
        <p:nvSpPr>
          <p:cNvPr id="340" name="PlaceHolder 4"/>
          <p:cNvSpPr>
            <a:spLocks noGrp="1"/>
          </p:cNvSpPr>
          <p:nvPr>
            <p:ph type="title"/>
          </p:nvPr>
        </p:nvSpPr>
        <p:spPr>
          <a:xfrm>
            <a:off x="1857240" y="428760"/>
            <a:ext cx="7056000" cy="632880"/>
          </a:xfrm>
          <a:prstGeom prst="rect">
            <a:avLst/>
          </a:prstGeom>
        </p:spPr>
        <p:txBody>
          <a:bodyPr anchor="b"/>
          <a:lstStyle/>
          <a:p>
            <a:pPr algn="r">
              <a:lnSpc>
                <a:spcPts val="882"/>
              </a:lnSpc>
            </a:pPr>
            <a:r>
              <a:rPr lang="en-US" sz="2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SLIDE TITLE, FONT IN ARIAL 24PT  [1 line only]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1" name="PlaceHolder 5"/>
          <p:cNvSpPr>
            <a:spLocks noGrp="1"/>
          </p:cNvSpPr>
          <p:nvPr>
            <p:ph type="body"/>
          </p:nvPr>
        </p:nvSpPr>
        <p:spPr>
          <a:xfrm>
            <a:off x="250920" y="1773360"/>
            <a:ext cx="8662680" cy="4679640"/>
          </a:xfrm>
          <a:prstGeom prst="rect">
            <a:avLst/>
          </a:prstGeom>
        </p:spPr>
        <p:txBody>
          <a:bodyPr l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lang="en-A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LevelClick to edit Master text styles</a:t>
            </a:r>
          </a:p>
          <a:p>
            <a:pPr marL="3456000" lvl="7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888000" lvl="8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level</a:t>
            </a:r>
            <a:endParaRPr lang="en-AU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2" name="PlaceHolder 6"/>
          <p:cNvSpPr>
            <a:spLocks noGrp="1"/>
          </p:cNvSpPr>
          <p:nvPr>
            <p:ph type="sldNum"/>
          </p:nvPr>
        </p:nvSpPr>
        <p:spPr>
          <a:xfrm>
            <a:off x="8664480" y="6586920"/>
            <a:ext cx="248760" cy="213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DC56A061-08CF-4AA4-85FD-E0352026EE3E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‹#›</a:t>
            </a:fld>
            <a:endParaRPr lang="en-A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43" name="PlaceHolder 7"/>
          <p:cNvSpPr>
            <a:spLocks noGrp="1"/>
          </p:cNvSpPr>
          <p:nvPr>
            <p:ph type="body"/>
          </p:nvPr>
        </p:nvSpPr>
        <p:spPr>
          <a:xfrm>
            <a:off x="250920" y="1268280"/>
            <a:ext cx="8662680" cy="48528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lang="en-A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LevelSUB HEADING [1 line only]</a:t>
            </a:r>
          </a:p>
        </p:txBody>
      </p:sp>
      <p:sp>
        <p:nvSpPr>
          <p:cNvPr id="2" name="fc" descr=" 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7.xml"/><Relationship Id="rId6" Type="http://schemas.openxmlformats.org/officeDocument/2006/relationships/image" Target="../media/image5.png"/><Relationship Id="rId5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TextShape 2"/>
          <p:cNvSpPr txBox="1"/>
          <p:nvPr/>
        </p:nvSpPr>
        <p:spPr>
          <a:xfrm>
            <a:off x="1907640" y="4581000"/>
            <a:ext cx="7093080" cy="1293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174600" indent="-174240" algn="r">
              <a:lnSpc>
                <a:spcPct val="100000"/>
              </a:lnSpc>
            </a:pPr>
            <a:r>
              <a:rPr lang="en-US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Sean Fox, David Boland and Philip H.W. Leong</a:t>
            </a:r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4600" indent="-174240" algn="r">
              <a:lnSpc>
                <a:spcPct val="100000"/>
              </a:lnSpc>
            </a:pPr>
            <a:r>
              <a:rPr lang="en-US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School of Electrical and Information Engineering, </a:t>
            </a:r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4600" indent="-174240" algn="r">
              <a:lnSpc>
                <a:spcPct val="100000"/>
              </a:lnSpc>
            </a:pPr>
            <a:r>
              <a:rPr lang="en-US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University of Sydney</a:t>
            </a:r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Shape 2"/>
          <p:cNvSpPr txBox="1"/>
          <p:nvPr/>
        </p:nvSpPr>
        <p:spPr>
          <a:xfrm>
            <a:off x="1587849" y="686055"/>
            <a:ext cx="7093080" cy="12931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174600" indent="-17424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FPGA </a:t>
            </a:r>
            <a:r>
              <a:rPr lang="en-US" sz="3200" b="0" strike="noStrike" spc="-1" dirty="0" err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Fastfood</a:t>
            </a:r>
            <a:r>
              <a:rPr lang="en-US" sz="32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– A High Speed</a:t>
            </a:r>
          </a:p>
          <a:p>
            <a:pPr marL="174600" indent="-17424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Systolic Implementation of an Online</a:t>
            </a:r>
          </a:p>
          <a:p>
            <a:pPr marL="174600" indent="-17424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Kernel Method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CustomShape 2"/>
          <p:cNvSpPr/>
          <p:nvPr/>
        </p:nvSpPr>
        <p:spPr>
          <a:xfrm>
            <a:off x="1857240" y="287280"/>
            <a:ext cx="7056720" cy="647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 algn="r">
              <a:lnSpc>
                <a:spcPts val="882"/>
              </a:lnSpc>
            </a:pPr>
            <a:r>
              <a:rPr lang="en-US" sz="24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Online Kernel Methods</a:t>
            </a: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0" name="CustomShape 5"/>
          <p:cNvSpPr/>
          <p:nvPr/>
        </p:nvSpPr>
        <p:spPr>
          <a:xfrm>
            <a:off x="3168720" y="5400720"/>
            <a:ext cx="1584360" cy="43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1" name="CustomShape 6"/>
          <p:cNvSpPr/>
          <p:nvPr/>
        </p:nvSpPr>
        <p:spPr>
          <a:xfrm>
            <a:off x="647640" y="4680000"/>
            <a:ext cx="3600360" cy="1911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2" name="Formula 7"/>
              <p:cNvSpPr txBox="1"/>
              <p:nvPr/>
            </p:nvSpPr>
            <p:spPr>
              <a:xfrm>
                <a:off x="5964422" y="1729710"/>
                <a:ext cx="2610360" cy="82944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>
                          <a:latin typeface="Cambria Math" panose="02040503050406030204" pitchFamily="18" charset="0"/>
                        </a:rPr>
                        <m:t>𝜅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="">
          <p:sp>
            <p:nvSpPr>
              <p:cNvPr id="522" name="Formula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4422" y="1729710"/>
                <a:ext cx="2610360" cy="8294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3" name="CustomShape 8"/>
          <p:cNvSpPr/>
          <p:nvPr/>
        </p:nvSpPr>
        <p:spPr>
          <a:xfrm>
            <a:off x="2226182" y="1487430"/>
            <a:ext cx="1892160" cy="831240"/>
          </a:xfrm>
          <a:prstGeom prst="rect">
            <a:avLst/>
          </a:prstGeom>
          <a:gradFill>
            <a:gsLst>
              <a:gs pos="0">
                <a:srgbClr val="A50013"/>
              </a:gs>
              <a:gs pos="100000">
                <a:srgbClr val="D70017"/>
              </a:gs>
            </a:gsLst>
            <a:lin ang="16200000"/>
          </a:gradFill>
          <a:ln w="9360">
            <a:solidFill>
              <a:srgbClr val="CE0B21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AU" sz="20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f(x)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4" name="CustomShape 9"/>
          <p:cNvSpPr/>
          <p:nvPr/>
        </p:nvSpPr>
        <p:spPr>
          <a:xfrm>
            <a:off x="1572782" y="1903230"/>
            <a:ext cx="653040" cy="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CE1126"/>
            </a:solidFill>
            <a:round/>
            <a:tailEnd type="arrow" w="med" len="med"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5" name="CustomShape 10"/>
          <p:cNvSpPr/>
          <p:nvPr/>
        </p:nvSpPr>
        <p:spPr>
          <a:xfrm>
            <a:off x="4118342" y="1903230"/>
            <a:ext cx="652680" cy="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CE1126"/>
            </a:solidFill>
            <a:round/>
            <a:tailEnd type="arrow" w="med" len="med"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6" name="Line 11"/>
          <p:cNvSpPr/>
          <p:nvPr/>
        </p:nvSpPr>
        <p:spPr>
          <a:xfrm>
            <a:off x="4444502" y="1902510"/>
            <a:ext cx="360" cy="726840"/>
          </a:xfrm>
          <a:prstGeom prst="line">
            <a:avLst/>
          </a:prstGeom>
          <a:ln w="2556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7" name="CustomShape 12"/>
          <p:cNvSpPr/>
          <p:nvPr/>
        </p:nvSpPr>
        <p:spPr>
          <a:xfrm>
            <a:off x="4263782" y="2629710"/>
            <a:ext cx="430920" cy="378720"/>
          </a:xfrm>
          <a:prstGeom prst="ellipse">
            <a:avLst/>
          </a:prstGeom>
          <a:gradFill>
            <a:gsLst>
              <a:gs pos="0">
                <a:srgbClr val="A50013"/>
              </a:gs>
              <a:gs pos="100000">
                <a:srgbClr val="D70017"/>
              </a:gs>
            </a:gsLst>
            <a:lin ang="16200000"/>
          </a:gradFill>
          <a:ln w="9360">
            <a:solidFill>
              <a:srgbClr val="CE0B21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8" name="Line 13"/>
          <p:cNvSpPr/>
          <p:nvPr/>
        </p:nvSpPr>
        <p:spPr>
          <a:xfrm>
            <a:off x="1887774" y="1902510"/>
            <a:ext cx="360" cy="1038960"/>
          </a:xfrm>
          <a:prstGeom prst="line">
            <a:avLst/>
          </a:prstGeom>
          <a:ln w="2556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9" name="CustomShape 14"/>
          <p:cNvSpPr/>
          <p:nvPr/>
        </p:nvSpPr>
        <p:spPr>
          <a:xfrm flipH="1">
            <a:off x="1891382" y="2941110"/>
            <a:ext cx="812520" cy="1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CE1126"/>
            </a:solidFill>
            <a:round/>
            <a:headEnd type="triangle" w="med" len="med"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0" name="CustomShape 15"/>
          <p:cNvSpPr/>
          <p:nvPr/>
        </p:nvSpPr>
        <p:spPr>
          <a:xfrm>
            <a:off x="2711462" y="2577870"/>
            <a:ext cx="1146240" cy="576000"/>
          </a:xfrm>
          <a:prstGeom prst="rect">
            <a:avLst/>
          </a:prstGeom>
          <a:gradFill>
            <a:gsLst>
              <a:gs pos="0">
                <a:srgbClr val="A50013"/>
              </a:gs>
              <a:gs pos="100000">
                <a:srgbClr val="D70017"/>
              </a:gs>
            </a:gsLst>
            <a:lin ang="16200000"/>
          </a:gradFill>
          <a:ln w="9360">
            <a:solidFill>
              <a:srgbClr val="CE0B21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1" name="CustomShape 16"/>
          <p:cNvSpPr/>
          <p:nvPr/>
        </p:nvSpPr>
        <p:spPr>
          <a:xfrm flipH="1">
            <a:off x="3853022" y="2855553"/>
            <a:ext cx="3909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CE1126"/>
            </a:solidFill>
            <a:round/>
            <a:tailEnd type="triangle" w="med" len="med"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2" name="Line 17"/>
          <p:cNvSpPr/>
          <p:nvPr/>
        </p:nvSpPr>
        <p:spPr>
          <a:xfrm flipH="1">
            <a:off x="2029982" y="2681910"/>
            <a:ext cx="681480" cy="0"/>
          </a:xfrm>
          <a:prstGeom prst="line">
            <a:avLst/>
          </a:prstGeom>
          <a:ln w="2556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3" name="Line 18"/>
          <p:cNvSpPr/>
          <p:nvPr/>
        </p:nvSpPr>
        <p:spPr>
          <a:xfrm flipV="1">
            <a:off x="2029982" y="2110230"/>
            <a:ext cx="360" cy="571320"/>
          </a:xfrm>
          <a:prstGeom prst="line">
            <a:avLst/>
          </a:prstGeom>
          <a:ln w="25560">
            <a:solidFill>
              <a:srgbClr val="CE1126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4" name="CustomShape 19"/>
          <p:cNvSpPr/>
          <p:nvPr/>
        </p:nvSpPr>
        <p:spPr>
          <a:xfrm>
            <a:off x="2030342" y="2111310"/>
            <a:ext cx="195480" cy="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CE1126"/>
            </a:solidFill>
            <a:round/>
            <a:tailEnd type="arrow" w="med" len="med"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5" name="CustomShape 20"/>
          <p:cNvSpPr/>
          <p:nvPr/>
        </p:nvSpPr>
        <p:spPr>
          <a:xfrm flipH="1" flipV="1">
            <a:off x="4461391" y="3027236"/>
            <a:ext cx="360" cy="264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CE1126"/>
            </a:solidFill>
            <a:round/>
            <a:tailEnd type="triangle" w="med" len="med"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6" name="TextShape 21"/>
          <p:cNvSpPr txBox="1"/>
          <p:nvPr/>
        </p:nvSpPr>
        <p:spPr>
          <a:xfrm>
            <a:off x="4205814" y="2408216"/>
            <a:ext cx="536760" cy="767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/>
            <a:r>
              <a:rPr lang="en-AU" sz="2000" b="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∑</a:t>
            </a:r>
            <a:endParaRPr lang="en-AU" sz="2000" b="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7" name="TextShape 22"/>
          <p:cNvSpPr txBox="1"/>
          <p:nvPr/>
        </p:nvSpPr>
        <p:spPr>
          <a:xfrm>
            <a:off x="2608095" y="2558610"/>
            <a:ext cx="1345680" cy="819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Update </a:t>
            </a:r>
            <a:endParaRPr lang="en-AU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en-AU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Unknowns</a:t>
            </a:r>
            <a:endParaRPr lang="en-AU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8" name="TextShape 23"/>
          <p:cNvSpPr txBox="1"/>
          <p:nvPr/>
        </p:nvSpPr>
        <p:spPr>
          <a:xfrm>
            <a:off x="4203122" y="1466420"/>
            <a:ext cx="1759320" cy="471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prediction</a:t>
            </a:r>
          </a:p>
        </p:txBody>
      </p:sp>
      <p:sp>
        <p:nvSpPr>
          <p:cNvPr id="539" name="TextShape 24"/>
          <p:cNvSpPr txBox="1"/>
          <p:nvPr/>
        </p:nvSpPr>
        <p:spPr>
          <a:xfrm>
            <a:off x="4006202" y="2889270"/>
            <a:ext cx="349380" cy="472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y</a:t>
            </a:r>
            <a:r>
              <a:rPr lang="en-AU" sz="2000" b="0" strike="noStrike" spc="-1" baseline="-33000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0" name="TextShape 25"/>
          <p:cNvSpPr txBox="1"/>
          <p:nvPr/>
        </p:nvSpPr>
        <p:spPr>
          <a:xfrm>
            <a:off x="1158782" y="1506150"/>
            <a:ext cx="517680" cy="472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x</a:t>
            </a:r>
            <a:r>
              <a:rPr lang="en-AU" sz="2000" b="1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1" name="TextShape 26"/>
          <p:cNvSpPr txBox="1"/>
          <p:nvPr/>
        </p:nvSpPr>
        <p:spPr>
          <a:xfrm>
            <a:off x="2029982" y="2324430"/>
            <a:ext cx="784800" cy="412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d, </a:t>
            </a:r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α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2" name="TextShape 27"/>
          <p:cNvSpPr txBox="1"/>
          <p:nvPr/>
        </p:nvSpPr>
        <p:spPr>
          <a:xfrm>
            <a:off x="4444502" y="2268630"/>
            <a:ext cx="414360" cy="413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+</a:t>
            </a:r>
          </a:p>
        </p:txBody>
      </p:sp>
      <p:sp>
        <p:nvSpPr>
          <p:cNvPr id="543" name="TextShape 28"/>
          <p:cNvSpPr txBox="1"/>
          <p:nvPr/>
        </p:nvSpPr>
        <p:spPr>
          <a:xfrm>
            <a:off x="4470782" y="2856870"/>
            <a:ext cx="414000" cy="413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-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4" name="Formula 29"/>
              <p:cNvSpPr txBox="1"/>
              <p:nvPr/>
            </p:nvSpPr>
            <p:spPr>
              <a:xfrm>
                <a:off x="3432229" y="3939876"/>
                <a:ext cx="4127723" cy="2565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mtClean="0">
                          <a:latin typeface="Cambria Math" panose="02040503050406030204" pitchFamily="18" charset="0"/>
                        </a:rPr>
                        <m:t>𝜅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  <m:r>
                        <a:rPr lang="ar-AE">
                          <a:latin typeface="Cambria Math" panose="02040503050406030204" pitchFamily="18" charset="0"/>
                        </a:rPr>
                        <m:t> : </m:t>
                      </m:r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ℝ</m:t>
                          </m:r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𝑑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 → </m:t>
                      </m:r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ℝ</m:t>
                          </m:r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AU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AU" b="0" i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≫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544" name="Formula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2229" y="3939876"/>
                <a:ext cx="4127723" cy="256500"/>
              </a:xfrm>
              <a:prstGeom prst="rect">
                <a:avLst/>
              </a:prstGeom>
              <a:blipFill>
                <a:blip r:embed="rId4"/>
                <a:stretch>
                  <a:fillRect b="-42857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5" name="TextShape 30"/>
          <p:cNvSpPr txBox="1"/>
          <p:nvPr/>
        </p:nvSpPr>
        <p:spPr>
          <a:xfrm>
            <a:off x="465840" y="4673573"/>
            <a:ext cx="8280000" cy="1718010"/>
          </a:xfrm>
          <a:prstGeom prst="rect">
            <a:avLst/>
          </a:prstGeom>
          <a:noFill/>
          <a:ln w="36000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33" name="CustomShape 3"/>
          <p:cNvSpPr/>
          <p:nvPr/>
        </p:nvSpPr>
        <p:spPr>
          <a:xfrm>
            <a:off x="1202744" y="3948173"/>
            <a:ext cx="7136556" cy="8624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90000" bIns="45000"/>
          <a:lstStyle/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“Kernel Method” →                  </a:t>
            </a: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CustomShape 3"/>
          <p:cNvSpPr/>
          <p:nvPr/>
        </p:nvSpPr>
        <p:spPr>
          <a:xfrm>
            <a:off x="1201181" y="4822434"/>
            <a:ext cx="6901003" cy="14826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90000" bIns="45000"/>
          <a:lstStyle/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Dictionary → subset of the input data of length </a:t>
            </a:r>
            <a:r>
              <a:rPr lang="en-AU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</a:t>
            </a:r>
          </a:p>
          <a:p>
            <a:pPr marL="174600" indent="-173880">
              <a:buClr>
                <a:srgbClr val="CE1126"/>
              </a:buClr>
              <a:buFont typeface="Arial"/>
              <a:buChar char="›"/>
            </a:pPr>
            <a:endParaRPr lang="en-A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Computation and Memory scale O(</a:t>
            </a:r>
            <a:r>
              <a:rPr lang="en-AU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</a:t>
            </a:r>
            <a:r>
              <a:rPr lang="en-A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d)</a:t>
            </a:r>
          </a:p>
          <a:p>
            <a:pPr marL="720">
              <a:buClr>
                <a:srgbClr val="CE1126"/>
              </a:buClr>
            </a:pPr>
            <a:endParaRPr lang="en-A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BUT…  N</a:t>
            </a:r>
            <a:r>
              <a:rPr lang="en-AU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scales linearly with the dataset size               </a:t>
            </a: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TextShape 30">
            <a:extLst>
              <a:ext uri="{FF2B5EF4-FFF2-40B4-BE49-F238E27FC236}">
                <a16:creationId xmlns:a16="http://schemas.microsoft.com/office/drawing/2014/main" xmlns="" id="{BC399EE1-4390-4E8A-BE8D-60FF1365ECB1}"/>
              </a:ext>
            </a:extLst>
          </p:cNvPr>
          <p:cNvSpPr txBox="1"/>
          <p:nvPr/>
        </p:nvSpPr>
        <p:spPr>
          <a:xfrm>
            <a:off x="8020659" y="2354213"/>
            <a:ext cx="244452" cy="54003"/>
          </a:xfrm>
          <a:prstGeom prst="rect">
            <a:avLst/>
          </a:prstGeom>
          <a:noFill/>
          <a:ln w="36000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39778D3-FC8F-488E-962D-DA82B8220709}"/>
              </a:ext>
            </a:extLst>
          </p:cNvPr>
          <p:cNvSpPr txBox="1"/>
          <p:nvPr/>
        </p:nvSpPr>
        <p:spPr>
          <a:xfrm>
            <a:off x="7690061" y="2685264"/>
            <a:ext cx="1298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i="1" dirty="0"/>
              <a:t>Dictionary Entry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720A8B47-C61A-459F-B6FC-40346F300DCF}"/>
              </a:ext>
            </a:extLst>
          </p:cNvPr>
          <p:cNvCxnSpPr>
            <a:cxnSpLocks/>
          </p:cNvCxnSpPr>
          <p:nvPr/>
        </p:nvCxnSpPr>
        <p:spPr>
          <a:xfrm flipH="1" flipV="1">
            <a:off x="8168505" y="2475991"/>
            <a:ext cx="96606" cy="245766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CustomShape 4"/>
          <p:cNvSpPr/>
          <p:nvPr/>
        </p:nvSpPr>
        <p:spPr>
          <a:xfrm>
            <a:off x="3168720" y="5400720"/>
            <a:ext cx="1584360" cy="43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1" name="CustomShape 5"/>
          <p:cNvSpPr/>
          <p:nvPr/>
        </p:nvSpPr>
        <p:spPr>
          <a:xfrm>
            <a:off x="647640" y="4680000"/>
            <a:ext cx="3600360" cy="1911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2" name="TextShape 6"/>
          <p:cNvSpPr txBox="1"/>
          <p:nvPr/>
        </p:nvSpPr>
        <p:spPr>
          <a:xfrm>
            <a:off x="1080000" y="1510920"/>
            <a:ext cx="2592000" cy="622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Exact Kernel Methods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3" name="TextShape 7"/>
          <p:cNvSpPr txBox="1"/>
          <p:nvPr/>
        </p:nvSpPr>
        <p:spPr>
          <a:xfrm>
            <a:off x="720000" y="3507480"/>
            <a:ext cx="3240000" cy="1137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Random Kernel Expansion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4" name="TextShape 8"/>
          <p:cNvSpPr txBox="1"/>
          <p:nvPr/>
        </p:nvSpPr>
        <p:spPr>
          <a:xfrm>
            <a:off x="504000" y="1368000"/>
            <a:ext cx="3600000" cy="1584000"/>
          </a:xfrm>
          <a:prstGeom prst="rect">
            <a:avLst/>
          </a:prstGeom>
          <a:noFill/>
          <a:ln w="36000">
            <a:solidFill>
              <a:srgbClr val="FF0000"/>
            </a:solidFill>
            <a:round/>
          </a:ln>
        </p:spPr>
      </p:sp>
      <p:sp>
        <p:nvSpPr>
          <p:cNvPr id="555" name="TextShape 9"/>
          <p:cNvSpPr txBox="1"/>
          <p:nvPr/>
        </p:nvSpPr>
        <p:spPr>
          <a:xfrm>
            <a:off x="504000" y="3312000"/>
            <a:ext cx="3600000" cy="2880000"/>
          </a:xfrm>
          <a:prstGeom prst="rect">
            <a:avLst/>
          </a:prstGeom>
          <a:noFill/>
          <a:ln w="36000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6" name="Formula 10"/>
              <p:cNvSpPr txBox="1"/>
              <p:nvPr/>
            </p:nvSpPr>
            <p:spPr>
              <a:xfrm>
                <a:off x="1186920" y="2028960"/>
                <a:ext cx="2618280" cy="82404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>
                          <a:latin typeface="Cambria Math" panose="02040503050406030204" pitchFamily="18" charset="0"/>
                        </a:rPr>
                        <m:t>𝜅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/>
              </a:p>
            </p:txBody>
          </p:sp>
        </mc:Choice>
        <mc:Fallback xmlns:p15="http://schemas.microsoft.com/office/powerpoint/2012/main" xmlns:p14="http://schemas.microsoft.com/office/powerpoint/2010/main" xmlns=""/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7" name="Formula 11"/>
              <p:cNvSpPr txBox="1"/>
              <p:nvPr/>
            </p:nvSpPr>
            <p:spPr>
              <a:xfrm>
                <a:off x="1080000" y="4193280"/>
                <a:ext cx="2233080" cy="61884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>
                          <a:latin typeface="Cambria Math" panose="02040503050406030204" pitchFamily="18" charset="0"/>
                        </a:rPr>
                        <m:t>𝑧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557" name="Formula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000" y="4193280"/>
                <a:ext cx="2233080" cy="618840"/>
              </a:xfrm>
              <a:prstGeom prst="rect">
                <a:avLst/>
              </a:prstGeom>
              <a:blipFill rotWithShape="0">
                <a:blip r:embed="rId5"/>
                <a:stretch>
                  <a:fillRect b="-29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8" name="Formula 12"/>
              <p:cNvSpPr txBox="1"/>
              <p:nvPr/>
            </p:nvSpPr>
            <p:spPr>
              <a:xfrm>
                <a:off x="1084680" y="4971240"/>
                <a:ext cx="2445504" cy="68688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AE" smtClean="0">
                          <a:latin typeface="Cambria Math" panose="02040503050406030204" pitchFamily="18" charset="0"/>
                        </a:rPr>
                        <m:t>𝑧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ar-AE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  <m:r>
                        <a:rPr lang="ar-AE">
                          <a:latin typeface="Cambria Math" panose="02040503050406030204" pitchFamily="18" charset="0"/>
                        </a:rPr>
                        <m:t>𝑐𝑜𝑠</m:t>
                      </m:r>
                      <m:d>
                        <m:d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b="1" i="1">
                              <a:latin typeface="Cambria Math" panose="02040503050406030204" pitchFamily="18" charset="0"/>
                            </a:rPr>
                            <m:t>𝐖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558" name="Formula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4680" y="4971240"/>
                <a:ext cx="2445504" cy="68688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9" name="TextShape 13"/>
          <p:cNvSpPr txBox="1"/>
          <p:nvPr/>
        </p:nvSpPr>
        <p:spPr>
          <a:xfrm>
            <a:off x="1800000" y="5832000"/>
            <a:ext cx="2304000" cy="288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** Only for k(</a:t>
            </a:r>
            <a:r>
              <a:rPr lang="en-AU" sz="1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x,x</a:t>
            </a:r>
            <a:r>
              <a:rPr lang="en-AU" sz="1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’) = k(x-x’,0)</a:t>
            </a: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0" name="TextShape 14"/>
          <p:cNvSpPr txBox="1"/>
          <p:nvPr/>
        </p:nvSpPr>
        <p:spPr>
          <a:xfrm>
            <a:off x="4753080" y="1644719"/>
            <a:ext cx="4320000" cy="4268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pPr marL="144000" lvl="1">
              <a:buClr>
                <a:srgbClr val="000000"/>
              </a:buClr>
              <a:buSzPct val="45000"/>
            </a:pPr>
            <a:r>
              <a:rPr lang="en-AU" sz="2000" b="1" strike="noStrike" spc="-1" dirty="0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Define z(x):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2" name="CustomShape 16"/>
          <p:cNvSpPr/>
          <p:nvPr/>
        </p:nvSpPr>
        <p:spPr>
          <a:xfrm>
            <a:off x="5544000" y="4578120"/>
            <a:ext cx="360000" cy="936000"/>
          </a:xfrm>
          <a:prstGeom prst="rect">
            <a:avLst/>
          </a:prstGeom>
          <a:solidFill>
            <a:srgbClr val="729FCF"/>
          </a:solidFill>
          <a:ln w="360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3" name="CustomShape 17"/>
          <p:cNvSpPr/>
          <p:nvPr/>
        </p:nvSpPr>
        <p:spPr>
          <a:xfrm>
            <a:off x="6696000" y="4218120"/>
            <a:ext cx="360000" cy="1656360"/>
          </a:xfrm>
          <a:prstGeom prst="rect">
            <a:avLst/>
          </a:prstGeom>
          <a:solidFill>
            <a:srgbClr val="CC9999"/>
          </a:solidFill>
          <a:ln w="360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4" name="CustomShape 18"/>
          <p:cNvSpPr/>
          <p:nvPr/>
        </p:nvSpPr>
        <p:spPr>
          <a:xfrm>
            <a:off x="7711920" y="4955760"/>
            <a:ext cx="280080" cy="270360"/>
          </a:xfrm>
          <a:prstGeom prst="rect">
            <a:avLst/>
          </a:prstGeom>
          <a:solidFill>
            <a:srgbClr val="FFFFFF"/>
          </a:solidFill>
          <a:ln w="360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5" name="TextShape 19"/>
          <p:cNvSpPr txBox="1"/>
          <p:nvPr/>
        </p:nvSpPr>
        <p:spPr>
          <a:xfrm>
            <a:off x="5306756" y="3742050"/>
            <a:ext cx="901080" cy="503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x d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6" name="TextShape 20"/>
          <p:cNvSpPr txBox="1"/>
          <p:nvPr/>
        </p:nvSpPr>
        <p:spPr>
          <a:xfrm>
            <a:off x="6512040" y="3738663"/>
            <a:ext cx="864000" cy="407457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x n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7" name="TextShape 21"/>
          <p:cNvSpPr txBox="1"/>
          <p:nvPr/>
        </p:nvSpPr>
        <p:spPr>
          <a:xfrm>
            <a:off x="5911920" y="5226121"/>
            <a:ext cx="776160" cy="314162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z(x)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8" name="TextShape 22"/>
          <p:cNvSpPr txBox="1"/>
          <p:nvPr/>
        </p:nvSpPr>
        <p:spPr>
          <a:xfrm>
            <a:off x="7200000" y="5226120"/>
            <a:ext cx="504000" cy="432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Ubuntu"/>
                <a:ea typeface="Ubuntu"/>
              </a:rPr>
              <a:t>α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9" name="Line 23"/>
          <p:cNvSpPr/>
          <p:nvPr/>
        </p:nvSpPr>
        <p:spPr>
          <a:xfrm>
            <a:off x="6112080" y="5082120"/>
            <a:ext cx="439920" cy="0"/>
          </a:xfrm>
          <a:prstGeom prst="line">
            <a:avLst/>
          </a:prstGeom>
          <a:ln w="41275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0" name="Line 24"/>
          <p:cNvSpPr/>
          <p:nvPr/>
        </p:nvSpPr>
        <p:spPr>
          <a:xfrm>
            <a:off x="7192080" y="5082120"/>
            <a:ext cx="367920" cy="0"/>
          </a:xfrm>
          <a:prstGeom prst="line">
            <a:avLst/>
          </a:prstGeom>
          <a:ln w="41275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1" name="TextShape 25"/>
          <p:cNvSpPr txBox="1"/>
          <p:nvPr/>
        </p:nvSpPr>
        <p:spPr>
          <a:xfrm>
            <a:off x="7357140" y="5877615"/>
            <a:ext cx="1045080" cy="3772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Output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2" name="TextShape 26"/>
          <p:cNvSpPr txBox="1"/>
          <p:nvPr/>
        </p:nvSpPr>
        <p:spPr>
          <a:xfrm>
            <a:off x="5292000" y="5882940"/>
            <a:ext cx="864000" cy="288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Input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1" name="Formula 15"/>
              <p:cNvSpPr txBox="1"/>
              <p:nvPr/>
            </p:nvSpPr>
            <p:spPr>
              <a:xfrm>
                <a:off x="6435720" y="2132773"/>
                <a:ext cx="880560" cy="27432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𝜅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d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561" name="Formula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5720" y="2132773"/>
                <a:ext cx="880560" cy="274320"/>
              </a:xfrm>
              <a:prstGeom prst="rect">
                <a:avLst/>
              </a:prstGeom>
              <a:blipFill>
                <a:blip r:embed="rId7"/>
                <a:stretch>
                  <a:fillRect b="-28889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CustomShape 3"/>
          <p:cNvSpPr/>
          <p:nvPr/>
        </p:nvSpPr>
        <p:spPr>
          <a:xfrm>
            <a:off x="4669881" y="2129809"/>
            <a:ext cx="4036398" cy="12991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90000" bIns="45000"/>
          <a:lstStyle/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Approximates</a:t>
            </a:r>
          </a:p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MV + Non-Linear Activation</a:t>
            </a:r>
          </a:p>
          <a:p>
            <a:pPr marL="720">
              <a:buClr>
                <a:srgbClr val="CE1126"/>
              </a:buClr>
            </a:pP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(i.e. like Multilayer Perceptron)</a:t>
            </a:r>
          </a:p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 is </a:t>
            </a:r>
            <a:r>
              <a:rPr lang="en-AU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fixed</a:t>
            </a: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and </a:t>
            </a:r>
            <a:r>
              <a:rPr lang="en-AU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random</a:t>
            </a: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  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69945C56-7D8F-47FF-9B58-9FC0EBFD379A}"/>
              </a:ext>
            </a:extLst>
          </p:cNvPr>
          <p:cNvSpPr txBox="1"/>
          <p:nvPr/>
        </p:nvSpPr>
        <p:spPr>
          <a:xfrm>
            <a:off x="3526972" y="337147"/>
            <a:ext cx="5262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2400" dirty="0">
                <a:solidFill>
                  <a:schemeClr val="bg1"/>
                </a:solidFill>
              </a:rPr>
              <a:t>Random Approximation</a:t>
            </a:r>
          </a:p>
          <a:p>
            <a:pPr algn="r"/>
            <a:r>
              <a:rPr lang="en-AU" dirty="0">
                <a:solidFill>
                  <a:schemeClr val="bg1"/>
                </a:solidFill>
              </a:rPr>
              <a:t>(Rahimi and </a:t>
            </a:r>
            <a:r>
              <a:rPr lang="en-AU" dirty="0" err="1">
                <a:solidFill>
                  <a:schemeClr val="bg1"/>
                </a:solidFill>
              </a:rPr>
              <a:t>Recht</a:t>
            </a:r>
            <a:r>
              <a:rPr lang="en-AU" dirty="0">
                <a:solidFill>
                  <a:schemeClr val="bg1"/>
                </a:solidFill>
              </a:rPr>
              <a:t>, ‘07)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CustomShape 2"/>
          <p:cNvSpPr/>
          <p:nvPr/>
        </p:nvSpPr>
        <p:spPr>
          <a:xfrm>
            <a:off x="144360" y="1384200"/>
            <a:ext cx="2952720" cy="5167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52560" rIns="90000" bIns="45000"/>
          <a:lstStyle/>
          <a:p>
            <a:pPr>
              <a:lnSpc>
                <a:spcPct val="94000"/>
              </a:lnSpc>
            </a:pPr>
            <a:r>
              <a:rPr lang="en-AU" sz="7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5" name="CustomShape 3"/>
          <p:cNvSpPr/>
          <p:nvPr/>
        </p:nvSpPr>
        <p:spPr>
          <a:xfrm>
            <a:off x="5904000" y="1384200"/>
            <a:ext cx="2952720" cy="5443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52560" rIns="90000" bIns="45000"/>
          <a:lstStyle/>
          <a:p>
            <a:pPr>
              <a:lnSpc>
                <a:spcPct val="94000"/>
              </a:lnSpc>
            </a:pPr>
            <a:r>
              <a:rPr lang="en-AU" sz="1000" b="1" strike="noStrike" spc="-1">
                <a:solidFill>
                  <a:srgbClr val="FF333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4000"/>
              </a:lnSpc>
            </a:pPr>
            <a:r>
              <a:rPr lang="en-AU" sz="700" b="1" strike="noStrike" spc="-1">
                <a:solidFill>
                  <a:srgbClr val="FF3333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4000"/>
              </a:lnSpc>
            </a:pPr>
            <a:r>
              <a:rPr lang="en-AU" sz="7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4000"/>
              </a:lnSpc>
            </a:pPr>
            <a:r>
              <a:rPr lang="en-AU" sz="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4000"/>
              </a:lnSpc>
            </a:pPr>
            <a:r>
              <a:rPr lang="en-AU" sz="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4000"/>
              </a:lnSpc>
            </a:pPr>
            <a:r>
              <a:rPr lang="en-AU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6" name="CustomShape 4"/>
          <p:cNvSpPr/>
          <p:nvPr/>
        </p:nvSpPr>
        <p:spPr>
          <a:xfrm>
            <a:off x="3168720" y="5400720"/>
            <a:ext cx="1584360" cy="43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7" name="TextShape 5"/>
          <p:cNvSpPr txBox="1"/>
          <p:nvPr/>
        </p:nvSpPr>
        <p:spPr>
          <a:xfrm>
            <a:off x="195120" y="4159080"/>
            <a:ext cx="8661600" cy="220356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pPr marL="1484280" lvl="1" indent="-568440"/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pPr marL="2286000" lvl="2" indent="-455760"/>
            <a:r>
              <a:rPr lang="en-A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</p:txBody>
      </p:sp>
      <p:sp>
        <p:nvSpPr>
          <p:cNvPr id="579" name="TextShape 7"/>
          <p:cNvSpPr txBox="1"/>
          <p:nvPr/>
        </p:nvSpPr>
        <p:spPr>
          <a:xfrm>
            <a:off x="1188540" y="2354220"/>
            <a:ext cx="6978780" cy="1476540"/>
          </a:xfrm>
          <a:prstGeom prst="rect">
            <a:avLst/>
          </a:prstGeom>
          <a:noFill/>
          <a:ln w="36000">
            <a:solidFill>
              <a:srgbClr val="FF0000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580" name="CustomShape 8"/>
          <p:cNvSpPr/>
          <p:nvPr/>
        </p:nvSpPr>
        <p:spPr>
          <a:xfrm>
            <a:off x="936000" y="4641480"/>
            <a:ext cx="1224000" cy="1117440"/>
          </a:xfrm>
          <a:prstGeom prst="bracketPair">
            <a:avLst>
              <a:gd name="adj" fmla="val 3700"/>
            </a:avLst>
          </a:prstGeom>
          <a:noFill/>
          <a:ln w="38160">
            <a:solidFill>
              <a:srgbClr val="0000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1" name="CustomShape 9"/>
          <p:cNvSpPr/>
          <p:nvPr/>
        </p:nvSpPr>
        <p:spPr>
          <a:xfrm rot="8100000">
            <a:off x="1443600" y="4582800"/>
            <a:ext cx="213120" cy="1224360"/>
          </a:xfrm>
          <a:prstGeom prst="rect">
            <a:avLst/>
          </a:prstGeom>
          <a:solidFill>
            <a:srgbClr val="729FCF"/>
          </a:solidFill>
          <a:ln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2" name="CustomShape 10"/>
          <p:cNvSpPr/>
          <p:nvPr/>
        </p:nvSpPr>
        <p:spPr>
          <a:xfrm>
            <a:off x="2962080" y="4640400"/>
            <a:ext cx="1224000" cy="1080000"/>
          </a:xfrm>
          <a:prstGeom prst="bracketPair">
            <a:avLst>
              <a:gd name="adj" fmla="val 3700"/>
            </a:avLst>
          </a:prstGeom>
          <a:noFill/>
          <a:ln w="38160">
            <a:solidFill>
              <a:srgbClr val="772953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3" name="TextShape 11"/>
          <p:cNvSpPr txBox="1"/>
          <p:nvPr/>
        </p:nvSpPr>
        <p:spPr>
          <a:xfrm>
            <a:off x="1080000" y="4099320"/>
            <a:ext cx="1584000" cy="364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B, G, S</a:t>
            </a: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4" name="TextShape 12"/>
          <p:cNvSpPr txBox="1"/>
          <p:nvPr/>
        </p:nvSpPr>
        <p:spPr>
          <a:xfrm>
            <a:off x="3408840" y="4099320"/>
            <a:ext cx="360000" cy="364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</a:t>
            </a: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5" name="TextShape 13"/>
          <p:cNvSpPr txBox="1"/>
          <p:nvPr/>
        </p:nvSpPr>
        <p:spPr>
          <a:xfrm>
            <a:off x="3017520" y="4640400"/>
            <a:ext cx="1310760" cy="1019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600" b="0" strike="noStrike" spc="-1">
                <a:solidFill>
                  <a:srgbClr val="77216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0   0   1   0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AU" sz="1600" b="0" strike="noStrike" spc="-1">
                <a:solidFill>
                  <a:srgbClr val="77216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1   0   0   0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AU" sz="1600" b="0" strike="noStrike" spc="-1">
                <a:solidFill>
                  <a:srgbClr val="77216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0   0   0   1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AU" sz="1600" b="0" strike="noStrike" spc="-1">
                <a:solidFill>
                  <a:srgbClr val="77216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0   1   0   0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6" name="CustomShape 14"/>
          <p:cNvSpPr/>
          <p:nvPr/>
        </p:nvSpPr>
        <p:spPr>
          <a:xfrm>
            <a:off x="5063400" y="4640400"/>
            <a:ext cx="1294200" cy="1080000"/>
          </a:xfrm>
          <a:prstGeom prst="bracketPair">
            <a:avLst>
              <a:gd name="adj" fmla="val 3700"/>
            </a:avLst>
          </a:prstGeom>
          <a:noFill/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7" name="TextShape 15"/>
          <p:cNvSpPr txBox="1"/>
          <p:nvPr/>
        </p:nvSpPr>
        <p:spPr>
          <a:xfrm>
            <a:off x="5510160" y="4099320"/>
            <a:ext cx="360000" cy="3646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8" name="TextShape 16"/>
          <p:cNvSpPr txBox="1"/>
          <p:nvPr/>
        </p:nvSpPr>
        <p:spPr>
          <a:xfrm>
            <a:off x="5118840" y="4640400"/>
            <a:ext cx="1310760" cy="1019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1    1   1   1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  -1   1  -1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   1  -1  -1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AU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  -1  -1   1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9" name="CustomShape 17"/>
          <p:cNvSpPr/>
          <p:nvPr/>
        </p:nvSpPr>
        <p:spPr>
          <a:xfrm>
            <a:off x="6666120" y="4989960"/>
            <a:ext cx="432000" cy="216000"/>
          </a:xfrm>
          <a:custGeom>
            <a:avLst/>
            <a:gdLst/>
            <a:ahLst/>
            <a:cxnLst/>
            <a:rect l="0" t="0" r="r" b="b"/>
            <a:pathLst>
              <a:path w="1202" h="602">
                <a:moveTo>
                  <a:pt x="0" y="150"/>
                </a:moveTo>
                <a:lnTo>
                  <a:pt x="900" y="150"/>
                </a:lnTo>
                <a:lnTo>
                  <a:pt x="900" y="0"/>
                </a:lnTo>
                <a:lnTo>
                  <a:pt x="1201" y="300"/>
                </a:lnTo>
                <a:lnTo>
                  <a:pt x="900" y="601"/>
                </a:lnTo>
                <a:lnTo>
                  <a:pt x="900" y="450"/>
                </a:lnTo>
                <a:lnTo>
                  <a:pt x="0" y="450"/>
                </a:lnTo>
                <a:lnTo>
                  <a:pt x="0" y="150"/>
                </a:lnTo>
              </a:path>
            </a:pathLst>
          </a:custGeom>
          <a:solidFill>
            <a:srgbClr val="009900"/>
          </a:solidFill>
          <a:ln>
            <a:solidFill>
              <a:srgbClr val="00CC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0" name="TextShape 18"/>
          <p:cNvSpPr txBox="1"/>
          <p:nvPr/>
        </p:nvSpPr>
        <p:spPr>
          <a:xfrm>
            <a:off x="7128000" y="4057560"/>
            <a:ext cx="1944000" cy="622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Fast Hadamard Transform (dxd)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1" name="CustomShape 19"/>
          <p:cNvSpPr/>
          <p:nvPr/>
        </p:nvSpPr>
        <p:spPr>
          <a:xfrm>
            <a:off x="7499520" y="474048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2" name="CustomShape 20"/>
          <p:cNvSpPr/>
          <p:nvPr/>
        </p:nvSpPr>
        <p:spPr>
          <a:xfrm>
            <a:off x="7499520" y="501408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3" name="CustomShape 21"/>
          <p:cNvSpPr/>
          <p:nvPr/>
        </p:nvSpPr>
        <p:spPr>
          <a:xfrm>
            <a:off x="7499520" y="528804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4" name="CustomShape 22"/>
          <p:cNvSpPr/>
          <p:nvPr/>
        </p:nvSpPr>
        <p:spPr>
          <a:xfrm>
            <a:off x="7499520" y="556524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5" name="CustomShape 23"/>
          <p:cNvSpPr/>
          <p:nvPr/>
        </p:nvSpPr>
        <p:spPr>
          <a:xfrm>
            <a:off x="8028000" y="474084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6" name="CustomShape 24"/>
          <p:cNvSpPr/>
          <p:nvPr/>
        </p:nvSpPr>
        <p:spPr>
          <a:xfrm>
            <a:off x="8028000" y="501444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7" name="CustomShape 25"/>
          <p:cNvSpPr/>
          <p:nvPr/>
        </p:nvSpPr>
        <p:spPr>
          <a:xfrm>
            <a:off x="8028000" y="528840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8" name="CustomShape 26"/>
          <p:cNvSpPr/>
          <p:nvPr/>
        </p:nvSpPr>
        <p:spPr>
          <a:xfrm>
            <a:off x="8028000" y="556560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9" name="CustomShape 27"/>
          <p:cNvSpPr/>
          <p:nvPr/>
        </p:nvSpPr>
        <p:spPr>
          <a:xfrm>
            <a:off x="8568000" y="474120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0" name="CustomShape 28"/>
          <p:cNvSpPr/>
          <p:nvPr/>
        </p:nvSpPr>
        <p:spPr>
          <a:xfrm>
            <a:off x="8568000" y="501480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1" name="CustomShape 29"/>
          <p:cNvSpPr/>
          <p:nvPr/>
        </p:nvSpPr>
        <p:spPr>
          <a:xfrm>
            <a:off x="8568000" y="528876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2" name="CustomShape 30"/>
          <p:cNvSpPr/>
          <p:nvPr/>
        </p:nvSpPr>
        <p:spPr>
          <a:xfrm>
            <a:off x="8568000" y="5565960"/>
            <a:ext cx="144000" cy="144000"/>
          </a:xfrm>
          <a:prstGeom prst="rect">
            <a:avLst/>
          </a:prstGeom>
          <a:solidFill>
            <a:srgbClr val="FFFFFF"/>
          </a:solidFill>
          <a:ln w="38160">
            <a:solidFill>
              <a:srgbClr val="0099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cxnSp>
        <p:nvCxnSpPr>
          <p:cNvPr id="603" name="Line 31"/>
          <p:cNvCxnSpPr>
            <a:stCxn id="591" idx="3"/>
            <a:endCxn id="595" idx="1"/>
          </p:cNvCxnSpPr>
          <p:nvPr/>
        </p:nvCxnSpPr>
        <p:spPr>
          <a:xfrm>
            <a:off x="7643520" y="4812480"/>
            <a:ext cx="384840" cy="720"/>
          </a:xfrm>
          <a:prstGeom prst="bentConnector3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04" name="Line 32"/>
          <p:cNvCxnSpPr>
            <a:stCxn id="591" idx="3"/>
            <a:endCxn id="596" idx="1"/>
          </p:cNvCxnSpPr>
          <p:nvPr/>
        </p:nvCxnSpPr>
        <p:spPr>
          <a:xfrm>
            <a:off x="7643520" y="4812480"/>
            <a:ext cx="384840" cy="27432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05" name="Line 33"/>
          <p:cNvCxnSpPr>
            <a:stCxn id="592" idx="3"/>
          </p:cNvCxnSpPr>
          <p:nvPr/>
        </p:nvCxnSpPr>
        <p:spPr>
          <a:xfrm flipV="1">
            <a:off x="7643520" y="5081760"/>
            <a:ext cx="380160" cy="468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06" name="Line 34"/>
          <p:cNvCxnSpPr>
            <a:endCxn id="595" idx="1"/>
          </p:cNvCxnSpPr>
          <p:nvPr/>
        </p:nvCxnSpPr>
        <p:spPr>
          <a:xfrm flipV="1">
            <a:off x="7638840" y="4812840"/>
            <a:ext cx="389520" cy="27288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07" name="Line 35"/>
          <p:cNvCxnSpPr>
            <a:endCxn id="597" idx="1"/>
          </p:cNvCxnSpPr>
          <p:nvPr/>
        </p:nvCxnSpPr>
        <p:spPr>
          <a:xfrm>
            <a:off x="7643520" y="5357880"/>
            <a:ext cx="384840" cy="288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08" name="Line 36"/>
          <p:cNvCxnSpPr>
            <a:endCxn id="598" idx="1"/>
          </p:cNvCxnSpPr>
          <p:nvPr/>
        </p:nvCxnSpPr>
        <p:spPr>
          <a:xfrm>
            <a:off x="7638840" y="5358960"/>
            <a:ext cx="389520" cy="27900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09" name="Line 37"/>
          <p:cNvCxnSpPr>
            <a:stCxn id="594" idx="3"/>
          </p:cNvCxnSpPr>
          <p:nvPr/>
        </p:nvCxnSpPr>
        <p:spPr>
          <a:xfrm flipV="1">
            <a:off x="7643520" y="5632920"/>
            <a:ext cx="380160" cy="468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10" name="Line 38"/>
          <p:cNvCxnSpPr>
            <a:endCxn id="597" idx="1"/>
          </p:cNvCxnSpPr>
          <p:nvPr/>
        </p:nvCxnSpPr>
        <p:spPr>
          <a:xfrm flipV="1">
            <a:off x="7638840" y="5360400"/>
            <a:ext cx="389520" cy="27648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11" name="Line 39"/>
          <p:cNvCxnSpPr>
            <a:stCxn id="595" idx="3"/>
            <a:endCxn id="599" idx="1"/>
          </p:cNvCxnSpPr>
          <p:nvPr/>
        </p:nvCxnSpPr>
        <p:spPr>
          <a:xfrm>
            <a:off x="8172000" y="4812840"/>
            <a:ext cx="396360" cy="72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12" name="Line 40"/>
          <p:cNvCxnSpPr>
            <a:endCxn id="601" idx="1"/>
          </p:cNvCxnSpPr>
          <p:nvPr/>
        </p:nvCxnSpPr>
        <p:spPr>
          <a:xfrm>
            <a:off x="8167320" y="4813200"/>
            <a:ext cx="401040" cy="54792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13" name="Line 41"/>
          <p:cNvCxnSpPr>
            <a:stCxn id="597" idx="3"/>
          </p:cNvCxnSpPr>
          <p:nvPr/>
        </p:nvCxnSpPr>
        <p:spPr>
          <a:xfrm flipV="1">
            <a:off x="8172000" y="5356080"/>
            <a:ext cx="391680" cy="468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14" name="Line 42"/>
          <p:cNvCxnSpPr>
            <a:endCxn id="599" idx="1"/>
          </p:cNvCxnSpPr>
          <p:nvPr/>
        </p:nvCxnSpPr>
        <p:spPr>
          <a:xfrm flipV="1">
            <a:off x="8167320" y="4813200"/>
            <a:ext cx="401040" cy="54648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15" name="Line 43"/>
          <p:cNvCxnSpPr>
            <a:stCxn id="596" idx="3"/>
            <a:endCxn id="600" idx="1"/>
          </p:cNvCxnSpPr>
          <p:nvPr/>
        </p:nvCxnSpPr>
        <p:spPr>
          <a:xfrm>
            <a:off x="8172000" y="5086440"/>
            <a:ext cx="396360" cy="72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16" name="Line 44"/>
          <p:cNvCxnSpPr>
            <a:endCxn id="602" idx="1"/>
          </p:cNvCxnSpPr>
          <p:nvPr/>
        </p:nvCxnSpPr>
        <p:spPr>
          <a:xfrm>
            <a:off x="8167320" y="5086800"/>
            <a:ext cx="401040" cy="55152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17" name="Line 45"/>
          <p:cNvCxnSpPr>
            <a:stCxn id="598" idx="3"/>
          </p:cNvCxnSpPr>
          <p:nvPr/>
        </p:nvCxnSpPr>
        <p:spPr>
          <a:xfrm flipV="1">
            <a:off x="8172000" y="5633280"/>
            <a:ext cx="391680" cy="468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618" name="Line 46"/>
          <p:cNvCxnSpPr>
            <a:endCxn id="600" idx="1"/>
          </p:cNvCxnSpPr>
          <p:nvPr/>
        </p:nvCxnSpPr>
        <p:spPr>
          <a:xfrm flipV="1">
            <a:off x="8167320" y="5086800"/>
            <a:ext cx="401040" cy="550080"/>
          </a:xfrm>
          <a:prstGeom prst="straightConnector1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sp>
        <p:nvSpPr>
          <p:cNvPr id="619" name="TextShape 47"/>
          <p:cNvSpPr txBox="1"/>
          <p:nvPr/>
        </p:nvSpPr>
        <p:spPr>
          <a:xfrm>
            <a:off x="1944000" y="5988240"/>
            <a:ext cx="2304000" cy="475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Memory = O( 3n )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0" name="TextShape 48"/>
          <p:cNvSpPr txBox="1"/>
          <p:nvPr/>
        </p:nvSpPr>
        <p:spPr>
          <a:xfrm>
            <a:off x="4608000" y="5988240"/>
            <a:ext cx="2448000" cy="475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Time = O( n log d )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1" name="TextShape 49"/>
          <p:cNvSpPr txBox="1"/>
          <p:nvPr/>
        </p:nvSpPr>
        <p:spPr>
          <a:xfrm>
            <a:off x="4910300" y="3464616"/>
            <a:ext cx="3385800" cy="481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A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** Each </a:t>
            </a:r>
            <a:r>
              <a:rPr lang="en-AU" sz="1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Q</a:t>
            </a:r>
            <a:r>
              <a:rPr lang="en-AU" sz="1200" spc="-1" baseline="-33000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</a:t>
            </a:r>
            <a:r>
              <a:rPr lang="en-AU" sz="1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x</a:t>
            </a:r>
            <a:r>
              <a:rPr lang="en-A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is an independent </a:t>
            </a:r>
            <a:r>
              <a:rPr lang="en-AU" sz="1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dxd</a:t>
            </a:r>
            <a:r>
              <a:rPr lang="en-AU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transform</a:t>
            </a: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563876" y="2383920"/>
                <a:ext cx="5720156" cy="5722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where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𝐕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⋯, 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3876" y="2383920"/>
                <a:ext cx="5720156" cy="57227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366601" y="3063098"/>
                <a:ext cx="1863138" cy="2993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𝑺𝑯𝑮𝑷𝑯𝑩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601" y="3063098"/>
                <a:ext cx="1863138" cy="299313"/>
              </a:xfrm>
              <a:prstGeom prst="rect">
                <a:avLst/>
              </a:prstGeom>
              <a:blipFill rotWithShape="0">
                <a:blip r:embed="rId4"/>
                <a:stretch>
                  <a:fillRect l="-3268" r="-980" b="-2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" name="CustomShape 3"/>
          <p:cNvSpPr/>
          <p:nvPr/>
        </p:nvSpPr>
        <p:spPr>
          <a:xfrm>
            <a:off x="1266317" y="1443496"/>
            <a:ext cx="7112139" cy="8300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90000" bIns="45000"/>
          <a:lstStyle/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Computes </a:t>
            </a:r>
            <a:r>
              <a:rPr lang="en-AU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z(x) </a:t>
            </a: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efficiently by replacing </a:t>
            </a:r>
            <a:r>
              <a:rPr lang="en-AU" sz="2000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Wx</a:t>
            </a:r>
            <a:r>
              <a:rPr lang="en-AU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with</a:t>
            </a:r>
            <a:r>
              <a:rPr lang="en-AU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combinations of random diagonal matrices and </a:t>
            </a:r>
            <a:r>
              <a:rPr lang="en-AU" sz="20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Hadamard</a:t>
            </a: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transforms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D096BDB-D628-40C3-A793-802F8A2536FF}"/>
              </a:ext>
            </a:extLst>
          </p:cNvPr>
          <p:cNvSpPr txBox="1"/>
          <p:nvPr/>
        </p:nvSpPr>
        <p:spPr>
          <a:xfrm>
            <a:off x="3526972" y="337147"/>
            <a:ext cx="52625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2400" dirty="0" err="1">
                <a:solidFill>
                  <a:schemeClr val="bg1"/>
                </a:solidFill>
              </a:rPr>
              <a:t>Fastfood</a:t>
            </a:r>
            <a:endParaRPr lang="en-AU" sz="2400" dirty="0">
              <a:solidFill>
                <a:schemeClr val="bg1"/>
              </a:solidFill>
            </a:endParaRPr>
          </a:p>
          <a:p>
            <a:pPr algn="r"/>
            <a:r>
              <a:rPr lang="en-AU" dirty="0">
                <a:solidFill>
                  <a:schemeClr val="bg1"/>
                </a:solidFill>
              </a:rPr>
              <a:t>(Le et al. ‘13)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CustomShape 1"/>
          <p:cNvSpPr/>
          <p:nvPr/>
        </p:nvSpPr>
        <p:spPr>
          <a:xfrm>
            <a:off x="1857240" y="287280"/>
            <a:ext cx="7056720" cy="647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/>
          <a:lstStyle/>
          <a:p>
            <a:pPr algn="r">
              <a:lnSpc>
                <a:spcPts val="882"/>
              </a:lnSpc>
            </a:pPr>
            <a:r>
              <a:rPr lang="en-US" sz="24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Systolic Array Architecture</a:t>
            </a: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1" name="CustomShape 2"/>
          <p:cNvSpPr/>
          <p:nvPr/>
        </p:nvSpPr>
        <p:spPr>
          <a:xfrm>
            <a:off x="144360" y="1384200"/>
            <a:ext cx="2952720" cy="5167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52560" rIns="90000" bIns="45000"/>
          <a:lstStyle/>
          <a:p>
            <a:pPr>
              <a:lnSpc>
                <a:spcPct val="94000"/>
              </a:lnSpc>
            </a:pPr>
            <a:r>
              <a:rPr lang="en-AU" sz="7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n-A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5" name="CustomShape 6"/>
          <p:cNvSpPr/>
          <p:nvPr/>
        </p:nvSpPr>
        <p:spPr>
          <a:xfrm>
            <a:off x="1441274" y="5395030"/>
            <a:ext cx="584155" cy="486371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HB</a:t>
            </a:r>
            <a:r>
              <a:rPr lang="en-AU" sz="2000" b="0" strike="noStrike" spc="-1" baseline="-33000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6" name="CustomShape 7"/>
          <p:cNvSpPr/>
          <p:nvPr/>
        </p:nvSpPr>
        <p:spPr>
          <a:xfrm>
            <a:off x="567594" y="4537619"/>
            <a:ext cx="584619" cy="486371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HB</a:t>
            </a:r>
            <a:r>
              <a:rPr lang="en-AU" sz="2000" b="0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7" name="CustomShape 8"/>
          <p:cNvSpPr/>
          <p:nvPr/>
        </p:nvSpPr>
        <p:spPr>
          <a:xfrm>
            <a:off x="414015" y="3459254"/>
            <a:ext cx="1771489" cy="2637673"/>
          </a:xfrm>
          <a:prstGeom prst="rect">
            <a:avLst/>
          </a:prstGeom>
          <a:noFill/>
          <a:ln w="19080">
            <a:solidFill>
              <a:srgbClr val="000000"/>
            </a:solidFill>
            <a:custDash>
              <a:ds d="3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8" name="CustomShape 9"/>
          <p:cNvSpPr/>
          <p:nvPr/>
        </p:nvSpPr>
        <p:spPr>
          <a:xfrm>
            <a:off x="567594" y="5395030"/>
            <a:ext cx="584619" cy="486371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HB</a:t>
            </a:r>
            <a:r>
              <a:rPr lang="en-AU" sz="2000" b="0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9" name="CustomShape 10"/>
          <p:cNvSpPr/>
          <p:nvPr/>
        </p:nvSpPr>
        <p:spPr>
          <a:xfrm>
            <a:off x="1441274" y="4537619"/>
            <a:ext cx="584155" cy="486371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HB</a:t>
            </a:r>
            <a:r>
              <a:rPr lang="en-AU" b="0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h-1</a:t>
            </a:r>
            <a:endParaRPr lang="en-AU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0" name="CustomShape 11"/>
          <p:cNvSpPr/>
          <p:nvPr/>
        </p:nvSpPr>
        <p:spPr>
          <a:xfrm>
            <a:off x="567594" y="3662465"/>
            <a:ext cx="584619" cy="486892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HB</a:t>
            </a:r>
            <a:r>
              <a:rPr lang="en-AU" sz="2000" b="0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1" name="CustomShape 12"/>
          <p:cNvSpPr/>
          <p:nvPr/>
        </p:nvSpPr>
        <p:spPr>
          <a:xfrm>
            <a:off x="1441274" y="3662465"/>
            <a:ext cx="584155" cy="486892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HB</a:t>
            </a:r>
            <a:r>
              <a:rPr lang="en-AU" sz="2000" b="0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2" name="TextShape 13"/>
          <p:cNvSpPr txBox="1"/>
          <p:nvPr/>
        </p:nvSpPr>
        <p:spPr>
          <a:xfrm>
            <a:off x="808077" y="6147546"/>
            <a:ext cx="756128" cy="42214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sz="2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Top</a:t>
            </a:r>
            <a:endParaRPr lang="en-AU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863" name="Line 14"/>
          <p:cNvCxnSpPr>
            <a:stCxn id="858" idx="0"/>
            <a:endCxn id="856" idx="2"/>
          </p:cNvCxnSpPr>
          <p:nvPr/>
        </p:nvCxnSpPr>
        <p:spPr>
          <a:xfrm flipV="1">
            <a:off x="859903" y="5023989"/>
            <a:ext cx="464" cy="371562"/>
          </a:xfrm>
          <a:prstGeom prst="bentConnector3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864" name="Line 15"/>
          <p:cNvCxnSpPr>
            <a:stCxn id="856" idx="0"/>
            <a:endCxn id="860" idx="2"/>
          </p:cNvCxnSpPr>
          <p:nvPr/>
        </p:nvCxnSpPr>
        <p:spPr>
          <a:xfrm flipV="1">
            <a:off x="859903" y="4149357"/>
            <a:ext cx="464" cy="388783"/>
          </a:xfrm>
          <a:prstGeom prst="bentConnector3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865" name="Line 16"/>
          <p:cNvCxnSpPr>
            <a:stCxn id="860" idx="3"/>
            <a:endCxn id="861" idx="1"/>
          </p:cNvCxnSpPr>
          <p:nvPr/>
        </p:nvCxnSpPr>
        <p:spPr>
          <a:xfrm>
            <a:off x="1152213" y="3905650"/>
            <a:ext cx="289526" cy="522"/>
          </a:xfrm>
          <a:prstGeom prst="bentConnector3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866" name="Line 17"/>
          <p:cNvCxnSpPr>
            <a:stCxn id="861" idx="2"/>
            <a:endCxn id="859" idx="0"/>
          </p:cNvCxnSpPr>
          <p:nvPr/>
        </p:nvCxnSpPr>
        <p:spPr>
          <a:xfrm>
            <a:off x="1733120" y="4149357"/>
            <a:ext cx="464" cy="388783"/>
          </a:xfrm>
          <a:prstGeom prst="bentConnector3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867" name="Line 18"/>
          <p:cNvCxnSpPr>
            <a:stCxn id="859" idx="2"/>
            <a:endCxn id="855" idx="0"/>
          </p:cNvCxnSpPr>
          <p:nvPr/>
        </p:nvCxnSpPr>
        <p:spPr>
          <a:xfrm>
            <a:off x="1733120" y="5023989"/>
            <a:ext cx="464" cy="371562"/>
          </a:xfrm>
          <a:prstGeom prst="bentConnector3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868" name="Line 19"/>
          <p:cNvCxnSpPr>
            <a:stCxn id="855" idx="1"/>
            <a:endCxn id="858" idx="3"/>
          </p:cNvCxnSpPr>
          <p:nvPr/>
        </p:nvCxnSpPr>
        <p:spPr>
          <a:xfrm flipH="1">
            <a:off x="1152213" y="5638215"/>
            <a:ext cx="289526" cy="522"/>
          </a:xfrm>
          <a:prstGeom prst="bentConnector3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cxnSp>
        <p:nvCxnSpPr>
          <p:cNvPr id="871" name="Line 22"/>
          <p:cNvCxnSpPr>
            <a:cxnSpLocks/>
            <a:stCxn id="855" idx="2"/>
          </p:cNvCxnSpPr>
          <p:nvPr/>
        </p:nvCxnSpPr>
        <p:spPr>
          <a:xfrm rot="5400000">
            <a:off x="1616167" y="5996962"/>
            <a:ext cx="232747" cy="1624"/>
          </a:xfrm>
          <a:prstGeom prst="bentConnector3">
            <a:avLst/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sp>
        <p:nvSpPr>
          <p:cNvPr id="853" name="CustomShape 4"/>
          <p:cNvSpPr/>
          <p:nvPr/>
        </p:nvSpPr>
        <p:spPr>
          <a:xfrm>
            <a:off x="3746095" y="5309122"/>
            <a:ext cx="1930025" cy="577549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2" name="CustomShape 23"/>
          <p:cNvSpPr/>
          <p:nvPr/>
        </p:nvSpPr>
        <p:spPr>
          <a:xfrm>
            <a:off x="3600499" y="4878015"/>
            <a:ext cx="641587" cy="477022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</a:t>
            </a:r>
            <a:r>
              <a:rPr lang="en-AU" sz="2000" b="0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3" name="CustomShape 24"/>
          <p:cNvSpPr/>
          <p:nvPr/>
        </p:nvSpPr>
        <p:spPr>
          <a:xfrm>
            <a:off x="3600499" y="4271951"/>
            <a:ext cx="641587" cy="476055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4" name="CustomShape 25"/>
          <p:cNvSpPr/>
          <p:nvPr/>
        </p:nvSpPr>
        <p:spPr>
          <a:xfrm>
            <a:off x="3600499" y="3664920"/>
            <a:ext cx="641587" cy="477022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</a:t>
            </a:r>
            <a:r>
              <a:rPr lang="en-AU" sz="2000" b="0" strike="noStrike" spc="-1" baseline="-33000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5" name="CustomShape 26"/>
          <p:cNvSpPr/>
          <p:nvPr/>
        </p:nvSpPr>
        <p:spPr>
          <a:xfrm>
            <a:off x="3600499" y="5477796"/>
            <a:ext cx="641587" cy="477022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</a:t>
            </a:r>
            <a:r>
              <a:rPr lang="en-AU" sz="2000" b="0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76" name="CustomShape 27"/>
          <p:cNvSpPr/>
          <p:nvPr/>
        </p:nvSpPr>
        <p:spPr>
          <a:xfrm>
            <a:off x="2989171" y="3667336"/>
            <a:ext cx="453014" cy="2286031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7" name="Line 28"/>
          <p:cNvSpPr/>
          <p:nvPr/>
        </p:nvSpPr>
        <p:spPr>
          <a:xfrm>
            <a:off x="3439554" y="5038955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8" name="Line 29"/>
          <p:cNvSpPr/>
          <p:nvPr/>
        </p:nvSpPr>
        <p:spPr>
          <a:xfrm flipH="1">
            <a:off x="3436046" y="5267558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9" name="Line 30"/>
          <p:cNvSpPr/>
          <p:nvPr/>
        </p:nvSpPr>
        <p:spPr>
          <a:xfrm flipH="1">
            <a:off x="3439554" y="4070412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0" name="Line 31"/>
          <p:cNvSpPr/>
          <p:nvPr/>
        </p:nvSpPr>
        <p:spPr>
          <a:xfrm>
            <a:off x="3439554" y="3859208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1" name="Line 32"/>
          <p:cNvSpPr/>
          <p:nvPr/>
        </p:nvSpPr>
        <p:spPr>
          <a:xfrm>
            <a:off x="3439554" y="5636803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2" name="Line 33"/>
          <p:cNvSpPr/>
          <p:nvPr/>
        </p:nvSpPr>
        <p:spPr>
          <a:xfrm flipH="1">
            <a:off x="3439554" y="5865889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3" name="Line 34"/>
          <p:cNvSpPr/>
          <p:nvPr/>
        </p:nvSpPr>
        <p:spPr>
          <a:xfrm flipH="1">
            <a:off x="3437800" y="4668260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4" name="Line 35"/>
          <p:cNvSpPr/>
          <p:nvPr/>
        </p:nvSpPr>
        <p:spPr>
          <a:xfrm>
            <a:off x="3437800" y="4439657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5" name="Line 36"/>
          <p:cNvSpPr/>
          <p:nvPr/>
        </p:nvSpPr>
        <p:spPr>
          <a:xfrm flipV="1">
            <a:off x="3921074" y="5355036"/>
            <a:ext cx="0" cy="123243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7" name="Line 38"/>
          <p:cNvSpPr/>
          <p:nvPr/>
        </p:nvSpPr>
        <p:spPr>
          <a:xfrm flipV="1">
            <a:off x="3910110" y="4757672"/>
            <a:ext cx="0" cy="123243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8" name="Line 39"/>
          <p:cNvSpPr/>
          <p:nvPr/>
        </p:nvSpPr>
        <p:spPr>
          <a:xfrm flipV="1">
            <a:off x="3910110" y="4141942"/>
            <a:ext cx="0" cy="123243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9" name="TextShape 40"/>
          <p:cNvSpPr txBox="1"/>
          <p:nvPr/>
        </p:nvSpPr>
        <p:spPr>
          <a:xfrm rot="16200000">
            <a:off x="2075596" y="4610427"/>
            <a:ext cx="2270082" cy="453013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SWITCH</a:t>
            </a:r>
          </a:p>
        </p:txBody>
      </p:sp>
      <p:sp>
        <p:nvSpPr>
          <p:cNvPr id="890" name="CustomShape 41"/>
          <p:cNvSpPr/>
          <p:nvPr/>
        </p:nvSpPr>
        <p:spPr>
          <a:xfrm>
            <a:off x="4404786" y="3667336"/>
            <a:ext cx="743768" cy="2286031"/>
          </a:xfrm>
          <a:prstGeom prst="rect">
            <a:avLst/>
          </a:prstGeom>
          <a:noFill/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1" name="Line 42"/>
          <p:cNvSpPr/>
          <p:nvPr/>
        </p:nvSpPr>
        <p:spPr>
          <a:xfrm>
            <a:off x="4217090" y="5038955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2" name="Line 43"/>
          <p:cNvSpPr/>
          <p:nvPr/>
        </p:nvSpPr>
        <p:spPr>
          <a:xfrm flipH="1">
            <a:off x="4239894" y="5267558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3" name="Line 44"/>
          <p:cNvSpPr/>
          <p:nvPr/>
        </p:nvSpPr>
        <p:spPr>
          <a:xfrm flipH="1">
            <a:off x="4239894" y="4070412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4" name="Line 45"/>
          <p:cNvSpPr/>
          <p:nvPr/>
        </p:nvSpPr>
        <p:spPr>
          <a:xfrm>
            <a:off x="4239894" y="3859208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5" name="Line 46"/>
          <p:cNvSpPr/>
          <p:nvPr/>
        </p:nvSpPr>
        <p:spPr>
          <a:xfrm>
            <a:off x="4217090" y="5636803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6" name="Line 47"/>
          <p:cNvSpPr/>
          <p:nvPr/>
        </p:nvSpPr>
        <p:spPr>
          <a:xfrm flipH="1">
            <a:off x="4217090" y="5865889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7" name="Line 48"/>
          <p:cNvSpPr/>
          <p:nvPr/>
        </p:nvSpPr>
        <p:spPr>
          <a:xfrm flipH="1">
            <a:off x="4239894" y="4668260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8" name="Line 49"/>
          <p:cNvSpPr/>
          <p:nvPr/>
        </p:nvSpPr>
        <p:spPr>
          <a:xfrm>
            <a:off x="4239894" y="4439657"/>
            <a:ext cx="16533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9" name="TextShape 50"/>
          <p:cNvSpPr txBox="1"/>
          <p:nvPr/>
        </p:nvSpPr>
        <p:spPr>
          <a:xfrm rot="16200000">
            <a:off x="3632348" y="4437139"/>
            <a:ext cx="2288206" cy="743768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/>
            <a:r>
              <a:rPr lang="en-AU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SUM &amp; UPDATE</a:t>
            </a:r>
          </a:p>
        </p:txBody>
      </p:sp>
      <p:sp>
        <p:nvSpPr>
          <p:cNvPr id="925" name="Line 76"/>
          <p:cNvSpPr/>
          <p:nvPr/>
        </p:nvSpPr>
        <p:spPr>
          <a:xfrm flipV="1">
            <a:off x="3931160" y="4420325"/>
            <a:ext cx="0" cy="170607"/>
          </a:xfrm>
          <a:prstGeom prst="line">
            <a:avLst/>
          </a:prstGeom>
          <a:ln w="18360">
            <a:solidFill>
              <a:srgbClr val="000000"/>
            </a:solidFill>
            <a:custDash>
              <a:ds d="3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32" name="CustomShape 83"/>
          <p:cNvSpPr/>
          <p:nvPr/>
        </p:nvSpPr>
        <p:spPr>
          <a:xfrm>
            <a:off x="6417418" y="3638018"/>
            <a:ext cx="785730" cy="419529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inBuff</a:t>
            </a:r>
            <a:endParaRPr lang="en-A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6C34E252-4B0C-4E43-9895-916BA34843CB}"/>
              </a:ext>
            </a:extLst>
          </p:cNvPr>
          <p:cNvGrpSpPr/>
          <p:nvPr/>
        </p:nvGrpSpPr>
        <p:grpSpPr>
          <a:xfrm>
            <a:off x="7758891" y="4277315"/>
            <a:ext cx="449872" cy="1241121"/>
            <a:chOff x="7675726" y="4333889"/>
            <a:chExt cx="319320" cy="900360"/>
          </a:xfrm>
        </p:grpSpPr>
        <p:sp>
          <p:nvSpPr>
            <p:cNvPr id="953" name="TextShape 104"/>
            <p:cNvSpPr txBox="1"/>
            <p:nvPr/>
          </p:nvSpPr>
          <p:spPr>
            <a:xfrm>
              <a:off x="7702726" y="4448009"/>
              <a:ext cx="240120" cy="703800"/>
            </a:xfrm>
            <a:prstGeom prst="rect">
              <a:avLst/>
            </a:prstGeom>
            <a:noFill/>
            <a:ln>
              <a:noFill/>
            </a:ln>
          </p:spPr>
          <p:txBody>
            <a:bodyPr lIns="90000" tIns="45000" rIns="90000" bIns="45000"/>
            <a:lstStyle/>
            <a:p>
              <a:pPr algn="ctr"/>
              <a:r>
                <a:rPr lang="en-AU" sz="2000" b="0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Arial"/>
                </a:rPr>
                <a:t>+</a:t>
              </a:r>
            </a:p>
            <a:p>
              <a:pPr algn="ctr"/>
              <a:r>
                <a:rPr lang="en-AU" sz="2000" b="0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Arial"/>
                </a:rPr>
                <a:t>x</a:t>
              </a:r>
            </a:p>
            <a:p>
              <a:pPr algn="ctr"/>
              <a:r>
                <a:rPr lang="en-AU" sz="2000" b="0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Arial"/>
                </a:rPr>
                <a:t>-</a:t>
              </a:r>
            </a:p>
          </p:txBody>
        </p:sp>
        <p:sp>
          <p:nvSpPr>
            <p:cNvPr id="954" name="Line 105"/>
            <p:cNvSpPr/>
            <p:nvPr/>
          </p:nvSpPr>
          <p:spPr>
            <a:xfrm>
              <a:off x="7991086" y="4550609"/>
              <a:ext cx="0" cy="46980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5" name="Line 106"/>
            <p:cNvSpPr/>
            <p:nvPr/>
          </p:nvSpPr>
          <p:spPr>
            <a:xfrm flipV="1">
              <a:off x="7676806" y="5015729"/>
              <a:ext cx="318240" cy="21852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6" name="Line 107"/>
            <p:cNvSpPr/>
            <p:nvPr/>
          </p:nvSpPr>
          <p:spPr>
            <a:xfrm>
              <a:off x="7676806" y="4338929"/>
              <a:ext cx="318240" cy="21852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7" name="Line 108"/>
            <p:cNvSpPr/>
            <p:nvPr/>
          </p:nvSpPr>
          <p:spPr>
            <a:xfrm flipV="1">
              <a:off x="7676806" y="4851929"/>
              <a:ext cx="0" cy="38232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8" name="Line 109"/>
            <p:cNvSpPr/>
            <p:nvPr/>
          </p:nvSpPr>
          <p:spPr>
            <a:xfrm flipV="1">
              <a:off x="7676806" y="4333889"/>
              <a:ext cx="0" cy="38232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9" name="Line 110"/>
            <p:cNvSpPr/>
            <p:nvPr/>
          </p:nvSpPr>
          <p:spPr>
            <a:xfrm>
              <a:off x="7676086" y="4711169"/>
              <a:ext cx="60480" cy="7020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60" name="Line 111"/>
            <p:cNvSpPr/>
            <p:nvPr/>
          </p:nvSpPr>
          <p:spPr>
            <a:xfrm flipH="1">
              <a:off x="7675726" y="4778489"/>
              <a:ext cx="61200" cy="77400"/>
            </a:xfrm>
            <a:prstGeom prst="line">
              <a:avLst/>
            </a:prstGeom>
            <a:ln w="12600">
              <a:solidFill>
                <a:srgbClr val="000000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34" name="CustomShape 8">
            <a:extLst>
              <a:ext uri="{FF2B5EF4-FFF2-40B4-BE49-F238E27FC236}">
                <a16:creationId xmlns:a16="http://schemas.microsoft.com/office/drawing/2014/main" xmlns="" id="{E86981C5-6035-4DE7-9D01-48C615E6122C}"/>
              </a:ext>
            </a:extLst>
          </p:cNvPr>
          <p:cNvSpPr/>
          <p:nvPr/>
        </p:nvSpPr>
        <p:spPr>
          <a:xfrm>
            <a:off x="2816034" y="3461732"/>
            <a:ext cx="2518703" cy="2667058"/>
          </a:xfrm>
          <a:prstGeom prst="rect">
            <a:avLst/>
          </a:prstGeom>
          <a:noFill/>
          <a:ln w="19080">
            <a:solidFill>
              <a:srgbClr val="000000"/>
            </a:solidFill>
            <a:custDash>
              <a:ds d="3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" name="CustomShape 8">
            <a:extLst>
              <a:ext uri="{FF2B5EF4-FFF2-40B4-BE49-F238E27FC236}">
                <a16:creationId xmlns:a16="http://schemas.microsoft.com/office/drawing/2014/main" xmlns="" id="{201CF40E-E5E9-4A1B-8E8E-662E22C195FC}"/>
              </a:ext>
            </a:extLst>
          </p:cNvPr>
          <p:cNvSpPr/>
          <p:nvPr/>
        </p:nvSpPr>
        <p:spPr>
          <a:xfrm>
            <a:off x="6016052" y="3459254"/>
            <a:ext cx="2518703" cy="2667058"/>
          </a:xfrm>
          <a:prstGeom prst="rect">
            <a:avLst/>
          </a:prstGeom>
          <a:noFill/>
          <a:ln w="19080">
            <a:solidFill>
              <a:srgbClr val="000000"/>
            </a:solidFill>
            <a:custDash>
              <a:ds d="300000" sp="2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83">
            <a:extLst>
              <a:ext uri="{FF2B5EF4-FFF2-40B4-BE49-F238E27FC236}">
                <a16:creationId xmlns:a16="http://schemas.microsoft.com/office/drawing/2014/main" xmlns="" id="{227D6592-AEC8-47E9-B18B-2D66020539BA}"/>
              </a:ext>
            </a:extLst>
          </p:cNvPr>
          <p:cNvSpPr/>
          <p:nvPr/>
        </p:nvSpPr>
        <p:spPr>
          <a:xfrm>
            <a:off x="6423413" y="4398237"/>
            <a:ext cx="785730" cy="419529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RAM</a:t>
            </a:r>
          </a:p>
        </p:txBody>
      </p:sp>
      <p:sp>
        <p:nvSpPr>
          <p:cNvPr id="139" name="CustomShape 83">
            <a:extLst>
              <a:ext uri="{FF2B5EF4-FFF2-40B4-BE49-F238E27FC236}">
                <a16:creationId xmlns:a16="http://schemas.microsoft.com/office/drawing/2014/main" xmlns="" id="{90B068AC-6770-432F-9E1D-289381DF6AB1}"/>
              </a:ext>
            </a:extLst>
          </p:cNvPr>
          <p:cNvSpPr/>
          <p:nvPr/>
        </p:nvSpPr>
        <p:spPr>
          <a:xfrm>
            <a:off x="7613546" y="5607428"/>
            <a:ext cx="785730" cy="419529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CTRL</a:t>
            </a:r>
          </a:p>
        </p:txBody>
      </p:sp>
      <p:sp>
        <p:nvSpPr>
          <p:cNvPr id="145" name="CustomShape 83">
            <a:extLst>
              <a:ext uri="{FF2B5EF4-FFF2-40B4-BE49-F238E27FC236}">
                <a16:creationId xmlns:a16="http://schemas.microsoft.com/office/drawing/2014/main" xmlns="" id="{78287358-F00D-4CC9-93F9-D3F1645D2B29}"/>
              </a:ext>
            </a:extLst>
          </p:cNvPr>
          <p:cNvSpPr/>
          <p:nvPr/>
        </p:nvSpPr>
        <p:spPr>
          <a:xfrm>
            <a:off x="6423300" y="5098907"/>
            <a:ext cx="785730" cy="419529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RAM</a:t>
            </a:r>
          </a:p>
        </p:txBody>
      </p:sp>
      <p:sp>
        <p:nvSpPr>
          <p:cNvPr id="146" name="CustomShape 83">
            <a:extLst>
              <a:ext uri="{FF2B5EF4-FFF2-40B4-BE49-F238E27FC236}">
                <a16:creationId xmlns:a16="http://schemas.microsoft.com/office/drawing/2014/main" xmlns="" id="{5823ACD4-FF84-488E-97F9-58D8B2647BE6}"/>
              </a:ext>
            </a:extLst>
          </p:cNvPr>
          <p:cNvSpPr/>
          <p:nvPr/>
        </p:nvSpPr>
        <p:spPr>
          <a:xfrm>
            <a:off x="7613546" y="3650883"/>
            <a:ext cx="785730" cy="419529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6120" tIns="51120" rIns="96120" bIns="51120" anchor="ctr"/>
          <a:lstStyle/>
          <a:p>
            <a:pPr algn="ctr"/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LFSR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xmlns="" id="{59A76E13-0CBC-4810-BB5E-3CB798740D5A}"/>
              </a:ext>
            </a:extLst>
          </p:cNvPr>
          <p:cNvCxnSpPr>
            <a:cxnSpLocks/>
          </p:cNvCxnSpPr>
          <p:nvPr/>
        </p:nvCxnSpPr>
        <p:spPr>
          <a:xfrm flipV="1">
            <a:off x="8197606" y="4912807"/>
            <a:ext cx="316754" cy="690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xmlns="" id="{F99DD5DA-0CF5-4F2D-B682-9351A7483E50}"/>
              </a:ext>
            </a:extLst>
          </p:cNvPr>
          <p:cNvCxnSpPr>
            <a:cxnSpLocks/>
          </p:cNvCxnSpPr>
          <p:nvPr/>
        </p:nvCxnSpPr>
        <p:spPr>
          <a:xfrm flipV="1">
            <a:off x="7218571" y="5316303"/>
            <a:ext cx="54032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Line 22">
            <a:extLst>
              <a:ext uri="{FF2B5EF4-FFF2-40B4-BE49-F238E27FC236}">
                <a16:creationId xmlns:a16="http://schemas.microsoft.com/office/drawing/2014/main" xmlns="" id="{ED3D64C8-1505-42AD-8011-4C05557603F5}"/>
              </a:ext>
            </a:extLst>
          </p:cNvPr>
          <p:cNvCxnSpPr>
            <a:cxnSpLocks/>
          </p:cNvCxnSpPr>
          <p:nvPr/>
        </p:nvCxnSpPr>
        <p:spPr>
          <a:xfrm rot="5400000">
            <a:off x="736466" y="5995317"/>
            <a:ext cx="232747" cy="1624"/>
          </a:xfrm>
          <a:prstGeom prst="bentConnector3">
            <a:avLst>
              <a:gd name="adj1" fmla="val 35449"/>
            </a:avLst>
          </a:prstGeom>
          <a:ln w="19080">
            <a:solidFill>
              <a:srgbClr val="000000"/>
            </a:solidFill>
            <a:round/>
            <a:tailEnd type="triangle" w="med" len="med"/>
          </a:ln>
        </p:spPr>
      </p:cxnSp>
      <p:sp>
        <p:nvSpPr>
          <p:cNvPr id="161" name="TextShape 13">
            <a:extLst>
              <a:ext uri="{FF2B5EF4-FFF2-40B4-BE49-F238E27FC236}">
                <a16:creationId xmlns:a16="http://schemas.microsoft.com/office/drawing/2014/main" xmlns="" id="{1F2B8D6D-87A7-44EF-A689-FD09C653CD4C}"/>
              </a:ext>
            </a:extLst>
          </p:cNvPr>
          <p:cNvSpPr txBox="1"/>
          <p:nvPr/>
        </p:nvSpPr>
        <p:spPr>
          <a:xfrm>
            <a:off x="2816033" y="6112133"/>
            <a:ext cx="2598891" cy="42214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sz="2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HB</a:t>
            </a:r>
            <a:endParaRPr lang="en-AU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TextShape 13">
            <a:extLst>
              <a:ext uri="{FF2B5EF4-FFF2-40B4-BE49-F238E27FC236}">
                <a16:creationId xmlns:a16="http://schemas.microsoft.com/office/drawing/2014/main" xmlns="" id="{1FD38074-B67A-43E2-957B-F690BDF78309}"/>
              </a:ext>
            </a:extLst>
          </p:cNvPr>
          <p:cNvSpPr txBox="1"/>
          <p:nvPr/>
        </p:nvSpPr>
        <p:spPr>
          <a:xfrm>
            <a:off x="7103507" y="6116133"/>
            <a:ext cx="704301" cy="422145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r>
              <a:rPr lang="en-AU" sz="2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PE</a:t>
            </a:r>
            <a:endParaRPr lang="en-AU" sz="2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xmlns="" id="{9C9B5F16-80BC-4EB5-AA28-81B97A987DE4}"/>
              </a:ext>
            </a:extLst>
          </p:cNvPr>
          <p:cNvCxnSpPr>
            <a:cxnSpLocks/>
          </p:cNvCxnSpPr>
          <p:nvPr/>
        </p:nvCxnSpPr>
        <p:spPr>
          <a:xfrm>
            <a:off x="7209650" y="3868832"/>
            <a:ext cx="175553" cy="281142"/>
          </a:xfrm>
          <a:prstGeom prst="bent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onnector: Elbow 168">
            <a:extLst>
              <a:ext uri="{FF2B5EF4-FFF2-40B4-BE49-F238E27FC236}">
                <a16:creationId xmlns:a16="http://schemas.microsoft.com/office/drawing/2014/main" xmlns="" id="{736C8501-2455-4BE3-B719-27857B6A1858}"/>
              </a:ext>
            </a:extLst>
          </p:cNvPr>
          <p:cNvCxnSpPr>
            <a:cxnSpLocks/>
          </p:cNvCxnSpPr>
          <p:nvPr/>
        </p:nvCxnSpPr>
        <p:spPr>
          <a:xfrm rot="10800000" flipV="1">
            <a:off x="7489322" y="3865069"/>
            <a:ext cx="133673" cy="281294"/>
          </a:xfrm>
          <a:prstGeom prst="bent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CustomShape 85">
            <a:extLst>
              <a:ext uri="{FF2B5EF4-FFF2-40B4-BE49-F238E27FC236}">
                <a16:creationId xmlns:a16="http://schemas.microsoft.com/office/drawing/2014/main" xmlns="" id="{0C188B8C-C1AB-422D-BBEE-D466F7E6E7F2}"/>
              </a:ext>
            </a:extLst>
          </p:cNvPr>
          <p:cNvSpPr/>
          <p:nvPr/>
        </p:nvSpPr>
        <p:spPr>
          <a:xfrm>
            <a:off x="7309603" y="4149357"/>
            <a:ext cx="260409" cy="125304"/>
          </a:xfrm>
          <a:custGeom>
            <a:avLst/>
            <a:gdLst/>
            <a:ahLst/>
            <a:cxnLst/>
            <a:rect l="0" t="0" r="r" b="b"/>
            <a:pathLst>
              <a:path w="1889" h="548">
                <a:moveTo>
                  <a:pt x="0" y="0"/>
                </a:moveTo>
                <a:lnTo>
                  <a:pt x="1888" y="0"/>
                </a:lnTo>
                <a:lnTo>
                  <a:pt x="1416" y="547"/>
                </a:lnTo>
                <a:lnTo>
                  <a:pt x="472" y="547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xmlns="" id="{53D670EF-FBCC-4323-A94B-5FB79508C4E6}"/>
              </a:ext>
            </a:extLst>
          </p:cNvPr>
          <p:cNvCxnSpPr>
            <a:cxnSpLocks/>
          </p:cNvCxnSpPr>
          <p:nvPr/>
        </p:nvCxnSpPr>
        <p:spPr>
          <a:xfrm flipV="1">
            <a:off x="7209650" y="4622286"/>
            <a:ext cx="549241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Connector: Elbow 184">
            <a:extLst>
              <a:ext uri="{FF2B5EF4-FFF2-40B4-BE49-F238E27FC236}">
                <a16:creationId xmlns:a16="http://schemas.microsoft.com/office/drawing/2014/main" xmlns="" id="{3E5219B1-C370-456A-9D3E-D8369D20F7F4}"/>
              </a:ext>
            </a:extLst>
          </p:cNvPr>
          <p:cNvCxnSpPr>
            <a:cxnSpLocks/>
          </p:cNvCxnSpPr>
          <p:nvPr/>
        </p:nvCxnSpPr>
        <p:spPr>
          <a:xfrm>
            <a:off x="7439807" y="4279575"/>
            <a:ext cx="319084" cy="162104"/>
          </a:xfrm>
          <a:prstGeom prst="bentConnector3">
            <a:avLst>
              <a:gd name="adj1" fmla="val 2843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CustomShape 3">
                <a:extLst>
                  <a:ext uri="{FF2B5EF4-FFF2-40B4-BE49-F238E27FC236}">
                    <a16:creationId xmlns:a16="http://schemas.microsoft.com/office/drawing/2014/main" xmlns="" id="{999CB3F9-7D7B-4581-BD06-43009549AA14}"/>
                  </a:ext>
                </a:extLst>
              </p:cNvPr>
              <p:cNvSpPr/>
              <p:nvPr/>
            </p:nvSpPr>
            <p:spPr>
              <a:xfrm>
                <a:off x="1050039" y="1502894"/>
                <a:ext cx="6901003" cy="14725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45000" rIns="90000" bIns="45000"/>
              <a:lstStyle/>
              <a:p>
                <a:pPr marL="174600" indent="-173880">
                  <a:buClr>
                    <a:srgbClr val="CE1126"/>
                  </a:buClr>
                  <a:buFont typeface="Arial"/>
                  <a:buChar char="›"/>
                </a:pPr>
                <a:r>
                  <a:rPr lang="en-AU" spc="-1" dirty="0">
                    <a:solidFill>
                      <a:srgbClr val="000000"/>
                    </a:solidFill>
                    <a:uFill>
                      <a:solidFill>
                        <a:srgbClr val="FFFFFF"/>
                      </a:solidFill>
                    </a:uFill>
                  </a:rPr>
                  <a:t> </a:t>
                </a:r>
              </a:p>
              <a:p>
                <a:pPr marL="720">
                  <a:buClr>
                    <a:srgbClr val="CE1126"/>
                  </a:buClr>
                </a:pPr>
                <a:endParaRPr lang="en-AU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</a:endParaRPr>
              </a:p>
              <a:p>
                <a:pPr marL="174600" indent="-173880">
                  <a:buClr>
                    <a:srgbClr val="CE1126"/>
                  </a:buClr>
                  <a:buFont typeface="Arial"/>
                  <a:buChar char="›"/>
                </a:pPr>
                <a:r>
                  <a:rPr lang="en-AU" sz="1800" b="0" strike="noStrike" spc="-1" dirty="0">
                    <a:solidFill>
                      <a:srgbClr val="000000"/>
                    </a:solidFill>
                    <a:uFill>
                      <a:solidFill>
                        <a:srgbClr val="FFFFFF"/>
                      </a:solidFill>
                    </a:uFill>
                    <a:latin typeface="Arial"/>
                  </a:rPr>
                  <a:t>Block of </a:t>
                </a:r>
                <a:r>
                  <a:rPr lang="en-AU" sz="1800" b="1" strike="noStrike" spc="-1" dirty="0">
                    <a:solidFill>
                      <a:srgbClr val="000000"/>
                    </a:solidFill>
                    <a:uFill>
                      <a:solidFill>
                        <a:srgbClr val="FFFFFF"/>
                      </a:solidFill>
                    </a:uFill>
                    <a:latin typeface="Arial"/>
                  </a:rPr>
                  <a:t>b </a:t>
                </a:r>
                <a:r>
                  <a:rPr lang="en-AU" spc="-1" dirty="0">
                    <a:solidFill>
                      <a:srgbClr val="000000"/>
                    </a:solidFill>
                    <a:uFill>
                      <a:solidFill>
                        <a:srgbClr val="FFFFFF"/>
                      </a:solidFill>
                    </a:uFill>
                    <a:latin typeface="Arial"/>
                  </a:rPr>
                  <a:t>PEs (i.e.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AU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𝑸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AU" spc="-1" dirty="0">
                    <a:solidFill>
                      <a:srgbClr val="000000"/>
                    </a:solidFill>
                    <a:uFill>
                      <a:solidFill>
                        <a:srgbClr val="FFFFFF"/>
                      </a:solidFill>
                    </a:uFill>
                    <a:latin typeface="Arial"/>
                  </a:rPr>
                  <a:t>)</a:t>
                </a:r>
              </a:p>
              <a:p>
                <a:pPr marL="720">
                  <a:buClr>
                    <a:srgbClr val="CE1126"/>
                  </a:buClr>
                </a:pPr>
                <a:endParaRPr lang="en-AU" sz="1800" b="0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Arial"/>
                </a:endParaRPr>
              </a:p>
              <a:p>
                <a:pPr marL="174600" indent="-173880">
                  <a:buClr>
                    <a:srgbClr val="CE1126"/>
                  </a:buClr>
                  <a:buFont typeface="Arial"/>
                  <a:buChar char="›"/>
                </a:pPr>
                <a:r>
                  <a:rPr lang="en-AU" sz="1800" b="0" strike="noStrike" spc="-1" dirty="0">
                    <a:solidFill>
                      <a:srgbClr val="000000"/>
                    </a:solidFill>
                    <a:uFill>
                      <a:solidFill>
                        <a:srgbClr val="FFFFFF"/>
                      </a:solidFill>
                    </a:uFill>
                    <a:latin typeface="Arial"/>
                  </a:rPr>
                  <a:t>General </a:t>
                </a:r>
                <a:r>
                  <a:rPr lang="en-AU" spc="-1" dirty="0">
                    <a:solidFill>
                      <a:srgbClr val="000000"/>
                    </a:solidFill>
                    <a:uFill>
                      <a:solidFill>
                        <a:srgbClr val="FFFFFF"/>
                      </a:solidFill>
                    </a:uFill>
                  </a:rPr>
                  <a:t>PE: 18-bit ALU, RAMs, Control Unit, LFSR</a:t>
                </a:r>
                <a:endParaRPr lang="en-AU" sz="1800" b="0" strike="noStrike" spc="-1" dirty="0">
                  <a:solidFill>
                    <a:srgbClr val="000000"/>
                  </a:solidFill>
                  <a:uFill>
                    <a:solidFill>
                      <a:srgbClr val="FFFFFF"/>
                    </a:solidFill>
                  </a:uFill>
                  <a:latin typeface="Arial"/>
                </a:endParaRPr>
              </a:p>
            </p:txBody>
          </p:sp>
        </mc:Choice>
        <mc:Fallback xmlns="">
          <p:sp>
            <p:nvSpPr>
              <p:cNvPr id="77" name="CustomShape 3">
                <a:extLst>
                  <a:ext uri="{FF2B5EF4-FFF2-40B4-BE49-F238E27FC236}">
                    <a16:creationId xmlns:a16="http://schemas.microsoft.com/office/drawing/2014/main" id="{999CB3F9-7D7B-4581-BD06-43009549AA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039" y="1502894"/>
                <a:ext cx="6901003" cy="1472506"/>
              </a:xfrm>
              <a:prstGeom prst="rect">
                <a:avLst/>
              </a:prstGeom>
              <a:blipFill>
                <a:blip r:embed="rId3"/>
                <a:stretch>
                  <a:fillRect l="-1855" t="-830" b="-788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xmlns="" id="{168E3479-1C25-41A2-8181-B1BF5F120E1D}"/>
                  </a:ext>
                </a:extLst>
              </p:cNvPr>
              <p:cNvSpPr/>
              <p:nvPr/>
            </p:nvSpPr>
            <p:spPr>
              <a:xfrm>
                <a:off x="1130876" y="1499277"/>
                <a:ext cx="26727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latin typeface="Cambria Math" panose="02040503050406030204" pitchFamily="18" charset="0"/>
                        </a:rPr>
                        <m:t>𝐕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b="1" i="1" smtClean="0"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b="1" i="1" smtClean="0"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⋯, 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AU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𝑸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168E3479-1C25-41A2-8181-B1BF5F120E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876" y="1499277"/>
                <a:ext cx="2672719" cy="369332"/>
              </a:xfrm>
              <a:prstGeom prst="rect">
                <a:avLst/>
              </a:prstGeom>
              <a:blipFill>
                <a:blip r:embed="rId4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CustomShape 25">
            <a:extLst>
              <a:ext uri="{FF2B5EF4-FFF2-40B4-BE49-F238E27FC236}">
                <a16:creationId xmlns:a16="http://schemas.microsoft.com/office/drawing/2014/main" xmlns="" id="{CC8D7B86-8F6C-4617-B482-9EBA1C5E9241}"/>
              </a:ext>
            </a:extLst>
          </p:cNvPr>
          <p:cNvSpPr/>
          <p:nvPr/>
        </p:nvSpPr>
        <p:spPr>
          <a:xfrm>
            <a:off x="329610" y="3369240"/>
            <a:ext cx="1948006" cy="2778306"/>
          </a:xfrm>
          <a:prstGeom prst="rect">
            <a:avLst/>
          </a:prstGeom>
          <a:noFill/>
          <a:ln w="76320">
            <a:solidFill>
              <a:srgbClr val="FF0000"/>
            </a:solidFill>
            <a:custDash>
              <a:ds d="0" sp="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0" name="CustomShape 26">
            <a:extLst>
              <a:ext uri="{FF2B5EF4-FFF2-40B4-BE49-F238E27FC236}">
                <a16:creationId xmlns:a16="http://schemas.microsoft.com/office/drawing/2014/main" xmlns="" id="{AF8A3540-7778-4B5F-AED7-A0F8F7E1031F}"/>
              </a:ext>
            </a:extLst>
          </p:cNvPr>
          <p:cNvSpPr/>
          <p:nvPr/>
        </p:nvSpPr>
        <p:spPr>
          <a:xfrm>
            <a:off x="2735290" y="3369240"/>
            <a:ext cx="2679634" cy="2778306"/>
          </a:xfrm>
          <a:prstGeom prst="rect">
            <a:avLst/>
          </a:prstGeom>
          <a:noFill/>
          <a:ln w="76320">
            <a:solidFill>
              <a:srgbClr val="0000FF"/>
            </a:solidFill>
            <a:custDash>
              <a:ds d="0" sp="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" name="CustomShape 27">
            <a:extLst>
              <a:ext uri="{FF2B5EF4-FFF2-40B4-BE49-F238E27FC236}">
                <a16:creationId xmlns:a16="http://schemas.microsoft.com/office/drawing/2014/main" xmlns="" id="{01499C01-4ED4-4EC9-936C-A2149A9D7D07}"/>
              </a:ext>
            </a:extLst>
          </p:cNvPr>
          <p:cNvSpPr/>
          <p:nvPr/>
        </p:nvSpPr>
        <p:spPr>
          <a:xfrm>
            <a:off x="5953340" y="3369239"/>
            <a:ext cx="2623065" cy="2778303"/>
          </a:xfrm>
          <a:prstGeom prst="rect">
            <a:avLst/>
          </a:prstGeom>
          <a:noFill/>
          <a:ln w="76320">
            <a:solidFill>
              <a:srgbClr val="00CC00"/>
            </a:solidFill>
            <a:custDash>
              <a:ds d="0" sp="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58540450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TextShape 1"/>
          <p:cNvSpPr txBox="1"/>
          <p:nvPr/>
        </p:nvSpPr>
        <p:spPr>
          <a:xfrm>
            <a:off x="1857240" y="428760"/>
            <a:ext cx="7056000" cy="632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ts val="882"/>
              </a:lnSpc>
            </a:pPr>
            <a:r>
              <a:rPr lang="en-US" sz="24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Results and Conclusion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0" name="TextShape 2"/>
          <p:cNvSpPr txBox="1"/>
          <p:nvPr/>
        </p:nvSpPr>
        <p:spPr>
          <a:xfrm>
            <a:off x="8664480" y="6586920"/>
            <a:ext cx="248760" cy="2138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fld id="{C3EC9C38-3BBD-43A5-A2D7-A4A950A090F3}" type="slidenum">
              <a:rPr lang="en-AU" sz="900" b="0" strike="noStrike" spc="-1">
                <a:solidFill>
                  <a:srgbClr val="CE112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</a:t>
            </a:fld>
            <a:endParaRPr lang="en-AU" sz="9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61" name="CustomShape 3"/>
          <p:cNvSpPr/>
          <p:nvPr/>
        </p:nvSpPr>
        <p:spPr>
          <a:xfrm>
            <a:off x="366480" y="4340891"/>
            <a:ext cx="8662320" cy="1722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90000" bIns="45000"/>
          <a:lstStyle/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</a:t>
            </a: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pports much larger problems</a:t>
            </a:r>
          </a:p>
          <a:p>
            <a:pPr marL="174600" indent="-173880">
              <a:buClr>
                <a:srgbClr val="CE1126"/>
              </a:buClr>
              <a:buFont typeface="Arial"/>
              <a:buChar char="›"/>
            </a:pPr>
            <a:endParaRPr lang="en-AU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High speed design</a:t>
            </a:r>
          </a:p>
          <a:p>
            <a:pPr marL="720">
              <a:buClr>
                <a:srgbClr val="CE1126"/>
              </a:buClr>
            </a:pPr>
            <a:endParaRPr lang="en-AU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74600" indent="-173880">
              <a:buClr>
                <a:srgbClr val="CE1126"/>
              </a:buClr>
              <a:buFont typeface="Arial"/>
              <a:buChar char="›"/>
            </a:pPr>
            <a:r>
              <a:rPr lang="en-AU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245x</a:t>
            </a:r>
            <a:r>
              <a:rPr lang="en-AU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speed-up over a CPU </a:t>
            </a:r>
          </a:p>
          <a:p>
            <a:pPr marL="174600" indent="-173880">
              <a:buClr>
                <a:srgbClr val="CE1126"/>
              </a:buClr>
              <a:buFont typeface="Arial"/>
              <a:buChar char="›"/>
            </a:pPr>
            <a:endParaRPr lang="en-AU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720">
              <a:lnSpc>
                <a:spcPct val="100000"/>
              </a:lnSpc>
              <a:buClr>
                <a:srgbClr val="CE1126"/>
              </a:buClr>
            </a:pPr>
            <a:r>
              <a:rPr lang="en-A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A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762" name="Table 4"/>
          <p:cNvGraphicFramePr/>
          <p:nvPr/>
        </p:nvGraphicFramePr>
        <p:xfrm>
          <a:off x="366480" y="1532160"/>
          <a:ext cx="8417520" cy="2484360"/>
        </p:xfrm>
        <a:graphic>
          <a:graphicData uri="http://schemas.openxmlformats.org/drawingml/2006/table">
            <a:tbl>
              <a:tblPr/>
              <a:tblGrid>
                <a:gridCol w="26578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2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92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12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384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26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2592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AU" sz="1800" b="1" strike="noStrike" spc="-1" dirty="0" err="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Impl</a:t>
                      </a:r>
                      <a:r>
                        <a:rPr lang="en-A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.</a:t>
                      </a:r>
                      <a:endParaRPr lang="en-A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E11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dim.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E11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E112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bw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E112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Lat.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(cyc)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E112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Fmax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(MHz)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E112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Exec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(ns)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E1126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Th.put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n-A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(Gb/s) 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CE11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3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NORMA (V7, ‘15)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18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127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7.87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18.3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KNLMS (V7, ‘15)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207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314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3.18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80.4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CPU (Le et. ‘13)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1024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16.4k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58e4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A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FASTFOOD (V7)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1024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16.4k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18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1893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432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23.7e3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7.77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1440">
                <a:tc>
                  <a:txBody>
                    <a:bodyPr/>
                    <a:lstStyle/>
                    <a:p>
                      <a:r>
                        <a:rPr lang="en-A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FASTFOOD (KU035)</a:t>
                      </a:r>
                      <a:endParaRPr lang="en-A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8192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90.1k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18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16930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508</a:t>
                      </a:r>
                      <a:endParaRPr lang="en-A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17.2e3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8.57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6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52568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24907</TotalTime>
  <Words>488</Words>
  <Application>Microsoft Office PowerPoint</Application>
  <PresentationFormat>On-screen Show (4:3)</PresentationFormat>
  <Paragraphs>168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6</vt:i4>
      </vt:variant>
    </vt:vector>
  </HeadingPairs>
  <TitlesOfParts>
    <vt:vector size="26" baseType="lpstr">
      <vt:lpstr>Arial</vt:lpstr>
      <vt:lpstr>Cambria Math</vt:lpstr>
      <vt:lpstr>DejaVu Sans</vt:lpstr>
      <vt:lpstr>Microsoft Sans Serif</vt:lpstr>
      <vt:lpstr>Symbol</vt:lpstr>
      <vt:lpstr>Times New Roman</vt:lpstr>
      <vt:lpstr>Ubuntu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UNIS Template</dc:title>
  <dc:subject/>
  <dc:creator>PresentationStudio.com</dc:creator>
  <cp:keywords>No Markings, , , , , , , , ,</cp:keywords>
  <dc:description/>
  <cp:lastModifiedBy>Sean Fox</cp:lastModifiedBy>
  <cp:revision>1545</cp:revision>
  <cp:lastPrinted>2016-05-01T22:09:12Z</cp:lastPrinted>
  <dcterms:created xsi:type="dcterms:W3CDTF">2011-12-02T13:12:12Z</dcterms:created>
  <dcterms:modified xsi:type="dcterms:W3CDTF">2018-03-02T18:20:50Z</dcterms:modified>
  <dc:language>en-AU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1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12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59</vt:i4>
  </property>
  <property fmtid="{D5CDD505-2E9C-101B-9397-08002B2CF9AE}" pid="12" name="TitusGUID">
    <vt:lpwstr>124e9d9c-725d-4559-aacb-14008b1c5b32</vt:lpwstr>
  </property>
  <property fmtid="{D5CDD505-2E9C-101B-9397-08002B2CF9AE}" pid="13" name="XilinxPublication Year">
    <vt:lpwstr/>
  </property>
  <property fmtid="{D5CDD505-2E9C-101B-9397-08002B2CF9AE}" pid="14" name="XilinxVisual Markings">
    <vt:lpwstr/>
  </property>
  <property fmtid="{D5CDD505-2E9C-101B-9397-08002B2CF9AE}" pid="15" name="XilinxAdditional Classifications">
    <vt:lpwstr/>
  </property>
  <property fmtid="{D5CDD505-2E9C-101B-9397-08002B2CF9AE}" pid="16" name="XilinxDevelopment Projects">
    <vt:lpwstr/>
  </property>
  <property fmtid="{D5CDD505-2E9C-101B-9397-08002B2CF9AE}" pid="17" name="XilinxThird Party">
    <vt:lpwstr/>
  </property>
  <property fmtid="{D5CDD505-2E9C-101B-9397-08002B2CF9AE}" pid="18" name="XilinxExport Control">
    <vt:lpwstr/>
  </property>
  <property fmtid="{D5CDD505-2E9C-101B-9397-08002B2CF9AE}" pid="19" name="XilinxNote (Line 2)">
    <vt:lpwstr/>
  </property>
  <property fmtid="{D5CDD505-2E9C-101B-9397-08002B2CF9AE}" pid="20" name="XilinxClassification">
    <vt:lpwstr>No Markings</vt:lpwstr>
  </property>
</Properties>
</file>