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25"/>
  </p:notesMasterIdLst>
  <p:handoutMasterIdLst>
    <p:handoutMasterId r:id="rId26"/>
  </p:handoutMasterIdLst>
  <p:sldIdLst>
    <p:sldId id="804" r:id="rId2"/>
    <p:sldId id="602" r:id="rId3"/>
    <p:sldId id="806" r:id="rId4"/>
    <p:sldId id="805" r:id="rId5"/>
    <p:sldId id="807" r:id="rId6"/>
    <p:sldId id="808" r:id="rId7"/>
    <p:sldId id="809" r:id="rId8"/>
    <p:sldId id="810" r:id="rId9"/>
    <p:sldId id="812" r:id="rId10"/>
    <p:sldId id="813" r:id="rId11"/>
    <p:sldId id="814" r:id="rId12"/>
    <p:sldId id="816" r:id="rId13"/>
    <p:sldId id="817" r:id="rId14"/>
    <p:sldId id="818" r:id="rId15"/>
    <p:sldId id="819" r:id="rId16"/>
    <p:sldId id="825" r:id="rId17"/>
    <p:sldId id="820" r:id="rId18"/>
    <p:sldId id="821" r:id="rId19"/>
    <p:sldId id="822" r:id="rId20"/>
    <p:sldId id="823" r:id="rId21"/>
    <p:sldId id="824" r:id="rId22"/>
    <p:sldId id="827" r:id="rId23"/>
    <p:sldId id="828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BBDE4BC-1A1C-4D9E-97CB-5CD49B493464}">
          <p14:sldIdLst>
            <p14:sldId id="804"/>
            <p14:sldId id="602"/>
            <p14:sldId id="806"/>
            <p14:sldId id="805"/>
            <p14:sldId id="807"/>
            <p14:sldId id="808"/>
            <p14:sldId id="809"/>
            <p14:sldId id="810"/>
            <p14:sldId id="812"/>
            <p14:sldId id="813"/>
            <p14:sldId id="814"/>
            <p14:sldId id="816"/>
            <p14:sldId id="817"/>
            <p14:sldId id="818"/>
            <p14:sldId id="819"/>
            <p14:sldId id="825"/>
            <p14:sldId id="820"/>
            <p14:sldId id="821"/>
            <p14:sldId id="822"/>
            <p14:sldId id="823"/>
            <p14:sldId id="824"/>
            <p14:sldId id="827"/>
            <p14:sldId id="8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yan" initials="B" lastIdx="1" clrIdx="0"/>
  <p:cmAuthor id="1" name="sahand salamat" initials="ss" lastIdx="3" clrIdx="1">
    <p:extLst>
      <p:ext uri="{19B8F6BF-5375-455C-9EA6-DF929625EA0E}">
        <p15:presenceInfo xmlns:p15="http://schemas.microsoft.com/office/powerpoint/2012/main" userId="e126463841e2b6dc" providerId="Windows Live"/>
      </p:ext>
    </p:extLst>
  </p:cmAuthor>
  <p:cmAuthor id="2" name="tajana" initials="t" lastIdx="5" clrIdx="2">
    <p:extLst>
      <p:ext uri="{19B8F6BF-5375-455C-9EA6-DF929625EA0E}">
        <p15:presenceInfo xmlns:p15="http://schemas.microsoft.com/office/powerpoint/2012/main" userId="ta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F0000"/>
    <a:srgbClr val="CCECFF"/>
    <a:srgbClr val="6699FF"/>
    <a:srgbClr val="F8F8F8"/>
    <a:srgbClr val="F2F2F2"/>
    <a:srgbClr val="8976AC"/>
    <a:srgbClr val="0066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0" autoAdjust="0"/>
    <p:restoredTop sz="85501" autoAdjust="0"/>
  </p:normalViewPr>
  <p:slideViewPr>
    <p:cSldViewPr>
      <p:cViewPr varScale="1">
        <p:scale>
          <a:sx n="74" d="100"/>
          <a:sy n="74" d="100"/>
        </p:scale>
        <p:origin x="970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1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Throughput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35514398728327"/>
          <c:y val="3.4357780641150991E-2"/>
          <c:w val="0.8020749695020517"/>
          <c:h val="0.85209319416476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Face</c:v>
                </c:pt>
                <c:pt idx="1">
                  <c:v>UCIHAR</c:v>
                </c:pt>
                <c:pt idx="2">
                  <c:v>PAMAP</c:v>
                </c:pt>
                <c:pt idx="3">
                  <c:v>ISOLET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483.1</c:v>
                </c:pt>
                <c:pt idx="1">
                  <c:v>478.5</c:v>
                </c:pt>
                <c:pt idx="2">
                  <c:v>473.9</c:v>
                </c:pt>
                <c:pt idx="3">
                  <c:v>465.1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1-4D8E-BF84-CC98E87007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F5-HD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Face</c:v>
                </c:pt>
                <c:pt idx="1">
                  <c:v>UCIHAR</c:v>
                </c:pt>
                <c:pt idx="2">
                  <c:v>PAMAP</c:v>
                </c:pt>
                <c:pt idx="3">
                  <c:v>ISOLET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4687.5</c:v>
                </c:pt>
                <c:pt idx="1">
                  <c:v>2734.4</c:v>
                </c:pt>
                <c:pt idx="2">
                  <c:v>1562.5</c:v>
                </c:pt>
                <c:pt idx="3">
                  <c:v>781.3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1-4D8E-BF84-CC98E8700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354344"/>
        <c:axId val="593345160"/>
      </c:barChart>
      <c:catAx>
        <c:axId val="59335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345160"/>
        <c:crosses val="autoZero"/>
        <c:auto val="1"/>
        <c:lblAlgn val="ctr"/>
        <c:lblOffset val="100"/>
        <c:noMultiLvlLbl val="0"/>
      </c:catAx>
      <c:valAx>
        <c:axId val="593345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Classification/sec</a:t>
                </a:r>
              </a:p>
            </c:rich>
          </c:tx>
          <c:layout>
            <c:manualLayout>
              <c:xMode val="edge"/>
              <c:yMode val="edge"/>
              <c:x val="2.4453450671607223E-2"/>
              <c:y val="0.17909347258823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35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59603913147217"/>
          <c:y val="0.18292746097215115"/>
          <c:w val="0.25027698242265173"/>
          <c:h val="9.8865424336801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Maximum encoding</a:t>
            </a:r>
            <a:r>
              <a:rPr lang="en-US" baseline="0" dirty="0"/>
              <a:t> </a:t>
            </a:r>
            <a:r>
              <a:rPr lang="en-US" dirty="0"/>
              <a:t>capacity (dimensions/cycle)</a:t>
            </a:r>
          </a:p>
        </c:rich>
      </c:tx>
      <c:layout>
        <c:manualLayout>
          <c:xMode val="edge"/>
          <c:yMode val="edge"/>
          <c:x val="0.29792845338777096"/>
          <c:y val="2.531275259298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73355054756086"/>
          <c:y val="2.3453336699858617E-2"/>
          <c:w val="0.8516327269436148"/>
          <c:h val="0.89903573360324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975</c:v>
                </c:pt>
                <c:pt idx="1">
                  <c:v>449</c:v>
                </c:pt>
                <c:pt idx="2">
                  <c:v>254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0-4A17-BD20-7380E6B031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F5-HD Encoder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1505</c:v>
                </c:pt>
                <c:pt idx="1">
                  <c:v>837</c:v>
                </c:pt>
                <c:pt idx="2">
                  <c:v>481</c:v>
                </c:pt>
                <c:pt idx="3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30-4A17-BD20-7380E6B03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3343848"/>
        <c:axId val="593342864"/>
      </c:barChart>
      <c:catAx>
        <c:axId val="593343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#features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342864"/>
        <c:crosses val="autoZero"/>
        <c:auto val="1"/>
        <c:lblAlgn val="ctr"/>
        <c:lblOffset val="100"/>
        <c:noMultiLvlLbl val="0"/>
      </c:catAx>
      <c:valAx>
        <c:axId val="59334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Dimensions/cycle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34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169939405722425"/>
          <c:y val="0.25113081547445076"/>
          <c:w val="0.4111278369615563"/>
          <c:h val="8.115391080251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fld id="{C4366310-90F9-43C1-A560-E3504D23F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91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2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7" y="4415790"/>
            <a:ext cx="5608319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fld id="{D8DECBBE-1070-4AA7-9D5F-66365638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94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410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3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273552"/>
            <a:ext cx="9753600" cy="832104"/>
          </a:xfrm>
        </p:spPr>
        <p:txBody>
          <a:bodyPr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508000" y="987552"/>
            <a:ext cx="9245600" cy="1901952"/>
          </a:xfrm>
        </p:spPr>
        <p:txBody>
          <a:bodyPr>
            <a:normAutofit/>
          </a:bodyPr>
          <a:lstStyle>
            <a:lvl1pPr algn="l">
              <a:defRPr sz="4200" b="0">
                <a:ln w="6350"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79E89C-793A-40E2-BFB1-FC03FF8F9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2" name="Picture 43" descr="se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0" y="2971800"/>
            <a:ext cx="185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 userDrawn="1"/>
        </p:nvSpPr>
        <p:spPr>
          <a:xfrm>
            <a:off x="10871200" y="228600"/>
            <a:ext cx="13208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40"/>
          <p:cNvSpPr>
            <a:spLocks noChangeShapeType="1"/>
          </p:cNvSpPr>
          <p:nvPr userDrawn="1"/>
        </p:nvSpPr>
        <p:spPr bwMode="auto">
          <a:xfrm>
            <a:off x="609600" y="1371600"/>
            <a:ext cx="1016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6">
            <a:extLst>
              <a:ext uri="{FF2B5EF4-FFF2-40B4-BE49-F238E27FC236}">
                <a16:creationId xmlns:a16="http://schemas.microsoft.com/office/drawing/2014/main" id="{FC69FEE6-B1B2-7141-B7EC-27BABD74E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5600" y="6416675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D7BECB-0B30-4A9E-99C2-199CA6C56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40"/>
          <p:cNvSpPr>
            <a:spLocks noChangeShapeType="1"/>
          </p:cNvSpPr>
          <p:nvPr userDrawn="1"/>
        </p:nvSpPr>
        <p:spPr bwMode="auto">
          <a:xfrm>
            <a:off x="609600" y="1371600"/>
            <a:ext cx="1016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6">
            <a:extLst>
              <a:ext uri="{FF2B5EF4-FFF2-40B4-BE49-F238E27FC236}">
                <a16:creationId xmlns:a16="http://schemas.microsoft.com/office/drawing/2014/main" id="{900506E5-A054-714F-9174-256E46C5C6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5600" y="6416675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79E2C6-74EC-4BF6-9DA3-9AB87A4A2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40"/>
          <p:cNvSpPr>
            <a:spLocks noChangeShapeType="1"/>
          </p:cNvSpPr>
          <p:nvPr userDrawn="1"/>
        </p:nvSpPr>
        <p:spPr bwMode="auto">
          <a:xfrm>
            <a:off x="609600" y="1371600"/>
            <a:ext cx="1016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6">
            <a:extLst>
              <a:ext uri="{FF2B5EF4-FFF2-40B4-BE49-F238E27FC236}">
                <a16:creationId xmlns:a16="http://schemas.microsoft.com/office/drawing/2014/main" id="{3A0CEAF7-7990-C047-91CA-72DE7DA5B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5600" y="6416675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232BDA-50A9-4D9B-8833-E5A8EC88A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40"/>
          <p:cNvSpPr>
            <a:spLocks noChangeShapeType="1"/>
          </p:cNvSpPr>
          <p:nvPr userDrawn="1"/>
        </p:nvSpPr>
        <p:spPr bwMode="auto">
          <a:xfrm>
            <a:off x="609600" y="1371600"/>
            <a:ext cx="1016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6">
            <a:extLst>
              <a:ext uri="{FF2B5EF4-FFF2-40B4-BE49-F238E27FC236}">
                <a16:creationId xmlns:a16="http://schemas.microsoft.com/office/drawing/2014/main" id="{944C23A4-0F18-374D-9058-BE3952DC0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5600" y="6416675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157BB3-1E77-4EDE-83E1-3718882A3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40"/>
          <p:cNvSpPr>
            <a:spLocks noChangeShapeType="1"/>
          </p:cNvSpPr>
          <p:nvPr userDrawn="1"/>
        </p:nvSpPr>
        <p:spPr bwMode="auto">
          <a:xfrm>
            <a:off x="609600" y="1371600"/>
            <a:ext cx="1016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6">
            <a:extLst>
              <a:ext uri="{FF2B5EF4-FFF2-40B4-BE49-F238E27FC236}">
                <a16:creationId xmlns:a16="http://schemas.microsoft.com/office/drawing/2014/main" id="{84BB16F9-4F49-8E45-841E-B1FC9D3F9A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5600" y="6416675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419A09-C217-4C18-B34A-C1D632033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40"/>
          <p:cNvSpPr>
            <a:spLocks noChangeShapeType="1"/>
          </p:cNvSpPr>
          <p:nvPr userDrawn="1"/>
        </p:nvSpPr>
        <p:spPr bwMode="auto">
          <a:xfrm>
            <a:off x="609600" y="1371600"/>
            <a:ext cx="1016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173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6">
            <a:extLst>
              <a:ext uri="{FF2B5EF4-FFF2-40B4-BE49-F238E27FC236}">
                <a16:creationId xmlns:a16="http://schemas.microsoft.com/office/drawing/2014/main" id="{8F39E741-C9ED-7444-B9DB-05587D7DE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5600" y="6416675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00344-9706-4CAD-A289-BCCCDB4A3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"/>
          <p:cNvSpPr/>
          <p:nvPr userDrawn="1"/>
        </p:nvSpPr>
        <p:spPr>
          <a:xfrm>
            <a:off x="10464800" y="152400"/>
            <a:ext cx="304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1" name="Line 40"/>
          <p:cNvSpPr>
            <a:spLocks noChangeShapeType="1"/>
          </p:cNvSpPr>
          <p:nvPr userDrawn="1"/>
        </p:nvSpPr>
        <p:spPr bwMode="auto">
          <a:xfrm>
            <a:off x="609600" y="1371600"/>
            <a:ext cx="1016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944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19268"/>
            <a:ext cx="53848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5"/>
            <a:ext cx="5384800" cy="2130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6">
            <a:extLst>
              <a:ext uri="{FF2B5EF4-FFF2-40B4-BE49-F238E27FC236}">
                <a16:creationId xmlns:a16="http://schemas.microsoft.com/office/drawing/2014/main" id="{05919C15-10C2-B24E-9F3F-43A6C7086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5600" y="6416675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67179C-5111-442A-9B60-70B3A2520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5"/>
            <a:ext cx="10058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97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" name="Footer Placeholder 39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Slide Number Placeholder 36"/>
          <p:cNvSpPr>
            <a:spLocks noGrp="1"/>
          </p:cNvSpPr>
          <p:nvPr>
            <p:ph type="sldNum" sz="quarter" idx="4"/>
          </p:nvPr>
        </p:nvSpPr>
        <p:spPr>
          <a:xfrm>
            <a:off x="9245600" y="64166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4F8EFB6-6ED2-477B-BB4C-86911F985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44"/>
          <p:cNvSpPr txBox="1"/>
          <p:nvPr userDrawn="1"/>
        </p:nvSpPr>
        <p:spPr>
          <a:xfrm>
            <a:off x="101600" y="6400800"/>
            <a:ext cx="3860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sz="140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System Energy Efficiency Lab</a:t>
            </a:r>
          </a:p>
          <a:p>
            <a:pPr>
              <a:defRPr/>
            </a:pPr>
            <a:r>
              <a:rPr kumimoji="0" lang="en-US" sz="140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seelab.ucsd.edu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Arial" charset="0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200">
          <a:solidFill>
            <a:schemeClr val="tx1"/>
          </a:solidFill>
          <a:latin typeface="Arial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43050"/>
            <a:ext cx="9677399" cy="11384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F5-HD: 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 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lexible 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PGA-based 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ramework 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Hyperdimensional Computing 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4C5C12-B802-5245-AC74-DE445AEE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518660"/>
            <a:ext cx="1213502" cy="113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sysnet.ucsd.edu/~voelker/pubcom/logo/CSELogo_4Cv.jpg">
            <a:extLst>
              <a:ext uri="{FF2B5EF4-FFF2-40B4-BE49-F238E27FC236}">
                <a16:creationId xmlns:a16="http://schemas.microsoft.com/office/drawing/2014/main" id="{B014F6EF-0520-A84B-8248-525ACB81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678374" cy="13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8AF1E8-62C7-6F44-B447-29CAD16FF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72" y="5545263"/>
            <a:ext cx="1098659" cy="110964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1C7DDF7-2F2D-4035-8010-45788AF27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45" y="3189527"/>
            <a:ext cx="9458253" cy="28950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Sahand Salamat</a:t>
            </a:r>
            <a:r>
              <a:rPr lang="en-US" dirty="0">
                <a:solidFill>
                  <a:srgbClr val="002060"/>
                </a:solidFill>
              </a:rPr>
              <a:t>, Mohsen Imani, Behnam Khaleghi,  </a:t>
            </a:r>
          </a:p>
          <a:p>
            <a:r>
              <a:rPr lang="en-US" dirty="0" err="1">
                <a:solidFill>
                  <a:srgbClr val="002060"/>
                </a:solidFill>
              </a:rPr>
              <a:t>Tajana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Šimunić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Rosing</a:t>
            </a:r>
            <a:endParaRPr lang="en-US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System Energy Efficiency Lab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of California San Diego</a:t>
            </a:r>
          </a:p>
        </p:txBody>
      </p:sp>
    </p:spTree>
    <p:extLst>
      <p:ext uri="{BB962C8B-B14F-4D97-AF65-F5344CB8AC3E}">
        <p14:creationId xmlns:p14="http://schemas.microsoft.com/office/powerpoint/2010/main" val="446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3FF20-76DD-4664-B687-DF21F2C2F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E76F35-4F35-4E8B-8C1B-8565F9BDB842}"/>
              </a:ext>
            </a:extLst>
          </p:cNvPr>
          <p:cNvSpPr txBox="1">
            <a:spLocks/>
          </p:cNvSpPr>
          <p:nvPr/>
        </p:nvSpPr>
        <p:spPr bwMode="auto">
          <a:xfrm>
            <a:off x="449858" y="395276"/>
            <a:ext cx="7543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en-US" kern="0"/>
              <a:t>F5-HD Encoding</a:t>
            </a:r>
            <a:endParaRPr kumimoji="0" lang="en-US" kern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BC674B-341F-4907-BB8B-AE1504A78D91}"/>
              </a:ext>
            </a:extLst>
          </p:cNvPr>
          <p:cNvGrpSpPr/>
          <p:nvPr/>
        </p:nvGrpSpPr>
        <p:grpSpPr>
          <a:xfrm>
            <a:off x="7263451" y="2549943"/>
            <a:ext cx="2549161" cy="169477"/>
            <a:chOff x="5584111" y="1802697"/>
            <a:chExt cx="2855913" cy="66675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41F6B2D4-FD41-40E7-88A9-3119A3149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1099" y="1836034"/>
              <a:ext cx="2803525" cy="0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D98AE82-93F2-4FA3-956D-6DB8169B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6686" y="1802697"/>
              <a:ext cx="33338" cy="66675"/>
            </a:xfrm>
            <a:custGeom>
              <a:avLst/>
              <a:gdLst>
                <a:gd name="T0" fmla="*/ 0 w 21"/>
                <a:gd name="T1" fmla="*/ 0 h 42"/>
                <a:gd name="T2" fmla="*/ 21 w 21"/>
                <a:gd name="T3" fmla="*/ 21 h 42"/>
                <a:gd name="T4" fmla="*/ 0 w 21"/>
                <a:gd name="T5" fmla="*/ 42 h 42"/>
                <a:gd name="T6" fmla="*/ 0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0" y="0"/>
                  </a:moveTo>
                  <a:lnTo>
                    <a:pt x="21" y="21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DF5A2BE-215F-4571-AA47-69F64B93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111" y="1802697"/>
              <a:ext cx="33338" cy="66675"/>
            </a:xfrm>
            <a:custGeom>
              <a:avLst/>
              <a:gdLst>
                <a:gd name="T0" fmla="*/ 21 w 21"/>
                <a:gd name="T1" fmla="*/ 42 h 42"/>
                <a:gd name="T2" fmla="*/ 0 w 21"/>
                <a:gd name="T3" fmla="*/ 21 h 42"/>
                <a:gd name="T4" fmla="*/ 21 w 21"/>
                <a:gd name="T5" fmla="*/ 0 h 42"/>
                <a:gd name="T6" fmla="*/ 21 w 21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42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8">
            <a:extLst>
              <a:ext uri="{FF2B5EF4-FFF2-40B4-BE49-F238E27FC236}">
                <a16:creationId xmlns:a16="http://schemas.microsoft.com/office/drawing/2014/main" id="{F19C0191-F958-4084-B11A-C9223A131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7610" y="2415427"/>
            <a:ext cx="3583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S=3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1AD28C-73E0-435E-B847-58AD0DB0DA38}"/>
              </a:ext>
            </a:extLst>
          </p:cNvPr>
          <p:cNvGrpSpPr/>
          <p:nvPr/>
        </p:nvGrpSpPr>
        <p:grpSpPr>
          <a:xfrm>
            <a:off x="1998183" y="3228239"/>
            <a:ext cx="1111712" cy="763121"/>
            <a:chOff x="253062" y="2777684"/>
            <a:chExt cx="1111712" cy="763121"/>
          </a:xfrm>
        </p:grpSpPr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4C5A04F4-35D6-4ECA-B373-2C55D00636F0}"/>
                </a:ext>
              </a:extLst>
            </p:cNvPr>
            <p:cNvSpPr/>
            <p:nvPr/>
          </p:nvSpPr>
          <p:spPr>
            <a:xfrm>
              <a:off x="597880" y="2778805"/>
              <a:ext cx="381000" cy="38100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C4E8AE56-1521-4FAE-9357-06FD5164E667}"/>
                </a:ext>
              </a:extLst>
            </p:cNvPr>
            <p:cNvSpPr/>
            <p:nvPr/>
          </p:nvSpPr>
          <p:spPr>
            <a:xfrm>
              <a:off x="983774" y="2777684"/>
              <a:ext cx="381000" cy="381000"/>
            </a:xfrm>
            <a:prstGeom prst="flowChartProcess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A45BFBEF-CDF5-4E38-B58E-E8518BEF34DD}"/>
                </a:ext>
              </a:extLst>
            </p:cNvPr>
            <p:cNvSpPr/>
            <p:nvPr/>
          </p:nvSpPr>
          <p:spPr>
            <a:xfrm>
              <a:off x="597880" y="3159805"/>
              <a:ext cx="381000" cy="381000"/>
            </a:xfrm>
            <a:prstGeom prst="flowChartProcess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F6DD5D66-2535-4BB7-A833-AAAABCB2295C}"/>
                </a:ext>
              </a:extLst>
            </p:cNvPr>
            <p:cNvSpPr/>
            <p:nvPr/>
          </p:nvSpPr>
          <p:spPr>
            <a:xfrm>
              <a:off x="976630" y="3159805"/>
              <a:ext cx="381000" cy="38100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02CF26BF-BC8D-48EC-9C26-98CA8042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62" y="3137234"/>
              <a:ext cx="31579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Monotype Corsiva" panose="03010101010201010101" pitchFamily="66" charset="0"/>
                </a:rPr>
                <a:t>F= 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AC4A741-F528-496E-952D-0B379E7755FC}"/>
              </a:ext>
            </a:extLst>
          </p:cNvPr>
          <p:cNvSpPr txBox="1"/>
          <p:nvPr/>
        </p:nvSpPr>
        <p:spPr>
          <a:xfrm>
            <a:off x="1694049" y="1514260"/>
            <a:ext cx="77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HV</a:t>
            </a:r>
            <a:r>
              <a:rPr lang="en-US" baseline="-25000" dirty="0"/>
              <a:t>0 </a:t>
            </a:r>
            <a:r>
              <a:rPr lang="en-US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D04B95-A6FD-49C7-A996-2898D6E11FF8}"/>
              </a:ext>
            </a:extLst>
          </p:cNvPr>
          <p:cNvSpPr txBox="1"/>
          <p:nvPr/>
        </p:nvSpPr>
        <p:spPr>
          <a:xfrm>
            <a:off x="1692418" y="2163875"/>
            <a:ext cx="75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HV</a:t>
            </a:r>
            <a:r>
              <a:rPr lang="en-US" baseline="-25000" dirty="0"/>
              <a:t>1 </a:t>
            </a:r>
            <a:r>
              <a:rPr lang="en-US" dirty="0"/>
              <a:t>: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B54D501-3D2A-4A23-9498-9CC519F57F24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3150405" y="2358318"/>
            <a:ext cx="254139" cy="14879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08407F-1828-4695-92AB-9E4870A3E03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09895" y="3418739"/>
            <a:ext cx="901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96E090-8FDD-4F5A-A5E0-885B7571E17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102751" y="3800860"/>
            <a:ext cx="919895" cy="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3CF1C19-02CE-405D-95E3-0600EC6D6321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3124481" y="3400379"/>
            <a:ext cx="302456" cy="14844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8D73FF8-FBC6-46F9-A82D-23359D8D74AE}"/>
              </a:ext>
            </a:extLst>
          </p:cNvPr>
          <p:cNvSpPr txBox="1"/>
          <p:nvPr/>
        </p:nvSpPr>
        <p:spPr>
          <a:xfrm>
            <a:off x="3488869" y="2677920"/>
            <a:ext cx="77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HV</a:t>
            </a:r>
            <a:r>
              <a:rPr lang="en-US" sz="1400" baseline="-25000" dirty="0"/>
              <a:t>0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8CAF2B-EC64-4E92-93A8-2CA83FAFF46D}"/>
              </a:ext>
            </a:extLst>
          </p:cNvPr>
          <p:cNvSpPr txBox="1"/>
          <p:nvPr/>
        </p:nvSpPr>
        <p:spPr>
          <a:xfrm>
            <a:off x="3251263" y="3146819"/>
            <a:ext cx="824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orte" panose="03060902040502070203" pitchFamily="66" charset="0"/>
              </a:rPr>
              <a:t>P </a:t>
            </a:r>
            <a:r>
              <a:rPr lang="en-US" sz="1400" dirty="0"/>
              <a:t>(HV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9AC397-68E9-4537-BD55-CC3EA07EEDE2}"/>
              </a:ext>
            </a:extLst>
          </p:cNvPr>
          <p:cNvGrpSpPr/>
          <p:nvPr/>
        </p:nvGrpSpPr>
        <p:grpSpPr>
          <a:xfrm>
            <a:off x="2377220" y="1553859"/>
            <a:ext cx="848757" cy="1034265"/>
            <a:chOff x="1663700" y="4677722"/>
            <a:chExt cx="931863" cy="1176994"/>
          </a:xfrm>
        </p:grpSpPr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7626D51B-E5AD-4EFB-B311-3A9035066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4677722"/>
              <a:ext cx="931863" cy="378481"/>
            </a:xfrm>
            <a:prstGeom prst="rect">
              <a:avLst/>
            </a:prstGeom>
            <a:solidFill>
              <a:srgbClr val="FF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id="{E93042AA-F3DE-407F-8345-AEE65FAB6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4677722"/>
              <a:ext cx="931863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6ABAD15F-3348-418B-866F-48AE3B955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050" y="4735528"/>
              <a:ext cx="214313" cy="111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3">
              <a:extLst>
                <a:ext uri="{FF2B5EF4-FFF2-40B4-BE49-F238E27FC236}">
                  <a16:creationId xmlns:a16="http://schemas.microsoft.com/office/drawing/2014/main" id="{EB7E80AE-E969-4931-8022-E8989BB5E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543" y="4789984"/>
              <a:ext cx="2356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anose="03010101010201010101" pitchFamily="66" charset="0"/>
                </a:rPr>
                <a:t>999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" name="Rectangle 40">
            <a:extLst>
              <a:ext uri="{FF2B5EF4-FFF2-40B4-BE49-F238E27FC236}">
                <a16:creationId xmlns:a16="http://schemas.microsoft.com/office/drawing/2014/main" id="{AF36ACC1-5B6C-4847-88B6-E1879E5B2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519" y="1553859"/>
            <a:ext cx="718646" cy="3325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CA7FBE-ED42-493B-BAB6-134AFEC64596}"/>
              </a:ext>
            </a:extLst>
          </p:cNvPr>
          <p:cNvGrpSpPr/>
          <p:nvPr/>
        </p:nvGrpSpPr>
        <p:grpSpPr>
          <a:xfrm>
            <a:off x="7321712" y="1553859"/>
            <a:ext cx="850202" cy="1035660"/>
            <a:chOff x="6464300" y="4677722"/>
            <a:chExt cx="933450" cy="1178581"/>
          </a:xfrm>
        </p:grpSpPr>
        <p:sp>
          <p:nvSpPr>
            <p:cNvPr id="32" name="Rectangle 60">
              <a:extLst>
                <a:ext uri="{FF2B5EF4-FFF2-40B4-BE49-F238E27FC236}">
                  <a16:creationId xmlns:a16="http://schemas.microsoft.com/office/drawing/2014/main" id="{CF995DF6-C77A-48A5-B780-7B28C0105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300" y="4677722"/>
              <a:ext cx="933450" cy="378481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61">
              <a:extLst>
                <a:ext uri="{FF2B5EF4-FFF2-40B4-BE49-F238E27FC236}">
                  <a16:creationId xmlns:a16="http://schemas.microsoft.com/office/drawing/2014/main" id="{4361F0E2-9152-42C3-B47D-8D3EAE2DA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300" y="4677722"/>
              <a:ext cx="933450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62">
              <a:extLst>
                <a:ext uri="{FF2B5EF4-FFF2-40B4-BE49-F238E27FC236}">
                  <a16:creationId xmlns:a16="http://schemas.microsoft.com/office/drawing/2014/main" id="{906FF066-3CDE-404F-952B-0CAC8DB66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4735528"/>
              <a:ext cx="21272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63">
              <a:extLst>
                <a:ext uri="{FF2B5EF4-FFF2-40B4-BE49-F238E27FC236}">
                  <a16:creationId xmlns:a16="http://schemas.microsoft.com/office/drawing/2014/main" id="{994567A0-ED15-4B9F-BCB4-84AFDF5D4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250" y="4806965"/>
              <a:ext cx="144463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634F04-B7EC-4DD2-AA5E-6A6AC23F7D4B}"/>
              </a:ext>
            </a:extLst>
          </p:cNvPr>
          <p:cNvGrpSpPr/>
          <p:nvPr/>
        </p:nvGrpSpPr>
        <p:grpSpPr>
          <a:xfrm>
            <a:off x="6472956" y="1553859"/>
            <a:ext cx="848757" cy="1035660"/>
            <a:chOff x="5532438" y="4677722"/>
            <a:chExt cx="931863" cy="1178581"/>
          </a:xfrm>
        </p:grpSpPr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6C2DCA6-4D75-4108-9FF5-A655D866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8" y="4677722"/>
              <a:ext cx="931863" cy="378481"/>
            </a:xfrm>
            <a:prstGeom prst="rect">
              <a:avLst/>
            </a:prstGeom>
            <a:solidFill>
              <a:srgbClr val="FF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5">
              <a:extLst>
                <a:ext uri="{FF2B5EF4-FFF2-40B4-BE49-F238E27FC236}">
                  <a16:creationId xmlns:a16="http://schemas.microsoft.com/office/drawing/2014/main" id="{26408D63-1B7B-4640-B0CD-DBA6A586E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8" y="4677722"/>
              <a:ext cx="931863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7E46DA52-74AF-4A58-89E0-56E496444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75" y="4735528"/>
              <a:ext cx="21272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67">
              <a:extLst>
                <a:ext uri="{FF2B5EF4-FFF2-40B4-BE49-F238E27FC236}">
                  <a16:creationId xmlns:a16="http://schemas.microsoft.com/office/drawing/2014/main" id="{5FB45F9E-FE9D-4641-87BD-E12F21D27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806965"/>
              <a:ext cx="146050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00FF09-E6C6-4DC9-B631-E928DA9D4D1C}"/>
              </a:ext>
            </a:extLst>
          </p:cNvPr>
          <p:cNvGrpSpPr/>
          <p:nvPr/>
        </p:nvGrpSpPr>
        <p:grpSpPr>
          <a:xfrm>
            <a:off x="5622753" y="1553859"/>
            <a:ext cx="850202" cy="1035660"/>
            <a:chOff x="4598988" y="4677722"/>
            <a:chExt cx="933450" cy="1178581"/>
          </a:xfrm>
        </p:grpSpPr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CC3E9B2-FB77-467D-8EAF-3560DC9B3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4677722"/>
              <a:ext cx="933450" cy="378481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69">
              <a:extLst>
                <a:ext uri="{FF2B5EF4-FFF2-40B4-BE49-F238E27FC236}">
                  <a16:creationId xmlns:a16="http://schemas.microsoft.com/office/drawing/2014/main" id="{18494BB6-EF6C-4C9B-9FE3-60B3C5866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4677722"/>
              <a:ext cx="933450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70">
              <a:extLst>
                <a:ext uri="{FF2B5EF4-FFF2-40B4-BE49-F238E27FC236}">
                  <a16:creationId xmlns:a16="http://schemas.microsoft.com/office/drawing/2014/main" id="{7A131C83-3CBD-4D72-BE20-6AFC7CE3E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513" y="4735528"/>
              <a:ext cx="21272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71">
              <a:extLst>
                <a:ext uri="{FF2B5EF4-FFF2-40B4-BE49-F238E27FC236}">
                  <a16:creationId xmlns:a16="http://schemas.microsoft.com/office/drawing/2014/main" id="{AD0563AA-5236-4428-B636-B28067C09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938" y="4806965"/>
              <a:ext cx="146050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CFD2B9-CC25-4E7D-AB62-236C1075DCDC}"/>
              </a:ext>
            </a:extLst>
          </p:cNvPr>
          <p:cNvGrpSpPr/>
          <p:nvPr/>
        </p:nvGrpSpPr>
        <p:grpSpPr>
          <a:xfrm>
            <a:off x="3221249" y="1553859"/>
            <a:ext cx="856377" cy="1016360"/>
            <a:chOff x="2584022" y="4677722"/>
            <a:chExt cx="940229" cy="1156618"/>
          </a:xfrm>
        </p:grpSpPr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BF035A7A-E3BB-41A5-BF08-7B973BC72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022" y="4677722"/>
              <a:ext cx="931863" cy="378481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2">
              <a:extLst>
                <a:ext uri="{FF2B5EF4-FFF2-40B4-BE49-F238E27FC236}">
                  <a16:creationId xmlns:a16="http://schemas.microsoft.com/office/drawing/2014/main" id="{1431FDB5-2519-4DD4-9F02-775E1F260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8" y="4677722"/>
              <a:ext cx="931863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E51DCFD1-655E-4647-B3A0-EB5544314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438" y="4715152"/>
              <a:ext cx="212725" cy="111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989C8F65-3CE7-4D11-B027-F4DBF3F4E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057" y="4789984"/>
              <a:ext cx="2356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anose="03010101010201010101" pitchFamily="66" charset="0"/>
                </a:rPr>
                <a:t>998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5C53C0-A3EF-46EF-BEA3-3953942915A4}"/>
              </a:ext>
            </a:extLst>
          </p:cNvPr>
          <p:cNvGrpSpPr/>
          <p:nvPr/>
        </p:nvGrpSpPr>
        <p:grpSpPr>
          <a:xfrm>
            <a:off x="4782424" y="1553773"/>
            <a:ext cx="856377" cy="332584"/>
            <a:chOff x="2584022" y="4677722"/>
            <a:chExt cx="940229" cy="378481"/>
          </a:xfrm>
        </p:grpSpPr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id="{D4E665BD-118D-4E92-AD73-D5BC866DD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022" y="4677722"/>
              <a:ext cx="931863" cy="3784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22">
              <a:extLst>
                <a:ext uri="{FF2B5EF4-FFF2-40B4-BE49-F238E27FC236}">
                  <a16:creationId xmlns:a16="http://schemas.microsoft.com/office/drawing/2014/main" id="{1C4ECB41-1918-431B-9433-DC940206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8" y="4677722"/>
              <a:ext cx="931863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4">
              <a:extLst>
                <a:ext uri="{FF2B5EF4-FFF2-40B4-BE49-F238E27FC236}">
                  <a16:creationId xmlns:a16="http://schemas.microsoft.com/office/drawing/2014/main" id="{4B0FF2F0-DFBA-4322-B2FF-190368FEC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571" y="4715250"/>
              <a:ext cx="315782" cy="245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r>
                <a:rPr kumimoji="0" lang="en-US" altLang="en-US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3</a:t>
              </a:r>
              <a:endParaRPr kumimoji="0" lang="en-US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1C9DD6-C2B9-4D3E-A9C4-06D181488761}"/>
              </a:ext>
            </a:extLst>
          </p:cNvPr>
          <p:cNvGrpSpPr/>
          <p:nvPr/>
        </p:nvGrpSpPr>
        <p:grpSpPr>
          <a:xfrm>
            <a:off x="2373129" y="2099011"/>
            <a:ext cx="848757" cy="1034265"/>
            <a:chOff x="1663700" y="4677722"/>
            <a:chExt cx="931863" cy="1176994"/>
          </a:xfrm>
        </p:grpSpPr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id="{A5F458FE-2D06-4647-89A6-CF7E6188D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4677722"/>
              <a:ext cx="931863" cy="378481"/>
            </a:xfrm>
            <a:prstGeom prst="rect">
              <a:avLst/>
            </a:prstGeom>
            <a:pattFill prst="wdUpDiag">
              <a:fgClr>
                <a:srgbClr val="FFC6FF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AE700DF1-35A3-4C6B-9C64-2229934DA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4677722"/>
              <a:ext cx="931863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>
              <a:extLst>
                <a:ext uri="{FF2B5EF4-FFF2-40B4-BE49-F238E27FC236}">
                  <a16:creationId xmlns:a16="http://schemas.microsoft.com/office/drawing/2014/main" id="{FF4D6405-6990-480A-8B1B-47F8897CE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050" y="4735528"/>
              <a:ext cx="214313" cy="111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33">
              <a:extLst>
                <a:ext uri="{FF2B5EF4-FFF2-40B4-BE49-F238E27FC236}">
                  <a16:creationId xmlns:a16="http://schemas.microsoft.com/office/drawing/2014/main" id="{3D8A2293-BB0D-48D2-84C6-C561EBA1A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543" y="4789984"/>
              <a:ext cx="2356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anose="03010101010201010101" pitchFamily="66" charset="0"/>
                </a:rPr>
                <a:t>999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0" name="Rectangle 40">
            <a:extLst>
              <a:ext uri="{FF2B5EF4-FFF2-40B4-BE49-F238E27FC236}">
                <a16:creationId xmlns:a16="http://schemas.microsoft.com/office/drawing/2014/main" id="{626EAA58-4B6E-42B6-98BB-5D847E97E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519" y="2099011"/>
            <a:ext cx="718645" cy="3325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6B7DAC-4290-434F-9B62-E4B60918FC39}"/>
              </a:ext>
            </a:extLst>
          </p:cNvPr>
          <p:cNvGrpSpPr/>
          <p:nvPr/>
        </p:nvGrpSpPr>
        <p:grpSpPr>
          <a:xfrm>
            <a:off x="7317621" y="2099011"/>
            <a:ext cx="850202" cy="1035660"/>
            <a:chOff x="6464300" y="4677722"/>
            <a:chExt cx="933450" cy="1178581"/>
          </a:xfrm>
        </p:grpSpPr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151A912A-F7B9-47A2-91A7-87F3EB11D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300" y="4677722"/>
              <a:ext cx="933450" cy="378481"/>
            </a:xfrm>
            <a:prstGeom prst="rect">
              <a:avLst/>
            </a:prstGeom>
            <a:pattFill prst="wdUpDiag">
              <a:fgClr>
                <a:srgbClr val="E2EFD9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45BD32DF-5AB1-4099-8F4B-37628B18C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300" y="4677722"/>
              <a:ext cx="933450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2">
              <a:extLst>
                <a:ext uri="{FF2B5EF4-FFF2-40B4-BE49-F238E27FC236}">
                  <a16:creationId xmlns:a16="http://schemas.microsoft.com/office/drawing/2014/main" id="{2689B57D-3F49-4B52-A43F-365C520C3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4735528"/>
              <a:ext cx="21272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E8D32CAE-1B81-4B30-9729-C07AA168C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250" y="4806965"/>
              <a:ext cx="144463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8256F4B-1711-45C6-9664-0818125F5426}"/>
              </a:ext>
            </a:extLst>
          </p:cNvPr>
          <p:cNvGrpSpPr/>
          <p:nvPr/>
        </p:nvGrpSpPr>
        <p:grpSpPr>
          <a:xfrm>
            <a:off x="6468865" y="2099011"/>
            <a:ext cx="848757" cy="1035660"/>
            <a:chOff x="5532438" y="4677722"/>
            <a:chExt cx="931863" cy="1178581"/>
          </a:xfrm>
        </p:grpSpPr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A88900C0-DF88-4679-A994-3CA78F14A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8" y="4677722"/>
              <a:ext cx="931863" cy="378481"/>
            </a:xfrm>
            <a:prstGeom prst="rect">
              <a:avLst/>
            </a:prstGeom>
            <a:pattFill prst="wdUpDiag">
              <a:fgClr>
                <a:srgbClr val="FFCACA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E0B534E4-CCA5-4B2E-BF7A-E6DB895B3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8" y="4677722"/>
              <a:ext cx="931863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F255C423-EE63-405F-BAE0-1FB351218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75" y="4735528"/>
              <a:ext cx="21272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9EC13339-DDD2-41F2-A04A-5E01CE033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806965"/>
              <a:ext cx="146050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910306-FDC0-450B-87E8-844A00125252}"/>
              </a:ext>
            </a:extLst>
          </p:cNvPr>
          <p:cNvGrpSpPr/>
          <p:nvPr/>
        </p:nvGrpSpPr>
        <p:grpSpPr>
          <a:xfrm>
            <a:off x="5618662" y="2099011"/>
            <a:ext cx="850202" cy="1035660"/>
            <a:chOff x="4598988" y="4677722"/>
            <a:chExt cx="933450" cy="1178581"/>
          </a:xfrm>
        </p:grpSpPr>
        <p:sp>
          <p:nvSpPr>
            <p:cNvPr id="72" name="Rectangle 68">
              <a:extLst>
                <a:ext uri="{FF2B5EF4-FFF2-40B4-BE49-F238E27FC236}">
                  <a16:creationId xmlns:a16="http://schemas.microsoft.com/office/drawing/2014/main" id="{9F54B917-8AE9-4C7A-ABE4-8A827B803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4677722"/>
              <a:ext cx="933450" cy="378481"/>
            </a:xfrm>
            <a:prstGeom prst="rect">
              <a:avLst/>
            </a:prstGeom>
            <a:pattFill prst="wdUpDiag">
              <a:fgClr>
                <a:srgbClr val="BDD7EE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9">
              <a:extLst>
                <a:ext uri="{FF2B5EF4-FFF2-40B4-BE49-F238E27FC236}">
                  <a16:creationId xmlns:a16="http://schemas.microsoft.com/office/drawing/2014/main" id="{DAE302C6-6399-4D39-A4E9-0FC275EDD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4677722"/>
              <a:ext cx="933450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0">
              <a:extLst>
                <a:ext uri="{FF2B5EF4-FFF2-40B4-BE49-F238E27FC236}">
                  <a16:creationId xmlns:a16="http://schemas.microsoft.com/office/drawing/2014/main" id="{6785A9F3-CE9F-4B82-BA14-F18F7EB99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513" y="4735528"/>
              <a:ext cx="21272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1">
              <a:extLst>
                <a:ext uri="{FF2B5EF4-FFF2-40B4-BE49-F238E27FC236}">
                  <a16:creationId xmlns:a16="http://schemas.microsoft.com/office/drawing/2014/main" id="{D53AEAED-015F-4ECE-A645-3436BCC00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938" y="4806965"/>
              <a:ext cx="146050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58D17A0-6915-478B-89A2-342DDAFA09D4}"/>
              </a:ext>
            </a:extLst>
          </p:cNvPr>
          <p:cNvGrpSpPr/>
          <p:nvPr/>
        </p:nvGrpSpPr>
        <p:grpSpPr>
          <a:xfrm>
            <a:off x="3217158" y="2099011"/>
            <a:ext cx="856377" cy="1016360"/>
            <a:chOff x="2584022" y="4677722"/>
            <a:chExt cx="940229" cy="1156618"/>
          </a:xfrm>
        </p:grpSpPr>
        <p:sp>
          <p:nvSpPr>
            <p:cNvPr id="77" name="Rectangle 21">
              <a:extLst>
                <a:ext uri="{FF2B5EF4-FFF2-40B4-BE49-F238E27FC236}">
                  <a16:creationId xmlns:a16="http://schemas.microsoft.com/office/drawing/2014/main" id="{A08E9A65-C5F5-4FD8-8FD2-43B4531B9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022" y="4677722"/>
              <a:ext cx="931863" cy="378481"/>
            </a:xfrm>
            <a:prstGeom prst="rect">
              <a:avLst/>
            </a:prstGeom>
            <a:pattFill prst="wdUpDiag">
              <a:fgClr>
                <a:srgbClr val="FFF2CC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2">
              <a:extLst>
                <a:ext uri="{FF2B5EF4-FFF2-40B4-BE49-F238E27FC236}">
                  <a16:creationId xmlns:a16="http://schemas.microsoft.com/office/drawing/2014/main" id="{318084A9-7868-4B21-8B7C-0608D0EC1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8" y="4677722"/>
              <a:ext cx="931863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4">
              <a:extLst>
                <a:ext uri="{FF2B5EF4-FFF2-40B4-BE49-F238E27FC236}">
                  <a16:creationId xmlns:a16="http://schemas.microsoft.com/office/drawing/2014/main" id="{AEE57227-D23E-45E3-8663-046D04399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438" y="4715152"/>
              <a:ext cx="212725" cy="111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33">
              <a:extLst>
                <a:ext uri="{FF2B5EF4-FFF2-40B4-BE49-F238E27FC236}">
                  <a16:creationId xmlns:a16="http://schemas.microsoft.com/office/drawing/2014/main" id="{96B7C07F-8BD0-45B5-895E-AC2AD89BA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057" y="4789984"/>
              <a:ext cx="2356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anose="03010101010201010101" pitchFamily="66" charset="0"/>
                </a:rPr>
                <a:t>998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546624-B2EB-4975-9CD1-4A9E21D9171F}"/>
              </a:ext>
            </a:extLst>
          </p:cNvPr>
          <p:cNvGrpSpPr/>
          <p:nvPr/>
        </p:nvGrpSpPr>
        <p:grpSpPr>
          <a:xfrm>
            <a:off x="4782424" y="2098925"/>
            <a:ext cx="856377" cy="332584"/>
            <a:chOff x="2584022" y="4677722"/>
            <a:chExt cx="940229" cy="378481"/>
          </a:xfrm>
        </p:grpSpPr>
        <p:sp>
          <p:nvSpPr>
            <p:cNvPr id="82" name="Rectangle 21">
              <a:extLst>
                <a:ext uri="{FF2B5EF4-FFF2-40B4-BE49-F238E27FC236}">
                  <a16:creationId xmlns:a16="http://schemas.microsoft.com/office/drawing/2014/main" id="{234D7565-1FC7-478B-AFCC-96E363611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022" y="4677722"/>
              <a:ext cx="931863" cy="3784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2">
              <a:extLst>
                <a:ext uri="{FF2B5EF4-FFF2-40B4-BE49-F238E27FC236}">
                  <a16:creationId xmlns:a16="http://schemas.microsoft.com/office/drawing/2014/main" id="{A81329AF-05EC-406F-8EE1-66D2CAC6D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8" y="4677722"/>
              <a:ext cx="931863" cy="378481"/>
            </a:xfrm>
            <a:prstGeom prst="rect">
              <a:avLst/>
            </a:prstGeom>
            <a:pattFill prst="wdUpDiag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4">
              <a:extLst>
                <a:ext uri="{FF2B5EF4-FFF2-40B4-BE49-F238E27FC236}">
                  <a16:creationId xmlns:a16="http://schemas.microsoft.com/office/drawing/2014/main" id="{571FA443-36BA-47C6-872B-03646F875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830" y="4721368"/>
              <a:ext cx="179516" cy="245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r>
                <a:rPr kumimoji="0" lang="en-US" altLang="en-US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3</a:t>
              </a:r>
              <a:endParaRPr kumimoji="0" lang="en-US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463825A-4C4C-478F-A567-06E0A4BEF203}"/>
              </a:ext>
            </a:extLst>
          </p:cNvPr>
          <p:cNvSpPr txBox="1"/>
          <p:nvPr/>
        </p:nvSpPr>
        <p:spPr>
          <a:xfrm>
            <a:off x="3176934" y="3497659"/>
            <a:ext cx="86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orte" panose="03060902040502070203" pitchFamily="66" charset="0"/>
              </a:rPr>
              <a:t>P </a:t>
            </a:r>
            <a:r>
              <a:rPr lang="en-US" sz="1400" i="1" baseline="30000" dirty="0">
                <a:latin typeface="Forte" panose="03060902040502070203" pitchFamily="66" charset="0"/>
              </a:rPr>
              <a:t>2 </a:t>
            </a:r>
            <a:r>
              <a:rPr lang="en-US" sz="1400" dirty="0"/>
              <a:t>(HV</a:t>
            </a:r>
            <a:r>
              <a:rPr lang="en-US" sz="1400" baseline="-25000" dirty="0"/>
              <a:t>0</a:t>
            </a:r>
            <a:r>
              <a:rPr lang="en-US" sz="1400" dirty="0"/>
              <a:t>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5470FE2-7A11-498C-8AAE-81A2B939A423}"/>
              </a:ext>
            </a:extLst>
          </p:cNvPr>
          <p:cNvSpPr txBox="1"/>
          <p:nvPr/>
        </p:nvSpPr>
        <p:spPr>
          <a:xfrm>
            <a:off x="3153612" y="3944585"/>
            <a:ext cx="86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orte" panose="03060902040502070203" pitchFamily="66" charset="0"/>
              </a:rPr>
              <a:t>P </a:t>
            </a:r>
            <a:r>
              <a:rPr lang="en-US" sz="1400" i="1" baseline="30000" dirty="0">
                <a:latin typeface="Forte" panose="03060902040502070203" pitchFamily="66" charset="0"/>
              </a:rPr>
              <a:t>3 </a:t>
            </a:r>
            <a:r>
              <a:rPr lang="en-US" sz="1400" dirty="0"/>
              <a:t>(HV</a:t>
            </a:r>
            <a:r>
              <a:rPr lang="en-US" sz="1400" baseline="-25000" dirty="0"/>
              <a:t>0</a:t>
            </a:r>
            <a:r>
              <a:rPr lang="en-US" sz="1400" dirty="0"/>
              <a:t>)</a:t>
            </a:r>
          </a:p>
        </p:txBody>
      </p:sp>
      <p:sp>
        <p:nvSpPr>
          <p:cNvPr id="87" name="Rectangle 61">
            <a:extLst>
              <a:ext uri="{FF2B5EF4-FFF2-40B4-BE49-F238E27FC236}">
                <a16:creationId xmlns:a16="http://schemas.microsoft.com/office/drawing/2014/main" id="{C760E391-7B4A-40FB-A8F4-E3E0CFE8B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706" y="4952505"/>
            <a:ext cx="2087895" cy="332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938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62">
            <a:extLst>
              <a:ext uri="{FF2B5EF4-FFF2-40B4-BE49-F238E27FC236}">
                <a16:creationId xmlns:a16="http://schemas.microsoft.com/office/drawing/2014/main" id="{515D8EEF-B1E3-4CD9-934F-23118683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944" y="5034158"/>
            <a:ext cx="178734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+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3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endParaRPr kumimoji="0" lang="en-US" alt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190EEF-12CC-4684-BCA1-323C05DB61FC}"/>
              </a:ext>
            </a:extLst>
          </p:cNvPr>
          <p:cNvSpPr txBox="1"/>
          <p:nvPr/>
        </p:nvSpPr>
        <p:spPr>
          <a:xfrm>
            <a:off x="1752600" y="4977312"/>
            <a:ext cx="2258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{b</a:t>
            </a:r>
            <a:r>
              <a:rPr lang="en-US" sz="1400" baseline="-25000" dirty="0"/>
              <a:t>2</a:t>
            </a:r>
            <a:r>
              <a:rPr lang="en-US" sz="1400" dirty="0"/>
              <a:t>,b</a:t>
            </a:r>
            <a:r>
              <a:rPr lang="en-US" sz="1400" baseline="-25000" dirty="0"/>
              <a:t>1</a:t>
            </a:r>
            <a:r>
              <a:rPr lang="en-US" sz="1400" dirty="0"/>
              <a:t>,b</a:t>
            </a:r>
            <a:r>
              <a:rPr lang="en-US" sz="1400" baseline="-25000" dirty="0"/>
              <a:t>0</a:t>
            </a:r>
            <a:r>
              <a:rPr lang="en-US" sz="1400" dirty="0"/>
              <a:t>} Encoded HV =</a:t>
            </a:r>
          </a:p>
        </p:txBody>
      </p:sp>
      <p:sp>
        <p:nvSpPr>
          <p:cNvPr id="90" name="Rectangle 61">
            <a:extLst>
              <a:ext uri="{FF2B5EF4-FFF2-40B4-BE49-F238E27FC236}">
                <a16:creationId xmlns:a16="http://schemas.microsoft.com/office/drawing/2014/main" id="{788A745A-CFA6-40CC-AFD6-D25672D71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812" y="4952505"/>
            <a:ext cx="2087895" cy="3325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938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62">
            <a:extLst>
              <a:ext uri="{FF2B5EF4-FFF2-40B4-BE49-F238E27FC236}">
                <a16:creationId xmlns:a16="http://schemas.microsoft.com/office/drawing/2014/main" id="{42A26408-FBAD-4BC0-A606-D6DCBCA8C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882" y="5034158"/>
            <a:ext cx="176009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+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3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endParaRPr kumimoji="0" lang="en-US" alt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61">
            <a:extLst>
              <a:ext uri="{FF2B5EF4-FFF2-40B4-BE49-F238E27FC236}">
                <a16:creationId xmlns:a16="http://schemas.microsoft.com/office/drawing/2014/main" id="{585133BD-161F-4A65-AB0E-C3205012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6473" y="4952505"/>
            <a:ext cx="2087895" cy="332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938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62">
            <a:extLst>
              <a:ext uri="{FF2B5EF4-FFF2-40B4-BE49-F238E27FC236}">
                <a16:creationId xmlns:a16="http://schemas.microsoft.com/office/drawing/2014/main" id="{90ED454F-616C-41A8-B93C-C0173A102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749" y="5023252"/>
            <a:ext cx="176009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3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+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endParaRPr kumimoji="0" lang="en-US" alt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1502017-AB65-45F4-AEDD-B8D4695A8FCA}"/>
              </a:ext>
            </a:extLst>
          </p:cNvPr>
          <p:cNvSpPr txBox="1"/>
          <p:nvPr/>
        </p:nvSpPr>
        <p:spPr>
          <a:xfrm>
            <a:off x="3866473" y="5391784"/>
            <a:ext cx="626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baseline="-25000" dirty="0"/>
              <a:t>0</a:t>
            </a:r>
            <a:r>
              <a:rPr lang="en-US" dirty="0"/>
              <a:t>,b</a:t>
            </a:r>
            <a:r>
              <a:rPr lang="en-US" baseline="-25000" dirty="0"/>
              <a:t>1</a:t>
            </a:r>
            <a:r>
              <a:rPr lang="en-US" dirty="0"/>
              <a:t>,b</a:t>
            </a:r>
            <a:r>
              <a:rPr lang="en-US" baseline="-25000" dirty="0"/>
              <a:t>2</a:t>
            </a:r>
            <a:r>
              <a:rPr lang="en-US" dirty="0"/>
              <a:t>,b</a:t>
            </a:r>
            <a:r>
              <a:rPr lang="en-US" baseline="-25000" dirty="0"/>
              <a:t>3 </a:t>
            </a:r>
            <a:r>
              <a:rPr lang="en-US" dirty="0"/>
              <a:t>of base HVs are needed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EAE5C9B-90E0-4DAE-A85A-630FB7353FCD}"/>
              </a:ext>
            </a:extLst>
          </p:cNvPr>
          <p:cNvGrpSpPr/>
          <p:nvPr/>
        </p:nvGrpSpPr>
        <p:grpSpPr>
          <a:xfrm>
            <a:off x="4026342" y="2715681"/>
            <a:ext cx="2421945" cy="1034265"/>
            <a:chOff x="2273741" y="2581697"/>
            <a:chExt cx="2421945" cy="103426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2084195-05F7-4A15-BF60-F3AD165C3B8F}"/>
                </a:ext>
              </a:extLst>
            </p:cNvPr>
            <p:cNvGrpSpPr/>
            <p:nvPr/>
          </p:nvGrpSpPr>
          <p:grpSpPr>
            <a:xfrm>
              <a:off x="2273741" y="2581697"/>
              <a:ext cx="848757" cy="1034265"/>
              <a:chOff x="1663700" y="4677722"/>
              <a:chExt cx="931863" cy="1176994"/>
            </a:xfrm>
          </p:grpSpPr>
          <p:sp>
            <p:nvSpPr>
              <p:cNvPr id="103" name="Rectangle 29">
                <a:extLst>
                  <a:ext uri="{FF2B5EF4-FFF2-40B4-BE49-F238E27FC236}">
                    <a16:creationId xmlns:a16="http://schemas.microsoft.com/office/drawing/2014/main" id="{C3A2B8AF-780A-493B-B89F-C6870C420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solidFill>
                <a:srgbClr val="FF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Rectangle 30">
                <a:extLst>
                  <a:ext uri="{FF2B5EF4-FFF2-40B4-BE49-F238E27FC236}">
                    <a16:creationId xmlns:a16="http://schemas.microsoft.com/office/drawing/2014/main" id="{9A71D2B3-AD27-41F2-84D6-2009D3E3E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32">
                <a:extLst>
                  <a:ext uri="{FF2B5EF4-FFF2-40B4-BE49-F238E27FC236}">
                    <a16:creationId xmlns:a16="http://schemas.microsoft.com/office/drawing/2014/main" id="{962E93C3-D9BD-4B24-85B1-F0F213C64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33">
                <a:extLst>
                  <a:ext uri="{FF2B5EF4-FFF2-40B4-BE49-F238E27FC236}">
                    <a16:creationId xmlns:a16="http://schemas.microsoft.com/office/drawing/2014/main" id="{386107A2-26EE-435A-9C96-9726F5A9A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7" name="Rectangle 40">
              <a:extLst>
                <a:ext uri="{FF2B5EF4-FFF2-40B4-BE49-F238E27FC236}">
                  <a16:creationId xmlns:a16="http://schemas.microsoft.com/office/drawing/2014/main" id="{AF3DE7A8-E062-40B9-B184-032D00D44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040" y="2581697"/>
              <a:ext cx="718646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292201-BDC0-40D6-B5AA-5CA8359A82E5}"/>
                </a:ext>
              </a:extLst>
            </p:cNvPr>
            <p:cNvGrpSpPr/>
            <p:nvPr/>
          </p:nvGrpSpPr>
          <p:grpSpPr>
            <a:xfrm>
              <a:off x="3117770" y="2581697"/>
              <a:ext cx="856377" cy="1016360"/>
              <a:chOff x="2584022" y="4677722"/>
              <a:chExt cx="940229" cy="1156618"/>
            </a:xfrm>
          </p:grpSpPr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D450FB83-A71F-4A85-9447-E9973E031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22">
                <a:extLst>
                  <a:ext uri="{FF2B5EF4-FFF2-40B4-BE49-F238E27FC236}">
                    <a16:creationId xmlns:a16="http://schemas.microsoft.com/office/drawing/2014/main" id="{1A2E4029-1E9D-4600-8AF7-A4E7E0CD9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24">
                <a:extLst>
                  <a:ext uri="{FF2B5EF4-FFF2-40B4-BE49-F238E27FC236}">
                    <a16:creationId xmlns:a16="http://schemas.microsoft.com/office/drawing/2014/main" id="{B5CBA41E-EAD5-4E37-8609-726F294F0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33">
                <a:extLst>
                  <a:ext uri="{FF2B5EF4-FFF2-40B4-BE49-F238E27FC236}">
                    <a16:creationId xmlns:a16="http://schemas.microsoft.com/office/drawing/2014/main" id="{DBC3236A-EB8D-4429-9158-7412552ED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62F6104-4EC2-469E-84DC-049A8220E939}"/>
              </a:ext>
            </a:extLst>
          </p:cNvPr>
          <p:cNvGrpSpPr/>
          <p:nvPr/>
        </p:nvGrpSpPr>
        <p:grpSpPr>
          <a:xfrm>
            <a:off x="6431546" y="2715595"/>
            <a:ext cx="3389490" cy="1035746"/>
            <a:chOff x="4678945" y="2581611"/>
            <a:chExt cx="3389490" cy="1035746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EE3031E-8A20-4F95-9D05-BC34FB48E884}"/>
                </a:ext>
              </a:extLst>
            </p:cNvPr>
            <p:cNvGrpSpPr/>
            <p:nvPr/>
          </p:nvGrpSpPr>
          <p:grpSpPr>
            <a:xfrm>
              <a:off x="7218233" y="2581697"/>
              <a:ext cx="850202" cy="1035660"/>
              <a:chOff x="6464300" y="4677722"/>
              <a:chExt cx="933450" cy="1178581"/>
            </a:xfrm>
          </p:grpSpPr>
          <p:sp>
            <p:nvSpPr>
              <p:cNvPr id="123" name="Rectangle 60">
                <a:extLst>
                  <a:ext uri="{FF2B5EF4-FFF2-40B4-BE49-F238E27FC236}">
                    <a16:creationId xmlns:a16="http://schemas.microsoft.com/office/drawing/2014/main" id="{5B0CA7CE-FBB9-42A6-9EF9-BD8022633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61">
                <a:extLst>
                  <a:ext uri="{FF2B5EF4-FFF2-40B4-BE49-F238E27FC236}">
                    <a16:creationId xmlns:a16="http://schemas.microsoft.com/office/drawing/2014/main" id="{1E35F04F-7F47-4058-A9EC-CAAE7DED8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62">
                <a:extLst>
                  <a:ext uri="{FF2B5EF4-FFF2-40B4-BE49-F238E27FC236}">
                    <a16:creationId xmlns:a16="http://schemas.microsoft.com/office/drawing/2014/main" id="{3C93D41A-B1FE-4BF7-9AFC-68DB0F6CE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63">
                <a:extLst>
                  <a:ext uri="{FF2B5EF4-FFF2-40B4-BE49-F238E27FC236}">
                    <a16:creationId xmlns:a16="http://schemas.microsoft.com/office/drawing/2014/main" id="{A4764B7E-B06F-4988-82CB-C613B8640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AF5B13D-FA2E-4B9F-9A9B-1F3725E1A5E4}"/>
                </a:ext>
              </a:extLst>
            </p:cNvPr>
            <p:cNvGrpSpPr/>
            <p:nvPr/>
          </p:nvGrpSpPr>
          <p:grpSpPr>
            <a:xfrm>
              <a:off x="6369477" y="2581697"/>
              <a:ext cx="848757" cy="1035660"/>
              <a:chOff x="5532438" y="4677722"/>
              <a:chExt cx="931863" cy="1178581"/>
            </a:xfrm>
          </p:grpSpPr>
          <p:sp>
            <p:nvSpPr>
              <p:cNvPr id="119" name="Rectangle 64">
                <a:extLst>
                  <a:ext uri="{FF2B5EF4-FFF2-40B4-BE49-F238E27FC236}">
                    <a16:creationId xmlns:a16="http://schemas.microsoft.com/office/drawing/2014/main" id="{CB44DB57-D438-4C16-A683-DB3345D26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solidFill>
                <a:srgbClr val="FF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65">
                <a:extLst>
                  <a:ext uri="{FF2B5EF4-FFF2-40B4-BE49-F238E27FC236}">
                    <a16:creationId xmlns:a16="http://schemas.microsoft.com/office/drawing/2014/main" id="{A4CC55EF-469B-4413-BC7A-99241B9B5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66">
                <a:extLst>
                  <a:ext uri="{FF2B5EF4-FFF2-40B4-BE49-F238E27FC236}">
                    <a16:creationId xmlns:a16="http://schemas.microsoft.com/office/drawing/2014/main" id="{7055144D-71B4-409C-8A11-D3FB6D208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67">
                <a:extLst>
                  <a:ext uri="{FF2B5EF4-FFF2-40B4-BE49-F238E27FC236}">
                    <a16:creationId xmlns:a16="http://schemas.microsoft.com/office/drawing/2014/main" id="{8A5F9271-450F-4321-A590-95EC4011E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BE6DB35-C170-4487-A937-7A3143B1E66A}"/>
                </a:ext>
              </a:extLst>
            </p:cNvPr>
            <p:cNvGrpSpPr/>
            <p:nvPr/>
          </p:nvGrpSpPr>
          <p:grpSpPr>
            <a:xfrm>
              <a:off x="5519274" y="2581697"/>
              <a:ext cx="850202" cy="1035660"/>
              <a:chOff x="4598988" y="4677722"/>
              <a:chExt cx="933450" cy="1178581"/>
            </a:xfrm>
          </p:grpSpPr>
          <p:sp>
            <p:nvSpPr>
              <p:cNvPr id="115" name="Rectangle 68">
                <a:extLst>
                  <a:ext uri="{FF2B5EF4-FFF2-40B4-BE49-F238E27FC236}">
                    <a16:creationId xmlns:a16="http://schemas.microsoft.com/office/drawing/2014/main" id="{E5261221-CF02-4DA7-BEF1-0C28A303B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69">
                <a:extLst>
                  <a:ext uri="{FF2B5EF4-FFF2-40B4-BE49-F238E27FC236}">
                    <a16:creationId xmlns:a16="http://schemas.microsoft.com/office/drawing/2014/main" id="{CDF222C3-EC28-4985-BCE5-4150550B3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70">
                <a:extLst>
                  <a:ext uri="{FF2B5EF4-FFF2-40B4-BE49-F238E27FC236}">
                    <a16:creationId xmlns:a16="http://schemas.microsoft.com/office/drawing/2014/main" id="{FDFB9A1E-FAD4-4008-84FD-44E63FF68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71">
                <a:extLst>
                  <a:ext uri="{FF2B5EF4-FFF2-40B4-BE49-F238E27FC236}">
                    <a16:creationId xmlns:a16="http://schemas.microsoft.com/office/drawing/2014/main" id="{07A54FB0-A3C5-4021-BE65-E2AE3070B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9D056B5-8CCD-4302-B8DF-68F7A2FA6A15}"/>
                </a:ext>
              </a:extLst>
            </p:cNvPr>
            <p:cNvGrpSpPr/>
            <p:nvPr/>
          </p:nvGrpSpPr>
          <p:grpSpPr>
            <a:xfrm>
              <a:off x="4678945" y="2581611"/>
              <a:ext cx="856377" cy="332584"/>
              <a:chOff x="2584022" y="4677722"/>
              <a:chExt cx="940229" cy="378481"/>
            </a:xfrm>
          </p:grpSpPr>
          <p:sp>
            <p:nvSpPr>
              <p:cNvPr id="112" name="Rectangle 21">
                <a:extLst>
                  <a:ext uri="{FF2B5EF4-FFF2-40B4-BE49-F238E27FC236}">
                    <a16:creationId xmlns:a16="http://schemas.microsoft.com/office/drawing/2014/main" id="{5C4EDD76-799C-47DA-9FB3-03F7F12A1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Rectangle 22">
                <a:extLst>
                  <a:ext uri="{FF2B5EF4-FFF2-40B4-BE49-F238E27FC236}">
                    <a16:creationId xmlns:a16="http://schemas.microsoft.com/office/drawing/2014/main" id="{BF4588B5-FF29-463C-BB6F-89C471A5C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24">
                <a:extLst>
                  <a:ext uri="{FF2B5EF4-FFF2-40B4-BE49-F238E27FC236}">
                    <a16:creationId xmlns:a16="http://schemas.microsoft.com/office/drawing/2014/main" id="{78157296-BD2F-4DAF-851C-55E896311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9571" y="4715250"/>
                <a:ext cx="315782" cy="245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r>
                  <a:rPr kumimoji="0" lang="en-US" altLang="en-US" sz="1400" b="0" i="0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3</a:t>
                </a:r>
                <a:endParaRPr kumimoji="0" lang="en-US" alt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7166561-8C8B-46B3-824F-29FB733721B4}"/>
              </a:ext>
            </a:extLst>
          </p:cNvPr>
          <p:cNvSpPr/>
          <p:nvPr/>
        </p:nvSpPr>
        <p:spPr>
          <a:xfrm>
            <a:off x="6448287" y="2721271"/>
            <a:ext cx="3364325" cy="3318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968C66A-16A7-4A2E-B5F9-05DC3773ADC6}"/>
              </a:ext>
            </a:extLst>
          </p:cNvPr>
          <p:cNvGrpSpPr/>
          <p:nvPr/>
        </p:nvGrpSpPr>
        <p:grpSpPr>
          <a:xfrm>
            <a:off x="7261847" y="3245238"/>
            <a:ext cx="2549161" cy="1035660"/>
            <a:chOff x="5509246" y="3111254"/>
            <a:chExt cx="2549161" cy="1035660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4CCFEC3-AFF4-4533-9B4C-9225736BBCEB}"/>
                </a:ext>
              </a:extLst>
            </p:cNvPr>
            <p:cNvGrpSpPr/>
            <p:nvPr/>
          </p:nvGrpSpPr>
          <p:grpSpPr>
            <a:xfrm>
              <a:off x="7208205" y="3111254"/>
              <a:ext cx="850202" cy="1035660"/>
              <a:chOff x="6464300" y="4677722"/>
              <a:chExt cx="933450" cy="1178581"/>
            </a:xfrm>
          </p:grpSpPr>
          <p:sp>
            <p:nvSpPr>
              <p:cNvPr id="140" name="Rectangle 60">
                <a:extLst>
                  <a:ext uri="{FF2B5EF4-FFF2-40B4-BE49-F238E27FC236}">
                    <a16:creationId xmlns:a16="http://schemas.microsoft.com/office/drawing/2014/main" id="{C7A97D9D-339F-41D2-AF82-6B0F44D0E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pattFill prst="wdUpDiag">
                <a:fgClr>
                  <a:srgbClr val="E2EFD9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61">
                <a:extLst>
                  <a:ext uri="{FF2B5EF4-FFF2-40B4-BE49-F238E27FC236}">
                    <a16:creationId xmlns:a16="http://schemas.microsoft.com/office/drawing/2014/main" id="{945A1EB7-206B-4D16-A467-31B66D72F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62">
                <a:extLst>
                  <a:ext uri="{FF2B5EF4-FFF2-40B4-BE49-F238E27FC236}">
                    <a16:creationId xmlns:a16="http://schemas.microsoft.com/office/drawing/2014/main" id="{BE317090-BE4E-4FDD-B9D2-0A5B8DEFC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63">
                <a:extLst>
                  <a:ext uri="{FF2B5EF4-FFF2-40B4-BE49-F238E27FC236}">
                    <a16:creationId xmlns:a16="http://schemas.microsoft.com/office/drawing/2014/main" id="{C437EC8A-0D76-4422-96AE-C27AB6A86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0DE9386-71C7-4D98-A75F-36AF0AC3353F}"/>
                </a:ext>
              </a:extLst>
            </p:cNvPr>
            <p:cNvGrpSpPr/>
            <p:nvPr/>
          </p:nvGrpSpPr>
          <p:grpSpPr>
            <a:xfrm>
              <a:off x="6359449" y="3111254"/>
              <a:ext cx="848757" cy="1035660"/>
              <a:chOff x="5532438" y="4677722"/>
              <a:chExt cx="931863" cy="1178581"/>
            </a:xfrm>
          </p:grpSpPr>
          <p:sp>
            <p:nvSpPr>
              <p:cNvPr id="136" name="Rectangle 64">
                <a:extLst>
                  <a:ext uri="{FF2B5EF4-FFF2-40B4-BE49-F238E27FC236}">
                    <a16:creationId xmlns:a16="http://schemas.microsoft.com/office/drawing/2014/main" id="{DE92B84A-3BF5-40CC-B95D-1CEDEF6D7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CACA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65">
                <a:extLst>
                  <a:ext uri="{FF2B5EF4-FFF2-40B4-BE49-F238E27FC236}">
                    <a16:creationId xmlns:a16="http://schemas.microsoft.com/office/drawing/2014/main" id="{D4B5D5BD-BB1B-4FC6-983E-2E442EE9C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66">
                <a:extLst>
                  <a:ext uri="{FF2B5EF4-FFF2-40B4-BE49-F238E27FC236}">
                    <a16:creationId xmlns:a16="http://schemas.microsoft.com/office/drawing/2014/main" id="{97967943-0BEA-4955-A34B-AE938E1B4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67">
                <a:extLst>
                  <a:ext uri="{FF2B5EF4-FFF2-40B4-BE49-F238E27FC236}">
                    <a16:creationId xmlns:a16="http://schemas.microsoft.com/office/drawing/2014/main" id="{B2C51B2C-6598-478C-A7AE-45F1879DE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31A4FFED-9753-40BD-AC9E-DEBFB9019008}"/>
                </a:ext>
              </a:extLst>
            </p:cNvPr>
            <p:cNvGrpSpPr/>
            <p:nvPr/>
          </p:nvGrpSpPr>
          <p:grpSpPr>
            <a:xfrm>
              <a:off x="5509246" y="3111254"/>
              <a:ext cx="850202" cy="1035660"/>
              <a:chOff x="4598988" y="4677722"/>
              <a:chExt cx="933450" cy="1178581"/>
            </a:xfrm>
          </p:grpSpPr>
          <p:sp>
            <p:nvSpPr>
              <p:cNvPr id="132" name="Rectangle 68">
                <a:extLst>
                  <a:ext uri="{FF2B5EF4-FFF2-40B4-BE49-F238E27FC236}">
                    <a16:creationId xmlns:a16="http://schemas.microsoft.com/office/drawing/2014/main" id="{2BF056F7-8724-4EEE-A69B-09A75DA79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pattFill prst="wdUpDiag">
                <a:fgClr>
                  <a:srgbClr val="BDD7EE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69">
                <a:extLst>
                  <a:ext uri="{FF2B5EF4-FFF2-40B4-BE49-F238E27FC236}">
                    <a16:creationId xmlns:a16="http://schemas.microsoft.com/office/drawing/2014/main" id="{A6C27040-49C8-4D92-A703-162F5C9F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70">
                <a:extLst>
                  <a:ext uri="{FF2B5EF4-FFF2-40B4-BE49-F238E27FC236}">
                    <a16:creationId xmlns:a16="http://schemas.microsoft.com/office/drawing/2014/main" id="{5364D215-ABCB-48E3-AAF0-EE144DF2A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71">
                <a:extLst>
                  <a:ext uri="{FF2B5EF4-FFF2-40B4-BE49-F238E27FC236}">
                    <a16:creationId xmlns:a16="http://schemas.microsoft.com/office/drawing/2014/main" id="{2E55B1CE-9F4C-408C-8FD2-BAE29B21C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6ACB732-4CD2-4150-909F-CE5B34784F32}"/>
              </a:ext>
            </a:extLst>
          </p:cNvPr>
          <p:cNvGrpSpPr/>
          <p:nvPr/>
        </p:nvGrpSpPr>
        <p:grpSpPr>
          <a:xfrm>
            <a:off x="4016314" y="3245238"/>
            <a:ext cx="2426035" cy="1034265"/>
            <a:chOff x="2263713" y="3111254"/>
            <a:chExt cx="2426035" cy="1034265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87CBFCA5-A11D-481B-BF75-17F8EE0C3192}"/>
                </a:ext>
              </a:extLst>
            </p:cNvPr>
            <p:cNvGrpSpPr/>
            <p:nvPr/>
          </p:nvGrpSpPr>
          <p:grpSpPr>
            <a:xfrm>
              <a:off x="2263713" y="3111254"/>
              <a:ext cx="848757" cy="1034265"/>
              <a:chOff x="1663700" y="4677722"/>
              <a:chExt cx="931863" cy="1176994"/>
            </a:xfrm>
          </p:grpSpPr>
          <p:sp>
            <p:nvSpPr>
              <p:cNvPr id="152" name="Rectangle 29">
                <a:extLst>
                  <a:ext uri="{FF2B5EF4-FFF2-40B4-BE49-F238E27FC236}">
                    <a16:creationId xmlns:a16="http://schemas.microsoft.com/office/drawing/2014/main" id="{C2A3278E-6C5F-4292-9065-15B8CE8E8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C6FF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Rectangle 30">
                <a:extLst>
                  <a:ext uri="{FF2B5EF4-FFF2-40B4-BE49-F238E27FC236}">
                    <a16:creationId xmlns:a16="http://schemas.microsoft.com/office/drawing/2014/main" id="{1C62C21C-171C-461D-90F7-5A1414E85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32">
                <a:extLst>
                  <a:ext uri="{FF2B5EF4-FFF2-40B4-BE49-F238E27FC236}">
                    <a16:creationId xmlns:a16="http://schemas.microsoft.com/office/drawing/2014/main" id="{87EF958A-5163-40AA-A09A-CC49AC640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3">
                <a:extLst>
                  <a:ext uri="{FF2B5EF4-FFF2-40B4-BE49-F238E27FC236}">
                    <a16:creationId xmlns:a16="http://schemas.microsoft.com/office/drawing/2014/main" id="{0165B6B2-0E67-4527-9E0A-A22160162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6" name="Rectangle 40">
              <a:extLst>
                <a:ext uri="{FF2B5EF4-FFF2-40B4-BE49-F238E27FC236}">
                  <a16:creationId xmlns:a16="http://schemas.microsoft.com/office/drawing/2014/main" id="{086C74A4-30CC-4EE0-839D-DB266DA99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103" y="3111254"/>
              <a:ext cx="718645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7451FC3-4E78-4364-AC90-E361D76A0B09}"/>
                </a:ext>
              </a:extLst>
            </p:cNvPr>
            <p:cNvGrpSpPr/>
            <p:nvPr/>
          </p:nvGrpSpPr>
          <p:grpSpPr>
            <a:xfrm>
              <a:off x="3107742" y="3111254"/>
              <a:ext cx="856377" cy="1016360"/>
              <a:chOff x="2584022" y="4677722"/>
              <a:chExt cx="940229" cy="1156618"/>
            </a:xfrm>
          </p:grpSpPr>
          <p:sp>
            <p:nvSpPr>
              <p:cNvPr id="148" name="Rectangle 21">
                <a:extLst>
                  <a:ext uri="{FF2B5EF4-FFF2-40B4-BE49-F238E27FC236}">
                    <a16:creationId xmlns:a16="http://schemas.microsoft.com/office/drawing/2014/main" id="{3D258EDC-1676-4B55-95D9-1C236A08B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F2CC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22">
                <a:extLst>
                  <a:ext uri="{FF2B5EF4-FFF2-40B4-BE49-F238E27FC236}">
                    <a16:creationId xmlns:a16="http://schemas.microsoft.com/office/drawing/2014/main" id="{C8BEFA4F-A91F-4BB5-8AFA-5B9AED2B0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24">
                <a:extLst>
                  <a:ext uri="{FF2B5EF4-FFF2-40B4-BE49-F238E27FC236}">
                    <a16:creationId xmlns:a16="http://schemas.microsoft.com/office/drawing/2014/main" id="{FA934580-4ECE-4ADC-A4B1-F8F954394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3">
                <a:extLst>
                  <a:ext uri="{FF2B5EF4-FFF2-40B4-BE49-F238E27FC236}">
                    <a16:creationId xmlns:a16="http://schemas.microsoft.com/office/drawing/2014/main" id="{E840C7B9-3DD0-4AB6-A84B-F51A8A4E6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6CBE93D-C6F1-41BA-987D-1B4770257335}"/>
              </a:ext>
            </a:extLst>
          </p:cNvPr>
          <p:cNvGrpSpPr/>
          <p:nvPr/>
        </p:nvGrpSpPr>
        <p:grpSpPr>
          <a:xfrm>
            <a:off x="6425609" y="3245152"/>
            <a:ext cx="856377" cy="332584"/>
            <a:chOff x="2584022" y="4677722"/>
            <a:chExt cx="940229" cy="378481"/>
          </a:xfrm>
        </p:grpSpPr>
        <p:sp>
          <p:nvSpPr>
            <p:cNvPr id="157" name="Rectangle 21">
              <a:extLst>
                <a:ext uri="{FF2B5EF4-FFF2-40B4-BE49-F238E27FC236}">
                  <a16:creationId xmlns:a16="http://schemas.microsoft.com/office/drawing/2014/main" id="{9698D69F-F422-429A-AB22-BE7AB05A9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022" y="4677722"/>
              <a:ext cx="931863" cy="37848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22">
              <a:extLst>
                <a:ext uri="{FF2B5EF4-FFF2-40B4-BE49-F238E27FC236}">
                  <a16:creationId xmlns:a16="http://schemas.microsoft.com/office/drawing/2014/main" id="{8708E2F4-B5B1-4B78-B2F4-2939DD3DA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8" y="4677722"/>
              <a:ext cx="931863" cy="378481"/>
            </a:xfrm>
            <a:prstGeom prst="rect">
              <a:avLst/>
            </a:prstGeom>
            <a:pattFill prst="wdUpDiag">
              <a:fgClr>
                <a:schemeClr val="accent4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24">
              <a:extLst>
                <a:ext uri="{FF2B5EF4-FFF2-40B4-BE49-F238E27FC236}">
                  <a16:creationId xmlns:a16="http://schemas.microsoft.com/office/drawing/2014/main" id="{BA865E73-69E1-4216-A405-501BE9DDF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830" y="4721368"/>
              <a:ext cx="179516" cy="245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r>
                <a:rPr kumimoji="0" lang="en-US" altLang="en-US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3</a:t>
              </a:r>
              <a:endParaRPr kumimoji="0" lang="en-US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40C614A-18DF-4A44-B90D-A8F1B175FCBF}"/>
              </a:ext>
            </a:extLst>
          </p:cNvPr>
          <p:cNvSpPr/>
          <p:nvPr/>
        </p:nvSpPr>
        <p:spPr>
          <a:xfrm>
            <a:off x="6425615" y="3257760"/>
            <a:ext cx="3364325" cy="3318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FC4F22F-8B58-4520-811C-E117CA9B486D}"/>
              </a:ext>
            </a:extLst>
          </p:cNvPr>
          <p:cNvGrpSpPr/>
          <p:nvPr/>
        </p:nvGrpSpPr>
        <p:grpSpPr>
          <a:xfrm>
            <a:off x="4017918" y="3691759"/>
            <a:ext cx="2421945" cy="1034265"/>
            <a:chOff x="2273741" y="2581697"/>
            <a:chExt cx="2421945" cy="1034265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148D41B-AB10-484B-A6BB-11A9E03533A0}"/>
                </a:ext>
              </a:extLst>
            </p:cNvPr>
            <p:cNvGrpSpPr/>
            <p:nvPr/>
          </p:nvGrpSpPr>
          <p:grpSpPr>
            <a:xfrm>
              <a:off x="2273741" y="2581697"/>
              <a:ext cx="848757" cy="1034265"/>
              <a:chOff x="1663700" y="4677722"/>
              <a:chExt cx="931863" cy="1176994"/>
            </a:xfrm>
          </p:grpSpPr>
          <p:sp>
            <p:nvSpPr>
              <p:cNvPr id="169" name="Rectangle 29">
                <a:extLst>
                  <a:ext uri="{FF2B5EF4-FFF2-40B4-BE49-F238E27FC236}">
                    <a16:creationId xmlns:a16="http://schemas.microsoft.com/office/drawing/2014/main" id="{68C2ED03-5DA4-46F7-AEB8-A7008D724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solidFill>
                <a:srgbClr val="FF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Rectangle 30">
                <a:extLst>
                  <a:ext uri="{FF2B5EF4-FFF2-40B4-BE49-F238E27FC236}">
                    <a16:creationId xmlns:a16="http://schemas.microsoft.com/office/drawing/2014/main" id="{9235BC3D-B2A2-4DFF-8803-B4DA4458A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32">
                <a:extLst>
                  <a:ext uri="{FF2B5EF4-FFF2-40B4-BE49-F238E27FC236}">
                    <a16:creationId xmlns:a16="http://schemas.microsoft.com/office/drawing/2014/main" id="{9136D4CC-0E0D-4C08-A65F-468A1A61B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33">
                <a:extLst>
                  <a:ext uri="{FF2B5EF4-FFF2-40B4-BE49-F238E27FC236}">
                    <a16:creationId xmlns:a16="http://schemas.microsoft.com/office/drawing/2014/main" id="{28C12DAC-9026-4764-B56A-0A3C46E52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3" name="Rectangle 40">
              <a:extLst>
                <a:ext uri="{FF2B5EF4-FFF2-40B4-BE49-F238E27FC236}">
                  <a16:creationId xmlns:a16="http://schemas.microsoft.com/office/drawing/2014/main" id="{C5B5FB1D-ECAD-47B7-9C3E-9A6AC268B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040" y="2581697"/>
              <a:ext cx="718646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EA7B606-EB61-45DD-BCF8-0AA47D0295F1}"/>
                </a:ext>
              </a:extLst>
            </p:cNvPr>
            <p:cNvGrpSpPr/>
            <p:nvPr/>
          </p:nvGrpSpPr>
          <p:grpSpPr>
            <a:xfrm>
              <a:off x="3117770" y="2581697"/>
              <a:ext cx="856377" cy="1016360"/>
              <a:chOff x="2584022" y="4677722"/>
              <a:chExt cx="940229" cy="1156618"/>
            </a:xfrm>
          </p:grpSpPr>
          <p:sp>
            <p:nvSpPr>
              <p:cNvPr id="165" name="Rectangle 21">
                <a:extLst>
                  <a:ext uri="{FF2B5EF4-FFF2-40B4-BE49-F238E27FC236}">
                    <a16:creationId xmlns:a16="http://schemas.microsoft.com/office/drawing/2014/main" id="{9001901C-AEF1-4315-8F2C-ECF580188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22">
                <a:extLst>
                  <a:ext uri="{FF2B5EF4-FFF2-40B4-BE49-F238E27FC236}">
                    <a16:creationId xmlns:a16="http://schemas.microsoft.com/office/drawing/2014/main" id="{E32D723E-2114-43E3-8D35-5167C8BB5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24">
                <a:extLst>
                  <a:ext uri="{FF2B5EF4-FFF2-40B4-BE49-F238E27FC236}">
                    <a16:creationId xmlns:a16="http://schemas.microsoft.com/office/drawing/2014/main" id="{F4A597B4-CC0D-41A9-B743-EBACC9692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33">
                <a:extLst>
                  <a:ext uri="{FF2B5EF4-FFF2-40B4-BE49-F238E27FC236}">
                    <a16:creationId xmlns:a16="http://schemas.microsoft.com/office/drawing/2014/main" id="{C529DDE0-36D0-4EAD-9BA2-6C85A76F7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00BC84E-651B-4358-9FD6-0C286611B1E5}"/>
              </a:ext>
            </a:extLst>
          </p:cNvPr>
          <p:cNvGrpSpPr/>
          <p:nvPr/>
        </p:nvGrpSpPr>
        <p:grpSpPr>
          <a:xfrm>
            <a:off x="8113654" y="3691759"/>
            <a:ext cx="1698958" cy="1035660"/>
            <a:chOff x="6361053" y="3557775"/>
            <a:chExt cx="1698958" cy="1035660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6E42EB8A-C19E-4E36-B936-DE572DAA758E}"/>
                </a:ext>
              </a:extLst>
            </p:cNvPr>
            <p:cNvGrpSpPr/>
            <p:nvPr/>
          </p:nvGrpSpPr>
          <p:grpSpPr>
            <a:xfrm>
              <a:off x="7209809" y="3557775"/>
              <a:ext cx="850202" cy="1035660"/>
              <a:chOff x="6464300" y="4677722"/>
              <a:chExt cx="933450" cy="1178581"/>
            </a:xfrm>
          </p:grpSpPr>
          <p:sp>
            <p:nvSpPr>
              <p:cNvPr id="180" name="Rectangle 60">
                <a:extLst>
                  <a:ext uri="{FF2B5EF4-FFF2-40B4-BE49-F238E27FC236}">
                    <a16:creationId xmlns:a16="http://schemas.microsoft.com/office/drawing/2014/main" id="{3BE5A8CE-D7B8-494F-A763-680D0DC1E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61">
                <a:extLst>
                  <a:ext uri="{FF2B5EF4-FFF2-40B4-BE49-F238E27FC236}">
                    <a16:creationId xmlns:a16="http://schemas.microsoft.com/office/drawing/2014/main" id="{DFD5F1BA-E441-497A-AD32-64E8002AB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62">
                <a:extLst>
                  <a:ext uri="{FF2B5EF4-FFF2-40B4-BE49-F238E27FC236}">
                    <a16:creationId xmlns:a16="http://schemas.microsoft.com/office/drawing/2014/main" id="{BD0D9A45-932D-437C-92C3-EF468DDDB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63">
                <a:extLst>
                  <a:ext uri="{FF2B5EF4-FFF2-40B4-BE49-F238E27FC236}">
                    <a16:creationId xmlns:a16="http://schemas.microsoft.com/office/drawing/2014/main" id="{3A5070EE-9AEB-4CB4-911D-210565609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93EC279-4089-42ED-9765-D143BE450D11}"/>
                </a:ext>
              </a:extLst>
            </p:cNvPr>
            <p:cNvGrpSpPr/>
            <p:nvPr/>
          </p:nvGrpSpPr>
          <p:grpSpPr>
            <a:xfrm>
              <a:off x="6361053" y="3557775"/>
              <a:ext cx="848757" cy="1035660"/>
              <a:chOff x="5532438" y="4677722"/>
              <a:chExt cx="931863" cy="1178581"/>
            </a:xfrm>
          </p:grpSpPr>
          <p:sp>
            <p:nvSpPr>
              <p:cNvPr id="176" name="Rectangle 64">
                <a:extLst>
                  <a:ext uri="{FF2B5EF4-FFF2-40B4-BE49-F238E27FC236}">
                    <a16:creationId xmlns:a16="http://schemas.microsoft.com/office/drawing/2014/main" id="{89079487-BF7C-4680-A518-CA43A451A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solidFill>
                <a:srgbClr val="FF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65">
                <a:extLst>
                  <a:ext uri="{FF2B5EF4-FFF2-40B4-BE49-F238E27FC236}">
                    <a16:creationId xmlns:a16="http://schemas.microsoft.com/office/drawing/2014/main" id="{65F34183-3A68-45FC-9071-C75D768A3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66">
                <a:extLst>
                  <a:ext uri="{FF2B5EF4-FFF2-40B4-BE49-F238E27FC236}">
                    <a16:creationId xmlns:a16="http://schemas.microsoft.com/office/drawing/2014/main" id="{93E7A480-5979-494A-B300-895445F8E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67">
                <a:extLst>
                  <a:ext uri="{FF2B5EF4-FFF2-40B4-BE49-F238E27FC236}">
                    <a16:creationId xmlns:a16="http://schemas.microsoft.com/office/drawing/2014/main" id="{68D327B6-9F2B-4327-85C2-88814448C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49344DC-0F44-40A4-BAE2-E57B7816D1DD}"/>
              </a:ext>
            </a:extLst>
          </p:cNvPr>
          <p:cNvGrpSpPr/>
          <p:nvPr/>
        </p:nvGrpSpPr>
        <p:grpSpPr>
          <a:xfrm>
            <a:off x="6423122" y="3691673"/>
            <a:ext cx="1690531" cy="1035746"/>
            <a:chOff x="4670521" y="3557689"/>
            <a:chExt cx="1690531" cy="1035746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508C0AF1-F73F-4526-835C-77601B22352B}"/>
                </a:ext>
              </a:extLst>
            </p:cNvPr>
            <p:cNvGrpSpPr/>
            <p:nvPr/>
          </p:nvGrpSpPr>
          <p:grpSpPr>
            <a:xfrm>
              <a:off x="5510850" y="3557775"/>
              <a:ext cx="850202" cy="1035660"/>
              <a:chOff x="4598988" y="4677722"/>
              <a:chExt cx="933450" cy="1178581"/>
            </a:xfrm>
          </p:grpSpPr>
          <p:sp>
            <p:nvSpPr>
              <p:cNvPr id="190" name="Rectangle 68">
                <a:extLst>
                  <a:ext uri="{FF2B5EF4-FFF2-40B4-BE49-F238E27FC236}">
                    <a16:creationId xmlns:a16="http://schemas.microsoft.com/office/drawing/2014/main" id="{C72D54A7-7C84-418D-9E57-2EB17F0A2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69">
                <a:extLst>
                  <a:ext uri="{FF2B5EF4-FFF2-40B4-BE49-F238E27FC236}">
                    <a16:creationId xmlns:a16="http://schemas.microsoft.com/office/drawing/2014/main" id="{C3F591AF-4AEC-4F97-98E7-AABDF846A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70">
                <a:extLst>
                  <a:ext uri="{FF2B5EF4-FFF2-40B4-BE49-F238E27FC236}">
                    <a16:creationId xmlns:a16="http://schemas.microsoft.com/office/drawing/2014/main" id="{B1846D95-6874-40FD-947F-5A58F7736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71">
                <a:extLst>
                  <a:ext uri="{FF2B5EF4-FFF2-40B4-BE49-F238E27FC236}">
                    <a16:creationId xmlns:a16="http://schemas.microsoft.com/office/drawing/2014/main" id="{FD499F6D-34A0-44BE-84CA-6A3CCE4BA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7FB106CC-050B-4795-87B3-64617B038E43}"/>
                </a:ext>
              </a:extLst>
            </p:cNvPr>
            <p:cNvGrpSpPr/>
            <p:nvPr/>
          </p:nvGrpSpPr>
          <p:grpSpPr>
            <a:xfrm>
              <a:off x="4670521" y="3557689"/>
              <a:ext cx="856377" cy="332584"/>
              <a:chOff x="2584022" y="4677722"/>
              <a:chExt cx="940229" cy="378481"/>
            </a:xfrm>
          </p:grpSpPr>
          <p:sp>
            <p:nvSpPr>
              <p:cNvPr id="187" name="Rectangle 21">
                <a:extLst>
                  <a:ext uri="{FF2B5EF4-FFF2-40B4-BE49-F238E27FC236}">
                    <a16:creationId xmlns:a16="http://schemas.microsoft.com/office/drawing/2014/main" id="{BDA79177-1457-4DC3-822D-AEAFEEACF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Rectangle 22">
                <a:extLst>
                  <a:ext uri="{FF2B5EF4-FFF2-40B4-BE49-F238E27FC236}">
                    <a16:creationId xmlns:a16="http://schemas.microsoft.com/office/drawing/2014/main" id="{B637EBB0-5D3F-47F0-8AA1-29AD93FC1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24">
                <a:extLst>
                  <a:ext uri="{FF2B5EF4-FFF2-40B4-BE49-F238E27FC236}">
                    <a16:creationId xmlns:a16="http://schemas.microsoft.com/office/drawing/2014/main" id="{FC4EF81D-D31B-4A01-9E55-90B49413F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9571" y="4715250"/>
                <a:ext cx="315782" cy="245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r>
                  <a:rPr kumimoji="0" lang="en-US" altLang="en-US" sz="1400" b="0" i="0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3</a:t>
                </a:r>
                <a:endParaRPr kumimoji="0" lang="en-US" alt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250B2B9-6F5E-4791-804C-E69AA82E50CC}"/>
              </a:ext>
            </a:extLst>
          </p:cNvPr>
          <p:cNvSpPr/>
          <p:nvPr/>
        </p:nvSpPr>
        <p:spPr>
          <a:xfrm>
            <a:off x="6439863" y="3697349"/>
            <a:ext cx="3364325" cy="3318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1527FBF-BAB6-49CE-AEFE-986FD8D0A0BC}"/>
              </a:ext>
            </a:extLst>
          </p:cNvPr>
          <p:cNvGrpSpPr/>
          <p:nvPr/>
        </p:nvGrpSpPr>
        <p:grpSpPr>
          <a:xfrm>
            <a:off x="8951168" y="4128336"/>
            <a:ext cx="850202" cy="1035660"/>
            <a:chOff x="6464300" y="4677722"/>
            <a:chExt cx="933450" cy="1178581"/>
          </a:xfrm>
        </p:grpSpPr>
        <p:sp>
          <p:nvSpPr>
            <p:cNvPr id="196" name="Rectangle 60">
              <a:extLst>
                <a:ext uri="{FF2B5EF4-FFF2-40B4-BE49-F238E27FC236}">
                  <a16:creationId xmlns:a16="http://schemas.microsoft.com/office/drawing/2014/main" id="{DE157045-46D8-40EC-9E5E-40474AA28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300" y="4677722"/>
              <a:ext cx="933450" cy="378481"/>
            </a:xfrm>
            <a:prstGeom prst="rect">
              <a:avLst/>
            </a:prstGeom>
            <a:pattFill prst="wdUpDiag">
              <a:fgClr>
                <a:srgbClr val="E2EFD9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61">
              <a:extLst>
                <a:ext uri="{FF2B5EF4-FFF2-40B4-BE49-F238E27FC236}">
                  <a16:creationId xmlns:a16="http://schemas.microsoft.com/office/drawing/2014/main" id="{6B2CB16C-8763-44CF-B5D2-C0FD78EE8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4300" y="4677722"/>
              <a:ext cx="933450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62">
              <a:extLst>
                <a:ext uri="{FF2B5EF4-FFF2-40B4-BE49-F238E27FC236}">
                  <a16:creationId xmlns:a16="http://schemas.microsoft.com/office/drawing/2014/main" id="{3F5B04FF-F79B-4D7A-91B0-FAB1B0CDC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4735528"/>
              <a:ext cx="21272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63">
              <a:extLst>
                <a:ext uri="{FF2B5EF4-FFF2-40B4-BE49-F238E27FC236}">
                  <a16:creationId xmlns:a16="http://schemas.microsoft.com/office/drawing/2014/main" id="{5A8D070B-F6E6-466E-834F-13C812D1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250" y="4806965"/>
              <a:ext cx="144463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2C29C00-2AAA-4461-8796-25A5D2E10BE1}"/>
              </a:ext>
            </a:extLst>
          </p:cNvPr>
          <p:cNvGrpSpPr/>
          <p:nvPr/>
        </p:nvGrpSpPr>
        <p:grpSpPr>
          <a:xfrm>
            <a:off x="4006676" y="4128336"/>
            <a:ext cx="2426035" cy="1034265"/>
            <a:chOff x="2263713" y="3111254"/>
            <a:chExt cx="2426035" cy="1034265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A9E55D7C-99A1-4E36-B6E5-FC96E239C375}"/>
                </a:ext>
              </a:extLst>
            </p:cNvPr>
            <p:cNvGrpSpPr/>
            <p:nvPr/>
          </p:nvGrpSpPr>
          <p:grpSpPr>
            <a:xfrm>
              <a:off x="2263713" y="3111254"/>
              <a:ext cx="848757" cy="1034265"/>
              <a:chOff x="1663700" y="4677722"/>
              <a:chExt cx="931863" cy="1176994"/>
            </a:xfrm>
          </p:grpSpPr>
          <p:sp>
            <p:nvSpPr>
              <p:cNvPr id="208" name="Rectangle 29">
                <a:extLst>
                  <a:ext uri="{FF2B5EF4-FFF2-40B4-BE49-F238E27FC236}">
                    <a16:creationId xmlns:a16="http://schemas.microsoft.com/office/drawing/2014/main" id="{9D5ED95E-097D-4146-A631-535EC40BA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C6FF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Rectangle 30">
                <a:extLst>
                  <a:ext uri="{FF2B5EF4-FFF2-40B4-BE49-F238E27FC236}">
                    <a16:creationId xmlns:a16="http://schemas.microsoft.com/office/drawing/2014/main" id="{D2B8CB93-C30E-45C3-81A8-48A596740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32">
                <a:extLst>
                  <a:ext uri="{FF2B5EF4-FFF2-40B4-BE49-F238E27FC236}">
                    <a16:creationId xmlns:a16="http://schemas.microsoft.com/office/drawing/2014/main" id="{F881DD9D-4C93-40CD-BD11-9BE232699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33">
                <a:extLst>
                  <a:ext uri="{FF2B5EF4-FFF2-40B4-BE49-F238E27FC236}">
                    <a16:creationId xmlns:a16="http://schemas.microsoft.com/office/drawing/2014/main" id="{FEBE5574-BF72-4B44-B3F7-D7AFC0343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2" name="Rectangle 40">
              <a:extLst>
                <a:ext uri="{FF2B5EF4-FFF2-40B4-BE49-F238E27FC236}">
                  <a16:creationId xmlns:a16="http://schemas.microsoft.com/office/drawing/2014/main" id="{B546FBDC-656A-4562-A5A8-5B1C882A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103" y="3111254"/>
              <a:ext cx="718645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2DA6FA86-28FE-4BB2-B669-233B5CD37C52}"/>
                </a:ext>
              </a:extLst>
            </p:cNvPr>
            <p:cNvGrpSpPr/>
            <p:nvPr/>
          </p:nvGrpSpPr>
          <p:grpSpPr>
            <a:xfrm>
              <a:off x="3107742" y="3111254"/>
              <a:ext cx="856377" cy="1016360"/>
              <a:chOff x="2584022" y="4677722"/>
              <a:chExt cx="940229" cy="1156618"/>
            </a:xfrm>
          </p:grpSpPr>
          <p:sp>
            <p:nvSpPr>
              <p:cNvPr id="204" name="Rectangle 21">
                <a:extLst>
                  <a:ext uri="{FF2B5EF4-FFF2-40B4-BE49-F238E27FC236}">
                    <a16:creationId xmlns:a16="http://schemas.microsoft.com/office/drawing/2014/main" id="{73ECC210-991C-4D03-AD9A-871F4B8E3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F2CC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22">
                <a:extLst>
                  <a:ext uri="{FF2B5EF4-FFF2-40B4-BE49-F238E27FC236}">
                    <a16:creationId xmlns:a16="http://schemas.microsoft.com/office/drawing/2014/main" id="{D032D077-9790-4F62-B0E1-106B50DF1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24">
                <a:extLst>
                  <a:ext uri="{FF2B5EF4-FFF2-40B4-BE49-F238E27FC236}">
                    <a16:creationId xmlns:a16="http://schemas.microsoft.com/office/drawing/2014/main" id="{C5F0AFB7-0F82-484D-A846-271D4E532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33">
                <a:extLst>
                  <a:ext uri="{FF2B5EF4-FFF2-40B4-BE49-F238E27FC236}">
                    <a16:creationId xmlns:a16="http://schemas.microsoft.com/office/drawing/2014/main" id="{93F3ABC7-B569-49D9-A0E4-0428D7E90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6BCF180-F00C-4C4C-9A88-541A613A0C1F}"/>
              </a:ext>
            </a:extLst>
          </p:cNvPr>
          <p:cNvGrpSpPr/>
          <p:nvPr/>
        </p:nvGrpSpPr>
        <p:grpSpPr>
          <a:xfrm>
            <a:off x="6415971" y="4128250"/>
            <a:ext cx="2535198" cy="1035746"/>
            <a:chOff x="4663370" y="3994266"/>
            <a:chExt cx="2535198" cy="1035746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8C17EF30-1FCE-4AD7-902B-54E1107E85F0}"/>
                </a:ext>
              </a:extLst>
            </p:cNvPr>
            <p:cNvGrpSpPr/>
            <p:nvPr/>
          </p:nvGrpSpPr>
          <p:grpSpPr>
            <a:xfrm>
              <a:off x="6349811" y="3994352"/>
              <a:ext cx="848757" cy="1035660"/>
              <a:chOff x="5532438" y="4677722"/>
              <a:chExt cx="931863" cy="1178581"/>
            </a:xfrm>
          </p:grpSpPr>
          <p:sp>
            <p:nvSpPr>
              <p:cNvPr id="223" name="Rectangle 64">
                <a:extLst>
                  <a:ext uri="{FF2B5EF4-FFF2-40B4-BE49-F238E27FC236}">
                    <a16:creationId xmlns:a16="http://schemas.microsoft.com/office/drawing/2014/main" id="{056FB5BF-8217-43AC-8E41-A080DF4DA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CACA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65">
                <a:extLst>
                  <a:ext uri="{FF2B5EF4-FFF2-40B4-BE49-F238E27FC236}">
                    <a16:creationId xmlns:a16="http://schemas.microsoft.com/office/drawing/2014/main" id="{D4519BBD-1BDB-4E5E-A4F9-319C711BC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66">
                <a:extLst>
                  <a:ext uri="{FF2B5EF4-FFF2-40B4-BE49-F238E27FC236}">
                    <a16:creationId xmlns:a16="http://schemas.microsoft.com/office/drawing/2014/main" id="{4BE146FC-3226-4B46-A3F6-A21526B94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67">
                <a:extLst>
                  <a:ext uri="{FF2B5EF4-FFF2-40B4-BE49-F238E27FC236}">
                    <a16:creationId xmlns:a16="http://schemas.microsoft.com/office/drawing/2014/main" id="{B049D2C9-F4E6-4B3A-88B7-289565911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F737060-C6B2-4B1B-B6D4-C673C01ABD9B}"/>
                </a:ext>
              </a:extLst>
            </p:cNvPr>
            <p:cNvGrpSpPr/>
            <p:nvPr/>
          </p:nvGrpSpPr>
          <p:grpSpPr>
            <a:xfrm>
              <a:off x="5499608" y="3994352"/>
              <a:ext cx="850202" cy="1035660"/>
              <a:chOff x="4598988" y="4677722"/>
              <a:chExt cx="933450" cy="1178581"/>
            </a:xfrm>
          </p:grpSpPr>
          <p:sp>
            <p:nvSpPr>
              <p:cNvPr id="219" name="Rectangle 68">
                <a:extLst>
                  <a:ext uri="{FF2B5EF4-FFF2-40B4-BE49-F238E27FC236}">
                    <a16:creationId xmlns:a16="http://schemas.microsoft.com/office/drawing/2014/main" id="{1D7BB4BD-FCC8-4AA6-8560-AB48D98FB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pattFill prst="wdUpDiag">
                <a:fgClr>
                  <a:srgbClr val="BDD7EE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69">
                <a:extLst>
                  <a:ext uri="{FF2B5EF4-FFF2-40B4-BE49-F238E27FC236}">
                    <a16:creationId xmlns:a16="http://schemas.microsoft.com/office/drawing/2014/main" id="{C46FEFF7-6D83-4CF9-B881-FD3E1CF74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70">
                <a:extLst>
                  <a:ext uri="{FF2B5EF4-FFF2-40B4-BE49-F238E27FC236}">
                    <a16:creationId xmlns:a16="http://schemas.microsoft.com/office/drawing/2014/main" id="{6C52B6F0-91C8-447E-B4FB-3BC9D301C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71">
                <a:extLst>
                  <a:ext uri="{FF2B5EF4-FFF2-40B4-BE49-F238E27FC236}">
                    <a16:creationId xmlns:a16="http://schemas.microsoft.com/office/drawing/2014/main" id="{D0F6E91C-8783-4452-A2FC-94B6342C2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1E5CAA17-326D-4C6D-AC66-E589DE9C92B1}"/>
                </a:ext>
              </a:extLst>
            </p:cNvPr>
            <p:cNvGrpSpPr/>
            <p:nvPr/>
          </p:nvGrpSpPr>
          <p:grpSpPr>
            <a:xfrm>
              <a:off x="4663370" y="3994266"/>
              <a:ext cx="856377" cy="332584"/>
              <a:chOff x="2584022" y="4677722"/>
              <a:chExt cx="940229" cy="378481"/>
            </a:xfrm>
          </p:grpSpPr>
          <p:sp>
            <p:nvSpPr>
              <p:cNvPr id="216" name="Rectangle 21">
                <a:extLst>
                  <a:ext uri="{FF2B5EF4-FFF2-40B4-BE49-F238E27FC236}">
                    <a16:creationId xmlns:a16="http://schemas.microsoft.com/office/drawing/2014/main" id="{7B10E9DB-8AAA-4E40-B372-05D356AB4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22">
                <a:extLst>
                  <a:ext uri="{FF2B5EF4-FFF2-40B4-BE49-F238E27FC236}">
                    <a16:creationId xmlns:a16="http://schemas.microsoft.com/office/drawing/2014/main" id="{5BA89ED1-A299-4C61-9E61-7DEADDDA9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pattFill prst="wdUpDiag">
                <a:fgClr>
                  <a:schemeClr val="accent4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24">
                <a:extLst>
                  <a:ext uri="{FF2B5EF4-FFF2-40B4-BE49-F238E27FC236}">
                    <a16:creationId xmlns:a16="http://schemas.microsoft.com/office/drawing/2014/main" id="{8BE8480D-5698-47A0-A227-9AC3F0605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5830" y="4721368"/>
                <a:ext cx="179516" cy="245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r>
                  <a:rPr kumimoji="0" lang="en-US" altLang="en-US" sz="1400" b="0" i="0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3</a:t>
                </a:r>
                <a:endParaRPr kumimoji="0" lang="en-US" alt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0B7B9CA-24C9-493F-BEB0-2DBD22C3DDF2}"/>
              </a:ext>
            </a:extLst>
          </p:cNvPr>
          <p:cNvSpPr/>
          <p:nvPr/>
        </p:nvSpPr>
        <p:spPr>
          <a:xfrm>
            <a:off x="6415977" y="4140858"/>
            <a:ext cx="3364325" cy="3318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5BAB8C99-4164-47F2-BCFF-3AAABD26B8EC}"/>
                  </a:ext>
                </a:extLst>
              </p:cNvPr>
              <p:cNvSpPr txBox="1"/>
              <p:nvPr/>
            </p:nvSpPr>
            <p:spPr>
              <a:xfrm>
                <a:off x="3866473" y="5879068"/>
                <a:ext cx="6263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006600"/>
                    </a:solidFill>
                  </a:rPr>
                  <a:t> memory bandwidth</a:t>
                </a: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5BAB8C99-4164-47F2-BCFF-3AAABD26B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473" y="5879068"/>
                <a:ext cx="6263346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0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0556 0.04005 C 0.06732 0.04908 0.08477 0.05394 0.10299 0.05394 C 0.1237 0.05394 0.14036 0.04908 0.15208 0.04005 L 0.20794 -3.7037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26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06797 0.0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23 L 0.03789 0.04027 C 0.04558 0.0493 0.05716 0.05416 0.06927 0.05416 C 0.08308 0.05416 0.09401 0.0493 0.10183 0.04027 L 0.13906 0.00023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268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13815 1.1111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1849 0.04005 C 0.02239 0.04908 0.02812 0.05394 0.03424 0.05394 C 0.04114 0.05394 0.04661 0.04908 0.05065 0.04005 L 0.06927 -4.81481E-6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68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20742 0.0013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85" grpId="0"/>
      <p:bldP spid="86" grpId="0"/>
      <p:bldP spid="87" grpId="0" animBg="1"/>
      <p:bldP spid="89" grpId="0"/>
      <p:bldP spid="90" grpId="0" animBg="1"/>
      <p:bldP spid="91" grpId="0"/>
      <p:bldP spid="92" grpId="0" animBg="1"/>
      <p:bldP spid="93" grpId="0"/>
      <p:bldP spid="94" grpId="0"/>
      <p:bldP spid="94" grpId="1"/>
      <p:bldP spid="127" grpId="0" animBg="1"/>
      <p:bldP spid="160" grpId="0" animBg="1"/>
      <p:bldP spid="194" grpId="0" animBg="1"/>
      <p:bldP spid="227" grpId="0" animBg="1"/>
      <p:bldP spid="228" grpId="0"/>
      <p:bldP spid="2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650BC-18FC-4176-BBE1-21E382C65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D26867-3EAA-4155-A470-B22676801147}"/>
              </a:ext>
            </a:extLst>
          </p:cNvPr>
          <p:cNvCxnSpPr>
            <a:cxnSpLocks/>
          </p:cNvCxnSpPr>
          <p:nvPr/>
        </p:nvCxnSpPr>
        <p:spPr>
          <a:xfrm flipH="1">
            <a:off x="7573367" y="3211830"/>
            <a:ext cx="1646833" cy="862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62D6F3-DF7E-4C66-B168-98519BBED2C9}"/>
              </a:ext>
            </a:extLst>
          </p:cNvPr>
          <p:cNvCxnSpPr>
            <a:cxnSpLocks/>
          </p:cNvCxnSpPr>
          <p:nvPr/>
        </p:nvCxnSpPr>
        <p:spPr>
          <a:xfrm>
            <a:off x="7568115" y="2692913"/>
            <a:ext cx="1161" cy="209159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43B919-C362-4B1B-84CA-E6B01C3BCCBB}"/>
              </a:ext>
            </a:extLst>
          </p:cNvPr>
          <p:cNvCxnSpPr>
            <a:cxnSpLocks/>
          </p:cNvCxnSpPr>
          <p:nvPr/>
        </p:nvCxnSpPr>
        <p:spPr>
          <a:xfrm flipH="1">
            <a:off x="7573367" y="2893448"/>
            <a:ext cx="1646833" cy="862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D83B29-82D9-44CB-8DF9-3821FE87992B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7568115" y="2009067"/>
            <a:ext cx="1161" cy="209159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8A873D-3D36-48BB-98B1-FC4DF67B1C4E}"/>
              </a:ext>
            </a:extLst>
          </p:cNvPr>
          <p:cNvCxnSpPr>
            <a:cxnSpLocks/>
          </p:cNvCxnSpPr>
          <p:nvPr/>
        </p:nvCxnSpPr>
        <p:spPr>
          <a:xfrm flipH="1">
            <a:off x="7573367" y="2209602"/>
            <a:ext cx="1646833" cy="862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50A3B-DB7C-40FD-BD64-41ACDA699042}"/>
              </a:ext>
            </a:extLst>
          </p:cNvPr>
          <p:cNvGrpSpPr/>
          <p:nvPr/>
        </p:nvGrpSpPr>
        <p:grpSpPr>
          <a:xfrm>
            <a:off x="9185041" y="1708147"/>
            <a:ext cx="1068474" cy="1767606"/>
            <a:chOff x="6669830" y="1813794"/>
            <a:chExt cx="1068474" cy="1767606"/>
          </a:xfrm>
        </p:grpSpPr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CB14D71B-540B-4069-9038-82BAF544CE6F}"/>
                </a:ext>
              </a:extLst>
            </p:cNvPr>
            <p:cNvSpPr/>
            <p:nvPr/>
          </p:nvSpPr>
          <p:spPr>
            <a:xfrm>
              <a:off x="6669830" y="1813794"/>
              <a:ext cx="1068474" cy="176760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C6F0EB-6D87-4F95-9035-7C496515A817}"/>
                </a:ext>
              </a:extLst>
            </p:cNvPr>
            <p:cNvSpPr/>
            <p:nvPr/>
          </p:nvSpPr>
          <p:spPr>
            <a:xfrm>
              <a:off x="6741360" y="1946286"/>
              <a:ext cx="252930" cy="261958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145377-7D0A-48F1-AFC0-FFA3B1B7295D}"/>
                </a:ext>
              </a:extLst>
            </p:cNvPr>
            <p:cNvSpPr/>
            <p:nvPr/>
          </p:nvSpPr>
          <p:spPr>
            <a:xfrm>
              <a:off x="6741360" y="2465152"/>
              <a:ext cx="252930" cy="261958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60BC93-FB85-4DAB-8347-90F7C33D1D0E}"/>
                </a:ext>
              </a:extLst>
            </p:cNvPr>
            <p:cNvSpPr/>
            <p:nvPr/>
          </p:nvSpPr>
          <p:spPr>
            <a:xfrm>
              <a:off x="6741360" y="3139466"/>
              <a:ext cx="252930" cy="261958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9F79A0-A63C-4602-B0BF-FFC8D4567605}"/>
                </a:ext>
              </a:extLst>
            </p:cNvPr>
            <p:cNvSpPr/>
            <p:nvPr/>
          </p:nvSpPr>
          <p:spPr>
            <a:xfrm>
              <a:off x="7045712" y="2238411"/>
              <a:ext cx="252930" cy="261958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4A73CE-224E-4C33-A3AE-4EF6193C1B28}"/>
                </a:ext>
              </a:extLst>
            </p:cNvPr>
            <p:cNvSpPr/>
            <p:nvPr/>
          </p:nvSpPr>
          <p:spPr>
            <a:xfrm>
              <a:off x="7045712" y="2823009"/>
              <a:ext cx="252930" cy="261958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A3E73D-7321-4663-B1D7-BBE7C01B93BB}"/>
                </a:ext>
              </a:extLst>
            </p:cNvPr>
            <p:cNvSpPr/>
            <p:nvPr/>
          </p:nvSpPr>
          <p:spPr>
            <a:xfrm>
              <a:off x="7370611" y="2469371"/>
              <a:ext cx="252930" cy="261958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89C789F-4198-40E2-9691-20796532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F5-HD Encoder Architecture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D00AA-7B74-42B1-A1B5-CF7CEDB5886B}"/>
              </a:ext>
            </a:extLst>
          </p:cNvPr>
          <p:cNvGrpSpPr/>
          <p:nvPr/>
        </p:nvGrpSpPr>
        <p:grpSpPr>
          <a:xfrm>
            <a:off x="3048000" y="1676400"/>
            <a:ext cx="5794694" cy="1035743"/>
            <a:chOff x="624619" y="1419792"/>
            <a:chExt cx="5794694" cy="10357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ABF2F6F-C2B1-47F1-AAA6-79E6362B441D}"/>
                </a:ext>
              </a:extLst>
            </p:cNvPr>
            <p:cNvGrpSpPr/>
            <p:nvPr/>
          </p:nvGrpSpPr>
          <p:grpSpPr>
            <a:xfrm>
              <a:off x="624619" y="1419875"/>
              <a:ext cx="848757" cy="1034265"/>
              <a:chOff x="1663700" y="4677722"/>
              <a:chExt cx="931863" cy="1176994"/>
            </a:xfrm>
          </p:grpSpPr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37744CDA-1DA7-4BA4-BE59-43F083C51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solidFill>
                <a:srgbClr val="FF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30">
                <a:extLst>
                  <a:ext uri="{FF2B5EF4-FFF2-40B4-BE49-F238E27FC236}">
                    <a16:creationId xmlns:a16="http://schemas.microsoft.com/office/drawing/2014/main" id="{FA2ABEEB-FC11-4FC2-B0F6-08C5CFC7D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32">
                <a:extLst>
                  <a:ext uri="{FF2B5EF4-FFF2-40B4-BE49-F238E27FC236}">
                    <a16:creationId xmlns:a16="http://schemas.microsoft.com/office/drawing/2014/main" id="{EF986367-2C40-466A-B91B-31AA57B77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33">
                <a:extLst>
                  <a:ext uri="{FF2B5EF4-FFF2-40B4-BE49-F238E27FC236}">
                    <a16:creationId xmlns:a16="http://schemas.microsoft.com/office/drawing/2014/main" id="{9EDB7BBA-48C5-4B66-907A-6FDF016A4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Rectangle 40">
              <a:extLst>
                <a:ext uri="{FF2B5EF4-FFF2-40B4-BE49-F238E27FC236}">
                  <a16:creationId xmlns:a16="http://schemas.microsoft.com/office/drawing/2014/main" id="{08E36E48-A9B3-4650-8423-25EF2A39C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598" y="1419875"/>
              <a:ext cx="704554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DAD820-8BC5-4985-A221-1D9E7CBC8614}"/>
                </a:ext>
              </a:extLst>
            </p:cNvPr>
            <p:cNvGrpSpPr/>
            <p:nvPr/>
          </p:nvGrpSpPr>
          <p:grpSpPr>
            <a:xfrm>
              <a:off x="5569111" y="1419875"/>
              <a:ext cx="850202" cy="1035660"/>
              <a:chOff x="6464300" y="4677722"/>
              <a:chExt cx="933450" cy="1178581"/>
            </a:xfrm>
          </p:grpSpPr>
          <p:sp>
            <p:nvSpPr>
              <p:cNvPr id="43" name="Rectangle 60">
                <a:extLst>
                  <a:ext uri="{FF2B5EF4-FFF2-40B4-BE49-F238E27FC236}">
                    <a16:creationId xmlns:a16="http://schemas.microsoft.com/office/drawing/2014/main" id="{42B90B73-039D-42A0-BD4B-EA175C45C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61">
                <a:extLst>
                  <a:ext uri="{FF2B5EF4-FFF2-40B4-BE49-F238E27FC236}">
                    <a16:creationId xmlns:a16="http://schemas.microsoft.com/office/drawing/2014/main" id="{5BD0604C-2CF1-4FC5-8DB3-B8F87889D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62">
                <a:extLst>
                  <a:ext uri="{FF2B5EF4-FFF2-40B4-BE49-F238E27FC236}">
                    <a16:creationId xmlns:a16="http://schemas.microsoft.com/office/drawing/2014/main" id="{716BD37C-0AD5-4963-833A-011A491C7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63">
                <a:extLst>
                  <a:ext uri="{FF2B5EF4-FFF2-40B4-BE49-F238E27FC236}">
                    <a16:creationId xmlns:a16="http://schemas.microsoft.com/office/drawing/2014/main" id="{AF0012B2-2662-4DA7-97AF-B36353012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957DCDB-9C21-45CC-BF0B-71DE071FAC55}"/>
                </a:ext>
              </a:extLst>
            </p:cNvPr>
            <p:cNvGrpSpPr/>
            <p:nvPr/>
          </p:nvGrpSpPr>
          <p:grpSpPr>
            <a:xfrm>
              <a:off x="4720355" y="1419875"/>
              <a:ext cx="848757" cy="1035660"/>
              <a:chOff x="5532438" y="4677722"/>
              <a:chExt cx="931863" cy="1178581"/>
            </a:xfrm>
          </p:grpSpPr>
          <p:sp>
            <p:nvSpPr>
              <p:cNvPr id="39" name="Rectangle 64">
                <a:extLst>
                  <a:ext uri="{FF2B5EF4-FFF2-40B4-BE49-F238E27FC236}">
                    <a16:creationId xmlns:a16="http://schemas.microsoft.com/office/drawing/2014/main" id="{A94D0558-814B-4855-B142-AC6370373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solidFill>
                <a:srgbClr val="FF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65">
                <a:extLst>
                  <a:ext uri="{FF2B5EF4-FFF2-40B4-BE49-F238E27FC236}">
                    <a16:creationId xmlns:a16="http://schemas.microsoft.com/office/drawing/2014/main" id="{0B07D196-B243-4A0A-A3ED-E3503BFC2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66">
                <a:extLst>
                  <a:ext uri="{FF2B5EF4-FFF2-40B4-BE49-F238E27FC236}">
                    <a16:creationId xmlns:a16="http://schemas.microsoft.com/office/drawing/2014/main" id="{D5C05449-A7DC-4983-A062-7F0209D4C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67">
                <a:extLst>
                  <a:ext uri="{FF2B5EF4-FFF2-40B4-BE49-F238E27FC236}">
                    <a16:creationId xmlns:a16="http://schemas.microsoft.com/office/drawing/2014/main" id="{C907E61C-200A-4669-A921-46E143569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081EBCE-B76D-4807-BC2A-0D6F816E166B}"/>
                </a:ext>
              </a:extLst>
            </p:cNvPr>
            <p:cNvGrpSpPr/>
            <p:nvPr/>
          </p:nvGrpSpPr>
          <p:grpSpPr>
            <a:xfrm>
              <a:off x="3870152" y="1419875"/>
              <a:ext cx="850202" cy="1035660"/>
              <a:chOff x="4598988" y="4677722"/>
              <a:chExt cx="933450" cy="1178581"/>
            </a:xfrm>
          </p:grpSpPr>
          <p:sp>
            <p:nvSpPr>
              <p:cNvPr id="35" name="Rectangle 68">
                <a:extLst>
                  <a:ext uri="{FF2B5EF4-FFF2-40B4-BE49-F238E27FC236}">
                    <a16:creationId xmlns:a16="http://schemas.microsoft.com/office/drawing/2014/main" id="{BE00AF53-FEEF-4F43-95FB-AC813FA49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69">
                <a:extLst>
                  <a:ext uri="{FF2B5EF4-FFF2-40B4-BE49-F238E27FC236}">
                    <a16:creationId xmlns:a16="http://schemas.microsoft.com/office/drawing/2014/main" id="{41A50A8C-8083-402B-9A6D-D29797E3F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70">
                <a:extLst>
                  <a:ext uri="{FF2B5EF4-FFF2-40B4-BE49-F238E27FC236}">
                    <a16:creationId xmlns:a16="http://schemas.microsoft.com/office/drawing/2014/main" id="{FEF012C8-6FB6-45F6-AD23-B8A39E4D8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71">
                <a:extLst>
                  <a:ext uri="{FF2B5EF4-FFF2-40B4-BE49-F238E27FC236}">
                    <a16:creationId xmlns:a16="http://schemas.microsoft.com/office/drawing/2014/main" id="{FA461FF7-2EB9-45A6-847C-DEBD34F33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91EECF2-C9B7-4AEA-B8D4-7BB69C9B32D4}"/>
                </a:ext>
              </a:extLst>
            </p:cNvPr>
            <p:cNvGrpSpPr/>
            <p:nvPr/>
          </p:nvGrpSpPr>
          <p:grpSpPr>
            <a:xfrm>
              <a:off x="1468648" y="1419875"/>
              <a:ext cx="856377" cy="1016360"/>
              <a:chOff x="2584022" y="4677722"/>
              <a:chExt cx="940229" cy="1156618"/>
            </a:xfrm>
          </p:grpSpPr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4BF8594B-9DAA-45D7-B5EE-E2CBC2B8A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DDEC064C-2B84-4A89-85E3-692876C9D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4">
                <a:extLst>
                  <a:ext uri="{FF2B5EF4-FFF2-40B4-BE49-F238E27FC236}">
                    <a16:creationId xmlns:a16="http://schemas.microsoft.com/office/drawing/2014/main" id="{4C837EEF-9AE9-4A50-ACFD-1851A3F35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F09623-66F0-45DF-A194-C628C7ADA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04F8C0D-CAF6-404F-B9E9-6CB3784C94A7}"/>
                </a:ext>
              </a:extLst>
            </p:cNvPr>
            <p:cNvGrpSpPr/>
            <p:nvPr/>
          </p:nvGrpSpPr>
          <p:grpSpPr>
            <a:xfrm>
              <a:off x="2316841" y="1419792"/>
              <a:ext cx="856377" cy="1016360"/>
              <a:chOff x="2584022" y="4677722"/>
              <a:chExt cx="940229" cy="1156618"/>
            </a:xfrm>
          </p:grpSpPr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9412EBAD-AD8E-450D-ADAE-C22A40A4A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2">
                <a:extLst>
                  <a:ext uri="{FF2B5EF4-FFF2-40B4-BE49-F238E27FC236}">
                    <a16:creationId xmlns:a16="http://schemas.microsoft.com/office/drawing/2014/main" id="{CA56FDA9-5F5A-4DDB-9354-DAB651396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7EBE772D-6524-490B-9056-F2A946FAA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0CAFEFB7-2BBF-4156-B0B2-BC228658E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6" y="4789983"/>
                <a:ext cx="258715" cy="24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997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2E9C92-14E1-4008-A146-C9D139DCE216}"/>
              </a:ext>
            </a:extLst>
          </p:cNvPr>
          <p:cNvGrpSpPr/>
          <p:nvPr/>
        </p:nvGrpSpPr>
        <p:grpSpPr>
          <a:xfrm>
            <a:off x="3043909" y="2369390"/>
            <a:ext cx="5794694" cy="1035743"/>
            <a:chOff x="624619" y="1419792"/>
            <a:chExt cx="5794694" cy="103574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A502E3A-EBDF-463D-A550-44C6C7C19C3E}"/>
                </a:ext>
              </a:extLst>
            </p:cNvPr>
            <p:cNvGrpSpPr/>
            <p:nvPr/>
          </p:nvGrpSpPr>
          <p:grpSpPr>
            <a:xfrm>
              <a:off x="624619" y="1419875"/>
              <a:ext cx="848757" cy="1034265"/>
              <a:chOff x="1663700" y="4677722"/>
              <a:chExt cx="931863" cy="1176994"/>
            </a:xfrm>
          </p:grpSpPr>
          <p:sp>
            <p:nvSpPr>
              <p:cNvPr id="79" name="Rectangle 29">
                <a:extLst>
                  <a:ext uri="{FF2B5EF4-FFF2-40B4-BE49-F238E27FC236}">
                    <a16:creationId xmlns:a16="http://schemas.microsoft.com/office/drawing/2014/main" id="{93873041-E316-4A4D-9D09-E4DDBFF48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solidFill>
                <a:srgbClr val="FF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Rectangle 30">
                <a:extLst>
                  <a:ext uri="{FF2B5EF4-FFF2-40B4-BE49-F238E27FC236}">
                    <a16:creationId xmlns:a16="http://schemas.microsoft.com/office/drawing/2014/main" id="{C45AE8B8-0910-40B8-A268-AB8B2DCD6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32">
                <a:extLst>
                  <a:ext uri="{FF2B5EF4-FFF2-40B4-BE49-F238E27FC236}">
                    <a16:creationId xmlns:a16="http://schemas.microsoft.com/office/drawing/2014/main" id="{0B12E15A-C2DD-4F52-9822-66A11FCD8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33">
                <a:extLst>
                  <a:ext uri="{FF2B5EF4-FFF2-40B4-BE49-F238E27FC236}">
                    <a16:creationId xmlns:a16="http://schemas.microsoft.com/office/drawing/2014/main" id="{4482255E-2866-42EF-BF1D-0EF05A46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3" name="Rectangle 40">
              <a:extLst>
                <a:ext uri="{FF2B5EF4-FFF2-40B4-BE49-F238E27FC236}">
                  <a16:creationId xmlns:a16="http://schemas.microsoft.com/office/drawing/2014/main" id="{FD5C8744-FEC7-4D64-80CA-95B16CA0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598" y="1419875"/>
              <a:ext cx="704554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7470284-46DA-441A-8E22-4D7F844BFF38}"/>
                </a:ext>
              </a:extLst>
            </p:cNvPr>
            <p:cNvGrpSpPr/>
            <p:nvPr/>
          </p:nvGrpSpPr>
          <p:grpSpPr>
            <a:xfrm>
              <a:off x="5569111" y="1419875"/>
              <a:ext cx="850202" cy="1035660"/>
              <a:chOff x="6464300" y="4677722"/>
              <a:chExt cx="933450" cy="1178581"/>
            </a:xfrm>
          </p:grpSpPr>
          <p:sp>
            <p:nvSpPr>
              <p:cNvPr id="75" name="Rectangle 60">
                <a:extLst>
                  <a:ext uri="{FF2B5EF4-FFF2-40B4-BE49-F238E27FC236}">
                    <a16:creationId xmlns:a16="http://schemas.microsoft.com/office/drawing/2014/main" id="{EC9312BD-E266-4AE6-BE4A-4E22FCFE4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61">
                <a:extLst>
                  <a:ext uri="{FF2B5EF4-FFF2-40B4-BE49-F238E27FC236}">
                    <a16:creationId xmlns:a16="http://schemas.microsoft.com/office/drawing/2014/main" id="{DB9E49E0-959B-44CC-8C11-6520FF805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62">
                <a:extLst>
                  <a:ext uri="{FF2B5EF4-FFF2-40B4-BE49-F238E27FC236}">
                    <a16:creationId xmlns:a16="http://schemas.microsoft.com/office/drawing/2014/main" id="{1816BEE3-63C3-4D55-BB03-1CFF27710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Rectangle 63">
                <a:extLst>
                  <a:ext uri="{FF2B5EF4-FFF2-40B4-BE49-F238E27FC236}">
                    <a16:creationId xmlns:a16="http://schemas.microsoft.com/office/drawing/2014/main" id="{D0605A71-EC29-4702-B8CA-746CA4C3D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9AE783-E5E7-402C-844D-1F24308E33D2}"/>
                </a:ext>
              </a:extLst>
            </p:cNvPr>
            <p:cNvGrpSpPr/>
            <p:nvPr/>
          </p:nvGrpSpPr>
          <p:grpSpPr>
            <a:xfrm>
              <a:off x="4720355" y="1419875"/>
              <a:ext cx="848757" cy="1035660"/>
              <a:chOff x="5532438" y="4677722"/>
              <a:chExt cx="931863" cy="1178581"/>
            </a:xfrm>
          </p:grpSpPr>
          <p:sp>
            <p:nvSpPr>
              <p:cNvPr id="71" name="Rectangle 64">
                <a:extLst>
                  <a:ext uri="{FF2B5EF4-FFF2-40B4-BE49-F238E27FC236}">
                    <a16:creationId xmlns:a16="http://schemas.microsoft.com/office/drawing/2014/main" id="{9048B581-C5F3-4EB7-9BD7-DC89D2C39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solidFill>
                <a:srgbClr val="FF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65">
                <a:extLst>
                  <a:ext uri="{FF2B5EF4-FFF2-40B4-BE49-F238E27FC236}">
                    <a16:creationId xmlns:a16="http://schemas.microsoft.com/office/drawing/2014/main" id="{CEAE0925-E8BA-49FF-8E08-6B3E51610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66">
                <a:extLst>
                  <a:ext uri="{FF2B5EF4-FFF2-40B4-BE49-F238E27FC236}">
                    <a16:creationId xmlns:a16="http://schemas.microsoft.com/office/drawing/2014/main" id="{78018D6A-82DC-489F-B9DA-E55A38BFA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67">
                <a:extLst>
                  <a:ext uri="{FF2B5EF4-FFF2-40B4-BE49-F238E27FC236}">
                    <a16:creationId xmlns:a16="http://schemas.microsoft.com/office/drawing/2014/main" id="{EFEA97B9-8C79-4F97-927F-681B95BCB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33C070F-1F55-4E59-943E-2B83F14C97DB}"/>
                </a:ext>
              </a:extLst>
            </p:cNvPr>
            <p:cNvGrpSpPr/>
            <p:nvPr/>
          </p:nvGrpSpPr>
          <p:grpSpPr>
            <a:xfrm>
              <a:off x="3870152" y="1419875"/>
              <a:ext cx="850202" cy="1035660"/>
              <a:chOff x="4598988" y="4677722"/>
              <a:chExt cx="933450" cy="1178581"/>
            </a:xfrm>
          </p:grpSpPr>
          <p:sp>
            <p:nvSpPr>
              <p:cNvPr id="67" name="Rectangle 68">
                <a:extLst>
                  <a:ext uri="{FF2B5EF4-FFF2-40B4-BE49-F238E27FC236}">
                    <a16:creationId xmlns:a16="http://schemas.microsoft.com/office/drawing/2014/main" id="{59CB904D-FB86-4D28-A34A-558FB2AA7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69">
                <a:extLst>
                  <a:ext uri="{FF2B5EF4-FFF2-40B4-BE49-F238E27FC236}">
                    <a16:creationId xmlns:a16="http://schemas.microsoft.com/office/drawing/2014/main" id="{1A6C37D2-0672-4685-93F9-52B15D1F3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70">
                <a:extLst>
                  <a:ext uri="{FF2B5EF4-FFF2-40B4-BE49-F238E27FC236}">
                    <a16:creationId xmlns:a16="http://schemas.microsoft.com/office/drawing/2014/main" id="{B1280038-18B2-4389-87F2-BE423119E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71">
                <a:extLst>
                  <a:ext uri="{FF2B5EF4-FFF2-40B4-BE49-F238E27FC236}">
                    <a16:creationId xmlns:a16="http://schemas.microsoft.com/office/drawing/2014/main" id="{AB1E3AF4-2A18-4843-BDAF-D65118ED7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72BF08E-0479-4CB1-B0BF-2B14EDB46CBE}"/>
                </a:ext>
              </a:extLst>
            </p:cNvPr>
            <p:cNvGrpSpPr/>
            <p:nvPr/>
          </p:nvGrpSpPr>
          <p:grpSpPr>
            <a:xfrm>
              <a:off x="1468648" y="1419875"/>
              <a:ext cx="856377" cy="1016360"/>
              <a:chOff x="2584022" y="4677722"/>
              <a:chExt cx="940229" cy="1156618"/>
            </a:xfrm>
          </p:grpSpPr>
          <p:sp>
            <p:nvSpPr>
              <p:cNvPr id="63" name="Rectangle 21">
                <a:extLst>
                  <a:ext uri="{FF2B5EF4-FFF2-40B4-BE49-F238E27FC236}">
                    <a16:creationId xmlns:a16="http://schemas.microsoft.com/office/drawing/2014/main" id="{A39378B4-3EE4-4FB4-89F0-9FC10B57E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22">
                <a:extLst>
                  <a:ext uri="{FF2B5EF4-FFF2-40B4-BE49-F238E27FC236}">
                    <a16:creationId xmlns:a16="http://schemas.microsoft.com/office/drawing/2014/main" id="{9C949211-FA71-4CE8-A12D-5022D7A6C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24">
                <a:extLst>
                  <a:ext uri="{FF2B5EF4-FFF2-40B4-BE49-F238E27FC236}">
                    <a16:creationId xmlns:a16="http://schemas.microsoft.com/office/drawing/2014/main" id="{A1A11372-DCBE-4B5C-8370-C6693D52B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33">
                <a:extLst>
                  <a:ext uri="{FF2B5EF4-FFF2-40B4-BE49-F238E27FC236}">
                    <a16:creationId xmlns:a16="http://schemas.microsoft.com/office/drawing/2014/main" id="{08253E02-1E98-4557-8473-8324A3C10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4F22678-EC74-4655-BD6B-74944CCA8A52}"/>
                </a:ext>
              </a:extLst>
            </p:cNvPr>
            <p:cNvGrpSpPr/>
            <p:nvPr/>
          </p:nvGrpSpPr>
          <p:grpSpPr>
            <a:xfrm>
              <a:off x="2316841" y="1419792"/>
              <a:ext cx="856377" cy="1016360"/>
              <a:chOff x="2584022" y="4677722"/>
              <a:chExt cx="940229" cy="1156618"/>
            </a:xfrm>
          </p:grpSpPr>
          <p:sp>
            <p:nvSpPr>
              <p:cNvPr id="59" name="Rectangle 21">
                <a:extLst>
                  <a:ext uri="{FF2B5EF4-FFF2-40B4-BE49-F238E27FC236}">
                    <a16:creationId xmlns:a16="http://schemas.microsoft.com/office/drawing/2014/main" id="{28F9FE29-30D8-4B4D-95B9-C5EA76BC8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2">
                <a:extLst>
                  <a:ext uri="{FF2B5EF4-FFF2-40B4-BE49-F238E27FC236}">
                    <a16:creationId xmlns:a16="http://schemas.microsoft.com/office/drawing/2014/main" id="{CF0BFF0F-D284-4D56-B0F6-D86B886F2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4">
                <a:extLst>
                  <a:ext uri="{FF2B5EF4-FFF2-40B4-BE49-F238E27FC236}">
                    <a16:creationId xmlns:a16="http://schemas.microsoft.com/office/drawing/2014/main" id="{1649F8E1-0089-4540-8B41-C4D21DA79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33">
                <a:extLst>
                  <a:ext uri="{FF2B5EF4-FFF2-40B4-BE49-F238E27FC236}">
                    <a16:creationId xmlns:a16="http://schemas.microsoft.com/office/drawing/2014/main" id="{E4EF3595-7B48-4B2E-B907-10F035A1C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6" y="4789983"/>
                <a:ext cx="258715" cy="24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997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1DD393D-75BA-4213-8B8E-9893A122B38B}"/>
              </a:ext>
            </a:extLst>
          </p:cNvPr>
          <p:cNvGrpSpPr/>
          <p:nvPr/>
        </p:nvGrpSpPr>
        <p:grpSpPr>
          <a:xfrm>
            <a:off x="3039818" y="3429000"/>
            <a:ext cx="5794694" cy="1035743"/>
            <a:chOff x="624619" y="1419792"/>
            <a:chExt cx="5794694" cy="103574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DEDE757-C5E7-4D98-B689-29134C90BFE3}"/>
                </a:ext>
              </a:extLst>
            </p:cNvPr>
            <p:cNvGrpSpPr/>
            <p:nvPr/>
          </p:nvGrpSpPr>
          <p:grpSpPr>
            <a:xfrm>
              <a:off x="624619" y="1419875"/>
              <a:ext cx="848757" cy="1034265"/>
              <a:chOff x="1663700" y="4677722"/>
              <a:chExt cx="931863" cy="1176994"/>
            </a:xfrm>
          </p:grpSpPr>
          <p:sp>
            <p:nvSpPr>
              <p:cNvPr id="111" name="Rectangle 29">
                <a:extLst>
                  <a:ext uri="{FF2B5EF4-FFF2-40B4-BE49-F238E27FC236}">
                    <a16:creationId xmlns:a16="http://schemas.microsoft.com/office/drawing/2014/main" id="{81B5BC4D-0E55-43AE-8DE6-B6A07EB28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solidFill>
                <a:srgbClr val="FF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Rectangle 30">
                <a:extLst>
                  <a:ext uri="{FF2B5EF4-FFF2-40B4-BE49-F238E27FC236}">
                    <a16:creationId xmlns:a16="http://schemas.microsoft.com/office/drawing/2014/main" id="{FC746B0F-CCF5-447F-9237-B83A05610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32">
                <a:extLst>
                  <a:ext uri="{FF2B5EF4-FFF2-40B4-BE49-F238E27FC236}">
                    <a16:creationId xmlns:a16="http://schemas.microsoft.com/office/drawing/2014/main" id="{05457B13-AC67-4153-8342-A321BCE68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33">
                <a:extLst>
                  <a:ext uri="{FF2B5EF4-FFF2-40B4-BE49-F238E27FC236}">
                    <a16:creationId xmlns:a16="http://schemas.microsoft.com/office/drawing/2014/main" id="{7B8FED8E-71A1-4271-8216-2CBFF0F28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5" name="Rectangle 40">
              <a:extLst>
                <a:ext uri="{FF2B5EF4-FFF2-40B4-BE49-F238E27FC236}">
                  <a16:creationId xmlns:a16="http://schemas.microsoft.com/office/drawing/2014/main" id="{BF58CC5F-552F-4DB0-825F-FC4D1AF16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598" y="1419875"/>
              <a:ext cx="704554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FACFD26-6E2C-45BE-BCCE-D2711EEDCE35}"/>
                </a:ext>
              </a:extLst>
            </p:cNvPr>
            <p:cNvGrpSpPr/>
            <p:nvPr/>
          </p:nvGrpSpPr>
          <p:grpSpPr>
            <a:xfrm>
              <a:off x="5569111" y="1419875"/>
              <a:ext cx="850202" cy="1035660"/>
              <a:chOff x="6464300" y="4677722"/>
              <a:chExt cx="933450" cy="1178581"/>
            </a:xfrm>
          </p:grpSpPr>
          <p:sp>
            <p:nvSpPr>
              <p:cNvPr id="107" name="Rectangle 60">
                <a:extLst>
                  <a:ext uri="{FF2B5EF4-FFF2-40B4-BE49-F238E27FC236}">
                    <a16:creationId xmlns:a16="http://schemas.microsoft.com/office/drawing/2014/main" id="{644420CA-9FF8-4E18-A8E2-B160F7BDE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61">
                <a:extLst>
                  <a:ext uri="{FF2B5EF4-FFF2-40B4-BE49-F238E27FC236}">
                    <a16:creationId xmlns:a16="http://schemas.microsoft.com/office/drawing/2014/main" id="{D12551E5-C04A-4244-B1EB-60A10CFEA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62">
                <a:extLst>
                  <a:ext uri="{FF2B5EF4-FFF2-40B4-BE49-F238E27FC236}">
                    <a16:creationId xmlns:a16="http://schemas.microsoft.com/office/drawing/2014/main" id="{094CDC4C-0A70-47F2-8603-BDB2B95CE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63">
                <a:extLst>
                  <a:ext uri="{FF2B5EF4-FFF2-40B4-BE49-F238E27FC236}">
                    <a16:creationId xmlns:a16="http://schemas.microsoft.com/office/drawing/2014/main" id="{16020EB2-B1F4-4747-8C3A-5C08E2E7C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FEF0E53-6ACA-4068-93FD-A7DFDBCE3006}"/>
                </a:ext>
              </a:extLst>
            </p:cNvPr>
            <p:cNvGrpSpPr/>
            <p:nvPr/>
          </p:nvGrpSpPr>
          <p:grpSpPr>
            <a:xfrm>
              <a:off x="4720355" y="1419875"/>
              <a:ext cx="848757" cy="1035660"/>
              <a:chOff x="5532438" y="4677722"/>
              <a:chExt cx="931863" cy="1178581"/>
            </a:xfrm>
          </p:grpSpPr>
          <p:sp>
            <p:nvSpPr>
              <p:cNvPr id="103" name="Rectangle 64">
                <a:extLst>
                  <a:ext uri="{FF2B5EF4-FFF2-40B4-BE49-F238E27FC236}">
                    <a16:creationId xmlns:a16="http://schemas.microsoft.com/office/drawing/2014/main" id="{C8573D94-9653-486D-BADF-05990BD37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solidFill>
                <a:srgbClr val="FF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65">
                <a:extLst>
                  <a:ext uri="{FF2B5EF4-FFF2-40B4-BE49-F238E27FC236}">
                    <a16:creationId xmlns:a16="http://schemas.microsoft.com/office/drawing/2014/main" id="{796DD95F-EE4E-4151-9E15-1749C501B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66">
                <a:extLst>
                  <a:ext uri="{FF2B5EF4-FFF2-40B4-BE49-F238E27FC236}">
                    <a16:creationId xmlns:a16="http://schemas.microsoft.com/office/drawing/2014/main" id="{A4F38ABF-383E-4570-AA44-A62284A60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67">
                <a:extLst>
                  <a:ext uri="{FF2B5EF4-FFF2-40B4-BE49-F238E27FC236}">
                    <a16:creationId xmlns:a16="http://schemas.microsoft.com/office/drawing/2014/main" id="{5B7B9673-03E6-4C0D-A185-6D5374B62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549FAAB-5ED6-49A7-B051-C7B8B9806BFD}"/>
                </a:ext>
              </a:extLst>
            </p:cNvPr>
            <p:cNvGrpSpPr/>
            <p:nvPr/>
          </p:nvGrpSpPr>
          <p:grpSpPr>
            <a:xfrm>
              <a:off x="3870152" y="1419875"/>
              <a:ext cx="850202" cy="1035660"/>
              <a:chOff x="4598988" y="4677722"/>
              <a:chExt cx="933450" cy="1178581"/>
            </a:xfrm>
          </p:grpSpPr>
          <p:sp>
            <p:nvSpPr>
              <p:cNvPr id="99" name="Rectangle 68">
                <a:extLst>
                  <a:ext uri="{FF2B5EF4-FFF2-40B4-BE49-F238E27FC236}">
                    <a16:creationId xmlns:a16="http://schemas.microsoft.com/office/drawing/2014/main" id="{E56AF8D3-CDF5-4027-986D-B881C8234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69">
                <a:extLst>
                  <a:ext uri="{FF2B5EF4-FFF2-40B4-BE49-F238E27FC236}">
                    <a16:creationId xmlns:a16="http://schemas.microsoft.com/office/drawing/2014/main" id="{EC1F929B-32F5-4A4C-9FF9-8C47448F2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70">
                <a:extLst>
                  <a:ext uri="{FF2B5EF4-FFF2-40B4-BE49-F238E27FC236}">
                    <a16:creationId xmlns:a16="http://schemas.microsoft.com/office/drawing/2014/main" id="{8E739DC5-F2DE-40E7-A638-EA097A612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71">
                <a:extLst>
                  <a:ext uri="{FF2B5EF4-FFF2-40B4-BE49-F238E27FC236}">
                    <a16:creationId xmlns:a16="http://schemas.microsoft.com/office/drawing/2014/main" id="{F1B38C0C-D72C-460C-80B3-1A2BCBDE0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E65C123-A81C-4994-865E-F7BD08A12CD4}"/>
                </a:ext>
              </a:extLst>
            </p:cNvPr>
            <p:cNvGrpSpPr/>
            <p:nvPr/>
          </p:nvGrpSpPr>
          <p:grpSpPr>
            <a:xfrm>
              <a:off x="1468648" y="1419875"/>
              <a:ext cx="856377" cy="1016360"/>
              <a:chOff x="2584022" y="4677722"/>
              <a:chExt cx="940229" cy="1156618"/>
            </a:xfrm>
          </p:grpSpPr>
          <p:sp>
            <p:nvSpPr>
              <p:cNvPr id="95" name="Rectangle 21">
                <a:extLst>
                  <a:ext uri="{FF2B5EF4-FFF2-40B4-BE49-F238E27FC236}">
                    <a16:creationId xmlns:a16="http://schemas.microsoft.com/office/drawing/2014/main" id="{68ACCB89-9262-4206-B784-2D3CB84DC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D0079D33-F287-4C38-95A5-5FAFDF588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24">
                <a:extLst>
                  <a:ext uri="{FF2B5EF4-FFF2-40B4-BE49-F238E27FC236}">
                    <a16:creationId xmlns:a16="http://schemas.microsoft.com/office/drawing/2014/main" id="{C96CABDE-61F3-4D45-994A-50F9FD3A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33">
                <a:extLst>
                  <a:ext uri="{FF2B5EF4-FFF2-40B4-BE49-F238E27FC236}">
                    <a16:creationId xmlns:a16="http://schemas.microsoft.com/office/drawing/2014/main" id="{9598A5B2-2645-4C5B-8719-A17908CC9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59477C0-2193-48B7-9FC3-A3403D7035C3}"/>
                </a:ext>
              </a:extLst>
            </p:cNvPr>
            <p:cNvGrpSpPr/>
            <p:nvPr/>
          </p:nvGrpSpPr>
          <p:grpSpPr>
            <a:xfrm>
              <a:off x="2316841" y="1419792"/>
              <a:ext cx="856377" cy="1016360"/>
              <a:chOff x="2584022" y="4677722"/>
              <a:chExt cx="940229" cy="1156618"/>
            </a:xfrm>
          </p:grpSpPr>
          <p:sp>
            <p:nvSpPr>
              <p:cNvPr id="91" name="Rectangle 21">
                <a:extLst>
                  <a:ext uri="{FF2B5EF4-FFF2-40B4-BE49-F238E27FC236}">
                    <a16:creationId xmlns:a16="http://schemas.microsoft.com/office/drawing/2014/main" id="{BEC33E7F-1F43-4619-8ABD-08ECA744A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22">
                <a:extLst>
                  <a:ext uri="{FF2B5EF4-FFF2-40B4-BE49-F238E27FC236}">
                    <a16:creationId xmlns:a16="http://schemas.microsoft.com/office/drawing/2014/main" id="{A19C67BB-F68C-4F75-954D-F36EC5B68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24">
                <a:extLst>
                  <a:ext uri="{FF2B5EF4-FFF2-40B4-BE49-F238E27FC236}">
                    <a16:creationId xmlns:a16="http://schemas.microsoft.com/office/drawing/2014/main" id="{95F1C4F3-B3A0-46F8-8B00-D07172EE1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33">
                <a:extLst>
                  <a:ext uri="{FF2B5EF4-FFF2-40B4-BE49-F238E27FC236}">
                    <a16:creationId xmlns:a16="http://schemas.microsoft.com/office/drawing/2014/main" id="{F43C9B79-9961-4D13-989B-4985E13E3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6" y="4789983"/>
                <a:ext cx="258715" cy="24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997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FCBCE807-475C-44D1-8FC4-8E83C83FFD36}"/>
              </a:ext>
            </a:extLst>
          </p:cNvPr>
          <p:cNvSpPr/>
          <p:nvPr/>
        </p:nvSpPr>
        <p:spPr>
          <a:xfrm>
            <a:off x="5934292" y="2823857"/>
            <a:ext cx="75899" cy="73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FFF395A-2E8A-4632-A70C-19F175609D90}"/>
              </a:ext>
            </a:extLst>
          </p:cNvPr>
          <p:cNvSpPr/>
          <p:nvPr/>
        </p:nvSpPr>
        <p:spPr>
          <a:xfrm>
            <a:off x="5934792" y="2993510"/>
            <a:ext cx="75899" cy="73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D834B26-3C37-4F3B-9D4A-8772AF90AE80}"/>
              </a:ext>
            </a:extLst>
          </p:cNvPr>
          <p:cNvSpPr/>
          <p:nvPr/>
        </p:nvSpPr>
        <p:spPr>
          <a:xfrm>
            <a:off x="5934292" y="3162981"/>
            <a:ext cx="75899" cy="73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E4C786A-56DB-41CD-B9A2-A98C942B132D}"/>
              </a:ext>
            </a:extLst>
          </p:cNvPr>
          <p:cNvGrpSpPr/>
          <p:nvPr/>
        </p:nvGrpSpPr>
        <p:grpSpPr>
          <a:xfrm>
            <a:off x="9108230" y="1813794"/>
            <a:ext cx="1068474" cy="1767606"/>
            <a:chOff x="6669830" y="1813794"/>
            <a:chExt cx="1068474" cy="1767606"/>
          </a:xfrm>
        </p:grpSpPr>
        <p:sp>
          <p:nvSpPr>
            <p:cNvPr id="119" name="Flowchart: Process 118">
              <a:extLst>
                <a:ext uri="{FF2B5EF4-FFF2-40B4-BE49-F238E27FC236}">
                  <a16:creationId xmlns:a16="http://schemas.microsoft.com/office/drawing/2014/main" id="{D06CE525-F789-40A1-8305-3F9F7620DB23}"/>
                </a:ext>
              </a:extLst>
            </p:cNvPr>
            <p:cNvSpPr/>
            <p:nvPr/>
          </p:nvSpPr>
          <p:spPr>
            <a:xfrm>
              <a:off x="6669830" y="1813794"/>
              <a:ext cx="1068474" cy="176760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131E374-B940-43A5-862B-E6CA881F7D85}"/>
                </a:ext>
              </a:extLst>
            </p:cNvPr>
            <p:cNvSpPr/>
            <p:nvPr/>
          </p:nvSpPr>
          <p:spPr>
            <a:xfrm>
              <a:off x="6741360" y="1946286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76D0530-61FD-48B3-AAC9-221C4ABBD660}"/>
                </a:ext>
              </a:extLst>
            </p:cNvPr>
            <p:cNvSpPr/>
            <p:nvPr/>
          </p:nvSpPr>
          <p:spPr>
            <a:xfrm>
              <a:off x="6741360" y="2465152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587F5577-B22A-4F0F-BF53-305C5AB65ABF}"/>
                </a:ext>
              </a:extLst>
            </p:cNvPr>
            <p:cNvSpPr/>
            <p:nvPr/>
          </p:nvSpPr>
          <p:spPr>
            <a:xfrm>
              <a:off x="6741360" y="3139466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88C97CC-326E-4BF2-A093-1C89140CF6FD}"/>
                </a:ext>
              </a:extLst>
            </p:cNvPr>
            <p:cNvSpPr/>
            <p:nvPr/>
          </p:nvSpPr>
          <p:spPr>
            <a:xfrm>
              <a:off x="7045712" y="2238411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9E02D94-1331-4E20-A37D-18450BAC5B4D}"/>
                </a:ext>
              </a:extLst>
            </p:cNvPr>
            <p:cNvSpPr/>
            <p:nvPr/>
          </p:nvSpPr>
          <p:spPr>
            <a:xfrm>
              <a:off x="7045712" y="2823009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CDB9ED4-6DB3-48C4-8299-C6497E0E94A0}"/>
                </a:ext>
              </a:extLst>
            </p:cNvPr>
            <p:cNvSpPr/>
            <p:nvPr/>
          </p:nvSpPr>
          <p:spPr>
            <a:xfrm>
              <a:off x="7370611" y="2469371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C5BC2F2-8234-4A34-A460-D57748C73458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8842694" y="1842775"/>
            <a:ext cx="26553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22E99B4-BAE3-4289-9167-A081BEAE7AC5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8838603" y="2535765"/>
            <a:ext cx="26553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83C234B-BC17-48C0-ABF5-E529C5AB4E63}"/>
              </a:ext>
            </a:extLst>
          </p:cNvPr>
          <p:cNvCxnSpPr>
            <a:cxnSpLocks/>
          </p:cNvCxnSpPr>
          <p:nvPr/>
        </p:nvCxnSpPr>
        <p:spPr>
          <a:xfrm>
            <a:off x="8842694" y="3505200"/>
            <a:ext cx="261445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720089D-1BBC-4F41-B100-D9DA0F314507}"/>
              </a:ext>
            </a:extLst>
          </p:cNvPr>
          <p:cNvCxnSpPr>
            <a:cxnSpLocks/>
          </p:cNvCxnSpPr>
          <p:nvPr/>
        </p:nvCxnSpPr>
        <p:spPr>
          <a:xfrm>
            <a:off x="7575735" y="3219841"/>
            <a:ext cx="1161" cy="209159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60">
            <a:extLst>
              <a:ext uri="{FF2B5EF4-FFF2-40B4-BE49-F238E27FC236}">
                <a16:creationId xmlns:a16="http://schemas.microsoft.com/office/drawing/2014/main" id="{91C96A5C-C003-4AE2-86DB-F91BF91B5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444" y="2486816"/>
            <a:ext cx="435078" cy="3325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</a:p>
        </p:txBody>
      </p:sp>
      <p:sp>
        <p:nvSpPr>
          <p:cNvPr id="131" name="Rectangle 60">
            <a:extLst>
              <a:ext uri="{FF2B5EF4-FFF2-40B4-BE49-F238E27FC236}">
                <a16:creationId xmlns:a16="http://schemas.microsoft.com/office/drawing/2014/main" id="{E5A307D1-41FF-4370-A2AD-2CE9545F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522" y="2486816"/>
            <a:ext cx="435078" cy="332584"/>
          </a:xfrm>
          <a:prstGeom prst="rect">
            <a:avLst/>
          </a:prstGeom>
          <a:solidFill>
            <a:srgbClr val="E2EF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</a:t>
            </a:r>
            <a:r>
              <a:rPr lang="en-US" baseline="-25000" dirty="0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BDB1974-205A-4CE7-A35A-8E4E1392208E}"/>
              </a:ext>
            </a:extLst>
          </p:cNvPr>
          <p:cNvSpPr txBox="1"/>
          <p:nvPr/>
        </p:nvSpPr>
        <p:spPr>
          <a:xfrm>
            <a:off x="4270065" y="4050268"/>
            <a:ext cx="464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Instead of using adders F5-HD uses LUTs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2990A19E-5339-444A-AD98-CDFC24E2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198" y="4472591"/>
            <a:ext cx="2618908" cy="1879951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C3EB808-D27B-420A-9F3E-206643B266B1}"/>
              </a:ext>
            </a:extLst>
          </p:cNvPr>
          <p:cNvGrpSpPr/>
          <p:nvPr/>
        </p:nvGrpSpPr>
        <p:grpSpPr>
          <a:xfrm>
            <a:off x="5572573" y="4445360"/>
            <a:ext cx="1166303" cy="1901467"/>
            <a:chOff x="6669830" y="1813794"/>
            <a:chExt cx="1068474" cy="1767606"/>
          </a:xfrm>
        </p:grpSpPr>
        <p:sp>
          <p:nvSpPr>
            <p:cNvPr id="135" name="Flowchart: Process 134">
              <a:extLst>
                <a:ext uri="{FF2B5EF4-FFF2-40B4-BE49-F238E27FC236}">
                  <a16:creationId xmlns:a16="http://schemas.microsoft.com/office/drawing/2014/main" id="{3F0D8FBF-D6F7-4D83-8C01-79369FB65334}"/>
                </a:ext>
              </a:extLst>
            </p:cNvPr>
            <p:cNvSpPr/>
            <p:nvPr/>
          </p:nvSpPr>
          <p:spPr>
            <a:xfrm>
              <a:off x="6669830" y="1813794"/>
              <a:ext cx="1068474" cy="176760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D01E8DC-CACA-4F7E-9AB7-48C958F5A6CF}"/>
                </a:ext>
              </a:extLst>
            </p:cNvPr>
            <p:cNvSpPr/>
            <p:nvPr/>
          </p:nvSpPr>
          <p:spPr>
            <a:xfrm>
              <a:off x="6741360" y="1946286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5AD6E6FD-74CE-4B98-A3A2-8CF26565F4AA}"/>
                </a:ext>
              </a:extLst>
            </p:cNvPr>
            <p:cNvSpPr/>
            <p:nvPr/>
          </p:nvSpPr>
          <p:spPr>
            <a:xfrm>
              <a:off x="6741360" y="2465152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D60C365-AC12-4D56-945B-C073337D3C7A}"/>
                </a:ext>
              </a:extLst>
            </p:cNvPr>
            <p:cNvSpPr/>
            <p:nvPr/>
          </p:nvSpPr>
          <p:spPr>
            <a:xfrm>
              <a:off x="6741360" y="3139466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B0675EB-5F4C-44B9-9BAF-F0D3766712C1}"/>
                </a:ext>
              </a:extLst>
            </p:cNvPr>
            <p:cNvSpPr/>
            <p:nvPr/>
          </p:nvSpPr>
          <p:spPr>
            <a:xfrm>
              <a:off x="7045712" y="2238411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D0EB577-02A1-4F8C-9595-153D38C913D9}"/>
                </a:ext>
              </a:extLst>
            </p:cNvPr>
            <p:cNvSpPr/>
            <p:nvPr/>
          </p:nvSpPr>
          <p:spPr>
            <a:xfrm>
              <a:off x="7045712" y="2823009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3D83689-8958-4508-A2D8-5F108A8D02D0}"/>
                </a:ext>
              </a:extLst>
            </p:cNvPr>
            <p:cNvSpPr/>
            <p:nvPr/>
          </p:nvSpPr>
          <p:spPr>
            <a:xfrm>
              <a:off x="7370611" y="2469371"/>
              <a:ext cx="252930" cy="261958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A77985F-D0ED-4E12-8DCB-6F66A331FFE5}"/>
              </a:ext>
            </a:extLst>
          </p:cNvPr>
          <p:cNvCxnSpPr>
            <a:cxnSpLocks/>
          </p:cNvCxnSpPr>
          <p:nvPr/>
        </p:nvCxnSpPr>
        <p:spPr>
          <a:xfrm flipH="1">
            <a:off x="5257800" y="4814692"/>
            <a:ext cx="312265" cy="0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FB3F4F4-EA0A-4121-B487-A39A085F8C98}"/>
              </a:ext>
            </a:extLst>
          </p:cNvPr>
          <p:cNvCxnSpPr>
            <a:cxnSpLocks/>
          </p:cNvCxnSpPr>
          <p:nvPr/>
        </p:nvCxnSpPr>
        <p:spPr>
          <a:xfrm flipH="1">
            <a:off x="5257800" y="5029200"/>
            <a:ext cx="312265" cy="0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7B098AF-162A-4554-AB8F-7AF88CBB435C}"/>
              </a:ext>
            </a:extLst>
          </p:cNvPr>
          <p:cNvCxnSpPr>
            <a:cxnSpLocks/>
          </p:cNvCxnSpPr>
          <p:nvPr/>
        </p:nvCxnSpPr>
        <p:spPr>
          <a:xfrm flipH="1">
            <a:off x="5257800" y="5801491"/>
            <a:ext cx="312265" cy="0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FD3D2277-9E69-4B14-BD33-024F9D0BD43F}"/>
              </a:ext>
            </a:extLst>
          </p:cNvPr>
          <p:cNvSpPr/>
          <p:nvPr/>
        </p:nvSpPr>
        <p:spPr>
          <a:xfrm>
            <a:off x="5362083" y="5210907"/>
            <a:ext cx="48118" cy="45719"/>
          </a:xfrm>
          <a:prstGeom prst="ellipse">
            <a:avLst/>
          </a:prstGeom>
          <a:pattFill prst="pct20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C59C9E37-6932-4D6F-B6BE-4DD14D246A78}"/>
              </a:ext>
            </a:extLst>
          </p:cNvPr>
          <p:cNvSpPr/>
          <p:nvPr/>
        </p:nvSpPr>
        <p:spPr>
          <a:xfrm>
            <a:off x="5362583" y="5380560"/>
            <a:ext cx="48118" cy="45719"/>
          </a:xfrm>
          <a:prstGeom prst="ellipse">
            <a:avLst/>
          </a:prstGeom>
          <a:pattFill prst="pct20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85ED2395-91DF-44C2-8A6C-A645B726355B}"/>
              </a:ext>
            </a:extLst>
          </p:cNvPr>
          <p:cNvSpPr/>
          <p:nvPr/>
        </p:nvSpPr>
        <p:spPr>
          <a:xfrm>
            <a:off x="5362083" y="5550031"/>
            <a:ext cx="48118" cy="45719"/>
          </a:xfrm>
          <a:prstGeom prst="ellipse">
            <a:avLst/>
          </a:prstGeom>
          <a:pattFill prst="pct20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Left Brace 147">
            <a:extLst>
              <a:ext uri="{FF2B5EF4-FFF2-40B4-BE49-F238E27FC236}">
                <a16:creationId xmlns:a16="http://schemas.microsoft.com/office/drawing/2014/main" id="{78C3801D-65F1-4CE9-8248-9D79E7CDCB1A}"/>
              </a:ext>
            </a:extLst>
          </p:cNvPr>
          <p:cNvSpPr/>
          <p:nvPr/>
        </p:nvSpPr>
        <p:spPr>
          <a:xfrm>
            <a:off x="5160432" y="4733961"/>
            <a:ext cx="58089" cy="1147017"/>
          </a:xfrm>
          <a:prstGeom prst="leftBrace">
            <a:avLst>
              <a:gd name="adj1" fmla="val 214939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AAAA960-7202-4517-A5F4-207CE7798449}"/>
              </a:ext>
            </a:extLst>
          </p:cNvPr>
          <p:cNvSpPr txBox="1"/>
          <p:nvPr/>
        </p:nvSpPr>
        <p:spPr>
          <a:xfrm>
            <a:off x="4164690" y="5045576"/>
            <a:ext cx="116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36 bits</a:t>
            </a:r>
          </a:p>
        </p:txBody>
      </p:sp>
      <p:sp>
        <p:nvSpPr>
          <p:cNvPr id="150" name="Arrow: Right 149">
            <a:extLst>
              <a:ext uri="{FF2B5EF4-FFF2-40B4-BE49-F238E27FC236}">
                <a16:creationId xmlns:a16="http://schemas.microsoft.com/office/drawing/2014/main" id="{FD65E179-915D-4B9A-AA71-5FB340C3132C}"/>
              </a:ext>
            </a:extLst>
          </p:cNvPr>
          <p:cNvSpPr/>
          <p:nvPr/>
        </p:nvSpPr>
        <p:spPr>
          <a:xfrm>
            <a:off x="6816127" y="5210907"/>
            <a:ext cx="577698" cy="29633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Left Brace 150">
            <a:extLst>
              <a:ext uri="{FF2B5EF4-FFF2-40B4-BE49-F238E27FC236}">
                <a16:creationId xmlns:a16="http://schemas.microsoft.com/office/drawing/2014/main" id="{51D61C57-5A2C-44A4-8783-C8BC5D199285}"/>
              </a:ext>
            </a:extLst>
          </p:cNvPr>
          <p:cNvSpPr/>
          <p:nvPr/>
        </p:nvSpPr>
        <p:spPr>
          <a:xfrm>
            <a:off x="2782464" y="1676400"/>
            <a:ext cx="173871" cy="2085184"/>
          </a:xfrm>
          <a:prstGeom prst="leftBrace">
            <a:avLst>
              <a:gd name="adj1" fmla="val 214939"/>
              <a:gd name="adj2" fmla="val 50000"/>
            </a:avLst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F5519C4-DF2A-4207-8173-51DC42964051}"/>
              </a:ext>
            </a:extLst>
          </p:cNvPr>
          <p:cNvSpPr txBox="1"/>
          <p:nvPr/>
        </p:nvSpPr>
        <p:spPr>
          <a:xfrm rot="16200000">
            <a:off x="1783200" y="2378114"/>
            <a:ext cx="163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#Features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CB6078C-1627-4CED-B1CF-538CD2E6DE9E}"/>
              </a:ext>
            </a:extLst>
          </p:cNvPr>
          <p:cNvCxnSpPr/>
          <p:nvPr/>
        </p:nvCxnSpPr>
        <p:spPr>
          <a:xfrm>
            <a:off x="2057400" y="1371600"/>
            <a:ext cx="0" cy="5105400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AutoShape 3">
            <a:extLst>
              <a:ext uri="{FF2B5EF4-FFF2-40B4-BE49-F238E27FC236}">
                <a16:creationId xmlns:a16="http://schemas.microsoft.com/office/drawing/2014/main" id="{E99BDCE3-FF02-418C-851A-C5533597AD1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6038" y="2144713"/>
            <a:ext cx="1935162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5">
            <a:extLst>
              <a:ext uri="{FF2B5EF4-FFF2-40B4-BE49-F238E27FC236}">
                <a16:creationId xmlns:a16="http://schemas.microsoft.com/office/drawing/2014/main" id="{EBD29CD6-6EBD-454F-8321-AF8074619F9D}"/>
              </a:ext>
            </a:extLst>
          </p:cNvPr>
          <p:cNvSpPr>
            <a:spLocks/>
          </p:cNvSpPr>
          <p:nvPr/>
        </p:nvSpPr>
        <p:spPr bwMode="auto">
          <a:xfrm>
            <a:off x="68263" y="3867150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6">
            <a:extLst>
              <a:ext uri="{FF2B5EF4-FFF2-40B4-BE49-F238E27FC236}">
                <a16:creationId xmlns:a16="http://schemas.microsoft.com/office/drawing/2014/main" id="{F835086E-B41E-4F2E-85A4-31CE1CDB6D3A}"/>
              </a:ext>
            </a:extLst>
          </p:cNvPr>
          <p:cNvSpPr>
            <a:spLocks/>
          </p:cNvSpPr>
          <p:nvPr/>
        </p:nvSpPr>
        <p:spPr bwMode="auto">
          <a:xfrm>
            <a:off x="68263" y="3867150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Rectangle 7">
            <a:extLst>
              <a:ext uri="{FF2B5EF4-FFF2-40B4-BE49-F238E27FC236}">
                <a16:creationId xmlns:a16="http://schemas.microsoft.com/office/drawing/2014/main" id="{0D5D07AD-FC3B-4E67-83EB-EC9097F27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8" y="3905934"/>
            <a:ext cx="1241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Design Analyzer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8">
            <a:extLst>
              <a:ext uri="{FF2B5EF4-FFF2-40B4-BE49-F238E27FC236}">
                <a16:creationId xmlns:a16="http://schemas.microsoft.com/office/drawing/2014/main" id="{CB5FEBA0-E538-4973-9507-308EEBCF9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63763"/>
            <a:ext cx="1871662" cy="1506537"/>
          </a:xfrm>
          <a:prstGeom prst="rect">
            <a:avLst/>
          </a:prstGeom>
          <a:solidFill>
            <a:srgbClr val="DEEB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Rectangle 9">
            <a:extLst>
              <a:ext uri="{FF2B5EF4-FFF2-40B4-BE49-F238E27FC236}">
                <a16:creationId xmlns:a16="http://schemas.microsoft.com/office/drawing/2014/main" id="{0F927ED7-39BF-4BBB-9A70-CB9440FD2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63763"/>
            <a:ext cx="1871662" cy="150653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Rectangle 10">
            <a:extLst>
              <a:ext uri="{FF2B5EF4-FFF2-40B4-BE49-F238E27FC236}">
                <a16:creationId xmlns:a16="http://schemas.microsoft.com/office/drawing/2014/main" id="{B03BB38A-64A8-415F-883F-DD107B9BF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239963"/>
            <a:ext cx="5921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11">
            <a:extLst>
              <a:ext uri="{FF2B5EF4-FFF2-40B4-BE49-F238E27FC236}">
                <a16:creationId xmlns:a16="http://schemas.microsoft.com/office/drawing/2014/main" id="{6C819CD7-9555-4FB6-A700-5F2D108F8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239963"/>
            <a:ext cx="185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12">
            <a:extLst>
              <a:ext uri="{FF2B5EF4-FFF2-40B4-BE49-F238E27FC236}">
                <a16:creationId xmlns:a16="http://schemas.microsoft.com/office/drawing/2014/main" id="{585DC513-3202-4359-BA1B-2FD6AC1B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2239963"/>
            <a:ext cx="9985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optimized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3">
            <a:extLst>
              <a:ext uri="{FF2B5EF4-FFF2-40B4-BE49-F238E27FC236}">
                <a16:creationId xmlns:a16="http://schemas.microsoft.com/office/drawing/2014/main" id="{C60FCF4C-0C2C-4475-BA50-8EC610C8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489200"/>
            <a:ext cx="10302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Templates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14">
            <a:extLst>
              <a:ext uri="{FF2B5EF4-FFF2-40B4-BE49-F238E27FC236}">
                <a16:creationId xmlns:a16="http://schemas.microsoft.com/office/drawing/2014/main" id="{3EAA8FAE-A7AE-4616-9640-2E74C215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186113"/>
            <a:ext cx="846137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15">
            <a:extLst>
              <a:ext uri="{FF2B5EF4-FFF2-40B4-BE49-F238E27FC236}">
                <a16:creationId xmlns:a16="http://schemas.microsoft.com/office/drawing/2014/main" id="{E63982E0-9EEB-48D3-B313-0FD15F4C4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186113"/>
            <a:ext cx="846137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16">
            <a:extLst>
              <a:ext uri="{FF2B5EF4-FFF2-40B4-BE49-F238E27FC236}">
                <a16:creationId xmlns:a16="http://schemas.microsoft.com/office/drawing/2014/main" id="{9C50738F-F0DB-455F-AE29-089F39E2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3286125"/>
            <a:ext cx="311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17">
            <a:extLst>
              <a:ext uri="{FF2B5EF4-FFF2-40B4-BE49-F238E27FC236}">
                <a16:creationId xmlns:a16="http://schemas.microsoft.com/office/drawing/2014/main" id="{61080C01-C2CF-4E40-8BF1-B8A40984E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186113"/>
            <a:ext cx="844550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Rectangle 18">
            <a:extLst>
              <a:ext uri="{FF2B5EF4-FFF2-40B4-BE49-F238E27FC236}">
                <a16:creationId xmlns:a16="http://schemas.microsoft.com/office/drawing/2014/main" id="{6B560C29-AB18-4A0C-824C-245DB8B07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186113"/>
            <a:ext cx="844550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Rectangle 19">
            <a:extLst>
              <a:ext uri="{FF2B5EF4-FFF2-40B4-BE49-F238E27FC236}">
                <a16:creationId xmlns:a16="http://schemas.microsoft.com/office/drawing/2014/main" id="{504AF4F3-32E2-4733-BC9B-B81C75C03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286125"/>
            <a:ext cx="311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20">
            <a:extLst>
              <a:ext uri="{FF2B5EF4-FFF2-40B4-BE49-F238E27FC236}">
                <a16:creationId xmlns:a16="http://schemas.microsoft.com/office/drawing/2014/main" id="{E7634CCE-CE1A-4F09-82BD-ED375DD6D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2709863"/>
            <a:ext cx="846137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21">
            <a:extLst>
              <a:ext uri="{FF2B5EF4-FFF2-40B4-BE49-F238E27FC236}">
                <a16:creationId xmlns:a16="http://schemas.microsoft.com/office/drawing/2014/main" id="{1AF60CF9-32F6-4E21-BA24-26A808ADC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2709863"/>
            <a:ext cx="846137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Rectangle 22">
            <a:extLst>
              <a:ext uri="{FF2B5EF4-FFF2-40B4-BE49-F238E27FC236}">
                <a16:creationId xmlns:a16="http://schemas.microsoft.com/office/drawing/2014/main" id="{FD111261-DF91-4309-B691-748560576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2809875"/>
            <a:ext cx="7953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Encoding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" name="Line 23">
            <a:extLst>
              <a:ext uri="{FF2B5EF4-FFF2-40B4-BE49-F238E27FC236}">
                <a16:creationId xmlns:a16="http://schemas.microsoft.com/office/drawing/2014/main" id="{5C92D5A0-7CAF-4004-9AEB-A6E54010E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3659188"/>
            <a:ext cx="0" cy="12065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7" name="Freeform 24">
            <a:extLst>
              <a:ext uri="{FF2B5EF4-FFF2-40B4-BE49-F238E27FC236}">
                <a16:creationId xmlns:a16="http://schemas.microsoft.com/office/drawing/2014/main" id="{10C669F1-CFD3-4ED2-AD35-74A95CA31BA8}"/>
              </a:ext>
            </a:extLst>
          </p:cNvPr>
          <p:cNvSpPr>
            <a:spLocks/>
          </p:cNvSpPr>
          <p:nvPr/>
        </p:nvSpPr>
        <p:spPr bwMode="auto">
          <a:xfrm>
            <a:off x="989013" y="3759200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4"/>
                  <a:pt x="64" y="14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8" name="Rectangle 25">
            <a:extLst>
              <a:ext uri="{FF2B5EF4-FFF2-40B4-BE49-F238E27FC236}">
                <a16:creationId xmlns:a16="http://schemas.microsoft.com/office/drawing/2014/main" id="{D9227DC7-6D06-46CC-A38B-46B2C2F96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709863"/>
            <a:ext cx="844550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Rectangle 26">
            <a:extLst>
              <a:ext uri="{FF2B5EF4-FFF2-40B4-BE49-F238E27FC236}">
                <a16:creationId xmlns:a16="http://schemas.microsoft.com/office/drawing/2014/main" id="{0C48EC65-9B94-4041-B904-69F50A0D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709863"/>
            <a:ext cx="844550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27">
            <a:extLst>
              <a:ext uri="{FF2B5EF4-FFF2-40B4-BE49-F238E27FC236}">
                <a16:creationId xmlns:a16="http://schemas.microsoft.com/office/drawing/2014/main" id="{9EEEDE8D-51E8-4889-B7D0-B59F4B6CE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2809875"/>
            <a:ext cx="8270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HD Model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Line 28">
            <a:extLst>
              <a:ext uri="{FF2B5EF4-FFF2-40B4-BE49-F238E27FC236}">
                <a16:creationId xmlns:a16="http://schemas.microsoft.com/office/drawing/2014/main" id="{749F3237-BE92-4411-90E7-F40891A03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173538"/>
            <a:ext cx="0" cy="12541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2" name="Freeform 29">
            <a:extLst>
              <a:ext uri="{FF2B5EF4-FFF2-40B4-BE49-F238E27FC236}">
                <a16:creationId xmlns:a16="http://schemas.microsoft.com/office/drawing/2014/main" id="{8CBEEA97-EB5E-4128-8E08-02AD0478A8E9}"/>
              </a:ext>
            </a:extLst>
          </p:cNvPr>
          <p:cNvSpPr>
            <a:spLocks/>
          </p:cNvSpPr>
          <p:nvPr/>
        </p:nvSpPr>
        <p:spPr bwMode="auto">
          <a:xfrm>
            <a:off x="989013" y="4276725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5"/>
                  <a:pt x="64" y="15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3" name="Freeform 30">
            <a:extLst>
              <a:ext uri="{FF2B5EF4-FFF2-40B4-BE49-F238E27FC236}">
                <a16:creationId xmlns:a16="http://schemas.microsoft.com/office/drawing/2014/main" id="{98F6E24E-ABE8-4FAF-B59D-7270393B2137}"/>
              </a:ext>
            </a:extLst>
          </p:cNvPr>
          <p:cNvSpPr>
            <a:spLocks/>
          </p:cNvSpPr>
          <p:nvPr/>
        </p:nvSpPr>
        <p:spPr bwMode="auto">
          <a:xfrm>
            <a:off x="68263" y="437038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31">
            <a:extLst>
              <a:ext uri="{FF2B5EF4-FFF2-40B4-BE49-F238E27FC236}">
                <a16:creationId xmlns:a16="http://schemas.microsoft.com/office/drawing/2014/main" id="{2E0A6B3E-09C5-4B26-85C6-2BF32FC824DD}"/>
              </a:ext>
            </a:extLst>
          </p:cNvPr>
          <p:cNvSpPr>
            <a:spLocks/>
          </p:cNvSpPr>
          <p:nvPr/>
        </p:nvSpPr>
        <p:spPr bwMode="auto">
          <a:xfrm>
            <a:off x="68263" y="437038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Rectangle 32">
            <a:extLst>
              <a:ext uri="{FF2B5EF4-FFF2-40B4-BE49-F238E27FC236}">
                <a16:creationId xmlns:a16="http://schemas.microsoft.com/office/drawing/2014/main" id="{01E1D30D-49A3-444B-BFCB-ADD5CFCAC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92" y="4412056"/>
            <a:ext cx="1288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Model Generator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Freeform 33">
            <a:extLst>
              <a:ext uri="{FF2B5EF4-FFF2-40B4-BE49-F238E27FC236}">
                <a16:creationId xmlns:a16="http://schemas.microsoft.com/office/drawing/2014/main" id="{DE7193CC-962E-4380-A854-265C6EAD098F}"/>
              </a:ext>
            </a:extLst>
          </p:cNvPr>
          <p:cNvSpPr>
            <a:spLocks/>
          </p:cNvSpPr>
          <p:nvPr/>
        </p:nvSpPr>
        <p:spPr bwMode="auto">
          <a:xfrm>
            <a:off x="68263" y="487203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34">
            <a:extLst>
              <a:ext uri="{FF2B5EF4-FFF2-40B4-BE49-F238E27FC236}">
                <a16:creationId xmlns:a16="http://schemas.microsoft.com/office/drawing/2014/main" id="{95A79B0F-7F43-41D8-913B-AE9AE76E8B49}"/>
              </a:ext>
            </a:extLst>
          </p:cNvPr>
          <p:cNvSpPr>
            <a:spLocks/>
          </p:cNvSpPr>
          <p:nvPr/>
        </p:nvSpPr>
        <p:spPr bwMode="auto">
          <a:xfrm>
            <a:off x="68263" y="487203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Rectangle 35">
            <a:extLst>
              <a:ext uri="{FF2B5EF4-FFF2-40B4-BE49-F238E27FC236}">
                <a16:creationId xmlns:a16="http://schemas.microsoft.com/office/drawing/2014/main" id="{803C3348-3B9E-4589-BEEC-0D041707D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84" y="4902090"/>
            <a:ext cx="7646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Scheduler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Line 36">
            <a:extLst>
              <a:ext uri="{FF2B5EF4-FFF2-40B4-BE49-F238E27FC236}">
                <a16:creationId xmlns:a16="http://schemas.microsoft.com/office/drawing/2014/main" id="{1883ED8A-89F6-4968-9939-B16CD84E1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667250"/>
            <a:ext cx="0" cy="12541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0" name="Freeform 37">
            <a:extLst>
              <a:ext uri="{FF2B5EF4-FFF2-40B4-BE49-F238E27FC236}">
                <a16:creationId xmlns:a16="http://schemas.microsoft.com/office/drawing/2014/main" id="{682B9B7D-5524-475D-A0E6-04B1E9DC95F0}"/>
              </a:ext>
            </a:extLst>
          </p:cNvPr>
          <p:cNvSpPr>
            <a:spLocks/>
          </p:cNvSpPr>
          <p:nvPr/>
        </p:nvSpPr>
        <p:spPr bwMode="auto">
          <a:xfrm>
            <a:off x="989013" y="4770438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4"/>
                  <a:pt x="64" y="14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902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/>
      <p:bldP spid="145" grpId="0" animBg="1"/>
      <p:bldP spid="146" grpId="0" animBg="1"/>
      <p:bldP spid="147" grpId="0" animBg="1"/>
      <p:bldP spid="148" grpId="0" animBg="1"/>
      <p:bldP spid="149" grpId="0"/>
      <p:bldP spid="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36AA5-E511-43DA-85A0-6EC5C3FA6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6D6922-040E-4DF7-9A01-C16C4A556E6B}"/>
              </a:ext>
            </a:extLst>
          </p:cNvPr>
          <p:cNvCxnSpPr/>
          <p:nvPr/>
        </p:nvCxnSpPr>
        <p:spPr>
          <a:xfrm>
            <a:off x="2057400" y="1371600"/>
            <a:ext cx="0" cy="5105400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>
            <a:extLst>
              <a:ext uri="{FF2B5EF4-FFF2-40B4-BE49-F238E27FC236}">
                <a16:creationId xmlns:a16="http://schemas.microsoft.com/office/drawing/2014/main" id="{45CAAF2E-FFA5-49EA-94EB-6B44302BEAD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6038" y="2144713"/>
            <a:ext cx="1935162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A5A1F90-38D1-4F63-BB39-EC4550EC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63763"/>
            <a:ext cx="1871662" cy="1506537"/>
          </a:xfrm>
          <a:prstGeom prst="rect">
            <a:avLst/>
          </a:prstGeom>
          <a:solidFill>
            <a:srgbClr val="DEEB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2342D2B-F615-4A47-B126-27DDAF885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63763"/>
            <a:ext cx="1871662" cy="150653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A4DC54B-7487-4562-B5E8-E3FB18A98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239963"/>
            <a:ext cx="5921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3EB4A96-004E-4BD3-A3ED-92FEA389D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239963"/>
            <a:ext cx="185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A108761B-9EE6-4FB7-8FF6-27BB6750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2239963"/>
            <a:ext cx="9985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optimized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A3E8E072-099D-4E3E-A07E-5FE7E67A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489200"/>
            <a:ext cx="10302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Templates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9834311-4CA8-452B-A728-E944C310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186113"/>
            <a:ext cx="846137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0989C01-6C2C-47F7-947D-2FA401AB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186113"/>
            <a:ext cx="846137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3B3984FF-6B81-4FC0-B3B7-5B225F13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3286125"/>
            <a:ext cx="311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2CD9C6CC-E796-43E5-8A23-01B2FD1E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186113"/>
            <a:ext cx="844550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9C77153D-635C-4855-8425-576B1DBAB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186113"/>
            <a:ext cx="844550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7A69E1D-ED44-4778-8ACD-07135C76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286125"/>
            <a:ext cx="311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0440375-7491-4E4B-A9E4-4CD1D2B1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2709863"/>
            <a:ext cx="846137" cy="396875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09CF74E8-2D7A-4B54-B64F-5A323161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2709863"/>
            <a:ext cx="846137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B3821B17-8A8B-47C3-A0E4-F515F099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2809875"/>
            <a:ext cx="7953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Encoding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0174DFF8-3456-46F3-8518-4C54CB5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709863"/>
            <a:ext cx="844550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FA64A717-BC13-456D-9016-BAE2C6115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709863"/>
            <a:ext cx="844550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FF7B739C-A92D-41C1-9620-7585E731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2809875"/>
            <a:ext cx="8270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HD Model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ECB5AF5-6860-4CD0-9E4F-79C50201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F5-HD Architecture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4FC85F8-0C23-436F-8EB8-BFBF4E62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287" y="1600200"/>
            <a:ext cx="9615870" cy="4724400"/>
          </a:xfrm>
          <a:prstGeom prst="rect">
            <a:avLst/>
          </a:prstGeom>
        </p:spPr>
      </p:pic>
      <p:sp>
        <p:nvSpPr>
          <p:cNvPr id="43" name="Freeform 5">
            <a:extLst>
              <a:ext uri="{FF2B5EF4-FFF2-40B4-BE49-F238E27FC236}">
                <a16:creationId xmlns:a16="http://schemas.microsoft.com/office/drawing/2014/main" id="{8B44DB35-1FBB-46D8-BC5C-4DD5512583F0}"/>
              </a:ext>
            </a:extLst>
          </p:cNvPr>
          <p:cNvSpPr>
            <a:spLocks/>
          </p:cNvSpPr>
          <p:nvPr/>
        </p:nvSpPr>
        <p:spPr bwMode="auto">
          <a:xfrm>
            <a:off x="68263" y="3867150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B495E133-44BB-4941-AC07-6719390B7E26}"/>
              </a:ext>
            </a:extLst>
          </p:cNvPr>
          <p:cNvSpPr>
            <a:spLocks/>
          </p:cNvSpPr>
          <p:nvPr/>
        </p:nvSpPr>
        <p:spPr bwMode="auto">
          <a:xfrm>
            <a:off x="68263" y="3867150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566F1DE3-316F-493A-B3BD-4B604C9DC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8" y="3905934"/>
            <a:ext cx="1241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Design Analyzer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Line 23">
            <a:extLst>
              <a:ext uri="{FF2B5EF4-FFF2-40B4-BE49-F238E27FC236}">
                <a16:creationId xmlns:a16="http://schemas.microsoft.com/office/drawing/2014/main" id="{9FBB28BB-3D00-4090-815B-ACC18FB28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3659188"/>
            <a:ext cx="0" cy="12065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3A3F574B-F984-4261-8574-85FE1C9169AE}"/>
              </a:ext>
            </a:extLst>
          </p:cNvPr>
          <p:cNvSpPr>
            <a:spLocks/>
          </p:cNvSpPr>
          <p:nvPr/>
        </p:nvSpPr>
        <p:spPr bwMode="auto">
          <a:xfrm>
            <a:off x="989013" y="3759200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4"/>
                  <a:pt x="64" y="14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" name="Line 28">
            <a:extLst>
              <a:ext uri="{FF2B5EF4-FFF2-40B4-BE49-F238E27FC236}">
                <a16:creationId xmlns:a16="http://schemas.microsoft.com/office/drawing/2014/main" id="{AD3A50CA-DBFB-4F8F-B902-C30ED7A25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173538"/>
            <a:ext cx="0" cy="12541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" name="Freeform 29">
            <a:extLst>
              <a:ext uri="{FF2B5EF4-FFF2-40B4-BE49-F238E27FC236}">
                <a16:creationId xmlns:a16="http://schemas.microsoft.com/office/drawing/2014/main" id="{9CEF79B6-B5EB-45C7-8441-1F086C1D7A80}"/>
              </a:ext>
            </a:extLst>
          </p:cNvPr>
          <p:cNvSpPr>
            <a:spLocks/>
          </p:cNvSpPr>
          <p:nvPr/>
        </p:nvSpPr>
        <p:spPr bwMode="auto">
          <a:xfrm>
            <a:off x="989013" y="4276725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5"/>
                  <a:pt x="64" y="15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" name="Freeform 30">
            <a:extLst>
              <a:ext uri="{FF2B5EF4-FFF2-40B4-BE49-F238E27FC236}">
                <a16:creationId xmlns:a16="http://schemas.microsoft.com/office/drawing/2014/main" id="{4AA4AB8E-0B7A-4F45-8E4A-160E7465DF30}"/>
              </a:ext>
            </a:extLst>
          </p:cNvPr>
          <p:cNvSpPr>
            <a:spLocks/>
          </p:cNvSpPr>
          <p:nvPr/>
        </p:nvSpPr>
        <p:spPr bwMode="auto">
          <a:xfrm>
            <a:off x="68263" y="437038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1">
            <a:extLst>
              <a:ext uri="{FF2B5EF4-FFF2-40B4-BE49-F238E27FC236}">
                <a16:creationId xmlns:a16="http://schemas.microsoft.com/office/drawing/2014/main" id="{758E010D-1621-4515-9047-E65F2F8BDB59}"/>
              </a:ext>
            </a:extLst>
          </p:cNvPr>
          <p:cNvSpPr>
            <a:spLocks/>
          </p:cNvSpPr>
          <p:nvPr/>
        </p:nvSpPr>
        <p:spPr bwMode="auto">
          <a:xfrm>
            <a:off x="68263" y="437038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32">
            <a:extLst>
              <a:ext uri="{FF2B5EF4-FFF2-40B4-BE49-F238E27FC236}">
                <a16:creationId xmlns:a16="http://schemas.microsoft.com/office/drawing/2014/main" id="{C92F8156-F676-4D2E-90B9-6AF42AE4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92" y="4412056"/>
            <a:ext cx="1288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Model Generator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Freeform 33">
            <a:extLst>
              <a:ext uri="{FF2B5EF4-FFF2-40B4-BE49-F238E27FC236}">
                <a16:creationId xmlns:a16="http://schemas.microsoft.com/office/drawing/2014/main" id="{16C21F51-CA4F-43C4-8E19-94C37D857A04}"/>
              </a:ext>
            </a:extLst>
          </p:cNvPr>
          <p:cNvSpPr>
            <a:spLocks/>
          </p:cNvSpPr>
          <p:nvPr/>
        </p:nvSpPr>
        <p:spPr bwMode="auto">
          <a:xfrm>
            <a:off x="68263" y="487203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4">
            <a:extLst>
              <a:ext uri="{FF2B5EF4-FFF2-40B4-BE49-F238E27FC236}">
                <a16:creationId xmlns:a16="http://schemas.microsoft.com/office/drawing/2014/main" id="{2893D22D-D001-49D2-9F73-E94DB08C73A7}"/>
              </a:ext>
            </a:extLst>
          </p:cNvPr>
          <p:cNvSpPr>
            <a:spLocks/>
          </p:cNvSpPr>
          <p:nvPr/>
        </p:nvSpPr>
        <p:spPr bwMode="auto">
          <a:xfrm>
            <a:off x="68263" y="487203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35">
            <a:extLst>
              <a:ext uri="{FF2B5EF4-FFF2-40B4-BE49-F238E27FC236}">
                <a16:creationId xmlns:a16="http://schemas.microsoft.com/office/drawing/2014/main" id="{CF6CAF7B-66A0-4F8A-8CC2-8CA270B6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84" y="4902090"/>
            <a:ext cx="7646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Scheduler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Line 36">
            <a:extLst>
              <a:ext uri="{FF2B5EF4-FFF2-40B4-BE49-F238E27FC236}">
                <a16:creationId xmlns:a16="http://schemas.microsoft.com/office/drawing/2014/main" id="{AAE78C4E-D419-4E7F-A837-1FA1F3104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667250"/>
            <a:ext cx="0" cy="12541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7" name="Freeform 37">
            <a:extLst>
              <a:ext uri="{FF2B5EF4-FFF2-40B4-BE49-F238E27FC236}">
                <a16:creationId xmlns:a16="http://schemas.microsoft.com/office/drawing/2014/main" id="{30168B4D-3BD5-44AA-8BB4-FBADF23CD3AC}"/>
              </a:ext>
            </a:extLst>
          </p:cNvPr>
          <p:cNvSpPr>
            <a:spLocks/>
          </p:cNvSpPr>
          <p:nvPr/>
        </p:nvSpPr>
        <p:spPr bwMode="auto">
          <a:xfrm>
            <a:off x="989013" y="4770438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4"/>
                  <a:pt x="64" y="14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3639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36AA5-E511-43DA-85A0-6EC5C3FA6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6D6922-040E-4DF7-9A01-C16C4A556E6B}"/>
              </a:ext>
            </a:extLst>
          </p:cNvPr>
          <p:cNvCxnSpPr/>
          <p:nvPr/>
        </p:nvCxnSpPr>
        <p:spPr>
          <a:xfrm>
            <a:off x="2057400" y="1371600"/>
            <a:ext cx="0" cy="5105400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>
            <a:extLst>
              <a:ext uri="{FF2B5EF4-FFF2-40B4-BE49-F238E27FC236}">
                <a16:creationId xmlns:a16="http://schemas.microsoft.com/office/drawing/2014/main" id="{45CAAF2E-FFA5-49EA-94EB-6B44302BEAD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6038" y="2144713"/>
            <a:ext cx="1935162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A5A1F90-38D1-4F63-BB39-EC4550EC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63763"/>
            <a:ext cx="1871662" cy="1506537"/>
          </a:xfrm>
          <a:prstGeom prst="rect">
            <a:avLst/>
          </a:prstGeom>
          <a:solidFill>
            <a:srgbClr val="DEEB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2342D2B-F615-4A47-B126-27DDAF885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63763"/>
            <a:ext cx="1871662" cy="150653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A4DC54B-7487-4562-B5E8-E3FB18A98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239963"/>
            <a:ext cx="5921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3EB4A96-004E-4BD3-A3ED-92FEA389D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239963"/>
            <a:ext cx="185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A108761B-9EE6-4FB7-8FF6-27BB6750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2239963"/>
            <a:ext cx="9985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optimized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A3E8E072-099D-4E3E-A07E-5FE7E67A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489200"/>
            <a:ext cx="10302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Templates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9834311-4CA8-452B-A728-E944C310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186113"/>
            <a:ext cx="846137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0989C01-6C2C-47F7-947D-2FA401AB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186113"/>
            <a:ext cx="846137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3B3984FF-6B81-4FC0-B3B7-5B225F13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3286125"/>
            <a:ext cx="311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2CD9C6CC-E796-43E5-8A23-01B2FD1E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186113"/>
            <a:ext cx="844550" cy="39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9C77153D-635C-4855-8425-576B1DBAB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186113"/>
            <a:ext cx="844550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7A69E1D-ED44-4778-8ACD-07135C76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286125"/>
            <a:ext cx="311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0440375-7491-4E4B-A9E4-4CD1D2B1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2709863"/>
            <a:ext cx="846137" cy="396875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09CF74E8-2D7A-4B54-B64F-5A323161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2709863"/>
            <a:ext cx="846137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B3821B17-8A8B-47C3-A0E4-F515F099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2809875"/>
            <a:ext cx="7953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Encoding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0174DFF8-3456-46F3-8518-4C54CB5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709863"/>
            <a:ext cx="844550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FA64A717-BC13-456D-9016-BAE2C6115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709863"/>
            <a:ext cx="844550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FF7B739C-A92D-41C1-9620-7585E731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2809875"/>
            <a:ext cx="8270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HD Model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9A037108-3B65-47C4-B9BD-39E3397F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F5-HD Processing Unit/Engine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56BBFEB-2550-43C6-A0FD-36A805AAA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507" y="1524000"/>
            <a:ext cx="5226293" cy="4724400"/>
          </a:xfrm>
        </p:spPr>
        <p:txBody>
          <a:bodyPr/>
          <a:lstStyle/>
          <a:p>
            <a:r>
              <a:rPr lang="en-US" dirty="0"/>
              <a:t>Processing Unit</a:t>
            </a:r>
          </a:p>
          <a:p>
            <a:pPr lvl="1"/>
            <a:r>
              <a:rPr lang="en-US" dirty="0"/>
              <a:t>Finding similarity between input and a class</a:t>
            </a:r>
          </a:p>
          <a:p>
            <a:r>
              <a:rPr lang="en-US" dirty="0"/>
              <a:t>Processing Engine</a:t>
            </a:r>
          </a:p>
          <a:p>
            <a:pPr lvl="1"/>
            <a:r>
              <a:rPr lang="en-US" dirty="0"/>
              <a:t>Multiplication and Accumulation</a:t>
            </a:r>
          </a:p>
          <a:p>
            <a:endParaRPr lang="en-US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AD69912-0E99-4806-A740-733BE8916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2347186"/>
            <a:ext cx="3690938" cy="216362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410B3C6-C371-4075-B265-F006BAB9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556" y="4127500"/>
            <a:ext cx="4298706" cy="2349500"/>
          </a:xfrm>
          <a:prstGeom prst="rect">
            <a:avLst/>
          </a:prstGeom>
        </p:spPr>
      </p:pic>
      <p:sp>
        <p:nvSpPr>
          <p:cNvPr id="57" name="Arrow: Bent-Up 56">
            <a:extLst>
              <a:ext uri="{FF2B5EF4-FFF2-40B4-BE49-F238E27FC236}">
                <a16:creationId xmlns:a16="http://schemas.microsoft.com/office/drawing/2014/main" id="{9A8EAC83-0706-465C-8351-D4BCD963B857}"/>
              </a:ext>
            </a:extLst>
          </p:cNvPr>
          <p:cNvSpPr/>
          <p:nvPr/>
        </p:nvSpPr>
        <p:spPr>
          <a:xfrm rot="5400000" flipV="1">
            <a:off x="7746398" y="3654166"/>
            <a:ext cx="1062898" cy="2449169"/>
          </a:xfrm>
          <a:prstGeom prst="bentUpArrow">
            <a:avLst>
              <a:gd name="adj1" fmla="val 23661"/>
              <a:gd name="adj2" fmla="val 20084"/>
              <a:gd name="adj3" fmla="val 28489"/>
            </a:avLst>
          </a:prstGeom>
          <a:solidFill>
            <a:schemeClr val="accent4">
              <a:lumMod val="60000"/>
              <a:lumOff val="4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E6BBAA5D-3AF4-4205-8534-14F647DAF39D}"/>
              </a:ext>
            </a:extLst>
          </p:cNvPr>
          <p:cNvSpPr>
            <a:spLocks/>
          </p:cNvSpPr>
          <p:nvPr/>
        </p:nvSpPr>
        <p:spPr bwMode="auto">
          <a:xfrm>
            <a:off x="68263" y="3867150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">
            <a:extLst>
              <a:ext uri="{FF2B5EF4-FFF2-40B4-BE49-F238E27FC236}">
                <a16:creationId xmlns:a16="http://schemas.microsoft.com/office/drawing/2014/main" id="{A0C6402B-5EE0-45A0-9D6B-20F1389882F5}"/>
              </a:ext>
            </a:extLst>
          </p:cNvPr>
          <p:cNvSpPr>
            <a:spLocks/>
          </p:cNvSpPr>
          <p:nvPr/>
        </p:nvSpPr>
        <p:spPr bwMode="auto">
          <a:xfrm>
            <a:off x="68263" y="3867150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EE3C9496-7DB2-4EBE-B0DF-12BBE1AC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8" y="3905934"/>
            <a:ext cx="1241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Design Analyzer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Line 23">
            <a:extLst>
              <a:ext uri="{FF2B5EF4-FFF2-40B4-BE49-F238E27FC236}">
                <a16:creationId xmlns:a16="http://schemas.microsoft.com/office/drawing/2014/main" id="{07B4542E-2171-477D-BAB3-40F56F0E5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3659188"/>
            <a:ext cx="0" cy="12065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2" name="Freeform 24">
            <a:extLst>
              <a:ext uri="{FF2B5EF4-FFF2-40B4-BE49-F238E27FC236}">
                <a16:creationId xmlns:a16="http://schemas.microsoft.com/office/drawing/2014/main" id="{F662AD90-4076-45F2-8686-EF479BC06402}"/>
              </a:ext>
            </a:extLst>
          </p:cNvPr>
          <p:cNvSpPr>
            <a:spLocks/>
          </p:cNvSpPr>
          <p:nvPr/>
        </p:nvSpPr>
        <p:spPr bwMode="auto">
          <a:xfrm>
            <a:off x="989013" y="3759200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4"/>
                  <a:pt x="64" y="14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3" name="Line 28">
            <a:extLst>
              <a:ext uri="{FF2B5EF4-FFF2-40B4-BE49-F238E27FC236}">
                <a16:creationId xmlns:a16="http://schemas.microsoft.com/office/drawing/2014/main" id="{04965BE9-45ED-4168-A24C-0BBB8C560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173538"/>
            <a:ext cx="0" cy="12541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4" name="Freeform 29">
            <a:extLst>
              <a:ext uri="{FF2B5EF4-FFF2-40B4-BE49-F238E27FC236}">
                <a16:creationId xmlns:a16="http://schemas.microsoft.com/office/drawing/2014/main" id="{A16F39BB-FC29-44F4-8893-6D82F0104C23}"/>
              </a:ext>
            </a:extLst>
          </p:cNvPr>
          <p:cNvSpPr>
            <a:spLocks/>
          </p:cNvSpPr>
          <p:nvPr/>
        </p:nvSpPr>
        <p:spPr bwMode="auto">
          <a:xfrm>
            <a:off x="989013" y="4276725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5"/>
                  <a:pt x="64" y="15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5" name="Freeform 30">
            <a:extLst>
              <a:ext uri="{FF2B5EF4-FFF2-40B4-BE49-F238E27FC236}">
                <a16:creationId xmlns:a16="http://schemas.microsoft.com/office/drawing/2014/main" id="{06CC62A6-7165-4968-9CE5-185EDD828D8B}"/>
              </a:ext>
            </a:extLst>
          </p:cNvPr>
          <p:cNvSpPr>
            <a:spLocks/>
          </p:cNvSpPr>
          <p:nvPr/>
        </p:nvSpPr>
        <p:spPr bwMode="auto">
          <a:xfrm>
            <a:off x="68263" y="437038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31">
            <a:extLst>
              <a:ext uri="{FF2B5EF4-FFF2-40B4-BE49-F238E27FC236}">
                <a16:creationId xmlns:a16="http://schemas.microsoft.com/office/drawing/2014/main" id="{5FE4A366-A9BE-4508-8E47-74554C643A4B}"/>
              </a:ext>
            </a:extLst>
          </p:cNvPr>
          <p:cNvSpPr>
            <a:spLocks/>
          </p:cNvSpPr>
          <p:nvPr/>
        </p:nvSpPr>
        <p:spPr bwMode="auto">
          <a:xfrm>
            <a:off x="68263" y="437038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32">
            <a:extLst>
              <a:ext uri="{FF2B5EF4-FFF2-40B4-BE49-F238E27FC236}">
                <a16:creationId xmlns:a16="http://schemas.microsoft.com/office/drawing/2014/main" id="{229C1FC5-4B51-4AE4-BFB9-0AE88119F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92" y="4412056"/>
            <a:ext cx="1288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Model Generator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Freeform 33">
            <a:extLst>
              <a:ext uri="{FF2B5EF4-FFF2-40B4-BE49-F238E27FC236}">
                <a16:creationId xmlns:a16="http://schemas.microsoft.com/office/drawing/2014/main" id="{42F80308-E572-4AA6-B4B4-901462DAD458}"/>
              </a:ext>
            </a:extLst>
          </p:cNvPr>
          <p:cNvSpPr>
            <a:spLocks/>
          </p:cNvSpPr>
          <p:nvPr/>
        </p:nvSpPr>
        <p:spPr bwMode="auto">
          <a:xfrm>
            <a:off x="68263" y="487203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34">
            <a:extLst>
              <a:ext uri="{FF2B5EF4-FFF2-40B4-BE49-F238E27FC236}">
                <a16:creationId xmlns:a16="http://schemas.microsoft.com/office/drawing/2014/main" id="{1F607730-F3A4-45D6-B64B-63E0DFAF5A20}"/>
              </a:ext>
            </a:extLst>
          </p:cNvPr>
          <p:cNvSpPr>
            <a:spLocks/>
          </p:cNvSpPr>
          <p:nvPr/>
        </p:nvSpPr>
        <p:spPr bwMode="auto">
          <a:xfrm>
            <a:off x="68263" y="487203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35">
            <a:extLst>
              <a:ext uri="{FF2B5EF4-FFF2-40B4-BE49-F238E27FC236}">
                <a16:creationId xmlns:a16="http://schemas.microsoft.com/office/drawing/2014/main" id="{4138D0DB-12A1-47C1-B407-38885622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84" y="4902090"/>
            <a:ext cx="7646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Scheduler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Line 36">
            <a:extLst>
              <a:ext uri="{FF2B5EF4-FFF2-40B4-BE49-F238E27FC236}">
                <a16:creationId xmlns:a16="http://schemas.microsoft.com/office/drawing/2014/main" id="{878F27E8-E699-4E98-BACD-2C93F508E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667250"/>
            <a:ext cx="0" cy="12541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2" name="Freeform 37">
            <a:extLst>
              <a:ext uri="{FF2B5EF4-FFF2-40B4-BE49-F238E27FC236}">
                <a16:creationId xmlns:a16="http://schemas.microsoft.com/office/drawing/2014/main" id="{D54D87A4-24FD-481B-BB33-8D27D162D3D3}"/>
              </a:ext>
            </a:extLst>
          </p:cNvPr>
          <p:cNvSpPr>
            <a:spLocks/>
          </p:cNvSpPr>
          <p:nvPr/>
        </p:nvSpPr>
        <p:spPr bwMode="auto">
          <a:xfrm>
            <a:off x="989013" y="4770438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4"/>
                  <a:pt x="64" y="14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98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36AA5-E511-43DA-85A0-6EC5C3FA6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6D6922-040E-4DF7-9A01-C16C4A556E6B}"/>
              </a:ext>
            </a:extLst>
          </p:cNvPr>
          <p:cNvCxnSpPr/>
          <p:nvPr/>
        </p:nvCxnSpPr>
        <p:spPr>
          <a:xfrm>
            <a:off x="2057400" y="1371600"/>
            <a:ext cx="0" cy="5105400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>
            <a:extLst>
              <a:ext uri="{FF2B5EF4-FFF2-40B4-BE49-F238E27FC236}">
                <a16:creationId xmlns:a16="http://schemas.microsoft.com/office/drawing/2014/main" id="{45CAAF2E-FFA5-49EA-94EB-6B44302BEAD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6038" y="2144713"/>
            <a:ext cx="1935162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A5A1F90-38D1-4F63-BB39-EC4550EC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63763"/>
            <a:ext cx="1871662" cy="1506537"/>
          </a:xfrm>
          <a:prstGeom prst="rect">
            <a:avLst/>
          </a:prstGeom>
          <a:solidFill>
            <a:srgbClr val="DEEB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2342D2B-F615-4A47-B126-27DDAF885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63763"/>
            <a:ext cx="1871662" cy="150653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A4DC54B-7487-4562-B5E8-E3FB18A98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239963"/>
            <a:ext cx="5921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3EB4A96-004E-4BD3-A3ED-92FEA389D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239963"/>
            <a:ext cx="185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A108761B-9EE6-4FB7-8FF6-27BB6750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2239963"/>
            <a:ext cx="9985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optimized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A3E8E072-099D-4E3E-A07E-5FE7E67A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489200"/>
            <a:ext cx="10302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Templates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9834311-4CA8-452B-A728-E944C310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186113"/>
            <a:ext cx="846137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0989C01-6C2C-47F7-947D-2FA401AB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186113"/>
            <a:ext cx="846137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3B3984FF-6B81-4FC0-B3B7-5B225F13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3286125"/>
            <a:ext cx="311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2CD9C6CC-E796-43E5-8A23-01B2FD1E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186113"/>
            <a:ext cx="844550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9C77153D-635C-4855-8425-576B1DBAB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186113"/>
            <a:ext cx="844550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7A69E1D-ED44-4778-8ACD-07135C76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286125"/>
            <a:ext cx="311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0440375-7491-4E4B-A9E4-4CD1D2B1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2709863"/>
            <a:ext cx="846137" cy="396875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09CF74E8-2D7A-4B54-B64F-5A323161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2709863"/>
            <a:ext cx="846137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B3821B17-8A8B-47C3-A0E4-F515F099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2809875"/>
            <a:ext cx="7953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Encoding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0174DFF8-3456-46F3-8518-4C54CB5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709863"/>
            <a:ext cx="844550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FA64A717-BC13-456D-9016-BAE2C6115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709863"/>
            <a:ext cx="844550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FF7B739C-A92D-41C1-9620-7585E731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2809875"/>
            <a:ext cx="8270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HD Model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45393E3-7548-4F2A-9229-1C37EE4B49C9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7543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en-US" kern="0"/>
              <a:t>F5-HD Steps: Design Analyzer  </a:t>
            </a:r>
            <a:endParaRPr kumimoji="0" lang="en-US" kern="0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FA8C679-19D1-435D-A61D-D1FEE141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62" y="1562100"/>
            <a:ext cx="9813887" cy="4724400"/>
          </a:xfrm>
        </p:spPr>
        <p:txBody>
          <a:bodyPr/>
          <a:lstStyle/>
          <a:p>
            <a:r>
              <a:rPr lang="en-US" sz="2800" dirty="0"/>
              <a:t>Design Analyzer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Selects the model precision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Create a power model as a function of parallelization 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maximize the resource utilization with respect to the user’s power budget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Calculating the parallelization factor </a:t>
            </a:r>
          </a:p>
          <a:p>
            <a:pPr lvl="1"/>
            <a:endParaRPr lang="en-US" sz="2800" dirty="0"/>
          </a:p>
          <a:p>
            <a:endParaRPr lang="en-US" sz="2800" dirty="0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A3C8F347-D465-4EA2-9010-04999A57DA0E}"/>
              </a:ext>
            </a:extLst>
          </p:cNvPr>
          <p:cNvSpPr>
            <a:spLocks/>
          </p:cNvSpPr>
          <p:nvPr/>
        </p:nvSpPr>
        <p:spPr bwMode="auto">
          <a:xfrm>
            <a:off x="68263" y="3867150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B4E81FD5-48E7-475C-8F45-32BE0D6C444C}"/>
              </a:ext>
            </a:extLst>
          </p:cNvPr>
          <p:cNvSpPr>
            <a:spLocks/>
          </p:cNvSpPr>
          <p:nvPr/>
        </p:nvSpPr>
        <p:spPr bwMode="auto">
          <a:xfrm>
            <a:off x="68263" y="3867150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3A641D34-1B34-4E12-A7F6-1F2023A6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8" y="3905934"/>
            <a:ext cx="1241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Design Analyzer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Line 23">
            <a:extLst>
              <a:ext uri="{FF2B5EF4-FFF2-40B4-BE49-F238E27FC236}">
                <a16:creationId xmlns:a16="http://schemas.microsoft.com/office/drawing/2014/main" id="{15F86BEE-DA91-42DC-92CD-4ACB90193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3659188"/>
            <a:ext cx="0" cy="12065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C7C03BD8-8124-4948-8825-DB64E2C81FE1}"/>
              </a:ext>
            </a:extLst>
          </p:cNvPr>
          <p:cNvSpPr>
            <a:spLocks/>
          </p:cNvSpPr>
          <p:nvPr/>
        </p:nvSpPr>
        <p:spPr bwMode="auto">
          <a:xfrm>
            <a:off x="989013" y="3759200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4"/>
                  <a:pt x="64" y="14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" name="Line 28">
            <a:extLst>
              <a:ext uri="{FF2B5EF4-FFF2-40B4-BE49-F238E27FC236}">
                <a16:creationId xmlns:a16="http://schemas.microsoft.com/office/drawing/2014/main" id="{9C57378E-4879-45F8-BD5A-EAD1E4BE8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173538"/>
            <a:ext cx="0" cy="12541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" name="Freeform 29">
            <a:extLst>
              <a:ext uri="{FF2B5EF4-FFF2-40B4-BE49-F238E27FC236}">
                <a16:creationId xmlns:a16="http://schemas.microsoft.com/office/drawing/2014/main" id="{944C7261-7B9F-4765-BE1B-C5C046E8E926}"/>
              </a:ext>
            </a:extLst>
          </p:cNvPr>
          <p:cNvSpPr>
            <a:spLocks/>
          </p:cNvSpPr>
          <p:nvPr/>
        </p:nvSpPr>
        <p:spPr bwMode="auto">
          <a:xfrm>
            <a:off x="989013" y="4276725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5"/>
                  <a:pt x="64" y="15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9E6A86A5-C20D-498F-9581-58449639151B}"/>
              </a:ext>
            </a:extLst>
          </p:cNvPr>
          <p:cNvSpPr>
            <a:spLocks/>
          </p:cNvSpPr>
          <p:nvPr/>
        </p:nvSpPr>
        <p:spPr bwMode="auto">
          <a:xfrm>
            <a:off x="68263" y="437038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1">
            <a:extLst>
              <a:ext uri="{FF2B5EF4-FFF2-40B4-BE49-F238E27FC236}">
                <a16:creationId xmlns:a16="http://schemas.microsoft.com/office/drawing/2014/main" id="{F203EBEB-CA88-4CB1-AB1A-C19E3803E4B1}"/>
              </a:ext>
            </a:extLst>
          </p:cNvPr>
          <p:cNvSpPr>
            <a:spLocks/>
          </p:cNvSpPr>
          <p:nvPr/>
        </p:nvSpPr>
        <p:spPr bwMode="auto">
          <a:xfrm>
            <a:off x="68263" y="437038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32">
            <a:extLst>
              <a:ext uri="{FF2B5EF4-FFF2-40B4-BE49-F238E27FC236}">
                <a16:creationId xmlns:a16="http://schemas.microsoft.com/office/drawing/2014/main" id="{D90F05AF-B3B0-4394-8672-A270A110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92" y="4412056"/>
            <a:ext cx="1288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Model Generator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Freeform 33">
            <a:extLst>
              <a:ext uri="{FF2B5EF4-FFF2-40B4-BE49-F238E27FC236}">
                <a16:creationId xmlns:a16="http://schemas.microsoft.com/office/drawing/2014/main" id="{58500D47-1848-471E-B440-0B2F44DB4BC5}"/>
              </a:ext>
            </a:extLst>
          </p:cNvPr>
          <p:cNvSpPr>
            <a:spLocks/>
          </p:cNvSpPr>
          <p:nvPr/>
        </p:nvSpPr>
        <p:spPr bwMode="auto">
          <a:xfrm>
            <a:off x="68263" y="487203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4">
            <a:extLst>
              <a:ext uri="{FF2B5EF4-FFF2-40B4-BE49-F238E27FC236}">
                <a16:creationId xmlns:a16="http://schemas.microsoft.com/office/drawing/2014/main" id="{5B74C583-24E9-42E3-87D4-4628316506D7}"/>
              </a:ext>
            </a:extLst>
          </p:cNvPr>
          <p:cNvSpPr>
            <a:spLocks/>
          </p:cNvSpPr>
          <p:nvPr/>
        </p:nvSpPr>
        <p:spPr bwMode="auto">
          <a:xfrm>
            <a:off x="68263" y="487203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35">
            <a:extLst>
              <a:ext uri="{FF2B5EF4-FFF2-40B4-BE49-F238E27FC236}">
                <a16:creationId xmlns:a16="http://schemas.microsoft.com/office/drawing/2014/main" id="{7902AC5B-5951-4936-82F0-6839B06D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84" y="4902090"/>
            <a:ext cx="7646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Scheduler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Line 36">
            <a:extLst>
              <a:ext uri="{FF2B5EF4-FFF2-40B4-BE49-F238E27FC236}">
                <a16:creationId xmlns:a16="http://schemas.microsoft.com/office/drawing/2014/main" id="{DA1E2A73-BD8A-4088-8172-E677D732E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667250"/>
            <a:ext cx="0" cy="12541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8" name="Freeform 37">
            <a:extLst>
              <a:ext uri="{FF2B5EF4-FFF2-40B4-BE49-F238E27FC236}">
                <a16:creationId xmlns:a16="http://schemas.microsoft.com/office/drawing/2014/main" id="{DF58DA70-A6F7-4167-8B91-00BC40B7AC12}"/>
              </a:ext>
            </a:extLst>
          </p:cNvPr>
          <p:cNvSpPr>
            <a:spLocks/>
          </p:cNvSpPr>
          <p:nvPr/>
        </p:nvSpPr>
        <p:spPr bwMode="auto">
          <a:xfrm>
            <a:off x="989013" y="4770438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4"/>
                  <a:pt x="64" y="14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5840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36AA5-E511-43DA-85A0-6EC5C3FA6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6D6922-040E-4DF7-9A01-C16C4A556E6B}"/>
              </a:ext>
            </a:extLst>
          </p:cNvPr>
          <p:cNvCxnSpPr/>
          <p:nvPr/>
        </p:nvCxnSpPr>
        <p:spPr>
          <a:xfrm>
            <a:off x="2057400" y="1371600"/>
            <a:ext cx="0" cy="5105400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>
            <a:extLst>
              <a:ext uri="{FF2B5EF4-FFF2-40B4-BE49-F238E27FC236}">
                <a16:creationId xmlns:a16="http://schemas.microsoft.com/office/drawing/2014/main" id="{45CAAF2E-FFA5-49EA-94EB-6B44302BEAD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6038" y="2144713"/>
            <a:ext cx="1935162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A5A1F90-38D1-4F63-BB39-EC4550EC5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63763"/>
            <a:ext cx="1871662" cy="1506537"/>
          </a:xfrm>
          <a:prstGeom prst="rect">
            <a:avLst/>
          </a:prstGeom>
          <a:solidFill>
            <a:srgbClr val="DEEB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2342D2B-F615-4A47-B126-27DDAF885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2163763"/>
            <a:ext cx="1871662" cy="1506537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A4DC54B-7487-4562-B5E8-E3FB18A98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239963"/>
            <a:ext cx="5921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Hand</a:t>
            </a:r>
            <a:endParaRPr kumimoji="0" lang="en-US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3EB4A96-004E-4BD3-A3ED-92FEA389D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239963"/>
            <a:ext cx="185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-</a:t>
            </a:r>
            <a:endParaRPr kumimoji="0" lang="en-US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A108761B-9EE6-4FB7-8FF6-27BB6750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2239963"/>
            <a:ext cx="9985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optimized</a:t>
            </a:r>
            <a:endParaRPr kumimoji="0" lang="en-US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A3E8E072-099D-4E3E-A07E-5FE7E67A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489200"/>
            <a:ext cx="10302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Templates</a:t>
            </a:r>
            <a:endParaRPr kumimoji="0" lang="en-US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9834311-4CA8-452B-A728-E944C310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186113"/>
            <a:ext cx="846137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0989C01-6C2C-47F7-947D-2FA401AB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186113"/>
            <a:ext cx="846137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3B3984FF-6B81-4FC0-B3B7-5B225F13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3286125"/>
            <a:ext cx="311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PU</a:t>
            </a:r>
            <a:endParaRPr kumimoji="0" lang="en-US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2CD9C6CC-E796-43E5-8A23-01B2FD1E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186113"/>
            <a:ext cx="844550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9C77153D-635C-4855-8425-576B1DBAB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186113"/>
            <a:ext cx="844550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7A69E1D-ED44-4778-8ACD-07135C76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286125"/>
            <a:ext cx="3111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</a:t>
            </a:r>
            <a:endParaRPr kumimoji="0" lang="en-US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0440375-7491-4E4B-A9E4-4CD1D2B1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2709863"/>
            <a:ext cx="846137" cy="396875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09CF74E8-2D7A-4B54-B64F-5A323161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2709863"/>
            <a:ext cx="846137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B3821B17-8A8B-47C3-A0E4-F515F099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2809875"/>
            <a:ext cx="7953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Encoding</a:t>
            </a:r>
            <a:endParaRPr kumimoji="0" lang="en-US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0174DFF8-3456-46F3-8518-4C54CB5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709863"/>
            <a:ext cx="844550" cy="396875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FA64A717-BC13-456D-9016-BAE2C6115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709863"/>
            <a:ext cx="844550" cy="396875"/>
          </a:xfrm>
          <a:prstGeom prst="rect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FF7B739C-A92D-41C1-9620-7585E731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2809875"/>
            <a:ext cx="82708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HD Model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8F42397C-B316-4A7C-924F-85129E6D474D}"/>
              </a:ext>
            </a:extLst>
          </p:cNvPr>
          <p:cNvSpPr>
            <a:spLocks/>
          </p:cNvSpPr>
          <p:nvPr/>
        </p:nvSpPr>
        <p:spPr bwMode="auto">
          <a:xfrm>
            <a:off x="68263" y="3867150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rgbClr val="B5C6E7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10256901-E84C-4082-BF42-2F653D900037}"/>
              </a:ext>
            </a:extLst>
          </p:cNvPr>
          <p:cNvSpPr>
            <a:spLocks/>
          </p:cNvSpPr>
          <p:nvPr/>
        </p:nvSpPr>
        <p:spPr bwMode="auto">
          <a:xfrm>
            <a:off x="68263" y="3867150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AAB06DE7-8D5A-4764-8D4C-D8D690A73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8" y="3905934"/>
            <a:ext cx="1241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Design Analyzer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Line 23">
            <a:extLst>
              <a:ext uri="{FF2B5EF4-FFF2-40B4-BE49-F238E27FC236}">
                <a16:creationId xmlns:a16="http://schemas.microsoft.com/office/drawing/2014/main" id="{CC84AC9A-AD60-422D-A652-CBD34C380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3659188"/>
            <a:ext cx="0" cy="12065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6" name="Freeform 24">
            <a:extLst>
              <a:ext uri="{FF2B5EF4-FFF2-40B4-BE49-F238E27FC236}">
                <a16:creationId xmlns:a16="http://schemas.microsoft.com/office/drawing/2014/main" id="{5FEB2F47-A3D5-4378-BD54-22EBD293F7EA}"/>
              </a:ext>
            </a:extLst>
          </p:cNvPr>
          <p:cNvSpPr>
            <a:spLocks/>
          </p:cNvSpPr>
          <p:nvPr/>
        </p:nvSpPr>
        <p:spPr bwMode="auto">
          <a:xfrm>
            <a:off x="989013" y="3759200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4"/>
                  <a:pt x="64" y="14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7" name="Line 28">
            <a:extLst>
              <a:ext uri="{FF2B5EF4-FFF2-40B4-BE49-F238E27FC236}">
                <a16:creationId xmlns:a16="http://schemas.microsoft.com/office/drawing/2014/main" id="{BF5E102A-DF08-4B40-B690-57304CC01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173538"/>
            <a:ext cx="0" cy="12541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8" name="Freeform 29">
            <a:extLst>
              <a:ext uri="{FF2B5EF4-FFF2-40B4-BE49-F238E27FC236}">
                <a16:creationId xmlns:a16="http://schemas.microsoft.com/office/drawing/2014/main" id="{8EB60686-2E3F-4DBB-AEE3-3FD9B91EDFE9}"/>
              </a:ext>
            </a:extLst>
          </p:cNvPr>
          <p:cNvSpPr>
            <a:spLocks/>
          </p:cNvSpPr>
          <p:nvPr/>
        </p:nvSpPr>
        <p:spPr bwMode="auto">
          <a:xfrm>
            <a:off x="989013" y="4276725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5"/>
                  <a:pt x="64" y="15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9" name="Freeform 30">
            <a:extLst>
              <a:ext uri="{FF2B5EF4-FFF2-40B4-BE49-F238E27FC236}">
                <a16:creationId xmlns:a16="http://schemas.microsoft.com/office/drawing/2014/main" id="{C57562D1-E57E-4E0E-83AD-DB188E7735FD}"/>
              </a:ext>
            </a:extLst>
          </p:cNvPr>
          <p:cNvSpPr>
            <a:spLocks/>
          </p:cNvSpPr>
          <p:nvPr/>
        </p:nvSpPr>
        <p:spPr bwMode="auto">
          <a:xfrm>
            <a:off x="68263" y="437038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1">
            <a:extLst>
              <a:ext uri="{FF2B5EF4-FFF2-40B4-BE49-F238E27FC236}">
                <a16:creationId xmlns:a16="http://schemas.microsoft.com/office/drawing/2014/main" id="{0C99EE6F-EAA4-4B51-B5AA-0706B27F1D24}"/>
              </a:ext>
            </a:extLst>
          </p:cNvPr>
          <p:cNvSpPr>
            <a:spLocks/>
          </p:cNvSpPr>
          <p:nvPr/>
        </p:nvSpPr>
        <p:spPr bwMode="auto">
          <a:xfrm>
            <a:off x="68263" y="437038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32">
            <a:extLst>
              <a:ext uri="{FF2B5EF4-FFF2-40B4-BE49-F238E27FC236}">
                <a16:creationId xmlns:a16="http://schemas.microsoft.com/office/drawing/2014/main" id="{EEE123F2-8DF9-4DA7-B155-4B83DF828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92" y="4412056"/>
            <a:ext cx="1288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Model Generator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Freeform 33">
            <a:extLst>
              <a:ext uri="{FF2B5EF4-FFF2-40B4-BE49-F238E27FC236}">
                <a16:creationId xmlns:a16="http://schemas.microsoft.com/office/drawing/2014/main" id="{274E498C-5B5C-45DB-9871-9C85119B9EF2}"/>
              </a:ext>
            </a:extLst>
          </p:cNvPr>
          <p:cNvSpPr>
            <a:spLocks/>
          </p:cNvSpPr>
          <p:nvPr/>
        </p:nvSpPr>
        <p:spPr bwMode="auto">
          <a:xfrm>
            <a:off x="68263" y="487203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4">
            <a:extLst>
              <a:ext uri="{FF2B5EF4-FFF2-40B4-BE49-F238E27FC236}">
                <a16:creationId xmlns:a16="http://schemas.microsoft.com/office/drawing/2014/main" id="{01C2D0D0-7DDA-4A6F-9CA3-B3E7CF4F16A5}"/>
              </a:ext>
            </a:extLst>
          </p:cNvPr>
          <p:cNvSpPr>
            <a:spLocks/>
          </p:cNvSpPr>
          <p:nvPr/>
        </p:nvSpPr>
        <p:spPr bwMode="auto">
          <a:xfrm>
            <a:off x="68263" y="4872038"/>
            <a:ext cx="1851025" cy="304800"/>
          </a:xfrm>
          <a:custGeom>
            <a:avLst/>
            <a:gdLst>
              <a:gd name="T0" fmla="*/ 91 w 1898"/>
              <a:gd name="T1" fmla="*/ 313 h 313"/>
              <a:gd name="T2" fmla="*/ 1807 w 1898"/>
              <a:gd name="T3" fmla="*/ 313 h 313"/>
              <a:gd name="T4" fmla="*/ 1898 w 1898"/>
              <a:gd name="T5" fmla="*/ 222 h 313"/>
              <a:gd name="T6" fmla="*/ 1898 w 1898"/>
              <a:gd name="T7" fmla="*/ 91 h 313"/>
              <a:gd name="T8" fmla="*/ 1807 w 1898"/>
              <a:gd name="T9" fmla="*/ 0 h 313"/>
              <a:gd name="T10" fmla="*/ 91 w 1898"/>
              <a:gd name="T11" fmla="*/ 0 h 313"/>
              <a:gd name="T12" fmla="*/ 0 w 1898"/>
              <a:gd name="T13" fmla="*/ 91 h 313"/>
              <a:gd name="T14" fmla="*/ 0 w 1898"/>
              <a:gd name="T15" fmla="*/ 222 h 313"/>
              <a:gd name="T16" fmla="*/ 91 w 1898"/>
              <a:gd name="T17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8" h="313">
                <a:moveTo>
                  <a:pt x="91" y="313"/>
                </a:moveTo>
                <a:lnTo>
                  <a:pt x="1807" y="313"/>
                </a:lnTo>
                <a:cubicBezTo>
                  <a:pt x="1857" y="313"/>
                  <a:pt x="1898" y="272"/>
                  <a:pt x="1898" y="222"/>
                </a:cubicBezTo>
                <a:lnTo>
                  <a:pt x="1898" y="91"/>
                </a:lnTo>
                <a:cubicBezTo>
                  <a:pt x="1898" y="40"/>
                  <a:pt x="1857" y="0"/>
                  <a:pt x="1807" y="0"/>
                </a:cubicBezTo>
                <a:lnTo>
                  <a:pt x="91" y="0"/>
                </a:lnTo>
                <a:cubicBezTo>
                  <a:pt x="40" y="0"/>
                  <a:pt x="0" y="40"/>
                  <a:pt x="0" y="91"/>
                </a:cubicBezTo>
                <a:lnTo>
                  <a:pt x="0" y="222"/>
                </a:lnTo>
                <a:cubicBezTo>
                  <a:pt x="0" y="272"/>
                  <a:pt x="40" y="313"/>
                  <a:pt x="91" y="313"/>
                </a:cubicBezTo>
                <a:close/>
              </a:path>
            </a:pathLst>
          </a:custGeom>
          <a:noFill/>
          <a:ln w="1111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35">
            <a:extLst>
              <a:ext uri="{FF2B5EF4-FFF2-40B4-BE49-F238E27FC236}">
                <a16:creationId xmlns:a16="http://schemas.microsoft.com/office/drawing/2014/main" id="{9DF95EE6-7C39-4EC8-9EB7-F4EBAD840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84" y="4902090"/>
            <a:ext cx="7646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Scheduler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36">
            <a:extLst>
              <a:ext uri="{FF2B5EF4-FFF2-40B4-BE49-F238E27FC236}">
                <a16:creationId xmlns:a16="http://schemas.microsoft.com/office/drawing/2014/main" id="{7BB3200E-F7CC-4089-94CE-133D5B4CE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667250"/>
            <a:ext cx="0" cy="12541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6" name="Freeform 37">
            <a:extLst>
              <a:ext uri="{FF2B5EF4-FFF2-40B4-BE49-F238E27FC236}">
                <a16:creationId xmlns:a16="http://schemas.microsoft.com/office/drawing/2014/main" id="{D5338EC5-7595-4EF1-9D25-D7F070AE3A69}"/>
              </a:ext>
            </a:extLst>
          </p:cNvPr>
          <p:cNvSpPr>
            <a:spLocks/>
          </p:cNvSpPr>
          <p:nvPr/>
        </p:nvSpPr>
        <p:spPr bwMode="auto">
          <a:xfrm>
            <a:off x="989013" y="4770438"/>
            <a:ext cx="90487" cy="90487"/>
          </a:xfrm>
          <a:custGeom>
            <a:avLst/>
            <a:gdLst>
              <a:gd name="T0" fmla="*/ 47 w 93"/>
              <a:gd name="T1" fmla="*/ 93 h 93"/>
              <a:gd name="T2" fmla="*/ 0 w 93"/>
              <a:gd name="T3" fmla="*/ 0 h 93"/>
              <a:gd name="T4" fmla="*/ 93 w 93"/>
              <a:gd name="T5" fmla="*/ 0 h 93"/>
              <a:gd name="T6" fmla="*/ 47 w 9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93">
                <a:moveTo>
                  <a:pt x="47" y="93"/>
                </a:moveTo>
                <a:lnTo>
                  <a:pt x="0" y="0"/>
                </a:lnTo>
                <a:cubicBezTo>
                  <a:pt x="29" y="14"/>
                  <a:pt x="64" y="14"/>
                  <a:pt x="93" y="0"/>
                </a:cubicBez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A517A0B7-E783-4D0A-9822-628ADF11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F5-HD steps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1C4852F2-BB3B-40F7-823C-999231D1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524000"/>
            <a:ext cx="8001000" cy="1905000"/>
          </a:xfrm>
        </p:spPr>
        <p:txBody>
          <a:bodyPr/>
          <a:lstStyle/>
          <a:p>
            <a:r>
              <a:rPr lang="en-US" sz="2400" dirty="0"/>
              <a:t>Model Generator</a:t>
            </a:r>
          </a:p>
          <a:p>
            <a:pPr lvl="1"/>
            <a:r>
              <a:rPr lang="en-US" sz="2000" dirty="0"/>
              <a:t>Instantiates hand-optimized template modules</a:t>
            </a:r>
          </a:p>
          <a:p>
            <a:pPr lvl="1"/>
            <a:r>
              <a:rPr lang="en-US" sz="2000" dirty="0"/>
              <a:t>Generates memory interface and Verilog HDL code</a:t>
            </a:r>
          </a:p>
          <a:p>
            <a:r>
              <a:rPr lang="en-US" sz="2400" dirty="0"/>
              <a:t>Scheduler</a:t>
            </a:r>
          </a:p>
          <a:p>
            <a:pPr lvl="1"/>
            <a:r>
              <a:rPr lang="en-US" sz="2000" dirty="0"/>
              <a:t>Adds scheduling and controlling signals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3" name="Rectangle: Single Corner Rounded 72">
            <a:extLst>
              <a:ext uri="{FF2B5EF4-FFF2-40B4-BE49-F238E27FC236}">
                <a16:creationId xmlns:a16="http://schemas.microsoft.com/office/drawing/2014/main" id="{3D6D9B1E-6619-44CC-AE24-495DA62C4D7B}"/>
              </a:ext>
            </a:extLst>
          </p:cNvPr>
          <p:cNvSpPr/>
          <p:nvPr/>
        </p:nvSpPr>
        <p:spPr>
          <a:xfrm>
            <a:off x="3505200" y="6356350"/>
            <a:ext cx="2743200" cy="50165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CE2753-98D7-4840-B598-059AC066A528}"/>
              </a:ext>
            </a:extLst>
          </p:cNvPr>
          <p:cNvGrpSpPr/>
          <p:nvPr/>
        </p:nvGrpSpPr>
        <p:grpSpPr>
          <a:xfrm>
            <a:off x="7587197" y="4847297"/>
            <a:ext cx="989327" cy="453074"/>
            <a:chOff x="3619498" y="4719072"/>
            <a:chExt cx="1257302" cy="538728"/>
          </a:xfrm>
        </p:grpSpPr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9D9B8EE0-9686-4790-A133-FD378F7E0BD5}"/>
                </a:ext>
              </a:extLst>
            </p:cNvPr>
            <p:cNvSpPr/>
            <p:nvPr/>
          </p:nvSpPr>
          <p:spPr>
            <a:xfrm>
              <a:off x="3619498" y="4719072"/>
              <a:ext cx="1257302" cy="538728"/>
            </a:xfrm>
            <a:prstGeom prst="rightArrow">
              <a:avLst/>
            </a:prstGeom>
            <a:solidFill>
              <a:schemeClr val="accent3"/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8AA3C9-7009-4386-B7B4-CC9F2DFD9964}"/>
                </a:ext>
              </a:extLst>
            </p:cNvPr>
            <p:cNvSpPr txBox="1"/>
            <p:nvPr/>
          </p:nvSpPr>
          <p:spPr>
            <a:xfrm>
              <a:off x="3743324" y="4803770"/>
              <a:ext cx="942975" cy="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F5-HD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CFDF492-50DC-41B3-8D52-9B8EF5511EC4}"/>
              </a:ext>
            </a:extLst>
          </p:cNvPr>
          <p:cNvGrpSpPr/>
          <p:nvPr/>
        </p:nvGrpSpPr>
        <p:grpSpPr>
          <a:xfrm>
            <a:off x="8821921" y="2897762"/>
            <a:ext cx="2840565" cy="3899069"/>
            <a:chOff x="4686298" y="2965092"/>
            <a:chExt cx="3086102" cy="3766485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80384A-EEFE-423E-AB15-FD6B72453432}"/>
                </a:ext>
              </a:extLst>
            </p:cNvPr>
            <p:cNvSpPr txBox="1"/>
            <p:nvPr/>
          </p:nvSpPr>
          <p:spPr>
            <a:xfrm>
              <a:off x="5086349" y="3401694"/>
              <a:ext cx="2438400" cy="3329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module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HD (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clk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rst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out);</a:t>
              </a:r>
            </a:p>
            <a:p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…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MemInterface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(…);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InputBuffer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(…);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HDEncoder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(…);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Training_Retraining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(…);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HDModel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(…);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AssociativeSearch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(…);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Scheduler (…);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Controller (…);</a:t>
              </a:r>
            </a:p>
            <a:p>
              <a:r>
                <a:rPr lang="en-US" sz="12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endmodule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module 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PU(…);</a:t>
              </a: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…</a:t>
              </a:r>
            </a:p>
            <a:p>
              <a:r>
                <a:rPr lang="en-US" sz="12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endmodule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CEE5E1-8E2E-4365-A225-5696184BB023}"/>
                </a:ext>
              </a:extLst>
            </p:cNvPr>
            <p:cNvSpPr txBox="1"/>
            <p:nvPr/>
          </p:nvSpPr>
          <p:spPr>
            <a:xfrm>
              <a:off x="6781800" y="2965092"/>
              <a:ext cx="990600" cy="327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HD.v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Scroll: Vertical 79">
              <a:extLst>
                <a:ext uri="{FF2B5EF4-FFF2-40B4-BE49-F238E27FC236}">
                  <a16:creationId xmlns:a16="http://schemas.microsoft.com/office/drawing/2014/main" id="{9B453038-4146-406A-858F-E2733DBA39B2}"/>
                </a:ext>
              </a:extLst>
            </p:cNvPr>
            <p:cNvSpPr/>
            <p:nvPr/>
          </p:nvSpPr>
          <p:spPr>
            <a:xfrm>
              <a:off x="4686298" y="3019107"/>
              <a:ext cx="2905122" cy="3567846"/>
            </a:xfrm>
            <a:prstGeom prst="verticalScroll">
              <a:avLst>
                <a:gd name="adj" fmla="val 9373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E7174B6-69B6-49D7-8DFC-6029DA07A5A0}"/>
              </a:ext>
            </a:extLst>
          </p:cNvPr>
          <p:cNvGrpSpPr/>
          <p:nvPr/>
        </p:nvGrpSpPr>
        <p:grpSpPr>
          <a:xfrm>
            <a:off x="4958917" y="3421854"/>
            <a:ext cx="2628280" cy="3231372"/>
            <a:chOff x="838201" y="3270727"/>
            <a:chExt cx="2969593" cy="3085623"/>
          </a:xfrm>
        </p:grpSpPr>
        <p:sp>
          <p:nvSpPr>
            <p:cNvPr id="82" name="Scroll: Vertical 81">
              <a:extLst>
                <a:ext uri="{FF2B5EF4-FFF2-40B4-BE49-F238E27FC236}">
                  <a16:creationId xmlns:a16="http://schemas.microsoft.com/office/drawing/2014/main" id="{008B8C39-C4A5-4F5C-ABE8-2194F52FBB7C}"/>
                </a:ext>
              </a:extLst>
            </p:cNvPr>
            <p:cNvSpPr/>
            <p:nvPr/>
          </p:nvSpPr>
          <p:spPr>
            <a:xfrm>
              <a:off x="838201" y="3340041"/>
              <a:ext cx="2969593" cy="3016309"/>
            </a:xfrm>
            <a:prstGeom prst="verticalScroll">
              <a:avLst>
                <a:gd name="adj" fmla="val 9373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7643ACD-8BC8-4C99-8C4C-505B83F1CB14}"/>
                </a:ext>
              </a:extLst>
            </p:cNvPr>
            <p:cNvSpPr txBox="1"/>
            <p:nvPr/>
          </p:nvSpPr>
          <p:spPr>
            <a:xfrm>
              <a:off x="1066800" y="3645175"/>
              <a:ext cx="2535857" cy="26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Void main () {</a:t>
              </a:r>
            </a:p>
            <a:p>
              <a:r>
                <a:rPr lang="en-US" sz="12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//Application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NumInFeatures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=700;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NumClasses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=5;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NumTrainingData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=50000;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2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//User Spec.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PowerBudget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=5;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HDModel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=“binary”;</a:t>
              </a:r>
            </a:p>
            <a:p>
              <a:r>
                <a:rPr lang="en-US" sz="12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//FPGA Spec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FPGA=“XC7k325T ”;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FPGAPowerModel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=“</a:t>
              </a:r>
              <a:r>
                <a:rPr lang="en-US" sz="1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p.model</a:t>
              </a:r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”;</a:t>
              </a: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}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5EDC184-3349-4A10-BBBC-5DBEFE904A24}"/>
                </a:ext>
              </a:extLst>
            </p:cNvPr>
            <p:cNvSpPr txBox="1"/>
            <p:nvPr/>
          </p:nvSpPr>
          <p:spPr>
            <a:xfrm>
              <a:off x="2776536" y="3270727"/>
              <a:ext cx="990600" cy="32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HD.cpp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8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DDBF8-80CA-415F-9C28-B51F3B4B8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241475-94A4-4DF6-B804-CD0C6E10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0128250" cy="868363"/>
          </a:xfrm>
        </p:spPr>
        <p:txBody>
          <a:bodyPr/>
          <a:lstStyle/>
          <a:p>
            <a:r>
              <a:rPr lang="en-US" dirty="0"/>
              <a:t>Experimental Setup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9BF251-3C4F-4B1E-895B-EBD8A4CE8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1049000" cy="4724400"/>
          </a:xfrm>
        </p:spPr>
        <p:txBody>
          <a:bodyPr/>
          <a:lstStyle/>
          <a:p>
            <a:r>
              <a:rPr lang="en-US" sz="2400" dirty="0"/>
              <a:t>F5-HD </a:t>
            </a:r>
          </a:p>
          <a:p>
            <a:pPr lvl="1"/>
            <a:r>
              <a:rPr lang="en-US" sz="2000" dirty="0"/>
              <a:t>Including user interface and code generation has been implemented in C++ on CPU </a:t>
            </a:r>
          </a:p>
          <a:p>
            <a:pPr lvl="1"/>
            <a:r>
              <a:rPr lang="en-US" sz="2000" dirty="0"/>
              <a:t>Hand-optimized templates implemented in Verilog HDL</a:t>
            </a:r>
          </a:p>
          <a:p>
            <a:pPr lvl="1"/>
            <a:r>
              <a:rPr lang="en-US" sz="2000" dirty="0"/>
              <a:t>Generates synthesizable Verilog implementation</a:t>
            </a:r>
          </a:p>
          <a:p>
            <a:pPr lvl="1"/>
            <a:r>
              <a:rPr lang="en-US" sz="2000" dirty="0"/>
              <a:t>Supports </a:t>
            </a:r>
            <a:r>
              <a:rPr lang="en-US" sz="2000" dirty="0" err="1"/>
              <a:t>Kintex</a:t>
            </a:r>
            <a:r>
              <a:rPr lang="en-US" sz="2000" dirty="0"/>
              <a:t>, </a:t>
            </a:r>
            <a:r>
              <a:rPr lang="en-US" sz="2000" dirty="0" err="1"/>
              <a:t>Virtex</a:t>
            </a:r>
            <a:r>
              <a:rPr lang="en-US" sz="2000" dirty="0"/>
              <a:t>, and Spartan FPGA families</a:t>
            </a:r>
          </a:p>
          <a:p>
            <a:r>
              <a:rPr lang="en-US" sz="2400" dirty="0"/>
              <a:t>Results are compared to </a:t>
            </a:r>
          </a:p>
          <a:p>
            <a:pPr lvl="1"/>
            <a:r>
              <a:rPr lang="en-US" sz="2000" dirty="0"/>
              <a:t>Intel i7 7600 CPU and AMD R9 390 GPU</a:t>
            </a:r>
          </a:p>
          <a:p>
            <a:r>
              <a:rPr lang="en-US" sz="2400" dirty="0"/>
              <a:t>Datasets:</a:t>
            </a:r>
          </a:p>
          <a:p>
            <a:pPr lvl="1"/>
            <a:r>
              <a:rPr lang="en-US" sz="2000" dirty="0"/>
              <a:t>Speech Recognition (ISOLET) [31]</a:t>
            </a:r>
          </a:p>
          <a:p>
            <a:pPr lvl="1"/>
            <a:r>
              <a:rPr lang="en-US" sz="2000" dirty="0"/>
              <a:t>Activity Recognition (UCIHAR) [32]</a:t>
            </a:r>
          </a:p>
          <a:p>
            <a:pPr lvl="1"/>
            <a:r>
              <a:rPr lang="en-US" sz="2000" dirty="0"/>
              <a:t>Physical Activity Monitoring (PAMAP) [33]</a:t>
            </a:r>
          </a:p>
          <a:p>
            <a:pPr lvl="1"/>
            <a:r>
              <a:rPr lang="en-US" sz="2000" dirty="0"/>
              <a:t>Face Detection [34]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783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DDBF8-80CA-415F-9C28-B51F3B4B8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F47706E-1390-4ABC-953B-F0A885DE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BCC2BAB-A4C2-49B0-91AA-CC9A618F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0515600" cy="4724400"/>
          </a:xfrm>
        </p:spPr>
        <p:txBody>
          <a:bodyPr/>
          <a:lstStyle/>
          <a:p>
            <a:r>
              <a:rPr lang="en-US" dirty="0"/>
              <a:t>F5-HD reduces the design time significantly</a:t>
            </a:r>
          </a:p>
          <a:p>
            <a:pPr lvl="1"/>
            <a:r>
              <a:rPr lang="en-US" dirty="0"/>
              <a:t>Writing FPGA implementation takes &gt;100 days (&gt;2000 lines of code</a:t>
            </a:r>
            <a:r>
              <a:rPr lang="en-US" dirty="0">
                <a:sym typeface="Wingdings" panose="05000000000000000000" pitchFamily="2" charset="2"/>
              </a:rPr>
              <a:t>) [FPL’16]</a:t>
            </a:r>
          </a:p>
          <a:p>
            <a:pPr lvl="1"/>
            <a:r>
              <a:rPr lang="en-US" dirty="0"/>
              <a:t>Preparing F5-HD input takes &lt; 1 hour (&lt;20 lines of code)</a:t>
            </a:r>
          </a:p>
          <a:p>
            <a:r>
              <a:rPr lang="en-US" dirty="0"/>
              <a:t>F5-HD is 5.1x faster than HLS implemented hardware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C7C4E3-EF64-4D1F-BC51-0205A8C40286}"/>
              </a:ext>
            </a:extLst>
          </p:cNvPr>
          <p:cNvSpPr txBox="1"/>
          <p:nvPr/>
        </p:nvSpPr>
        <p:spPr>
          <a:xfrm>
            <a:off x="2514600" y="641246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Kapre</a:t>
            </a:r>
            <a:r>
              <a:rPr lang="en-US" sz="900" dirty="0"/>
              <a:t>, </a:t>
            </a:r>
            <a:r>
              <a:rPr lang="en-US" sz="900" dirty="0" err="1"/>
              <a:t>Nachiket</a:t>
            </a:r>
            <a:r>
              <a:rPr lang="en-US" sz="900" dirty="0"/>
              <a:t>, and Samuel Bayliss. "Survey of domain-specific languages for FPGA computing." </a:t>
            </a:r>
            <a:r>
              <a:rPr lang="en-US" sz="900" i="1" dirty="0"/>
              <a:t>2016 26th International Conference on Field Programmable Logic and Applications (FPL)</a:t>
            </a:r>
            <a:r>
              <a:rPr lang="en-US" sz="900" dirty="0"/>
              <a:t>. IEEE, 2016.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4B9F4835-D783-449D-B876-2539FAD44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702535"/>
              </p:ext>
            </p:extLst>
          </p:nvPr>
        </p:nvGraphicFramePr>
        <p:xfrm>
          <a:off x="3429000" y="3733800"/>
          <a:ext cx="5181600" cy="269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0E3846A7-6DE8-4A20-BCF6-4F486F05B659}"/>
              </a:ext>
            </a:extLst>
          </p:cNvPr>
          <p:cNvSpPr txBox="1"/>
          <p:nvPr/>
        </p:nvSpPr>
        <p:spPr>
          <a:xfrm>
            <a:off x="4114800" y="361620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*10 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56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 uiExpand="1">
        <p:bldSub>
          <a:bldChart bld="categoryEl"/>
        </p:bldSub>
      </p:bldGraphic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DDBF8-80CA-415F-9C28-B51F3B4B8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03A14D-9AC9-45A5-828F-45E60609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Experimental Results: Encoding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249C23-A926-47FA-8D99-6368350F7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dirty="0"/>
              <a:t>F5-HD encoder </a:t>
            </a:r>
          </a:p>
          <a:p>
            <a:pPr lvl="1"/>
            <a:r>
              <a:rPr lang="en-US" dirty="0"/>
              <a:t>For 64 features: 1.5× higher throughput </a:t>
            </a:r>
          </a:p>
          <a:p>
            <a:pPr lvl="1"/>
            <a:r>
              <a:rPr lang="en-US" dirty="0"/>
              <a:t>For 512 features: 1.9× higher throughput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02A8B2-B367-41E8-949F-C2D99581D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403588"/>
              </p:ext>
            </p:extLst>
          </p:nvPr>
        </p:nvGraphicFramePr>
        <p:xfrm>
          <a:off x="2895600" y="3048000"/>
          <a:ext cx="7620000" cy="361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3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El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DDBF8-80CA-415F-9C28-B51F3B4B8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F02B26-D5FF-4CCB-A648-B4E249D3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sz="3300" dirty="0"/>
              <a:t>Experimental Results: Training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913617-DB9C-463C-8645-DE77F573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6705600" cy="4724400"/>
          </a:xfrm>
        </p:spPr>
        <p:txBody>
          <a:bodyPr/>
          <a:lstStyle/>
          <a:p>
            <a:r>
              <a:rPr lang="en-US" dirty="0"/>
              <a:t>F5-HD vs GPU:</a:t>
            </a:r>
          </a:p>
          <a:p>
            <a:pPr lvl="1"/>
            <a:r>
              <a:rPr lang="en-US" dirty="0"/>
              <a:t>87× more energy efficient</a:t>
            </a:r>
          </a:p>
          <a:p>
            <a:pPr lvl="1"/>
            <a:r>
              <a:rPr lang="en-US" dirty="0"/>
              <a:t>8× faster</a:t>
            </a:r>
          </a:p>
          <a:p>
            <a:r>
              <a:rPr lang="en-US" dirty="0"/>
              <a:t>F5-HD vs CPU:</a:t>
            </a:r>
          </a:p>
          <a:p>
            <a:pPr lvl="1"/>
            <a:r>
              <a:rPr lang="en-US" dirty="0"/>
              <a:t>548x more energy efficient</a:t>
            </a:r>
          </a:p>
          <a:p>
            <a:pPr lvl="1"/>
            <a:r>
              <a:rPr lang="en-US" dirty="0"/>
              <a:t>148x faster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E6054-B860-4907-B70D-EFEA4E69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884557"/>
            <a:ext cx="3762375" cy="4749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01D69-EBBC-4876-866A-FF22F81A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450" y="1732157"/>
            <a:ext cx="21145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3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33473E1-7ADD-43EF-9466-956DFCEE7460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7543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en-US" sz="2800" kern="0" dirty="0"/>
              <a:t>Machine Learning is Changing Our Life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FB18B16-6AA1-4C08-BC3E-151B7CA4A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342686"/>
            <a:ext cx="2133600" cy="67056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Self Driving Cars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440494C0-FBE1-4934-AAE3-D824E0596E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50254" y="6435927"/>
            <a:ext cx="2133600" cy="365125"/>
          </a:xfrm>
        </p:spPr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4" name="Picture 2" descr="screen shot 2016-01-26 at 8.06.53 am.png (2150×1613)">
            <a:extLst>
              <a:ext uri="{FF2B5EF4-FFF2-40B4-BE49-F238E27FC236}">
                <a16:creationId xmlns:a16="http://schemas.microsoft.com/office/drawing/2014/main" id="{A7FA0B7F-384E-40C7-822A-B334DCD34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22163" b="18008"/>
          <a:stretch/>
        </p:blipFill>
        <p:spPr bwMode="auto">
          <a:xfrm>
            <a:off x="2667000" y="1698317"/>
            <a:ext cx="2011680" cy="10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robot with arm out.jpg (2121×1061)">
            <a:extLst>
              <a:ext uri="{FF2B5EF4-FFF2-40B4-BE49-F238E27FC236}">
                <a16:creationId xmlns:a16="http://schemas.microsoft.com/office/drawing/2014/main" id="{71B96835-E0FF-470D-B896-3AD6CC7E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1789"/>
            <a:ext cx="2362200" cy="12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a4b743d470bc1826fb23d2c483912aa--hank-green-heart-failure.jpg (236×177)">
            <a:extLst>
              <a:ext uri="{FF2B5EF4-FFF2-40B4-BE49-F238E27FC236}">
                <a16:creationId xmlns:a16="http://schemas.microsoft.com/office/drawing/2014/main" id="{ABDC86BF-8B1A-492D-BE57-2DF28A62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66046"/>
            <a:ext cx="2438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big-data-healthcare.jpg (1600×960)">
            <a:extLst>
              <a:ext uri="{FF2B5EF4-FFF2-40B4-BE49-F238E27FC236}">
                <a16:creationId xmlns:a16="http://schemas.microsoft.com/office/drawing/2014/main" id="{AEC9BDD9-2B25-4840-97E2-632E9E20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1920240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3C3BDD4600000578-0-image-a-1_1484755794598.jpg (634×421)">
            <a:extLst>
              <a:ext uri="{FF2B5EF4-FFF2-40B4-BE49-F238E27FC236}">
                <a16:creationId xmlns:a16="http://schemas.microsoft.com/office/drawing/2014/main" id="{1A23609C-2BEE-4CA9-9B70-EDC4E03C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01" y="3936659"/>
            <a:ext cx="2362599" cy="13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solutions-cloud-computing-category-com3-stp.jpg (262×157)">
            <a:extLst>
              <a:ext uri="{FF2B5EF4-FFF2-40B4-BE49-F238E27FC236}">
                <a16:creationId xmlns:a16="http://schemas.microsoft.com/office/drawing/2014/main" id="{FAB8DD4E-A66B-410F-87C3-324308295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56002"/>
            <a:ext cx="3733800" cy="223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E9505C-AEBB-41CE-9314-DD32F7D20944}"/>
              </a:ext>
            </a:extLst>
          </p:cNvPr>
          <p:cNvCxnSpPr>
            <a:cxnSpLocks/>
          </p:cNvCxnSpPr>
          <p:nvPr/>
        </p:nvCxnSpPr>
        <p:spPr>
          <a:xfrm>
            <a:off x="4678680" y="2743200"/>
            <a:ext cx="1036320" cy="65704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01248F-4547-4356-A9B8-E380649E1E60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3733800" y="4267201"/>
            <a:ext cx="1495782" cy="342594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BEE6C3C-1FE5-4246-928A-E9DF98697B41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6477000" y="4844096"/>
            <a:ext cx="0" cy="52195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780F8E7-EA46-4230-A56C-7D25DBF180A7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7467601" y="4267200"/>
            <a:ext cx="1523600" cy="33003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9A51B14-EC87-4F42-A50C-5E398A1F1215}"/>
              </a:ext>
            </a:extLst>
          </p:cNvPr>
          <p:cNvCxnSpPr>
            <a:cxnSpLocks/>
          </p:cNvCxnSpPr>
          <p:nvPr/>
        </p:nvCxnSpPr>
        <p:spPr>
          <a:xfrm flipH="1">
            <a:off x="7239002" y="2764219"/>
            <a:ext cx="914398" cy="603102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7F6578C-C7C2-4E9B-8264-F031BF1F777B}"/>
              </a:ext>
            </a:extLst>
          </p:cNvPr>
          <p:cNvSpPr txBox="1">
            <a:spLocks/>
          </p:cNvSpPr>
          <p:nvPr/>
        </p:nvSpPr>
        <p:spPr bwMode="auto">
          <a:xfrm>
            <a:off x="1375899" y="3611283"/>
            <a:ext cx="2330083" cy="4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kumimoji="0" lang="en-US" sz="1800" b="1" kern="0" dirty="0"/>
              <a:t>Smart Robots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CA391C6-AC50-4311-96FE-CF571199C050}"/>
              </a:ext>
            </a:extLst>
          </p:cNvPr>
          <p:cNvSpPr txBox="1">
            <a:spLocks/>
          </p:cNvSpPr>
          <p:nvPr/>
        </p:nvSpPr>
        <p:spPr bwMode="auto">
          <a:xfrm>
            <a:off x="5257799" y="5006879"/>
            <a:ext cx="2362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0" lang="en-US" sz="1800" b="1" kern="0" dirty="0"/>
              <a:t>Gaming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E5AB0CE-5E44-4A76-8C19-34099BE35DEE}"/>
              </a:ext>
            </a:extLst>
          </p:cNvPr>
          <p:cNvSpPr txBox="1">
            <a:spLocks/>
          </p:cNvSpPr>
          <p:nvPr/>
        </p:nvSpPr>
        <p:spPr bwMode="auto">
          <a:xfrm>
            <a:off x="8153400" y="1295400"/>
            <a:ext cx="19202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kumimoji="0" lang="en-US" sz="1800" b="1" kern="0" dirty="0"/>
              <a:t>Healthcare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892371B2-91EF-43C0-A1EE-FBD78EF6685D}"/>
              </a:ext>
            </a:extLst>
          </p:cNvPr>
          <p:cNvSpPr txBox="1">
            <a:spLocks/>
          </p:cNvSpPr>
          <p:nvPr/>
        </p:nvSpPr>
        <p:spPr bwMode="auto">
          <a:xfrm>
            <a:off x="9019418" y="3657600"/>
            <a:ext cx="23343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kumimoji="0" lang="en-US" sz="1800" b="1" kern="0" dirty="0"/>
              <a:t>Finance</a:t>
            </a:r>
          </a:p>
        </p:txBody>
      </p:sp>
      <p:pic>
        <p:nvPicPr>
          <p:cNvPr id="1030" name="Picture 6" descr="Image result for data center clipart transparent">
            <a:extLst>
              <a:ext uri="{FF2B5EF4-FFF2-40B4-BE49-F238E27FC236}">
                <a16:creationId xmlns:a16="http://schemas.microsoft.com/office/drawing/2014/main" id="{D672176B-209C-4EBC-8D32-77E55B32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45" y="3741633"/>
            <a:ext cx="1188353" cy="63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mbedded systems clipart transparent">
            <a:extLst>
              <a:ext uri="{FF2B5EF4-FFF2-40B4-BE49-F238E27FC236}">
                <a16:creationId xmlns:a16="http://schemas.microsoft.com/office/drawing/2014/main" id="{92F8EFD5-79D4-45CD-AC21-EEA036D5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1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DDBF8-80CA-415F-9C28-B51F3B4B8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F6A782-3E6B-4A88-A9BA-F2DBE6AE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sz="3600" dirty="0"/>
              <a:t>Experimental Results: Retraining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439494-D301-4D29-A57A-53B397A5B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dirty="0"/>
              <a:t>F5-HD vs GPU:</a:t>
            </a:r>
          </a:p>
          <a:p>
            <a:pPr lvl="1"/>
            <a:r>
              <a:rPr lang="en-US" dirty="0"/>
              <a:t>7.6× more energy efficient</a:t>
            </a:r>
          </a:p>
          <a:p>
            <a:pPr lvl="1"/>
            <a:r>
              <a:rPr lang="en-US" dirty="0"/>
              <a:t>1.6× faster</a:t>
            </a:r>
          </a:p>
          <a:p>
            <a:r>
              <a:rPr lang="en-US" dirty="0"/>
              <a:t>F5-HD vs CPU:</a:t>
            </a:r>
          </a:p>
          <a:p>
            <a:pPr lvl="1"/>
            <a:r>
              <a:rPr lang="en-US" dirty="0"/>
              <a:t>70x more energy efficient</a:t>
            </a:r>
          </a:p>
          <a:p>
            <a:pPr lvl="1"/>
            <a:r>
              <a:rPr lang="en-US" dirty="0"/>
              <a:t>10x faster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131BF-D352-44AB-8C2E-F8B0935F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057400"/>
            <a:ext cx="3657600" cy="4577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E555A-A607-4519-B29A-7362B442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043" y="1836058"/>
            <a:ext cx="21145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0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DDBF8-80CA-415F-9C28-B51F3B4B8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573A9D-FC6F-4554-A0CF-ED8D3F06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Experimental Results: Inference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31A94B-82BA-4514-BD24-9C0F2B84D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336675"/>
            <a:ext cx="8686800" cy="4724400"/>
          </a:xfrm>
        </p:spPr>
        <p:txBody>
          <a:bodyPr/>
          <a:lstStyle/>
          <a:p>
            <a:r>
              <a:rPr lang="en-US" dirty="0"/>
              <a:t>Energy and execution time improvement during inference</a:t>
            </a:r>
          </a:p>
          <a:p>
            <a:pPr lvl="1"/>
            <a:r>
              <a:rPr lang="en-US" dirty="0"/>
              <a:t>2X, 260X faster than GPU, and CPU</a:t>
            </a:r>
          </a:p>
          <a:p>
            <a:pPr lvl="1"/>
            <a:r>
              <a:rPr lang="en-US" dirty="0"/>
              <a:t>12X, 620X more energy efficient than GPU and CPU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286A2-F556-4326-AC8C-DA66F622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50285"/>
            <a:ext cx="9592345" cy="34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34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64018-8B55-4B90-B2AF-73BEC7CF9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A10946-7F13-423F-929D-F6F4EAA3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9144000" cy="868363"/>
          </a:xfrm>
        </p:spPr>
        <p:txBody>
          <a:bodyPr/>
          <a:lstStyle/>
          <a:p>
            <a:r>
              <a:rPr lang="en-US" dirty="0"/>
              <a:t>Experimental Results: HD precision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093FCB-588D-4A7C-A59C-E7219479B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00"/>
            <a:ext cx="10820400" cy="4724400"/>
          </a:xfrm>
        </p:spPr>
        <p:txBody>
          <a:bodyPr/>
          <a:lstStyle/>
          <a:p>
            <a:r>
              <a:rPr lang="en-US" sz="2000" dirty="0"/>
              <a:t>Binary HD is 4.3x faster but 20.4% less accurate than fixed-point model</a:t>
            </a:r>
          </a:p>
          <a:p>
            <a:r>
              <a:rPr lang="en-US" sz="2000" dirty="0"/>
              <a:t>Power of two model is 3.1x faster but 5.8% less accurate than fixed point model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23665-B015-4866-889B-0349786EA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29" y="2464740"/>
            <a:ext cx="8098971" cy="284978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04048C-005E-484F-A27A-78E87E6F0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51759"/>
              </p:ext>
            </p:extLst>
          </p:nvPr>
        </p:nvGraphicFramePr>
        <p:xfrm>
          <a:off x="3418113" y="5334001"/>
          <a:ext cx="5497287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899">
                  <a:extLst>
                    <a:ext uri="{9D8B030D-6E8A-4147-A177-3AD203B41FA5}">
                      <a16:colId xmlns:a16="http://schemas.microsoft.com/office/drawing/2014/main" val="3061641297"/>
                    </a:ext>
                  </a:extLst>
                </a:gridCol>
                <a:gridCol w="972597">
                  <a:extLst>
                    <a:ext uri="{9D8B030D-6E8A-4147-A177-3AD203B41FA5}">
                      <a16:colId xmlns:a16="http://schemas.microsoft.com/office/drawing/2014/main" val="1733328701"/>
                    </a:ext>
                  </a:extLst>
                </a:gridCol>
                <a:gridCol w="972597">
                  <a:extLst>
                    <a:ext uri="{9D8B030D-6E8A-4147-A177-3AD203B41FA5}">
                      <a16:colId xmlns:a16="http://schemas.microsoft.com/office/drawing/2014/main" val="3649090326"/>
                    </a:ext>
                  </a:extLst>
                </a:gridCol>
                <a:gridCol w="972597">
                  <a:extLst>
                    <a:ext uri="{9D8B030D-6E8A-4147-A177-3AD203B41FA5}">
                      <a16:colId xmlns:a16="http://schemas.microsoft.com/office/drawing/2014/main" val="4032939377"/>
                    </a:ext>
                  </a:extLst>
                </a:gridCol>
                <a:gridCol w="972597">
                  <a:extLst>
                    <a:ext uri="{9D8B030D-6E8A-4147-A177-3AD203B41FA5}">
                      <a16:colId xmlns:a16="http://schemas.microsoft.com/office/drawing/2014/main" val="3930583990"/>
                    </a:ext>
                  </a:extLst>
                </a:gridCol>
              </a:tblGrid>
              <a:tr h="4412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Accuracy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ISOLET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UCIHAR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PAMAP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460125"/>
                  </a:ext>
                </a:extLst>
              </a:tr>
              <a:tr h="335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Binary HD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88.1%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77.4%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862508"/>
                  </a:ext>
                </a:extLst>
              </a:tr>
              <a:tr h="33552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Power-of-two HD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90.3%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90.8%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89.6%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002714"/>
                  </a:ext>
                </a:extLst>
              </a:tr>
              <a:tr h="3355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Fixed-point HD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94.6%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96.9%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19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840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BA081-B1B0-44BF-99FC-5ACFA1C83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5CB57D-CEF1-4463-932D-9AB4466F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B25EC0-87A5-4C12-BE23-C2BEC0EA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1633200" cy="4724400"/>
          </a:xfrm>
        </p:spPr>
        <p:txBody>
          <a:bodyPr/>
          <a:lstStyle/>
          <a:p>
            <a:r>
              <a:rPr lang="en-US" sz="2400" dirty="0"/>
              <a:t>F5-HD: an automated framework for FPGA-based acceleration of HD computing</a:t>
            </a:r>
          </a:p>
          <a:p>
            <a:r>
              <a:rPr lang="en-US" sz="2400" dirty="0"/>
              <a:t>F5-HD reduces the design time from 3 months to less than an hour</a:t>
            </a:r>
          </a:p>
          <a:p>
            <a:r>
              <a:rPr lang="en-US" sz="2400" dirty="0"/>
              <a:t>F5-HD supports:</a:t>
            </a:r>
          </a:p>
          <a:p>
            <a:pPr lvl="1"/>
            <a:r>
              <a:rPr lang="en-US" sz="2000" dirty="0"/>
              <a:t>Fixed-point, power of two and binary models</a:t>
            </a:r>
          </a:p>
          <a:p>
            <a:pPr lvl="1"/>
            <a:r>
              <a:rPr lang="en-US" sz="2000" dirty="0"/>
              <a:t>Training, retraining, and inference of HD</a:t>
            </a:r>
          </a:p>
          <a:p>
            <a:pPr lvl="1"/>
            <a:r>
              <a:rPr lang="en-US" sz="2000" dirty="0"/>
              <a:t>Xilinx FPGAs</a:t>
            </a:r>
          </a:p>
          <a:p>
            <a:r>
              <a:rPr lang="en-US" sz="2400" dirty="0"/>
              <a:t>F5-HD is:</a:t>
            </a:r>
          </a:p>
          <a:p>
            <a:pPr lvl="1"/>
            <a:r>
              <a:rPr lang="en-US" sz="2200" dirty="0"/>
              <a:t>~5x faster than HLS tool implementation</a:t>
            </a:r>
          </a:p>
          <a:p>
            <a:pPr lvl="1"/>
            <a:r>
              <a:rPr lang="en-US" sz="2000" dirty="0"/>
              <a:t>~87x more energy efficient and ~8x faster during training than GPU</a:t>
            </a:r>
          </a:p>
          <a:p>
            <a:pPr lvl="1"/>
            <a:r>
              <a:rPr lang="en-US" sz="2000" dirty="0"/>
              <a:t>12x more energy efficient and 2x faster during inference than GPU</a:t>
            </a:r>
          </a:p>
        </p:txBody>
      </p:sp>
    </p:spTree>
    <p:extLst>
      <p:ext uri="{BB962C8B-B14F-4D97-AF65-F5344CB8AC3E}">
        <p14:creationId xmlns:p14="http://schemas.microsoft.com/office/powerpoint/2010/main" val="80079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AF7D4-3515-490A-BEFB-404B8AB4BF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A9333C-330F-46F8-BAF9-D67785542C73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7543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en-US" sz="3200" kern="0"/>
              <a:t>Hyperdimensional (HD) Computing</a:t>
            </a:r>
            <a:endParaRPr kumimoji="0" lang="en-US" kern="0" dirty="0"/>
          </a:p>
        </p:txBody>
      </p:sp>
      <p:pic>
        <p:nvPicPr>
          <p:cNvPr id="8" name="Picture 16" descr="http://icons.iconarchive.com/icons/paomedia/small-n-flat/1024/device-camera-icon.png">
            <a:extLst>
              <a:ext uri="{FF2B5EF4-FFF2-40B4-BE49-F238E27FC236}">
                <a16:creationId xmlns:a16="http://schemas.microsoft.com/office/drawing/2014/main" id="{42182DF9-BF3B-4157-A38B-A943FBA1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06" y="1562100"/>
            <a:ext cx="671251" cy="6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text_analytics_w640.jpeg (640×539)">
            <a:extLst>
              <a:ext uri="{FF2B5EF4-FFF2-40B4-BE49-F238E27FC236}">
                <a16:creationId xmlns:a16="http://schemas.microsoft.com/office/drawing/2014/main" id="{FA1A431E-D0E7-4022-BCBA-A12815B8C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" t="3200" r="-812" b="10288"/>
          <a:stretch/>
        </p:blipFill>
        <p:spPr bwMode="auto">
          <a:xfrm>
            <a:off x="1319281" y="2087301"/>
            <a:ext cx="1143001" cy="8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big_thumb.jpg (450×338)">
            <a:extLst>
              <a:ext uri="{FF2B5EF4-FFF2-40B4-BE49-F238E27FC236}">
                <a16:creationId xmlns:a16="http://schemas.microsoft.com/office/drawing/2014/main" id="{0B1B8700-5132-4FAC-A6E2-D0E56338F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2" r="27506" b="47204"/>
          <a:stretch/>
        </p:blipFill>
        <p:spPr bwMode="auto">
          <a:xfrm>
            <a:off x="799809" y="2868979"/>
            <a:ext cx="921112" cy="12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sequence.jpg (500×333)">
            <a:extLst>
              <a:ext uri="{FF2B5EF4-FFF2-40B4-BE49-F238E27FC236}">
                <a16:creationId xmlns:a16="http://schemas.microsoft.com/office/drawing/2014/main" id="{DEED672F-E6CD-4EF2-921D-7B3297D8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9929"/>
            <a:ext cx="1265334" cy="8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EEG-imec.jpg (900×830)">
            <a:extLst>
              <a:ext uri="{FF2B5EF4-FFF2-40B4-BE49-F238E27FC236}">
                <a16:creationId xmlns:a16="http://schemas.microsoft.com/office/drawing/2014/main" id="{75F08095-B43B-4093-BDA5-BDFA5C012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73" y="5013325"/>
            <a:ext cx="1030508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https://d30y9cdsu7xlg0.cloudfront.net/png/44156-200.png">
            <a:extLst>
              <a:ext uri="{FF2B5EF4-FFF2-40B4-BE49-F238E27FC236}">
                <a16:creationId xmlns:a16="http://schemas.microsoft.com/office/drawing/2014/main" id="{D88AB465-DF10-45FD-87D9-C2434304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90" y="5540359"/>
            <a:ext cx="727075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54A1BD-AA7C-4EA2-B381-8BC12951646C}"/>
              </a:ext>
            </a:extLst>
          </p:cNvPr>
          <p:cNvSpPr/>
          <p:nvPr/>
        </p:nvSpPr>
        <p:spPr>
          <a:xfrm>
            <a:off x="3733800" y="3616875"/>
            <a:ext cx="1066800" cy="8394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Encode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F938D-4568-4547-9A9C-D8F6C7FDBA37}"/>
              </a:ext>
            </a:extLst>
          </p:cNvPr>
          <p:cNvCxnSpPr>
            <a:stCxn id="8" idx="2"/>
            <a:endCxn id="14" idx="0"/>
          </p:cNvCxnSpPr>
          <p:nvPr/>
        </p:nvCxnSpPr>
        <p:spPr>
          <a:xfrm>
            <a:off x="2853732" y="2233351"/>
            <a:ext cx="1413468" cy="1383524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727D1D-577A-4409-B49B-52DF314F6E88}"/>
              </a:ext>
            </a:extLst>
          </p:cNvPr>
          <p:cNvCxnSpPr>
            <a:cxnSpLocks/>
          </p:cNvCxnSpPr>
          <p:nvPr/>
        </p:nvCxnSpPr>
        <p:spPr>
          <a:xfrm>
            <a:off x="2462281" y="2969141"/>
            <a:ext cx="1271519" cy="671251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C931B9-EA89-490C-A47B-A9F688DDF34E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1720921" y="3473286"/>
            <a:ext cx="2012879" cy="5633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E9DF53-BC10-43AE-AA4C-0F40AEBA687A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1722534" y="4036586"/>
            <a:ext cx="2011266" cy="503054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BD7177-2717-4F31-937B-082E61CE2CEB}"/>
              </a:ext>
            </a:extLst>
          </p:cNvPr>
          <p:cNvCxnSpPr>
            <a:cxnSpLocks/>
          </p:cNvCxnSpPr>
          <p:nvPr/>
        </p:nvCxnSpPr>
        <p:spPr>
          <a:xfrm flipV="1">
            <a:off x="2389281" y="4456297"/>
            <a:ext cx="1402575" cy="572903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D74081-5F6C-4246-BB4F-CACB0A5D640E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2817393" y="4456296"/>
            <a:ext cx="1449807" cy="12555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9270A42-6515-4EDB-819F-79F6665FDF50}"/>
              </a:ext>
            </a:extLst>
          </p:cNvPr>
          <p:cNvSpPr/>
          <p:nvPr/>
        </p:nvSpPr>
        <p:spPr>
          <a:xfrm>
            <a:off x="4828246" y="3886200"/>
            <a:ext cx="762000" cy="23372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D0D43F-5E26-427C-ACFB-E0ACB7C14835}"/>
              </a:ext>
            </a:extLst>
          </p:cNvPr>
          <p:cNvSpPr txBox="1"/>
          <p:nvPr/>
        </p:nvSpPr>
        <p:spPr>
          <a:xfrm rot="16200000">
            <a:off x="4412030" y="2429879"/>
            <a:ext cx="2356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High Dimensional Data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2480DC78-2D82-43F1-9D66-736F7860F36E}"/>
              </a:ext>
            </a:extLst>
          </p:cNvPr>
          <p:cNvSpPr/>
          <p:nvPr/>
        </p:nvSpPr>
        <p:spPr>
          <a:xfrm>
            <a:off x="5648302" y="1746252"/>
            <a:ext cx="398465" cy="4189967"/>
          </a:xfrm>
          <a:prstGeom prst="leftBrace">
            <a:avLst>
              <a:gd name="adj1" fmla="val 119886"/>
              <a:gd name="adj2" fmla="val 50000"/>
            </a:avLst>
          </a:prstGeom>
          <a:ln w="476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44E456A-1040-4116-AB12-BC65EAF19F07}"/>
              </a:ext>
            </a:extLst>
          </p:cNvPr>
          <p:cNvSpPr/>
          <p:nvPr/>
        </p:nvSpPr>
        <p:spPr>
          <a:xfrm>
            <a:off x="5976576" y="1890700"/>
            <a:ext cx="1707811" cy="5963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Classification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896D03-86D4-4A83-BE23-687561584125}"/>
              </a:ext>
            </a:extLst>
          </p:cNvPr>
          <p:cNvSpPr/>
          <p:nvPr/>
        </p:nvSpPr>
        <p:spPr>
          <a:xfrm>
            <a:off x="5976576" y="2832695"/>
            <a:ext cx="1707811" cy="5963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Recognition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D4461F-1E0A-4EB7-AB3C-2DD275FCE4A1}"/>
              </a:ext>
            </a:extLst>
          </p:cNvPr>
          <p:cNvSpPr/>
          <p:nvPr/>
        </p:nvSpPr>
        <p:spPr>
          <a:xfrm>
            <a:off x="5981642" y="3657600"/>
            <a:ext cx="1700743" cy="5963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FB48E1D-067A-4FB6-9E66-97B2488685D4}"/>
              </a:ext>
            </a:extLst>
          </p:cNvPr>
          <p:cNvSpPr/>
          <p:nvPr/>
        </p:nvSpPr>
        <p:spPr>
          <a:xfrm>
            <a:off x="5977555" y="5181600"/>
            <a:ext cx="1700744" cy="5963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27B04D-FAFA-4434-8C51-099EFFFD1A09}"/>
              </a:ext>
            </a:extLst>
          </p:cNvPr>
          <p:cNvSpPr txBox="1"/>
          <p:nvPr/>
        </p:nvSpPr>
        <p:spPr>
          <a:xfrm rot="5400000">
            <a:off x="6195969" y="4635984"/>
            <a:ext cx="1644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...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EBAA5A-548E-4494-AD05-FCFFF5B17155}"/>
              </a:ext>
            </a:extLst>
          </p:cNvPr>
          <p:cNvSpPr txBox="1"/>
          <p:nvPr/>
        </p:nvSpPr>
        <p:spPr>
          <a:xfrm>
            <a:off x="8655662" y="1926173"/>
            <a:ext cx="302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HyperDimensional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Computing</a:t>
            </a:r>
          </a:p>
          <a:p>
            <a:pPr marL="91440" indent="-9144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General and scalable</a:t>
            </a:r>
          </a:p>
          <a:p>
            <a:pPr marL="91440" indent="-9144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Robust to noise</a:t>
            </a:r>
          </a:p>
          <a:p>
            <a:pPr marL="91440" indent="-9144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Light weight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1CE642-4FD8-43AE-A523-F647CB721241}"/>
              </a:ext>
            </a:extLst>
          </p:cNvPr>
          <p:cNvSpPr txBox="1"/>
          <p:nvPr/>
        </p:nvSpPr>
        <p:spPr>
          <a:xfrm>
            <a:off x="2768670" y="6153872"/>
            <a:ext cx="881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[1] </a:t>
            </a:r>
            <a:r>
              <a:rPr lang="en-US" sz="900" dirty="0" err="1"/>
              <a:t>Kanerva</a:t>
            </a:r>
            <a:r>
              <a:rPr lang="en-US" sz="900" dirty="0"/>
              <a:t>, </a:t>
            </a:r>
            <a:r>
              <a:rPr lang="en-US" sz="900" dirty="0" err="1"/>
              <a:t>Pentti</a:t>
            </a:r>
            <a:r>
              <a:rPr lang="en-US" sz="900" dirty="0"/>
              <a:t>. "Hyperdimensional computing: An introduction to computing in distributed representation with high-dimensional random vectors." </a:t>
            </a:r>
            <a:r>
              <a:rPr lang="en-US" sz="900" i="1" dirty="0"/>
              <a:t>Cognitive Computation</a:t>
            </a:r>
            <a:r>
              <a:rPr lang="en-US" sz="900" dirty="0"/>
              <a:t> 1.2 (2009): 139-159.</a:t>
            </a:r>
          </a:p>
          <a:p>
            <a:r>
              <a:rPr lang="en-US" sz="900" dirty="0"/>
              <a:t>[2] Imani, Mohsen, et al. "Exploring hyperdimensional associative memory." </a:t>
            </a:r>
            <a:r>
              <a:rPr lang="en-US" sz="900" i="1" dirty="0"/>
              <a:t>2017 IEEE International Symposium on High Performance Computer Architecture (HPCA)</a:t>
            </a:r>
            <a:r>
              <a:rPr lang="en-US" sz="900" dirty="0"/>
              <a:t>. IEEE, 2017.</a:t>
            </a:r>
          </a:p>
        </p:txBody>
      </p:sp>
    </p:spTree>
    <p:extLst>
      <p:ext uri="{BB962C8B-B14F-4D97-AF65-F5344CB8AC3E}">
        <p14:creationId xmlns:p14="http://schemas.microsoft.com/office/powerpoint/2010/main" val="33492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7CCE-E580-4DF6-BB1B-9B620B8D6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89525E-71BA-4E7E-8780-189249B9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sz="3600" dirty="0"/>
              <a:t>HD Computing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2F0D7-E410-4EF6-94A8-5F5B3FC5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953000"/>
            <a:ext cx="1285167" cy="16837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F949C2-8393-4272-AC8C-9437B11D3F22}"/>
              </a:ext>
            </a:extLst>
          </p:cNvPr>
          <p:cNvSpPr/>
          <p:nvPr/>
        </p:nvSpPr>
        <p:spPr>
          <a:xfrm>
            <a:off x="6019800" y="2362200"/>
            <a:ext cx="2514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-1 +1 -1 -1 +1 . . .  +1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2A7E2D-223C-470E-9385-25581DA27F1C}"/>
              </a:ext>
            </a:extLst>
          </p:cNvPr>
          <p:cNvSpPr/>
          <p:nvPr/>
        </p:nvSpPr>
        <p:spPr>
          <a:xfrm>
            <a:off x="6019800" y="3048000"/>
            <a:ext cx="2514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-1 -1 +1 -1 -1 . . .  +1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6B56E8-9118-4ACD-BD73-29E44F86132E}"/>
              </a:ext>
            </a:extLst>
          </p:cNvPr>
          <p:cNvSpPr/>
          <p:nvPr/>
        </p:nvSpPr>
        <p:spPr>
          <a:xfrm>
            <a:off x="6224177" y="3352800"/>
            <a:ext cx="21515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Dog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hypervector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F6D093-DED2-4B07-812E-B78A87AF01A2}"/>
              </a:ext>
            </a:extLst>
          </p:cNvPr>
          <p:cNvSpPr/>
          <p:nvPr/>
        </p:nvSpPr>
        <p:spPr>
          <a:xfrm>
            <a:off x="6224178" y="1931313"/>
            <a:ext cx="20479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Cat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hypervector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ight Arrow 12">
            <a:extLst>
              <a:ext uri="{FF2B5EF4-FFF2-40B4-BE49-F238E27FC236}">
                <a16:creationId xmlns:a16="http://schemas.microsoft.com/office/drawing/2014/main" id="{08FC82A2-BD42-4B7C-AE87-50B7675042F4}"/>
              </a:ext>
            </a:extLst>
          </p:cNvPr>
          <p:cNvSpPr/>
          <p:nvPr/>
        </p:nvSpPr>
        <p:spPr>
          <a:xfrm>
            <a:off x="685800" y="2600681"/>
            <a:ext cx="5243573" cy="381036"/>
          </a:xfrm>
          <a:prstGeom prst="rightArrow">
            <a:avLst>
              <a:gd name="adj1" fmla="val 50000"/>
              <a:gd name="adj2" fmla="val 6833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A25B7F-9A8F-45F4-8FB3-D2AE1984ECB2}"/>
              </a:ext>
            </a:extLst>
          </p:cNvPr>
          <p:cNvSpPr/>
          <p:nvPr/>
        </p:nvSpPr>
        <p:spPr>
          <a:xfrm>
            <a:off x="812287" y="3290803"/>
            <a:ext cx="1170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1CAFC-DD3D-4F1E-86AA-ECCEDA04897E}"/>
              </a:ext>
            </a:extLst>
          </p:cNvPr>
          <p:cNvSpPr/>
          <p:nvPr/>
        </p:nvSpPr>
        <p:spPr>
          <a:xfrm>
            <a:off x="5996354" y="5794877"/>
            <a:ext cx="2514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+1 +1 +1 -1 -1 . . .  +1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7FF9F4-90D6-447B-919F-11491C6DE023}"/>
              </a:ext>
            </a:extLst>
          </p:cNvPr>
          <p:cNvSpPr/>
          <p:nvPr/>
        </p:nvSpPr>
        <p:spPr>
          <a:xfrm>
            <a:off x="5944263" y="6095857"/>
            <a:ext cx="31543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Encoded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hypervector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17904E-0BAF-4176-97A4-7897FEFE75EE}"/>
              </a:ext>
            </a:extLst>
          </p:cNvPr>
          <p:cNvSpPr/>
          <p:nvPr/>
        </p:nvSpPr>
        <p:spPr>
          <a:xfrm>
            <a:off x="5963864" y="1447800"/>
            <a:ext cx="273282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F251AE-93D6-4C54-86D2-174A03F523BA}"/>
              </a:ext>
            </a:extLst>
          </p:cNvPr>
          <p:cNvSpPr/>
          <p:nvPr/>
        </p:nvSpPr>
        <p:spPr>
          <a:xfrm>
            <a:off x="4432961" y="4815764"/>
            <a:ext cx="236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Inference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55944F-208F-4079-9F67-C6FE62C538F4}"/>
              </a:ext>
            </a:extLst>
          </p:cNvPr>
          <p:cNvSpPr/>
          <p:nvPr/>
        </p:nvSpPr>
        <p:spPr>
          <a:xfrm>
            <a:off x="2404997" y="4876800"/>
            <a:ext cx="6705600" cy="1905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C82491-9F3C-4E91-8FAB-A0AE2B32F7F7}"/>
              </a:ext>
            </a:extLst>
          </p:cNvPr>
          <p:cNvSpPr/>
          <p:nvPr/>
        </p:nvSpPr>
        <p:spPr>
          <a:xfrm>
            <a:off x="5181055" y="4361646"/>
            <a:ext cx="304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Similarity Check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7149B6-0143-4E4D-80ED-0FD027697EC6}"/>
              </a:ext>
            </a:extLst>
          </p:cNvPr>
          <p:cNvGrpSpPr/>
          <p:nvPr/>
        </p:nvGrpSpPr>
        <p:grpSpPr>
          <a:xfrm>
            <a:off x="152400" y="3644349"/>
            <a:ext cx="5011512" cy="975403"/>
            <a:chOff x="-1009814" y="3060879"/>
            <a:chExt cx="5011512" cy="9754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023B5-3E79-4F92-A135-62983DADAF40}"/>
                </a:ext>
              </a:extLst>
            </p:cNvPr>
            <p:cNvSpPr/>
            <p:nvPr/>
          </p:nvSpPr>
          <p:spPr>
            <a:xfrm>
              <a:off x="-1009814" y="3064157"/>
              <a:ext cx="5011512" cy="9582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Arial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7DCAD3-CA98-4C7D-8A81-BBD0989BA0B8}"/>
                </a:ext>
              </a:extLst>
            </p:cNvPr>
            <p:cNvSpPr/>
            <p:nvPr/>
          </p:nvSpPr>
          <p:spPr>
            <a:xfrm>
              <a:off x="2316055" y="3304751"/>
              <a:ext cx="63350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/>
                <a:t>. . 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B1CDDA3-EF83-4E6C-BF2E-947EE36CD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04468" y="3060879"/>
              <a:ext cx="1170987" cy="96859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1EDE673-953E-4F5A-83C3-113AAC0D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045" y="3064784"/>
              <a:ext cx="1321713" cy="95824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86BA60-E6B4-4A09-AAA8-9834D47B9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2872"/>
            <a:stretch/>
          </p:blipFill>
          <p:spPr>
            <a:xfrm>
              <a:off x="1474933" y="3066857"/>
              <a:ext cx="915635" cy="969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3670ED1-4711-4C0D-9DEE-C6CA89C1D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5600" y="3064703"/>
              <a:ext cx="1096999" cy="96105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F0D1F1-D3C4-4A6B-B60F-1B1948098D01}"/>
              </a:ext>
            </a:extLst>
          </p:cNvPr>
          <p:cNvGrpSpPr/>
          <p:nvPr/>
        </p:nvGrpSpPr>
        <p:grpSpPr>
          <a:xfrm>
            <a:off x="133085" y="1427186"/>
            <a:ext cx="5041992" cy="972310"/>
            <a:chOff x="-1040294" y="1830344"/>
            <a:chExt cx="5041992" cy="9723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6C2B01-A563-4FAC-823F-61AF299E7E67}"/>
                </a:ext>
              </a:extLst>
            </p:cNvPr>
            <p:cNvSpPr/>
            <p:nvPr/>
          </p:nvSpPr>
          <p:spPr>
            <a:xfrm>
              <a:off x="-1006675" y="1837337"/>
              <a:ext cx="5008373" cy="9582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latin typeface="Arial"/>
                <a:cs typeface="Arial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CD138BD-4BC8-40B9-BFCC-0DBB31265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298" r="22892"/>
            <a:stretch/>
          </p:blipFill>
          <p:spPr>
            <a:xfrm>
              <a:off x="-1040294" y="1830344"/>
              <a:ext cx="1219201" cy="96440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55E2DC3-4408-4B04-B25D-A774AE6A1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4781"/>
            <a:stretch/>
          </p:blipFill>
          <p:spPr>
            <a:xfrm>
              <a:off x="178907" y="1847108"/>
              <a:ext cx="1317407" cy="94769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A2C5987-CDA0-4AB1-9423-4ABD8B6C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674"/>
            <a:stretch/>
          </p:blipFill>
          <p:spPr>
            <a:xfrm>
              <a:off x="2895600" y="1847108"/>
              <a:ext cx="1096999" cy="949098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C9FB5C-5E65-48EF-A75C-B98D16E329B7}"/>
                </a:ext>
              </a:extLst>
            </p:cNvPr>
            <p:cNvSpPr/>
            <p:nvPr/>
          </p:nvSpPr>
          <p:spPr>
            <a:xfrm>
              <a:off x="2313692" y="1995420"/>
              <a:ext cx="63350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/>
                <a:t>. . .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FB0DD97-7DB3-4BAF-BA6D-BB0C6FD01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2" r="21240"/>
            <a:stretch/>
          </p:blipFill>
          <p:spPr>
            <a:xfrm flipH="1">
              <a:off x="1496314" y="1840971"/>
              <a:ext cx="858504" cy="961683"/>
            </a:xfrm>
            <a:prstGeom prst="rect">
              <a:avLst/>
            </a:prstGeom>
          </p:spPr>
        </p:pic>
      </p:grpSp>
      <p:sp>
        <p:nvSpPr>
          <p:cNvPr id="35" name="Right Arrow 12">
            <a:extLst>
              <a:ext uri="{FF2B5EF4-FFF2-40B4-BE49-F238E27FC236}">
                <a16:creationId xmlns:a16="http://schemas.microsoft.com/office/drawing/2014/main" id="{6BA2D0FA-BE0A-4BE1-856F-3888E3340934}"/>
              </a:ext>
            </a:extLst>
          </p:cNvPr>
          <p:cNvSpPr/>
          <p:nvPr/>
        </p:nvSpPr>
        <p:spPr>
          <a:xfrm rot="5400000">
            <a:off x="620073" y="2455630"/>
            <a:ext cx="264537" cy="17171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6" name="Right Arrow 12">
            <a:extLst>
              <a:ext uri="{FF2B5EF4-FFF2-40B4-BE49-F238E27FC236}">
                <a16:creationId xmlns:a16="http://schemas.microsoft.com/office/drawing/2014/main" id="{31E6B354-8E1D-4C37-8A07-BEFD481630BF}"/>
              </a:ext>
            </a:extLst>
          </p:cNvPr>
          <p:cNvSpPr/>
          <p:nvPr/>
        </p:nvSpPr>
        <p:spPr>
          <a:xfrm rot="5400000">
            <a:off x="1887030" y="2455630"/>
            <a:ext cx="264537" cy="17171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7" name="Right Arrow 12">
            <a:extLst>
              <a:ext uri="{FF2B5EF4-FFF2-40B4-BE49-F238E27FC236}">
                <a16:creationId xmlns:a16="http://schemas.microsoft.com/office/drawing/2014/main" id="{EF1943F7-7B15-472B-80D1-66DD380D444F}"/>
              </a:ext>
            </a:extLst>
          </p:cNvPr>
          <p:cNvSpPr/>
          <p:nvPr/>
        </p:nvSpPr>
        <p:spPr>
          <a:xfrm rot="5400000">
            <a:off x="2966675" y="2455630"/>
            <a:ext cx="264537" cy="17171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8" name="Right Arrow 12">
            <a:extLst>
              <a:ext uri="{FF2B5EF4-FFF2-40B4-BE49-F238E27FC236}">
                <a16:creationId xmlns:a16="http://schemas.microsoft.com/office/drawing/2014/main" id="{6CCEDF75-7605-462C-B9AD-32F48230ED3C}"/>
              </a:ext>
            </a:extLst>
          </p:cNvPr>
          <p:cNvSpPr/>
          <p:nvPr/>
        </p:nvSpPr>
        <p:spPr>
          <a:xfrm rot="5400000">
            <a:off x="4485208" y="2448874"/>
            <a:ext cx="264537" cy="17171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E5A950-5F3D-4C6B-A574-D1AB85755472}"/>
              </a:ext>
            </a:extLst>
          </p:cNvPr>
          <p:cNvSpPr txBox="1"/>
          <p:nvPr/>
        </p:nvSpPr>
        <p:spPr>
          <a:xfrm>
            <a:off x="2964422" y="2632140"/>
            <a:ext cx="381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5F21F3-A332-46DA-B3B4-791C6598CDA2}"/>
              </a:ext>
            </a:extLst>
          </p:cNvPr>
          <p:cNvSpPr txBox="1"/>
          <p:nvPr/>
        </p:nvSpPr>
        <p:spPr>
          <a:xfrm>
            <a:off x="1873362" y="2638490"/>
            <a:ext cx="381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2B14E4-25FC-4D21-B898-3707DB6D6563}"/>
              </a:ext>
            </a:extLst>
          </p:cNvPr>
          <p:cNvSpPr txBox="1"/>
          <p:nvPr/>
        </p:nvSpPr>
        <p:spPr>
          <a:xfrm>
            <a:off x="616347" y="2630994"/>
            <a:ext cx="381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5A4B4D-5D7C-496B-AF79-7CE731139162}"/>
              </a:ext>
            </a:extLst>
          </p:cNvPr>
          <p:cNvSpPr txBox="1"/>
          <p:nvPr/>
        </p:nvSpPr>
        <p:spPr>
          <a:xfrm>
            <a:off x="4479619" y="2635250"/>
            <a:ext cx="381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43" name="Right Arrow 12">
            <a:extLst>
              <a:ext uri="{FF2B5EF4-FFF2-40B4-BE49-F238E27FC236}">
                <a16:creationId xmlns:a16="http://schemas.microsoft.com/office/drawing/2014/main" id="{5324F255-64DB-45C6-B5A6-9269514F91F8}"/>
              </a:ext>
            </a:extLst>
          </p:cNvPr>
          <p:cNvSpPr/>
          <p:nvPr/>
        </p:nvSpPr>
        <p:spPr>
          <a:xfrm>
            <a:off x="685801" y="3050745"/>
            <a:ext cx="5270644" cy="381036"/>
          </a:xfrm>
          <a:prstGeom prst="rightArrow">
            <a:avLst>
              <a:gd name="adj1" fmla="val 50000"/>
              <a:gd name="adj2" fmla="val 6833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4" name="Right Arrow 12">
            <a:extLst>
              <a:ext uri="{FF2B5EF4-FFF2-40B4-BE49-F238E27FC236}">
                <a16:creationId xmlns:a16="http://schemas.microsoft.com/office/drawing/2014/main" id="{16A2B2CF-5AB7-4994-A330-E727CFFA9983}"/>
              </a:ext>
            </a:extLst>
          </p:cNvPr>
          <p:cNvSpPr/>
          <p:nvPr/>
        </p:nvSpPr>
        <p:spPr>
          <a:xfrm rot="16200000">
            <a:off x="647144" y="3405967"/>
            <a:ext cx="264537" cy="17171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5" name="Right Arrow 12">
            <a:extLst>
              <a:ext uri="{FF2B5EF4-FFF2-40B4-BE49-F238E27FC236}">
                <a16:creationId xmlns:a16="http://schemas.microsoft.com/office/drawing/2014/main" id="{1714D7D0-E0F9-4CB5-BD3B-29697BBCB62D}"/>
              </a:ext>
            </a:extLst>
          </p:cNvPr>
          <p:cNvSpPr/>
          <p:nvPr/>
        </p:nvSpPr>
        <p:spPr>
          <a:xfrm rot="16200000">
            <a:off x="1914101" y="3405967"/>
            <a:ext cx="264537" cy="17171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6" name="Right Arrow 12">
            <a:extLst>
              <a:ext uri="{FF2B5EF4-FFF2-40B4-BE49-F238E27FC236}">
                <a16:creationId xmlns:a16="http://schemas.microsoft.com/office/drawing/2014/main" id="{B47D9D96-5A3E-4C0B-BCC5-C439FE869878}"/>
              </a:ext>
            </a:extLst>
          </p:cNvPr>
          <p:cNvSpPr/>
          <p:nvPr/>
        </p:nvSpPr>
        <p:spPr>
          <a:xfrm rot="16200000">
            <a:off x="2993746" y="3405967"/>
            <a:ext cx="264537" cy="17171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7" name="Right Arrow 12">
            <a:extLst>
              <a:ext uri="{FF2B5EF4-FFF2-40B4-BE49-F238E27FC236}">
                <a16:creationId xmlns:a16="http://schemas.microsoft.com/office/drawing/2014/main" id="{A65123B2-A092-4CCB-98CE-2ACC5AA8FF24}"/>
              </a:ext>
            </a:extLst>
          </p:cNvPr>
          <p:cNvSpPr/>
          <p:nvPr/>
        </p:nvSpPr>
        <p:spPr>
          <a:xfrm rot="16200000">
            <a:off x="4512279" y="3399211"/>
            <a:ext cx="264537" cy="17171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4962D2-6E46-422F-B233-CC0D366833DE}"/>
              </a:ext>
            </a:extLst>
          </p:cNvPr>
          <p:cNvSpPr txBox="1"/>
          <p:nvPr/>
        </p:nvSpPr>
        <p:spPr>
          <a:xfrm>
            <a:off x="2991493" y="3082204"/>
            <a:ext cx="381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611CF5-36B4-4BDC-B23C-6295772B8C5C}"/>
              </a:ext>
            </a:extLst>
          </p:cNvPr>
          <p:cNvSpPr txBox="1"/>
          <p:nvPr/>
        </p:nvSpPr>
        <p:spPr>
          <a:xfrm>
            <a:off x="1900433" y="3088554"/>
            <a:ext cx="381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2DDF16-D2B1-4E6B-A95D-EAAB79343608}"/>
              </a:ext>
            </a:extLst>
          </p:cNvPr>
          <p:cNvSpPr txBox="1"/>
          <p:nvPr/>
        </p:nvSpPr>
        <p:spPr>
          <a:xfrm>
            <a:off x="643418" y="3081058"/>
            <a:ext cx="381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B3C987-3DD4-4AEE-A37E-B535F5C0D338}"/>
              </a:ext>
            </a:extLst>
          </p:cNvPr>
          <p:cNvSpPr txBox="1"/>
          <p:nvPr/>
        </p:nvSpPr>
        <p:spPr>
          <a:xfrm>
            <a:off x="4506690" y="3085314"/>
            <a:ext cx="38100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1AADEAE-1571-46B5-9FB4-A434EC378A30}"/>
              </a:ext>
            </a:extLst>
          </p:cNvPr>
          <p:cNvSpPr/>
          <p:nvPr/>
        </p:nvSpPr>
        <p:spPr>
          <a:xfrm>
            <a:off x="4377825" y="54599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Encoding</a:t>
            </a:r>
          </a:p>
        </p:txBody>
      </p:sp>
      <p:sp>
        <p:nvSpPr>
          <p:cNvPr id="53" name="Right Arrow 12">
            <a:extLst>
              <a:ext uri="{FF2B5EF4-FFF2-40B4-BE49-F238E27FC236}">
                <a16:creationId xmlns:a16="http://schemas.microsoft.com/office/drawing/2014/main" id="{BF6B7EE4-5D68-4487-BC6C-5D75B622A496}"/>
              </a:ext>
            </a:extLst>
          </p:cNvPr>
          <p:cNvSpPr/>
          <p:nvPr/>
        </p:nvSpPr>
        <p:spPr>
          <a:xfrm>
            <a:off x="4344715" y="5697219"/>
            <a:ext cx="1566797" cy="48545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3C53D8C-F6D7-4095-990C-00D1D3025042}"/>
              </a:ext>
            </a:extLst>
          </p:cNvPr>
          <p:cNvSpPr/>
          <p:nvPr/>
        </p:nvSpPr>
        <p:spPr>
          <a:xfrm>
            <a:off x="811504" y="2363947"/>
            <a:ext cx="113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Encoding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AD40CE5-754B-4210-905D-4BD2169040E2}"/>
              </a:ext>
            </a:extLst>
          </p:cNvPr>
          <p:cNvSpPr/>
          <p:nvPr/>
        </p:nvSpPr>
        <p:spPr>
          <a:xfrm>
            <a:off x="5973443" y="1499349"/>
            <a:ext cx="2658257" cy="243141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4BEC4C-09A7-4DEA-A657-8F16E5644300}"/>
              </a:ext>
            </a:extLst>
          </p:cNvPr>
          <p:cNvSpPr/>
          <p:nvPr/>
        </p:nvSpPr>
        <p:spPr>
          <a:xfrm>
            <a:off x="9191339" y="2335887"/>
            <a:ext cx="2514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-1 +1 -1 -1 +1 . . .  +1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BF54EC-71F2-491E-8B7B-A0135E7E39AF}"/>
              </a:ext>
            </a:extLst>
          </p:cNvPr>
          <p:cNvSpPr/>
          <p:nvPr/>
        </p:nvSpPr>
        <p:spPr>
          <a:xfrm>
            <a:off x="9191339" y="3760113"/>
            <a:ext cx="2514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-1 -1 +1 -1 -1 . . .  +1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64F955A-05E7-4DE0-BBDF-8252FC50D870}"/>
              </a:ext>
            </a:extLst>
          </p:cNvPr>
          <p:cNvSpPr/>
          <p:nvPr/>
        </p:nvSpPr>
        <p:spPr>
          <a:xfrm>
            <a:off x="9395716" y="4064913"/>
            <a:ext cx="21515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Dog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hypervector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460DA3-B36D-48F6-93EF-90D685F498F3}"/>
              </a:ext>
            </a:extLst>
          </p:cNvPr>
          <p:cNvSpPr/>
          <p:nvPr/>
        </p:nvSpPr>
        <p:spPr>
          <a:xfrm>
            <a:off x="9395717" y="1905000"/>
            <a:ext cx="20479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Cat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hypervector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5A8A63-6CE7-4BD8-B1ED-069AE414B819}"/>
              </a:ext>
            </a:extLst>
          </p:cNvPr>
          <p:cNvSpPr/>
          <p:nvPr/>
        </p:nvSpPr>
        <p:spPr>
          <a:xfrm>
            <a:off x="9156146" y="1457125"/>
            <a:ext cx="26470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Retraining 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57D246B-DACB-4BDD-904F-5E1A3C2ED962}"/>
              </a:ext>
            </a:extLst>
          </p:cNvPr>
          <p:cNvSpPr/>
          <p:nvPr/>
        </p:nvSpPr>
        <p:spPr>
          <a:xfrm>
            <a:off x="9144982" y="1517574"/>
            <a:ext cx="2658257" cy="3435426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12">
            <a:extLst>
              <a:ext uri="{FF2B5EF4-FFF2-40B4-BE49-F238E27FC236}">
                <a16:creationId xmlns:a16="http://schemas.microsoft.com/office/drawing/2014/main" id="{17B002B1-DE0E-4524-9966-2C80CCBB0828}"/>
              </a:ext>
            </a:extLst>
          </p:cNvPr>
          <p:cNvSpPr/>
          <p:nvPr/>
        </p:nvSpPr>
        <p:spPr>
          <a:xfrm>
            <a:off x="8646668" y="2410352"/>
            <a:ext cx="488736" cy="21429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A8C541-274D-4E82-B450-F09E1ABA96F2}"/>
              </a:ext>
            </a:extLst>
          </p:cNvPr>
          <p:cNvSpPr txBox="1"/>
          <p:nvPr/>
        </p:nvSpPr>
        <p:spPr>
          <a:xfrm>
            <a:off x="8610828" y="2057400"/>
            <a:ext cx="36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×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117FF74-C976-4D59-9082-9A941D5B44F9}"/>
              </a:ext>
            </a:extLst>
          </p:cNvPr>
          <p:cNvSpPr/>
          <p:nvPr/>
        </p:nvSpPr>
        <p:spPr>
          <a:xfrm>
            <a:off x="10332924" y="2814394"/>
            <a:ext cx="349362" cy="3382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2430CE1-440D-4B00-99F3-4431BF1286F6}"/>
              </a:ext>
            </a:extLst>
          </p:cNvPr>
          <p:cNvSpPr txBox="1"/>
          <p:nvPr/>
        </p:nvSpPr>
        <p:spPr>
          <a:xfrm>
            <a:off x="10374816" y="272477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3D9ED890-272B-435F-9B24-8FEE22911A9A}"/>
              </a:ext>
            </a:extLst>
          </p:cNvPr>
          <p:cNvCxnSpPr>
            <a:cxnSpLocks/>
            <a:stCxn id="13" idx="3"/>
            <a:endCxn id="64" idx="2"/>
          </p:cNvCxnSpPr>
          <p:nvPr/>
        </p:nvCxnSpPr>
        <p:spPr>
          <a:xfrm flipV="1">
            <a:off x="8510954" y="2983542"/>
            <a:ext cx="1821970" cy="2963735"/>
          </a:xfrm>
          <a:prstGeom prst="bentConnector3">
            <a:avLst>
              <a:gd name="adj1" fmla="val 20010"/>
            </a:avLst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0ED6486-7525-433C-AF2C-8907909F8705}"/>
              </a:ext>
            </a:extLst>
          </p:cNvPr>
          <p:cNvCxnSpPr>
            <a:cxnSpLocks/>
          </p:cNvCxnSpPr>
          <p:nvPr/>
        </p:nvCxnSpPr>
        <p:spPr>
          <a:xfrm flipH="1">
            <a:off x="10513555" y="2645726"/>
            <a:ext cx="4983" cy="165281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C8E72001-2C67-44DC-878B-F36ADBA1CDC7}"/>
              </a:ext>
            </a:extLst>
          </p:cNvPr>
          <p:cNvCxnSpPr>
            <a:cxnSpLocks/>
            <a:stCxn id="64" idx="6"/>
          </p:cNvCxnSpPr>
          <p:nvPr/>
        </p:nvCxnSpPr>
        <p:spPr>
          <a:xfrm flipV="1">
            <a:off x="10682286" y="2645726"/>
            <a:ext cx="299160" cy="337816"/>
          </a:xfrm>
          <a:prstGeom prst="bentConnector2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E2DC8FE9-52A6-4AB9-8F92-E032B8021F90}"/>
              </a:ext>
            </a:extLst>
          </p:cNvPr>
          <p:cNvSpPr/>
          <p:nvPr/>
        </p:nvSpPr>
        <p:spPr>
          <a:xfrm>
            <a:off x="10349205" y="3214122"/>
            <a:ext cx="349362" cy="3382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5376AB8-4A9A-4F54-9A5C-59F20AD95B04}"/>
              </a:ext>
            </a:extLst>
          </p:cNvPr>
          <p:cNvSpPr txBox="1"/>
          <p:nvPr/>
        </p:nvSpPr>
        <p:spPr>
          <a:xfrm>
            <a:off x="10356791" y="3154031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A6D3BB6-174D-4815-AAA2-9A7609E8CF06}"/>
              </a:ext>
            </a:extLst>
          </p:cNvPr>
          <p:cNvCxnSpPr>
            <a:cxnSpLocks/>
          </p:cNvCxnSpPr>
          <p:nvPr/>
        </p:nvCxnSpPr>
        <p:spPr>
          <a:xfrm flipH="1" flipV="1">
            <a:off x="10515745" y="3547722"/>
            <a:ext cx="1" cy="205209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F798FC5D-D601-4079-B1FD-B4C6D8F1B2FD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10698567" y="3383270"/>
            <a:ext cx="268385" cy="376843"/>
          </a:xfrm>
          <a:prstGeom prst="bentConnector2">
            <a:avLst/>
          </a:prstGeom>
          <a:ln w="254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2C91D6B-428A-4A53-B1FF-18FD6669CAF7}"/>
              </a:ext>
            </a:extLst>
          </p:cNvPr>
          <p:cNvCxnSpPr>
            <a:cxnSpLocks/>
          </p:cNvCxnSpPr>
          <p:nvPr/>
        </p:nvCxnSpPr>
        <p:spPr>
          <a:xfrm>
            <a:off x="8887196" y="3390899"/>
            <a:ext cx="1450490" cy="0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29">
            <a:extLst>
              <a:ext uri="{FF2B5EF4-FFF2-40B4-BE49-F238E27FC236}">
                <a16:creationId xmlns:a16="http://schemas.microsoft.com/office/drawing/2014/main" id="{EE23F44F-B11B-4040-A50E-43A5B79A33E8}"/>
              </a:ext>
            </a:extLst>
          </p:cNvPr>
          <p:cNvSpPr/>
          <p:nvPr/>
        </p:nvSpPr>
        <p:spPr>
          <a:xfrm rot="16200000" flipV="1">
            <a:off x="7094655" y="4684704"/>
            <a:ext cx="1812689" cy="304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7" grpId="0"/>
      <p:bldP spid="18" grpId="0"/>
      <p:bldP spid="19" grpId="0" animBg="1"/>
      <p:bldP spid="20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 animBg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/>
      <p:bldP spid="61" grpId="0" animBg="1"/>
      <p:bldP spid="62" grpId="0" animBg="1"/>
      <p:bldP spid="63" grpId="0"/>
      <p:bldP spid="64" grpId="0" animBg="1"/>
      <p:bldP spid="65" grpId="0"/>
      <p:bldP spid="83" grpId="0" animBg="1"/>
      <p:bldP spid="8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CFBBD-98BC-43F9-B329-D70FF0EDD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2E28AF-9A68-48FD-B8CE-42908C0EAC7B}"/>
              </a:ext>
            </a:extLst>
          </p:cNvPr>
          <p:cNvSpPr txBox="1">
            <a:spLocks/>
          </p:cNvSpPr>
          <p:nvPr/>
        </p:nvSpPr>
        <p:spPr bwMode="auto">
          <a:xfrm>
            <a:off x="304800" y="15240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2" indent="-342900"/>
            <a:r>
              <a:rPr kumimoji="0" lang="en-US" sz="2400" kern="0" dirty="0"/>
              <a:t>Similarity Check</a:t>
            </a:r>
          </a:p>
          <a:p>
            <a:pPr marL="800100" lvl="3" indent="-342900"/>
            <a:r>
              <a:rPr kumimoji="0" lang="en-US" sz="2200" kern="0" dirty="0"/>
              <a:t>Hamming Distance for binary model</a:t>
            </a:r>
          </a:p>
          <a:p>
            <a:pPr marL="800100" lvl="3" indent="-342900"/>
            <a:r>
              <a:rPr kumimoji="0" lang="en-US" sz="2200" kern="0" dirty="0"/>
              <a:t>Cosine similarity for non-binary model</a:t>
            </a:r>
            <a:endParaRPr kumimoji="0" lang="en-US" sz="2400" kern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655A4A-FF07-4B85-9122-92CABABA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HD dataflow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F2E3C4-00D3-449F-AC56-DC144FC2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BCDEDB-C2C8-403F-895A-E8946A97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2332883"/>
            <a:ext cx="3505200" cy="4928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EED830-7BC7-4F64-B432-87AB5FFB1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696" y="2797393"/>
            <a:ext cx="8141455" cy="41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0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03708-335E-423E-ABDE-9B07EE59D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9AC9BD-74E3-4278-82F9-5AF3261F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HD Acceleration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04575C-0D39-4276-B340-E004ED059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1049000" cy="4724400"/>
          </a:xfrm>
        </p:spPr>
        <p:txBody>
          <a:bodyPr/>
          <a:lstStyle/>
          <a:p>
            <a:r>
              <a:rPr lang="en-US" sz="2400" dirty="0"/>
              <a:t>HD </a:t>
            </a:r>
            <a:r>
              <a:rPr lang="en-US" sz="2400" dirty="0">
                <a:sym typeface="Wingdings" panose="05000000000000000000" pitchFamily="2" charset="2"/>
              </a:rPr>
              <a:t> thousands of bit-level additions, multiplication and accumulation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These operations can be parallelized in dimension level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ym typeface="Wingdings" panose="05000000000000000000" pitchFamily="2" charset="2"/>
              </a:rPr>
              <a:t>FPGAs can provide huge parallelism</a:t>
            </a:r>
          </a:p>
          <a:p>
            <a:pPr>
              <a:buFont typeface="Calibri" panose="020F0502020204030204" pitchFamily="34" charset="0"/>
              <a:buChar char="×"/>
            </a:pPr>
            <a:r>
              <a:rPr lang="en-US" sz="2400" dirty="0"/>
              <a:t>FPGA design requires extensive hardware expertise</a:t>
            </a:r>
          </a:p>
          <a:p>
            <a:pPr>
              <a:buFont typeface="Calibri" panose="020F0502020204030204" pitchFamily="34" charset="0"/>
              <a:buChar char="×"/>
            </a:pPr>
            <a:r>
              <a:rPr lang="en-US" sz="2400" dirty="0"/>
              <a:t>FPGAs have long design cycles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Application-specific template-based design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Several template-based FPGA implementation for neural networks [Micro’16][FCCM’17][FPGA’18]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No FPGA implementation framework for HD!</a:t>
            </a:r>
          </a:p>
          <a:p>
            <a:pPr marL="344487" lvl="1" indent="0">
              <a:buNone/>
            </a:pPr>
            <a:r>
              <a:rPr lang="en-US" sz="22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EBAB2-C4B6-4624-AEBC-9419AB324148}"/>
              </a:ext>
            </a:extLst>
          </p:cNvPr>
          <p:cNvSpPr txBox="1"/>
          <p:nvPr/>
        </p:nvSpPr>
        <p:spPr>
          <a:xfrm>
            <a:off x="457200" y="5631845"/>
            <a:ext cx="11557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[1] Sharma, Hardik, et al. "From high-level deep neural models to FPGAs." </a:t>
            </a:r>
            <a:r>
              <a:rPr lang="en-US" sz="900" i="1" dirty="0"/>
              <a:t>The 49th Annual IEEE/ACM International Symposium on Microarchitecture</a:t>
            </a:r>
            <a:r>
              <a:rPr lang="en-US" sz="900" dirty="0"/>
              <a:t>. IEEE Press, 2016</a:t>
            </a:r>
          </a:p>
          <a:p>
            <a:r>
              <a:rPr lang="en-US" sz="900" dirty="0"/>
              <a:t>[2] Guan, </a:t>
            </a:r>
            <a:r>
              <a:rPr lang="en-US" sz="900" dirty="0" err="1"/>
              <a:t>Yijin</a:t>
            </a:r>
            <a:r>
              <a:rPr lang="en-US" sz="900" dirty="0"/>
              <a:t>, et al. "FP-DNN: An automated framework for mapping deep neural networks onto FPGAs with RTL-HLS hybrid templates." </a:t>
            </a:r>
            <a:r>
              <a:rPr lang="en-US" sz="900" i="1" dirty="0"/>
              <a:t>2017 IEEE 25th Annual International Symposium on Field-Programmable Custom Computing Machines (FCCM)</a:t>
            </a:r>
            <a:r>
              <a:rPr lang="en-US" sz="900" dirty="0"/>
              <a:t>. IEEE, 2017.</a:t>
            </a:r>
          </a:p>
          <a:p>
            <a:r>
              <a:rPr lang="en-US" sz="900" dirty="0"/>
              <a:t>[3] Shen, </a:t>
            </a:r>
            <a:r>
              <a:rPr lang="en-US" sz="900" dirty="0" err="1"/>
              <a:t>Junzhong</a:t>
            </a:r>
            <a:r>
              <a:rPr lang="en-US" sz="900" dirty="0"/>
              <a:t>, et al. "Towards a uniform template-based architecture for accelerating 2d and 3d </a:t>
            </a:r>
            <a:r>
              <a:rPr lang="en-US" sz="900" dirty="0" err="1"/>
              <a:t>cnns</a:t>
            </a:r>
            <a:r>
              <a:rPr lang="en-US" sz="900" dirty="0"/>
              <a:t> on </a:t>
            </a:r>
            <a:r>
              <a:rPr lang="en-US" sz="900" dirty="0" err="1"/>
              <a:t>fpga</a:t>
            </a:r>
            <a:r>
              <a:rPr lang="en-US" sz="900" dirty="0"/>
              <a:t>." </a:t>
            </a:r>
            <a:r>
              <a:rPr lang="en-US" sz="900" i="1" dirty="0"/>
              <a:t>Proceedings of the 2018 ACM/SIGDA International Symposium on Field-Programmable Gate Arrays</a:t>
            </a:r>
            <a:r>
              <a:rPr lang="en-US" sz="900" dirty="0"/>
              <a:t>. ACM, 2018.</a:t>
            </a:r>
          </a:p>
        </p:txBody>
      </p:sp>
    </p:spTree>
    <p:extLst>
      <p:ext uri="{BB962C8B-B14F-4D97-AF65-F5344CB8AC3E}">
        <p14:creationId xmlns:p14="http://schemas.microsoft.com/office/powerpoint/2010/main" val="419224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87FA-8285-4FD1-9E57-0E064167D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A3A38A-9BEF-4C01-AB54-21C524A1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     -HD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9C288D-53C5-45A4-A767-54CCCC6FF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1201400" cy="4724400"/>
          </a:xfrm>
        </p:spPr>
        <p:txBody>
          <a:bodyPr/>
          <a:lstStyle/>
          <a:p>
            <a:r>
              <a:rPr lang="en-US" sz="2400" dirty="0"/>
              <a:t>F5-HD: Fast Flexible FPGA-based Framework for Refreshing Hyperdimensional Computing </a:t>
            </a:r>
          </a:p>
          <a:p>
            <a:r>
              <a:rPr lang="en-US" sz="2400" dirty="0"/>
              <a:t>First automated framework for FPGA-based acceleration of HD computing</a:t>
            </a:r>
          </a:p>
          <a:p>
            <a:pPr lvl="1"/>
            <a:r>
              <a:rPr lang="en-US" sz="2000" dirty="0"/>
              <a:t>Input : &lt;20 lines of C++ code</a:t>
            </a:r>
          </a:p>
          <a:p>
            <a:pPr lvl="1"/>
            <a:r>
              <a:rPr lang="en-US" sz="2000" dirty="0"/>
              <a:t>Output: &gt;2000 lines of Verilog HDL code</a:t>
            </a:r>
            <a:endParaRPr lang="en-US" sz="2400" dirty="0"/>
          </a:p>
          <a:p>
            <a:r>
              <a:rPr lang="en-US" sz="2400" dirty="0"/>
              <a:t>Supports training, retraining, and inference of HD</a:t>
            </a:r>
          </a:p>
          <a:p>
            <a:r>
              <a:rPr lang="en-US" sz="2400" dirty="0" err="1"/>
              <a:t>Kintex</a:t>
            </a:r>
            <a:r>
              <a:rPr lang="en-US" sz="2400" dirty="0"/>
              <a:t>, </a:t>
            </a:r>
            <a:r>
              <a:rPr lang="en-US" sz="2400" dirty="0" err="1"/>
              <a:t>Virtex</a:t>
            </a:r>
            <a:r>
              <a:rPr lang="en-US" sz="2400" dirty="0"/>
              <a:t>, Spartan FPGA families</a:t>
            </a:r>
          </a:p>
          <a:p>
            <a:r>
              <a:rPr lang="en-US" sz="2400" dirty="0"/>
              <a:t>Supports different Precisions</a:t>
            </a:r>
          </a:p>
          <a:p>
            <a:pPr lvl="1"/>
            <a:r>
              <a:rPr lang="en-US" sz="2000" dirty="0"/>
              <a:t>Fixed-point</a:t>
            </a:r>
          </a:p>
          <a:p>
            <a:pPr lvl="1"/>
            <a:r>
              <a:rPr lang="en-US" sz="2000" dirty="0"/>
              <a:t>Power of two</a:t>
            </a:r>
          </a:p>
          <a:p>
            <a:pPr lvl="1"/>
            <a:r>
              <a:rPr lang="en-US" sz="2000" dirty="0"/>
              <a:t>Binary</a:t>
            </a:r>
          </a:p>
          <a:p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C3C1EC-A5D7-444E-A8C7-96204CF63D6D}"/>
              </a:ext>
            </a:extLst>
          </p:cNvPr>
          <p:cNvGrpSpPr/>
          <p:nvPr/>
        </p:nvGrpSpPr>
        <p:grpSpPr>
          <a:xfrm>
            <a:off x="215900" y="627063"/>
            <a:ext cx="762000" cy="685800"/>
            <a:chOff x="76200" y="1295400"/>
            <a:chExt cx="762000" cy="6858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E2982AA-A160-4A5A-AEE0-10BB094585FD}"/>
                </a:ext>
              </a:extLst>
            </p:cNvPr>
            <p:cNvSpPr/>
            <p:nvPr/>
          </p:nvSpPr>
          <p:spPr>
            <a:xfrm>
              <a:off x="76200" y="1295400"/>
              <a:ext cx="762000" cy="68580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extrusionH="76200" contourW="12700" prstMaterial="dkEdge">
              <a:bevelT w="101600" prst="riblet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D07355-DEEA-4369-8B38-D128E8172EAA}"/>
                </a:ext>
              </a:extLst>
            </p:cNvPr>
            <p:cNvSpPr txBox="1"/>
            <p:nvPr/>
          </p:nvSpPr>
          <p:spPr>
            <a:xfrm>
              <a:off x="100584" y="1301496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F5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078799-CC36-4BDD-9CD1-EF40ABD1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211" y="1600200"/>
              <a:ext cx="305791" cy="26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57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85201-4846-4911-8C5A-9D3555A17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CE8621-67AE-4E39-9A11-D1779CE63309}"/>
              </a:ext>
            </a:extLst>
          </p:cNvPr>
          <p:cNvSpPr/>
          <p:nvPr/>
        </p:nvSpPr>
        <p:spPr>
          <a:xfrm>
            <a:off x="2667000" y="3947477"/>
            <a:ext cx="6705600" cy="268192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99F5AB-08A0-47A2-89BA-39270C0F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868363"/>
          </a:xfrm>
        </p:spPr>
        <p:txBody>
          <a:bodyPr/>
          <a:lstStyle/>
          <a:p>
            <a:r>
              <a:rPr lang="en-US" dirty="0"/>
              <a:t>F5-HD Overview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3D2C3C-DDF7-466B-A922-82CA233FB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Model Specification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Analyzer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Model Generator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Scheduler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9F8B8C-C7F8-4B2C-9609-224F9C314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29" y="1416050"/>
            <a:ext cx="3623371" cy="208056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0078AF6-FEE8-4DFE-9DCE-560A2BE2AB2B}"/>
              </a:ext>
            </a:extLst>
          </p:cNvPr>
          <p:cNvSpPr/>
          <p:nvPr/>
        </p:nvSpPr>
        <p:spPr>
          <a:xfrm rot="5400000">
            <a:off x="6091707" y="3562184"/>
            <a:ext cx="465786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0854A6-B3FD-4884-8318-86B60FC93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019512"/>
            <a:ext cx="6248400" cy="21909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A18771-A86C-46BD-9993-CFB6BFA5BABD}"/>
              </a:ext>
            </a:extLst>
          </p:cNvPr>
          <p:cNvSpPr txBox="1"/>
          <p:nvPr/>
        </p:nvSpPr>
        <p:spPr>
          <a:xfrm>
            <a:off x="5524500" y="620806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F5-HD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58F52F5-97F4-4F39-B74C-67CAA6D4782E}"/>
              </a:ext>
            </a:extLst>
          </p:cNvPr>
          <p:cNvSpPr/>
          <p:nvPr/>
        </p:nvSpPr>
        <p:spPr>
          <a:xfrm>
            <a:off x="9391650" y="5334000"/>
            <a:ext cx="361950" cy="1913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EBB323-B6E3-46DE-ACAA-F5B1F3737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0" y="4228704"/>
            <a:ext cx="1752600" cy="2294333"/>
          </a:xfrm>
          <a:prstGeom prst="rect">
            <a:avLst/>
          </a:prstGeom>
        </p:spPr>
      </p:pic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B3F51C7-59A6-432E-96EA-7C29AECB19F7}"/>
              </a:ext>
            </a:extLst>
          </p:cNvPr>
          <p:cNvSpPr/>
          <p:nvPr/>
        </p:nvSpPr>
        <p:spPr>
          <a:xfrm>
            <a:off x="2895600" y="4038601"/>
            <a:ext cx="2743200" cy="1486772"/>
          </a:xfrm>
          <a:prstGeom prst="flowChartProcess">
            <a:avLst/>
          </a:prstGeom>
          <a:noFill/>
          <a:ln w="444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9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73FB3-BF6A-4748-8008-72DE385EB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47200" y="6324600"/>
            <a:ext cx="2844800" cy="365125"/>
          </a:xfrm>
        </p:spPr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8F0CD-5BE8-4473-A67E-A30849BD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362050"/>
            <a:ext cx="7543800" cy="868363"/>
          </a:xfrm>
        </p:spPr>
        <p:txBody>
          <a:bodyPr/>
          <a:lstStyle/>
          <a:p>
            <a:r>
              <a:rPr lang="en-US" dirty="0"/>
              <a:t>Baseline Encoding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F6A717-6021-4935-A181-A04298669E91}"/>
              </a:ext>
            </a:extLst>
          </p:cNvPr>
          <p:cNvGrpSpPr/>
          <p:nvPr/>
        </p:nvGrpSpPr>
        <p:grpSpPr>
          <a:xfrm>
            <a:off x="6882450" y="2533013"/>
            <a:ext cx="2549161" cy="169477"/>
            <a:chOff x="5584111" y="1802697"/>
            <a:chExt cx="2855913" cy="66675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0BB2ABC-02B0-4F23-9BD9-6E1FBF223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1099" y="1836034"/>
              <a:ext cx="2803525" cy="0"/>
            </a:xfrm>
            <a:prstGeom prst="line">
              <a:avLst/>
            </a:prstGeom>
            <a:noFill/>
            <a:ln w="111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ACF5986-5172-410E-9E17-2C0C31643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6686" y="1802697"/>
              <a:ext cx="33338" cy="66675"/>
            </a:xfrm>
            <a:custGeom>
              <a:avLst/>
              <a:gdLst>
                <a:gd name="T0" fmla="*/ 0 w 21"/>
                <a:gd name="T1" fmla="*/ 0 h 42"/>
                <a:gd name="T2" fmla="*/ 21 w 21"/>
                <a:gd name="T3" fmla="*/ 21 h 42"/>
                <a:gd name="T4" fmla="*/ 0 w 21"/>
                <a:gd name="T5" fmla="*/ 42 h 42"/>
                <a:gd name="T6" fmla="*/ 0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0" y="0"/>
                  </a:moveTo>
                  <a:lnTo>
                    <a:pt x="21" y="21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982C94B-0A01-4CCA-BCE5-36B00BFB5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111" y="1802697"/>
              <a:ext cx="33338" cy="66675"/>
            </a:xfrm>
            <a:custGeom>
              <a:avLst/>
              <a:gdLst>
                <a:gd name="T0" fmla="*/ 21 w 21"/>
                <a:gd name="T1" fmla="*/ 42 h 42"/>
                <a:gd name="T2" fmla="*/ 0 w 21"/>
                <a:gd name="T3" fmla="*/ 21 h 42"/>
                <a:gd name="T4" fmla="*/ 21 w 21"/>
                <a:gd name="T5" fmla="*/ 0 h 42"/>
                <a:gd name="T6" fmla="*/ 21 w 21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42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8">
            <a:extLst>
              <a:ext uri="{FF2B5EF4-FFF2-40B4-BE49-F238E27FC236}">
                <a16:creationId xmlns:a16="http://schemas.microsoft.com/office/drawing/2014/main" id="{C814EEF0-0A9B-48B1-A5A4-859DAE32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609" y="2398497"/>
            <a:ext cx="3583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S=3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313EDB-7289-4D36-858B-5FE31BF5B5ED}"/>
              </a:ext>
            </a:extLst>
          </p:cNvPr>
          <p:cNvGrpSpPr/>
          <p:nvPr/>
        </p:nvGrpSpPr>
        <p:grpSpPr>
          <a:xfrm>
            <a:off x="1617182" y="3211309"/>
            <a:ext cx="1111712" cy="763121"/>
            <a:chOff x="253062" y="2777684"/>
            <a:chExt cx="1111712" cy="763121"/>
          </a:xfrm>
        </p:grpSpPr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F8CF8D87-E6C9-47A2-BE44-A4CF77C4FDDE}"/>
                </a:ext>
              </a:extLst>
            </p:cNvPr>
            <p:cNvSpPr/>
            <p:nvPr/>
          </p:nvSpPr>
          <p:spPr>
            <a:xfrm>
              <a:off x="597880" y="2778805"/>
              <a:ext cx="381000" cy="38100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13C5AE70-A0E4-4A0E-809E-749127908060}"/>
                </a:ext>
              </a:extLst>
            </p:cNvPr>
            <p:cNvSpPr/>
            <p:nvPr/>
          </p:nvSpPr>
          <p:spPr>
            <a:xfrm>
              <a:off x="983774" y="2777684"/>
              <a:ext cx="381000" cy="381000"/>
            </a:xfrm>
            <a:prstGeom prst="flowChartProcess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A6D01EA0-59D6-471A-AE67-76D4F5553CE8}"/>
                </a:ext>
              </a:extLst>
            </p:cNvPr>
            <p:cNvSpPr/>
            <p:nvPr/>
          </p:nvSpPr>
          <p:spPr>
            <a:xfrm>
              <a:off x="597880" y="3159805"/>
              <a:ext cx="381000" cy="381000"/>
            </a:xfrm>
            <a:prstGeom prst="flowChartProcess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122FBBCC-08B3-49FB-8B64-169CDCF73B3D}"/>
                </a:ext>
              </a:extLst>
            </p:cNvPr>
            <p:cNvSpPr/>
            <p:nvPr/>
          </p:nvSpPr>
          <p:spPr>
            <a:xfrm>
              <a:off x="976630" y="3159805"/>
              <a:ext cx="381000" cy="38100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A3249390-6AAD-47EA-8F57-436CCB1CE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62" y="3137234"/>
              <a:ext cx="31579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Monotype Corsiva" panose="03010101010201010101" pitchFamily="66" charset="0"/>
                </a:rPr>
                <a:t>F= 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CD1D19D-A7D7-4ADD-AF71-52FA7DA0441D}"/>
              </a:ext>
            </a:extLst>
          </p:cNvPr>
          <p:cNvSpPr txBox="1"/>
          <p:nvPr/>
        </p:nvSpPr>
        <p:spPr>
          <a:xfrm>
            <a:off x="1313048" y="1497330"/>
            <a:ext cx="77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HV</a:t>
            </a:r>
            <a:r>
              <a:rPr lang="en-US" baseline="-25000" dirty="0"/>
              <a:t>0 </a:t>
            </a:r>
            <a:r>
              <a:rPr lang="en-US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098BA9-AFBB-41BA-9455-9C45019023D3}"/>
              </a:ext>
            </a:extLst>
          </p:cNvPr>
          <p:cNvSpPr txBox="1"/>
          <p:nvPr/>
        </p:nvSpPr>
        <p:spPr>
          <a:xfrm>
            <a:off x="1311417" y="2146945"/>
            <a:ext cx="75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HV</a:t>
            </a:r>
            <a:r>
              <a:rPr lang="en-US" baseline="-25000" dirty="0"/>
              <a:t>1 </a:t>
            </a:r>
            <a:r>
              <a:rPr lang="en-US" dirty="0"/>
              <a:t>: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8995971-008D-479E-A5EE-369ED6439F4C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2769404" y="2341388"/>
            <a:ext cx="254139" cy="14879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ABCF96-2F73-4169-BA11-B11A11F2DF5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728894" y="3401809"/>
            <a:ext cx="901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8F09BF-332B-433C-AC8C-C2A72F497171}"/>
              </a:ext>
            </a:extLst>
          </p:cNvPr>
          <p:cNvCxnSpPr>
            <a:cxnSpLocks/>
            <a:stCxn id="15" idx="3"/>
            <a:endCxn id="161" idx="1"/>
          </p:cNvCxnSpPr>
          <p:nvPr/>
        </p:nvCxnSpPr>
        <p:spPr>
          <a:xfrm>
            <a:off x="2721750" y="3783930"/>
            <a:ext cx="919895" cy="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2D4E62D-6051-4C5A-A806-18EB97FAB9F8}"/>
              </a:ext>
            </a:extLst>
          </p:cNvPr>
          <p:cNvCxnSpPr>
            <a:cxnSpLocks/>
            <a:stCxn id="14" idx="2"/>
            <a:endCxn id="216" idx="1"/>
          </p:cNvCxnSpPr>
          <p:nvPr/>
        </p:nvCxnSpPr>
        <p:spPr>
          <a:xfrm rot="16200000" flipH="1">
            <a:off x="2743480" y="3383449"/>
            <a:ext cx="302456" cy="14844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905244B-9E56-4408-8126-CF410A95C681}"/>
              </a:ext>
            </a:extLst>
          </p:cNvPr>
          <p:cNvSpPr txBox="1"/>
          <p:nvPr/>
        </p:nvSpPr>
        <p:spPr>
          <a:xfrm>
            <a:off x="3107868" y="2660990"/>
            <a:ext cx="77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HV</a:t>
            </a:r>
            <a:r>
              <a:rPr lang="en-US" sz="1400" baseline="-25000" dirty="0"/>
              <a:t>0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887E1B-88C9-4670-BC64-8C48922D847F}"/>
              </a:ext>
            </a:extLst>
          </p:cNvPr>
          <p:cNvSpPr txBox="1"/>
          <p:nvPr/>
        </p:nvSpPr>
        <p:spPr>
          <a:xfrm>
            <a:off x="2870262" y="3129889"/>
            <a:ext cx="824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orte" panose="03060902040502070203" pitchFamily="66" charset="0"/>
              </a:rPr>
              <a:t>P </a:t>
            </a:r>
            <a:r>
              <a:rPr lang="en-US" sz="1400" dirty="0"/>
              <a:t>(HV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67977F-95B1-4BA9-B403-4A4BF95C5FDF}"/>
              </a:ext>
            </a:extLst>
          </p:cNvPr>
          <p:cNvGrpSpPr/>
          <p:nvPr/>
        </p:nvGrpSpPr>
        <p:grpSpPr>
          <a:xfrm>
            <a:off x="1996219" y="1536846"/>
            <a:ext cx="5794694" cy="1035743"/>
            <a:chOff x="624619" y="1419792"/>
            <a:chExt cx="5794694" cy="103574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D9CFA10-F039-4736-91B5-5E6AF00A1E8E}"/>
                </a:ext>
              </a:extLst>
            </p:cNvPr>
            <p:cNvGrpSpPr/>
            <p:nvPr/>
          </p:nvGrpSpPr>
          <p:grpSpPr>
            <a:xfrm>
              <a:off x="624619" y="1419875"/>
              <a:ext cx="848757" cy="1034265"/>
              <a:chOff x="1663700" y="4677722"/>
              <a:chExt cx="931863" cy="1176994"/>
            </a:xfrm>
          </p:grpSpPr>
          <p:sp>
            <p:nvSpPr>
              <p:cNvPr id="53" name="Rectangle 29">
                <a:extLst>
                  <a:ext uri="{FF2B5EF4-FFF2-40B4-BE49-F238E27FC236}">
                    <a16:creationId xmlns:a16="http://schemas.microsoft.com/office/drawing/2014/main" id="{C1A22A9D-7100-48A7-A279-4F964797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solidFill>
                <a:srgbClr val="FF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30">
                <a:extLst>
                  <a:ext uri="{FF2B5EF4-FFF2-40B4-BE49-F238E27FC236}">
                    <a16:creationId xmlns:a16="http://schemas.microsoft.com/office/drawing/2014/main" id="{1842D3DA-C5E7-449E-A992-325EBC2F2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1A8A79E1-F6F6-4457-A784-C73456505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33">
                <a:extLst>
                  <a:ext uri="{FF2B5EF4-FFF2-40B4-BE49-F238E27FC236}">
                    <a16:creationId xmlns:a16="http://schemas.microsoft.com/office/drawing/2014/main" id="{5F2E5F1A-7005-48A1-89FB-3F51BB8E9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" name="Rectangle 40">
              <a:extLst>
                <a:ext uri="{FF2B5EF4-FFF2-40B4-BE49-F238E27FC236}">
                  <a16:creationId xmlns:a16="http://schemas.microsoft.com/office/drawing/2014/main" id="{23A507F5-8077-479D-9E90-C25CBEB1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598" y="1419875"/>
              <a:ext cx="704554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7BC2971-A3A5-48A7-9ACE-47AA542A9BC8}"/>
                </a:ext>
              </a:extLst>
            </p:cNvPr>
            <p:cNvGrpSpPr/>
            <p:nvPr/>
          </p:nvGrpSpPr>
          <p:grpSpPr>
            <a:xfrm>
              <a:off x="5569111" y="1419875"/>
              <a:ext cx="850202" cy="1035660"/>
              <a:chOff x="6464300" y="4677722"/>
              <a:chExt cx="933450" cy="1178581"/>
            </a:xfrm>
          </p:grpSpPr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DC755C9F-D060-4DB7-AFAA-048AE4F6A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20707EC8-BF3C-4840-AAA1-956F1492E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62">
                <a:extLst>
                  <a:ext uri="{FF2B5EF4-FFF2-40B4-BE49-F238E27FC236}">
                    <a16:creationId xmlns:a16="http://schemas.microsoft.com/office/drawing/2014/main" id="{507F73F6-A746-40EF-9A58-798C1861E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9C3680B3-7EE1-4A00-8FB0-A5B763261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6E8C29-8E8B-41FD-BC3C-B897DE5DC2A1}"/>
                </a:ext>
              </a:extLst>
            </p:cNvPr>
            <p:cNvGrpSpPr/>
            <p:nvPr/>
          </p:nvGrpSpPr>
          <p:grpSpPr>
            <a:xfrm>
              <a:off x="4720355" y="1419875"/>
              <a:ext cx="848757" cy="1035660"/>
              <a:chOff x="5532438" y="4677722"/>
              <a:chExt cx="931863" cy="1178581"/>
            </a:xfrm>
          </p:grpSpPr>
          <p:sp>
            <p:nvSpPr>
              <p:cNvPr id="45" name="Rectangle 64">
                <a:extLst>
                  <a:ext uri="{FF2B5EF4-FFF2-40B4-BE49-F238E27FC236}">
                    <a16:creationId xmlns:a16="http://schemas.microsoft.com/office/drawing/2014/main" id="{8F327B9C-38FA-48B2-9BA3-B1FFB3DAF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solidFill>
                <a:srgbClr val="FF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65">
                <a:extLst>
                  <a:ext uri="{FF2B5EF4-FFF2-40B4-BE49-F238E27FC236}">
                    <a16:creationId xmlns:a16="http://schemas.microsoft.com/office/drawing/2014/main" id="{E510B5EB-ACDA-4255-852B-708CA6A42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66">
                <a:extLst>
                  <a:ext uri="{FF2B5EF4-FFF2-40B4-BE49-F238E27FC236}">
                    <a16:creationId xmlns:a16="http://schemas.microsoft.com/office/drawing/2014/main" id="{573596CF-E1EB-4100-BBF4-3DA91162B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67">
                <a:extLst>
                  <a:ext uri="{FF2B5EF4-FFF2-40B4-BE49-F238E27FC236}">
                    <a16:creationId xmlns:a16="http://schemas.microsoft.com/office/drawing/2014/main" id="{2BCE294C-F470-4363-9AA1-416B877AD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9108331-3621-4B78-A5C3-B2B09BA75E39}"/>
                </a:ext>
              </a:extLst>
            </p:cNvPr>
            <p:cNvGrpSpPr/>
            <p:nvPr/>
          </p:nvGrpSpPr>
          <p:grpSpPr>
            <a:xfrm>
              <a:off x="3870152" y="1419875"/>
              <a:ext cx="850202" cy="1035660"/>
              <a:chOff x="4598988" y="4677722"/>
              <a:chExt cx="933450" cy="1178581"/>
            </a:xfrm>
          </p:grpSpPr>
          <p:sp>
            <p:nvSpPr>
              <p:cNvPr id="41" name="Rectangle 68">
                <a:extLst>
                  <a:ext uri="{FF2B5EF4-FFF2-40B4-BE49-F238E27FC236}">
                    <a16:creationId xmlns:a16="http://schemas.microsoft.com/office/drawing/2014/main" id="{2024F668-28F4-45C2-9243-E53225D40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69">
                <a:extLst>
                  <a:ext uri="{FF2B5EF4-FFF2-40B4-BE49-F238E27FC236}">
                    <a16:creationId xmlns:a16="http://schemas.microsoft.com/office/drawing/2014/main" id="{E58791FC-736B-47BA-95EE-95725AAFC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70">
                <a:extLst>
                  <a:ext uri="{FF2B5EF4-FFF2-40B4-BE49-F238E27FC236}">
                    <a16:creationId xmlns:a16="http://schemas.microsoft.com/office/drawing/2014/main" id="{1E648BEB-F81D-43BD-AC3E-8A582A670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71">
                <a:extLst>
                  <a:ext uri="{FF2B5EF4-FFF2-40B4-BE49-F238E27FC236}">
                    <a16:creationId xmlns:a16="http://schemas.microsoft.com/office/drawing/2014/main" id="{AFD1F03F-DFB4-4C22-BD4E-A4ACB8174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0FC85CC-0C9C-45CE-8C31-74E07F0C3AAE}"/>
                </a:ext>
              </a:extLst>
            </p:cNvPr>
            <p:cNvGrpSpPr/>
            <p:nvPr/>
          </p:nvGrpSpPr>
          <p:grpSpPr>
            <a:xfrm>
              <a:off x="1468648" y="1419875"/>
              <a:ext cx="856377" cy="1016360"/>
              <a:chOff x="2584022" y="4677722"/>
              <a:chExt cx="940229" cy="1156618"/>
            </a:xfrm>
          </p:grpSpPr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DC4D45FC-19DE-49DF-8D6E-95AEBE19B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2">
                <a:extLst>
                  <a:ext uri="{FF2B5EF4-FFF2-40B4-BE49-F238E27FC236}">
                    <a16:creationId xmlns:a16="http://schemas.microsoft.com/office/drawing/2014/main" id="{7A1A6FB6-82C4-4372-93D9-E9A6ADBBC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4">
                <a:extLst>
                  <a:ext uri="{FF2B5EF4-FFF2-40B4-BE49-F238E27FC236}">
                    <a16:creationId xmlns:a16="http://schemas.microsoft.com/office/drawing/2014/main" id="{361EF109-A548-43A1-B29B-69A09FE64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33">
                <a:extLst>
                  <a:ext uri="{FF2B5EF4-FFF2-40B4-BE49-F238E27FC236}">
                    <a16:creationId xmlns:a16="http://schemas.microsoft.com/office/drawing/2014/main" id="{97CD6C9E-6587-4431-A8AD-A706DA7E1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E4575C6-F543-4DD5-A135-79FCEAB57658}"/>
                </a:ext>
              </a:extLst>
            </p:cNvPr>
            <p:cNvGrpSpPr/>
            <p:nvPr/>
          </p:nvGrpSpPr>
          <p:grpSpPr>
            <a:xfrm>
              <a:off x="2316841" y="1419792"/>
              <a:ext cx="856377" cy="1016360"/>
              <a:chOff x="2584022" y="4677722"/>
              <a:chExt cx="940229" cy="1156618"/>
            </a:xfrm>
          </p:grpSpPr>
          <p:sp>
            <p:nvSpPr>
              <p:cNvPr id="33" name="Rectangle 21">
                <a:extLst>
                  <a:ext uri="{FF2B5EF4-FFF2-40B4-BE49-F238E27FC236}">
                    <a16:creationId xmlns:a16="http://schemas.microsoft.com/office/drawing/2014/main" id="{6A356527-CDE7-4013-8949-A109C98D7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2">
                <a:extLst>
                  <a:ext uri="{FF2B5EF4-FFF2-40B4-BE49-F238E27FC236}">
                    <a16:creationId xmlns:a16="http://schemas.microsoft.com/office/drawing/2014/main" id="{348A2EC9-1A50-47E7-976D-DC76004B6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4">
                <a:extLst>
                  <a:ext uri="{FF2B5EF4-FFF2-40B4-BE49-F238E27FC236}">
                    <a16:creationId xmlns:a16="http://schemas.microsoft.com/office/drawing/2014/main" id="{42E24320-7FB0-4A19-8735-32F97324A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33">
                <a:extLst>
                  <a:ext uri="{FF2B5EF4-FFF2-40B4-BE49-F238E27FC236}">
                    <a16:creationId xmlns:a16="http://schemas.microsoft.com/office/drawing/2014/main" id="{D4B4DC5C-13CC-4FCC-A1BF-211B0EA85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6" y="4789983"/>
                <a:ext cx="258715" cy="24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997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C977D9-ECD5-4DCF-AB8D-02EC788A32F1}"/>
              </a:ext>
            </a:extLst>
          </p:cNvPr>
          <p:cNvGrpSpPr/>
          <p:nvPr/>
        </p:nvGrpSpPr>
        <p:grpSpPr>
          <a:xfrm>
            <a:off x="1992128" y="2081998"/>
            <a:ext cx="5794694" cy="1035743"/>
            <a:chOff x="624619" y="1419792"/>
            <a:chExt cx="5794694" cy="103574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C1F7CDA-90A4-4758-A7BF-5752CB1DAEF6}"/>
                </a:ext>
              </a:extLst>
            </p:cNvPr>
            <p:cNvGrpSpPr/>
            <p:nvPr/>
          </p:nvGrpSpPr>
          <p:grpSpPr>
            <a:xfrm>
              <a:off x="624619" y="1419875"/>
              <a:ext cx="848757" cy="1034265"/>
              <a:chOff x="1663700" y="4677722"/>
              <a:chExt cx="931863" cy="1176994"/>
            </a:xfrm>
          </p:grpSpPr>
          <p:sp>
            <p:nvSpPr>
              <p:cNvPr id="85" name="Rectangle 29">
                <a:extLst>
                  <a:ext uri="{FF2B5EF4-FFF2-40B4-BE49-F238E27FC236}">
                    <a16:creationId xmlns:a16="http://schemas.microsoft.com/office/drawing/2014/main" id="{4368E3C4-70A5-4974-95B0-197E49034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C6FF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Rectangle 30">
                <a:extLst>
                  <a:ext uri="{FF2B5EF4-FFF2-40B4-BE49-F238E27FC236}">
                    <a16:creationId xmlns:a16="http://schemas.microsoft.com/office/drawing/2014/main" id="{571FDAF9-F3A9-4ADC-A087-8FB2132E8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32">
                <a:extLst>
                  <a:ext uri="{FF2B5EF4-FFF2-40B4-BE49-F238E27FC236}">
                    <a16:creationId xmlns:a16="http://schemas.microsoft.com/office/drawing/2014/main" id="{62C74C5C-3B56-451F-8AC7-4A92B263C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33">
                <a:extLst>
                  <a:ext uri="{FF2B5EF4-FFF2-40B4-BE49-F238E27FC236}">
                    <a16:creationId xmlns:a16="http://schemas.microsoft.com/office/drawing/2014/main" id="{0A796383-9D8A-4861-8F99-833D86430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9" name="Rectangle 40">
              <a:extLst>
                <a:ext uri="{FF2B5EF4-FFF2-40B4-BE49-F238E27FC236}">
                  <a16:creationId xmlns:a16="http://schemas.microsoft.com/office/drawing/2014/main" id="{0CA87355-1A79-4DCE-8A1E-25E66AA05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598" y="1419875"/>
              <a:ext cx="704554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76B69D4-897B-44F3-ADC7-627EFDDE1311}"/>
                </a:ext>
              </a:extLst>
            </p:cNvPr>
            <p:cNvGrpSpPr/>
            <p:nvPr/>
          </p:nvGrpSpPr>
          <p:grpSpPr>
            <a:xfrm>
              <a:off x="5569111" y="1419875"/>
              <a:ext cx="850202" cy="1035660"/>
              <a:chOff x="6464300" y="4677722"/>
              <a:chExt cx="933450" cy="1178581"/>
            </a:xfrm>
          </p:grpSpPr>
          <p:sp>
            <p:nvSpPr>
              <p:cNvPr id="81" name="Rectangle 60">
                <a:extLst>
                  <a:ext uri="{FF2B5EF4-FFF2-40B4-BE49-F238E27FC236}">
                    <a16:creationId xmlns:a16="http://schemas.microsoft.com/office/drawing/2014/main" id="{239525CA-84DD-4508-8E2E-F4A69530A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pattFill prst="wdUpDiag">
                <a:fgClr>
                  <a:srgbClr val="E2EFD9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61">
                <a:extLst>
                  <a:ext uri="{FF2B5EF4-FFF2-40B4-BE49-F238E27FC236}">
                    <a16:creationId xmlns:a16="http://schemas.microsoft.com/office/drawing/2014/main" id="{2D63B636-4DBA-4321-A163-8205F6823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62">
                <a:extLst>
                  <a:ext uri="{FF2B5EF4-FFF2-40B4-BE49-F238E27FC236}">
                    <a16:creationId xmlns:a16="http://schemas.microsoft.com/office/drawing/2014/main" id="{E0EE2DE6-B166-45D7-BC84-6E51AC1C7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63">
                <a:extLst>
                  <a:ext uri="{FF2B5EF4-FFF2-40B4-BE49-F238E27FC236}">
                    <a16:creationId xmlns:a16="http://schemas.microsoft.com/office/drawing/2014/main" id="{CF9DF981-FE3A-498C-BC25-3DDD21AE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7F9BEF3-8991-4FBD-9B64-998E633C465F}"/>
                </a:ext>
              </a:extLst>
            </p:cNvPr>
            <p:cNvGrpSpPr/>
            <p:nvPr/>
          </p:nvGrpSpPr>
          <p:grpSpPr>
            <a:xfrm>
              <a:off x="4720355" y="1419875"/>
              <a:ext cx="848757" cy="1035660"/>
              <a:chOff x="5532438" y="4677722"/>
              <a:chExt cx="931863" cy="1178581"/>
            </a:xfrm>
          </p:grpSpPr>
          <p:sp>
            <p:nvSpPr>
              <p:cNvPr id="77" name="Rectangle 64">
                <a:extLst>
                  <a:ext uri="{FF2B5EF4-FFF2-40B4-BE49-F238E27FC236}">
                    <a16:creationId xmlns:a16="http://schemas.microsoft.com/office/drawing/2014/main" id="{87DB2028-CC6B-47E5-9C46-437265E26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CACA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65">
                <a:extLst>
                  <a:ext uri="{FF2B5EF4-FFF2-40B4-BE49-F238E27FC236}">
                    <a16:creationId xmlns:a16="http://schemas.microsoft.com/office/drawing/2014/main" id="{A3A41113-B33B-49A5-ADF3-C0077FC3D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66">
                <a:extLst>
                  <a:ext uri="{FF2B5EF4-FFF2-40B4-BE49-F238E27FC236}">
                    <a16:creationId xmlns:a16="http://schemas.microsoft.com/office/drawing/2014/main" id="{6636FA74-D8E9-45ED-8FA9-97A5716D0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67">
                <a:extLst>
                  <a:ext uri="{FF2B5EF4-FFF2-40B4-BE49-F238E27FC236}">
                    <a16:creationId xmlns:a16="http://schemas.microsoft.com/office/drawing/2014/main" id="{357DE25B-0E49-4567-9824-F558F9CB1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EB092DD-4F20-44AC-A39B-26354B76218C}"/>
                </a:ext>
              </a:extLst>
            </p:cNvPr>
            <p:cNvGrpSpPr/>
            <p:nvPr/>
          </p:nvGrpSpPr>
          <p:grpSpPr>
            <a:xfrm>
              <a:off x="3870152" y="1419875"/>
              <a:ext cx="850202" cy="1035660"/>
              <a:chOff x="4598988" y="4677722"/>
              <a:chExt cx="933450" cy="1178581"/>
            </a:xfrm>
          </p:grpSpPr>
          <p:sp>
            <p:nvSpPr>
              <p:cNvPr id="73" name="Rectangle 68">
                <a:extLst>
                  <a:ext uri="{FF2B5EF4-FFF2-40B4-BE49-F238E27FC236}">
                    <a16:creationId xmlns:a16="http://schemas.microsoft.com/office/drawing/2014/main" id="{01041DBF-0F06-4817-84E6-F8ACF10A0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pattFill prst="wdUpDiag">
                <a:fgClr>
                  <a:srgbClr val="BDD7EE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69">
                <a:extLst>
                  <a:ext uri="{FF2B5EF4-FFF2-40B4-BE49-F238E27FC236}">
                    <a16:creationId xmlns:a16="http://schemas.microsoft.com/office/drawing/2014/main" id="{A0021E05-02DA-4AC6-A9DC-37DD342DA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70">
                <a:extLst>
                  <a:ext uri="{FF2B5EF4-FFF2-40B4-BE49-F238E27FC236}">
                    <a16:creationId xmlns:a16="http://schemas.microsoft.com/office/drawing/2014/main" id="{B95AA114-D26A-490F-A564-11026910F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71">
                <a:extLst>
                  <a:ext uri="{FF2B5EF4-FFF2-40B4-BE49-F238E27FC236}">
                    <a16:creationId xmlns:a16="http://schemas.microsoft.com/office/drawing/2014/main" id="{4356ECA4-C6E8-46D2-AAC4-3BBAEB6EF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56F904D-6792-4A0B-BEE7-CA7F063DE39A}"/>
                </a:ext>
              </a:extLst>
            </p:cNvPr>
            <p:cNvGrpSpPr/>
            <p:nvPr/>
          </p:nvGrpSpPr>
          <p:grpSpPr>
            <a:xfrm>
              <a:off x="1468648" y="1419875"/>
              <a:ext cx="856377" cy="1016360"/>
              <a:chOff x="2584022" y="4677722"/>
              <a:chExt cx="940229" cy="1156618"/>
            </a:xfrm>
          </p:grpSpPr>
          <p:sp>
            <p:nvSpPr>
              <p:cNvPr id="69" name="Rectangle 21">
                <a:extLst>
                  <a:ext uri="{FF2B5EF4-FFF2-40B4-BE49-F238E27FC236}">
                    <a16:creationId xmlns:a16="http://schemas.microsoft.com/office/drawing/2014/main" id="{D8DD4FD5-3D74-4A02-8A41-315AE2C52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F2CC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22">
                <a:extLst>
                  <a:ext uri="{FF2B5EF4-FFF2-40B4-BE49-F238E27FC236}">
                    <a16:creationId xmlns:a16="http://schemas.microsoft.com/office/drawing/2014/main" id="{18D3DE06-0A4C-4B96-86D2-B2160B366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4">
                <a:extLst>
                  <a:ext uri="{FF2B5EF4-FFF2-40B4-BE49-F238E27FC236}">
                    <a16:creationId xmlns:a16="http://schemas.microsoft.com/office/drawing/2014/main" id="{32F578F0-2720-4E17-96C1-1111E3262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33">
                <a:extLst>
                  <a:ext uri="{FF2B5EF4-FFF2-40B4-BE49-F238E27FC236}">
                    <a16:creationId xmlns:a16="http://schemas.microsoft.com/office/drawing/2014/main" id="{CF37FF2F-FE0E-4616-A3CD-D0E2C1A68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28AA642-B1D0-416A-AAAF-66A4697D53B0}"/>
                </a:ext>
              </a:extLst>
            </p:cNvPr>
            <p:cNvGrpSpPr/>
            <p:nvPr/>
          </p:nvGrpSpPr>
          <p:grpSpPr>
            <a:xfrm>
              <a:off x="2316841" y="1419792"/>
              <a:ext cx="856377" cy="1016360"/>
              <a:chOff x="2584022" y="4677722"/>
              <a:chExt cx="940229" cy="1156618"/>
            </a:xfrm>
          </p:grpSpPr>
          <p:sp>
            <p:nvSpPr>
              <p:cNvPr id="65" name="Rectangle 21">
                <a:extLst>
                  <a:ext uri="{FF2B5EF4-FFF2-40B4-BE49-F238E27FC236}">
                    <a16:creationId xmlns:a16="http://schemas.microsoft.com/office/drawing/2014/main" id="{FD77DB8F-62C2-42A6-BBC6-E0980FA9C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22">
                <a:extLst>
                  <a:ext uri="{FF2B5EF4-FFF2-40B4-BE49-F238E27FC236}">
                    <a16:creationId xmlns:a16="http://schemas.microsoft.com/office/drawing/2014/main" id="{F1BC247B-DA2B-4408-A609-C89D8030A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pattFill prst="wdUpDiag">
                <a:fgClr>
                  <a:schemeClr val="accent4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24">
                <a:extLst>
                  <a:ext uri="{FF2B5EF4-FFF2-40B4-BE49-F238E27FC236}">
                    <a16:creationId xmlns:a16="http://schemas.microsoft.com/office/drawing/2014/main" id="{B7642B87-D679-4873-AF6D-EE9DF0460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33">
                <a:extLst>
                  <a:ext uri="{FF2B5EF4-FFF2-40B4-BE49-F238E27FC236}">
                    <a16:creationId xmlns:a16="http://schemas.microsoft.com/office/drawing/2014/main" id="{B92AC312-79D9-4DDB-B515-227A24B22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6" y="4789983"/>
                <a:ext cx="258715" cy="24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997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8A4A6EA-D754-4EC2-B85C-4437B1CE3214}"/>
              </a:ext>
            </a:extLst>
          </p:cNvPr>
          <p:cNvGrpSpPr/>
          <p:nvPr/>
        </p:nvGrpSpPr>
        <p:grpSpPr>
          <a:xfrm>
            <a:off x="3655351" y="2785850"/>
            <a:ext cx="5794694" cy="1035743"/>
            <a:chOff x="624619" y="1419792"/>
            <a:chExt cx="5794694" cy="1035743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5F83278-F39B-4D5C-8F7D-AC8BF50B67C4}"/>
                </a:ext>
              </a:extLst>
            </p:cNvPr>
            <p:cNvGrpSpPr/>
            <p:nvPr/>
          </p:nvGrpSpPr>
          <p:grpSpPr>
            <a:xfrm>
              <a:off x="624619" y="1419875"/>
              <a:ext cx="848757" cy="1034265"/>
              <a:chOff x="1663700" y="4677722"/>
              <a:chExt cx="931863" cy="1176994"/>
            </a:xfrm>
          </p:grpSpPr>
          <p:sp>
            <p:nvSpPr>
              <p:cNvPr id="117" name="Rectangle 29">
                <a:extLst>
                  <a:ext uri="{FF2B5EF4-FFF2-40B4-BE49-F238E27FC236}">
                    <a16:creationId xmlns:a16="http://schemas.microsoft.com/office/drawing/2014/main" id="{5A1BE920-9E33-48FD-80A2-913CB6F81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solidFill>
                <a:srgbClr val="FF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Rectangle 30">
                <a:extLst>
                  <a:ext uri="{FF2B5EF4-FFF2-40B4-BE49-F238E27FC236}">
                    <a16:creationId xmlns:a16="http://schemas.microsoft.com/office/drawing/2014/main" id="{481B330D-B534-4E5A-A2D6-23B69AD4C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2">
                <a:extLst>
                  <a:ext uri="{FF2B5EF4-FFF2-40B4-BE49-F238E27FC236}">
                    <a16:creationId xmlns:a16="http://schemas.microsoft.com/office/drawing/2014/main" id="{BF8E4D51-4240-4004-B434-4CAC74DF8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33">
                <a:extLst>
                  <a:ext uri="{FF2B5EF4-FFF2-40B4-BE49-F238E27FC236}">
                    <a16:creationId xmlns:a16="http://schemas.microsoft.com/office/drawing/2014/main" id="{3256E1DB-B8F0-490B-B0EB-559764B49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1" name="Rectangle 40">
              <a:extLst>
                <a:ext uri="{FF2B5EF4-FFF2-40B4-BE49-F238E27FC236}">
                  <a16:creationId xmlns:a16="http://schemas.microsoft.com/office/drawing/2014/main" id="{4D071C6F-D448-4CFD-BA64-FB2D5B74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598" y="1419875"/>
              <a:ext cx="704554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B95F4F3-7928-4788-8455-CA697C395342}"/>
                </a:ext>
              </a:extLst>
            </p:cNvPr>
            <p:cNvGrpSpPr/>
            <p:nvPr/>
          </p:nvGrpSpPr>
          <p:grpSpPr>
            <a:xfrm>
              <a:off x="5569111" y="1419875"/>
              <a:ext cx="850202" cy="1035660"/>
              <a:chOff x="6464300" y="4677722"/>
              <a:chExt cx="933450" cy="1178581"/>
            </a:xfrm>
          </p:grpSpPr>
          <p:sp>
            <p:nvSpPr>
              <p:cNvPr id="113" name="Rectangle 60">
                <a:extLst>
                  <a:ext uri="{FF2B5EF4-FFF2-40B4-BE49-F238E27FC236}">
                    <a16:creationId xmlns:a16="http://schemas.microsoft.com/office/drawing/2014/main" id="{BE67D09F-409A-4F9E-9C70-F8FFF1692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61">
                <a:extLst>
                  <a:ext uri="{FF2B5EF4-FFF2-40B4-BE49-F238E27FC236}">
                    <a16:creationId xmlns:a16="http://schemas.microsoft.com/office/drawing/2014/main" id="{309662CF-5D43-4583-AFA6-4D0DA22A8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62">
                <a:extLst>
                  <a:ext uri="{FF2B5EF4-FFF2-40B4-BE49-F238E27FC236}">
                    <a16:creationId xmlns:a16="http://schemas.microsoft.com/office/drawing/2014/main" id="{11C8CB5B-4E72-4A21-80D9-6AC31C23C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63">
                <a:extLst>
                  <a:ext uri="{FF2B5EF4-FFF2-40B4-BE49-F238E27FC236}">
                    <a16:creationId xmlns:a16="http://schemas.microsoft.com/office/drawing/2014/main" id="{233B07BA-7A1B-4D91-9D2B-DF5CF923E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5310F8F-3D06-494F-B8A3-B3D9DF500C2A}"/>
                </a:ext>
              </a:extLst>
            </p:cNvPr>
            <p:cNvGrpSpPr/>
            <p:nvPr/>
          </p:nvGrpSpPr>
          <p:grpSpPr>
            <a:xfrm>
              <a:off x="4720355" y="1419875"/>
              <a:ext cx="848757" cy="1035660"/>
              <a:chOff x="5532438" y="4677722"/>
              <a:chExt cx="931863" cy="1178581"/>
            </a:xfrm>
          </p:grpSpPr>
          <p:sp>
            <p:nvSpPr>
              <p:cNvPr id="109" name="Rectangle 64">
                <a:extLst>
                  <a:ext uri="{FF2B5EF4-FFF2-40B4-BE49-F238E27FC236}">
                    <a16:creationId xmlns:a16="http://schemas.microsoft.com/office/drawing/2014/main" id="{D25F901B-35FB-4B94-A450-2214ADE56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solidFill>
                <a:srgbClr val="FF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65">
                <a:extLst>
                  <a:ext uri="{FF2B5EF4-FFF2-40B4-BE49-F238E27FC236}">
                    <a16:creationId xmlns:a16="http://schemas.microsoft.com/office/drawing/2014/main" id="{821F296A-7194-404C-B70B-AC6A7305A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66">
                <a:extLst>
                  <a:ext uri="{FF2B5EF4-FFF2-40B4-BE49-F238E27FC236}">
                    <a16:creationId xmlns:a16="http://schemas.microsoft.com/office/drawing/2014/main" id="{98590A17-97B4-4806-BDB1-ED5868FC3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67">
                <a:extLst>
                  <a:ext uri="{FF2B5EF4-FFF2-40B4-BE49-F238E27FC236}">
                    <a16:creationId xmlns:a16="http://schemas.microsoft.com/office/drawing/2014/main" id="{B7985272-F190-4699-A3C8-8E874DB4B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422960E-261F-4914-A4BF-38F125C7465F}"/>
                </a:ext>
              </a:extLst>
            </p:cNvPr>
            <p:cNvGrpSpPr/>
            <p:nvPr/>
          </p:nvGrpSpPr>
          <p:grpSpPr>
            <a:xfrm>
              <a:off x="3870152" y="1419875"/>
              <a:ext cx="850202" cy="1035660"/>
              <a:chOff x="4598988" y="4677722"/>
              <a:chExt cx="933450" cy="1178581"/>
            </a:xfrm>
          </p:grpSpPr>
          <p:sp>
            <p:nvSpPr>
              <p:cNvPr id="105" name="Rectangle 68">
                <a:extLst>
                  <a:ext uri="{FF2B5EF4-FFF2-40B4-BE49-F238E27FC236}">
                    <a16:creationId xmlns:a16="http://schemas.microsoft.com/office/drawing/2014/main" id="{8FA984C3-BA88-4F8D-883F-3E4EC8A1C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69">
                <a:extLst>
                  <a:ext uri="{FF2B5EF4-FFF2-40B4-BE49-F238E27FC236}">
                    <a16:creationId xmlns:a16="http://schemas.microsoft.com/office/drawing/2014/main" id="{AC3C2584-B528-4706-80A7-4C5484AAF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70">
                <a:extLst>
                  <a:ext uri="{FF2B5EF4-FFF2-40B4-BE49-F238E27FC236}">
                    <a16:creationId xmlns:a16="http://schemas.microsoft.com/office/drawing/2014/main" id="{DC84CB5E-1205-4B82-BD0F-732732574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71">
                <a:extLst>
                  <a:ext uri="{FF2B5EF4-FFF2-40B4-BE49-F238E27FC236}">
                    <a16:creationId xmlns:a16="http://schemas.microsoft.com/office/drawing/2014/main" id="{9E58134F-BC9D-4EC1-8D9F-FB24253B9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0FF695C-206F-453C-9E22-7408C440B669}"/>
                </a:ext>
              </a:extLst>
            </p:cNvPr>
            <p:cNvGrpSpPr/>
            <p:nvPr/>
          </p:nvGrpSpPr>
          <p:grpSpPr>
            <a:xfrm>
              <a:off x="1468648" y="1419875"/>
              <a:ext cx="856377" cy="1016360"/>
              <a:chOff x="2584022" y="4677722"/>
              <a:chExt cx="940229" cy="1156618"/>
            </a:xfrm>
          </p:grpSpPr>
          <p:sp>
            <p:nvSpPr>
              <p:cNvPr id="101" name="Rectangle 21">
                <a:extLst>
                  <a:ext uri="{FF2B5EF4-FFF2-40B4-BE49-F238E27FC236}">
                    <a16:creationId xmlns:a16="http://schemas.microsoft.com/office/drawing/2014/main" id="{5E16EB60-82E3-4157-AB1C-3CEAE1EC6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22">
                <a:extLst>
                  <a:ext uri="{FF2B5EF4-FFF2-40B4-BE49-F238E27FC236}">
                    <a16:creationId xmlns:a16="http://schemas.microsoft.com/office/drawing/2014/main" id="{C13610DE-95CA-467F-93C5-55AEB11D9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24">
                <a:extLst>
                  <a:ext uri="{FF2B5EF4-FFF2-40B4-BE49-F238E27FC236}">
                    <a16:creationId xmlns:a16="http://schemas.microsoft.com/office/drawing/2014/main" id="{34C46121-093C-4C0E-917A-4B7547F5F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33">
                <a:extLst>
                  <a:ext uri="{FF2B5EF4-FFF2-40B4-BE49-F238E27FC236}">
                    <a16:creationId xmlns:a16="http://schemas.microsoft.com/office/drawing/2014/main" id="{385E4DE1-4FFD-4AC1-9F87-5DEC1D455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EBC0ABE-A3D6-46C6-8C67-8BBC9A1422A4}"/>
                </a:ext>
              </a:extLst>
            </p:cNvPr>
            <p:cNvGrpSpPr/>
            <p:nvPr/>
          </p:nvGrpSpPr>
          <p:grpSpPr>
            <a:xfrm>
              <a:off x="2316841" y="1419792"/>
              <a:ext cx="856377" cy="1016360"/>
              <a:chOff x="2584022" y="4677722"/>
              <a:chExt cx="940229" cy="1156618"/>
            </a:xfrm>
          </p:grpSpPr>
          <p:sp>
            <p:nvSpPr>
              <p:cNvPr id="97" name="Rectangle 21">
                <a:extLst>
                  <a:ext uri="{FF2B5EF4-FFF2-40B4-BE49-F238E27FC236}">
                    <a16:creationId xmlns:a16="http://schemas.microsoft.com/office/drawing/2014/main" id="{FAD17B36-06C6-4478-AA28-296A6C223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22">
                <a:extLst>
                  <a:ext uri="{FF2B5EF4-FFF2-40B4-BE49-F238E27FC236}">
                    <a16:creationId xmlns:a16="http://schemas.microsoft.com/office/drawing/2014/main" id="{4CD6160A-A7DE-4062-ACE9-8BCB3F45B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24">
                <a:extLst>
                  <a:ext uri="{FF2B5EF4-FFF2-40B4-BE49-F238E27FC236}">
                    <a16:creationId xmlns:a16="http://schemas.microsoft.com/office/drawing/2014/main" id="{67201CA7-9713-413E-A635-32DCB6BBE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33">
                <a:extLst>
                  <a:ext uri="{FF2B5EF4-FFF2-40B4-BE49-F238E27FC236}">
                    <a16:creationId xmlns:a16="http://schemas.microsoft.com/office/drawing/2014/main" id="{ADDB417A-E9EC-4887-B608-907549BE1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6" y="4789983"/>
                <a:ext cx="258715" cy="24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997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4128690-5B26-467A-B13C-77E917C1875F}"/>
              </a:ext>
            </a:extLst>
          </p:cNvPr>
          <p:cNvGrpSpPr/>
          <p:nvPr/>
        </p:nvGrpSpPr>
        <p:grpSpPr>
          <a:xfrm>
            <a:off x="3641645" y="3216472"/>
            <a:ext cx="848757" cy="1034265"/>
            <a:chOff x="1663700" y="4677722"/>
            <a:chExt cx="931863" cy="1176994"/>
          </a:xfrm>
        </p:grpSpPr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51B72B8E-AA9C-410A-B4A4-2DB7BC468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4677722"/>
              <a:ext cx="931863" cy="378481"/>
            </a:xfrm>
            <a:prstGeom prst="rect">
              <a:avLst/>
            </a:prstGeom>
            <a:pattFill prst="wdUpDiag">
              <a:fgClr>
                <a:srgbClr val="FFC6FF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Rectangle 30">
              <a:extLst>
                <a:ext uri="{FF2B5EF4-FFF2-40B4-BE49-F238E27FC236}">
                  <a16:creationId xmlns:a16="http://schemas.microsoft.com/office/drawing/2014/main" id="{0FA91EC7-6D52-4E3F-8671-9309D1F60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4677722"/>
              <a:ext cx="931863" cy="378481"/>
            </a:xfrm>
            <a:prstGeom prst="rect">
              <a:avLst/>
            </a:prstGeom>
            <a:noFill/>
            <a:ln w="79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32">
              <a:extLst>
                <a:ext uri="{FF2B5EF4-FFF2-40B4-BE49-F238E27FC236}">
                  <a16:creationId xmlns:a16="http://schemas.microsoft.com/office/drawing/2014/main" id="{51E1E349-C4B8-4020-840D-858EE5912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050" y="4735528"/>
              <a:ext cx="214313" cy="111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</a:rPr>
                <a:t>b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33">
              <a:extLst>
                <a:ext uri="{FF2B5EF4-FFF2-40B4-BE49-F238E27FC236}">
                  <a16:creationId xmlns:a16="http://schemas.microsoft.com/office/drawing/2014/main" id="{F7A7F559-9985-4CB6-B183-9FC2C7DC0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543" y="4789984"/>
              <a:ext cx="2356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anose="03010101010201010101" pitchFamily="66" charset="0"/>
                </a:rPr>
                <a:t>999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4142E88-7E33-4986-A3D4-A57F2D922866}"/>
              </a:ext>
            </a:extLst>
          </p:cNvPr>
          <p:cNvGrpSpPr/>
          <p:nvPr/>
        </p:nvGrpSpPr>
        <p:grpSpPr>
          <a:xfrm>
            <a:off x="4485674" y="3216389"/>
            <a:ext cx="4950665" cy="1035743"/>
            <a:chOff x="3114074" y="3099335"/>
            <a:chExt cx="4950665" cy="1035743"/>
          </a:xfrm>
        </p:grpSpPr>
        <p:sp>
          <p:nvSpPr>
            <p:cNvPr id="127" name="Rectangle 40">
              <a:extLst>
                <a:ext uri="{FF2B5EF4-FFF2-40B4-BE49-F238E27FC236}">
                  <a16:creationId xmlns:a16="http://schemas.microsoft.com/office/drawing/2014/main" id="{E546B957-C4D9-4D13-8E39-69C940BD9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024" y="3099418"/>
              <a:ext cx="704554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24908FC-8238-440A-B3FA-5453963BC8EC}"/>
                </a:ext>
              </a:extLst>
            </p:cNvPr>
            <p:cNvGrpSpPr/>
            <p:nvPr/>
          </p:nvGrpSpPr>
          <p:grpSpPr>
            <a:xfrm>
              <a:off x="7214537" y="3099418"/>
              <a:ext cx="850202" cy="1035660"/>
              <a:chOff x="6464300" y="4677722"/>
              <a:chExt cx="933450" cy="1178581"/>
            </a:xfrm>
          </p:grpSpPr>
          <p:sp>
            <p:nvSpPr>
              <p:cNvPr id="149" name="Rectangle 60">
                <a:extLst>
                  <a:ext uri="{FF2B5EF4-FFF2-40B4-BE49-F238E27FC236}">
                    <a16:creationId xmlns:a16="http://schemas.microsoft.com/office/drawing/2014/main" id="{1F24551E-758E-47F3-A214-FD54FFC5C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pattFill prst="wdUpDiag">
                <a:fgClr>
                  <a:srgbClr val="E2EFD9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61">
                <a:extLst>
                  <a:ext uri="{FF2B5EF4-FFF2-40B4-BE49-F238E27FC236}">
                    <a16:creationId xmlns:a16="http://schemas.microsoft.com/office/drawing/2014/main" id="{8F64FF43-AFB7-4014-906A-BB9B72365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62">
                <a:extLst>
                  <a:ext uri="{FF2B5EF4-FFF2-40B4-BE49-F238E27FC236}">
                    <a16:creationId xmlns:a16="http://schemas.microsoft.com/office/drawing/2014/main" id="{9D3993AC-4284-4898-ACDD-ED92E8C98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63">
                <a:extLst>
                  <a:ext uri="{FF2B5EF4-FFF2-40B4-BE49-F238E27FC236}">
                    <a16:creationId xmlns:a16="http://schemas.microsoft.com/office/drawing/2014/main" id="{248F9A3F-144E-47CB-8138-51058E6C3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FA9CDA2-2354-4044-BBE9-E18FFCB037BB}"/>
                </a:ext>
              </a:extLst>
            </p:cNvPr>
            <p:cNvGrpSpPr/>
            <p:nvPr/>
          </p:nvGrpSpPr>
          <p:grpSpPr>
            <a:xfrm>
              <a:off x="6365781" y="3099418"/>
              <a:ext cx="848757" cy="1035660"/>
              <a:chOff x="5532438" y="4677722"/>
              <a:chExt cx="931863" cy="1178581"/>
            </a:xfrm>
          </p:grpSpPr>
          <p:sp>
            <p:nvSpPr>
              <p:cNvPr id="145" name="Rectangle 64">
                <a:extLst>
                  <a:ext uri="{FF2B5EF4-FFF2-40B4-BE49-F238E27FC236}">
                    <a16:creationId xmlns:a16="http://schemas.microsoft.com/office/drawing/2014/main" id="{7E9C7FBD-4183-4ECE-87B5-33D8D8C39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CACA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65">
                <a:extLst>
                  <a:ext uri="{FF2B5EF4-FFF2-40B4-BE49-F238E27FC236}">
                    <a16:creationId xmlns:a16="http://schemas.microsoft.com/office/drawing/2014/main" id="{66F667D0-7CE7-49DC-A5D9-D4894477D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66">
                <a:extLst>
                  <a:ext uri="{FF2B5EF4-FFF2-40B4-BE49-F238E27FC236}">
                    <a16:creationId xmlns:a16="http://schemas.microsoft.com/office/drawing/2014/main" id="{1C3DBA78-4B59-4201-9C4C-28FA411E8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67">
                <a:extLst>
                  <a:ext uri="{FF2B5EF4-FFF2-40B4-BE49-F238E27FC236}">
                    <a16:creationId xmlns:a16="http://schemas.microsoft.com/office/drawing/2014/main" id="{29C83C10-B6D3-425C-B788-44629670F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AABD0E9-6101-4578-82E7-AECE613590C7}"/>
                </a:ext>
              </a:extLst>
            </p:cNvPr>
            <p:cNvGrpSpPr/>
            <p:nvPr/>
          </p:nvGrpSpPr>
          <p:grpSpPr>
            <a:xfrm>
              <a:off x="5515578" y="3099418"/>
              <a:ext cx="850202" cy="1035660"/>
              <a:chOff x="4598988" y="4677722"/>
              <a:chExt cx="933450" cy="1178581"/>
            </a:xfrm>
          </p:grpSpPr>
          <p:sp>
            <p:nvSpPr>
              <p:cNvPr id="141" name="Rectangle 68">
                <a:extLst>
                  <a:ext uri="{FF2B5EF4-FFF2-40B4-BE49-F238E27FC236}">
                    <a16:creationId xmlns:a16="http://schemas.microsoft.com/office/drawing/2014/main" id="{6A9D28D2-B232-4BB2-BF8C-A58D90592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pattFill prst="wdUpDiag">
                <a:fgClr>
                  <a:srgbClr val="BDD7EE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69">
                <a:extLst>
                  <a:ext uri="{FF2B5EF4-FFF2-40B4-BE49-F238E27FC236}">
                    <a16:creationId xmlns:a16="http://schemas.microsoft.com/office/drawing/2014/main" id="{D3D4A3F1-1999-49DC-9FE0-BE944881D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70">
                <a:extLst>
                  <a:ext uri="{FF2B5EF4-FFF2-40B4-BE49-F238E27FC236}">
                    <a16:creationId xmlns:a16="http://schemas.microsoft.com/office/drawing/2014/main" id="{55CCAD02-B264-4151-A9FD-B536E0E78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Rectangle 71">
                <a:extLst>
                  <a:ext uri="{FF2B5EF4-FFF2-40B4-BE49-F238E27FC236}">
                    <a16:creationId xmlns:a16="http://schemas.microsoft.com/office/drawing/2014/main" id="{60C95873-3EDD-47E7-84D4-0AC23FF9E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181430FE-BD31-465D-AA6A-DCB50C680044}"/>
                </a:ext>
              </a:extLst>
            </p:cNvPr>
            <p:cNvGrpSpPr/>
            <p:nvPr/>
          </p:nvGrpSpPr>
          <p:grpSpPr>
            <a:xfrm>
              <a:off x="3114074" y="3099418"/>
              <a:ext cx="856377" cy="1016360"/>
              <a:chOff x="2584022" y="4677722"/>
              <a:chExt cx="940229" cy="1156618"/>
            </a:xfrm>
          </p:grpSpPr>
          <p:sp>
            <p:nvSpPr>
              <p:cNvPr id="137" name="Rectangle 21">
                <a:extLst>
                  <a:ext uri="{FF2B5EF4-FFF2-40B4-BE49-F238E27FC236}">
                    <a16:creationId xmlns:a16="http://schemas.microsoft.com/office/drawing/2014/main" id="{95C737C8-8DF8-4CD1-AA18-AEAB5427A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F2CC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22">
                <a:extLst>
                  <a:ext uri="{FF2B5EF4-FFF2-40B4-BE49-F238E27FC236}">
                    <a16:creationId xmlns:a16="http://schemas.microsoft.com/office/drawing/2014/main" id="{DB697E74-333F-491D-BA10-2FE48758B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24">
                <a:extLst>
                  <a:ext uri="{FF2B5EF4-FFF2-40B4-BE49-F238E27FC236}">
                    <a16:creationId xmlns:a16="http://schemas.microsoft.com/office/drawing/2014/main" id="{4A9135F2-E9D9-4941-9935-59B652F48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33">
                <a:extLst>
                  <a:ext uri="{FF2B5EF4-FFF2-40B4-BE49-F238E27FC236}">
                    <a16:creationId xmlns:a16="http://schemas.microsoft.com/office/drawing/2014/main" id="{96749228-0328-4195-9CAF-F472FD010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91DD5D0-D050-427F-A2C3-174FAC68689A}"/>
                </a:ext>
              </a:extLst>
            </p:cNvPr>
            <p:cNvGrpSpPr/>
            <p:nvPr/>
          </p:nvGrpSpPr>
          <p:grpSpPr>
            <a:xfrm>
              <a:off x="3962267" y="3099335"/>
              <a:ext cx="856377" cy="1016360"/>
              <a:chOff x="2584022" y="4677722"/>
              <a:chExt cx="940229" cy="1156618"/>
            </a:xfrm>
          </p:grpSpPr>
          <p:sp>
            <p:nvSpPr>
              <p:cNvPr id="133" name="Rectangle 21">
                <a:extLst>
                  <a:ext uri="{FF2B5EF4-FFF2-40B4-BE49-F238E27FC236}">
                    <a16:creationId xmlns:a16="http://schemas.microsoft.com/office/drawing/2014/main" id="{9739ACCF-4C13-4868-90E9-333337A98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22">
                <a:extLst>
                  <a:ext uri="{FF2B5EF4-FFF2-40B4-BE49-F238E27FC236}">
                    <a16:creationId xmlns:a16="http://schemas.microsoft.com/office/drawing/2014/main" id="{1C2A1FD1-A2F5-4FDC-8603-93AB53358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pattFill prst="wdUpDiag">
                <a:fgClr>
                  <a:schemeClr val="accent4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24">
                <a:extLst>
                  <a:ext uri="{FF2B5EF4-FFF2-40B4-BE49-F238E27FC236}">
                    <a16:creationId xmlns:a16="http://schemas.microsoft.com/office/drawing/2014/main" id="{98C5C45D-F00C-45BA-93B2-08986E1EC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33">
                <a:extLst>
                  <a:ext uri="{FF2B5EF4-FFF2-40B4-BE49-F238E27FC236}">
                    <a16:creationId xmlns:a16="http://schemas.microsoft.com/office/drawing/2014/main" id="{FE03C612-06E1-4A2A-BAF8-0BEEAA5B9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6" y="4789983"/>
                <a:ext cx="258715" cy="24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997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CCA970C-3A50-4E39-AFE1-7C9C35E29AD3}"/>
              </a:ext>
            </a:extLst>
          </p:cNvPr>
          <p:cNvGrpSpPr/>
          <p:nvPr/>
        </p:nvGrpSpPr>
        <p:grpSpPr>
          <a:xfrm>
            <a:off x="3641645" y="3626495"/>
            <a:ext cx="1700406" cy="1034265"/>
            <a:chOff x="2270045" y="3509441"/>
            <a:chExt cx="1700406" cy="103426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EEEDA4A-A79D-47A6-AA74-D45030C2B8AE}"/>
                </a:ext>
              </a:extLst>
            </p:cNvPr>
            <p:cNvGrpSpPr/>
            <p:nvPr/>
          </p:nvGrpSpPr>
          <p:grpSpPr>
            <a:xfrm>
              <a:off x="2270045" y="3509441"/>
              <a:ext cx="848757" cy="1034265"/>
              <a:chOff x="1663700" y="4677722"/>
              <a:chExt cx="931863" cy="1176994"/>
            </a:xfrm>
          </p:grpSpPr>
          <p:sp>
            <p:nvSpPr>
              <p:cNvPr id="160" name="Rectangle 29">
                <a:extLst>
                  <a:ext uri="{FF2B5EF4-FFF2-40B4-BE49-F238E27FC236}">
                    <a16:creationId xmlns:a16="http://schemas.microsoft.com/office/drawing/2014/main" id="{E568F6E2-B4B8-4A95-8A8B-85A40050C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solidFill>
                <a:srgbClr val="FF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Rectangle 30">
                <a:extLst>
                  <a:ext uri="{FF2B5EF4-FFF2-40B4-BE49-F238E27FC236}">
                    <a16:creationId xmlns:a16="http://schemas.microsoft.com/office/drawing/2014/main" id="{CA111D90-3E58-4621-9B01-A5E2842BC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32">
                <a:extLst>
                  <a:ext uri="{FF2B5EF4-FFF2-40B4-BE49-F238E27FC236}">
                    <a16:creationId xmlns:a16="http://schemas.microsoft.com/office/drawing/2014/main" id="{B429EF51-28DD-4E2B-960A-E0E445BF3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33">
                <a:extLst>
                  <a:ext uri="{FF2B5EF4-FFF2-40B4-BE49-F238E27FC236}">
                    <a16:creationId xmlns:a16="http://schemas.microsoft.com/office/drawing/2014/main" id="{CB8D4315-80AE-4CB9-9DC5-E60B29A69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50073C2-B0A0-4768-B3FA-C0863F0D898A}"/>
                </a:ext>
              </a:extLst>
            </p:cNvPr>
            <p:cNvGrpSpPr/>
            <p:nvPr/>
          </p:nvGrpSpPr>
          <p:grpSpPr>
            <a:xfrm>
              <a:off x="3114074" y="3509441"/>
              <a:ext cx="856377" cy="1016360"/>
              <a:chOff x="2584022" y="4677722"/>
              <a:chExt cx="940229" cy="1156618"/>
            </a:xfrm>
          </p:grpSpPr>
          <p:sp>
            <p:nvSpPr>
              <p:cNvPr id="156" name="Rectangle 21">
                <a:extLst>
                  <a:ext uri="{FF2B5EF4-FFF2-40B4-BE49-F238E27FC236}">
                    <a16:creationId xmlns:a16="http://schemas.microsoft.com/office/drawing/2014/main" id="{143CB43B-D4F3-4C2F-828D-A42506521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22">
                <a:extLst>
                  <a:ext uri="{FF2B5EF4-FFF2-40B4-BE49-F238E27FC236}">
                    <a16:creationId xmlns:a16="http://schemas.microsoft.com/office/drawing/2014/main" id="{FF89A323-2FFA-47DD-A75F-087EFD8C8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24">
                <a:extLst>
                  <a:ext uri="{FF2B5EF4-FFF2-40B4-BE49-F238E27FC236}">
                    <a16:creationId xmlns:a16="http://schemas.microsoft.com/office/drawing/2014/main" id="{76607F99-6C35-4FAD-B7DB-5F72751C4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33">
                <a:extLst>
                  <a:ext uri="{FF2B5EF4-FFF2-40B4-BE49-F238E27FC236}">
                    <a16:creationId xmlns:a16="http://schemas.microsoft.com/office/drawing/2014/main" id="{B75D8C55-7D9C-404B-9B7C-A308AA66F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C6BC45A-902A-4A24-B2D5-B00897B1FEB7}"/>
              </a:ext>
            </a:extLst>
          </p:cNvPr>
          <p:cNvGrpSpPr/>
          <p:nvPr/>
        </p:nvGrpSpPr>
        <p:grpSpPr>
          <a:xfrm>
            <a:off x="5333867" y="3626412"/>
            <a:ext cx="4102472" cy="1035743"/>
            <a:chOff x="3962267" y="3509358"/>
            <a:chExt cx="4102472" cy="1035743"/>
          </a:xfrm>
        </p:grpSpPr>
        <p:sp>
          <p:nvSpPr>
            <p:cNvPr id="165" name="Rectangle 40">
              <a:extLst>
                <a:ext uri="{FF2B5EF4-FFF2-40B4-BE49-F238E27FC236}">
                  <a16:creationId xmlns:a16="http://schemas.microsoft.com/office/drawing/2014/main" id="{E70C12D8-ED3B-42FF-8A6D-75F09C51C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024" y="3509441"/>
              <a:ext cx="704554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9C31C0D-67DA-40EA-8156-4D9DCD480297}"/>
                </a:ext>
              </a:extLst>
            </p:cNvPr>
            <p:cNvGrpSpPr/>
            <p:nvPr/>
          </p:nvGrpSpPr>
          <p:grpSpPr>
            <a:xfrm>
              <a:off x="7214537" y="3509441"/>
              <a:ext cx="850202" cy="1035660"/>
              <a:chOff x="6464300" y="4677722"/>
              <a:chExt cx="933450" cy="1178581"/>
            </a:xfrm>
          </p:grpSpPr>
          <p:sp>
            <p:nvSpPr>
              <p:cNvPr id="182" name="Rectangle 60">
                <a:extLst>
                  <a:ext uri="{FF2B5EF4-FFF2-40B4-BE49-F238E27FC236}">
                    <a16:creationId xmlns:a16="http://schemas.microsoft.com/office/drawing/2014/main" id="{732F2797-0385-40ED-BCA5-252DFD323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solidFill>
                <a:srgbClr val="E2E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61">
                <a:extLst>
                  <a:ext uri="{FF2B5EF4-FFF2-40B4-BE49-F238E27FC236}">
                    <a16:creationId xmlns:a16="http://schemas.microsoft.com/office/drawing/2014/main" id="{75199520-6A89-4990-90E9-CDA9F6106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62">
                <a:extLst>
                  <a:ext uri="{FF2B5EF4-FFF2-40B4-BE49-F238E27FC236}">
                    <a16:creationId xmlns:a16="http://schemas.microsoft.com/office/drawing/2014/main" id="{20ABB41D-26D7-434D-8945-89F385942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63">
                <a:extLst>
                  <a:ext uri="{FF2B5EF4-FFF2-40B4-BE49-F238E27FC236}">
                    <a16:creationId xmlns:a16="http://schemas.microsoft.com/office/drawing/2014/main" id="{1222EBD0-FE20-4936-AACF-A5BBF787F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E51E711-6D55-49DA-A054-8B38C86D25E5}"/>
                </a:ext>
              </a:extLst>
            </p:cNvPr>
            <p:cNvGrpSpPr/>
            <p:nvPr/>
          </p:nvGrpSpPr>
          <p:grpSpPr>
            <a:xfrm>
              <a:off x="6365781" y="3509441"/>
              <a:ext cx="848757" cy="1035660"/>
              <a:chOff x="5532438" y="4677722"/>
              <a:chExt cx="931863" cy="1178581"/>
            </a:xfrm>
          </p:grpSpPr>
          <p:sp>
            <p:nvSpPr>
              <p:cNvPr id="178" name="Rectangle 64">
                <a:extLst>
                  <a:ext uri="{FF2B5EF4-FFF2-40B4-BE49-F238E27FC236}">
                    <a16:creationId xmlns:a16="http://schemas.microsoft.com/office/drawing/2014/main" id="{61EA3E7D-74DC-460C-AA40-CA31945BC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solidFill>
                <a:srgbClr val="FF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65">
                <a:extLst>
                  <a:ext uri="{FF2B5EF4-FFF2-40B4-BE49-F238E27FC236}">
                    <a16:creationId xmlns:a16="http://schemas.microsoft.com/office/drawing/2014/main" id="{3A66BA7F-84B4-457E-AA14-38E0F7D35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66">
                <a:extLst>
                  <a:ext uri="{FF2B5EF4-FFF2-40B4-BE49-F238E27FC236}">
                    <a16:creationId xmlns:a16="http://schemas.microsoft.com/office/drawing/2014/main" id="{DF21CDE3-C09E-4C8A-966E-A6042BBB2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67">
                <a:extLst>
                  <a:ext uri="{FF2B5EF4-FFF2-40B4-BE49-F238E27FC236}">
                    <a16:creationId xmlns:a16="http://schemas.microsoft.com/office/drawing/2014/main" id="{0382E9BE-F53E-4F8B-9D1F-2D0E76221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5E9744A-B611-4CF3-8457-496911A68A6B}"/>
                </a:ext>
              </a:extLst>
            </p:cNvPr>
            <p:cNvGrpSpPr/>
            <p:nvPr/>
          </p:nvGrpSpPr>
          <p:grpSpPr>
            <a:xfrm>
              <a:off x="5515578" y="3509441"/>
              <a:ext cx="850202" cy="1035660"/>
              <a:chOff x="4598988" y="4677722"/>
              <a:chExt cx="933450" cy="1178581"/>
            </a:xfrm>
          </p:grpSpPr>
          <p:sp>
            <p:nvSpPr>
              <p:cNvPr id="174" name="Rectangle 68">
                <a:extLst>
                  <a:ext uri="{FF2B5EF4-FFF2-40B4-BE49-F238E27FC236}">
                    <a16:creationId xmlns:a16="http://schemas.microsoft.com/office/drawing/2014/main" id="{59E2E35A-9B4B-43E9-A660-A07B340D4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69">
                <a:extLst>
                  <a:ext uri="{FF2B5EF4-FFF2-40B4-BE49-F238E27FC236}">
                    <a16:creationId xmlns:a16="http://schemas.microsoft.com/office/drawing/2014/main" id="{7ADEB9A0-A0A7-4668-B140-4C149AC46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70">
                <a:extLst>
                  <a:ext uri="{FF2B5EF4-FFF2-40B4-BE49-F238E27FC236}">
                    <a16:creationId xmlns:a16="http://schemas.microsoft.com/office/drawing/2014/main" id="{84E5D0D3-3D83-4DFD-92FA-4A3D492EB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71">
                <a:extLst>
                  <a:ext uri="{FF2B5EF4-FFF2-40B4-BE49-F238E27FC236}">
                    <a16:creationId xmlns:a16="http://schemas.microsoft.com/office/drawing/2014/main" id="{CE0398A8-8D22-4273-BDB1-1D20C66FB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5A7AAFA-5F75-4FFC-A432-1F0988A8F1CE}"/>
                </a:ext>
              </a:extLst>
            </p:cNvPr>
            <p:cNvGrpSpPr/>
            <p:nvPr/>
          </p:nvGrpSpPr>
          <p:grpSpPr>
            <a:xfrm>
              <a:off x="3962267" y="3509358"/>
              <a:ext cx="856377" cy="1016360"/>
              <a:chOff x="2584022" y="4677722"/>
              <a:chExt cx="940229" cy="1156618"/>
            </a:xfrm>
          </p:grpSpPr>
          <p:sp>
            <p:nvSpPr>
              <p:cNvPr id="170" name="Rectangle 21">
                <a:extLst>
                  <a:ext uri="{FF2B5EF4-FFF2-40B4-BE49-F238E27FC236}">
                    <a16:creationId xmlns:a16="http://schemas.microsoft.com/office/drawing/2014/main" id="{58149660-0B4E-408A-BE0A-74D0A3C84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22">
                <a:extLst>
                  <a:ext uri="{FF2B5EF4-FFF2-40B4-BE49-F238E27FC236}">
                    <a16:creationId xmlns:a16="http://schemas.microsoft.com/office/drawing/2014/main" id="{991EF4D6-B981-4504-9925-63B8F91CC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24">
                <a:extLst>
                  <a:ext uri="{FF2B5EF4-FFF2-40B4-BE49-F238E27FC236}">
                    <a16:creationId xmlns:a16="http://schemas.microsoft.com/office/drawing/2014/main" id="{031440CC-9E33-4D1F-B7FE-019ADAD2D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33">
                <a:extLst>
                  <a:ext uri="{FF2B5EF4-FFF2-40B4-BE49-F238E27FC236}">
                    <a16:creationId xmlns:a16="http://schemas.microsoft.com/office/drawing/2014/main" id="{1E89E233-30E3-4C47-827C-89752317C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6" y="4789983"/>
                <a:ext cx="258715" cy="24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997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423D181-B6F5-4CEF-B437-D34012A052DF}"/>
              </a:ext>
            </a:extLst>
          </p:cNvPr>
          <p:cNvGrpSpPr/>
          <p:nvPr/>
        </p:nvGrpSpPr>
        <p:grpSpPr>
          <a:xfrm>
            <a:off x="6177896" y="4110594"/>
            <a:ext cx="3253715" cy="1035660"/>
            <a:chOff x="4806296" y="3940220"/>
            <a:chExt cx="3253715" cy="1035660"/>
          </a:xfrm>
        </p:grpSpPr>
        <p:sp>
          <p:nvSpPr>
            <p:cNvPr id="187" name="Rectangle 40">
              <a:extLst>
                <a:ext uri="{FF2B5EF4-FFF2-40B4-BE49-F238E27FC236}">
                  <a16:creationId xmlns:a16="http://schemas.microsoft.com/office/drawing/2014/main" id="{6036208E-ADB2-42B6-B568-99D61E275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296" y="3940220"/>
              <a:ext cx="704554" cy="332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2C2C6FD-F998-4A6D-A018-C25B12EE2B9E}"/>
                </a:ext>
              </a:extLst>
            </p:cNvPr>
            <p:cNvGrpSpPr/>
            <p:nvPr/>
          </p:nvGrpSpPr>
          <p:grpSpPr>
            <a:xfrm>
              <a:off x="7209809" y="3940220"/>
              <a:ext cx="850202" cy="1035660"/>
              <a:chOff x="6464300" y="4677722"/>
              <a:chExt cx="933450" cy="1178581"/>
            </a:xfrm>
          </p:grpSpPr>
          <p:sp>
            <p:nvSpPr>
              <p:cNvPr id="199" name="Rectangle 60">
                <a:extLst>
                  <a:ext uri="{FF2B5EF4-FFF2-40B4-BE49-F238E27FC236}">
                    <a16:creationId xmlns:a16="http://schemas.microsoft.com/office/drawing/2014/main" id="{C5BA4A72-A4E5-46F8-9CF6-35119E8C5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pattFill prst="wdUpDiag">
                <a:fgClr>
                  <a:srgbClr val="E2EFD9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61">
                <a:extLst>
                  <a:ext uri="{FF2B5EF4-FFF2-40B4-BE49-F238E27FC236}">
                    <a16:creationId xmlns:a16="http://schemas.microsoft.com/office/drawing/2014/main" id="{0AD64278-F839-4A2F-BB42-FD386C20B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4300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62">
                <a:extLst>
                  <a:ext uri="{FF2B5EF4-FFF2-40B4-BE49-F238E27FC236}">
                    <a16:creationId xmlns:a16="http://schemas.microsoft.com/office/drawing/2014/main" id="{81E94892-04BE-4075-8370-8DC35CB0B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482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63">
                <a:extLst>
                  <a:ext uri="{FF2B5EF4-FFF2-40B4-BE49-F238E27FC236}">
                    <a16:creationId xmlns:a16="http://schemas.microsoft.com/office/drawing/2014/main" id="{5234CF7D-C8D3-4F85-9E22-8F561DED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0" y="4806965"/>
                <a:ext cx="144463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CB04D0EA-4FC9-43D4-8764-621EEB5E3555}"/>
                </a:ext>
              </a:extLst>
            </p:cNvPr>
            <p:cNvGrpSpPr/>
            <p:nvPr/>
          </p:nvGrpSpPr>
          <p:grpSpPr>
            <a:xfrm>
              <a:off x="6361053" y="3940220"/>
              <a:ext cx="848757" cy="1035660"/>
              <a:chOff x="5532438" y="4677722"/>
              <a:chExt cx="931863" cy="1178581"/>
            </a:xfrm>
          </p:grpSpPr>
          <p:sp>
            <p:nvSpPr>
              <p:cNvPr id="195" name="Rectangle 64">
                <a:extLst>
                  <a:ext uri="{FF2B5EF4-FFF2-40B4-BE49-F238E27FC236}">
                    <a16:creationId xmlns:a16="http://schemas.microsoft.com/office/drawing/2014/main" id="{ACD70C64-23D8-4C40-91AE-8A0149984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CACA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65">
                <a:extLst>
                  <a:ext uri="{FF2B5EF4-FFF2-40B4-BE49-F238E27FC236}">
                    <a16:creationId xmlns:a16="http://schemas.microsoft.com/office/drawing/2014/main" id="{17A166BF-80A2-45A1-BC52-29331AAA7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43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66">
                <a:extLst>
                  <a:ext uri="{FF2B5EF4-FFF2-40B4-BE49-F238E27FC236}">
                    <a16:creationId xmlns:a16="http://schemas.microsoft.com/office/drawing/2014/main" id="{1A0D79F8-6856-4FAB-BA3B-0CB5CD29E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67">
                <a:extLst>
                  <a:ext uri="{FF2B5EF4-FFF2-40B4-BE49-F238E27FC236}">
                    <a16:creationId xmlns:a16="http://schemas.microsoft.com/office/drawing/2014/main" id="{B52D001E-6771-43EB-9ECC-7A60AE6CE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87DF986-C66A-475C-94EB-DD015EF487C2}"/>
                </a:ext>
              </a:extLst>
            </p:cNvPr>
            <p:cNvGrpSpPr/>
            <p:nvPr/>
          </p:nvGrpSpPr>
          <p:grpSpPr>
            <a:xfrm>
              <a:off x="5510850" y="3940220"/>
              <a:ext cx="850202" cy="1035660"/>
              <a:chOff x="4598988" y="4677722"/>
              <a:chExt cx="933450" cy="1178581"/>
            </a:xfrm>
          </p:grpSpPr>
          <p:sp>
            <p:nvSpPr>
              <p:cNvPr id="191" name="Rectangle 68">
                <a:extLst>
                  <a:ext uri="{FF2B5EF4-FFF2-40B4-BE49-F238E27FC236}">
                    <a16:creationId xmlns:a16="http://schemas.microsoft.com/office/drawing/2014/main" id="{1D106484-C83C-427B-A2C2-77C1DE5EF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pattFill prst="wdUpDiag">
                <a:fgClr>
                  <a:srgbClr val="BDD7EE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69">
                <a:extLst>
                  <a:ext uri="{FF2B5EF4-FFF2-40B4-BE49-F238E27FC236}">
                    <a16:creationId xmlns:a16="http://schemas.microsoft.com/office/drawing/2014/main" id="{A40B3EFF-4918-4E88-B151-E992596BB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8988" y="4677722"/>
                <a:ext cx="933450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70">
                <a:extLst>
                  <a:ext uri="{FF2B5EF4-FFF2-40B4-BE49-F238E27FC236}">
                    <a16:creationId xmlns:a16="http://schemas.microsoft.com/office/drawing/2014/main" id="{662BEDBA-75DF-43F5-94E4-1513B72B2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4735528"/>
                <a:ext cx="212725" cy="11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71">
                <a:extLst>
                  <a:ext uri="{FF2B5EF4-FFF2-40B4-BE49-F238E27FC236}">
                    <a16:creationId xmlns:a16="http://schemas.microsoft.com/office/drawing/2014/main" id="{C19B0896-E250-4245-BAC9-CD263C6E3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4806965"/>
                <a:ext cx="146050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249D265-5FB4-4A78-A1A2-4A2F186E060A}"/>
              </a:ext>
            </a:extLst>
          </p:cNvPr>
          <p:cNvGrpSpPr/>
          <p:nvPr/>
        </p:nvGrpSpPr>
        <p:grpSpPr>
          <a:xfrm>
            <a:off x="3636917" y="4110511"/>
            <a:ext cx="2548599" cy="1034348"/>
            <a:chOff x="2265317" y="3940137"/>
            <a:chExt cx="2548599" cy="1034348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1CC1595D-917A-4892-A3BB-83677DD47C66}"/>
                </a:ext>
              </a:extLst>
            </p:cNvPr>
            <p:cNvGrpSpPr/>
            <p:nvPr/>
          </p:nvGrpSpPr>
          <p:grpSpPr>
            <a:xfrm>
              <a:off x="2265317" y="3940220"/>
              <a:ext cx="848757" cy="1034265"/>
              <a:chOff x="1663700" y="4677722"/>
              <a:chExt cx="931863" cy="1176994"/>
            </a:xfrm>
          </p:grpSpPr>
          <p:sp>
            <p:nvSpPr>
              <p:cNvPr id="215" name="Rectangle 29">
                <a:extLst>
                  <a:ext uri="{FF2B5EF4-FFF2-40B4-BE49-F238E27FC236}">
                    <a16:creationId xmlns:a16="http://schemas.microsoft.com/office/drawing/2014/main" id="{C0B2D059-36CD-464B-B652-9661ED8D6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C6FF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Rectangle 30">
                <a:extLst>
                  <a:ext uri="{FF2B5EF4-FFF2-40B4-BE49-F238E27FC236}">
                    <a16:creationId xmlns:a16="http://schemas.microsoft.com/office/drawing/2014/main" id="{65E825F5-0CF8-4439-B77A-01B931BDC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32">
                <a:extLst>
                  <a:ext uri="{FF2B5EF4-FFF2-40B4-BE49-F238E27FC236}">
                    <a16:creationId xmlns:a16="http://schemas.microsoft.com/office/drawing/2014/main" id="{1A41406E-375B-4E21-BC1A-73FADC398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050" y="4735528"/>
                <a:ext cx="214313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33">
                <a:extLst>
                  <a:ext uri="{FF2B5EF4-FFF2-40B4-BE49-F238E27FC236}">
                    <a16:creationId xmlns:a16="http://schemas.microsoft.com/office/drawing/2014/main" id="{63BD23B7-2BC8-43CB-8A86-27F95019E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543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999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045DA8E1-8A9C-4B63-8E0B-8185F13E3148}"/>
                </a:ext>
              </a:extLst>
            </p:cNvPr>
            <p:cNvGrpSpPr/>
            <p:nvPr/>
          </p:nvGrpSpPr>
          <p:grpSpPr>
            <a:xfrm>
              <a:off x="3109346" y="3940220"/>
              <a:ext cx="856377" cy="1016360"/>
              <a:chOff x="2584022" y="4677722"/>
              <a:chExt cx="940229" cy="1156618"/>
            </a:xfrm>
          </p:grpSpPr>
          <p:sp>
            <p:nvSpPr>
              <p:cNvPr id="211" name="Rectangle 21">
                <a:extLst>
                  <a:ext uri="{FF2B5EF4-FFF2-40B4-BE49-F238E27FC236}">
                    <a16:creationId xmlns:a16="http://schemas.microsoft.com/office/drawing/2014/main" id="{6A906714-47DC-48BC-B188-134BBF923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pattFill prst="wdUpDiag">
                <a:fgClr>
                  <a:srgbClr val="FFF2CC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22">
                <a:extLst>
                  <a:ext uri="{FF2B5EF4-FFF2-40B4-BE49-F238E27FC236}">
                    <a16:creationId xmlns:a16="http://schemas.microsoft.com/office/drawing/2014/main" id="{BFC99B63-48D3-4FC4-91FE-28E90FE2F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noFill/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24">
                <a:extLst>
                  <a:ext uri="{FF2B5EF4-FFF2-40B4-BE49-F238E27FC236}">
                    <a16:creationId xmlns:a16="http://schemas.microsoft.com/office/drawing/2014/main" id="{03FCEAA9-9BF2-40A8-94CA-BC0CF1467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33">
                <a:extLst>
                  <a:ext uri="{FF2B5EF4-FFF2-40B4-BE49-F238E27FC236}">
                    <a16:creationId xmlns:a16="http://schemas.microsoft.com/office/drawing/2014/main" id="{61DB98C2-D440-4261-B89F-EDD9F8188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7" y="4789984"/>
                <a:ext cx="2356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998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B67C92F-1A40-42AF-B5F0-EF543194BAED}"/>
                </a:ext>
              </a:extLst>
            </p:cNvPr>
            <p:cNvGrpSpPr/>
            <p:nvPr/>
          </p:nvGrpSpPr>
          <p:grpSpPr>
            <a:xfrm>
              <a:off x="3957539" y="3940137"/>
              <a:ext cx="856377" cy="1016360"/>
              <a:chOff x="2584022" y="4677722"/>
              <a:chExt cx="940229" cy="1156618"/>
            </a:xfrm>
          </p:grpSpPr>
          <p:sp>
            <p:nvSpPr>
              <p:cNvPr id="207" name="Rectangle 21">
                <a:extLst>
                  <a:ext uri="{FF2B5EF4-FFF2-40B4-BE49-F238E27FC236}">
                    <a16:creationId xmlns:a16="http://schemas.microsoft.com/office/drawing/2014/main" id="{295E0235-4354-42D2-8CCC-508919B1E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022" y="4677722"/>
                <a:ext cx="931863" cy="37848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22">
                <a:extLst>
                  <a:ext uri="{FF2B5EF4-FFF2-40B4-BE49-F238E27FC236}">
                    <a16:creationId xmlns:a16="http://schemas.microsoft.com/office/drawing/2014/main" id="{1DA62B38-826D-4A41-ACA1-90525F485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388" y="4677722"/>
                <a:ext cx="931863" cy="378481"/>
              </a:xfrm>
              <a:prstGeom prst="rect">
                <a:avLst/>
              </a:prstGeom>
              <a:pattFill prst="wdUpDiag">
                <a:fgClr>
                  <a:schemeClr val="accent4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79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24">
                <a:extLst>
                  <a:ext uri="{FF2B5EF4-FFF2-40B4-BE49-F238E27FC236}">
                    <a16:creationId xmlns:a16="http://schemas.microsoft.com/office/drawing/2014/main" id="{46CCF4B4-222D-485E-80A8-B762E44A9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438" y="4715152"/>
                <a:ext cx="212725" cy="1119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33">
                <a:extLst>
                  <a:ext uri="{FF2B5EF4-FFF2-40B4-BE49-F238E27FC236}">
                    <a16:creationId xmlns:a16="http://schemas.microsoft.com/office/drawing/2014/main" id="{46E284BC-C0B6-4027-90B8-01A95CEEB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056" y="4789983"/>
                <a:ext cx="258715" cy="24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997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00FA81C4-DEC7-45A2-9CA9-92C2EEEC5F8B}"/>
              </a:ext>
            </a:extLst>
          </p:cNvPr>
          <p:cNvSpPr txBox="1"/>
          <p:nvPr/>
        </p:nvSpPr>
        <p:spPr>
          <a:xfrm>
            <a:off x="2795933" y="3480729"/>
            <a:ext cx="86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orte" panose="03060902040502070203" pitchFamily="66" charset="0"/>
              </a:rPr>
              <a:t>P </a:t>
            </a:r>
            <a:r>
              <a:rPr lang="en-US" sz="1400" i="1" baseline="30000" dirty="0">
                <a:latin typeface="Forte" panose="03060902040502070203" pitchFamily="66" charset="0"/>
              </a:rPr>
              <a:t>2 </a:t>
            </a:r>
            <a:r>
              <a:rPr lang="en-US" sz="1400" dirty="0"/>
              <a:t>(HV</a:t>
            </a:r>
            <a:r>
              <a:rPr lang="en-US" sz="1400" baseline="-25000" dirty="0"/>
              <a:t>0</a:t>
            </a:r>
            <a:r>
              <a:rPr lang="en-US" sz="1400" dirty="0"/>
              <a:t>)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CFC883C-6D25-4496-9C33-123A2A860709}"/>
              </a:ext>
            </a:extLst>
          </p:cNvPr>
          <p:cNvSpPr txBox="1"/>
          <p:nvPr/>
        </p:nvSpPr>
        <p:spPr>
          <a:xfrm>
            <a:off x="2772611" y="3927655"/>
            <a:ext cx="86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orte" panose="03060902040502070203" pitchFamily="66" charset="0"/>
              </a:rPr>
              <a:t>P </a:t>
            </a:r>
            <a:r>
              <a:rPr lang="en-US" sz="1400" i="1" baseline="30000" dirty="0">
                <a:latin typeface="Forte" panose="03060902040502070203" pitchFamily="66" charset="0"/>
              </a:rPr>
              <a:t>3 </a:t>
            </a:r>
            <a:r>
              <a:rPr lang="en-US" sz="1400" dirty="0"/>
              <a:t>(HV</a:t>
            </a:r>
            <a:r>
              <a:rPr lang="en-US" sz="1400" baseline="-25000" dirty="0"/>
              <a:t>0</a:t>
            </a:r>
            <a:r>
              <a:rPr lang="en-US" sz="1400" dirty="0"/>
              <a:t>)</a:t>
            </a:r>
          </a:p>
        </p:txBody>
      </p:sp>
      <p:sp>
        <p:nvSpPr>
          <p:cNvPr id="221" name="Rectangle 61">
            <a:extLst>
              <a:ext uri="{FF2B5EF4-FFF2-40B4-BE49-F238E27FC236}">
                <a16:creationId xmlns:a16="http://schemas.microsoft.com/office/drawing/2014/main" id="{3A57CFCC-C76B-45D4-B3D9-EAA8327CF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5705" y="4935575"/>
            <a:ext cx="2087895" cy="332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938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Rectangle 62">
            <a:extLst>
              <a:ext uri="{FF2B5EF4-FFF2-40B4-BE49-F238E27FC236}">
                <a16:creationId xmlns:a16="http://schemas.microsoft.com/office/drawing/2014/main" id="{9429E705-DE13-478C-8ED2-B03CD0B3A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943" y="5017228"/>
            <a:ext cx="206787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999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998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+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997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endParaRPr kumimoji="0" lang="en-US" alt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67768FB-5690-4666-99E7-17CAE408B290}"/>
              </a:ext>
            </a:extLst>
          </p:cNvPr>
          <p:cNvSpPr txBox="1"/>
          <p:nvPr/>
        </p:nvSpPr>
        <p:spPr>
          <a:xfrm>
            <a:off x="1371599" y="4960382"/>
            <a:ext cx="2258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{b</a:t>
            </a:r>
            <a:r>
              <a:rPr lang="en-US" sz="1400" baseline="-25000" dirty="0"/>
              <a:t>2</a:t>
            </a:r>
            <a:r>
              <a:rPr lang="en-US" sz="1400" dirty="0"/>
              <a:t>,b</a:t>
            </a:r>
            <a:r>
              <a:rPr lang="en-US" sz="1400" baseline="-25000" dirty="0"/>
              <a:t>1</a:t>
            </a:r>
            <a:r>
              <a:rPr lang="en-US" sz="1400" dirty="0"/>
              <a:t>,b</a:t>
            </a:r>
            <a:r>
              <a:rPr lang="en-US" sz="1400" baseline="-25000" dirty="0"/>
              <a:t>0</a:t>
            </a:r>
            <a:r>
              <a:rPr lang="en-US" sz="1400" dirty="0"/>
              <a:t>} Encoded HV =</a:t>
            </a:r>
          </a:p>
        </p:txBody>
      </p:sp>
      <p:sp>
        <p:nvSpPr>
          <p:cNvPr id="224" name="Rectangle 61">
            <a:extLst>
              <a:ext uri="{FF2B5EF4-FFF2-40B4-BE49-F238E27FC236}">
                <a16:creationId xmlns:a16="http://schemas.microsoft.com/office/drawing/2014/main" id="{58D2C55A-EB14-4B67-BE5E-75C8A30E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811" y="4935575"/>
            <a:ext cx="2087895" cy="3325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938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Rectangle 62">
            <a:extLst>
              <a:ext uri="{FF2B5EF4-FFF2-40B4-BE49-F238E27FC236}">
                <a16:creationId xmlns:a16="http://schemas.microsoft.com/office/drawing/2014/main" id="{4A019EDC-0DBF-44FA-B0C5-8B58BAE8D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881" y="5017228"/>
            <a:ext cx="19652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999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+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998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endParaRPr kumimoji="0" lang="en-US" alt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61">
            <a:extLst>
              <a:ext uri="{FF2B5EF4-FFF2-40B4-BE49-F238E27FC236}">
                <a16:creationId xmlns:a16="http://schemas.microsoft.com/office/drawing/2014/main" id="{D701F4FE-7FD3-40B7-A67E-A03745633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472" y="4935575"/>
            <a:ext cx="2087895" cy="332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938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62">
            <a:extLst>
              <a:ext uri="{FF2B5EF4-FFF2-40B4-BE49-F238E27FC236}">
                <a16:creationId xmlns:a16="http://schemas.microsoft.com/office/drawing/2014/main" id="{DAF097AD-446A-4159-8A7B-0E78B4183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748" y="5006322"/>
            <a:ext cx="18626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+b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r>
              <a:rPr kumimoji="0" lang="en-US" altLang="en-US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+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b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999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HV</a:t>
            </a:r>
            <a:r>
              <a:rPr kumimoji="0" lang="en-US" altLang="en-US" sz="11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rPr>
              <a:t>0</a:t>
            </a:r>
            <a:endParaRPr kumimoji="0" lang="en-US" altLang="en-US" sz="1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F738C43E-6D98-4A0F-A9AA-CC2E6865550F}"/>
              </a:ext>
            </a:extLst>
          </p:cNvPr>
          <p:cNvSpPr txBox="1"/>
          <p:nvPr/>
        </p:nvSpPr>
        <p:spPr>
          <a:xfrm>
            <a:off x="3485472" y="5498068"/>
            <a:ext cx="626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baseline="-25000" dirty="0"/>
              <a:t>997</a:t>
            </a:r>
            <a:r>
              <a:rPr lang="en-US" dirty="0"/>
              <a:t>,b</a:t>
            </a:r>
            <a:r>
              <a:rPr lang="en-US" baseline="-25000" dirty="0"/>
              <a:t>998</a:t>
            </a:r>
            <a:r>
              <a:rPr lang="en-US" dirty="0"/>
              <a:t>,b</a:t>
            </a:r>
            <a:r>
              <a:rPr lang="en-US" baseline="-25000" dirty="0"/>
              <a:t>999</a:t>
            </a:r>
            <a:r>
              <a:rPr lang="en-US" dirty="0"/>
              <a:t>,b</a:t>
            </a:r>
            <a:r>
              <a:rPr lang="en-US" baseline="-25000" dirty="0"/>
              <a:t>0</a:t>
            </a:r>
            <a:r>
              <a:rPr lang="en-US" dirty="0"/>
              <a:t>,b</a:t>
            </a:r>
            <a:r>
              <a:rPr lang="en-US" baseline="-25000" dirty="0"/>
              <a:t>1</a:t>
            </a:r>
            <a:r>
              <a:rPr lang="en-US" dirty="0"/>
              <a:t>,b</a:t>
            </a:r>
            <a:r>
              <a:rPr lang="en-US" baseline="-25000" dirty="0"/>
              <a:t>2 </a:t>
            </a:r>
            <a:r>
              <a:rPr lang="en-US" dirty="0"/>
              <a:t>of base HVs are needed</a:t>
            </a:r>
          </a:p>
        </p:txBody>
      </p:sp>
      <p:sp>
        <p:nvSpPr>
          <p:cNvPr id="230" name="Left Brace 229">
            <a:extLst>
              <a:ext uri="{FF2B5EF4-FFF2-40B4-BE49-F238E27FC236}">
                <a16:creationId xmlns:a16="http://schemas.microsoft.com/office/drawing/2014/main" id="{12BE60F9-4438-4F36-9425-0DF777B31EB9}"/>
              </a:ext>
            </a:extLst>
          </p:cNvPr>
          <p:cNvSpPr/>
          <p:nvPr/>
        </p:nvSpPr>
        <p:spPr>
          <a:xfrm rot="10800000">
            <a:off x="7917967" y="1564854"/>
            <a:ext cx="131579" cy="874381"/>
          </a:xfrm>
          <a:prstGeom prst="leftBrace">
            <a:avLst>
              <a:gd name="adj1" fmla="val 214939"/>
              <a:gd name="adj2" fmla="val 50000"/>
            </a:avLst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55DE3223-3E79-4D6F-A858-3AD248F04E35}"/>
              </a:ext>
            </a:extLst>
          </p:cNvPr>
          <p:cNvSpPr txBox="1"/>
          <p:nvPr/>
        </p:nvSpPr>
        <p:spPr>
          <a:xfrm>
            <a:off x="8042589" y="1786830"/>
            <a:ext cx="224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</a:t>
            </a:r>
            <a:r>
              <a:rPr lang="en-US" dirty="0" err="1"/>
              <a:t>Hypervectors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07 L 0.1086 0.04005 C 0.13151 0.04908 0.16563 0.05394 0.20105 0.05394 C 0.24167 0.05394 0.27396 0.04908 0.29675 0.04005 L 0.40612 0.0007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26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6979 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08984 0.04004 C 0.10859 0.04907 0.13685 0.05393 0.16628 0.05393 C 0.19974 0.05393 0.22669 0.04907 0.24557 0.04004 L 0.33555 3.33333E-6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268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3958 -0.00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0833 0.0016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7149 0.04004 C 0.08633 0.04907 0.10886 0.05393 0.13204 0.05393 C 0.15886 0.05393 0.18008 0.04907 0.19493 0.04004 L 0.2668 1.48148E-6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19" grpId="0"/>
      <p:bldP spid="220" grpId="0"/>
      <p:bldP spid="221" grpId="0" animBg="1"/>
      <p:bldP spid="222" grpId="0"/>
      <p:bldP spid="223" grpId="0"/>
      <p:bldP spid="224" grpId="0" animBg="1"/>
      <p:bldP spid="225" grpId="0"/>
      <p:bldP spid="226" grpId="0" animBg="1"/>
      <p:bldP spid="227" grpId="0"/>
      <p:bldP spid="228" grpId="0"/>
      <p:bldP spid="228" grpId="1"/>
    </p:bldLst>
  </p:timing>
</p:sld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two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62795</TotalTime>
  <Words>1426</Words>
  <Application>Microsoft Office PowerPoint</Application>
  <PresentationFormat>Widescreen</PresentationFormat>
  <Paragraphs>531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굴림</vt:lpstr>
      <vt:lpstr>Arial</vt:lpstr>
      <vt:lpstr>Calibri</vt:lpstr>
      <vt:lpstr>Cambria</vt:lpstr>
      <vt:lpstr>Cambria Math</vt:lpstr>
      <vt:lpstr>Constantia</vt:lpstr>
      <vt:lpstr>Forte</vt:lpstr>
      <vt:lpstr>Monotype Corsiva</vt:lpstr>
      <vt:lpstr>Times New Roman</vt:lpstr>
      <vt:lpstr>Wingdings</vt:lpstr>
      <vt:lpstr>Network</vt:lpstr>
      <vt:lpstr>F5-HD: Fast Flexible FPGA-based Framework for Hyperdimensional Computing </vt:lpstr>
      <vt:lpstr>PowerPoint Presentation</vt:lpstr>
      <vt:lpstr>PowerPoint Presentation</vt:lpstr>
      <vt:lpstr>HD Computing</vt:lpstr>
      <vt:lpstr>HD dataflow</vt:lpstr>
      <vt:lpstr>HD Acceleration</vt:lpstr>
      <vt:lpstr>     -HD</vt:lpstr>
      <vt:lpstr>F5-HD Overview</vt:lpstr>
      <vt:lpstr>Baseline Encoding</vt:lpstr>
      <vt:lpstr>PowerPoint Presentation</vt:lpstr>
      <vt:lpstr>F5-HD Encoder Architecture</vt:lpstr>
      <vt:lpstr>F5-HD Architecture</vt:lpstr>
      <vt:lpstr>F5-HD Processing Unit/Engine</vt:lpstr>
      <vt:lpstr>PowerPoint Presentation</vt:lpstr>
      <vt:lpstr>F5-HD steps</vt:lpstr>
      <vt:lpstr>Experimental Setup </vt:lpstr>
      <vt:lpstr>Experimental Results</vt:lpstr>
      <vt:lpstr>Experimental Results: Encoding</vt:lpstr>
      <vt:lpstr>Experimental Results: Training</vt:lpstr>
      <vt:lpstr>Experimental Results: Retraining</vt:lpstr>
      <vt:lpstr>Experimental Results: Inference</vt:lpstr>
      <vt:lpstr>Experimental Results: HD precision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tajana</dc:creator>
  <cp:lastModifiedBy>sahand salamat</cp:lastModifiedBy>
  <cp:revision>4673</cp:revision>
  <cp:lastPrinted>2018-11-04T22:56:48Z</cp:lastPrinted>
  <dcterms:created xsi:type="dcterms:W3CDTF">2011-02-28T18:54:52Z</dcterms:created>
  <dcterms:modified xsi:type="dcterms:W3CDTF">2019-02-24T07:57:48Z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