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9"/>
  </p:notesMasterIdLst>
  <p:sldIdLst>
    <p:sldId id="256" r:id="rId2"/>
    <p:sldId id="257" r:id="rId3"/>
    <p:sldId id="259" r:id="rId4"/>
    <p:sldId id="326" r:id="rId5"/>
    <p:sldId id="329" r:id="rId6"/>
    <p:sldId id="272" r:id="rId7"/>
    <p:sldId id="281" r:id="rId8"/>
    <p:sldId id="262" r:id="rId9"/>
    <p:sldId id="287" r:id="rId10"/>
    <p:sldId id="327" r:id="rId11"/>
    <p:sldId id="323" r:id="rId12"/>
    <p:sldId id="332" r:id="rId13"/>
    <p:sldId id="335" r:id="rId14"/>
    <p:sldId id="299" r:id="rId15"/>
    <p:sldId id="311" r:id="rId16"/>
    <p:sldId id="307" r:id="rId17"/>
    <p:sldId id="312" r:id="rId18"/>
    <p:sldId id="321" r:id="rId19"/>
    <p:sldId id="330" r:id="rId20"/>
    <p:sldId id="331" r:id="rId21"/>
    <p:sldId id="260" r:id="rId22"/>
    <p:sldId id="313" r:id="rId23"/>
    <p:sldId id="266" r:id="rId24"/>
    <p:sldId id="265" r:id="rId25"/>
    <p:sldId id="267" r:id="rId26"/>
    <p:sldId id="336" r:id="rId27"/>
    <p:sldId id="31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utline" id="{C762D878-3FE5-49C7-B9BB-C53360B18213}">
          <p14:sldIdLst>
            <p14:sldId id="256"/>
            <p14:sldId id="257"/>
          </p14:sldIdLst>
        </p14:section>
        <p14:section name="Background" id="{F065C83A-F2D0-42F0-85D7-702865864E50}">
          <p14:sldIdLst>
            <p14:sldId id="259"/>
          </p14:sldIdLst>
        </p14:section>
        <p14:section name="Motivation" id="{4295CF09-1549-4A26-9C3B-B89DA8DC85AE}">
          <p14:sldIdLst>
            <p14:sldId id="326"/>
            <p14:sldId id="329"/>
          </p14:sldIdLst>
        </p14:section>
        <p14:section name="Flow Network" id="{A1738472-5871-4214-9369-C03F069D6D11}">
          <p14:sldIdLst>
            <p14:sldId id="272"/>
            <p14:sldId id="281"/>
            <p14:sldId id="262"/>
            <p14:sldId id="287"/>
            <p14:sldId id="327"/>
            <p14:sldId id="323"/>
            <p14:sldId id="332"/>
          </p14:sldIdLst>
        </p14:section>
        <p14:section name="Augmenting Paths" id="{56C2FB04-C176-4F82-A182-DFC083982F50}">
          <p14:sldIdLst>
            <p14:sldId id="335"/>
            <p14:sldId id="299"/>
            <p14:sldId id="311"/>
            <p14:sldId id="307"/>
            <p14:sldId id="312"/>
          </p14:sldIdLst>
        </p14:section>
        <p14:section name="Object Movement" id="{B70A66B0-3D60-4931-B74F-D47CD6BE97E4}">
          <p14:sldIdLst>
            <p14:sldId id="321"/>
            <p14:sldId id="330"/>
            <p14:sldId id="331"/>
          </p14:sldIdLst>
        </p14:section>
        <p14:section name="Experimental Results" id="{345ECA0A-5E69-41E0-B1BC-7B17884E7343}">
          <p14:sldIdLst>
            <p14:sldId id="260"/>
            <p14:sldId id="313"/>
            <p14:sldId id="266"/>
            <p14:sldId id="265"/>
            <p14:sldId id="267"/>
          </p14:sldIdLst>
        </p14:section>
        <p14:section name="Conclusions" id="{9EC7BFBB-65B9-4ECD-905B-EC7168D9285B}">
          <p14:sldIdLst>
            <p14:sldId id="336"/>
            <p14:sldId id="315"/>
          </p14:sldIdLst>
        </p14:section>
      </p14:sectionLst>
    </p:ext>
    <p:ext uri="{EFAFB233-063F-42B5-8137-9DF3F51BA10A}">
      <p15:sldGuideLst xmlns:p15="http://schemas.microsoft.com/office/powerpoint/2012/main">
        <p15:guide id="1" orient="horz" pos="1104" userDrawn="1">
          <p15:clr>
            <a:srgbClr val="F26B43"/>
          </p15:clr>
        </p15:guide>
        <p15:guide id="2" pos="70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9CB9FD-EC80-4257-9F1D-2D171BBC1943}" v="6794" dt="2019-02-22T21:30:31.9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28" autoAdjust="0"/>
    <p:restoredTop sz="88072" autoAdjust="0"/>
  </p:normalViewPr>
  <p:slideViewPr>
    <p:cSldViewPr snapToGrid="0">
      <p:cViewPr varScale="1">
        <p:scale>
          <a:sx n="94" d="100"/>
          <a:sy n="94" d="100"/>
        </p:scale>
        <p:origin x="180" y="48"/>
      </p:cViewPr>
      <p:guideLst>
        <p:guide orient="horz" pos="1104"/>
        <p:guide pos="70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AB923B-4267-481D-81C9-34E1135F6715}" type="doc">
      <dgm:prSet loTypeId="urn:microsoft.com/office/officeart/2005/8/layout/radial5" loCatId="relationship" qsTypeId="urn:microsoft.com/office/officeart/2005/8/quickstyle/simple1" qsCatId="simple" csTypeId="urn:microsoft.com/office/officeart/2005/8/colors/accent0_1" csCatId="mainScheme" phldr="1"/>
      <dgm:spPr/>
      <dgm:t>
        <a:bodyPr/>
        <a:lstStyle/>
        <a:p>
          <a:endParaRPr lang="en-US"/>
        </a:p>
      </dgm:t>
    </dgm:pt>
    <dgm:pt modelId="{F2FA5A5D-654C-44D0-B305-CE3BEE6B0DB5}">
      <dgm:prSet phldrT="[Text]" custT="1"/>
      <dgm:spPr>
        <a:solidFill>
          <a:schemeClr val="accent1"/>
        </a:solidFill>
      </dgm:spPr>
      <dgm:t>
        <a:bodyPr/>
        <a:lstStyle/>
        <a:p>
          <a:r>
            <a:rPr lang="en-US" sz="1200" b="1" dirty="0">
              <a:solidFill>
                <a:schemeClr val="bg1"/>
              </a:solidFill>
            </a:rPr>
            <a:t>Our approach</a:t>
          </a:r>
        </a:p>
      </dgm:t>
    </dgm:pt>
    <dgm:pt modelId="{5B35A57D-82A8-4D06-A4D3-CF23C8515500}" type="parTrans" cxnId="{36B3196E-DA30-48A0-BDBF-D1D0A65D891D}">
      <dgm:prSet/>
      <dgm:spPr/>
      <dgm:t>
        <a:bodyPr/>
        <a:lstStyle/>
        <a:p>
          <a:endParaRPr lang="en-US" sz="1400"/>
        </a:p>
      </dgm:t>
    </dgm:pt>
    <dgm:pt modelId="{E16FC4CA-A63D-41BA-A691-93E018CB88C6}" type="sibTrans" cxnId="{36B3196E-DA30-48A0-BDBF-D1D0A65D891D}">
      <dgm:prSet/>
      <dgm:spPr/>
      <dgm:t>
        <a:bodyPr/>
        <a:lstStyle/>
        <a:p>
          <a:endParaRPr lang="en-US" sz="1400"/>
        </a:p>
      </dgm:t>
    </dgm:pt>
    <dgm:pt modelId="{77857146-77E0-444A-93E4-67BE1C0E20FD}">
      <dgm:prSet phldrT="[Text]" custT="1"/>
      <dgm:spPr/>
      <dgm:t>
        <a:bodyPr/>
        <a:lstStyle/>
        <a:p>
          <a:r>
            <a:rPr lang="en-US" sz="1400" dirty="0"/>
            <a:t>Max movement</a:t>
          </a:r>
        </a:p>
      </dgm:t>
    </dgm:pt>
    <dgm:pt modelId="{964F8C52-3D39-474C-862F-3461D1ED551A}" type="parTrans" cxnId="{529A8719-0B41-42C4-8996-F011681AD769}">
      <dgm:prSet custT="1"/>
      <dgm:spPr/>
      <dgm:t>
        <a:bodyPr/>
        <a:lstStyle/>
        <a:p>
          <a:endParaRPr lang="en-US" sz="1400"/>
        </a:p>
      </dgm:t>
    </dgm:pt>
    <dgm:pt modelId="{262A914E-0ACA-4F2C-B5A9-B8BD3C6B9816}" type="sibTrans" cxnId="{529A8719-0B41-42C4-8996-F011681AD769}">
      <dgm:prSet/>
      <dgm:spPr/>
      <dgm:t>
        <a:bodyPr/>
        <a:lstStyle/>
        <a:p>
          <a:endParaRPr lang="en-US" sz="1400"/>
        </a:p>
      </dgm:t>
    </dgm:pt>
    <dgm:pt modelId="{4D7635D7-75B9-42DF-9553-D39E1BD17F0D}">
      <dgm:prSet phldrT="[Text]" custT="1"/>
      <dgm:spPr/>
      <dgm:t>
        <a:bodyPr/>
        <a:lstStyle/>
        <a:p>
          <a:r>
            <a:rPr lang="en-US" sz="1400" dirty="0"/>
            <a:t>Avg Movement</a:t>
          </a:r>
        </a:p>
      </dgm:t>
    </dgm:pt>
    <dgm:pt modelId="{D41CC235-59B3-4F82-9414-586096F45B88}" type="parTrans" cxnId="{6E11FDC9-F350-4798-BE35-E77BE011C18A}">
      <dgm:prSet custT="1"/>
      <dgm:spPr/>
      <dgm:t>
        <a:bodyPr/>
        <a:lstStyle/>
        <a:p>
          <a:endParaRPr lang="en-US" sz="1400"/>
        </a:p>
      </dgm:t>
    </dgm:pt>
    <dgm:pt modelId="{4EFFCA37-7201-4AE2-8B54-45D68105D89D}" type="sibTrans" cxnId="{6E11FDC9-F350-4798-BE35-E77BE011C18A}">
      <dgm:prSet/>
      <dgm:spPr/>
      <dgm:t>
        <a:bodyPr/>
        <a:lstStyle/>
        <a:p>
          <a:endParaRPr lang="en-US" sz="1400"/>
        </a:p>
      </dgm:t>
    </dgm:pt>
    <dgm:pt modelId="{7528B058-8C0B-4002-906C-1D64F2F4BDB2}">
      <dgm:prSet phldrT="[Text]" custT="1"/>
      <dgm:spPr/>
      <dgm:t>
        <a:bodyPr/>
        <a:lstStyle/>
        <a:p>
          <a:r>
            <a:rPr lang="en-US" sz="1400" dirty="0"/>
            <a:t>Complex regions</a:t>
          </a:r>
        </a:p>
      </dgm:t>
    </dgm:pt>
    <dgm:pt modelId="{0F657956-E26D-43F2-988C-78FE984F8F64}" type="parTrans" cxnId="{2D21852C-790B-407B-9640-9EC5EE3E443B}">
      <dgm:prSet custT="1"/>
      <dgm:spPr/>
      <dgm:t>
        <a:bodyPr/>
        <a:lstStyle/>
        <a:p>
          <a:endParaRPr lang="en-US" sz="1400"/>
        </a:p>
      </dgm:t>
    </dgm:pt>
    <dgm:pt modelId="{B3E5F708-19A9-4317-9D46-2FE0C541E2F0}" type="sibTrans" cxnId="{2D21852C-790B-407B-9640-9EC5EE3E443B}">
      <dgm:prSet/>
      <dgm:spPr/>
      <dgm:t>
        <a:bodyPr/>
        <a:lstStyle/>
        <a:p>
          <a:endParaRPr lang="en-US" sz="1400"/>
        </a:p>
      </dgm:t>
    </dgm:pt>
    <dgm:pt modelId="{AEE57FAC-22AE-4816-9EF4-6B9EBBDB080A}">
      <dgm:prSet phldrT="[Text]" custT="1"/>
      <dgm:spPr/>
      <dgm:t>
        <a:bodyPr/>
        <a:lstStyle/>
        <a:p>
          <a:r>
            <a:rPr lang="en-US" sz="1400" dirty="0"/>
            <a:t>Cell order</a:t>
          </a:r>
        </a:p>
      </dgm:t>
    </dgm:pt>
    <dgm:pt modelId="{EBC526B9-8BA9-4C90-88B3-374C5EFE4B5C}" type="parTrans" cxnId="{69644E5B-1444-409E-968E-84F7C599C4D0}">
      <dgm:prSet custT="1"/>
      <dgm:spPr/>
      <dgm:t>
        <a:bodyPr/>
        <a:lstStyle/>
        <a:p>
          <a:endParaRPr lang="en-US" sz="1400"/>
        </a:p>
      </dgm:t>
    </dgm:pt>
    <dgm:pt modelId="{F70350EB-1AA0-45DD-B19B-30791097511E}" type="sibTrans" cxnId="{69644E5B-1444-409E-968E-84F7C599C4D0}">
      <dgm:prSet/>
      <dgm:spPr/>
      <dgm:t>
        <a:bodyPr/>
        <a:lstStyle/>
        <a:p>
          <a:endParaRPr lang="en-US" sz="1400"/>
        </a:p>
      </dgm:t>
    </dgm:pt>
    <dgm:pt modelId="{F754C703-0128-48EE-9270-63AD387243F1}">
      <dgm:prSet phldrT="[Text]" custT="1"/>
      <dgm:spPr/>
      <dgm:t>
        <a:bodyPr/>
        <a:lstStyle/>
        <a:p>
          <a:r>
            <a:rPr lang="en-US" sz="1400" dirty="0"/>
            <a:t>Different cell types</a:t>
          </a:r>
        </a:p>
      </dgm:t>
    </dgm:pt>
    <dgm:pt modelId="{CF9331D1-FCC8-4AB8-8924-F93605A307F6}" type="parTrans" cxnId="{2DB60BC0-4415-4389-B879-47AE5777EA3F}">
      <dgm:prSet custT="1"/>
      <dgm:spPr/>
      <dgm:t>
        <a:bodyPr/>
        <a:lstStyle/>
        <a:p>
          <a:endParaRPr lang="en-US" sz="1400"/>
        </a:p>
      </dgm:t>
    </dgm:pt>
    <dgm:pt modelId="{172B6370-C339-4CB2-9672-39CA661DB139}" type="sibTrans" cxnId="{2DB60BC0-4415-4389-B879-47AE5777EA3F}">
      <dgm:prSet/>
      <dgm:spPr/>
      <dgm:t>
        <a:bodyPr/>
        <a:lstStyle/>
        <a:p>
          <a:endParaRPr lang="en-US" sz="1400"/>
        </a:p>
      </dgm:t>
    </dgm:pt>
    <dgm:pt modelId="{FDB4EE40-74AB-4DBF-84A4-9B8BAED0E19E}" type="pres">
      <dgm:prSet presAssocID="{F7AB923B-4267-481D-81C9-34E1135F6715}" presName="Name0" presStyleCnt="0">
        <dgm:presLayoutVars>
          <dgm:chMax val="1"/>
          <dgm:dir/>
          <dgm:animLvl val="ctr"/>
          <dgm:resizeHandles val="exact"/>
        </dgm:presLayoutVars>
      </dgm:prSet>
      <dgm:spPr/>
    </dgm:pt>
    <dgm:pt modelId="{D25C6DEC-051B-49E2-9561-11933FF0E255}" type="pres">
      <dgm:prSet presAssocID="{F2FA5A5D-654C-44D0-B305-CE3BEE6B0DB5}" presName="centerShape" presStyleLbl="node0" presStyleIdx="0" presStyleCnt="1" custScaleX="134372"/>
      <dgm:spPr/>
    </dgm:pt>
    <dgm:pt modelId="{91750B21-E9B2-4BBF-BE5A-05011109D0F4}" type="pres">
      <dgm:prSet presAssocID="{964F8C52-3D39-474C-862F-3461D1ED551A}" presName="parTrans" presStyleLbl="sibTrans2D1" presStyleIdx="0" presStyleCnt="5"/>
      <dgm:spPr/>
    </dgm:pt>
    <dgm:pt modelId="{242A7E69-8D8E-4260-BAEA-01A5245A671A}" type="pres">
      <dgm:prSet presAssocID="{964F8C52-3D39-474C-862F-3461D1ED551A}" presName="connectorText" presStyleLbl="sibTrans2D1" presStyleIdx="0" presStyleCnt="5"/>
      <dgm:spPr/>
    </dgm:pt>
    <dgm:pt modelId="{8F8DE7FE-B8D8-4610-AE6A-98A9ECEA1275}" type="pres">
      <dgm:prSet presAssocID="{77857146-77E0-444A-93E4-67BE1C0E20FD}" presName="node" presStyleLbl="node1" presStyleIdx="0" presStyleCnt="5" custScaleX="121692">
        <dgm:presLayoutVars>
          <dgm:bulletEnabled val="1"/>
        </dgm:presLayoutVars>
      </dgm:prSet>
      <dgm:spPr/>
    </dgm:pt>
    <dgm:pt modelId="{94E4B1E8-7C08-4B34-A543-61C5533D119B}" type="pres">
      <dgm:prSet presAssocID="{D41CC235-59B3-4F82-9414-586096F45B88}" presName="parTrans" presStyleLbl="sibTrans2D1" presStyleIdx="1" presStyleCnt="5"/>
      <dgm:spPr/>
    </dgm:pt>
    <dgm:pt modelId="{FE4F3BE3-06C8-40F0-A655-811DE43F85E3}" type="pres">
      <dgm:prSet presAssocID="{D41CC235-59B3-4F82-9414-586096F45B88}" presName="connectorText" presStyleLbl="sibTrans2D1" presStyleIdx="1" presStyleCnt="5"/>
      <dgm:spPr/>
    </dgm:pt>
    <dgm:pt modelId="{6AC81A30-A771-4561-AF91-FC7067B902EF}" type="pres">
      <dgm:prSet presAssocID="{4D7635D7-75B9-42DF-9553-D39E1BD17F0D}" presName="node" presStyleLbl="node1" presStyleIdx="1" presStyleCnt="5" custScaleX="126469" custRadScaleRad="107559" custRadScaleInc="-83">
        <dgm:presLayoutVars>
          <dgm:bulletEnabled val="1"/>
        </dgm:presLayoutVars>
      </dgm:prSet>
      <dgm:spPr/>
    </dgm:pt>
    <dgm:pt modelId="{10776283-5CFB-4A7F-B9E8-BE7494F38C61}" type="pres">
      <dgm:prSet presAssocID="{0F657956-E26D-43F2-988C-78FE984F8F64}" presName="parTrans" presStyleLbl="sibTrans2D1" presStyleIdx="2" presStyleCnt="5"/>
      <dgm:spPr/>
    </dgm:pt>
    <dgm:pt modelId="{EE63477B-129E-4A5E-B3AE-2E72130337D3}" type="pres">
      <dgm:prSet presAssocID="{0F657956-E26D-43F2-988C-78FE984F8F64}" presName="connectorText" presStyleLbl="sibTrans2D1" presStyleIdx="2" presStyleCnt="5"/>
      <dgm:spPr/>
    </dgm:pt>
    <dgm:pt modelId="{E9F369FF-D96D-4BB6-ADAD-C6CF19A3EA09}" type="pres">
      <dgm:prSet presAssocID="{7528B058-8C0B-4002-906C-1D64F2F4BDB2}" presName="node" presStyleLbl="node1" presStyleIdx="2" presStyleCnt="5" custScaleX="112131">
        <dgm:presLayoutVars>
          <dgm:bulletEnabled val="1"/>
        </dgm:presLayoutVars>
      </dgm:prSet>
      <dgm:spPr/>
    </dgm:pt>
    <dgm:pt modelId="{6753B4B8-A1D2-4F4B-9297-EA0F9225051E}" type="pres">
      <dgm:prSet presAssocID="{EBC526B9-8BA9-4C90-88B3-374C5EFE4B5C}" presName="parTrans" presStyleLbl="sibTrans2D1" presStyleIdx="3" presStyleCnt="5"/>
      <dgm:spPr/>
    </dgm:pt>
    <dgm:pt modelId="{EE7DF756-9CAF-4CCC-B853-83F1C0749A24}" type="pres">
      <dgm:prSet presAssocID="{EBC526B9-8BA9-4C90-88B3-374C5EFE4B5C}" presName="connectorText" presStyleLbl="sibTrans2D1" presStyleIdx="3" presStyleCnt="5"/>
      <dgm:spPr/>
    </dgm:pt>
    <dgm:pt modelId="{87306E33-7F1A-4845-B06F-8B2C2E4A5D5C}" type="pres">
      <dgm:prSet presAssocID="{AEE57FAC-22AE-4816-9EF4-6B9EBBDB080A}" presName="node" presStyleLbl="node1" presStyleIdx="3" presStyleCnt="5" custScaleX="118523">
        <dgm:presLayoutVars>
          <dgm:bulletEnabled val="1"/>
        </dgm:presLayoutVars>
      </dgm:prSet>
      <dgm:spPr/>
    </dgm:pt>
    <dgm:pt modelId="{95A94D0E-6759-41C2-8330-178D41F4EF6B}" type="pres">
      <dgm:prSet presAssocID="{CF9331D1-FCC8-4AB8-8924-F93605A307F6}" presName="parTrans" presStyleLbl="sibTrans2D1" presStyleIdx="4" presStyleCnt="5"/>
      <dgm:spPr/>
    </dgm:pt>
    <dgm:pt modelId="{25E06A36-8864-4FCA-A230-FA5AC220ABA2}" type="pres">
      <dgm:prSet presAssocID="{CF9331D1-FCC8-4AB8-8924-F93605A307F6}" presName="connectorText" presStyleLbl="sibTrans2D1" presStyleIdx="4" presStyleCnt="5"/>
      <dgm:spPr/>
    </dgm:pt>
    <dgm:pt modelId="{9529F031-15A9-427C-9B4F-DD788EA6DA7F}" type="pres">
      <dgm:prSet presAssocID="{F754C703-0128-48EE-9270-63AD387243F1}" presName="node" presStyleLbl="node1" presStyleIdx="4" presStyleCnt="5" custScaleX="118903" custRadScaleRad="105039" custRadScaleInc="58">
        <dgm:presLayoutVars>
          <dgm:bulletEnabled val="1"/>
        </dgm:presLayoutVars>
      </dgm:prSet>
      <dgm:spPr/>
    </dgm:pt>
  </dgm:ptLst>
  <dgm:cxnLst>
    <dgm:cxn modelId="{93CF7D00-4D29-4D0C-9531-E8BB3D93BAE9}" type="presOf" srcId="{964F8C52-3D39-474C-862F-3461D1ED551A}" destId="{91750B21-E9B2-4BBF-BE5A-05011109D0F4}" srcOrd="0" destOrd="0" presId="urn:microsoft.com/office/officeart/2005/8/layout/radial5"/>
    <dgm:cxn modelId="{19665204-108D-4EBC-93AF-9623B3DB3427}" type="presOf" srcId="{F2FA5A5D-654C-44D0-B305-CE3BEE6B0DB5}" destId="{D25C6DEC-051B-49E2-9561-11933FF0E255}" srcOrd="0" destOrd="0" presId="urn:microsoft.com/office/officeart/2005/8/layout/radial5"/>
    <dgm:cxn modelId="{529A8719-0B41-42C4-8996-F011681AD769}" srcId="{F2FA5A5D-654C-44D0-B305-CE3BEE6B0DB5}" destId="{77857146-77E0-444A-93E4-67BE1C0E20FD}" srcOrd="0" destOrd="0" parTransId="{964F8C52-3D39-474C-862F-3461D1ED551A}" sibTransId="{262A914E-0ACA-4F2C-B5A9-B8BD3C6B9816}"/>
    <dgm:cxn modelId="{2D21852C-790B-407B-9640-9EC5EE3E443B}" srcId="{F2FA5A5D-654C-44D0-B305-CE3BEE6B0DB5}" destId="{7528B058-8C0B-4002-906C-1D64F2F4BDB2}" srcOrd="2" destOrd="0" parTransId="{0F657956-E26D-43F2-988C-78FE984F8F64}" sibTransId="{B3E5F708-19A9-4317-9D46-2FE0C541E2F0}"/>
    <dgm:cxn modelId="{69644E5B-1444-409E-968E-84F7C599C4D0}" srcId="{F2FA5A5D-654C-44D0-B305-CE3BEE6B0DB5}" destId="{AEE57FAC-22AE-4816-9EF4-6B9EBBDB080A}" srcOrd="3" destOrd="0" parTransId="{EBC526B9-8BA9-4C90-88B3-374C5EFE4B5C}" sibTransId="{F70350EB-1AA0-45DD-B19B-30791097511E}"/>
    <dgm:cxn modelId="{C6882E5C-D1BA-4C90-980A-BA1CF5FE4DBA}" type="presOf" srcId="{0F657956-E26D-43F2-988C-78FE984F8F64}" destId="{10776283-5CFB-4A7F-B9E8-BE7494F38C61}" srcOrd="0" destOrd="0" presId="urn:microsoft.com/office/officeart/2005/8/layout/radial5"/>
    <dgm:cxn modelId="{6389735E-32E2-46F0-A13B-F48EC711B933}" type="presOf" srcId="{CF9331D1-FCC8-4AB8-8924-F93605A307F6}" destId="{95A94D0E-6759-41C2-8330-178D41F4EF6B}" srcOrd="0" destOrd="0" presId="urn:microsoft.com/office/officeart/2005/8/layout/radial5"/>
    <dgm:cxn modelId="{36B3196E-DA30-48A0-BDBF-D1D0A65D891D}" srcId="{F7AB923B-4267-481D-81C9-34E1135F6715}" destId="{F2FA5A5D-654C-44D0-B305-CE3BEE6B0DB5}" srcOrd="0" destOrd="0" parTransId="{5B35A57D-82A8-4D06-A4D3-CF23C8515500}" sibTransId="{E16FC4CA-A63D-41BA-A691-93E018CB88C6}"/>
    <dgm:cxn modelId="{6F616572-AE35-4D99-8512-E2020B8B49AB}" type="presOf" srcId="{0F657956-E26D-43F2-988C-78FE984F8F64}" destId="{EE63477B-129E-4A5E-B3AE-2E72130337D3}" srcOrd="1" destOrd="0" presId="urn:microsoft.com/office/officeart/2005/8/layout/radial5"/>
    <dgm:cxn modelId="{5AEC9075-BA0F-4CB8-82D2-AF59811D8C59}" type="presOf" srcId="{AEE57FAC-22AE-4816-9EF4-6B9EBBDB080A}" destId="{87306E33-7F1A-4845-B06F-8B2C2E4A5D5C}" srcOrd="0" destOrd="0" presId="urn:microsoft.com/office/officeart/2005/8/layout/radial5"/>
    <dgm:cxn modelId="{903F8889-F92F-4612-B7D0-1D4FFBCFEAC4}" type="presOf" srcId="{77857146-77E0-444A-93E4-67BE1C0E20FD}" destId="{8F8DE7FE-B8D8-4610-AE6A-98A9ECEA1275}" srcOrd="0" destOrd="0" presId="urn:microsoft.com/office/officeart/2005/8/layout/radial5"/>
    <dgm:cxn modelId="{B4D87AAA-7FB1-4B84-B8F4-91152860DB9E}" type="presOf" srcId="{F754C703-0128-48EE-9270-63AD387243F1}" destId="{9529F031-15A9-427C-9B4F-DD788EA6DA7F}" srcOrd="0" destOrd="0" presId="urn:microsoft.com/office/officeart/2005/8/layout/radial5"/>
    <dgm:cxn modelId="{613CEAAB-EC9C-4FB7-BC3F-C25F82E4E64D}" type="presOf" srcId="{EBC526B9-8BA9-4C90-88B3-374C5EFE4B5C}" destId="{EE7DF756-9CAF-4CCC-B853-83F1C0749A24}" srcOrd="1" destOrd="0" presId="urn:microsoft.com/office/officeart/2005/8/layout/radial5"/>
    <dgm:cxn modelId="{44F8A4B6-84F5-4136-8305-F5C38C401CDF}" type="presOf" srcId="{F7AB923B-4267-481D-81C9-34E1135F6715}" destId="{FDB4EE40-74AB-4DBF-84A4-9B8BAED0E19E}" srcOrd="0" destOrd="0" presId="urn:microsoft.com/office/officeart/2005/8/layout/radial5"/>
    <dgm:cxn modelId="{2DB60BC0-4415-4389-B879-47AE5777EA3F}" srcId="{F2FA5A5D-654C-44D0-B305-CE3BEE6B0DB5}" destId="{F754C703-0128-48EE-9270-63AD387243F1}" srcOrd="4" destOrd="0" parTransId="{CF9331D1-FCC8-4AB8-8924-F93605A307F6}" sibTransId="{172B6370-C339-4CB2-9672-39CA661DB139}"/>
    <dgm:cxn modelId="{6E11FDC9-F350-4798-BE35-E77BE011C18A}" srcId="{F2FA5A5D-654C-44D0-B305-CE3BEE6B0DB5}" destId="{4D7635D7-75B9-42DF-9553-D39E1BD17F0D}" srcOrd="1" destOrd="0" parTransId="{D41CC235-59B3-4F82-9414-586096F45B88}" sibTransId="{4EFFCA37-7201-4AE2-8B54-45D68105D89D}"/>
    <dgm:cxn modelId="{CE835AD3-A754-481D-B0C8-B54494835F8D}" type="presOf" srcId="{4D7635D7-75B9-42DF-9553-D39E1BD17F0D}" destId="{6AC81A30-A771-4561-AF91-FC7067B902EF}" srcOrd="0" destOrd="0" presId="urn:microsoft.com/office/officeart/2005/8/layout/radial5"/>
    <dgm:cxn modelId="{0B43BBD5-999A-43EC-9953-5FF1FB0812B9}" type="presOf" srcId="{7528B058-8C0B-4002-906C-1D64F2F4BDB2}" destId="{E9F369FF-D96D-4BB6-ADAD-C6CF19A3EA09}" srcOrd="0" destOrd="0" presId="urn:microsoft.com/office/officeart/2005/8/layout/radial5"/>
    <dgm:cxn modelId="{D28859D6-B252-4DAF-AA84-D57F4A0056C2}" type="presOf" srcId="{964F8C52-3D39-474C-862F-3461D1ED551A}" destId="{242A7E69-8D8E-4260-BAEA-01A5245A671A}" srcOrd="1" destOrd="0" presId="urn:microsoft.com/office/officeart/2005/8/layout/radial5"/>
    <dgm:cxn modelId="{1D5B30EA-F023-4086-BB00-07F2187432DD}" type="presOf" srcId="{EBC526B9-8BA9-4C90-88B3-374C5EFE4B5C}" destId="{6753B4B8-A1D2-4F4B-9297-EA0F9225051E}" srcOrd="0" destOrd="0" presId="urn:microsoft.com/office/officeart/2005/8/layout/radial5"/>
    <dgm:cxn modelId="{D7712BF2-A51E-4956-833D-17E6BBD47FAE}" type="presOf" srcId="{CF9331D1-FCC8-4AB8-8924-F93605A307F6}" destId="{25E06A36-8864-4FCA-A230-FA5AC220ABA2}" srcOrd="1" destOrd="0" presId="urn:microsoft.com/office/officeart/2005/8/layout/radial5"/>
    <dgm:cxn modelId="{EA71F3F2-53E0-4155-BA84-E95E82BD5F2D}" type="presOf" srcId="{D41CC235-59B3-4F82-9414-586096F45B88}" destId="{FE4F3BE3-06C8-40F0-A655-811DE43F85E3}" srcOrd="1" destOrd="0" presId="urn:microsoft.com/office/officeart/2005/8/layout/radial5"/>
    <dgm:cxn modelId="{8B1227F4-2604-474E-BC03-BEB6B810B020}" type="presOf" srcId="{D41CC235-59B3-4F82-9414-586096F45B88}" destId="{94E4B1E8-7C08-4B34-A543-61C5533D119B}" srcOrd="0" destOrd="0" presId="urn:microsoft.com/office/officeart/2005/8/layout/radial5"/>
    <dgm:cxn modelId="{D08B2B26-C458-4187-AD7D-656D41BF22AB}" type="presParOf" srcId="{FDB4EE40-74AB-4DBF-84A4-9B8BAED0E19E}" destId="{D25C6DEC-051B-49E2-9561-11933FF0E255}" srcOrd="0" destOrd="0" presId="urn:microsoft.com/office/officeart/2005/8/layout/radial5"/>
    <dgm:cxn modelId="{8FCD6B6C-F810-4A4F-8EED-C79A022F3F83}" type="presParOf" srcId="{FDB4EE40-74AB-4DBF-84A4-9B8BAED0E19E}" destId="{91750B21-E9B2-4BBF-BE5A-05011109D0F4}" srcOrd="1" destOrd="0" presId="urn:microsoft.com/office/officeart/2005/8/layout/radial5"/>
    <dgm:cxn modelId="{1D3FB542-FAFE-41F6-A90C-C4C7736CD4C8}" type="presParOf" srcId="{91750B21-E9B2-4BBF-BE5A-05011109D0F4}" destId="{242A7E69-8D8E-4260-BAEA-01A5245A671A}" srcOrd="0" destOrd="0" presId="urn:microsoft.com/office/officeart/2005/8/layout/radial5"/>
    <dgm:cxn modelId="{350AE718-4251-4586-8440-171388990B5A}" type="presParOf" srcId="{FDB4EE40-74AB-4DBF-84A4-9B8BAED0E19E}" destId="{8F8DE7FE-B8D8-4610-AE6A-98A9ECEA1275}" srcOrd="2" destOrd="0" presId="urn:microsoft.com/office/officeart/2005/8/layout/radial5"/>
    <dgm:cxn modelId="{77B31684-1C11-48CC-A03F-A651C697F601}" type="presParOf" srcId="{FDB4EE40-74AB-4DBF-84A4-9B8BAED0E19E}" destId="{94E4B1E8-7C08-4B34-A543-61C5533D119B}" srcOrd="3" destOrd="0" presId="urn:microsoft.com/office/officeart/2005/8/layout/radial5"/>
    <dgm:cxn modelId="{A849DFD6-01E0-40C3-9FE5-04A35BFF7D60}" type="presParOf" srcId="{94E4B1E8-7C08-4B34-A543-61C5533D119B}" destId="{FE4F3BE3-06C8-40F0-A655-811DE43F85E3}" srcOrd="0" destOrd="0" presId="urn:microsoft.com/office/officeart/2005/8/layout/radial5"/>
    <dgm:cxn modelId="{359B397C-8166-4C10-B47F-DD74FF55B78D}" type="presParOf" srcId="{FDB4EE40-74AB-4DBF-84A4-9B8BAED0E19E}" destId="{6AC81A30-A771-4561-AF91-FC7067B902EF}" srcOrd="4" destOrd="0" presId="urn:microsoft.com/office/officeart/2005/8/layout/radial5"/>
    <dgm:cxn modelId="{D717329F-C32B-4ECB-865C-5BE7C6ED084F}" type="presParOf" srcId="{FDB4EE40-74AB-4DBF-84A4-9B8BAED0E19E}" destId="{10776283-5CFB-4A7F-B9E8-BE7494F38C61}" srcOrd="5" destOrd="0" presId="urn:microsoft.com/office/officeart/2005/8/layout/radial5"/>
    <dgm:cxn modelId="{AE1D9450-68E8-4BED-86CA-22D4565DC31C}" type="presParOf" srcId="{10776283-5CFB-4A7F-B9E8-BE7494F38C61}" destId="{EE63477B-129E-4A5E-B3AE-2E72130337D3}" srcOrd="0" destOrd="0" presId="urn:microsoft.com/office/officeart/2005/8/layout/radial5"/>
    <dgm:cxn modelId="{F07456D3-76FD-42E7-9195-464DAB2D6226}" type="presParOf" srcId="{FDB4EE40-74AB-4DBF-84A4-9B8BAED0E19E}" destId="{E9F369FF-D96D-4BB6-ADAD-C6CF19A3EA09}" srcOrd="6" destOrd="0" presId="urn:microsoft.com/office/officeart/2005/8/layout/radial5"/>
    <dgm:cxn modelId="{89700A7F-0F33-4769-8EDF-574867B896D0}" type="presParOf" srcId="{FDB4EE40-74AB-4DBF-84A4-9B8BAED0E19E}" destId="{6753B4B8-A1D2-4F4B-9297-EA0F9225051E}" srcOrd="7" destOrd="0" presId="urn:microsoft.com/office/officeart/2005/8/layout/radial5"/>
    <dgm:cxn modelId="{A2C9E808-587C-4D93-9FB0-1D58F28130EC}" type="presParOf" srcId="{6753B4B8-A1D2-4F4B-9297-EA0F9225051E}" destId="{EE7DF756-9CAF-4CCC-B853-83F1C0749A24}" srcOrd="0" destOrd="0" presId="urn:microsoft.com/office/officeart/2005/8/layout/radial5"/>
    <dgm:cxn modelId="{DE76A712-E04C-4FE3-9BE2-BEFE42326B96}" type="presParOf" srcId="{FDB4EE40-74AB-4DBF-84A4-9B8BAED0E19E}" destId="{87306E33-7F1A-4845-B06F-8B2C2E4A5D5C}" srcOrd="8" destOrd="0" presId="urn:microsoft.com/office/officeart/2005/8/layout/radial5"/>
    <dgm:cxn modelId="{B3D9C40D-933F-4A69-A5C8-168B9A6D7142}" type="presParOf" srcId="{FDB4EE40-74AB-4DBF-84A4-9B8BAED0E19E}" destId="{95A94D0E-6759-41C2-8330-178D41F4EF6B}" srcOrd="9" destOrd="0" presId="urn:microsoft.com/office/officeart/2005/8/layout/radial5"/>
    <dgm:cxn modelId="{816F25D1-C565-4BE7-9FDC-18C90F652A40}" type="presParOf" srcId="{95A94D0E-6759-41C2-8330-178D41F4EF6B}" destId="{25E06A36-8864-4FCA-A230-FA5AC220ABA2}" srcOrd="0" destOrd="0" presId="urn:microsoft.com/office/officeart/2005/8/layout/radial5"/>
    <dgm:cxn modelId="{4A40E112-6167-489A-A496-F2F14586D00E}" type="presParOf" srcId="{FDB4EE40-74AB-4DBF-84A4-9B8BAED0E19E}" destId="{9529F031-15A9-427C-9B4F-DD788EA6DA7F}"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2A15F3-F4C1-44EC-89CE-20013EF332B2}"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F91DE4F6-8316-4400-AB5E-C37B37D20A5A}">
      <dgm:prSet phldrT="[Text]"/>
      <dgm:spPr/>
      <dgm:t>
        <a:bodyPr/>
        <a:lstStyle/>
        <a:p>
          <a:r>
            <a:rPr lang="en-US" dirty="0"/>
            <a:t>Less perturbation of LB</a:t>
          </a:r>
        </a:p>
      </dgm:t>
    </dgm:pt>
    <dgm:pt modelId="{06BC902A-CDC9-4180-BFC4-DE70A47CDE7B}" type="parTrans" cxnId="{7194B21A-6F02-478A-A766-2DEB361743C0}">
      <dgm:prSet/>
      <dgm:spPr/>
      <dgm:t>
        <a:bodyPr/>
        <a:lstStyle/>
        <a:p>
          <a:endParaRPr lang="en-US"/>
        </a:p>
      </dgm:t>
    </dgm:pt>
    <dgm:pt modelId="{5ABF1AB7-2F40-4ABC-9B1C-E7D1CDA20F2A}" type="sibTrans" cxnId="{7194B21A-6F02-478A-A766-2DEB361743C0}">
      <dgm:prSet/>
      <dgm:spPr/>
      <dgm:t>
        <a:bodyPr/>
        <a:lstStyle/>
        <a:p>
          <a:endParaRPr lang="en-US"/>
        </a:p>
      </dgm:t>
    </dgm:pt>
    <dgm:pt modelId="{0B7DF305-5F4E-43BC-B836-7D17BA9B4CD3}">
      <dgm:prSet phldrT="[Text]"/>
      <dgm:spPr/>
      <dgm:t>
        <a:bodyPr/>
        <a:lstStyle/>
        <a:p>
          <a:r>
            <a:rPr lang="en-US" dirty="0"/>
            <a:t>Better timing</a:t>
          </a:r>
        </a:p>
      </dgm:t>
    </dgm:pt>
    <dgm:pt modelId="{C7B08691-B7B3-4CD4-AC8A-69E3BEC625D6}" type="parTrans" cxnId="{1DBEE7C5-20DD-4804-81C4-396B55613EC2}">
      <dgm:prSet/>
      <dgm:spPr/>
      <dgm:t>
        <a:bodyPr/>
        <a:lstStyle/>
        <a:p>
          <a:endParaRPr lang="en-US"/>
        </a:p>
      </dgm:t>
    </dgm:pt>
    <dgm:pt modelId="{FFB2C4B9-68EF-4221-8C8B-9A977E79E65A}" type="sibTrans" cxnId="{1DBEE7C5-20DD-4804-81C4-396B55613EC2}">
      <dgm:prSet/>
      <dgm:spPr/>
      <dgm:t>
        <a:bodyPr/>
        <a:lstStyle/>
        <a:p>
          <a:endParaRPr lang="en-US"/>
        </a:p>
      </dgm:t>
    </dgm:pt>
    <dgm:pt modelId="{EC3B6472-775E-4820-976A-7DF04E736442}">
      <dgm:prSet phldrT="[Text]"/>
      <dgm:spPr/>
      <dgm:t>
        <a:bodyPr/>
        <a:lstStyle/>
        <a:p>
          <a:r>
            <a:rPr lang="en-US" dirty="0"/>
            <a:t>Better HPWL</a:t>
          </a:r>
        </a:p>
      </dgm:t>
    </dgm:pt>
    <dgm:pt modelId="{39435515-40A7-4CD6-9127-279316BF8C4E}" type="parTrans" cxnId="{AB64F133-A9BF-4D15-92F3-BF323FE7E7D0}">
      <dgm:prSet/>
      <dgm:spPr/>
      <dgm:t>
        <a:bodyPr/>
        <a:lstStyle/>
        <a:p>
          <a:endParaRPr lang="en-US"/>
        </a:p>
      </dgm:t>
    </dgm:pt>
    <dgm:pt modelId="{09CA404A-C6EB-43B7-92EE-D7981CC79EEC}" type="sibTrans" cxnId="{AB64F133-A9BF-4D15-92F3-BF323FE7E7D0}">
      <dgm:prSet/>
      <dgm:spPr/>
      <dgm:t>
        <a:bodyPr/>
        <a:lstStyle/>
        <a:p>
          <a:endParaRPr lang="en-US"/>
        </a:p>
      </dgm:t>
    </dgm:pt>
    <dgm:pt modelId="{56485F09-84C1-4771-B95D-A0E9A46E52B8}">
      <dgm:prSet phldrT="[Text]"/>
      <dgm:spPr/>
      <dgm:t>
        <a:bodyPr/>
        <a:lstStyle/>
        <a:p>
          <a:r>
            <a:rPr lang="en-US" dirty="0"/>
            <a:t>Robust</a:t>
          </a:r>
        </a:p>
      </dgm:t>
    </dgm:pt>
    <dgm:pt modelId="{2DCDA60B-1541-4AF5-B209-D716867D9A69}" type="parTrans" cxnId="{3BD7D172-686B-49DC-A9B4-7BD1BA80A412}">
      <dgm:prSet/>
      <dgm:spPr/>
      <dgm:t>
        <a:bodyPr/>
        <a:lstStyle/>
        <a:p>
          <a:endParaRPr lang="en-US"/>
        </a:p>
      </dgm:t>
    </dgm:pt>
    <dgm:pt modelId="{4B47ECEA-24DD-46C7-825D-8D201044F24D}" type="sibTrans" cxnId="{3BD7D172-686B-49DC-A9B4-7BD1BA80A412}">
      <dgm:prSet/>
      <dgm:spPr/>
      <dgm:t>
        <a:bodyPr/>
        <a:lstStyle/>
        <a:p>
          <a:endParaRPr lang="en-US"/>
        </a:p>
      </dgm:t>
    </dgm:pt>
    <dgm:pt modelId="{307953B1-A710-43D1-AE62-41AAD74B1ADF}">
      <dgm:prSet phldrT="[Text]"/>
      <dgm:spPr/>
      <dgm:t>
        <a:bodyPr/>
        <a:lstStyle/>
        <a:p>
          <a:r>
            <a:rPr lang="en-US" dirty="0"/>
            <a:t>Handling complex regions</a:t>
          </a:r>
        </a:p>
      </dgm:t>
    </dgm:pt>
    <dgm:pt modelId="{E752E3F2-ECF3-4294-8207-CFDD3F8EF368}" type="parTrans" cxnId="{8F533543-9007-4F5F-ADDB-23F500D1146E}">
      <dgm:prSet/>
      <dgm:spPr/>
      <dgm:t>
        <a:bodyPr/>
        <a:lstStyle/>
        <a:p>
          <a:endParaRPr lang="en-US"/>
        </a:p>
      </dgm:t>
    </dgm:pt>
    <dgm:pt modelId="{4A394EFB-5EB6-40C1-B652-5B279D384EE6}" type="sibTrans" cxnId="{8F533543-9007-4F5F-ADDB-23F500D1146E}">
      <dgm:prSet/>
      <dgm:spPr/>
      <dgm:t>
        <a:bodyPr/>
        <a:lstStyle/>
        <a:p>
          <a:endParaRPr lang="en-US"/>
        </a:p>
      </dgm:t>
    </dgm:pt>
    <dgm:pt modelId="{B3282E20-E168-4776-9931-7EC88BB3ABD5}">
      <dgm:prSet phldrT="[Text]"/>
      <dgm:spPr/>
      <dgm:t>
        <a:bodyPr/>
        <a:lstStyle/>
        <a:p>
          <a:r>
            <a:rPr lang="en-US" dirty="0"/>
            <a:t>No deadlock</a:t>
          </a:r>
        </a:p>
      </dgm:t>
    </dgm:pt>
    <dgm:pt modelId="{36934575-42E8-4703-858D-A2BA7FA66A5C}" type="parTrans" cxnId="{0B7E8C0F-9090-49E6-86CB-D20746DF8B6E}">
      <dgm:prSet/>
      <dgm:spPr/>
      <dgm:t>
        <a:bodyPr/>
        <a:lstStyle/>
        <a:p>
          <a:endParaRPr lang="en-US"/>
        </a:p>
      </dgm:t>
    </dgm:pt>
    <dgm:pt modelId="{24F6FAE2-6929-43E4-96E6-98D689D21076}" type="sibTrans" cxnId="{0B7E8C0F-9090-49E6-86CB-D20746DF8B6E}">
      <dgm:prSet/>
      <dgm:spPr/>
      <dgm:t>
        <a:bodyPr/>
        <a:lstStyle/>
        <a:p>
          <a:endParaRPr lang="en-US"/>
        </a:p>
      </dgm:t>
    </dgm:pt>
    <dgm:pt modelId="{8D6489B7-3B89-4748-812B-4F7F352FE62F}">
      <dgm:prSet phldrT="[Text]"/>
      <dgm:spPr/>
      <dgm:t>
        <a:bodyPr/>
        <a:lstStyle/>
        <a:p>
          <a:r>
            <a:rPr lang="en-US" dirty="0"/>
            <a:t>Scalable</a:t>
          </a:r>
        </a:p>
      </dgm:t>
    </dgm:pt>
    <dgm:pt modelId="{154DCBEF-B078-4A3B-93A0-55342ABDA4C2}" type="parTrans" cxnId="{B6968564-5C98-4D3E-B41C-9B024C10C14F}">
      <dgm:prSet/>
      <dgm:spPr/>
      <dgm:t>
        <a:bodyPr/>
        <a:lstStyle/>
        <a:p>
          <a:endParaRPr lang="en-US"/>
        </a:p>
      </dgm:t>
    </dgm:pt>
    <dgm:pt modelId="{00F4F51A-53FA-4CA1-B3FF-796BA02EA4B5}" type="sibTrans" cxnId="{B6968564-5C98-4D3E-B41C-9B024C10C14F}">
      <dgm:prSet/>
      <dgm:spPr/>
      <dgm:t>
        <a:bodyPr/>
        <a:lstStyle/>
        <a:p>
          <a:endParaRPr lang="en-US"/>
        </a:p>
      </dgm:t>
    </dgm:pt>
    <dgm:pt modelId="{F46EECA8-7411-42C8-9000-3A89A4E192E4}">
      <dgm:prSet phldrT="[Text]"/>
      <dgm:spPr/>
      <dgm:t>
        <a:bodyPr/>
        <a:lstStyle/>
        <a:p>
          <a:r>
            <a:rPr lang="en-US" dirty="0"/>
            <a:t>Efficient runtime</a:t>
          </a:r>
        </a:p>
      </dgm:t>
    </dgm:pt>
    <dgm:pt modelId="{DCBF4FA4-FEE3-43AF-90F2-6E2AFECA7609}" type="parTrans" cxnId="{028B9846-32C4-4856-9E46-5A8E3A2AE20B}">
      <dgm:prSet/>
      <dgm:spPr/>
      <dgm:t>
        <a:bodyPr/>
        <a:lstStyle/>
        <a:p>
          <a:endParaRPr lang="en-US"/>
        </a:p>
      </dgm:t>
    </dgm:pt>
    <dgm:pt modelId="{5BA7DF50-AFF3-40C7-A82B-7D872E5368D5}" type="sibTrans" cxnId="{028B9846-32C4-4856-9E46-5A8E3A2AE20B}">
      <dgm:prSet/>
      <dgm:spPr/>
      <dgm:t>
        <a:bodyPr/>
        <a:lstStyle/>
        <a:p>
          <a:endParaRPr lang="en-US"/>
        </a:p>
      </dgm:t>
    </dgm:pt>
    <dgm:pt modelId="{A766FFCF-79DE-4DB6-9951-F85B868B61A8}">
      <dgm:prSet phldrT="[Text]"/>
      <dgm:spPr/>
      <dgm:t>
        <a:bodyPr/>
        <a:lstStyle/>
        <a:p>
          <a:r>
            <a:rPr lang="en-US" dirty="0"/>
            <a:t>Not limited to architecture</a:t>
          </a:r>
        </a:p>
      </dgm:t>
    </dgm:pt>
    <dgm:pt modelId="{A9871DF0-A113-46C3-B3E9-DA7DE8570435}" type="parTrans" cxnId="{CD239F5A-8966-4BF7-8B3A-FBEAC8052954}">
      <dgm:prSet/>
      <dgm:spPr/>
      <dgm:t>
        <a:bodyPr/>
        <a:lstStyle/>
        <a:p>
          <a:endParaRPr lang="en-US"/>
        </a:p>
      </dgm:t>
    </dgm:pt>
    <dgm:pt modelId="{4D83B61A-2E5A-4175-BFB8-ABECE044C4E2}" type="sibTrans" cxnId="{CD239F5A-8966-4BF7-8B3A-FBEAC8052954}">
      <dgm:prSet/>
      <dgm:spPr/>
      <dgm:t>
        <a:bodyPr/>
        <a:lstStyle/>
        <a:p>
          <a:endParaRPr lang="en-US"/>
        </a:p>
      </dgm:t>
    </dgm:pt>
    <dgm:pt modelId="{DCB6EA80-A09E-4BFA-ADD1-09A9CD71EDF7}" type="pres">
      <dgm:prSet presAssocID="{BB2A15F3-F4C1-44EC-89CE-20013EF332B2}" presName="Name0" presStyleCnt="0">
        <dgm:presLayoutVars>
          <dgm:dir/>
          <dgm:animLvl val="lvl"/>
          <dgm:resizeHandles val="exact"/>
        </dgm:presLayoutVars>
      </dgm:prSet>
      <dgm:spPr/>
    </dgm:pt>
    <dgm:pt modelId="{3BC77704-4CCE-4838-A6DC-394DC507CF4B}" type="pres">
      <dgm:prSet presAssocID="{F91DE4F6-8316-4400-AB5E-C37B37D20A5A}" presName="linNode" presStyleCnt="0"/>
      <dgm:spPr/>
    </dgm:pt>
    <dgm:pt modelId="{3F654AEE-20D8-4385-B956-BCEC15F05CDB}" type="pres">
      <dgm:prSet presAssocID="{F91DE4F6-8316-4400-AB5E-C37B37D20A5A}" presName="parentText" presStyleLbl="node1" presStyleIdx="0" presStyleCnt="3">
        <dgm:presLayoutVars>
          <dgm:chMax val="1"/>
          <dgm:bulletEnabled val="1"/>
        </dgm:presLayoutVars>
      </dgm:prSet>
      <dgm:spPr/>
    </dgm:pt>
    <dgm:pt modelId="{D436DF4C-676D-4F24-B0C3-C28F821AE168}" type="pres">
      <dgm:prSet presAssocID="{F91DE4F6-8316-4400-AB5E-C37B37D20A5A}" presName="descendantText" presStyleLbl="alignAccFollowNode1" presStyleIdx="0" presStyleCnt="3">
        <dgm:presLayoutVars>
          <dgm:bulletEnabled val="1"/>
        </dgm:presLayoutVars>
      </dgm:prSet>
      <dgm:spPr/>
    </dgm:pt>
    <dgm:pt modelId="{CF893BE8-8A1E-4681-AD0F-0D76AA131559}" type="pres">
      <dgm:prSet presAssocID="{5ABF1AB7-2F40-4ABC-9B1C-E7D1CDA20F2A}" presName="sp" presStyleCnt="0"/>
      <dgm:spPr/>
    </dgm:pt>
    <dgm:pt modelId="{227308D9-F072-48BA-B2D7-EADB0F08465E}" type="pres">
      <dgm:prSet presAssocID="{56485F09-84C1-4771-B95D-A0E9A46E52B8}" presName="linNode" presStyleCnt="0"/>
      <dgm:spPr/>
    </dgm:pt>
    <dgm:pt modelId="{DEA20A34-2143-4D43-8CD0-7B316FE4BB2B}" type="pres">
      <dgm:prSet presAssocID="{56485F09-84C1-4771-B95D-A0E9A46E52B8}" presName="parentText" presStyleLbl="node1" presStyleIdx="1" presStyleCnt="3">
        <dgm:presLayoutVars>
          <dgm:chMax val="1"/>
          <dgm:bulletEnabled val="1"/>
        </dgm:presLayoutVars>
      </dgm:prSet>
      <dgm:spPr/>
    </dgm:pt>
    <dgm:pt modelId="{073D23AC-5BFF-4B0D-9E7C-DDB049082425}" type="pres">
      <dgm:prSet presAssocID="{56485F09-84C1-4771-B95D-A0E9A46E52B8}" presName="descendantText" presStyleLbl="alignAccFollowNode1" presStyleIdx="1" presStyleCnt="3">
        <dgm:presLayoutVars>
          <dgm:bulletEnabled val="1"/>
        </dgm:presLayoutVars>
      </dgm:prSet>
      <dgm:spPr/>
    </dgm:pt>
    <dgm:pt modelId="{969C89F1-1E38-4EB8-A9CE-21D4018E5DBB}" type="pres">
      <dgm:prSet presAssocID="{4B47ECEA-24DD-46C7-825D-8D201044F24D}" presName="sp" presStyleCnt="0"/>
      <dgm:spPr/>
    </dgm:pt>
    <dgm:pt modelId="{28EAABD6-DBF7-4083-8D56-23B238F91697}" type="pres">
      <dgm:prSet presAssocID="{8D6489B7-3B89-4748-812B-4F7F352FE62F}" presName="linNode" presStyleCnt="0"/>
      <dgm:spPr/>
    </dgm:pt>
    <dgm:pt modelId="{7106B041-0C3E-4599-BA90-6714889B3EF9}" type="pres">
      <dgm:prSet presAssocID="{8D6489B7-3B89-4748-812B-4F7F352FE62F}" presName="parentText" presStyleLbl="node1" presStyleIdx="2" presStyleCnt="3">
        <dgm:presLayoutVars>
          <dgm:chMax val="1"/>
          <dgm:bulletEnabled val="1"/>
        </dgm:presLayoutVars>
      </dgm:prSet>
      <dgm:spPr/>
    </dgm:pt>
    <dgm:pt modelId="{5DA62B84-C221-4CF7-BE39-D4D36ECE8007}" type="pres">
      <dgm:prSet presAssocID="{8D6489B7-3B89-4748-812B-4F7F352FE62F}" presName="descendantText" presStyleLbl="alignAccFollowNode1" presStyleIdx="2" presStyleCnt="3">
        <dgm:presLayoutVars>
          <dgm:bulletEnabled val="1"/>
        </dgm:presLayoutVars>
      </dgm:prSet>
      <dgm:spPr/>
    </dgm:pt>
  </dgm:ptLst>
  <dgm:cxnLst>
    <dgm:cxn modelId="{0B7E8C0F-9090-49E6-86CB-D20746DF8B6E}" srcId="{56485F09-84C1-4771-B95D-A0E9A46E52B8}" destId="{B3282E20-E168-4776-9931-7EC88BB3ABD5}" srcOrd="1" destOrd="0" parTransId="{36934575-42E8-4703-858D-A2BA7FA66A5C}" sibTransId="{24F6FAE2-6929-43E4-96E6-98D689D21076}"/>
    <dgm:cxn modelId="{44DCC312-4257-4FFB-8B92-7D2FFF04D1CA}" type="presOf" srcId="{307953B1-A710-43D1-AE62-41AAD74B1ADF}" destId="{073D23AC-5BFF-4B0D-9E7C-DDB049082425}" srcOrd="0" destOrd="0" presId="urn:microsoft.com/office/officeart/2005/8/layout/vList5"/>
    <dgm:cxn modelId="{7194B21A-6F02-478A-A766-2DEB361743C0}" srcId="{BB2A15F3-F4C1-44EC-89CE-20013EF332B2}" destId="{F91DE4F6-8316-4400-AB5E-C37B37D20A5A}" srcOrd="0" destOrd="0" parTransId="{06BC902A-CDC9-4180-BFC4-DE70A47CDE7B}" sibTransId="{5ABF1AB7-2F40-4ABC-9B1C-E7D1CDA20F2A}"/>
    <dgm:cxn modelId="{44E1A21D-7C23-4E12-A318-AA3F63E82A0D}" type="presOf" srcId="{56485F09-84C1-4771-B95D-A0E9A46E52B8}" destId="{DEA20A34-2143-4D43-8CD0-7B316FE4BB2B}" srcOrd="0" destOrd="0" presId="urn:microsoft.com/office/officeart/2005/8/layout/vList5"/>
    <dgm:cxn modelId="{C5F7BF2B-725A-4509-8B7A-0F091493AEE2}" type="presOf" srcId="{F91DE4F6-8316-4400-AB5E-C37B37D20A5A}" destId="{3F654AEE-20D8-4385-B956-BCEC15F05CDB}" srcOrd="0" destOrd="0" presId="urn:microsoft.com/office/officeart/2005/8/layout/vList5"/>
    <dgm:cxn modelId="{94C92C2C-3F59-4F5A-AAED-3BD8E83D76D8}" type="presOf" srcId="{F46EECA8-7411-42C8-9000-3A89A4E192E4}" destId="{5DA62B84-C221-4CF7-BE39-D4D36ECE8007}" srcOrd="0" destOrd="0" presId="urn:microsoft.com/office/officeart/2005/8/layout/vList5"/>
    <dgm:cxn modelId="{AB64F133-A9BF-4D15-92F3-BF323FE7E7D0}" srcId="{F91DE4F6-8316-4400-AB5E-C37B37D20A5A}" destId="{EC3B6472-775E-4820-976A-7DF04E736442}" srcOrd="1" destOrd="0" parTransId="{39435515-40A7-4CD6-9127-279316BF8C4E}" sibTransId="{09CA404A-C6EB-43B7-92EE-D7981CC79EEC}"/>
    <dgm:cxn modelId="{CA60923A-8339-45D9-86DA-85086AE87307}" type="presOf" srcId="{0B7DF305-5F4E-43BC-B836-7D17BA9B4CD3}" destId="{D436DF4C-676D-4F24-B0C3-C28F821AE168}" srcOrd="0" destOrd="0" presId="urn:microsoft.com/office/officeart/2005/8/layout/vList5"/>
    <dgm:cxn modelId="{9E3AC23B-E513-4F7F-B62A-0AF14AB349F0}" type="presOf" srcId="{8D6489B7-3B89-4748-812B-4F7F352FE62F}" destId="{7106B041-0C3E-4599-BA90-6714889B3EF9}" srcOrd="0" destOrd="0" presId="urn:microsoft.com/office/officeart/2005/8/layout/vList5"/>
    <dgm:cxn modelId="{8F533543-9007-4F5F-ADDB-23F500D1146E}" srcId="{56485F09-84C1-4771-B95D-A0E9A46E52B8}" destId="{307953B1-A710-43D1-AE62-41AAD74B1ADF}" srcOrd="0" destOrd="0" parTransId="{E752E3F2-ECF3-4294-8207-CFDD3F8EF368}" sibTransId="{4A394EFB-5EB6-40C1-B652-5B279D384EE6}"/>
    <dgm:cxn modelId="{B6968564-5C98-4D3E-B41C-9B024C10C14F}" srcId="{BB2A15F3-F4C1-44EC-89CE-20013EF332B2}" destId="{8D6489B7-3B89-4748-812B-4F7F352FE62F}" srcOrd="2" destOrd="0" parTransId="{154DCBEF-B078-4A3B-93A0-55342ABDA4C2}" sibTransId="{00F4F51A-53FA-4CA1-B3FF-796BA02EA4B5}"/>
    <dgm:cxn modelId="{028B9846-32C4-4856-9E46-5A8E3A2AE20B}" srcId="{8D6489B7-3B89-4748-812B-4F7F352FE62F}" destId="{F46EECA8-7411-42C8-9000-3A89A4E192E4}" srcOrd="0" destOrd="0" parTransId="{DCBF4FA4-FEE3-43AF-90F2-6E2AFECA7609}" sibTransId="{5BA7DF50-AFF3-40C7-A82B-7D872E5368D5}"/>
    <dgm:cxn modelId="{309DCE4F-3BD2-4D5F-9857-FCC9EC2B0C91}" type="presOf" srcId="{BB2A15F3-F4C1-44EC-89CE-20013EF332B2}" destId="{DCB6EA80-A09E-4BFA-ADD1-09A9CD71EDF7}" srcOrd="0" destOrd="0" presId="urn:microsoft.com/office/officeart/2005/8/layout/vList5"/>
    <dgm:cxn modelId="{3BD7D172-686B-49DC-A9B4-7BD1BA80A412}" srcId="{BB2A15F3-F4C1-44EC-89CE-20013EF332B2}" destId="{56485F09-84C1-4771-B95D-A0E9A46E52B8}" srcOrd="1" destOrd="0" parTransId="{2DCDA60B-1541-4AF5-B209-D716867D9A69}" sibTransId="{4B47ECEA-24DD-46C7-825D-8D201044F24D}"/>
    <dgm:cxn modelId="{CD239F5A-8966-4BF7-8B3A-FBEAC8052954}" srcId="{8D6489B7-3B89-4748-812B-4F7F352FE62F}" destId="{A766FFCF-79DE-4DB6-9951-F85B868B61A8}" srcOrd="1" destOrd="0" parTransId="{A9871DF0-A113-46C3-B3E9-DA7DE8570435}" sibTransId="{4D83B61A-2E5A-4175-BFB8-ABECE044C4E2}"/>
    <dgm:cxn modelId="{D3F74D7B-60F0-4995-BADE-628D8150ACCE}" type="presOf" srcId="{EC3B6472-775E-4820-976A-7DF04E736442}" destId="{D436DF4C-676D-4F24-B0C3-C28F821AE168}" srcOrd="0" destOrd="1" presId="urn:microsoft.com/office/officeart/2005/8/layout/vList5"/>
    <dgm:cxn modelId="{C0395E90-3895-448E-B451-0704EB3F8A81}" type="presOf" srcId="{B3282E20-E168-4776-9931-7EC88BB3ABD5}" destId="{073D23AC-5BFF-4B0D-9E7C-DDB049082425}" srcOrd="0" destOrd="1" presId="urn:microsoft.com/office/officeart/2005/8/layout/vList5"/>
    <dgm:cxn modelId="{1DBEE7C5-20DD-4804-81C4-396B55613EC2}" srcId="{F91DE4F6-8316-4400-AB5E-C37B37D20A5A}" destId="{0B7DF305-5F4E-43BC-B836-7D17BA9B4CD3}" srcOrd="0" destOrd="0" parTransId="{C7B08691-B7B3-4CD4-AC8A-69E3BEC625D6}" sibTransId="{FFB2C4B9-68EF-4221-8C8B-9A977E79E65A}"/>
    <dgm:cxn modelId="{0AD82CFE-6456-4231-9C55-0F0957DC401D}" type="presOf" srcId="{A766FFCF-79DE-4DB6-9951-F85B868B61A8}" destId="{5DA62B84-C221-4CF7-BE39-D4D36ECE8007}" srcOrd="0" destOrd="1" presId="urn:microsoft.com/office/officeart/2005/8/layout/vList5"/>
    <dgm:cxn modelId="{3C5C31C6-CAA7-4620-9DAC-944516BBD4A8}" type="presParOf" srcId="{DCB6EA80-A09E-4BFA-ADD1-09A9CD71EDF7}" destId="{3BC77704-4CCE-4838-A6DC-394DC507CF4B}" srcOrd="0" destOrd="0" presId="urn:microsoft.com/office/officeart/2005/8/layout/vList5"/>
    <dgm:cxn modelId="{2271266B-8151-4F3D-963D-F517E2A8D613}" type="presParOf" srcId="{3BC77704-4CCE-4838-A6DC-394DC507CF4B}" destId="{3F654AEE-20D8-4385-B956-BCEC15F05CDB}" srcOrd="0" destOrd="0" presId="urn:microsoft.com/office/officeart/2005/8/layout/vList5"/>
    <dgm:cxn modelId="{8043F22F-CCBC-4AE4-B36C-988E1FE62032}" type="presParOf" srcId="{3BC77704-4CCE-4838-A6DC-394DC507CF4B}" destId="{D436DF4C-676D-4F24-B0C3-C28F821AE168}" srcOrd="1" destOrd="0" presId="urn:microsoft.com/office/officeart/2005/8/layout/vList5"/>
    <dgm:cxn modelId="{9E961CEC-AEF5-4609-A731-CE24BDAFBCF0}" type="presParOf" srcId="{DCB6EA80-A09E-4BFA-ADD1-09A9CD71EDF7}" destId="{CF893BE8-8A1E-4681-AD0F-0D76AA131559}" srcOrd="1" destOrd="0" presId="urn:microsoft.com/office/officeart/2005/8/layout/vList5"/>
    <dgm:cxn modelId="{8BE44A47-EFCC-4ECF-B5F2-8218FAE23593}" type="presParOf" srcId="{DCB6EA80-A09E-4BFA-ADD1-09A9CD71EDF7}" destId="{227308D9-F072-48BA-B2D7-EADB0F08465E}" srcOrd="2" destOrd="0" presId="urn:microsoft.com/office/officeart/2005/8/layout/vList5"/>
    <dgm:cxn modelId="{D2C10A24-15F1-41E7-B0F5-60E41DE7BACD}" type="presParOf" srcId="{227308D9-F072-48BA-B2D7-EADB0F08465E}" destId="{DEA20A34-2143-4D43-8CD0-7B316FE4BB2B}" srcOrd="0" destOrd="0" presId="urn:microsoft.com/office/officeart/2005/8/layout/vList5"/>
    <dgm:cxn modelId="{F20EDA84-3E87-45E7-8A23-204C0359D6FC}" type="presParOf" srcId="{227308D9-F072-48BA-B2D7-EADB0F08465E}" destId="{073D23AC-5BFF-4B0D-9E7C-DDB049082425}" srcOrd="1" destOrd="0" presId="urn:microsoft.com/office/officeart/2005/8/layout/vList5"/>
    <dgm:cxn modelId="{A8093E30-10A5-4C1B-AC72-63797EE8490B}" type="presParOf" srcId="{DCB6EA80-A09E-4BFA-ADD1-09A9CD71EDF7}" destId="{969C89F1-1E38-4EB8-A9CE-21D4018E5DBB}" srcOrd="3" destOrd="0" presId="urn:microsoft.com/office/officeart/2005/8/layout/vList5"/>
    <dgm:cxn modelId="{5CEB9B59-E35E-40E4-8D46-8C71439632D6}" type="presParOf" srcId="{DCB6EA80-A09E-4BFA-ADD1-09A9CD71EDF7}" destId="{28EAABD6-DBF7-4083-8D56-23B238F91697}" srcOrd="4" destOrd="0" presId="urn:microsoft.com/office/officeart/2005/8/layout/vList5"/>
    <dgm:cxn modelId="{7FF17474-8420-4DC9-A050-681E82B0A30B}" type="presParOf" srcId="{28EAABD6-DBF7-4083-8D56-23B238F91697}" destId="{7106B041-0C3E-4599-BA90-6714889B3EF9}" srcOrd="0" destOrd="0" presId="urn:microsoft.com/office/officeart/2005/8/layout/vList5"/>
    <dgm:cxn modelId="{52D2E14F-DE29-4202-A7BF-BDD15EE8ADBF}" type="presParOf" srcId="{28EAABD6-DBF7-4083-8D56-23B238F91697}" destId="{5DA62B84-C221-4CF7-BE39-D4D36ECE8007}"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7B83B0-B2C5-4D14-8E74-6A4465CB2107}"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15EBEFA2-D2DB-4B00-A471-49D8E350704F}">
      <dgm:prSet phldrT="[Text]" custT="1"/>
      <dgm:spPr>
        <a:solidFill>
          <a:schemeClr val="accent1">
            <a:lumMod val="20000"/>
            <a:lumOff val="80000"/>
            <a:alpha val="90000"/>
          </a:schemeClr>
        </a:solidFill>
      </dgm:spPr>
      <dgm:t>
        <a:bodyPr/>
        <a:lstStyle/>
        <a:p>
          <a:r>
            <a:rPr lang="en-US" sz="2000" dirty="0"/>
            <a:t>The structure of our approach is similar to Edmonds-Karp.</a:t>
          </a:r>
        </a:p>
      </dgm:t>
    </dgm:pt>
    <dgm:pt modelId="{84F569B6-36D3-40B9-8399-F5125B5E09DC}" type="parTrans" cxnId="{8587E40B-76A9-46D1-97CF-55F6BE3F3598}">
      <dgm:prSet/>
      <dgm:spPr/>
      <dgm:t>
        <a:bodyPr/>
        <a:lstStyle/>
        <a:p>
          <a:endParaRPr lang="en-US"/>
        </a:p>
      </dgm:t>
    </dgm:pt>
    <dgm:pt modelId="{22CEBBD2-5C59-47A3-AC81-6EB5BEF740CB}" type="sibTrans" cxnId="{8587E40B-76A9-46D1-97CF-55F6BE3F3598}">
      <dgm:prSet/>
      <dgm:spPr/>
      <dgm:t>
        <a:bodyPr/>
        <a:lstStyle/>
        <a:p>
          <a:endParaRPr lang="en-US"/>
        </a:p>
      </dgm:t>
    </dgm:pt>
    <dgm:pt modelId="{72B515C5-1056-44A0-9235-677B8A48F5DC}">
      <dgm:prSet phldrT="[Text]" custT="1"/>
      <dgm:spPr>
        <a:solidFill>
          <a:schemeClr val="accent1"/>
        </a:solidFill>
      </dgm:spPr>
      <dgm:t>
        <a:bodyPr/>
        <a:lstStyle/>
        <a:p>
          <a:r>
            <a:rPr lang="en-US" sz="2000" b="1" dirty="0"/>
            <a:t>Comment</a:t>
          </a:r>
        </a:p>
      </dgm:t>
    </dgm:pt>
    <dgm:pt modelId="{4451CF8A-A080-4B87-9210-98536427DE72}" type="sibTrans" cxnId="{B2AB47A9-4AC2-4413-BCD3-1B07C4F8AA9E}">
      <dgm:prSet/>
      <dgm:spPr/>
      <dgm:t>
        <a:bodyPr/>
        <a:lstStyle/>
        <a:p>
          <a:endParaRPr lang="en-US"/>
        </a:p>
      </dgm:t>
    </dgm:pt>
    <dgm:pt modelId="{5454EE3E-9D20-41C5-9A7C-94E3AE51CFBE}" type="parTrans" cxnId="{B2AB47A9-4AC2-4413-BCD3-1B07C4F8AA9E}">
      <dgm:prSet/>
      <dgm:spPr/>
      <dgm:t>
        <a:bodyPr/>
        <a:lstStyle/>
        <a:p>
          <a:endParaRPr lang="en-US"/>
        </a:p>
      </dgm:t>
    </dgm:pt>
    <dgm:pt modelId="{76EA54D4-B0B3-46CD-A726-0FB7A873D06B}" type="pres">
      <dgm:prSet presAssocID="{D07B83B0-B2C5-4D14-8E74-6A4465CB2107}" presName="Name0" presStyleCnt="0">
        <dgm:presLayoutVars>
          <dgm:dir/>
          <dgm:animLvl val="lvl"/>
          <dgm:resizeHandles val="exact"/>
        </dgm:presLayoutVars>
      </dgm:prSet>
      <dgm:spPr/>
    </dgm:pt>
    <dgm:pt modelId="{81B4832E-3EB2-4DFF-8F5F-389B4B7979E4}" type="pres">
      <dgm:prSet presAssocID="{72B515C5-1056-44A0-9235-677B8A48F5DC}" presName="composite" presStyleCnt="0"/>
      <dgm:spPr/>
    </dgm:pt>
    <dgm:pt modelId="{0EDEA89B-3A89-4FFC-89AD-777773CAEE17}" type="pres">
      <dgm:prSet presAssocID="{72B515C5-1056-44A0-9235-677B8A48F5DC}" presName="parTx" presStyleLbl="alignNode1" presStyleIdx="0" presStyleCnt="1" custLinFactY="-103382" custLinFactNeighborX="-2002" custLinFactNeighborY="-200000">
        <dgm:presLayoutVars>
          <dgm:chMax val="0"/>
          <dgm:chPref val="0"/>
          <dgm:bulletEnabled val="1"/>
        </dgm:presLayoutVars>
      </dgm:prSet>
      <dgm:spPr/>
    </dgm:pt>
    <dgm:pt modelId="{83CAA655-7E5C-4052-8DFF-8A819B05641E}" type="pres">
      <dgm:prSet presAssocID="{72B515C5-1056-44A0-9235-677B8A48F5DC}" presName="desTx" presStyleLbl="alignAccFollowNode1" presStyleIdx="0" presStyleCnt="1" custScaleY="100000">
        <dgm:presLayoutVars>
          <dgm:bulletEnabled val="1"/>
        </dgm:presLayoutVars>
      </dgm:prSet>
      <dgm:spPr/>
    </dgm:pt>
  </dgm:ptLst>
  <dgm:cxnLst>
    <dgm:cxn modelId="{8587E40B-76A9-46D1-97CF-55F6BE3F3598}" srcId="{72B515C5-1056-44A0-9235-677B8A48F5DC}" destId="{15EBEFA2-D2DB-4B00-A471-49D8E350704F}" srcOrd="0" destOrd="0" parTransId="{84F569B6-36D3-40B9-8399-F5125B5E09DC}" sibTransId="{22CEBBD2-5C59-47A3-AC81-6EB5BEF740CB}"/>
    <dgm:cxn modelId="{5333F548-0DFE-4F8C-A5C6-F6A8821D3C62}" type="presOf" srcId="{15EBEFA2-D2DB-4B00-A471-49D8E350704F}" destId="{83CAA655-7E5C-4052-8DFF-8A819B05641E}" srcOrd="0" destOrd="0" presId="urn:microsoft.com/office/officeart/2005/8/layout/hList1"/>
    <dgm:cxn modelId="{37C11A91-15DD-472B-A138-7CC2C117B8B3}" type="presOf" srcId="{72B515C5-1056-44A0-9235-677B8A48F5DC}" destId="{0EDEA89B-3A89-4FFC-89AD-777773CAEE17}" srcOrd="0" destOrd="0" presId="urn:microsoft.com/office/officeart/2005/8/layout/hList1"/>
    <dgm:cxn modelId="{C26AF59A-5BEF-45A3-941C-8AB7E1D4D728}" type="presOf" srcId="{D07B83B0-B2C5-4D14-8E74-6A4465CB2107}" destId="{76EA54D4-B0B3-46CD-A726-0FB7A873D06B}" srcOrd="0" destOrd="0" presId="urn:microsoft.com/office/officeart/2005/8/layout/hList1"/>
    <dgm:cxn modelId="{B2AB47A9-4AC2-4413-BCD3-1B07C4F8AA9E}" srcId="{D07B83B0-B2C5-4D14-8E74-6A4465CB2107}" destId="{72B515C5-1056-44A0-9235-677B8A48F5DC}" srcOrd="0" destOrd="0" parTransId="{5454EE3E-9D20-41C5-9A7C-94E3AE51CFBE}" sibTransId="{4451CF8A-A080-4B87-9210-98536427DE72}"/>
    <dgm:cxn modelId="{C0056A40-2880-4348-80BB-853AD1A916D1}" type="presParOf" srcId="{76EA54D4-B0B3-46CD-A726-0FB7A873D06B}" destId="{81B4832E-3EB2-4DFF-8F5F-389B4B7979E4}" srcOrd="0" destOrd="0" presId="urn:microsoft.com/office/officeart/2005/8/layout/hList1"/>
    <dgm:cxn modelId="{D6B22C95-1CD4-483B-9BD3-E000C9B218E4}" type="presParOf" srcId="{81B4832E-3EB2-4DFF-8F5F-389B4B7979E4}" destId="{0EDEA89B-3A89-4FFC-89AD-777773CAEE17}" srcOrd="0" destOrd="0" presId="urn:microsoft.com/office/officeart/2005/8/layout/hList1"/>
    <dgm:cxn modelId="{4C60ABA7-E06C-4CA6-89EA-7505134BAA14}" type="presParOf" srcId="{81B4832E-3EB2-4DFF-8F5F-389B4B7979E4}" destId="{83CAA655-7E5C-4052-8DFF-8A819B05641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7B83B0-B2C5-4D14-8E74-6A4465CB2107}"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72B515C5-1056-44A0-9235-677B8A48F5DC}">
      <dgm:prSet phldrT="[Text]" custT="1"/>
      <dgm:spPr>
        <a:solidFill>
          <a:schemeClr val="accent2"/>
        </a:solidFill>
      </dgm:spPr>
      <dgm:t>
        <a:bodyPr/>
        <a:lstStyle/>
        <a:p>
          <a:r>
            <a:rPr lang="en-US" sz="2000" b="1" dirty="0"/>
            <a:t>Supply Nodes</a:t>
          </a:r>
        </a:p>
      </dgm:t>
    </dgm:pt>
    <dgm:pt modelId="{4451CF8A-A080-4B87-9210-98536427DE72}" type="sibTrans" cxnId="{B2AB47A9-4AC2-4413-BCD3-1B07C4F8AA9E}">
      <dgm:prSet/>
      <dgm:spPr/>
      <dgm:t>
        <a:bodyPr/>
        <a:lstStyle/>
        <a:p>
          <a:endParaRPr lang="en-US"/>
        </a:p>
      </dgm:t>
    </dgm:pt>
    <dgm:pt modelId="{5454EE3E-9D20-41C5-9A7C-94E3AE51CFBE}" type="parTrans" cxnId="{B2AB47A9-4AC2-4413-BCD3-1B07C4F8AA9E}">
      <dgm:prSet/>
      <dgm:spPr/>
      <dgm:t>
        <a:bodyPr/>
        <a:lstStyle/>
        <a:p>
          <a:endParaRPr lang="en-US"/>
        </a:p>
      </dgm:t>
    </dgm:pt>
    <dgm:pt modelId="{15EBEFA2-D2DB-4B00-A471-49D8E350704F}">
      <dgm:prSet phldrT="[Text]" custT="1"/>
      <dgm:spPr>
        <a:solidFill>
          <a:schemeClr val="accent1">
            <a:lumMod val="20000"/>
            <a:lumOff val="80000"/>
            <a:alpha val="90000"/>
          </a:schemeClr>
        </a:solidFill>
      </dgm:spPr>
      <dgm:t>
        <a:bodyPr/>
        <a:lstStyle/>
        <a:p>
          <a:r>
            <a:rPr lang="en-US" sz="2000" dirty="0"/>
            <a:t>These are the over-capacitated (overfilled) grid sites.</a:t>
          </a:r>
        </a:p>
      </dgm:t>
    </dgm:pt>
    <dgm:pt modelId="{84F569B6-36D3-40B9-8399-F5125B5E09DC}" type="parTrans" cxnId="{8587E40B-76A9-46D1-97CF-55F6BE3F3598}">
      <dgm:prSet/>
      <dgm:spPr/>
      <dgm:t>
        <a:bodyPr/>
        <a:lstStyle/>
        <a:p>
          <a:endParaRPr lang="en-US"/>
        </a:p>
      </dgm:t>
    </dgm:pt>
    <dgm:pt modelId="{22CEBBD2-5C59-47A3-AC81-6EB5BEF740CB}" type="sibTrans" cxnId="{8587E40B-76A9-46D1-97CF-55F6BE3F3598}">
      <dgm:prSet/>
      <dgm:spPr/>
      <dgm:t>
        <a:bodyPr/>
        <a:lstStyle/>
        <a:p>
          <a:endParaRPr lang="en-US"/>
        </a:p>
      </dgm:t>
    </dgm:pt>
    <dgm:pt modelId="{B95B005B-25E8-40BB-A3D0-598D432F93E5}">
      <dgm:prSet phldrT="[Text]" custT="1"/>
      <dgm:spPr>
        <a:solidFill>
          <a:schemeClr val="accent1">
            <a:lumMod val="20000"/>
            <a:lumOff val="80000"/>
            <a:alpha val="90000"/>
          </a:schemeClr>
        </a:solidFill>
      </dgm:spPr>
      <dgm:t>
        <a:bodyPr/>
        <a:lstStyle/>
        <a:p>
          <a:r>
            <a:rPr lang="en-US" sz="2000" dirty="0"/>
            <a:t>We want to push flow through these sites toward empty bins.</a:t>
          </a:r>
        </a:p>
      </dgm:t>
    </dgm:pt>
    <dgm:pt modelId="{23D6F841-3D92-4401-B615-0DFB9F35EF23}" type="parTrans" cxnId="{278BA71A-3F38-4049-82DB-D9CE9CCD29D1}">
      <dgm:prSet/>
      <dgm:spPr/>
      <dgm:t>
        <a:bodyPr/>
        <a:lstStyle/>
        <a:p>
          <a:endParaRPr lang="en-US"/>
        </a:p>
      </dgm:t>
    </dgm:pt>
    <dgm:pt modelId="{1AD21B1F-5A08-4568-B503-545D90750D12}" type="sibTrans" cxnId="{278BA71A-3F38-4049-82DB-D9CE9CCD29D1}">
      <dgm:prSet/>
      <dgm:spPr/>
      <dgm:t>
        <a:bodyPr/>
        <a:lstStyle/>
        <a:p>
          <a:endParaRPr lang="en-US"/>
        </a:p>
      </dgm:t>
    </dgm:pt>
    <dgm:pt modelId="{76EA54D4-B0B3-46CD-A726-0FB7A873D06B}" type="pres">
      <dgm:prSet presAssocID="{D07B83B0-B2C5-4D14-8E74-6A4465CB2107}" presName="Name0" presStyleCnt="0">
        <dgm:presLayoutVars>
          <dgm:dir/>
          <dgm:animLvl val="lvl"/>
          <dgm:resizeHandles val="exact"/>
        </dgm:presLayoutVars>
      </dgm:prSet>
      <dgm:spPr/>
    </dgm:pt>
    <dgm:pt modelId="{81B4832E-3EB2-4DFF-8F5F-389B4B7979E4}" type="pres">
      <dgm:prSet presAssocID="{72B515C5-1056-44A0-9235-677B8A48F5DC}" presName="composite" presStyleCnt="0"/>
      <dgm:spPr/>
    </dgm:pt>
    <dgm:pt modelId="{0EDEA89B-3A89-4FFC-89AD-777773CAEE17}" type="pres">
      <dgm:prSet presAssocID="{72B515C5-1056-44A0-9235-677B8A48F5DC}" presName="parTx" presStyleLbl="alignNode1" presStyleIdx="0" presStyleCnt="1" custLinFactY="-200000" custLinFactNeighborX="-11012" custLinFactNeighborY="-204175">
        <dgm:presLayoutVars>
          <dgm:chMax val="0"/>
          <dgm:chPref val="0"/>
          <dgm:bulletEnabled val="1"/>
        </dgm:presLayoutVars>
      </dgm:prSet>
      <dgm:spPr/>
    </dgm:pt>
    <dgm:pt modelId="{83CAA655-7E5C-4052-8DFF-8A819B05641E}" type="pres">
      <dgm:prSet presAssocID="{72B515C5-1056-44A0-9235-677B8A48F5DC}" presName="desTx" presStyleLbl="alignAccFollowNode1" presStyleIdx="0" presStyleCnt="1" custScaleY="100000">
        <dgm:presLayoutVars>
          <dgm:bulletEnabled val="1"/>
        </dgm:presLayoutVars>
      </dgm:prSet>
      <dgm:spPr/>
    </dgm:pt>
  </dgm:ptLst>
  <dgm:cxnLst>
    <dgm:cxn modelId="{8587E40B-76A9-46D1-97CF-55F6BE3F3598}" srcId="{72B515C5-1056-44A0-9235-677B8A48F5DC}" destId="{15EBEFA2-D2DB-4B00-A471-49D8E350704F}" srcOrd="0" destOrd="0" parTransId="{84F569B6-36D3-40B9-8399-F5125B5E09DC}" sibTransId="{22CEBBD2-5C59-47A3-AC81-6EB5BEF740CB}"/>
    <dgm:cxn modelId="{278BA71A-3F38-4049-82DB-D9CE9CCD29D1}" srcId="{72B515C5-1056-44A0-9235-677B8A48F5DC}" destId="{B95B005B-25E8-40BB-A3D0-598D432F93E5}" srcOrd="1" destOrd="0" parTransId="{23D6F841-3D92-4401-B615-0DFB9F35EF23}" sibTransId="{1AD21B1F-5A08-4568-B503-545D90750D12}"/>
    <dgm:cxn modelId="{5333F548-0DFE-4F8C-A5C6-F6A8821D3C62}" type="presOf" srcId="{15EBEFA2-D2DB-4B00-A471-49D8E350704F}" destId="{83CAA655-7E5C-4052-8DFF-8A819B05641E}" srcOrd="0" destOrd="0" presId="urn:microsoft.com/office/officeart/2005/8/layout/hList1"/>
    <dgm:cxn modelId="{37C11A91-15DD-472B-A138-7CC2C117B8B3}" type="presOf" srcId="{72B515C5-1056-44A0-9235-677B8A48F5DC}" destId="{0EDEA89B-3A89-4FFC-89AD-777773CAEE17}" srcOrd="0" destOrd="0" presId="urn:microsoft.com/office/officeart/2005/8/layout/hList1"/>
    <dgm:cxn modelId="{C26AF59A-5BEF-45A3-941C-8AB7E1D4D728}" type="presOf" srcId="{D07B83B0-B2C5-4D14-8E74-6A4465CB2107}" destId="{76EA54D4-B0B3-46CD-A726-0FB7A873D06B}" srcOrd="0" destOrd="0" presId="urn:microsoft.com/office/officeart/2005/8/layout/hList1"/>
    <dgm:cxn modelId="{B2AB47A9-4AC2-4413-BCD3-1B07C4F8AA9E}" srcId="{D07B83B0-B2C5-4D14-8E74-6A4465CB2107}" destId="{72B515C5-1056-44A0-9235-677B8A48F5DC}" srcOrd="0" destOrd="0" parTransId="{5454EE3E-9D20-41C5-9A7C-94E3AE51CFBE}" sibTransId="{4451CF8A-A080-4B87-9210-98536427DE72}"/>
    <dgm:cxn modelId="{4BA26BDF-91BB-4EC6-9004-FD433C4BDAE8}" type="presOf" srcId="{B95B005B-25E8-40BB-A3D0-598D432F93E5}" destId="{83CAA655-7E5C-4052-8DFF-8A819B05641E}" srcOrd="0" destOrd="1" presId="urn:microsoft.com/office/officeart/2005/8/layout/hList1"/>
    <dgm:cxn modelId="{C0056A40-2880-4348-80BB-853AD1A916D1}" type="presParOf" srcId="{76EA54D4-B0B3-46CD-A726-0FB7A873D06B}" destId="{81B4832E-3EB2-4DFF-8F5F-389B4B7979E4}" srcOrd="0" destOrd="0" presId="urn:microsoft.com/office/officeart/2005/8/layout/hList1"/>
    <dgm:cxn modelId="{D6B22C95-1CD4-483B-9BD3-E000C9B218E4}" type="presParOf" srcId="{81B4832E-3EB2-4DFF-8F5F-389B4B7979E4}" destId="{0EDEA89B-3A89-4FFC-89AD-777773CAEE17}" srcOrd="0" destOrd="0" presId="urn:microsoft.com/office/officeart/2005/8/layout/hList1"/>
    <dgm:cxn modelId="{4C60ABA7-E06C-4CA6-89EA-7505134BAA14}" type="presParOf" srcId="{81B4832E-3EB2-4DFF-8F5F-389B4B7979E4}" destId="{83CAA655-7E5C-4052-8DFF-8A819B05641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AB923B-4267-481D-81C9-34E1135F6715}" type="doc">
      <dgm:prSet loTypeId="urn:microsoft.com/office/officeart/2005/8/layout/radial5" loCatId="relationship" qsTypeId="urn:microsoft.com/office/officeart/2005/8/quickstyle/simple2" qsCatId="simple" csTypeId="urn:microsoft.com/office/officeart/2005/8/colors/accent0_1" csCatId="mainScheme" phldr="1"/>
      <dgm:spPr/>
      <dgm:t>
        <a:bodyPr/>
        <a:lstStyle/>
        <a:p>
          <a:endParaRPr lang="en-US"/>
        </a:p>
      </dgm:t>
    </dgm:pt>
    <dgm:pt modelId="{F2FA5A5D-654C-44D0-B305-CE3BEE6B0DB5}">
      <dgm:prSet phldrT="[Text]" custT="1"/>
      <dgm:spPr>
        <a:solidFill>
          <a:schemeClr val="accent1"/>
        </a:solidFill>
      </dgm:spPr>
      <dgm:t>
        <a:bodyPr/>
        <a:lstStyle/>
        <a:p>
          <a:r>
            <a:rPr lang="en-US" sz="1800" b="1" dirty="0">
              <a:solidFill>
                <a:schemeClr val="bg1"/>
              </a:solidFill>
            </a:rPr>
            <a:t>Our approach</a:t>
          </a:r>
        </a:p>
      </dgm:t>
    </dgm:pt>
    <dgm:pt modelId="{5B35A57D-82A8-4D06-A4D3-CF23C8515500}" type="parTrans" cxnId="{36B3196E-DA30-48A0-BDBF-D1D0A65D891D}">
      <dgm:prSet/>
      <dgm:spPr/>
      <dgm:t>
        <a:bodyPr/>
        <a:lstStyle/>
        <a:p>
          <a:endParaRPr lang="en-US" sz="1400"/>
        </a:p>
      </dgm:t>
    </dgm:pt>
    <dgm:pt modelId="{E16FC4CA-A63D-41BA-A691-93E018CB88C6}" type="sibTrans" cxnId="{36B3196E-DA30-48A0-BDBF-D1D0A65D891D}">
      <dgm:prSet/>
      <dgm:spPr/>
      <dgm:t>
        <a:bodyPr/>
        <a:lstStyle/>
        <a:p>
          <a:endParaRPr lang="en-US" sz="1400"/>
        </a:p>
      </dgm:t>
    </dgm:pt>
    <dgm:pt modelId="{77857146-77E0-444A-93E4-67BE1C0E20FD}">
      <dgm:prSet phldrT="[Text]" custT="1"/>
      <dgm:spPr/>
      <dgm:t>
        <a:bodyPr/>
        <a:lstStyle/>
        <a:p>
          <a:r>
            <a:rPr lang="en-US" sz="1600" dirty="0"/>
            <a:t>6.4% reduction in HPWL</a:t>
          </a:r>
        </a:p>
      </dgm:t>
    </dgm:pt>
    <dgm:pt modelId="{964F8C52-3D39-474C-862F-3461D1ED551A}" type="parTrans" cxnId="{529A8719-0B41-42C4-8996-F011681AD769}">
      <dgm:prSet custT="1"/>
      <dgm:spPr/>
      <dgm:t>
        <a:bodyPr/>
        <a:lstStyle/>
        <a:p>
          <a:endParaRPr lang="en-US" sz="1400"/>
        </a:p>
      </dgm:t>
    </dgm:pt>
    <dgm:pt modelId="{262A914E-0ACA-4F2C-B5A9-B8BD3C6B9816}" type="sibTrans" cxnId="{529A8719-0B41-42C4-8996-F011681AD769}">
      <dgm:prSet/>
      <dgm:spPr/>
      <dgm:t>
        <a:bodyPr/>
        <a:lstStyle/>
        <a:p>
          <a:endParaRPr lang="en-US" sz="1400"/>
        </a:p>
      </dgm:t>
    </dgm:pt>
    <dgm:pt modelId="{4D7635D7-75B9-42DF-9553-D39E1BD17F0D}">
      <dgm:prSet phldrT="[Text]" custT="1"/>
      <dgm:spPr/>
      <dgm:t>
        <a:bodyPr/>
        <a:lstStyle/>
        <a:p>
          <a:r>
            <a:rPr lang="en-US" sz="1600" dirty="0"/>
            <a:t>Limits on max movement</a:t>
          </a:r>
        </a:p>
      </dgm:t>
    </dgm:pt>
    <dgm:pt modelId="{D41CC235-59B3-4F82-9414-586096F45B88}" type="parTrans" cxnId="{6E11FDC9-F350-4798-BE35-E77BE011C18A}">
      <dgm:prSet custT="1"/>
      <dgm:spPr/>
      <dgm:t>
        <a:bodyPr/>
        <a:lstStyle/>
        <a:p>
          <a:endParaRPr lang="en-US" sz="1400"/>
        </a:p>
      </dgm:t>
    </dgm:pt>
    <dgm:pt modelId="{4EFFCA37-7201-4AE2-8B54-45D68105D89D}" type="sibTrans" cxnId="{6E11FDC9-F350-4798-BE35-E77BE011C18A}">
      <dgm:prSet/>
      <dgm:spPr/>
      <dgm:t>
        <a:bodyPr/>
        <a:lstStyle/>
        <a:p>
          <a:endParaRPr lang="en-US" sz="1400"/>
        </a:p>
      </dgm:t>
    </dgm:pt>
    <dgm:pt modelId="{7528B058-8C0B-4002-906C-1D64F2F4BDB2}">
      <dgm:prSet phldrT="[Text]" custT="1"/>
      <dgm:spPr/>
      <dgm:t>
        <a:bodyPr/>
        <a:lstStyle/>
        <a:p>
          <a:r>
            <a:rPr lang="en-US" sz="1600" dirty="0"/>
            <a:t>Handles complex regions</a:t>
          </a:r>
        </a:p>
      </dgm:t>
    </dgm:pt>
    <dgm:pt modelId="{0F657956-E26D-43F2-988C-78FE984F8F64}" type="parTrans" cxnId="{2D21852C-790B-407B-9640-9EC5EE3E443B}">
      <dgm:prSet custT="1"/>
      <dgm:spPr/>
      <dgm:t>
        <a:bodyPr/>
        <a:lstStyle/>
        <a:p>
          <a:endParaRPr lang="en-US" sz="1400"/>
        </a:p>
      </dgm:t>
    </dgm:pt>
    <dgm:pt modelId="{B3E5F708-19A9-4317-9D46-2FE0C541E2F0}" type="sibTrans" cxnId="{2D21852C-790B-407B-9640-9EC5EE3E443B}">
      <dgm:prSet/>
      <dgm:spPr/>
      <dgm:t>
        <a:bodyPr/>
        <a:lstStyle/>
        <a:p>
          <a:endParaRPr lang="en-US" sz="1400"/>
        </a:p>
      </dgm:t>
    </dgm:pt>
    <dgm:pt modelId="{F754C703-0128-48EE-9270-63AD387243F1}">
      <dgm:prSet phldrT="[Text]" custT="1"/>
      <dgm:spPr/>
      <dgm:t>
        <a:bodyPr/>
        <a:lstStyle/>
        <a:p>
          <a:r>
            <a:rPr lang="en-US" sz="1400" dirty="0"/>
            <a:t>389ps, or ~6 LUT, improvement in delay</a:t>
          </a:r>
        </a:p>
      </dgm:t>
    </dgm:pt>
    <dgm:pt modelId="{CF9331D1-FCC8-4AB8-8924-F93605A307F6}" type="parTrans" cxnId="{2DB60BC0-4415-4389-B879-47AE5777EA3F}">
      <dgm:prSet custT="1"/>
      <dgm:spPr/>
      <dgm:t>
        <a:bodyPr/>
        <a:lstStyle/>
        <a:p>
          <a:endParaRPr lang="en-US" sz="1400"/>
        </a:p>
      </dgm:t>
    </dgm:pt>
    <dgm:pt modelId="{172B6370-C339-4CB2-9672-39CA661DB139}" type="sibTrans" cxnId="{2DB60BC0-4415-4389-B879-47AE5777EA3F}">
      <dgm:prSet/>
      <dgm:spPr/>
      <dgm:t>
        <a:bodyPr/>
        <a:lstStyle/>
        <a:p>
          <a:endParaRPr lang="en-US" sz="1400"/>
        </a:p>
      </dgm:t>
    </dgm:pt>
    <dgm:pt modelId="{77E221C8-1AA6-4534-B7B4-38E72F78B2E7}">
      <dgm:prSet phldrT="[Text]" custT="1"/>
      <dgm:spPr/>
      <dgm:t>
        <a:bodyPr/>
        <a:lstStyle/>
        <a:p>
          <a:r>
            <a:rPr lang="en-US" sz="1200" dirty="0"/>
            <a:t>Comparable Runtime to Geometric Approaches</a:t>
          </a:r>
        </a:p>
      </dgm:t>
    </dgm:pt>
    <dgm:pt modelId="{B0B69CF5-D4A1-4D37-B0FB-7294CC3B41CC}" type="parTrans" cxnId="{F125DAEC-5114-4608-A23A-E8765C9AAA3B}">
      <dgm:prSet/>
      <dgm:spPr/>
      <dgm:t>
        <a:bodyPr/>
        <a:lstStyle/>
        <a:p>
          <a:endParaRPr lang="en-US"/>
        </a:p>
      </dgm:t>
    </dgm:pt>
    <dgm:pt modelId="{376C6547-95F8-41B7-ADA7-CFD08EB4D0EB}" type="sibTrans" cxnId="{F125DAEC-5114-4608-A23A-E8765C9AAA3B}">
      <dgm:prSet/>
      <dgm:spPr/>
      <dgm:t>
        <a:bodyPr/>
        <a:lstStyle/>
        <a:p>
          <a:endParaRPr lang="en-US"/>
        </a:p>
      </dgm:t>
    </dgm:pt>
    <dgm:pt modelId="{152BEE0E-25B2-4EE9-BA7E-BA7B03B8F98A}">
      <dgm:prSet phldrT="[Text]" custT="1"/>
      <dgm:spPr/>
      <dgm:t>
        <a:bodyPr/>
        <a:lstStyle/>
        <a:p>
          <a:r>
            <a:rPr lang="en-US" sz="1400" dirty="0"/>
            <a:t>Multi-commodity cell types</a:t>
          </a:r>
        </a:p>
      </dgm:t>
    </dgm:pt>
    <dgm:pt modelId="{5DD97211-5EFF-443D-9045-76CB62C93B82}" type="parTrans" cxnId="{805F14E1-93D5-47AD-A272-EC30F2BE866F}">
      <dgm:prSet/>
      <dgm:spPr/>
      <dgm:t>
        <a:bodyPr/>
        <a:lstStyle/>
        <a:p>
          <a:endParaRPr lang="en-US"/>
        </a:p>
      </dgm:t>
    </dgm:pt>
    <dgm:pt modelId="{A8170B99-416C-4D24-8BFD-102CF170697F}" type="sibTrans" cxnId="{805F14E1-93D5-47AD-A272-EC30F2BE866F}">
      <dgm:prSet/>
      <dgm:spPr/>
      <dgm:t>
        <a:bodyPr/>
        <a:lstStyle/>
        <a:p>
          <a:endParaRPr lang="en-US"/>
        </a:p>
      </dgm:t>
    </dgm:pt>
    <dgm:pt modelId="{4C442237-49B7-4CD8-B232-0081FFDC3CEC}">
      <dgm:prSet phldrT="[Text]" custT="1"/>
      <dgm:spPr/>
      <dgm:t>
        <a:bodyPr/>
        <a:lstStyle/>
        <a:p>
          <a:r>
            <a:rPr lang="en-US" sz="1200" dirty="0"/>
            <a:t>Generic approach, useful for other architectures</a:t>
          </a:r>
        </a:p>
      </dgm:t>
    </dgm:pt>
    <dgm:pt modelId="{228E32E3-9C98-4275-8B07-062EE0AF15DD}" type="parTrans" cxnId="{3E44BA0C-643B-40C8-A0D6-A8C35CD76DB5}">
      <dgm:prSet/>
      <dgm:spPr/>
      <dgm:t>
        <a:bodyPr/>
        <a:lstStyle/>
        <a:p>
          <a:endParaRPr lang="en-US"/>
        </a:p>
      </dgm:t>
    </dgm:pt>
    <dgm:pt modelId="{B0FC00C5-7B9A-40AC-B6BB-1BE783C5E1F8}" type="sibTrans" cxnId="{3E44BA0C-643B-40C8-A0D6-A8C35CD76DB5}">
      <dgm:prSet/>
      <dgm:spPr/>
      <dgm:t>
        <a:bodyPr/>
        <a:lstStyle/>
        <a:p>
          <a:endParaRPr lang="en-US"/>
        </a:p>
      </dgm:t>
    </dgm:pt>
    <dgm:pt modelId="{FDB4EE40-74AB-4DBF-84A4-9B8BAED0E19E}" type="pres">
      <dgm:prSet presAssocID="{F7AB923B-4267-481D-81C9-34E1135F6715}" presName="Name0" presStyleCnt="0">
        <dgm:presLayoutVars>
          <dgm:chMax val="1"/>
          <dgm:dir/>
          <dgm:animLvl val="ctr"/>
          <dgm:resizeHandles val="exact"/>
        </dgm:presLayoutVars>
      </dgm:prSet>
      <dgm:spPr/>
    </dgm:pt>
    <dgm:pt modelId="{D25C6DEC-051B-49E2-9561-11933FF0E255}" type="pres">
      <dgm:prSet presAssocID="{F2FA5A5D-654C-44D0-B305-CE3BEE6B0DB5}" presName="centerShape" presStyleLbl="node0" presStyleIdx="0" presStyleCnt="1" custScaleX="134372"/>
      <dgm:spPr/>
    </dgm:pt>
    <dgm:pt modelId="{91750B21-E9B2-4BBF-BE5A-05011109D0F4}" type="pres">
      <dgm:prSet presAssocID="{964F8C52-3D39-474C-862F-3461D1ED551A}" presName="parTrans" presStyleLbl="sibTrans2D1" presStyleIdx="0" presStyleCnt="7"/>
      <dgm:spPr/>
    </dgm:pt>
    <dgm:pt modelId="{242A7E69-8D8E-4260-BAEA-01A5245A671A}" type="pres">
      <dgm:prSet presAssocID="{964F8C52-3D39-474C-862F-3461D1ED551A}" presName="connectorText" presStyleLbl="sibTrans2D1" presStyleIdx="0" presStyleCnt="7"/>
      <dgm:spPr/>
    </dgm:pt>
    <dgm:pt modelId="{8F8DE7FE-B8D8-4610-AE6A-98A9ECEA1275}" type="pres">
      <dgm:prSet presAssocID="{77857146-77E0-444A-93E4-67BE1C0E20FD}" presName="node" presStyleLbl="node1" presStyleIdx="0" presStyleCnt="7" custScaleX="121692">
        <dgm:presLayoutVars>
          <dgm:bulletEnabled val="1"/>
        </dgm:presLayoutVars>
      </dgm:prSet>
      <dgm:spPr/>
    </dgm:pt>
    <dgm:pt modelId="{94E4B1E8-7C08-4B34-A543-61C5533D119B}" type="pres">
      <dgm:prSet presAssocID="{D41CC235-59B3-4F82-9414-586096F45B88}" presName="parTrans" presStyleLbl="sibTrans2D1" presStyleIdx="1" presStyleCnt="7"/>
      <dgm:spPr/>
    </dgm:pt>
    <dgm:pt modelId="{FE4F3BE3-06C8-40F0-A655-811DE43F85E3}" type="pres">
      <dgm:prSet presAssocID="{D41CC235-59B3-4F82-9414-586096F45B88}" presName="connectorText" presStyleLbl="sibTrans2D1" presStyleIdx="1" presStyleCnt="7"/>
      <dgm:spPr/>
    </dgm:pt>
    <dgm:pt modelId="{6AC81A30-A771-4561-AF91-FC7067B902EF}" type="pres">
      <dgm:prSet presAssocID="{4D7635D7-75B9-42DF-9553-D39E1BD17F0D}" presName="node" presStyleLbl="node1" presStyleIdx="1" presStyleCnt="7" custScaleX="126469" custRadScaleRad="107559" custRadScaleInc="-83">
        <dgm:presLayoutVars>
          <dgm:bulletEnabled val="1"/>
        </dgm:presLayoutVars>
      </dgm:prSet>
      <dgm:spPr/>
    </dgm:pt>
    <dgm:pt modelId="{10776283-5CFB-4A7F-B9E8-BE7494F38C61}" type="pres">
      <dgm:prSet presAssocID="{0F657956-E26D-43F2-988C-78FE984F8F64}" presName="parTrans" presStyleLbl="sibTrans2D1" presStyleIdx="2" presStyleCnt="7"/>
      <dgm:spPr/>
    </dgm:pt>
    <dgm:pt modelId="{EE63477B-129E-4A5E-B3AE-2E72130337D3}" type="pres">
      <dgm:prSet presAssocID="{0F657956-E26D-43F2-988C-78FE984F8F64}" presName="connectorText" presStyleLbl="sibTrans2D1" presStyleIdx="2" presStyleCnt="7"/>
      <dgm:spPr/>
    </dgm:pt>
    <dgm:pt modelId="{E9F369FF-D96D-4BB6-ADAD-C6CF19A3EA09}" type="pres">
      <dgm:prSet presAssocID="{7528B058-8C0B-4002-906C-1D64F2F4BDB2}" presName="node" presStyleLbl="node1" presStyleIdx="2" presStyleCnt="7" custScaleX="112131">
        <dgm:presLayoutVars>
          <dgm:bulletEnabled val="1"/>
        </dgm:presLayoutVars>
      </dgm:prSet>
      <dgm:spPr/>
    </dgm:pt>
    <dgm:pt modelId="{62228E1F-FE70-493D-BB70-F4227525ECA5}" type="pres">
      <dgm:prSet presAssocID="{5DD97211-5EFF-443D-9045-76CB62C93B82}" presName="parTrans" presStyleLbl="sibTrans2D1" presStyleIdx="3" presStyleCnt="7"/>
      <dgm:spPr/>
    </dgm:pt>
    <dgm:pt modelId="{415B24C9-7F82-4B3D-9331-DBBB73FE5FFD}" type="pres">
      <dgm:prSet presAssocID="{5DD97211-5EFF-443D-9045-76CB62C93B82}" presName="connectorText" presStyleLbl="sibTrans2D1" presStyleIdx="3" presStyleCnt="7"/>
      <dgm:spPr/>
    </dgm:pt>
    <dgm:pt modelId="{475B4BBF-9BDC-4577-BDC0-1FC00C16714E}" type="pres">
      <dgm:prSet presAssocID="{152BEE0E-25B2-4EE9-BA7E-BA7B03B8F98A}" presName="node" presStyleLbl="node1" presStyleIdx="3" presStyleCnt="7">
        <dgm:presLayoutVars>
          <dgm:bulletEnabled val="1"/>
        </dgm:presLayoutVars>
      </dgm:prSet>
      <dgm:spPr/>
    </dgm:pt>
    <dgm:pt modelId="{95A94D0E-6759-41C2-8330-178D41F4EF6B}" type="pres">
      <dgm:prSet presAssocID="{CF9331D1-FCC8-4AB8-8924-F93605A307F6}" presName="parTrans" presStyleLbl="sibTrans2D1" presStyleIdx="4" presStyleCnt="7"/>
      <dgm:spPr/>
    </dgm:pt>
    <dgm:pt modelId="{25E06A36-8864-4FCA-A230-FA5AC220ABA2}" type="pres">
      <dgm:prSet presAssocID="{CF9331D1-FCC8-4AB8-8924-F93605A307F6}" presName="connectorText" presStyleLbl="sibTrans2D1" presStyleIdx="4" presStyleCnt="7"/>
      <dgm:spPr/>
    </dgm:pt>
    <dgm:pt modelId="{9529F031-15A9-427C-9B4F-DD788EA6DA7F}" type="pres">
      <dgm:prSet presAssocID="{F754C703-0128-48EE-9270-63AD387243F1}" presName="node" presStyleLbl="node1" presStyleIdx="4" presStyleCnt="7" custScaleX="118903" custRadScaleRad="105039" custRadScaleInc="58">
        <dgm:presLayoutVars>
          <dgm:bulletEnabled val="1"/>
        </dgm:presLayoutVars>
      </dgm:prSet>
      <dgm:spPr/>
    </dgm:pt>
    <dgm:pt modelId="{CAC253E4-04D6-41CA-8CBA-017A1067CBB5}" type="pres">
      <dgm:prSet presAssocID="{B0B69CF5-D4A1-4D37-B0FB-7294CC3B41CC}" presName="parTrans" presStyleLbl="sibTrans2D1" presStyleIdx="5" presStyleCnt="7"/>
      <dgm:spPr/>
    </dgm:pt>
    <dgm:pt modelId="{7D5D7B7D-0427-421D-B99B-2D1B1418AB6A}" type="pres">
      <dgm:prSet presAssocID="{B0B69CF5-D4A1-4D37-B0FB-7294CC3B41CC}" presName="connectorText" presStyleLbl="sibTrans2D1" presStyleIdx="5" presStyleCnt="7"/>
      <dgm:spPr/>
    </dgm:pt>
    <dgm:pt modelId="{AC08F321-CE41-4553-B775-A7E5B6113EAA}" type="pres">
      <dgm:prSet presAssocID="{77E221C8-1AA6-4534-B7B4-38E72F78B2E7}" presName="node" presStyleLbl="node1" presStyleIdx="5" presStyleCnt="7">
        <dgm:presLayoutVars>
          <dgm:bulletEnabled val="1"/>
        </dgm:presLayoutVars>
      </dgm:prSet>
      <dgm:spPr/>
    </dgm:pt>
    <dgm:pt modelId="{17FA6192-A993-45F2-A7B5-7CC958317060}" type="pres">
      <dgm:prSet presAssocID="{228E32E3-9C98-4275-8B07-062EE0AF15DD}" presName="parTrans" presStyleLbl="sibTrans2D1" presStyleIdx="6" presStyleCnt="7"/>
      <dgm:spPr/>
    </dgm:pt>
    <dgm:pt modelId="{811A5531-BE5B-4296-96DC-501057572E93}" type="pres">
      <dgm:prSet presAssocID="{228E32E3-9C98-4275-8B07-062EE0AF15DD}" presName="connectorText" presStyleLbl="sibTrans2D1" presStyleIdx="6" presStyleCnt="7"/>
      <dgm:spPr/>
    </dgm:pt>
    <dgm:pt modelId="{07D3E69A-22B2-4F82-A41C-E88F37988671}" type="pres">
      <dgm:prSet presAssocID="{4C442237-49B7-4CD8-B232-0081FFDC3CEC}" presName="node" presStyleLbl="node1" presStyleIdx="6" presStyleCnt="7">
        <dgm:presLayoutVars>
          <dgm:bulletEnabled val="1"/>
        </dgm:presLayoutVars>
      </dgm:prSet>
      <dgm:spPr/>
    </dgm:pt>
  </dgm:ptLst>
  <dgm:cxnLst>
    <dgm:cxn modelId="{93CF7D00-4D29-4D0C-9531-E8BB3D93BAE9}" type="presOf" srcId="{964F8C52-3D39-474C-862F-3461D1ED551A}" destId="{91750B21-E9B2-4BBF-BE5A-05011109D0F4}" srcOrd="0" destOrd="0" presId="urn:microsoft.com/office/officeart/2005/8/layout/radial5"/>
    <dgm:cxn modelId="{19665204-108D-4EBC-93AF-9623B3DB3427}" type="presOf" srcId="{F2FA5A5D-654C-44D0-B305-CE3BEE6B0DB5}" destId="{D25C6DEC-051B-49E2-9561-11933FF0E255}" srcOrd="0" destOrd="0" presId="urn:microsoft.com/office/officeart/2005/8/layout/radial5"/>
    <dgm:cxn modelId="{ED3B5507-C0FD-4A70-833E-ACAECB18039E}" type="presOf" srcId="{B0B69CF5-D4A1-4D37-B0FB-7294CC3B41CC}" destId="{CAC253E4-04D6-41CA-8CBA-017A1067CBB5}" srcOrd="0" destOrd="0" presId="urn:microsoft.com/office/officeart/2005/8/layout/radial5"/>
    <dgm:cxn modelId="{3E44BA0C-643B-40C8-A0D6-A8C35CD76DB5}" srcId="{F2FA5A5D-654C-44D0-B305-CE3BEE6B0DB5}" destId="{4C442237-49B7-4CD8-B232-0081FFDC3CEC}" srcOrd="6" destOrd="0" parTransId="{228E32E3-9C98-4275-8B07-062EE0AF15DD}" sibTransId="{B0FC00C5-7B9A-40AC-B6BB-1BE783C5E1F8}"/>
    <dgm:cxn modelId="{529A8719-0B41-42C4-8996-F011681AD769}" srcId="{F2FA5A5D-654C-44D0-B305-CE3BEE6B0DB5}" destId="{77857146-77E0-444A-93E4-67BE1C0E20FD}" srcOrd="0" destOrd="0" parTransId="{964F8C52-3D39-474C-862F-3461D1ED551A}" sibTransId="{262A914E-0ACA-4F2C-B5A9-B8BD3C6B9816}"/>
    <dgm:cxn modelId="{2D21852C-790B-407B-9640-9EC5EE3E443B}" srcId="{F2FA5A5D-654C-44D0-B305-CE3BEE6B0DB5}" destId="{7528B058-8C0B-4002-906C-1D64F2F4BDB2}" srcOrd="2" destOrd="0" parTransId="{0F657956-E26D-43F2-988C-78FE984F8F64}" sibTransId="{B3E5F708-19A9-4317-9D46-2FE0C541E2F0}"/>
    <dgm:cxn modelId="{C6882E5C-D1BA-4C90-980A-BA1CF5FE4DBA}" type="presOf" srcId="{0F657956-E26D-43F2-988C-78FE984F8F64}" destId="{10776283-5CFB-4A7F-B9E8-BE7494F38C61}" srcOrd="0" destOrd="0" presId="urn:microsoft.com/office/officeart/2005/8/layout/radial5"/>
    <dgm:cxn modelId="{6389735E-32E2-46F0-A13B-F48EC711B933}" type="presOf" srcId="{CF9331D1-FCC8-4AB8-8924-F93605A307F6}" destId="{95A94D0E-6759-41C2-8330-178D41F4EF6B}" srcOrd="0" destOrd="0" presId="urn:microsoft.com/office/officeart/2005/8/layout/radial5"/>
    <dgm:cxn modelId="{36B3196E-DA30-48A0-BDBF-D1D0A65D891D}" srcId="{F7AB923B-4267-481D-81C9-34E1135F6715}" destId="{F2FA5A5D-654C-44D0-B305-CE3BEE6B0DB5}" srcOrd="0" destOrd="0" parTransId="{5B35A57D-82A8-4D06-A4D3-CF23C8515500}" sibTransId="{E16FC4CA-A63D-41BA-A691-93E018CB88C6}"/>
    <dgm:cxn modelId="{6706896F-EB88-4317-85EE-BB6B62F37E0A}" type="presOf" srcId="{B0B69CF5-D4A1-4D37-B0FB-7294CC3B41CC}" destId="{7D5D7B7D-0427-421D-B99B-2D1B1418AB6A}" srcOrd="1" destOrd="0" presId="urn:microsoft.com/office/officeart/2005/8/layout/radial5"/>
    <dgm:cxn modelId="{7E066770-ECC2-41C0-9BD9-1C51A51C15B8}" type="presOf" srcId="{77E221C8-1AA6-4534-B7B4-38E72F78B2E7}" destId="{AC08F321-CE41-4553-B775-A7E5B6113EAA}" srcOrd="0" destOrd="0" presId="urn:microsoft.com/office/officeart/2005/8/layout/radial5"/>
    <dgm:cxn modelId="{6F616572-AE35-4D99-8512-E2020B8B49AB}" type="presOf" srcId="{0F657956-E26D-43F2-988C-78FE984F8F64}" destId="{EE63477B-129E-4A5E-B3AE-2E72130337D3}" srcOrd="1" destOrd="0" presId="urn:microsoft.com/office/officeart/2005/8/layout/radial5"/>
    <dgm:cxn modelId="{903F8889-F92F-4612-B7D0-1D4FFBCFEAC4}" type="presOf" srcId="{77857146-77E0-444A-93E4-67BE1C0E20FD}" destId="{8F8DE7FE-B8D8-4610-AE6A-98A9ECEA1275}" srcOrd="0" destOrd="0" presId="urn:microsoft.com/office/officeart/2005/8/layout/radial5"/>
    <dgm:cxn modelId="{B4D87AAA-7FB1-4B84-B8F4-91152860DB9E}" type="presOf" srcId="{F754C703-0128-48EE-9270-63AD387243F1}" destId="{9529F031-15A9-427C-9B4F-DD788EA6DA7F}" srcOrd="0" destOrd="0" presId="urn:microsoft.com/office/officeart/2005/8/layout/radial5"/>
    <dgm:cxn modelId="{FCB01DAC-9C19-4EC9-BD2E-AB491BA3BACF}" type="presOf" srcId="{4C442237-49B7-4CD8-B232-0081FFDC3CEC}" destId="{07D3E69A-22B2-4F82-A41C-E88F37988671}" srcOrd="0" destOrd="0" presId="urn:microsoft.com/office/officeart/2005/8/layout/radial5"/>
    <dgm:cxn modelId="{E1ADD7B1-F881-4231-9B53-48109A25EA0E}" type="presOf" srcId="{152BEE0E-25B2-4EE9-BA7E-BA7B03B8F98A}" destId="{475B4BBF-9BDC-4577-BDC0-1FC00C16714E}" srcOrd="0" destOrd="0" presId="urn:microsoft.com/office/officeart/2005/8/layout/radial5"/>
    <dgm:cxn modelId="{44F8A4B6-84F5-4136-8305-F5C38C401CDF}" type="presOf" srcId="{F7AB923B-4267-481D-81C9-34E1135F6715}" destId="{FDB4EE40-74AB-4DBF-84A4-9B8BAED0E19E}" srcOrd="0" destOrd="0" presId="urn:microsoft.com/office/officeart/2005/8/layout/radial5"/>
    <dgm:cxn modelId="{F40A59B8-E128-4251-9C3B-915124B66074}" type="presOf" srcId="{5DD97211-5EFF-443D-9045-76CB62C93B82}" destId="{62228E1F-FE70-493D-BB70-F4227525ECA5}" srcOrd="0" destOrd="0" presId="urn:microsoft.com/office/officeart/2005/8/layout/radial5"/>
    <dgm:cxn modelId="{2DB60BC0-4415-4389-B879-47AE5777EA3F}" srcId="{F2FA5A5D-654C-44D0-B305-CE3BEE6B0DB5}" destId="{F754C703-0128-48EE-9270-63AD387243F1}" srcOrd="4" destOrd="0" parTransId="{CF9331D1-FCC8-4AB8-8924-F93605A307F6}" sibTransId="{172B6370-C339-4CB2-9672-39CA661DB139}"/>
    <dgm:cxn modelId="{F10573C4-B4A1-4CD8-95C5-9080AE124581}" type="presOf" srcId="{5DD97211-5EFF-443D-9045-76CB62C93B82}" destId="{415B24C9-7F82-4B3D-9331-DBBB73FE5FFD}" srcOrd="1" destOrd="0" presId="urn:microsoft.com/office/officeart/2005/8/layout/radial5"/>
    <dgm:cxn modelId="{6E11FDC9-F350-4798-BE35-E77BE011C18A}" srcId="{F2FA5A5D-654C-44D0-B305-CE3BEE6B0DB5}" destId="{4D7635D7-75B9-42DF-9553-D39E1BD17F0D}" srcOrd="1" destOrd="0" parTransId="{D41CC235-59B3-4F82-9414-586096F45B88}" sibTransId="{4EFFCA37-7201-4AE2-8B54-45D68105D89D}"/>
    <dgm:cxn modelId="{785717D1-3AD7-41CE-88C9-D0307C71627E}" type="presOf" srcId="{228E32E3-9C98-4275-8B07-062EE0AF15DD}" destId="{17FA6192-A993-45F2-A7B5-7CC958317060}" srcOrd="0" destOrd="0" presId="urn:microsoft.com/office/officeart/2005/8/layout/radial5"/>
    <dgm:cxn modelId="{CE835AD3-A754-481D-B0C8-B54494835F8D}" type="presOf" srcId="{4D7635D7-75B9-42DF-9553-D39E1BD17F0D}" destId="{6AC81A30-A771-4561-AF91-FC7067B902EF}" srcOrd="0" destOrd="0" presId="urn:microsoft.com/office/officeart/2005/8/layout/radial5"/>
    <dgm:cxn modelId="{0B43BBD5-999A-43EC-9953-5FF1FB0812B9}" type="presOf" srcId="{7528B058-8C0B-4002-906C-1D64F2F4BDB2}" destId="{E9F369FF-D96D-4BB6-ADAD-C6CF19A3EA09}" srcOrd="0" destOrd="0" presId="urn:microsoft.com/office/officeart/2005/8/layout/radial5"/>
    <dgm:cxn modelId="{D28859D6-B252-4DAF-AA84-D57F4A0056C2}" type="presOf" srcId="{964F8C52-3D39-474C-862F-3461D1ED551A}" destId="{242A7E69-8D8E-4260-BAEA-01A5245A671A}" srcOrd="1" destOrd="0" presId="urn:microsoft.com/office/officeart/2005/8/layout/radial5"/>
    <dgm:cxn modelId="{805F14E1-93D5-47AD-A272-EC30F2BE866F}" srcId="{F2FA5A5D-654C-44D0-B305-CE3BEE6B0DB5}" destId="{152BEE0E-25B2-4EE9-BA7E-BA7B03B8F98A}" srcOrd="3" destOrd="0" parTransId="{5DD97211-5EFF-443D-9045-76CB62C93B82}" sibTransId="{A8170B99-416C-4D24-8BFD-102CF170697F}"/>
    <dgm:cxn modelId="{F125DAEC-5114-4608-A23A-E8765C9AAA3B}" srcId="{F2FA5A5D-654C-44D0-B305-CE3BEE6B0DB5}" destId="{77E221C8-1AA6-4534-B7B4-38E72F78B2E7}" srcOrd="5" destOrd="0" parTransId="{B0B69CF5-D4A1-4D37-B0FB-7294CC3B41CC}" sibTransId="{376C6547-95F8-41B7-ADA7-CFD08EB4D0EB}"/>
    <dgm:cxn modelId="{D7712BF2-A51E-4956-833D-17E6BBD47FAE}" type="presOf" srcId="{CF9331D1-FCC8-4AB8-8924-F93605A307F6}" destId="{25E06A36-8864-4FCA-A230-FA5AC220ABA2}" srcOrd="1" destOrd="0" presId="urn:microsoft.com/office/officeart/2005/8/layout/radial5"/>
    <dgm:cxn modelId="{EA71F3F2-53E0-4155-BA84-E95E82BD5F2D}" type="presOf" srcId="{D41CC235-59B3-4F82-9414-586096F45B88}" destId="{FE4F3BE3-06C8-40F0-A655-811DE43F85E3}" srcOrd="1" destOrd="0" presId="urn:microsoft.com/office/officeart/2005/8/layout/radial5"/>
    <dgm:cxn modelId="{8B1227F4-2604-474E-BC03-BEB6B810B020}" type="presOf" srcId="{D41CC235-59B3-4F82-9414-586096F45B88}" destId="{94E4B1E8-7C08-4B34-A543-61C5533D119B}" srcOrd="0" destOrd="0" presId="urn:microsoft.com/office/officeart/2005/8/layout/radial5"/>
    <dgm:cxn modelId="{CE6C4CFC-D139-45B3-8311-7468B7F40AF4}" type="presOf" srcId="{228E32E3-9C98-4275-8B07-062EE0AF15DD}" destId="{811A5531-BE5B-4296-96DC-501057572E93}" srcOrd="1" destOrd="0" presId="urn:microsoft.com/office/officeart/2005/8/layout/radial5"/>
    <dgm:cxn modelId="{D08B2B26-C458-4187-AD7D-656D41BF22AB}" type="presParOf" srcId="{FDB4EE40-74AB-4DBF-84A4-9B8BAED0E19E}" destId="{D25C6DEC-051B-49E2-9561-11933FF0E255}" srcOrd="0" destOrd="0" presId="urn:microsoft.com/office/officeart/2005/8/layout/radial5"/>
    <dgm:cxn modelId="{8FCD6B6C-F810-4A4F-8EED-C79A022F3F83}" type="presParOf" srcId="{FDB4EE40-74AB-4DBF-84A4-9B8BAED0E19E}" destId="{91750B21-E9B2-4BBF-BE5A-05011109D0F4}" srcOrd="1" destOrd="0" presId="urn:microsoft.com/office/officeart/2005/8/layout/radial5"/>
    <dgm:cxn modelId="{1D3FB542-FAFE-41F6-A90C-C4C7736CD4C8}" type="presParOf" srcId="{91750B21-E9B2-4BBF-BE5A-05011109D0F4}" destId="{242A7E69-8D8E-4260-BAEA-01A5245A671A}" srcOrd="0" destOrd="0" presId="urn:microsoft.com/office/officeart/2005/8/layout/radial5"/>
    <dgm:cxn modelId="{350AE718-4251-4586-8440-171388990B5A}" type="presParOf" srcId="{FDB4EE40-74AB-4DBF-84A4-9B8BAED0E19E}" destId="{8F8DE7FE-B8D8-4610-AE6A-98A9ECEA1275}" srcOrd="2" destOrd="0" presId="urn:microsoft.com/office/officeart/2005/8/layout/radial5"/>
    <dgm:cxn modelId="{77B31684-1C11-48CC-A03F-A651C697F601}" type="presParOf" srcId="{FDB4EE40-74AB-4DBF-84A4-9B8BAED0E19E}" destId="{94E4B1E8-7C08-4B34-A543-61C5533D119B}" srcOrd="3" destOrd="0" presId="urn:microsoft.com/office/officeart/2005/8/layout/radial5"/>
    <dgm:cxn modelId="{A849DFD6-01E0-40C3-9FE5-04A35BFF7D60}" type="presParOf" srcId="{94E4B1E8-7C08-4B34-A543-61C5533D119B}" destId="{FE4F3BE3-06C8-40F0-A655-811DE43F85E3}" srcOrd="0" destOrd="0" presId="urn:microsoft.com/office/officeart/2005/8/layout/radial5"/>
    <dgm:cxn modelId="{359B397C-8166-4C10-B47F-DD74FF55B78D}" type="presParOf" srcId="{FDB4EE40-74AB-4DBF-84A4-9B8BAED0E19E}" destId="{6AC81A30-A771-4561-AF91-FC7067B902EF}" srcOrd="4" destOrd="0" presId="urn:microsoft.com/office/officeart/2005/8/layout/radial5"/>
    <dgm:cxn modelId="{D717329F-C32B-4ECB-865C-5BE7C6ED084F}" type="presParOf" srcId="{FDB4EE40-74AB-4DBF-84A4-9B8BAED0E19E}" destId="{10776283-5CFB-4A7F-B9E8-BE7494F38C61}" srcOrd="5" destOrd="0" presId="urn:microsoft.com/office/officeart/2005/8/layout/radial5"/>
    <dgm:cxn modelId="{AE1D9450-68E8-4BED-86CA-22D4565DC31C}" type="presParOf" srcId="{10776283-5CFB-4A7F-B9E8-BE7494F38C61}" destId="{EE63477B-129E-4A5E-B3AE-2E72130337D3}" srcOrd="0" destOrd="0" presId="urn:microsoft.com/office/officeart/2005/8/layout/radial5"/>
    <dgm:cxn modelId="{F07456D3-76FD-42E7-9195-464DAB2D6226}" type="presParOf" srcId="{FDB4EE40-74AB-4DBF-84A4-9B8BAED0E19E}" destId="{E9F369FF-D96D-4BB6-ADAD-C6CF19A3EA09}" srcOrd="6" destOrd="0" presId="urn:microsoft.com/office/officeart/2005/8/layout/radial5"/>
    <dgm:cxn modelId="{9AE5731B-5C4C-486B-A61B-60B5664CB06C}" type="presParOf" srcId="{FDB4EE40-74AB-4DBF-84A4-9B8BAED0E19E}" destId="{62228E1F-FE70-493D-BB70-F4227525ECA5}" srcOrd="7" destOrd="0" presId="urn:microsoft.com/office/officeart/2005/8/layout/radial5"/>
    <dgm:cxn modelId="{7AB855B3-AE24-4390-BE75-95EB263FEC37}" type="presParOf" srcId="{62228E1F-FE70-493D-BB70-F4227525ECA5}" destId="{415B24C9-7F82-4B3D-9331-DBBB73FE5FFD}" srcOrd="0" destOrd="0" presId="urn:microsoft.com/office/officeart/2005/8/layout/radial5"/>
    <dgm:cxn modelId="{64F600AE-35E3-4924-AF9B-C91973B0A522}" type="presParOf" srcId="{FDB4EE40-74AB-4DBF-84A4-9B8BAED0E19E}" destId="{475B4BBF-9BDC-4577-BDC0-1FC00C16714E}" srcOrd="8" destOrd="0" presId="urn:microsoft.com/office/officeart/2005/8/layout/radial5"/>
    <dgm:cxn modelId="{B3D9C40D-933F-4A69-A5C8-168B9A6D7142}" type="presParOf" srcId="{FDB4EE40-74AB-4DBF-84A4-9B8BAED0E19E}" destId="{95A94D0E-6759-41C2-8330-178D41F4EF6B}" srcOrd="9" destOrd="0" presId="urn:microsoft.com/office/officeart/2005/8/layout/radial5"/>
    <dgm:cxn modelId="{816F25D1-C565-4BE7-9FDC-18C90F652A40}" type="presParOf" srcId="{95A94D0E-6759-41C2-8330-178D41F4EF6B}" destId="{25E06A36-8864-4FCA-A230-FA5AC220ABA2}" srcOrd="0" destOrd="0" presId="urn:microsoft.com/office/officeart/2005/8/layout/radial5"/>
    <dgm:cxn modelId="{4A40E112-6167-489A-A496-F2F14586D00E}" type="presParOf" srcId="{FDB4EE40-74AB-4DBF-84A4-9B8BAED0E19E}" destId="{9529F031-15A9-427C-9B4F-DD788EA6DA7F}" srcOrd="10" destOrd="0" presId="urn:microsoft.com/office/officeart/2005/8/layout/radial5"/>
    <dgm:cxn modelId="{9B4AD296-A1EB-4983-9FA6-6C65A7E31587}" type="presParOf" srcId="{FDB4EE40-74AB-4DBF-84A4-9B8BAED0E19E}" destId="{CAC253E4-04D6-41CA-8CBA-017A1067CBB5}" srcOrd="11" destOrd="0" presId="urn:microsoft.com/office/officeart/2005/8/layout/radial5"/>
    <dgm:cxn modelId="{860509A0-D7C7-43DF-9E19-0C4864F5067E}" type="presParOf" srcId="{CAC253E4-04D6-41CA-8CBA-017A1067CBB5}" destId="{7D5D7B7D-0427-421D-B99B-2D1B1418AB6A}" srcOrd="0" destOrd="0" presId="urn:microsoft.com/office/officeart/2005/8/layout/radial5"/>
    <dgm:cxn modelId="{38A071B2-3F4B-464A-A5E8-E457FDDF1A8E}" type="presParOf" srcId="{FDB4EE40-74AB-4DBF-84A4-9B8BAED0E19E}" destId="{AC08F321-CE41-4553-B775-A7E5B6113EAA}" srcOrd="12" destOrd="0" presId="urn:microsoft.com/office/officeart/2005/8/layout/radial5"/>
    <dgm:cxn modelId="{F164296E-50D0-4E1A-A723-8C6527B332ED}" type="presParOf" srcId="{FDB4EE40-74AB-4DBF-84A4-9B8BAED0E19E}" destId="{17FA6192-A993-45F2-A7B5-7CC958317060}" srcOrd="13" destOrd="0" presId="urn:microsoft.com/office/officeart/2005/8/layout/radial5"/>
    <dgm:cxn modelId="{7C4548A6-9FFE-4158-8B34-325D05E9DD6F}" type="presParOf" srcId="{17FA6192-A993-45F2-A7B5-7CC958317060}" destId="{811A5531-BE5B-4296-96DC-501057572E93}" srcOrd="0" destOrd="0" presId="urn:microsoft.com/office/officeart/2005/8/layout/radial5"/>
    <dgm:cxn modelId="{2434081C-57FC-466F-ABC5-7688D812DF60}" type="presParOf" srcId="{FDB4EE40-74AB-4DBF-84A4-9B8BAED0E19E}" destId="{07D3E69A-22B2-4F82-A41C-E88F37988671}"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C6DEC-051B-49E2-9561-11933FF0E255}">
      <dsp:nvSpPr>
        <dsp:cNvPr id="0" name=""/>
        <dsp:cNvSpPr/>
      </dsp:nvSpPr>
      <dsp:spPr>
        <a:xfrm>
          <a:off x="1590231" y="1507512"/>
          <a:ext cx="1124627" cy="836950"/>
        </a:xfrm>
        <a:prstGeom prst="ellipse">
          <a:avLst/>
        </a:prstGeom>
        <a:solidFill>
          <a:schemeClr val="accent1"/>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rPr>
            <a:t>Our approach</a:t>
          </a:r>
        </a:p>
      </dsp:txBody>
      <dsp:txXfrm>
        <a:off x="1754929" y="1630080"/>
        <a:ext cx="795231" cy="591814"/>
      </dsp:txXfrm>
    </dsp:sp>
    <dsp:sp modelId="{91750B21-E9B2-4BBF-BE5A-05011109D0F4}">
      <dsp:nvSpPr>
        <dsp:cNvPr id="0" name=""/>
        <dsp:cNvSpPr/>
      </dsp:nvSpPr>
      <dsp:spPr>
        <a:xfrm rot="16200000">
          <a:off x="2022181" y="1096767"/>
          <a:ext cx="260726" cy="34431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061290" y="1204738"/>
        <a:ext cx="182508" cy="206588"/>
      </dsp:txXfrm>
    </dsp:sp>
    <dsp:sp modelId="{8F8DE7FE-B8D8-4610-AE6A-98A9ECEA1275}">
      <dsp:nvSpPr>
        <dsp:cNvPr id="0" name=""/>
        <dsp:cNvSpPr/>
      </dsp:nvSpPr>
      <dsp:spPr>
        <a:xfrm>
          <a:off x="1536368" y="2893"/>
          <a:ext cx="1232353" cy="1012682"/>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Max movement</a:t>
          </a:r>
        </a:p>
      </dsp:txBody>
      <dsp:txXfrm>
        <a:off x="1716842" y="151197"/>
        <a:ext cx="871405" cy="716074"/>
      </dsp:txXfrm>
    </dsp:sp>
    <dsp:sp modelId="{94E4B1E8-7C08-4B34-A543-61C5533D119B}">
      <dsp:nvSpPr>
        <dsp:cNvPr id="0" name=""/>
        <dsp:cNvSpPr/>
      </dsp:nvSpPr>
      <dsp:spPr>
        <a:xfrm rot="20518207">
          <a:off x="2738228" y="1532200"/>
          <a:ext cx="190437" cy="34431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739631" y="1609903"/>
        <a:ext cx="133306" cy="206588"/>
      </dsp:txXfrm>
    </dsp:sp>
    <dsp:sp modelId="{6AC81A30-A771-4561-AF91-FC7067B902EF}">
      <dsp:nvSpPr>
        <dsp:cNvPr id="0" name=""/>
        <dsp:cNvSpPr/>
      </dsp:nvSpPr>
      <dsp:spPr>
        <a:xfrm>
          <a:off x="2961197" y="947996"/>
          <a:ext cx="1280729" cy="1012682"/>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Avg Movement</a:t>
          </a:r>
        </a:p>
      </dsp:txBody>
      <dsp:txXfrm>
        <a:off x="3148755" y="1096300"/>
        <a:ext cx="905613" cy="716074"/>
      </dsp:txXfrm>
    </dsp:sp>
    <dsp:sp modelId="{10776283-5CFB-4A7F-B9E8-BE7494F38C61}">
      <dsp:nvSpPr>
        <dsp:cNvPr id="0" name=""/>
        <dsp:cNvSpPr/>
      </dsp:nvSpPr>
      <dsp:spPr>
        <a:xfrm rot="3240000">
          <a:off x="2428756" y="2293210"/>
          <a:ext cx="231339" cy="34431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443060" y="2333998"/>
        <a:ext cx="161937" cy="206588"/>
      </dsp:txXfrm>
    </dsp:sp>
    <dsp:sp modelId="{E9F369FF-D96D-4BB6-ADAD-C6CF19A3EA09}">
      <dsp:nvSpPr>
        <dsp:cNvPr id="0" name=""/>
        <dsp:cNvSpPr/>
      </dsp:nvSpPr>
      <dsp:spPr>
        <a:xfrm>
          <a:off x="2417526" y="2565823"/>
          <a:ext cx="1135530" cy="1012682"/>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Complex regions</a:t>
          </a:r>
        </a:p>
      </dsp:txBody>
      <dsp:txXfrm>
        <a:off x="2583821" y="2714127"/>
        <a:ext cx="802940" cy="716074"/>
      </dsp:txXfrm>
    </dsp:sp>
    <dsp:sp modelId="{6753B4B8-A1D2-4F4B-9297-EA0F9225051E}">
      <dsp:nvSpPr>
        <dsp:cNvPr id="0" name=""/>
        <dsp:cNvSpPr/>
      </dsp:nvSpPr>
      <dsp:spPr>
        <a:xfrm rot="7560000">
          <a:off x="1649584" y="2289936"/>
          <a:ext cx="226916" cy="34431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1703628" y="2331261"/>
        <a:ext cx="158841" cy="206588"/>
      </dsp:txXfrm>
    </dsp:sp>
    <dsp:sp modelId="{87306E33-7F1A-4845-B06F-8B2C2E4A5D5C}">
      <dsp:nvSpPr>
        <dsp:cNvPr id="0" name=""/>
        <dsp:cNvSpPr/>
      </dsp:nvSpPr>
      <dsp:spPr>
        <a:xfrm>
          <a:off x="719667" y="2565823"/>
          <a:ext cx="1200261" cy="1012682"/>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Cell order</a:t>
          </a:r>
        </a:p>
      </dsp:txBody>
      <dsp:txXfrm>
        <a:off x="895441" y="2714127"/>
        <a:ext cx="848713" cy="716074"/>
      </dsp:txXfrm>
    </dsp:sp>
    <dsp:sp modelId="{95A94D0E-6759-41C2-8330-178D41F4EF6B}">
      <dsp:nvSpPr>
        <dsp:cNvPr id="0" name=""/>
        <dsp:cNvSpPr/>
      </dsp:nvSpPr>
      <dsp:spPr>
        <a:xfrm rot="11881253">
          <a:off x="1378887" y="1532821"/>
          <a:ext cx="188601" cy="34431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1434079" y="1610435"/>
        <a:ext cx="132021" cy="206588"/>
      </dsp:txXfrm>
    </dsp:sp>
    <dsp:sp modelId="{9529F031-15A9-427C-9B4F-DD788EA6DA7F}">
      <dsp:nvSpPr>
        <dsp:cNvPr id="0" name=""/>
        <dsp:cNvSpPr/>
      </dsp:nvSpPr>
      <dsp:spPr>
        <a:xfrm>
          <a:off x="135349" y="959269"/>
          <a:ext cx="1204109" cy="1012682"/>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Different cell types</a:t>
          </a:r>
        </a:p>
      </dsp:txBody>
      <dsp:txXfrm>
        <a:off x="311687" y="1107573"/>
        <a:ext cx="851433" cy="7160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36DF4C-676D-4F24-B0C3-C28F821AE168}">
      <dsp:nvSpPr>
        <dsp:cNvPr id="0" name=""/>
        <dsp:cNvSpPr/>
      </dsp:nvSpPr>
      <dsp:spPr>
        <a:xfrm rot="5400000">
          <a:off x="3182397" y="-1189874"/>
          <a:ext cx="785812" cy="3364992"/>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Better timing</a:t>
          </a:r>
        </a:p>
        <a:p>
          <a:pPr marL="228600" lvl="1" indent="-228600" algn="l" defTabSz="889000">
            <a:lnSpc>
              <a:spcPct val="90000"/>
            </a:lnSpc>
            <a:spcBef>
              <a:spcPct val="0"/>
            </a:spcBef>
            <a:spcAft>
              <a:spcPct val="15000"/>
            </a:spcAft>
            <a:buChar char="•"/>
          </a:pPr>
          <a:r>
            <a:rPr lang="en-US" sz="2000" kern="1200" dirty="0"/>
            <a:t>Better HPWL</a:t>
          </a:r>
        </a:p>
      </dsp:txBody>
      <dsp:txXfrm rot="-5400000">
        <a:off x="1892807" y="138076"/>
        <a:ext cx="3326632" cy="709092"/>
      </dsp:txXfrm>
    </dsp:sp>
    <dsp:sp modelId="{3F654AEE-20D8-4385-B956-BCEC15F05CDB}">
      <dsp:nvSpPr>
        <dsp:cNvPr id="0" name=""/>
        <dsp:cNvSpPr/>
      </dsp:nvSpPr>
      <dsp:spPr>
        <a:xfrm>
          <a:off x="0" y="1488"/>
          <a:ext cx="1892808" cy="98226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Less perturbation of LB</a:t>
          </a:r>
        </a:p>
      </dsp:txBody>
      <dsp:txXfrm>
        <a:off x="47950" y="49438"/>
        <a:ext cx="1796908" cy="886365"/>
      </dsp:txXfrm>
    </dsp:sp>
    <dsp:sp modelId="{073D23AC-5BFF-4B0D-9E7C-DDB049082425}">
      <dsp:nvSpPr>
        <dsp:cNvPr id="0" name=""/>
        <dsp:cNvSpPr/>
      </dsp:nvSpPr>
      <dsp:spPr>
        <a:xfrm rot="5400000">
          <a:off x="3182397" y="-158496"/>
          <a:ext cx="785812" cy="3364992"/>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Handling complex regions</a:t>
          </a:r>
        </a:p>
        <a:p>
          <a:pPr marL="228600" lvl="1" indent="-228600" algn="l" defTabSz="889000">
            <a:lnSpc>
              <a:spcPct val="90000"/>
            </a:lnSpc>
            <a:spcBef>
              <a:spcPct val="0"/>
            </a:spcBef>
            <a:spcAft>
              <a:spcPct val="15000"/>
            </a:spcAft>
            <a:buChar char="•"/>
          </a:pPr>
          <a:r>
            <a:rPr lang="en-US" sz="2000" kern="1200" dirty="0"/>
            <a:t>No deadlock</a:t>
          </a:r>
        </a:p>
      </dsp:txBody>
      <dsp:txXfrm rot="-5400000">
        <a:off x="1892807" y="1169454"/>
        <a:ext cx="3326632" cy="709092"/>
      </dsp:txXfrm>
    </dsp:sp>
    <dsp:sp modelId="{DEA20A34-2143-4D43-8CD0-7B316FE4BB2B}">
      <dsp:nvSpPr>
        <dsp:cNvPr id="0" name=""/>
        <dsp:cNvSpPr/>
      </dsp:nvSpPr>
      <dsp:spPr>
        <a:xfrm>
          <a:off x="0" y="1032867"/>
          <a:ext cx="1892808" cy="98226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Robust</a:t>
          </a:r>
        </a:p>
      </dsp:txBody>
      <dsp:txXfrm>
        <a:off x="47950" y="1080817"/>
        <a:ext cx="1796908" cy="886365"/>
      </dsp:txXfrm>
    </dsp:sp>
    <dsp:sp modelId="{5DA62B84-C221-4CF7-BE39-D4D36ECE8007}">
      <dsp:nvSpPr>
        <dsp:cNvPr id="0" name=""/>
        <dsp:cNvSpPr/>
      </dsp:nvSpPr>
      <dsp:spPr>
        <a:xfrm rot="5400000">
          <a:off x="3182397" y="872882"/>
          <a:ext cx="785812" cy="3364992"/>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Efficient runtime</a:t>
          </a:r>
        </a:p>
        <a:p>
          <a:pPr marL="228600" lvl="1" indent="-228600" algn="l" defTabSz="889000">
            <a:lnSpc>
              <a:spcPct val="90000"/>
            </a:lnSpc>
            <a:spcBef>
              <a:spcPct val="0"/>
            </a:spcBef>
            <a:spcAft>
              <a:spcPct val="15000"/>
            </a:spcAft>
            <a:buChar char="•"/>
          </a:pPr>
          <a:r>
            <a:rPr lang="en-US" sz="2000" kern="1200" dirty="0"/>
            <a:t>Not limited to architecture</a:t>
          </a:r>
        </a:p>
      </dsp:txBody>
      <dsp:txXfrm rot="-5400000">
        <a:off x="1892807" y="2200832"/>
        <a:ext cx="3326632" cy="709092"/>
      </dsp:txXfrm>
    </dsp:sp>
    <dsp:sp modelId="{7106B041-0C3E-4599-BA90-6714889B3EF9}">
      <dsp:nvSpPr>
        <dsp:cNvPr id="0" name=""/>
        <dsp:cNvSpPr/>
      </dsp:nvSpPr>
      <dsp:spPr>
        <a:xfrm>
          <a:off x="0" y="2064246"/>
          <a:ext cx="1892808" cy="98226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Scalable</a:t>
          </a:r>
        </a:p>
      </dsp:txBody>
      <dsp:txXfrm>
        <a:off x="47950" y="2112196"/>
        <a:ext cx="1796908" cy="8863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EA89B-3A89-4FFC-89AD-777773CAEE17}">
      <dsp:nvSpPr>
        <dsp:cNvPr id="0" name=""/>
        <dsp:cNvSpPr/>
      </dsp:nvSpPr>
      <dsp:spPr>
        <a:xfrm>
          <a:off x="0" y="0"/>
          <a:ext cx="4151896" cy="547200"/>
        </a:xfrm>
        <a:prstGeom prst="rect">
          <a:avLst/>
        </a:prstGeom>
        <a:solidFill>
          <a:schemeClr val="accent1"/>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Comment</a:t>
          </a:r>
        </a:p>
      </dsp:txBody>
      <dsp:txXfrm>
        <a:off x="0" y="0"/>
        <a:ext cx="4151896" cy="547200"/>
      </dsp:txXfrm>
    </dsp:sp>
    <dsp:sp modelId="{83CAA655-7E5C-4052-8DFF-8A819B05641E}">
      <dsp:nvSpPr>
        <dsp:cNvPr id="0" name=""/>
        <dsp:cNvSpPr/>
      </dsp:nvSpPr>
      <dsp:spPr>
        <a:xfrm>
          <a:off x="0" y="566496"/>
          <a:ext cx="4151896" cy="834480"/>
        </a:xfrm>
        <a:prstGeom prst="rect">
          <a:avLst/>
        </a:prstGeom>
        <a:solidFill>
          <a:schemeClr val="accent1">
            <a:lumMod val="20000"/>
            <a:lumOff val="80000"/>
            <a:alpha val="9000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The structure of our approach is similar to Edmonds-Karp.</a:t>
          </a:r>
        </a:p>
      </dsp:txBody>
      <dsp:txXfrm>
        <a:off x="0" y="566496"/>
        <a:ext cx="4151896" cy="8344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EA89B-3A89-4FFC-89AD-777773CAEE17}">
      <dsp:nvSpPr>
        <dsp:cNvPr id="0" name=""/>
        <dsp:cNvSpPr/>
      </dsp:nvSpPr>
      <dsp:spPr>
        <a:xfrm>
          <a:off x="0" y="0"/>
          <a:ext cx="4151896" cy="777600"/>
        </a:xfrm>
        <a:prstGeom prst="rect">
          <a:avLst/>
        </a:prstGeom>
        <a:solidFill>
          <a:schemeClr val="accent2"/>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Supply Nodes</a:t>
          </a:r>
        </a:p>
      </dsp:txBody>
      <dsp:txXfrm>
        <a:off x="0" y="0"/>
        <a:ext cx="4151896" cy="777600"/>
      </dsp:txXfrm>
    </dsp:sp>
    <dsp:sp modelId="{83CAA655-7E5C-4052-8DFF-8A819B05641E}">
      <dsp:nvSpPr>
        <dsp:cNvPr id="0" name=""/>
        <dsp:cNvSpPr/>
      </dsp:nvSpPr>
      <dsp:spPr>
        <a:xfrm>
          <a:off x="0" y="778718"/>
          <a:ext cx="4151896" cy="1371127"/>
        </a:xfrm>
        <a:prstGeom prst="rect">
          <a:avLst/>
        </a:prstGeom>
        <a:solidFill>
          <a:schemeClr val="accent1">
            <a:lumMod val="20000"/>
            <a:lumOff val="80000"/>
            <a:alpha val="9000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These are the over-capacitated (overfilled) grid sites.</a:t>
          </a:r>
        </a:p>
        <a:p>
          <a:pPr marL="228600" lvl="1" indent="-228600" algn="l" defTabSz="889000">
            <a:lnSpc>
              <a:spcPct val="90000"/>
            </a:lnSpc>
            <a:spcBef>
              <a:spcPct val="0"/>
            </a:spcBef>
            <a:spcAft>
              <a:spcPct val="15000"/>
            </a:spcAft>
            <a:buChar char="•"/>
          </a:pPr>
          <a:r>
            <a:rPr lang="en-US" sz="2000" kern="1200" dirty="0"/>
            <a:t>We want to push flow through these sites toward empty bins.</a:t>
          </a:r>
        </a:p>
      </dsp:txBody>
      <dsp:txXfrm>
        <a:off x="0" y="778718"/>
        <a:ext cx="4151896" cy="13711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C6DEC-051B-49E2-9561-11933FF0E255}">
      <dsp:nvSpPr>
        <dsp:cNvPr id="0" name=""/>
        <dsp:cNvSpPr/>
      </dsp:nvSpPr>
      <dsp:spPr>
        <a:xfrm>
          <a:off x="4869623" y="2128062"/>
          <a:ext cx="1622696" cy="1207615"/>
        </a:xfrm>
        <a:prstGeom prst="ellipse">
          <a:avLst/>
        </a:prstGeom>
        <a:solidFill>
          <a:schemeClr val="accent1"/>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Our approach</a:t>
          </a:r>
        </a:p>
      </dsp:txBody>
      <dsp:txXfrm>
        <a:off x="5107261" y="2304913"/>
        <a:ext cx="1147420" cy="853913"/>
      </dsp:txXfrm>
    </dsp:sp>
    <dsp:sp modelId="{91750B21-E9B2-4BBF-BE5A-05011109D0F4}">
      <dsp:nvSpPr>
        <dsp:cNvPr id="0" name=""/>
        <dsp:cNvSpPr/>
      </dsp:nvSpPr>
      <dsp:spPr>
        <a:xfrm rot="16200000">
          <a:off x="5478874" y="1500738"/>
          <a:ext cx="404194" cy="514895"/>
        </a:xfrm>
        <a:prstGeom prst="rightArrow">
          <a:avLst>
            <a:gd name="adj1" fmla="val 60000"/>
            <a:gd name="adj2" fmla="val 50000"/>
          </a:avLst>
        </a:prstGeom>
        <a:solidFill>
          <a:schemeClr val="dk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539503" y="1664346"/>
        <a:ext cx="282936" cy="308937"/>
      </dsp:txXfrm>
    </dsp:sp>
    <dsp:sp modelId="{8F8DE7FE-B8D8-4610-AE6A-98A9ECEA1275}">
      <dsp:nvSpPr>
        <dsp:cNvPr id="0" name=""/>
        <dsp:cNvSpPr/>
      </dsp:nvSpPr>
      <dsp:spPr>
        <a:xfrm>
          <a:off x="4851665" y="2471"/>
          <a:ext cx="1658612" cy="1362959"/>
        </a:xfrm>
        <a:prstGeom prst="ellipse">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6.4% reduction in HPWL</a:t>
          </a:r>
        </a:p>
      </dsp:txBody>
      <dsp:txXfrm>
        <a:off x="5094563" y="202072"/>
        <a:ext cx="1172816" cy="963757"/>
      </dsp:txXfrm>
    </dsp:sp>
    <dsp:sp modelId="{94E4B1E8-7C08-4B34-A543-61C5533D119B}">
      <dsp:nvSpPr>
        <dsp:cNvPr id="0" name=""/>
        <dsp:cNvSpPr/>
      </dsp:nvSpPr>
      <dsp:spPr>
        <a:xfrm rot="19284434">
          <a:off x="6316285" y="1815392"/>
          <a:ext cx="380902" cy="514895"/>
        </a:xfrm>
        <a:prstGeom prst="rightArrow">
          <a:avLst>
            <a:gd name="adj1" fmla="val 60000"/>
            <a:gd name="adj2" fmla="val 50000"/>
          </a:avLst>
        </a:prstGeom>
        <a:solidFill>
          <a:schemeClr val="dk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328763" y="1954011"/>
        <a:ext cx="266631" cy="308937"/>
      </dsp:txXfrm>
    </dsp:sp>
    <dsp:sp modelId="{6AC81A30-A771-4561-AF91-FC7067B902EF}">
      <dsp:nvSpPr>
        <dsp:cNvPr id="0" name=""/>
        <dsp:cNvSpPr/>
      </dsp:nvSpPr>
      <dsp:spPr>
        <a:xfrm>
          <a:off x="6540755" y="676374"/>
          <a:ext cx="1723721" cy="1362959"/>
        </a:xfrm>
        <a:prstGeom prst="ellipse">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Limits on max movement</a:t>
          </a:r>
        </a:p>
      </dsp:txBody>
      <dsp:txXfrm>
        <a:off x="6793188" y="875975"/>
        <a:ext cx="1218855" cy="963757"/>
      </dsp:txXfrm>
    </dsp:sp>
    <dsp:sp modelId="{10776283-5CFB-4A7F-B9E8-BE7494F38C61}">
      <dsp:nvSpPr>
        <dsp:cNvPr id="0" name=""/>
        <dsp:cNvSpPr/>
      </dsp:nvSpPr>
      <dsp:spPr>
        <a:xfrm rot="771429">
          <a:off x="6559114" y="2704668"/>
          <a:ext cx="261266" cy="514895"/>
        </a:xfrm>
        <a:prstGeom prst="rightArrow">
          <a:avLst>
            <a:gd name="adj1" fmla="val 60000"/>
            <a:gd name="adj2" fmla="val 50000"/>
          </a:avLst>
        </a:prstGeom>
        <a:solidFill>
          <a:schemeClr val="dk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560097" y="2798926"/>
        <a:ext cx="182886" cy="308937"/>
      </dsp:txXfrm>
    </dsp:sp>
    <dsp:sp modelId="{E9F369FF-D96D-4BB6-ADAD-C6CF19A3EA09}">
      <dsp:nvSpPr>
        <dsp:cNvPr id="0" name=""/>
        <dsp:cNvSpPr/>
      </dsp:nvSpPr>
      <dsp:spPr>
        <a:xfrm>
          <a:off x="6913394" y="2506094"/>
          <a:ext cx="1528300" cy="1362959"/>
        </a:xfrm>
        <a:prstGeom prst="ellipse">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Handles complex regions</a:t>
          </a:r>
        </a:p>
      </dsp:txBody>
      <dsp:txXfrm>
        <a:off x="7137208" y="2705695"/>
        <a:ext cx="1080672" cy="963757"/>
      </dsp:txXfrm>
    </dsp:sp>
    <dsp:sp modelId="{62228E1F-FE70-493D-BB70-F4227525ECA5}">
      <dsp:nvSpPr>
        <dsp:cNvPr id="0" name=""/>
        <dsp:cNvSpPr/>
      </dsp:nvSpPr>
      <dsp:spPr>
        <a:xfrm rot="3857143">
          <a:off x="5914565" y="3364243"/>
          <a:ext cx="389844" cy="514895"/>
        </a:xfrm>
        <a:prstGeom prst="rightArrow">
          <a:avLst>
            <a:gd name="adj1" fmla="val 60000"/>
            <a:gd name="adj2" fmla="val 50000"/>
          </a:avLst>
        </a:prstGeom>
        <a:solidFill>
          <a:schemeClr val="dk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5947669" y="3414536"/>
        <a:ext cx="272891" cy="308937"/>
      </dsp:txXfrm>
    </dsp:sp>
    <dsp:sp modelId="{475B4BBF-9BDC-4577-BDC0-1FC00C16714E}">
      <dsp:nvSpPr>
        <dsp:cNvPr id="0" name=""/>
        <dsp:cNvSpPr/>
      </dsp:nvSpPr>
      <dsp:spPr>
        <a:xfrm>
          <a:off x="5888050" y="3895500"/>
          <a:ext cx="1362959" cy="1362959"/>
        </a:xfrm>
        <a:prstGeom prst="ellipse">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Multi-commodity cell types</a:t>
          </a:r>
        </a:p>
      </dsp:txBody>
      <dsp:txXfrm>
        <a:off x="6087651" y="4095101"/>
        <a:ext cx="963757" cy="963757"/>
      </dsp:txXfrm>
    </dsp:sp>
    <dsp:sp modelId="{95A94D0E-6759-41C2-8330-178D41F4EF6B}">
      <dsp:nvSpPr>
        <dsp:cNvPr id="0" name=""/>
        <dsp:cNvSpPr/>
      </dsp:nvSpPr>
      <dsp:spPr>
        <a:xfrm rot="7008825">
          <a:off x="5040128" y="3357374"/>
          <a:ext cx="389130" cy="514895"/>
        </a:xfrm>
        <a:prstGeom prst="rightArrow">
          <a:avLst>
            <a:gd name="adj1" fmla="val 60000"/>
            <a:gd name="adj2" fmla="val 50000"/>
          </a:avLst>
        </a:prstGeom>
        <a:solidFill>
          <a:schemeClr val="dk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5124827" y="3408260"/>
        <a:ext cx="272391" cy="308937"/>
      </dsp:txXfrm>
    </dsp:sp>
    <dsp:sp modelId="{9529F031-15A9-427C-9B4F-DD788EA6DA7F}">
      <dsp:nvSpPr>
        <dsp:cNvPr id="0" name=""/>
        <dsp:cNvSpPr/>
      </dsp:nvSpPr>
      <dsp:spPr>
        <a:xfrm>
          <a:off x="3936834" y="3897972"/>
          <a:ext cx="1620599" cy="1362959"/>
        </a:xfrm>
        <a:prstGeom prst="ellipse">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389ps, or ~6 LUT, improvement in delay</a:t>
          </a:r>
        </a:p>
      </dsp:txBody>
      <dsp:txXfrm>
        <a:off x="4174165" y="4097573"/>
        <a:ext cx="1145937" cy="963757"/>
      </dsp:txXfrm>
    </dsp:sp>
    <dsp:sp modelId="{CAC253E4-04D6-41CA-8CBA-017A1067CBB5}">
      <dsp:nvSpPr>
        <dsp:cNvPr id="0" name=""/>
        <dsp:cNvSpPr/>
      </dsp:nvSpPr>
      <dsp:spPr>
        <a:xfrm rot="10028571">
          <a:off x="4484123" y="2713069"/>
          <a:ext cx="302525" cy="514895"/>
        </a:xfrm>
        <a:prstGeom prst="rightArrow">
          <a:avLst>
            <a:gd name="adj1" fmla="val 60000"/>
            <a:gd name="adj2" fmla="val 50000"/>
          </a:avLst>
        </a:prstGeom>
        <a:solidFill>
          <a:schemeClr val="dk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10800000">
        <a:off x="4573742" y="2805950"/>
        <a:ext cx="211768" cy="308937"/>
      </dsp:txXfrm>
    </dsp:sp>
    <dsp:sp modelId="{AC08F321-CE41-4553-B775-A7E5B6113EAA}">
      <dsp:nvSpPr>
        <dsp:cNvPr id="0" name=""/>
        <dsp:cNvSpPr/>
      </dsp:nvSpPr>
      <dsp:spPr>
        <a:xfrm>
          <a:off x="3002919" y="2506094"/>
          <a:ext cx="1362959" cy="1362959"/>
        </a:xfrm>
        <a:prstGeom prst="ellipse">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Comparable Runtime to Geometric Approaches</a:t>
          </a:r>
        </a:p>
      </dsp:txBody>
      <dsp:txXfrm>
        <a:off x="3202520" y="2705695"/>
        <a:ext cx="963757" cy="963757"/>
      </dsp:txXfrm>
    </dsp:sp>
    <dsp:sp modelId="{17FA6192-A993-45F2-A7B5-7CC958317060}">
      <dsp:nvSpPr>
        <dsp:cNvPr id="0" name=""/>
        <dsp:cNvSpPr/>
      </dsp:nvSpPr>
      <dsp:spPr>
        <a:xfrm rot="13114286">
          <a:off x="4703273" y="1833876"/>
          <a:ext cx="348959" cy="514895"/>
        </a:xfrm>
        <a:prstGeom prst="rightArrow">
          <a:avLst>
            <a:gd name="adj1" fmla="val 60000"/>
            <a:gd name="adj2" fmla="val 50000"/>
          </a:avLst>
        </a:prstGeom>
        <a:solidFill>
          <a:schemeClr val="dk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10800000">
        <a:off x="4796541" y="1969491"/>
        <a:ext cx="244271" cy="308937"/>
      </dsp:txXfrm>
    </dsp:sp>
    <dsp:sp modelId="{07D3E69A-22B2-4F82-A41C-E88F37988671}">
      <dsp:nvSpPr>
        <dsp:cNvPr id="0" name=""/>
        <dsp:cNvSpPr/>
      </dsp:nvSpPr>
      <dsp:spPr>
        <a:xfrm>
          <a:off x="3398364" y="773533"/>
          <a:ext cx="1362959" cy="1362959"/>
        </a:xfrm>
        <a:prstGeom prst="ellipse">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Generic approach, useful for other architectures</a:t>
          </a:r>
        </a:p>
      </dsp:txBody>
      <dsp:txXfrm>
        <a:off x="3597965" y="973134"/>
        <a:ext cx="963757" cy="96375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350A32-DAB4-4553-807B-A76070961177}" type="datetimeFigureOut">
              <a:rPr lang="en-US" smtClean="0"/>
              <a:t>2/22/2019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0D3449-1097-4B46-8171-C44967819D13}" type="slidenum">
              <a:rPr lang="en-US" smtClean="0"/>
              <a:t>‹#›</a:t>
            </a:fld>
            <a:endParaRPr lang="en-US"/>
          </a:p>
        </p:txBody>
      </p:sp>
    </p:spTree>
    <p:extLst>
      <p:ext uri="{BB962C8B-B14F-4D97-AF65-F5344CB8AC3E}">
        <p14:creationId xmlns:p14="http://schemas.microsoft.com/office/powerpoint/2010/main" val="4115016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0D3449-1097-4B46-8171-C44967819D13}" type="slidenum">
              <a:rPr lang="en-US" smtClean="0"/>
              <a:t>3</a:t>
            </a:fld>
            <a:endParaRPr lang="en-US"/>
          </a:p>
        </p:txBody>
      </p:sp>
    </p:spTree>
    <p:extLst>
      <p:ext uri="{BB962C8B-B14F-4D97-AF65-F5344CB8AC3E}">
        <p14:creationId xmlns:p14="http://schemas.microsoft.com/office/powerpoint/2010/main" val="3267942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Emphasizes multi-commodity nature of this problem.</a:t>
            </a:r>
          </a:p>
          <a:p>
            <a:endParaRPr lang="en-US" dirty="0"/>
          </a:p>
        </p:txBody>
      </p:sp>
      <p:sp>
        <p:nvSpPr>
          <p:cNvPr id="4" name="Slide Number Placeholder 3"/>
          <p:cNvSpPr>
            <a:spLocks noGrp="1"/>
          </p:cNvSpPr>
          <p:nvPr>
            <p:ph type="sldNum" sz="quarter" idx="5"/>
          </p:nvPr>
        </p:nvSpPr>
        <p:spPr/>
        <p:txBody>
          <a:bodyPr/>
          <a:lstStyle/>
          <a:p>
            <a:fld id="{C80D3449-1097-4B46-8171-C44967819D13}" type="slidenum">
              <a:rPr lang="en-US" smtClean="0"/>
              <a:t>11</a:t>
            </a:fld>
            <a:endParaRPr lang="en-US"/>
          </a:p>
        </p:txBody>
      </p:sp>
    </p:spTree>
    <p:extLst>
      <p:ext uri="{BB962C8B-B14F-4D97-AF65-F5344CB8AC3E}">
        <p14:creationId xmlns:p14="http://schemas.microsoft.com/office/powerpoint/2010/main" val="3608134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0D3449-1097-4B46-8171-C44967819D13}" type="slidenum">
              <a:rPr lang="en-US" smtClean="0"/>
              <a:t>12</a:t>
            </a:fld>
            <a:endParaRPr lang="en-US"/>
          </a:p>
        </p:txBody>
      </p:sp>
    </p:spTree>
    <p:extLst>
      <p:ext uri="{BB962C8B-B14F-4D97-AF65-F5344CB8AC3E}">
        <p14:creationId xmlns:p14="http://schemas.microsoft.com/office/powerpoint/2010/main" val="849069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practice, the quality of the final solution is mostly independent of the order of resolving overflowed bins because cell movements are limited</a:t>
            </a:r>
          </a:p>
          <a:p>
            <a:r>
              <a:rPr lang="en-US" dirty="0"/>
              <a:t>by Ψ ; however, sorting overflowed bins Λ in order of ascending supply values has been shown to reduce runtime. This is because resolving slightly-overflowed bins first provides more candidate paths for highly-overflowed bins later.</a:t>
            </a:r>
          </a:p>
        </p:txBody>
      </p:sp>
      <p:sp>
        <p:nvSpPr>
          <p:cNvPr id="4" name="Slide Number Placeholder 3"/>
          <p:cNvSpPr>
            <a:spLocks noGrp="1"/>
          </p:cNvSpPr>
          <p:nvPr>
            <p:ph type="sldNum" sz="quarter" idx="5"/>
          </p:nvPr>
        </p:nvSpPr>
        <p:spPr/>
        <p:txBody>
          <a:bodyPr/>
          <a:lstStyle/>
          <a:p>
            <a:fld id="{C80D3449-1097-4B46-8171-C44967819D13}" type="slidenum">
              <a:rPr lang="en-US" smtClean="0"/>
              <a:t>13</a:t>
            </a:fld>
            <a:endParaRPr lang="en-US"/>
          </a:p>
        </p:txBody>
      </p:sp>
    </p:spTree>
    <p:extLst>
      <p:ext uri="{BB962C8B-B14F-4D97-AF65-F5344CB8AC3E}">
        <p14:creationId xmlns:p14="http://schemas.microsoft.com/office/powerpoint/2010/main" val="2210376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0D3449-1097-4B46-8171-C44967819D13}" type="slidenum">
              <a:rPr lang="en-US" smtClean="0"/>
              <a:t>17</a:t>
            </a:fld>
            <a:endParaRPr lang="en-US"/>
          </a:p>
        </p:txBody>
      </p:sp>
    </p:spTree>
    <p:extLst>
      <p:ext uri="{BB962C8B-B14F-4D97-AF65-F5344CB8AC3E}">
        <p14:creationId xmlns:p14="http://schemas.microsoft.com/office/powerpoint/2010/main" val="982322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this figure, v1 and v2 are overflowed bins with 2 objects each, while v3 is a sink bin. </a:t>
            </a:r>
          </a:p>
          <a:p>
            <a:endParaRPr lang="en-US" dirty="0"/>
          </a:p>
          <a:p>
            <a:r>
              <a:rPr lang="en-US" dirty="0"/>
              <a:t>Bins v1 and v3 are overlapping with region R2  while v2 is overlapping with both regions R1 and R2. </a:t>
            </a:r>
          </a:p>
          <a:p>
            <a:endParaRPr lang="en-US" dirty="0"/>
          </a:p>
        </p:txBody>
      </p:sp>
      <p:sp>
        <p:nvSpPr>
          <p:cNvPr id="4" name="Slide Number Placeholder 3"/>
          <p:cNvSpPr>
            <a:spLocks noGrp="1"/>
          </p:cNvSpPr>
          <p:nvPr>
            <p:ph type="sldNum" sz="quarter" idx="5"/>
          </p:nvPr>
        </p:nvSpPr>
        <p:spPr/>
        <p:txBody>
          <a:bodyPr/>
          <a:lstStyle/>
          <a:p>
            <a:fld id="{C80D3449-1097-4B46-8171-C44967819D13}" type="slidenum">
              <a:rPr lang="en-US" smtClean="0"/>
              <a:t>18</a:t>
            </a:fld>
            <a:endParaRPr lang="en-US"/>
          </a:p>
        </p:txBody>
      </p:sp>
    </p:spTree>
    <p:extLst>
      <p:ext uri="{BB962C8B-B14F-4D97-AF65-F5344CB8AC3E}">
        <p14:creationId xmlns:p14="http://schemas.microsoft.com/office/powerpoint/2010/main" val="227973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the closest object to bin v3 is moved to sink bin v3 such that the object must be </a:t>
            </a:r>
            <a:r>
              <a:rPr lang="en-US" i="1" dirty="0"/>
              <a:t>compatible </a:t>
            </a:r>
            <a:r>
              <a:rPr lang="en-US" dirty="0"/>
              <a:t>with the target bin v3. </a:t>
            </a:r>
          </a:p>
          <a:p>
            <a:endParaRPr lang="en-US" dirty="0"/>
          </a:p>
          <a:p>
            <a:r>
              <a:rPr lang="en-US" dirty="0"/>
              <a:t>c3 is not compatible with bin v3 because c3 is assigned to Red region while v3 is overlapping with only the Blue region. </a:t>
            </a:r>
          </a:p>
        </p:txBody>
      </p:sp>
      <p:sp>
        <p:nvSpPr>
          <p:cNvPr id="4" name="Slide Number Placeholder 3"/>
          <p:cNvSpPr>
            <a:spLocks noGrp="1"/>
          </p:cNvSpPr>
          <p:nvPr>
            <p:ph type="sldNum" sz="quarter" idx="5"/>
          </p:nvPr>
        </p:nvSpPr>
        <p:spPr/>
        <p:txBody>
          <a:bodyPr/>
          <a:lstStyle/>
          <a:p>
            <a:fld id="{C80D3449-1097-4B46-8171-C44967819D13}" type="slidenum">
              <a:rPr lang="en-US" smtClean="0"/>
              <a:t>19</a:t>
            </a:fld>
            <a:endParaRPr lang="en-US"/>
          </a:p>
        </p:txBody>
      </p:sp>
    </p:spTree>
    <p:extLst>
      <p:ext uri="{BB962C8B-B14F-4D97-AF65-F5344CB8AC3E}">
        <p14:creationId xmlns:p14="http://schemas.microsoft.com/office/powerpoint/2010/main" val="4147282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the closest compatible object to bin v2 is moved to v2. </a:t>
            </a:r>
          </a:p>
          <a:p>
            <a:endParaRPr lang="en-US" dirty="0"/>
          </a:p>
          <a:p>
            <a:r>
              <a:rPr lang="en-US" dirty="0"/>
              <a:t>No new overflowed bin is introduced and the source bin (v1) in the augmentation path is no longer overflowed.</a:t>
            </a:r>
            <a:br>
              <a:rPr lang="en-US" dirty="0"/>
            </a:br>
            <a:br>
              <a:rPr lang="en-US" dirty="0"/>
            </a:br>
            <a:br>
              <a:rPr lang="en-US" dirty="0"/>
            </a:br>
            <a:r>
              <a:rPr lang="en-US" dirty="0"/>
              <a:t>The location of each logical cluster is updated based on the location (</a:t>
            </a:r>
            <a:r>
              <a:rPr lang="en-US" dirty="0" err="1"/>
              <a:t>centre</a:t>
            </a:r>
            <a:r>
              <a:rPr lang="en-US" dirty="0"/>
              <a:t> of gravity) of its representing object (or objects).  Hence, the solution</a:t>
            </a:r>
          </a:p>
          <a:p>
            <a:r>
              <a:rPr lang="en-US" dirty="0"/>
              <a:t>provided is well-spread as clusters represented by single objects are fully-legalized, while minor overlaps </a:t>
            </a:r>
            <a:r>
              <a:rPr lang="en-US"/>
              <a:t>are permitted for </a:t>
            </a:r>
            <a:r>
              <a:rPr lang="en-US" dirty="0"/>
              <a:t>clusters represented by multiple </a:t>
            </a:r>
            <a:r>
              <a:rPr lang="en-US"/>
              <a:t>objects.</a:t>
            </a:r>
          </a:p>
          <a:p>
            <a:endParaRPr lang="en-US" dirty="0"/>
          </a:p>
        </p:txBody>
      </p:sp>
      <p:sp>
        <p:nvSpPr>
          <p:cNvPr id="4" name="Slide Number Placeholder 3"/>
          <p:cNvSpPr>
            <a:spLocks noGrp="1"/>
          </p:cNvSpPr>
          <p:nvPr>
            <p:ph type="sldNum" sz="quarter" idx="5"/>
          </p:nvPr>
        </p:nvSpPr>
        <p:spPr/>
        <p:txBody>
          <a:bodyPr/>
          <a:lstStyle/>
          <a:p>
            <a:fld id="{C80D3449-1097-4B46-8171-C44967819D13}" type="slidenum">
              <a:rPr lang="en-US" smtClean="0"/>
              <a:t>20</a:t>
            </a:fld>
            <a:endParaRPr lang="en-US"/>
          </a:p>
        </p:txBody>
      </p:sp>
    </p:spTree>
    <p:extLst>
      <p:ext uri="{BB962C8B-B14F-4D97-AF65-F5344CB8AC3E}">
        <p14:creationId xmlns:p14="http://schemas.microsoft.com/office/powerpoint/2010/main" val="21638767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06E3CF6-72B6-2D41-B847-1E44788D4E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3343" y="3295464"/>
            <a:ext cx="2590053" cy="862501"/>
          </a:xfrm>
          <a:prstGeom prst="rect">
            <a:avLst/>
          </a:prstGeom>
        </p:spPr>
      </p:pic>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r="-90"/>
          <a:stretch/>
        </p:blipFill>
        <p:spPr>
          <a:xfrm>
            <a:off x="0" y="1689069"/>
            <a:ext cx="12192000" cy="2120907"/>
          </a:xfrm>
          <a:prstGeom prst="rect">
            <a:avLst/>
          </a:prstGeom>
        </p:spPr>
      </p:pic>
      <p:sp>
        <p:nvSpPr>
          <p:cNvPr id="11" name="Rectangle 10"/>
          <p:cNvSpPr/>
          <p:nvPr/>
        </p:nvSpPr>
        <p:spPr>
          <a:xfrm>
            <a:off x="2540000" y="6611938"/>
            <a:ext cx="7112000" cy="246062"/>
          </a:xfrm>
          <a:prstGeom prst="rect">
            <a:avLst/>
          </a:prstGeom>
        </p:spPr>
        <p:txBody>
          <a:bodyPr>
            <a:spAutoFit/>
          </a:bodyPr>
          <a:lstStyle/>
          <a:p>
            <a:pPr algn="ctr" fontAlgn="auto">
              <a:spcBef>
                <a:spcPts val="0"/>
              </a:spcBef>
              <a:spcAft>
                <a:spcPts val="0"/>
              </a:spcAft>
              <a:defRPr/>
            </a:pPr>
            <a:r>
              <a:rPr lang="en-US" sz="1000" kern="1200">
                <a:solidFill>
                  <a:schemeClr val="tx1"/>
                </a:solidFill>
                <a:latin typeface="Arial" pitchFamily="34" charset="0"/>
                <a:ea typeface="ＭＳ Ｐゴシック" pitchFamily="34" charset="-128"/>
                <a:cs typeface="+mn-cs"/>
              </a:rPr>
              <a:t>© 2019 Microsemi,</a:t>
            </a:r>
            <a:r>
              <a:rPr lang="en-US" sz="1000" kern="1200" baseline="0">
                <a:solidFill>
                  <a:schemeClr val="tx1"/>
                </a:solidFill>
                <a:latin typeface="Arial" pitchFamily="34" charset="0"/>
                <a:ea typeface="ＭＳ Ｐゴシック" pitchFamily="34" charset="-128"/>
                <a:cs typeface="+mn-cs"/>
              </a:rPr>
              <a:t> a wholly owned subsidiary of Microchip Technology Inc.</a:t>
            </a:r>
            <a:endParaRPr lang="en-US" sz="1000" kern="1200">
              <a:solidFill>
                <a:schemeClr val="tx1"/>
              </a:solidFill>
              <a:latin typeface="Arial" pitchFamily="34" charset="0"/>
              <a:ea typeface="ＭＳ Ｐゴシック" pitchFamily="34" charset="-128"/>
              <a:cs typeface="+mn-cs"/>
            </a:endParaRPr>
          </a:p>
        </p:txBody>
      </p:sp>
      <p:sp>
        <p:nvSpPr>
          <p:cNvPr id="2" name="Title 1"/>
          <p:cNvSpPr>
            <a:spLocks noGrp="1"/>
          </p:cNvSpPr>
          <p:nvPr>
            <p:ph type="ctrTitle"/>
          </p:nvPr>
        </p:nvSpPr>
        <p:spPr>
          <a:xfrm>
            <a:off x="1219200" y="3810000"/>
            <a:ext cx="9753600" cy="1066800"/>
          </a:xfrm>
        </p:spPr>
        <p:txBody>
          <a:bodyPr anchor="b">
            <a:normAutofit/>
          </a:bodyPr>
          <a:lstStyle>
            <a:lvl1pPr>
              <a:lnSpc>
                <a:spcPct val="90000"/>
              </a:lnSpc>
              <a:spcBef>
                <a:spcPts val="0"/>
              </a:spcBef>
              <a:defRPr sz="3400" b="1">
                <a:solidFill>
                  <a:srgbClr val="0C499C"/>
                </a:solidFill>
              </a:defRPr>
            </a:lvl1pPr>
          </a:lstStyle>
          <a:p>
            <a:r>
              <a:rPr lang="en-US"/>
              <a:t>Click to edit Master title style</a:t>
            </a:r>
          </a:p>
        </p:txBody>
      </p:sp>
      <p:sp>
        <p:nvSpPr>
          <p:cNvPr id="3" name="Subtitle 2"/>
          <p:cNvSpPr>
            <a:spLocks noGrp="1"/>
          </p:cNvSpPr>
          <p:nvPr>
            <p:ph type="subTitle" idx="1"/>
          </p:nvPr>
        </p:nvSpPr>
        <p:spPr>
          <a:xfrm>
            <a:off x="1219200" y="4876800"/>
            <a:ext cx="9753600" cy="1371600"/>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0" name="Slide Number Placeholder 5"/>
          <p:cNvSpPr txBox="1">
            <a:spLocks/>
          </p:cNvSpPr>
          <p:nvPr/>
        </p:nvSpPr>
        <p:spPr>
          <a:xfrm>
            <a:off x="9226551" y="6588130"/>
            <a:ext cx="2844800"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pPr algn="r">
              <a:defRPr/>
            </a:pPr>
            <a:fld id="{AE71AD8B-CB87-4DB0-8C69-27A90145503C}" type="slidenum">
              <a:rPr lang="en-US" sz="900" smtClean="0">
                <a:latin typeface="+mn-lt"/>
                <a:ea typeface="+mn-ea"/>
                <a:cs typeface="+mn-cs"/>
              </a:rPr>
              <a:pPr algn="r">
                <a:defRPr/>
              </a:pPr>
              <a:t>‹#›</a:t>
            </a:fld>
            <a:endParaRPr lang="en-US" sz="900">
              <a:latin typeface="+mn-lt"/>
              <a:ea typeface="+mn-ea"/>
              <a:cs typeface="+mn-cs"/>
            </a:endParaRPr>
          </a:p>
        </p:txBody>
      </p:sp>
      <p:sp>
        <p:nvSpPr>
          <p:cNvPr id="8" name="Freeform 7"/>
          <p:cNvSpPr/>
          <p:nvPr/>
        </p:nvSpPr>
        <p:spPr bwMode="auto">
          <a:xfrm rot="10800000">
            <a:off x="0" y="1066801"/>
            <a:ext cx="12192000" cy="533400"/>
          </a:xfrm>
          <a:custGeom>
            <a:avLst/>
            <a:gdLst>
              <a:gd name="connsiteX0" fmla="*/ 0 w 7620000"/>
              <a:gd name="connsiteY0" fmla="*/ 0 h 838200"/>
              <a:gd name="connsiteX1" fmla="*/ 7620000 w 7620000"/>
              <a:gd name="connsiteY1" fmla="*/ 0 h 838200"/>
              <a:gd name="connsiteX2" fmla="*/ 7620000 w 7620000"/>
              <a:gd name="connsiteY2" fmla="*/ 838200 h 838200"/>
              <a:gd name="connsiteX3" fmla="*/ 0 w 7620000"/>
              <a:gd name="connsiteY3" fmla="*/ 838200 h 838200"/>
              <a:gd name="connsiteX4" fmla="*/ 0 w 7620000"/>
              <a:gd name="connsiteY4" fmla="*/ 0 h 838200"/>
              <a:gd name="connsiteX0" fmla="*/ 304800 w 7620000"/>
              <a:gd name="connsiteY0" fmla="*/ 0 h 838200"/>
              <a:gd name="connsiteX1" fmla="*/ 7620000 w 7620000"/>
              <a:gd name="connsiteY1" fmla="*/ 0 h 838200"/>
              <a:gd name="connsiteX2" fmla="*/ 7620000 w 7620000"/>
              <a:gd name="connsiteY2" fmla="*/ 838200 h 838200"/>
              <a:gd name="connsiteX3" fmla="*/ 0 w 7620000"/>
              <a:gd name="connsiteY3" fmla="*/ 838200 h 838200"/>
              <a:gd name="connsiteX4" fmla="*/ 304800 w 7620000"/>
              <a:gd name="connsiteY4" fmla="*/ 0 h 838200"/>
              <a:gd name="connsiteX0" fmla="*/ 304800 w 7620000"/>
              <a:gd name="connsiteY0" fmla="*/ 838200 h 1676400"/>
              <a:gd name="connsiteX1" fmla="*/ 7620000 w 7620000"/>
              <a:gd name="connsiteY1" fmla="*/ 838200 h 1676400"/>
              <a:gd name="connsiteX2" fmla="*/ 7620000 w 7620000"/>
              <a:gd name="connsiteY2" fmla="*/ 1676400 h 1676400"/>
              <a:gd name="connsiteX3" fmla="*/ 0 w 7620000"/>
              <a:gd name="connsiteY3" fmla="*/ 0 h 1676400"/>
              <a:gd name="connsiteX4" fmla="*/ 304800 w 7620000"/>
              <a:gd name="connsiteY4" fmla="*/ 838200 h 1676400"/>
              <a:gd name="connsiteX0" fmla="*/ 304800 w 7620000"/>
              <a:gd name="connsiteY0" fmla="*/ 838200 h 838200"/>
              <a:gd name="connsiteX1" fmla="*/ 7620000 w 7620000"/>
              <a:gd name="connsiteY1" fmla="*/ 838200 h 838200"/>
              <a:gd name="connsiteX2" fmla="*/ 7620000 w 7620000"/>
              <a:gd name="connsiteY2" fmla="*/ 0 h 838200"/>
              <a:gd name="connsiteX3" fmla="*/ 0 w 7620000"/>
              <a:gd name="connsiteY3" fmla="*/ 0 h 838200"/>
              <a:gd name="connsiteX4" fmla="*/ 304800 w 7620000"/>
              <a:gd name="connsiteY4" fmla="*/ 838200 h 838200"/>
              <a:gd name="connsiteX0" fmla="*/ 304800 w 7772400"/>
              <a:gd name="connsiteY0" fmla="*/ 838200 h 838200"/>
              <a:gd name="connsiteX1" fmla="*/ 7620000 w 7772400"/>
              <a:gd name="connsiteY1" fmla="*/ 838200 h 838200"/>
              <a:gd name="connsiteX2" fmla="*/ 7772400 w 7772400"/>
              <a:gd name="connsiteY2" fmla="*/ 0 h 838200"/>
              <a:gd name="connsiteX3" fmla="*/ 0 w 7772400"/>
              <a:gd name="connsiteY3" fmla="*/ 0 h 838200"/>
              <a:gd name="connsiteX4" fmla="*/ 304800 w 7772400"/>
              <a:gd name="connsiteY4" fmla="*/ 838200 h 838200"/>
              <a:gd name="connsiteX0" fmla="*/ 304800 w 7772400"/>
              <a:gd name="connsiteY0" fmla="*/ 838200 h 838200"/>
              <a:gd name="connsiteX1" fmla="*/ 7620000 w 7772400"/>
              <a:gd name="connsiteY1" fmla="*/ 838200 h 838200"/>
              <a:gd name="connsiteX2" fmla="*/ 7772400 w 7772400"/>
              <a:gd name="connsiteY2" fmla="*/ 838200 h 838200"/>
              <a:gd name="connsiteX3" fmla="*/ 7772400 w 7772400"/>
              <a:gd name="connsiteY3" fmla="*/ 0 h 838200"/>
              <a:gd name="connsiteX4" fmla="*/ 0 w 7772400"/>
              <a:gd name="connsiteY4" fmla="*/ 0 h 838200"/>
              <a:gd name="connsiteX5" fmla="*/ 304800 w 7772400"/>
              <a:gd name="connsiteY5" fmla="*/ 838200 h 838200"/>
              <a:gd name="connsiteX0" fmla="*/ 1676738 w 9144338"/>
              <a:gd name="connsiteY0" fmla="*/ 957548 h 957548"/>
              <a:gd name="connsiteX1" fmla="*/ 8991938 w 9144338"/>
              <a:gd name="connsiteY1" fmla="*/ 957548 h 957548"/>
              <a:gd name="connsiteX2" fmla="*/ 9144338 w 9144338"/>
              <a:gd name="connsiteY2" fmla="*/ 957548 h 957548"/>
              <a:gd name="connsiteX3" fmla="*/ 9144338 w 9144338"/>
              <a:gd name="connsiteY3" fmla="*/ 119348 h 957548"/>
              <a:gd name="connsiteX4" fmla="*/ 1371938 w 9144338"/>
              <a:gd name="connsiteY4" fmla="*/ 119348 h 957548"/>
              <a:gd name="connsiteX5" fmla="*/ 0 w 9144338"/>
              <a:gd name="connsiteY5" fmla="*/ 10175 h 957548"/>
              <a:gd name="connsiteX6" fmla="*/ 1676738 w 9144338"/>
              <a:gd name="connsiteY6" fmla="*/ 957548 h 957548"/>
              <a:gd name="connsiteX0" fmla="*/ 676 w 9144338"/>
              <a:gd name="connsiteY0" fmla="*/ 937198 h 957550"/>
              <a:gd name="connsiteX1" fmla="*/ 8991938 w 9144338"/>
              <a:gd name="connsiteY1" fmla="*/ 957550 h 957550"/>
              <a:gd name="connsiteX2" fmla="*/ 9144338 w 9144338"/>
              <a:gd name="connsiteY2" fmla="*/ 957550 h 957550"/>
              <a:gd name="connsiteX3" fmla="*/ 9144338 w 9144338"/>
              <a:gd name="connsiteY3" fmla="*/ 119350 h 957550"/>
              <a:gd name="connsiteX4" fmla="*/ 1371938 w 9144338"/>
              <a:gd name="connsiteY4" fmla="*/ 119350 h 957550"/>
              <a:gd name="connsiteX5" fmla="*/ 0 w 9144338"/>
              <a:gd name="connsiteY5" fmla="*/ 10177 h 957550"/>
              <a:gd name="connsiteX6" fmla="*/ 676 w 9144338"/>
              <a:gd name="connsiteY6" fmla="*/ 937198 h 957550"/>
              <a:gd name="connsiteX0" fmla="*/ 338 w 9144000"/>
              <a:gd name="connsiteY0" fmla="*/ 957544 h 977896"/>
              <a:gd name="connsiteX1" fmla="*/ 8991600 w 9144000"/>
              <a:gd name="connsiteY1" fmla="*/ 977896 h 977896"/>
              <a:gd name="connsiteX2" fmla="*/ 9144000 w 9144000"/>
              <a:gd name="connsiteY2" fmla="*/ 977896 h 977896"/>
              <a:gd name="connsiteX3" fmla="*/ 9144000 w 9144000"/>
              <a:gd name="connsiteY3" fmla="*/ 139696 h 977896"/>
              <a:gd name="connsiteX4" fmla="*/ 1371600 w 9144000"/>
              <a:gd name="connsiteY4" fmla="*/ 139696 h 977896"/>
              <a:gd name="connsiteX5" fmla="*/ 0 w 9144000"/>
              <a:gd name="connsiteY5" fmla="*/ 10176 h 977896"/>
              <a:gd name="connsiteX6" fmla="*/ 338 w 9144000"/>
              <a:gd name="connsiteY6" fmla="*/ 957544 h 977896"/>
              <a:gd name="connsiteX0" fmla="*/ 0 w 9144000"/>
              <a:gd name="connsiteY0" fmla="*/ -1 h 967719"/>
              <a:gd name="connsiteX1" fmla="*/ 338 w 9144000"/>
              <a:gd name="connsiteY1" fmla="*/ 947367 h 967719"/>
              <a:gd name="connsiteX2" fmla="*/ 8991600 w 9144000"/>
              <a:gd name="connsiteY2" fmla="*/ 967719 h 967719"/>
              <a:gd name="connsiteX3" fmla="*/ 9144000 w 9144000"/>
              <a:gd name="connsiteY3" fmla="*/ 967719 h 967719"/>
              <a:gd name="connsiteX4" fmla="*/ 9144000 w 9144000"/>
              <a:gd name="connsiteY4" fmla="*/ 129519 h 967719"/>
              <a:gd name="connsiteX5" fmla="*/ 1463040 w 9144000"/>
              <a:gd name="connsiteY5" fmla="*/ 297159 h 967719"/>
              <a:gd name="connsiteX0" fmla="*/ 0 w 9144000"/>
              <a:gd name="connsiteY0" fmla="*/ 1 h 967721"/>
              <a:gd name="connsiteX1" fmla="*/ 338 w 9144000"/>
              <a:gd name="connsiteY1" fmla="*/ 947369 h 967721"/>
              <a:gd name="connsiteX2" fmla="*/ 8991600 w 9144000"/>
              <a:gd name="connsiteY2" fmla="*/ 967721 h 967721"/>
              <a:gd name="connsiteX3" fmla="*/ 9144000 w 9144000"/>
              <a:gd name="connsiteY3" fmla="*/ 967721 h 967721"/>
              <a:gd name="connsiteX4" fmla="*/ 9144000 w 9144000"/>
              <a:gd name="connsiteY4" fmla="*/ 129521 h 967721"/>
              <a:gd name="connsiteX0" fmla="*/ 0 w 9144000"/>
              <a:gd name="connsiteY0" fmla="*/ -1 h 967719"/>
              <a:gd name="connsiteX1" fmla="*/ 338 w 9144000"/>
              <a:gd name="connsiteY1" fmla="*/ 947367 h 967719"/>
              <a:gd name="connsiteX2" fmla="*/ 8991600 w 9144000"/>
              <a:gd name="connsiteY2" fmla="*/ 967719 h 967719"/>
              <a:gd name="connsiteX3" fmla="*/ 9144000 w 9144000"/>
              <a:gd name="connsiteY3" fmla="*/ 967719 h 967719"/>
              <a:gd name="connsiteX4" fmla="*/ 9144000 w 9144000"/>
              <a:gd name="connsiteY4" fmla="*/ 129519 h 967719"/>
              <a:gd name="connsiteX0" fmla="*/ 0 w 9144000"/>
              <a:gd name="connsiteY0" fmla="*/ 20360 h 988080"/>
              <a:gd name="connsiteX1" fmla="*/ 338 w 9144000"/>
              <a:gd name="connsiteY1" fmla="*/ 967728 h 988080"/>
              <a:gd name="connsiteX2" fmla="*/ 8991600 w 9144000"/>
              <a:gd name="connsiteY2" fmla="*/ 988080 h 988080"/>
              <a:gd name="connsiteX3" fmla="*/ 9144000 w 9144000"/>
              <a:gd name="connsiteY3" fmla="*/ 988080 h 988080"/>
              <a:gd name="connsiteX4" fmla="*/ 9144000 w 9144000"/>
              <a:gd name="connsiteY4" fmla="*/ 0 h 98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988080">
                <a:moveTo>
                  <a:pt x="0" y="20360"/>
                </a:moveTo>
                <a:cubicBezTo>
                  <a:pt x="225" y="329367"/>
                  <a:pt x="113" y="658721"/>
                  <a:pt x="338" y="967728"/>
                </a:cubicBezTo>
                <a:lnTo>
                  <a:pt x="8991600" y="988080"/>
                </a:lnTo>
                <a:lnTo>
                  <a:pt x="9144000" y="988080"/>
                </a:lnTo>
                <a:lnTo>
                  <a:pt x="9144000" y="0"/>
                </a:lnTo>
              </a:path>
            </a:pathLst>
          </a:custGeom>
          <a:gradFill flip="none" rotWithShape="1">
            <a:gsLst>
              <a:gs pos="0">
                <a:srgbClr val="104A9A"/>
              </a:gs>
              <a:gs pos="100000">
                <a:srgbClr val="2DA34B"/>
              </a:gs>
              <a:gs pos="50000">
                <a:srgbClr val="1BADE9"/>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ectangle 8"/>
          <p:cNvSpPr/>
          <p:nvPr/>
        </p:nvSpPr>
        <p:spPr bwMode="auto">
          <a:xfrm>
            <a:off x="0" y="949326"/>
            <a:ext cx="12192000" cy="228600"/>
          </a:xfrm>
          <a:prstGeom prst="rect">
            <a:avLst/>
          </a:prstGeom>
          <a:solidFill>
            <a:srgbClr val="1A2127">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3" name="Freeform 12">
            <a:extLst>
              <a:ext uri="{FF2B5EF4-FFF2-40B4-BE49-F238E27FC236}">
                <a16:creationId xmlns:a16="http://schemas.microsoft.com/office/drawing/2014/main" id="{6A113C4B-BE12-9443-B558-5BD2317103AF}"/>
              </a:ext>
            </a:extLst>
          </p:cNvPr>
          <p:cNvSpPr/>
          <p:nvPr/>
        </p:nvSpPr>
        <p:spPr bwMode="auto">
          <a:xfrm>
            <a:off x="8689179" y="3190996"/>
            <a:ext cx="3502823" cy="740867"/>
          </a:xfrm>
          <a:custGeom>
            <a:avLst/>
            <a:gdLst>
              <a:gd name="connsiteX0" fmla="*/ 258403 w 3352800"/>
              <a:gd name="connsiteY0" fmla="*/ 0 h 685800"/>
              <a:gd name="connsiteX1" fmla="*/ 3352800 w 3352800"/>
              <a:gd name="connsiteY1" fmla="*/ 0 h 685800"/>
              <a:gd name="connsiteX2" fmla="*/ 3352800 w 3352800"/>
              <a:gd name="connsiteY2" fmla="*/ 0 h 685800"/>
              <a:gd name="connsiteX3" fmla="*/ 3352800 w 3352800"/>
              <a:gd name="connsiteY3" fmla="*/ 427397 h 685800"/>
              <a:gd name="connsiteX4" fmla="*/ 3094397 w 3352800"/>
              <a:gd name="connsiteY4" fmla="*/ 685800 h 685800"/>
              <a:gd name="connsiteX5" fmla="*/ 0 w 3352800"/>
              <a:gd name="connsiteY5" fmla="*/ 685800 h 685800"/>
              <a:gd name="connsiteX6" fmla="*/ 0 w 3352800"/>
              <a:gd name="connsiteY6" fmla="*/ 685800 h 685800"/>
              <a:gd name="connsiteX7" fmla="*/ 0 w 3352800"/>
              <a:gd name="connsiteY7" fmla="*/ 258403 h 685800"/>
              <a:gd name="connsiteX8" fmla="*/ 258403 w 3352800"/>
              <a:gd name="connsiteY8"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2800" h="685800">
                <a:moveTo>
                  <a:pt x="258403" y="0"/>
                </a:moveTo>
                <a:lnTo>
                  <a:pt x="3352800" y="0"/>
                </a:lnTo>
                <a:lnTo>
                  <a:pt x="3352800" y="0"/>
                </a:lnTo>
                <a:lnTo>
                  <a:pt x="3352800" y="427397"/>
                </a:lnTo>
                <a:cubicBezTo>
                  <a:pt x="3352800" y="570109"/>
                  <a:pt x="3237109" y="685800"/>
                  <a:pt x="3094397" y="685800"/>
                </a:cubicBezTo>
                <a:lnTo>
                  <a:pt x="0" y="685800"/>
                </a:lnTo>
                <a:lnTo>
                  <a:pt x="0" y="685800"/>
                </a:lnTo>
                <a:lnTo>
                  <a:pt x="0" y="258403"/>
                </a:lnTo>
                <a:cubicBezTo>
                  <a:pt x="0" y="115691"/>
                  <a:pt x="115691" y="0"/>
                  <a:pt x="258403"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17" name="Rectangle 16">
            <a:extLst>
              <a:ext uri="{FF2B5EF4-FFF2-40B4-BE49-F238E27FC236}">
                <a16:creationId xmlns:a16="http://schemas.microsoft.com/office/drawing/2014/main" id="{AC3FBE4B-5F12-E64E-A172-C173196EA8BD}"/>
              </a:ext>
            </a:extLst>
          </p:cNvPr>
          <p:cNvSpPr/>
          <p:nvPr/>
        </p:nvSpPr>
        <p:spPr>
          <a:xfrm>
            <a:off x="12028099" y="3528204"/>
            <a:ext cx="163903" cy="4054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80720" y="3290756"/>
            <a:ext cx="2670629" cy="889333"/>
          </a:xfrm>
          <a:prstGeom prst="rect">
            <a:avLst/>
          </a:prstGeom>
        </p:spPr>
      </p:pic>
    </p:spTree>
    <p:extLst>
      <p:ext uri="{BB962C8B-B14F-4D97-AF65-F5344CB8AC3E}">
        <p14:creationId xmlns:p14="http://schemas.microsoft.com/office/powerpoint/2010/main" val="2101947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ulle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idx="1"/>
          </p:nvPr>
        </p:nvSpPr>
        <p:spPr>
          <a:xfrm>
            <a:off x="304800" y="1143000"/>
            <a:ext cx="11582400" cy="5334000"/>
          </a:xfrm>
        </p:spPr>
        <p:txBody>
          <a:bodyPr/>
          <a:lstStyle>
            <a:lvl1pPr marL="287338" indent="-287338">
              <a:spcBef>
                <a:spcPts val="600"/>
              </a:spcBef>
              <a:defRPr/>
            </a:lvl1pPr>
            <a:lvl2pPr marL="571500" indent="-282575">
              <a:spcBef>
                <a:spcPts val="600"/>
              </a:spcBef>
              <a:defRPr/>
            </a:lvl2pPr>
            <a:lvl3pPr marL="860425" indent="-288925">
              <a:spcBef>
                <a:spcPts val="600"/>
              </a:spcBef>
              <a:defRPr/>
            </a:lvl3pPr>
            <a:lvl4pPr marL="1143000" indent="-282575">
              <a:spcBef>
                <a:spcPts val="600"/>
              </a:spcBef>
              <a:defRPr/>
            </a:lvl4pPr>
            <a:lvl5pPr marL="1431925" indent="-288925">
              <a:spcBef>
                <a:spcPts val="6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2830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umber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3C800-A33C-4C54-B839-3D1A1D26BC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602D56-565F-4D41-AC3B-03FBFD98C5AC}"/>
              </a:ext>
            </a:extLst>
          </p:cNvPr>
          <p:cNvSpPr>
            <a:spLocks noGrp="1"/>
          </p:cNvSpPr>
          <p:nvPr>
            <p:ph idx="1"/>
          </p:nvPr>
        </p:nvSpPr>
        <p:spPr>
          <a:xfrm>
            <a:off x="304800" y="1143000"/>
            <a:ext cx="11582400" cy="5334000"/>
          </a:xfrm>
        </p:spPr>
        <p:txBody>
          <a:bodyPr/>
          <a:lstStyle>
            <a:lvl1pPr marL="398463" indent="-398463">
              <a:spcBef>
                <a:spcPts val="600"/>
              </a:spcBef>
              <a:buFont typeface="+mj-lt"/>
              <a:buAutoNum type="arabicPeriod"/>
              <a:defRPr/>
            </a:lvl1pPr>
            <a:lvl2pPr marL="739775" indent="-341313">
              <a:spcBef>
                <a:spcPts val="600"/>
              </a:spcBef>
              <a:buFont typeface="+mj-lt"/>
              <a:buAutoNum type="alphaUcPeriod"/>
              <a:defRPr/>
            </a:lvl2pPr>
            <a:lvl3pPr marL="1030288" indent="-290513">
              <a:spcBef>
                <a:spcPts val="600"/>
              </a:spcBef>
              <a:buFont typeface="+mj-lt"/>
              <a:buAutoNum type="romanUcPeriod"/>
              <a:defRPr/>
            </a:lvl3pPr>
            <a:lvl4pPr marL="1371600" indent="-341313">
              <a:spcBef>
                <a:spcPts val="600"/>
              </a:spcBef>
              <a:buFont typeface="+mj-lt"/>
              <a:buAutoNum type="alphaLcParenR"/>
              <a:defRPr/>
            </a:lvl4pPr>
            <a:lvl5pPr marL="1604963" indent="-233363">
              <a:spcBef>
                <a:spcPts val="600"/>
              </a:spcBef>
              <a:buFont typeface="+mj-lt"/>
              <a:buAutoNum type="romanLcPerio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3251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4" name="Freeform 3"/>
          <p:cNvSpPr/>
          <p:nvPr/>
        </p:nvSpPr>
        <p:spPr>
          <a:xfrm rot="10800000">
            <a:off x="812800" y="4452938"/>
            <a:ext cx="11379200" cy="119062"/>
          </a:xfrm>
          <a:custGeom>
            <a:avLst/>
            <a:gdLst>
              <a:gd name="connsiteX0" fmla="*/ 0 w 7620000"/>
              <a:gd name="connsiteY0" fmla="*/ 0 h 838200"/>
              <a:gd name="connsiteX1" fmla="*/ 7620000 w 7620000"/>
              <a:gd name="connsiteY1" fmla="*/ 0 h 838200"/>
              <a:gd name="connsiteX2" fmla="*/ 7620000 w 7620000"/>
              <a:gd name="connsiteY2" fmla="*/ 838200 h 838200"/>
              <a:gd name="connsiteX3" fmla="*/ 0 w 7620000"/>
              <a:gd name="connsiteY3" fmla="*/ 838200 h 838200"/>
              <a:gd name="connsiteX4" fmla="*/ 0 w 7620000"/>
              <a:gd name="connsiteY4" fmla="*/ 0 h 838200"/>
              <a:gd name="connsiteX0" fmla="*/ 304800 w 7620000"/>
              <a:gd name="connsiteY0" fmla="*/ 0 h 838200"/>
              <a:gd name="connsiteX1" fmla="*/ 7620000 w 7620000"/>
              <a:gd name="connsiteY1" fmla="*/ 0 h 838200"/>
              <a:gd name="connsiteX2" fmla="*/ 7620000 w 7620000"/>
              <a:gd name="connsiteY2" fmla="*/ 838200 h 838200"/>
              <a:gd name="connsiteX3" fmla="*/ 0 w 7620000"/>
              <a:gd name="connsiteY3" fmla="*/ 838200 h 838200"/>
              <a:gd name="connsiteX4" fmla="*/ 304800 w 7620000"/>
              <a:gd name="connsiteY4" fmla="*/ 0 h 838200"/>
              <a:gd name="connsiteX0" fmla="*/ 304800 w 7620000"/>
              <a:gd name="connsiteY0" fmla="*/ 838200 h 1676400"/>
              <a:gd name="connsiteX1" fmla="*/ 7620000 w 7620000"/>
              <a:gd name="connsiteY1" fmla="*/ 838200 h 1676400"/>
              <a:gd name="connsiteX2" fmla="*/ 7620000 w 7620000"/>
              <a:gd name="connsiteY2" fmla="*/ 1676400 h 1676400"/>
              <a:gd name="connsiteX3" fmla="*/ 0 w 7620000"/>
              <a:gd name="connsiteY3" fmla="*/ 0 h 1676400"/>
              <a:gd name="connsiteX4" fmla="*/ 304800 w 7620000"/>
              <a:gd name="connsiteY4" fmla="*/ 838200 h 1676400"/>
              <a:gd name="connsiteX0" fmla="*/ 304800 w 7620000"/>
              <a:gd name="connsiteY0" fmla="*/ 838200 h 838200"/>
              <a:gd name="connsiteX1" fmla="*/ 7620000 w 7620000"/>
              <a:gd name="connsiteY1" fmla="*/ 838200 h 838200"/>
              <a:gd name="connsiteX2" fmla="*/ 7620000 w 7620000"/>
              <a:gd name="connsiteY2" fmla="*/ 0 h 838200"/>
              <a:gd name="connsiteX3" fmla="*/ 0 w 7620000"/>
              <a:gd name="connsiteY3" fmla="*/ 0 h 838200"/>
              <a:gd name="connsiteX4" fmla="*/ 304800 w 7620000"/>
              <a:gd name="connsiteY4" fmla="*/ 838200 h 838200"/>
              <a:gd name="connsiteX0" fmla="*/ 304800 w 7772400"/>
              <a:gd name="connsiteY0" fmla="*/ 838200 h 838200"/>
              <a:gd name="connsiteX1" fmla="*/ 7620000 w 7772400"/>
              <a:gd name="connsiteY1" fmla="*/ 838200 h 838200"/>
              <a:gd name="connsiteX2" fmla="*/ 7772400 w 7772400"/>
              <a:gd name="connsiteY2" fmla="*/ 0 h 838200"/>
              <a:gd name="connsiteX3" fmla="*/ 0 w 7772400"/>
              <a:gd name="connsiteY3" fmla="*/ 0 h 838200"/>
              <a:gd name="connsiteX4" fmla="*/ 304800 w 7772400"/>
              <a:gd name="connsiteY4" fmla="*/ 838200 h 838200"/>
              <a:gd name="connsiteX0" fmla="*/ 304800 w 7772400"/>
              <a:gd name="connsiteY0" fmla="*/ 838200 h 838200"/>
              <a:gd name="connsiteX1" fmla="*/ 7620000 w 7772400"/>
              <a:gd name="connsiteY1" fmla="*/ 838200 h 838200"/>
              <a:gd name="connsiteX2" fmla="*/ 7772400 w 7772400"/>
              <a:gd name="connsiteY2" fmla="*/ 838200 h 838200"/>
              <a:gd name="connsiteX3" fmla="*/ 7772400 w 7772400"/>
              <a:gd name="connsiteY3" fmla="*/ 0 h 838200"/>
              <a:gd name="connsiteX4" fmla="*/ 0 w 7772400"/>
              <a:gd name="connsiteY4" fmla="*/ 0 h 838200"/>
              <a:gd name="connsiteX5" fmla="*/ 304800 w 7772400"/>
              <a:gd name="connsiteY5" fmla="*/ 838200 h 838200"/>
              <a:gd name="connsiteX0" fmla="*/ 1676738 w 9144338"/>
              <a:gd name="connsiteY0" fmla="*/ 957548 h 957548"/>
              <a:gd name="connsiteX1" fmla="*/ 8991938 w 9144338"/>
              <a:gd name="connsiteY1" fmla="*/ 957548 h 957548"/>
              <a:gd name="connsiteX2" fmla="*/ 9144338 w 9144338"/>
              <a:gd name="connsiteY2" fmla="*/ 957548 h 957548"/>
              <a:gd name="connsiteX3" fmla="*/ 9144338 w 9144338"/>
              <a:gd name="connsiteY3" fmla="*/ 119348 h 957548"/>
              <a:gd name="connsiteX4" fmla="*/ 1371938 w 9144338"/>
              <a:gd name="connsiteY4" fmla="*/ 119348 h 957548"/>
              <a:gd name="connsiteX5" fmla="*/ 0 w 9144338"/>
              <a:gd name="connsiteY5" fmla="*/ 10175 h 957548"/>
              <a:gd name="connsiteX6" fmla="*/ 1676738 w 9144338"/>
              <a:gd name="connsiteY6" fmla="*/ 957548 h 957548"/>
              <a:gd name="connsiteX0" fmla="*/ 676 w 9144338"/>
              <a:gd name="connsiteY0" fmla="*/ 937198 h 957550"/>
              <a:gd name="connsiteX1" fmla="*/ 8991938 w 9144338"/>
              <a:gd name="connsiteY1" fmla="*/ 957550 h 957550"/>
              <a:gd name="connsiteX2" fmla="*/ 9144338 w 9144338"/>
              <a:gd name="connsiteY2" fmla="*/ 957550 h 957550"/>
              <a:gd name="connsiteX3" fmla="*/ 9144338 w 9144338"/>
              <a:gd name="connsiteY3" fmla="*/ 119350 h 957550"/>
              <a:gd name="connsiteX4" fmla="*/ 1371938 w 9144338"/>
              <a:gd name="connsiteY4" fmla="*/ 119350 h 957550"/>
              <a:gd name="connsiteX5" fmla="*/ 0 w 9144338"/>
              <a:gd name="connsiteY5" fmla="*/ 10177 h 957550"/>
              <a:gd name="connsiteX6" fmla="*/ 676 w 9144338"/>
              <a:gd name="connsiteY6" fmla="*/ 937198 h 957550"/>
              <a:gd name="connsiteX0" fmla="*/ 338 w 9144000"/>
              <a:gd name="connsiteY0" fmla="*/ 957544 h 977896"/>
              <a:gd name="connsiteX1" fmla="*/ 8991600 w 9144000"/>
              <a:gd name="connsiteY1" fmla="*/ 977896 h 977896"/>
              <a:gd name="connsiteX2" fmla="*/ 9144000 w 9144000"/>
              <a:gd name="connsiteY2" fmla="*/ 977896 h 977896"/>
              <a:gd name="connsiteX3" fmla="*/ 9144000 w 9144000"/>
              <a:gd name="connsiteY3" fmla="*/ 139696 h 977896"/>
              <a:gd name="connsiteX4" fmla="*/ 1371600 w 9144000"/>
              <a:gd name="connsiteY4" fmla="*/ 139696 h 977896"/>
              <a:gd name="connsiteX5" fmla="*/ 0 w 9144000"/>
              <a:gd name="connsiteY5" fmla="*/ 10176 h 977896"/>
              <a:gd name="connsiteX6" fmla="*/ 338 w 9144000"/>
              <a:gd name="connsiteY6" fmla="*/ 957544 h 977896"/>
              <a:gd name="connsiteX0" fmla="*/ 0 w 9144000"/>
              <a:gd name="connsiteY0" fmla="*/ -1 h 967719"/>
              <a:gd name="connsiteX1" fmla="*/ 338 w 9144000"/>
              <a:gd name="connsiteY1" fmla="*/ 947367 h 967719"/>
              <a:gd name="connsiteX2" fmla="*/ 8991600 w 9144000"/>
              <a:gd name="connsiteY2" fmla="*/ 967719 h 967719"/>
              <a:gd name="connsiteX3" fmla="*/ 9144000 w 9144000"/>
              <a:gd name="connsiteY3" fmla="*/ 967719 h 967719"/>
              <a:gd name="connsiteX4" fmla="*/ 9144000 w 9144000"/>
              <a:gd name="connsiteY4" fmla="*/ 129519 h 967719"/>
              <a:gd name="connsiteX5" fmla="*/ 1463040 w 9144000"/>
              <a:gd name="connsiteY5" fmla="*/ 297159 h 967719"/>
              <a:gd name="connsiteX0" fmla="*/ 0 w 9144000"/>
              <a:gd name="connsiteY0" fmla="*/ 1 h 967721"/>
              <a:gd name="connsiteX1" fmla="*/ 338 w 9144000"/>
              <a:gd name="connsiteY1" fmla="*/ 947369 h 967721"/>
              <a:gd name="connsiteX2" fmla="*/ 8991600 w 9144000"/>
              <a:gd name="connsiteY2" fmla="*/ 967721 h 967721"/>
              <a:gd name="connsiteX3" fmla="*/ 9144000 w 9144000"/>
              <a:gd name="connsiteY3" fmla="*/ 967721 h 967721"/>
              <a:gd name="connsiteX4" fmla="*/ 9144000 w 9144000"/>
              <a:gd name="connsiteY4" fmla="*/ 129521 h 967721"/>
              <a:gd name="connsiteX0" fmla="*/ 0 w 9144000"/>
              <a:gd name="connsiteY0" fmla="*/ -1 h 967719"/>
              <a:gd name="connsiteX1" fmla="*/ 338 w 9144000"/>
              <a:gd name="connsiteY1" fmla="*/ 947367 h 967719"/>
              <a:gd name="connsiteX2" fmla="*/ 8991600 w 9144000"/>
              <a:gd name="connsiteY2" fmla="*/ 967719 h 967719"/>
              <a:gd name="connsiteX3" fmla="*/ 9144000 w 9144000"/>
              <a:gd name="connsiteY3" fmla="*/ 967719 h 967719"/>
              <a:gd name="connsiteX4" fmla="*/ 9144000 w 9144000"/>
              <a:gd name="connsiteY4" fmla="*/ 129519 h 967719"/>
              <a:gd name="connsiteX0" fmla="*/ 0 w 9144000"/>
              <a:gd name="connsiteY0" fmla="*/ 20360 h 988080"/>
              <a:gd name="connsiteX1" fmla="*/ 338 w 9144000"/>
              <a:gd name="connsiteY1" fmla="*/ 967728 h 988080"/>
              <a:gd name="connsiteX2" fmla="*/ 8991600 w 9144000"/>
              <a:gd name="connsiteY2" fmla="*/ 988080 h 988080"/>
              <a:gd name="connsiteX3" fmla="*/ 9144000 w 9144000"/>
              <a:gd name="connsiteY3" fmla="*/ 988080 h 988080"/>
              <a:gd name="connsiteX4" fmla="*/ 9144000 w 9144000"/>
              <a:gd name="connsiteY4" fmla="*/ 0 h 98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988080">
                <a:moveTo>
                  <a:pt x="0" y="20360"/>
                </a:moveTo>
                <a:cubicBezTo>
                  <a:pt x="225" y="329367"/>
                  <a:pt x="113" y="658721"/>
                  <a:pt x="338" y="967728"/>
                </a:cubicBezTo>
                <a:lnTo>
                  <a:pt x="8991600" y="988080"/>
                </a:lnTo>
                <a:lnTo>
                  <a:pt x="9144000" y="988080"/>
                </a:lnTo>
                <a:lnTo>
                  <a:pt x="9144000" y="0"/>
                </a:lnTo>
              </a:path>
            </a:pathLst>
          </a:custGeom>
          <a:gradFill flip="none" rotWithShape="1">
            <a:gsLst>
              <a:gs pos="0">
                <a:srgbClr val="104A9A"/>
              </a:gs>
              <a:gs pos="100000">
                <a:srgbClr val="2DA34B"/>
              </a:gs>
              <a:gs pos="50000">
                <a:srgbClr val="1BADE9"/>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a:xfrm>
            <a:off x="0" y="762000"/>
            <a:ext cx="12192000"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Freeform 6"/>
          <p:cNvSpPr/>
          <p:nvPr/>
        </p:nvSpPr>
        <p:spPr>
          <a:xfrm rot="10800000">
            <a:off x="812800" y="4452938"/>
            <a:ext cx="11379200" cy="119062"/>
          </a:xfrm>
          <a:custGeom>
            <a:avLst/>
            <a:gdLst>
              <a:gd name="connsiteX0" fmla="*/ 0 w 7620000"/>
              <a:gd name="connsiteY0" fmla="*/ 0 h 838200"/>
              <a:gd name="connsiteX1" fmla="*/ 7620000 w 7620000"/>
              <a:gd name="connsiteY1" fmla="*/ 0 h 838200"/>
              <a:gd name="connsiteX2" fmla="*/ 7620000 w 7620000"/>
              <a:gd name="connsiteY2" fmla="*/ 838200 h 838200"/>
              <a:gd name="connsiteX3" fmla="*/ 0 w 7620000"/>
              <a:gd name="connsiteY3" fmla="*/ 838200 h 838200"/>
              <a:gd name="connsiteX4" fmla="*/ 0 w 7620000"/>
              <a:gd name="connsiteY4" fmla="*/ 0 h 838200"/>
              <a:gd name="connsiteX0" fmla="*/ 304800 w 7620000"/>
              <a:gd name="connsiteY0" fmla="*/ 0 h 838200"/>
              <a:gd name="connsiteX1" fmla="*/ 7620000 w 7620000"/>
              <a:gd name="connsiteY1" fmla="*/ 0 h 838200"/>
              <a:gd name="connsiteX2" fmla="*/ 7620000 w 7620000"/>
              <a:gd name="connsiteY2" fmla="*/ 838200 h 838200"/>
              <a:gd name="connsiteX3" fmla="*/ 0 w 7620000"/>
              <a:gd name="connsiteY3" fmla="*/ 838200 h 838200"/>
              <a:gd name="connsiteX4" fmla="*/ 304800 w 7620000"/>
              <a:gd name="connsiteY4" fmla="*/ 0 h 838200"/>
              <a:gd name="connsiteX0" fmla="*/ 304800 w 7620000"/>
              <a:gd name="connsiteY0" fmla="*/ 838200 h 1676400"/>
              <a:gd name="connsiteX1" fmla="*/ 7620000 w 7620000"/>
              <a:gd name="connsiteY1" fmla="*/ 838200 h 1676400"/>
              <a:gd name="connsiteX2" fmla="*/ 7620000 w 7620000"/>
              <a:gd name="connsiteY2" fmla="*/ 1676400 h 1676400"/>
              <a:gd name="connsiteX3" fmla="*/ 0 w 7620000"/>
              <a:gd name="connsiteY3" fmla="*/ 0 h 1676400"/>
              <a:gd name="connsiteX4" fmla="*/ 304800 w 7620000"/>
              <a:gd name="connsiteY4" fmla="*/ 838200 h 1676400"/>
              <a:gd name="connsiteX0" fmla="*/ 304800 w 7620000"/>
              <a:gd name="connsiteY0" fmla="*/ 838200 h 838200"/>
              <a:gd name="connsiteX1" fmla="*/ 7620000 w 7620000"/>
              <a:gd name="connsiteY1" fmla="*/ 838200 h 838200"/>
              <a:gd name="connsiteX2" fmla="*/ 7620000 w 7620000"/>
              <a:gd name="connsiteY2" fmla="*/ 0 h 838200"/>
              <a:gd name="connsiteX3" fmla="*/ 0 w 7620000"/>
              <a:gd name="connsiteY3" fmla="*/ 0 h 838200"/>
              <a:gd name="connsiteX4" fmla="*/ 304800 w 7620000"/>
              <a:gd name="connsiteY4" fmla="*/ 838200 h 838200"/>
              <a:gd name="connsiteX0" fmla="*/ 304800 w 7772400"/>
              <a:gd name="connsiteY0" fmla="*/ 838200 h 838200"/>
              <a:gd name="connsiteX1" fmla="*/ 7620000 w 7772400"/>
              <a:gd name="connsiteY1" fmla="*/ 838200 h 838200"/>
              <a:gd name="connsiteX2" fmla="*/ 7772400 w 7772400"/>
              <a:gd name="connsiteY2" fmla="*/ 0 h 838200"/>
              <a:gd name="connsiteX3" fmla="*/ 0 w 7772400"/>
              <a:gd name="connsiteY3" fmla="*/ 0 h 838200"/>
              <a:gd name="connsiteX4" fmla="*/ 304800 w 7772400"/>
              <a:gd name="connsiteY4" fmla="*/ 838200 h 838200"/>
              <a:gd name="connsiteX0" fmla="*/ 304800 w 7772400"/>
              <a:gd name="connsiteY0" fmla="*/ 838200 h 838200"/>
              <a:gd name="connsiteX1" fmla="*/ 7620000 w 7772400"/>
              <a:gd name="connsiteY1" fmla="*/ 838200 h 838200"/>
              <a:gd name="connsiteX2" fmla="*/ 7772400 w 7772400"/>
              <a:gd name="connsiteY2" fmla="*/ 838200 h 838200"/>
              <a:gd name="connsiteX3" fmla="*/ 7772400 w 7772400"/>
              <a:gd name="connsiteY3" fmla="*/ 0 h 838200"/>
              <a:gd name="connsiteX4" fmla="*/ 0 w 7772400"/>
              <a:gd name="connsiteY4" fmla="*/ 0 h 838200"/>
              <a:gd name="connsiteX5" fmla="*/ 304800 w 7772400"/>
              <a:gd name="connsiteY5" fmla="*/ 838200 h 838200"/>
              <a:gd name="connsiteX0" fmla="*/ 1676738 w 9144338"/>
              <a:gd name="connsiteY0" fmla="*/ 957548 h 957548"/>
              <a:gd name="connsiteX1" fmla="*/ 8991938 w 9144338"/>
              <a:gd name="connsiteY1" fmla="*/ 957548 h 957548"/>
              <a:gd name="connsiteX2" fmla="*/ 9144338 w 9144338"/>
              <a:gd name="connsiteY2" fmla="*/ 957548 h 957548"/>
              <a:gd name="connsiteX3" fmla="*/ 9144338 w 9144338"/>
              <a:gd name="connsiteY3" fmla="*/ 119348 h 957548"/>
              <a:gd name="connsiteX4" fmla="*/ 1371938 w 9144338"/>
              <a:gd name="connsiteY4" fmla="*/ 119348 h 957548"/>
              <a:gd name="connsiteX5" fmla="*/ 0 w 9144338"/>
              <a:gd name="connsiteY5" fmla="*/ 10175 h 957548"/>
              <a:gd name="connsiteX6" fmla="*/ 1676738 w 9144338"/>
              <a:gd name="connsiteY6" fmla="*/ 957548 h 957548"/>
              <a:gd name="connsiteX0" fmla="*/ 676 w 9144338"/>
              <a:gd name="connsiteY0" fmla="*/ 937198 h 957550"/>
              <a:gd name="connsiteX1" fmla="*/ 8991938 w 9144338"/>
              <a:gd name="connsiteY1" fmla="*/ 957550 h 957550"/>
              <a:gd name="connsiteX2" fmla="*/ 9144338 w 9144338"/>
              <a:gd name="connsiteY2" fmla="*/ 957550 h 957550"/>
              <a:gd name="connsiteX3" fmla="*/ 9144338 w 9144338"/>
              <a:gd name="connsiteY3" fmla="*/ 119350 h 957550"/>
              <a:gd name="connsiteX4" fmla="*/ 1371938 w 9144338"/>
              <a:gd name="connsiteY4" fmla="*/ 119350 h 957550"/>
              <a:gd name="connsiteX5" fmla="*/ 0 w 9144338"/>
              <a:gd name="connsiteY5" fmla="*/ 10177 h 957550"/>
              <a:gd name="connsiteX6" fmla="*/ 676 w 9144338"/>
              <a:gd name="connsiteY6" fmla="*/ 937198 h 957550"/>
              <a:gd name="connsiteX0" fmla="*/ 338 w 9144000"/>
              <a:gd name="connsiteY0" fmla="*/ 957544 h 977896"/>
              <a:gd name="connsiteX1" fmla="*/ 8991600 w 9144000"/>
              <a:gd name="connsiteY1" fmla="*/ 977896 h 977896"/>
              <a:gd name="connsiteX2" fmla="*/ 9144000 w 9144000"/>
              <a:gd name="connsiteY2" fmla="*/ 977896 h 977896"/>
              <a:gd name="connsiteX3" fmla="*/ 9144000 w 9144000"/>
              <a:gd name="connsiteY3" fmla="*/ 139696 h 977896"/>
              <a:gd name="connsiteX4" fmla="*/ 1371600 w 9144000"/>
              <a:gd name="connsiteY4" fmla="*/ 139696 h 977896"/>
              <a:gd name="connsiteX5" fmla="*/ 0 w 9144000"/>
              <a:gd name="connsiteY5" fmla="*/ 10176 h 977896"/>
              <a:gd name="connsiteX6" fmla="*/ 338 w 9144000"/>
              <a:gd name="connsiteY6" fmla="*/ 957544 h 977896"/>
              <a:gd name="connsiteX0" fmla="*/ 0 w 9144000"/>
              <a:gd name="connsiteY0" fmla="*/ -1 h 967719"/>
              <a:gd name="connsiteX1" fmla="*/ 338 w 9144000"/>
              <a:gd name="connsiteY1" fmla="*/ 947367 h 967719"/>
              <a:gd name="connsiteX2" fmla="*/ 8991600 w 9144000"/>
              <a:gd name="connsiteY2" fmla="*/ 967719 h 967719"/>
              <a:gd name="connsiteX3" fmla="*/ 9144000 w 9144000"/>
              <a:gd name="connsiteY3" fmla="*/ 967719 h 967719"/>
              <a:gd name="connsiteX4" fmla="*/ 9144000 w 9144000"/>
              <a:gd name="connsiteY4" fmla="*/ 129519 h 967719"/>
              <a:gd name="connsiteX5" fmla="*/ 1463040 w 9144000"/>
              <a:gd name="connsiteY5" fmla="*/ 297159 h 967719"/>
              <a:gd name="connsiteX0" fmla="*/ 0 w 9144000"/>
              <a:gd name="connsiteY0" fmla="*/ 1 h 967721"/>
              <a:gd name="connsiteX1" fmla="*/ 338 w 9144000"/>
              <a:gd name="connsiteY1" fmla="*/ 947369 h 967721"/>
              <a:gd name="connsiteX2" fmla="*/ 8991600 w 9144000"/>
              <a:gd name="connsiteY2" fmla="*/ 967721 h 967721"/>
              <a:gd name="connsiteX3" fmla="*/ 9144000 w 9144000"/>
              <a:gd name="connsiteY3" fmla="*/ 967721 h 967721"/>
              <a:gd name="connsiteX4" fmla="*/ 9144000 w 9144000"/>
              <a:gd name="connsiteY4" fmla="*/ 129521 h 967721"/>
              <a:gd name="connsiteX0" fmla="*/ 0 w 9144000"/>
              <a:gd name="connsiteY0" fmla="*/ -1 h 967719"/>
              <a:gd name="connsiteX1" fmla="*/ 338 w 9144000"/>
              <a:gd name="connsiteY1" fmla="*/ 947367 h 967719"/>
              <a:gd name="connsiteX2" fmla="*/ 8991600 w 9144000"/>
              <a:gd name="connsiteY2" fmla="*/ 967719 h 967719"/>
              <a:gd name="connsiteX3" fmla="*/ 9144000 w 9144000"/>
              <a:gd name="connsiteY3" fmla="*/ 967719 h 967719"/>
              <a:gd name="connsiteX4" fmla="*/ 9144000 w 9144000"/>
              <a:gd name="connsiteY4" fmla="*/ 129519 h 967719"/>
              <a:gd name="connsiteX0" fmla="*/ 0 w 9144000"/>
              <a:gd name="connsiteY0" fmla="*/ 20360 h 988080"/>
              <a:gd name="connsiteX1" fmla="*/ 338 w 9144000"/>
              <a:gd name="connsiteY1" fmla="*/ 967728 h 988080"/>
              <a:gd name="connsiteX2" fmla="*/ 8991600 w 9144000"/>
              <a:gd name="connsiteY2" fmla="*/ 988080 h 988080"/>
              <a:gd name="connsiteX3" fmla="*/ 9144000 w 9144000"/>
              <a:gd name="connsiteY3" fmla="*/ 988080 h 988080"/>
              <a:gd name="connsiteX4" fmla="*/ 9144000 w 9144000"/>
              <a:gd name="connsiteY4" fmla="*/ 0 h 98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988080">
                <a:moveTo>
                  <a:pt x="0" y="20360"/>
                </a:moveTo>
                <a:cubicBezTo>
                  <a:pt x="225" y="329367"/>
                  <a:pt x="113" y="658721"/>
                  <a:pt x="338" y="967728"/>
                </a:cubicBezTo>
                <a:lnTo>
                  <a:pt x="8991600" y="988080"/>
                </a:lnTo>
                <a:lnTo>
                  <a:pt x="9144000" y="988080"/>
                </a:lnTo>
                <a:lnTo>
                  <a:pt x="9144000" y="0"/>
                </a:lnTo>
              </a:path>
            </a:pathLst>
          </a:custGeom>
          <a:gradFill flip="none" rotWithShape="1">
            <a:gsLst>
              <a:gs pos="0">
                <a:srgbClr val="104A9A"/>
              </a:gs>
              <a:gs pos="100000">
                <a:srgbClr val="2DA34B"/>
              </a:gs>
              <a:gs pos="50000">
                <a:srgbClr val="1BADE9"/>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0" y="762000"/>
            <a:ext cx="12192000"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711200" y="3429000"/>
            <a:ext cx="11480800" cy="914400"/>
          </a:xfrm>
        </p:spPr>
        <p:txBody>
          <a:bodyPr anchor="b"/>
          <a:lstStyle>
            <a:lvl1pPr>
              <a:defRPr b="1"/>
            </a:lvl1pPr>
          </a:lstStyle>
          <a:p>
            <a:r>
              <a:rPr lang="en-US"/>
              <a:t>Click to edit Master title style</a:t>
            </a:r>
          </a:p>
        </p:txBody>
      </p:sp>
      <p:sp>
        <p:nvSpPr>
          <p:cNvPr id="6" name="Subtitle 2"/>
          <p:cNvSpPr>
            <a:spLocks noGrp="1"/>
          </p:cNvSpPr>
          <p:nvPr>
            <p:ph type="subTitle" idx="1"/>
          </p:nvPr>
        </p:nvSpPr>
        <p:spPr>
          <a:xfrm>
            <a:off x="711200" y="4648200"/>
            <a:ext cx="8636000" cy="1371600"/>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9" name="Freeform 8"/>
          <p:cNvSpPr/>
          <p:nvPr/>
        </p:nvSpPr>
        <p:spPr>
          <a:xfrm rot="10800000">
            <a:off x="812800" y="4452938"/>
            <a:ext cx="11379200" cy="119062"/>
          </a:xfrm>
          <a:custGeom>
            <a:avLst/>
            <a:gdLst>
              <a:gd name="connsiteX0" fmla="*/ 0 w 7620000"/>
              <a:gd name="connsiteY0" fmla="*/ 0 h 838200"/>
              <a:gd name="connsiteX1" fmla="*/ 7620000 w 7620000"/>
              <a:gd name="connsiteY1" fmla="*/ 0 h 838200"/>
              <a:gd name="connsiteX2" fmla="*/ 7620000 w 7620000"/>
              <a:gd name="connsiteY2" fmla="*/ 838200 h 838200"/>
              <a:gd name="connsiteX3" fmla="*/ 0 w 7620000"/>
              <a:gd name="connsiteY3" fmla="*/ 838200 h 838200"/>
              <a:gd name="connsiteX4" fmla="*/ 0 w 7620000"/>
              <a:gd name="connsiteY4" fmla="*/ 0 h 838200"/>
              <a:gd name="connsiteX0" fmla="*/ 304800 w 7620000"/>
              <a:gd name="connsiteY0" fmla="*/ 0 h 838200"/>
              <a:gd name="connsiteX1" fmla="*/ 7620000 w 7620000"/>
              <a:gd name="connsiteY1" fmla="*/ 0 h 838200"/>
              <a:gd name="connsiteX2" fmla="*/ 7620000 w 7620000"/>
              <a:gd name="connsiteY2" fmla="*/ 838200 h 838200"/>
              <a:gd name="connsiteX3" fmla="*/ 0 w 7620000"/>
              <a:gd name="connsiteY3" fmla="*/ 838200 h 838200"/>
              <a:gd name="connsiteX4" fmla="*/ 304800 w 7620000"/>
              <a:gd name="connsiteY4" fmla="*/ 0 h 838200"/>
              <a:gd name="connsiteX0" fmla="*/ 304800 w 7620000"/>
              <a:gd name="connsiteY0" fmla="*/ 838200 h 1676400"/>
              <a:gd name="connsiteX1" fmla="*/ 7620000 w 7620000"/>
              <a:gd name="connsiteY1" fmla="*/ 838200 h 1676400"/>
              <a:gd name="connsiteX2" fmla="*/ 7620000 w 7620000"/>
              <a:gd name="connsiteY2" fmla="*/ 1676400 h 1676400"/>
              <a:gd name="connsiteX3" fmla="*/ 0 w 7620000"/>
              <a:gd name="connsiteY3" fmla="*/ 0 h 1676400"/>
              <a:gd name="connsiteX4" fmla="*/ 304800 w 7620000"/>
              <a:gd name="connsiteY4" fmla="*/ 838200 h 1676400"/>
              <a:gd name="connsiteX0" fmla="*/ 304800 w 7620000"/>
              <a:gd name="connsiteY0" fmla="*/ 838200 h 838200"/>
              <a:gd name="connsiteX1" fmla="*/ 7620000 w 7620000"/>
              <a:gd name="connsiteY1" fmla="*/ 838200 h 838200"/>
              <a:gd name="connsiteX2" fmla="*/ 7620000 w 7620000"/>
              <a:gd name="connsiteY2" fmla="*/ 0 h 838200"/>
              <a:gd name="connsiteX3" fmla="*/ 0 w 7620000"/>
              <a:gd name="connsiteY3" fmla="*/ 0 h 838200"/>
              <a:gd name="connsiteX4" fmla="*/ 304800 w 7620000"/>
              <a:gd name="connsiteY4" fmla="*/ 838200 h 838200"/>
              <a:gd name="connsiteX0" fmla="*/ 304800 w 7772400"/>
              <a:gd name="connsiteY0" fmla="*/ 838200 h 838200"/>
              <a:gd name="connsiteX1" fmla="*/ 7620000 w 7772400"/>
              <a:gd name="connsiteY1" fmla="*/ 838200 h 838200"/>
              <a:gd name="connsiteX2" fmla="*/ 7772400 w 7772400"/>
              <a:gd name="connsiteY2" fmla="*/ 0 h 838200"/>
              <a:gd name="connsiteX3" fmla="*/ 0 w 7772400"/>
              <a:gd name="connsiteY3" fmla="*/ 0 h 838200"/>
              <a:gd name="connsiteX4" fmla="*/ 304800 w 7772400"/>
              <a:gd name="connsiteY4" fmla="*/ 838200 h 838200"/>
              <a:gd name="connsiteX0" fmla="*/ 304800 w 7772400"/>
              <a:gd name="connsiteY0" fmla="*/ 838200 h 838200"/>
              <a:gd name="connsiteX1" fmla="*/ 7620000 w 7772400"/>
              <a:gd name="connsiteY1" fmla="*/ 838200 h 838200"/>
              <a:gd name="connsiteX2" fmla="*/ 7772400 w 7772400"/>
              <a:gd name="connsiteY2" fmla="*/ 838200 h 838200"/>
              <a:gd name="connsiteX3" fmla="*/ 7772400 w 7772400"/>
              <a:gd name="connsiteY3" fmla="*/ 0 h 838200"/>
              <a:gd name="connsiteX4" fmla="*/ 0 w 7772400"/>
              <a:gd name="connsiteY4" fmla="*/ 0 h 838200"/>
              <a:gd name="connsiteX5" fmla="*/ 304800 w 7772400"/>
              <a:gd name="connsiteY5" fmla="*/ 838200 h 838200"/>
              <a:gd name="connsiteX0" fmla="*/ 1676738 w 9144338"/>
              <a:gd name="connsiteY0" fmla="*/ 957548 h 957548"/>
              <a:gd name="connsiteX1" fmla="*/ 8991938 w 9144338"/>
              <a:gd name="connsiteY1" fmla="*/ 957548 h 957548"/>
              <a:gd name="connsiteX2" fmla="*/ 9144338 w 9144338"/>
              <a:gd name="connsiteY2" fmla="*/ 957548 h 957548"/>
              <a:gd name="connsiteX3" fmla="*/ 9144338 w 9144338"/>
              <a:gd name="connsiteY3" fmla="*/ 119348 h 957548"/>
              <a:gd name="connsiteX4" fmla="*/ 1371938 w 9144338"/>
              <a:gd name="connsiteY4" fmla="*/ 119348 h 957548"/>
              <a:gd name="connsiteX5" fmla="*/ 0 w 9144338"/>
              <a:gd name="connsiteY5" fmla="*/ 10175 h 957548"/>
              <a:gd name="connsiteX6" fmla="*/ 1676738 w 9144338"/>
              <a:gd name="connsiteY6" fmla="*/ 957548 h 957548"/>
              <a:gd name="connsiteX0" fmla="*/ 676 w 9144338"/>
              <a:gd name="connsiteY0" fmla="*/ 937198 h 957550"/>
              <a:gd name="connsiteX1" fmla="*/ 8991938 w 9144338"/>
              <a:gd name="connsiteY1" fmla="*/ 957550 h 957550"/>
              <a:gd name="connsiteX2" fmla="*/ 9144338 w 9144338"/>
              <a:gd name="connsiteY2" fmla="*/ 957550 h 957550"/>
              <a:gd name="connsiteX3" fmla="*/ 9144338 w 9144338"/>
              <a:gd name="connsiteY3" fmla="*/ 119350 h 957550"/>
              <a:gd name="connsiteX4" fmla="*/ 1371938 w 9144338"/>
              <a:gd name="connsiteY4" fmla="*/ 119350 h 957550"/>
              <a:gd name="connsiteX5" fmla="*/ 0 w 9144338"/>
              <a:gd name="connsiteY5" fmla="*/ 10177 h 957550"/>
              <a:gd name="connsiteX6" fmla="*/ 676 w 9144338"/>
              <a:gd name="connsiteY6" fmla="*/ 937198 h 957550"/>
              <a:gd name="connsiteX0" fmla="*/ 338 w 9144000"/>
              <a:gd name="connsiteY0" fmla="*/ 957544 h 977896"/>
              <a:gd name="connsiteX1" fmla="*/ 8991600 w 9144000"/>
              <a:gd name="connsiteY1" fmla="*/ 977896 h 977896"/>
              <a:gd name="connsiteX2" fmla="*/ 9144000 w 9144000"/>
              <a:gd name="connsiteY2" fmla="*/ 977896 h 977896"/>
              <a:gd name="connsiteX3" fmla="*/ 9144000 w 9144000"/>
              <a:gd name="connsiteY3" fmla="*/ 139696 h 977896"/>
              <a:gd name="connsiteX4" fmla="*/ 1371600 w 9144000"/>
              <a:gd name="connsiteY4" fmla="*/ 139696 h 977896"/>
              <a:gd name="connsiteX5" fmla="*/ 0 w 9144000"/>
              <a:gd name="connsiteY5" fmla="*/ 10176 h 977896"/>
              <a:gd name="connsiteX6" fmla="*/ 338 w 9144000"/>
              <a:gd name="connsiteY6" fmla="*/ 957544 h 977896"/>
              <a:gd name="connsiteX0" fmla="*/ 0 w 9144000"/>
              <a:gd name="connsiteY0" fmla="*/ -1 h 967719"/>
              <a:gd name="connsiteX1" fmla="*/ 338 w 9144000"/>
              <a:gd name="connsiteY1" fmla="*/ 947367 h 967719"/>
              <a:gd name="connsiteX2" fmla="*/ 8991600 w 9144000"/>
              <a:gd name="connsiteY2" fmla="*/ 967719 h 967719"/>
              <a:gd name="connsiteX3" fmla="*/ 9144000 w 9144000"/>
              <a:gd name="connsiteY3" fmla="*/ 967719 h 967719"/>
              <a:gd name="connsiteX4" fmla="*/ 9144000 w 9144000"/>
              <a:gd name="connsiteY4" fmla="*/ 129519 h 967719"/>
              <a:gd name="connsiteX5" fmla="*/ 1463040 w 9144000"/>
              <a:gd name="connsiteY5" fmla="*/ 297159 h 967719"/>
              <a:gd name="connsiteX0" fmla="*/ 0 w 9144000"/>
              <a:gd name="connsiteY0" fmla="*/ 1 h 967721"/>
              <a:gd name="connsiteX1" fmla="*/ 338 w 9144000"/>
              <a:gd name="connsiteY1" fmla="*/ 947369 h 967721"/>
              <a:gd name="connsiteX2" fmla="*/ 8991600 w 9144000"/>
              <a:gd name="connsiteY2" fmla="*/ 967721 h 967721"/>
              <a:gd name="connsiteX3" fmla="*/ 9144000 w 9144000"/>
              <a:gd name="connsiteY3" fmla="*/ 967721 h 967721"/>
              <a:gd name="connsiteX4" fmla="*/ 9144000 w 9144000"/>
              <a:gd name="connsiteY4" fmla="*/ 129521 h 967721"/>
              <a:gd name="connsiteX0" fmla="*/ 0 w 9144000"/>
              <a:gd name="connsiteY0" fmla="*/ -1 h 967719"/>
              <a:gd name="connsiteX1" fmla="*/ 338 w 9144000"/>
              <a:gd name="connsiteY1" fmla="*/ 947367 h 967719"/>
              <a:gd name="connsiteX2" fmla="*/ 8991600 w 9144000"/>
              <a:gd name="connsiteY2" fmla="*/ 967719 h 967719"/>
              <a:gd name="connsiteX3" fmla="*/ 9144000 w 9144000"/>
              <a:gd name="connsiteY3" fmla="*/ 967719 h 967719"/>
              <a:gd name="connsiteX4" fmla="*/ 9144000 w 9144000"/>
              <a:gd name="connsiteY4" fmla="*/ 129519 h 967719"/>
              <a:gd name="connsiteX0" fmla="*/ 0 w 9144000"/>
              <a:gd name="connsiteY0" fmla="*/ 20360 h 988080"/>
              <a:gd name="connsiteX1" fmla="*/ 338 w 9144000"/>
              <a:gd name="connsiteY1" fmla="*/ 967728 h 988080"/>
              <a:gd name="connsiteX2" fmla="*/ 8991600 w 9144000"/>
              <a:gd name="connsiteY2" fmla="*/ 988080 h 988080"/>
              <a:gd name="connsiteX3" fmla="*/ 9144000 w 9144000"/>
              <a:gd name="connsiteY3" fmla="*/ 988080 h 988080"/>
              <a:gd name="connsiteX4" fmla="*/ 9144000 w 9144000"/>
              <a:gd name="connsiteY4" fmla="*/ 0 h 98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988080">
                <a:moveTo>
                  <a:pt x="0" y="20360"/>
                </a:moveTo>
                <a:cubicBezTo>
                  <a:pt x="225" y="329367"/>
                  <a:pt x="113" y="658721"/>
                  <a:pt x="338" y="967728"/>
                </a:cubicBezTo>
                <a:lnTo>
                  <a:pt x="8991600" y="988080"/>
                </a:lnTo>
                <a:lnTo>
                  <a:pt x="9144000" y="988080"/>
                </a:lnTo>
                <a:lnTo>
                  <a:pt x="9144000" y="0"/>
                </a:lnTo>
              </a:path>
            </a:pathLst>
          </a:custGeom>
          <a:gradFill flip="none" rotWithShape="1">
            <a:gsLst>
              <a:gs pos="0">
                <a:srgbClr val="104A9A"/>
              </a:gs>
              <a:gs pos="100000">
                <a:srgbClr val="2DA34B"/>
              </a:gs>
              <a:gs pos="50000">
                <a:srgbClr val="1BADE9"/>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 name="Rectangle 9"/>
          <p:cNvSpPr/>
          <p:nvPr/>
        </p:nvSpPr>
        <p:spPr>
          <a:xfrm>
            <a:off x="0" y="762000"/>
            <a:ext cx="12192000"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 name="Freeform 10"/>
          <p:cNvSpPr/>
          <p:nvPr/>
        </p:nvSpPr>
        <p:spPr>
          <a:xfrm rot="10800000">
            <a:off x="812800" y="4452938"/>
            <a:ext cx="11379200" cy="119062"/>
          </a:xfrm>
          <a:custGeom>
            <a:avLst/>
            <a:gdLst>
              <a:gd name="connsiteX0" fmla="*/ 0 w 7620000"/>
              <a:gd name="connsiteY0" fmla="*/ 0 h 838200"/>
              <a:gd name="connsiteX1" fmla="*/ 7620000 w 7620000"/>
              <a:gd name="connsiteY1" fmla="*/ 0 h 838200"/>
              <a:gd name="connsiteX2" fmla="*/ 7620000 w 7620000"/>
              <a:gd name="connsiteY2" fmla="*/ 838200 h 838200"/>
              <a:gd name="connsiteX3" fmla="*/ 0 w 7620000"/>
              <a:gd name="connsiteY3" fmla="*/ 838200 h 838200"/>
              <a:gd name="connsiteX4" fmla="*/ 0 w 7620000"/>
              <a:gd name="connsiteY4" fmla="*/ 0 h 838200"/>
              <a:gd name="connsiteX0" fmla="*/ 304800 w 7620000"/>
              <a:gd name="connsiteY0" fmla="*/ 0 h 838200"/>
              <a:gd name="connsiteX1" fmla="*/ 7620000 w 7620000"/>
              <a:gd name="connsiteY1" fmla="*/ 0 h 838200"/>
              <a:gd name="connsiteX2" fmla="*/ 7620000 w 7620000"/>
              <a:gd name="connsiteY2" fmla="*/ 838200 h 838200"/>
              <a:gd name="connsiteX3" fmla="*/ 0 w 7620000"/>
              <a:gd name="connsiteY3" fmla="*/ 838200 h 838200"/>
              <a:gd name="connsiteX4" fmla="*/ 304800 w 7620000"/>
              <a:gd name="connsiteY4" fmla="*/ 0 h 838200"/>
              <a:gd name="connsiteX0" fmla="*/ 304800 w 7620000"/>
              <a:gd name="connsiteY0" fmla="*/ 838200 h 1676400"/>
              <a:gd name="connsiteX1" fmla="*/ 7620000 w 7620000"/>
              <a:gd name="connsiteY1" fmla="*/ 838200 h 1676400"/>
              <a:gd name="connsiteX2" fmla="*/ 7620000 w 7620000"/>
              <a:gd name="connsiteY2" fmla="*/ 1676400 h 1676400"/>
              <a:gd name="connsiteX3" fmla="*/ 0 w 7620000"/>
              <a:gd name="connsiteY3" fmla="*/ 0 h 1676400"/>
              <a:gd name="connsiteX4" fmla="*/ 304800 w 7620000"/>
              <a:gd name="connsiteY4" fmla="*/ 838200 h 1676400"/>
              <a:gd name="connsiteX0" fmla="*/ 304800 w 7620000"/>
              <a:gd name="connsiteY0" fmla="*/ 838200 h 838200"/>
              <a:gd name="connsiteX1" fmla="*/ 7620000 w 7620000"/>
              <a:gd name="connsiteY1" fmla="*/ 838200 h 838200"/>
              <a:gd name="connsiteX2" fmla="*/ 7620000 w 7620000"/>
              <a:gd name="connsiteY2" fmla="*/ 0 h 838200"/>
              <a:gd name="connsiteX3" fmla="*/ 0 w 7620000"/>
              <a:gd name="connsiteY3" fmla="*/ 0 h 838200"/>
              <a:gd name="connsiteX4" fmla="*/ 304800 w 7620000"/>
              <a:gd name="connsiteY4" fmla="*/ 838200 h 838200"/>
              <a:gd name="connsiteX0" fmla="*/ 304800 w 7772400"/>
              <a:gd name="connsiteY0" fmla="*/ 838200 h 838200"/>
              <a:gd name="connsiteX1" fmla="*/ 7620000 w 7772400"/>
              <a:gd name="connsiteY1" fmla="*/ 838200 h 838200"/>
              <a:gd name="connsiteX2" fmla="*/ 7772400 w 7772400"/>
              <a:gd name="connsiteY2" fmla="*/ 0 h 838200"/>
              <a:gd name="connsiteX3" fmla="*/ 0 w 7772400"/>
              <a:gd name="connsiteY3" fmla="*/ 0 h 838200"/>
              <a:gd name="connsiteX4" fmla="*/ 304800 w 7772400"/>
              <a:gd name="connsiteY4" fmla="*/ 838200 h 838200"/>
              <a:gd name="connsiteX0" fmla="*/ 304800 w 7772400"/>
              <a:gd name="connsiteY0" fmla="*/ 838200 h 838200"/>
              <a:gd name="connsiteX1" fmla="*/ 7620000 w 7772400"/>
              <a:gd name="connsiteY1" fmla="*/ 838200 h 838200"/>
              <a:gd name="connsiteX2" fmla="*/ 7772400 w 7772400"/>
              <a:gd name="connsiteY2" fmla="*/ 838200 h 838200"/>
              <a:gd name="connsiteX3" fmla="*/ 7772400 w 7772400"/>
              <a:gd name="connsiteY3" fmla="*/ 0 h 838200"/>
              <a:gd name="connsiteX4" fmla="*/ 0 w 7772400"/>
              <a:gd name="connsiteY4" fmla="*/ 0 h 838200"/>
              <a:gd name="connsiteX5" fmla="*/ 304800 w 7772400"/>
              <a:gd name="connsiteY5" fmla="*/ 838200 h 838200"/>
              <a:gd name="connsiteX0" fmla="*/ 1676738 w 9144338"/>
              <a:gd name="connsiteY0" fmla="*/ 957548 h 957548"/>
              <a:gd name="connsiteX1" fmla="*/ 8991938 w 9144338"/>
              <a:gd name="connsiteY1" fmla="*/ 957548 h 957548"/>
              <a:gd name="connsiteX2" fmla="*/ 9144338 w 9144338"/>
              <a:gd name="connsiteY2" fmla="*/ 957548 h 957548"/>
              <a:gd name="connsiteX3" fmla="*/ 9144338 w 9144338"/>
              <a:gd name="connsiteY3" fmla="*/ 119348 h 957548"/>
              <a:gd name="connsiteX4" fmla="*/ 1371938 w 9144338"/>
              <a:gd name="connsiteY4" fmla="*/ 119348 h 957548"/>
              <a:gd name="connsiteX5" fmla="*/ 0 w 9144338"/>
              <a:gd name="connsiteY5" fmla="*/ 10175 h 957548"/>
              <a:gd name="connsiteX6" fmla="*/ 1676738 w 9144338"/>
              <a:gd name="connsiteY6" fmla="*/ 957548 h 957548"/>
              <a:gd name="connsiteX0" fmla="*/ 676 w 9144338"/>
              <a:gd name="connsiteY0" fmla="*/ 937198 h 957550"/>
              <a:gd name="connsiteX1" fmla="*/ 8991938 w 9144338"/>
              <a:gd name="connsiteY1" fmla="*/ 957550 h 957550"/>
              <a:gd name="connsiteX2" fmla="*/ 9144338 w 9144338"/>
              <a:gd name="connsiteY2" fmla="*/ 957550 h 957550"/>
              <a:gd name="connsiteX3" fmla="*/ 9144338 w 9144338"/>
              <a:gd name="connsiteY3" fmla="*/ 119350 h 957550"/>
              <a:gd name="connsiteX4" fmla="*/ 1371938 w 9144338"/>
              <a:gd name="connsiteY4" fmla="*/ 119350 h 957550"/>
              <a:gd name="connsiteX5" fmla="*/ 0 w 9144338"/>
              <a:gd name="connsiteY5" fmla="*/ 10177 h 957550"/>
              <a:gd name="connsiteX6" fmla="*/ 676 w 9144338"/>
              <a:gd name="connsiteY6" fmla="*/ 937198 h 957550"/>
              <a:gd name="connsiteX0" fmla="*/ 338 w 9144000"/>
              <a:gd name="connsiteY0" fmla="*/ 957544 h 977896"/>
              <a:gd name="connsiteX1" fmla="*/ 8991600 w 9144000"/>
              <a:gd name="connsiteY1" fmla="*/ 977896 h 977896"/>
              <a:gd name="connsiteX2" fmla="*/ 9144000 w 9144000"/>
              <a:gd name="connsiteY2" fmla="*/ 977896 h 977896"/>
              <a:gd name="connsiteX3" fmla="*/ 9144000 w 9144000"/>
              <a:gd name="connsiteY3" fmla="*/ 139696 h 977896"/>
              <a:gd name="connsiteX4" fmla="*/ 1371600 w 9144000"/>
              <a:gd name="connsiteY4" fmla="*/ 139696 h 977896"/>
              <a:gd name="connsiteX5" fmla="*/ 0 w 9144000"/>
              <a:gd name="connsiteY5" fmla="*/ 10176 h 977896"/>
              <a:gd name="connsiteX6" fmla="*/ 338 w 9144000"/>
              <a:gd name="connsiteY6" fmla="*/ 957544 h 977896"/>
              <a:gd name="connsiteX0" fmla="*/ 0 w 9144000"/>
              <a:gd name="connsiteY0" fmla="*/ -1 h 967719"/>
              <a:gd name="connsiteX1" fmla="*/ 338 w 9144000"/>
              <a:gd name="connsiteY1" fmla="*/ 947367 h 967719"/>
              <a:gd name="connsiteX2" fmla="*/ 8991600 w 9144000"/>
              <a:gd name="connsiteY2" fmla="*/ 967719 h 967719"/>
              <a:gd name="connsiteX3" fmla="*/ 9144000 w 9144000"/>
              <a:gd name="connsiteY3" fmla="*/ 967719 h 967719"/>
              <a:gd name="connsiteX4" fmla="*/ 9144000 w 9144000"/>
              <a:gd name="connsiteY4" fmla="*/ 129519 h 967719"/>
              <a:gd name="connsiteX5" fmla="*/ 1463040 w 9144000"/>
              <a:gd name="connsiteY5" fmla="*/ 297159 h 967719"/>
              <a:gd name="connsiteX0" fmla="*/ 0 w 9144000"/>
              <a:gd name="connsiteY0" fmla="*/ 1 h 967721"/>
              <a:gd name="connsiteX1" fmla="*/ 338 w 9144000"/>
              <a:gd name="connsiteY1" fmla="*/ 947369 h 967721"/>
              <a:gd name="connsiteX2" fmla="*/ 8991600 w 9144000"/>
              <a:gd name="connsiteY2" fmla="*/ 967721 h 967721"/>
              <a:gd name="connsiteX3" fmla="*/ 9144000 w 9144000"/>
              <a:gd name="connsiteY3" fmla="*/ 967721 h 967721"/>
              <a:gd name="connsiteX4" fmla="*/ 9144000 w 9144000"/>
              <a:gd name="connsiteY4" fmla="*/ 129521 h 967721"/>
              <a:gd name="connsiteX0" fmla="*/ 0 w 9144000"/>
              <a:gd name="connsiteY0" fmla="*/ -1 h 967719"/>
              <a:gd name="connsiteX1" fmla="*/ 338 w 9144000"/>
              <a:gd name="connsiteY1" fmla="*/ 947367 h 967719"/>
              <a:gd name="connsiteX2" fmla="*/ 8991600 w 9144000"/>
              <a:gd name="connsiteY2" fmla="*/ 967719 h 967719"/>
              <a:gd name="connsiteX3" fmla="*/ 9144000 w 9144000"/>
              <a:gd name="connsiteY3" fmla="*/ 967719 h 967719"/>
              <a:gd name="connsiteX4" fmla="*/ 9144000 w 9144000"/>
              <a:gd name="connsiteY4" fmla="*/ 129519 h 967719"/>
              <a:gd name="connsiteX0" fmla="*/ 0 w 9144000"/>
              <a:gd name="connsiteY0" fmla="*/ 20360 h 988080"/>
              <a:gd name="connsiteX1" fmla="*/ 338 w 9144000"/>
              <a:gd name="connsiteY1" fmla="*/ 967728 h 988080"/>
              <a:gd name="connsiteX2" fmla="*/ 8991600 w 9144000"/>
              <a:gd name="connsiteY2" fmla="*/ 988080 h 988080"/>
              <a:gd name="connsiteX3" fmla="*/ 9144000 w 9144000"/>
              <a:gd name="connsiteY3" fmla="*/ 988080 h 988080"/>
              <a:gd name="connsiteX4" fmla="*/ 9144000 w 9144000"/>
              <a:gd name="connsiteY4" fmla="*/ 0 h 98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988080">
                <a:moveTo>
                  <a:pt x="0" y="20360"/>
                </a:moveTo>
                <a:cubicBezTo>
                  <a:pt x="225" y="329367"/>
                  <a:pt x="113" y="658721"/>
                  <a:pt x="338" y="967728"/>
                </a:cubicBezTo>
                <a:lnTo>
                  <a:pt x="8991600" y="988080"/>
                </a:lnTo>
                <a:lnTo>
                  <a:pt x="9144000" y="988080"/>
                </a:lnTo>
                <a:lnTo>
                  <a:pt x="9144000" y="0"/>
                </a:lnTo>
              </a:path>
            </a:pathLst>
          </a:custGeom>
          <a:gradFill flip="none" rotWithShape="1">
            <a:gsLst>
              <a:gs pos="0">
                <a:srgbClr val="104A9A"/>
              </a:gs>
              <a:gs pos="100000">
                <a:srgbClr val="2DA34B"/>
              </a:gs>
              <a:gs pos="50000">
                <a:srgbClr val="1BADE9"/>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2" name="Rectangle 11"/>
          <p:cNvSpPr/>
          <p:nvPr/>
        </p:nvSpPr>
        <p:spPr>
          <a:xfrm>
            <a:off x="0" y="762000"/>
            <a:ext cx="12192000"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3" name="Freeform 12"/>
          <p:cNvSpPr/>
          <p:nvPr/>
        </p:nvSpPr>
        <p:spPr>
          <a:xfrm rot="10800000">
            <a:off x="812800" y="4452938"/>
            <a:ext cx="11379200" cy="119062"/>
          </a:xfrm>
          <a:custGeom>
            <a:avLst/>
            <a:gdLst>
              <a:gd name="connsiteX0" fmla="*/ 0 w 7620000"/>
              <a:gd name="connsiteY0" fmla="*/ 0 h 838200"/>
              <a:gd name="connsiteX1" fmla="*/ 7620000 w 7620000"/>
              <a:gd name="connsiteY1" fmla="*/ 0 h 838200"/>
              <a:gd name="connsiteX2" fmla="*/ 7620000 w 7620000"/>
              <a:gd name="connsiteY2" fmla="*/ 838200 h 838200"/>
              <a:gd name="connsiteX3" fmla="*/ 0 w 7620000"/>
              <a:gd name="connsiteY3" fmla="*/ 838200 h 838200"/>
              <a:gd name="connsiteX4" fmla="*/ 0 w 7620000"/>
              <a:gd name="connsiteY4" fmla="*/ 0 h 838200"/>
              <a:gd name="connsiteX0" fmla="*/ 304800 w 7620000"/>
              <a:gd name="connsiteY0" fmla="*/ 0 h 838200"/>
              <a:gd name="connsiteX1" fmla="*/ 7620000 w 7620000"/>
              <a:gd name="connsiteY1" fmla="*/ 0 h 838200"/>
              <a:gd name="connsiteX2" fmla="*/ 7620000 w 7620000"/>
              <a:gd name="connsiteY2" fmla="*/ 838200 h 838200"/>
              <a:gd name="connsiteX3" fmla="*/ 0 w 7620000"/>
              <a:gd name="connsiteY3" fmla="*/ 838200 h 838200"/>
              <a:gd name="connsiteX4" fmla="*/ 304800 w 7620000"/>
              <a:gd name="connsiteY4" fmla="*/ 0 h 838200"/>
              <a:gd name="connsiteX0" fmla="*/ 304800 w 7620000"/>
              <a:gd name="connsiteY0" fmla="*/ 838200 h 1676400"/>
              <a:gd name="connsiteX1" fmla="*/ 7620000 w 7620000"/>
              <a:gd name="connsiteY1" fmla="*/ 838200 h 1676400"/>
              <a:gd name="connsiteX2" fmla="*/ 7620000 w 7620000"/>
              <a:gd name="connsiteY2" fmla="*/ 1676400 h 1676400"/>
              <a:gd name="connsiteX3" fmla="*/ 0 w 7620000"/>
              <a:gd name="connsiteY3" fmla="*/ 0 h 1676400"/>
              <a:gd name="connsiteX4" fmla="*/ 304800 w 7620000"/>
              <a:gd name="connsiteY4" fmla="*/ 838200 h 1676400"/>
              <a:gd name="connsiteX0" fmla="*/ 304800 w 7620000"/>
              <a:gd name="connsiteY0" fmla="*/ 838200 h 838200"/>
              <a:gd name="connsiteX1" fmla="*/ 7620000 w 7620000"/>
              <a:gd name="connsiteY1" fmla="*/ 838200 h 838200"/>
              <a:gd name="connsiteX2" fmla="*/ 7620000 w 7620000"/>
              <a:gd name="connsiteY2" fmla="*/ 0 h 838200"/>
              <a:gd name="connsiteX3" fmla="*/ 0 w 7620000"/>
              <a:gd name="connsiteY3" fmla="*/ 0 h 838200"/>
              <a:gd name="connsiteX4" fmla="*/ 304800 w 7620000"/>
              <a:gd name="connsiteY4" fmla="*/ 838200 h 838200"/>
              <a:gd name="connsiteX0" fmla="*/ 304800 w 7772400"/>
              <a:gd name="connsiteY0" fmla="*/ 838200 h 838200"/>
              <a:gd name="connsiteX1" fmla="*/ 7620000 w 7772400"/>
              <a:gd name="connsiteY1" fmla="*/ 838200 h 838200"/>
              <a:gd name="connsiteX2" fmla="*/ 7772400 w 7772400"/>
              <a:gd name="connsiteY2" fmla="*/ 0 h 838200"/>
              <a:gd name="connsiteX3" fmla="*/ 0 w 7772400"/>
              <a:gd name="connsiteY3" fmla="*/ 0 h 838200"/>
              <a:gd name="connsiteX4" fmla="*/ 304800 w 7772400"/>
              <a:gd name="connsiteY4" fmla="*/ 838200 h 838200"/>
              <a:gd name="connsiteX0" fmla="*/ 304800 w 7772400"/>
              <a:gd name="connsiteY0" fmla="*/ 838200 h 838200"/>
              <a:gd name="connsiteX1" fmla="*/ 7620000 w 7772400"/>
              <a:gd name="connsiteY1" fmla="*/ 838200 h 838200"/>
              <a:gd name="connsiteX2" fmla="*/ 7772400 w 7772400"/>
              <a:gd name="connsiteY2" fmla="*/ 838200 h 838200"/>
              <a:gd name="connsiteX3" fmla="*/ 7772400 w 7772400"/>
              <a:gd name="connsiteY3" fmla="*/ 0 h 838200"/>
              <a:gd name="connsiteX4" fmla="*/ 0 w 7772400"/>
              <a:gd name="connsiteY4" fmla="*/ 0 h 838200"/>
              <a:gd name="connsiteX5" fmla="*/ 304800 w 7772400"/>
              <a:gd name="connsiteY5" fmla="*/ 838200 h 838200"/>
              <a:gd name="connsiteX0" fmla="*/ 1676738 w 9144338"/>
              <a:gd name="connsiteY0" fmla="*/ 957548 h 957548"/>
              <a:gd name="connsiteX1" fmla="*/ 8991938 w 9144338"/>
              <a:gd name="connsiteY1" fmla="*/ 957548 h 957548"/>
              <a:gd name="connsiteX2" fmla="*/ 9144338 w 9144338"/>
              <a:gd name="connsiteY2" fmla="*/ 957548 h 957548"/>
              <a:gd name="connsiteX3" fmla="*/ 9144338 w 9144338"/>
              <a:gd name="connsiteY3" fmla="*/ 119348 h 957548"/>
              <a:gd name="connsiteX4" fmla="*/ 1371938 w 9144338"/>
              <a:gd name="connsiteY4" fmla="*/ 119348 h 957548"/>
              <a:gd name="connsiteX5" fmla="*/ 0 w 9144338"/>
              <a:gd name="connsiteY5" fmla="*/ 10175 h 957548"/>
              <a:gd name="connsiteX6" fmla="*/ 1676738 w 9144338"/>
              <a:gd name="connsiteY6" fmla="*/ 957548 h 957548"/>
              <a:gd name="connsiteX0" fmla="*/ 676 w 9144338"/>
              <a:gd name="connsiteY0" fmla="*/ 937198 h 957550"/>
              <a:gd name="connsiteX1" fmla="*/ 8991938 w 9144338"/>
              <a:gd name="connsiteY1" fmla="*/ 957550 h 957550"/>
              <a:gd name="connsiteX2" fmla="*/ 9144338 w 9144338"/>
              <a:gd name="connsiteY2" fmla="*/ 957550 h 957550"/>
              <a:gd name="connsiteX3" fmla="*/ 9144338 w 9144338"/>
              <a:gd name="connsiteY3" fmla="*/ 119350 h 957550"/>
              <a:gd name="connsiteX4" fmla="*/ 1371938 w 9144338"/>
              <a:gd name="connsiteY4" fmla="*/ 119350 h 957550"/>
              <a:gd name="connsiteX5" fmla="*/ 0 w 9144338"/>
              <a:gd name="connsiteY5" fmla="*/ 10177 h 957550"/>
              <a:gd name="connsiteX6" fmla="*/ 676 w 9144338"/>
              <a:gd name="connsiteY6" fmla="*/ 937198 h 957550"/>
              <a:gd name="connsiteX0" fmla="*/ 338 w 9144000"/>
              <a:gd name="connsiteY0" fmla="*/ 957544 h 977896"/>
              <a:gd name="connsiteX1" fmla="*/ 8991600 w 9144000"/>
              <a:gd name="connsiteY1" fmla="*/ 977896 h 977896"/>
              <a:gd name="connsiteX2" fmla="*/ 9144000 w 9144000"/>
              <a:gd name="connsiteY2" fmla="*/ 977896 h 977896"/>
              <a:gd name="connsiteX3" fmla="*/ 9144000 w 9144000"/>
              <a:gd name="connsiteY3" fmla="*/ 139696 h 977896"/>
              <a:gd name="connsiteX4" fmla="*/ 1371600 w 9144000"/>
              <a:gd name="connsiteY4" fmla="*/ 139696 h 977896"/>
              <a:gd name="connsiteX5" fmla="*/ 0 w 9144000"/>
              <a:gd name="connsiteY5" fmla="*/ 10176 h 977896"/>
              <a:gd name="connsiteX6" fmla="*/ 338 w 9144000"/>
              <a:gd name="connsiteY6" fmla="*/ 957544 h 977896"/>
              <a:gd name="connsiteX0" fmla="*/ 0 w 9144000"/>
              <a:gd name="connsiteY0" fmla="*/ -1 h 967719"/>
              <a:gd name="connsiteX1" fmla="*/ 338 w 9144000"/>
              <a:gd name="connsiteY1" fmla="*/ 947367 h 967719"/>
              <a:gd name="connsiteX2" fmla="*/ 8991600 w 9144000"/>
              <a:gd name="connsiteY2" fmla="*/ 967719 h 967719"/>
              <a:gd name="connsiteX3" fmla="*/ 9144000 w 9144000"/>
              <a:gd name="connsiteY3" fmla="*/ 967719 h 967719"/>
              <a:gd name="connsiteX4" fmla="*/ 9144000 w 9144000"/>
              <a:gd name="connsiteY4" fmla="*/ 129519 h 967719"/>
              <a:gd name="connsiteX5" fmla="*/ 1463040 w 9144000"/>
              <a:gd name="connsiteY5" fmla="*/ 297159 h 967719"/>
              <a:gd name="connsiteX0" fmla="*/ 0 w 9144000"/>
              <a:gd name="connsiteY0" fmla="*/ 1 h 967721"/>
              <a:gd name="connsiteX1" fmla="*/ 338 w 9144000"/>
              <a:gd name="connsiteY1" fmla="*/ 947369 h 967721"/>
              <a:gd name="connsiteX2" fmla="*/ 8991600 w 9144000"/>
              <a:gd name="connsiteY2" fmla="*/ 967721 h 967721"/>
              <a:gd name="connsiteX3" fmla="*/ 9144000 w 9144000"/>
              <a:gd name="connsiteY3" fmla="*/ 967721 h 967721"/>
              <a:gd name="connsiteX4" fmla="*/ 9144000 w 9144000"/>
              <a:gd name="connsiteY4" fmla="*/ 129521 h 967721"/>
              <a:gd name="connsiteX0" fmla="*/ 0 w 9144000"/>
              <a:gd name="connsiteY0" fmla="*/ -1 h 967719"/>
              <a:gd name="connsiteX1" fmla="*/ 338 w 9144000"/>
              <a:gd name="connsiteY1" fmla="*/ 947367 h 967719"/>
              <a:gd name="connsiteX2" fmla="*/ 8991600 w 9144000"/>
              <a:gd name="connsiteY2" fmla="*/ 967719 h 967719"/>
              <a:gd name="connsiteX3" fmla="*/ 9144000 w 9144000"/>
              <a:gd name="connsiteY3" fmla="*/ 967719 h 967719"/>
              <a:gd name="connsiteX4" fmla="*/ 9144000 w 9144000"/>
              <a:gd name="connsiteY4" fmla="*/ 129519 h 967719"/>
              <a:gd name="connsiteX0" fmla="*/ 0 w 9144000"/>
              <a:gd name="connsiteY0" fmla="*/ 20360 h 988080"/>
              <a:gd name="connsiteX1" fmla="*/ 338 w 9144000"/>
              <a:gd name="connsiteY1" fmla="*/ 967728 h 988080"/>
              <a:gd name="connsiteX2" fmla="*/ 8991600 w 9144000"/>
              <a:gd name="connsiteY2" fmla="*/ 988080 h 988080"/>
              <a:gd name="connsiteX3" fmla="*/ 9144000 w 9144000"/>
              <a:gd name="connsiteY3" fmla="*/ 988080 h 988080"/>
              <a:gd name="connsiteX4" fmla="*/ 9144000 w 9144000"/>
              <a:gd name="connsiteY4" fmla="*/ 0 h 98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988080">
                <a:moveTo>
                  <a:pt x="0" y="20360"/>
                </a:moveTo>
                <a:cubicBezTo>
                  <a:pt x="225" y="329367"/>
                  <a:pt x="113" y="658721"/>
                  <a:pt x="338" y="967728"/>
                </a:cubicBezTo>
                <a:lnTo>
                  <a:pt x="8991600" y="988080"/>
                </a:lnTo>
                <a:lnTo>
                  <a:pt x="9144000" y="988080"/>
                </a:lnTo>
                <a:lnTo>
                  <a:pt x="9144000" y="0"/>
                </a:lnTo>
              </a:path>
            </a:pathLst>
          </a:custGeom>
          <a:gradFill flip="none" rotWithShape="1">
            <a:gsLst>
              <a:gs pos="0">
                <a:srgbClr val="104A9A"/>
              </a:gs>
              <a:gs pos="100000">
                <a:srgbClr val="2DA34B"/>
              </a:gs>
              <a:gs pos="50000">
                <a:srgbClr val="1BADE9"/>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0" y="762000"/>
            <a:ext cx="12192000"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Tree>
    <p:extLst>
      <p:ext uri="{BB962C8B-B14F-4D97-AF65-F5344CB8AC3E}">
        <p14:creationId xmlns:p14="http://schemas.microsoft.com/office/powerpoint/2010/main" val="3106178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a:lstStyle>
            <a:lvl1pPr>
              <a:defRPr b="1"/>
            </a:lvl1pPr>
          </a:lstStyle>
          <a:p>
            <a:r>
              <a:rPr lang="en-US"/>
              <a:t>Click to edit Master title style</a:t>
            </a:r>
          </a:p>
        </p:txBody>
      </p:sp>
      <p:sp>
        <p:nvSpPr>
          <p:cNvPr id="3" name="Content Placeholder 2"/>
          <p:cNvSpPr>
            <a:spLocks noGrp="1"/>
          </p:cNvSpPr>
          <p:nvPr>
            <p:ph sz="half" idx="1"/>
          </p:nvPr>
        </p:nvSpPr>
        <p:spPr bwMode="auto">
          <a:xfrm>
            <a:off x="304800" y="1143000"/>
            <a:ext cx="5689600" cy="5334000"/>
          </a:xfrm>
        </p:spPr>
        <p:txBody>
          <a:bodyPr>
            <a:normAutofit/>
          </a:bodyPr>
          <a:lstStyle>
            <a:lvl1pPr>
              <a:defRPr sz="2400"/>
            </a:lvl1pPr>
            <a:lvl2pPr marL="573088" indent="-290513">
              <a:defRPr sz="2000"/>
            </a:lvl2pPr>
            <a:lvl3pPr marL="855663" indent="-282575">
              <a:defRPr sz="1800"/>
            </a:lvl3pPr>
            <a:lvl4pPr marL="1147763" indent="-292100">
              <a:defRPr sz="1600"/>
            </a:lvl4pPr>
            <a:lvl5pPr marL="1430338" indent="-282575">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E8510FF5-C089-497A-A684-2177D9A91EE8}"/>
              </a:ext>
            </a:extLst>
          </p:cNvPr>
          <p:cNvSpPr>
            <a:spLocks noGrp="1"/>
          </p:cNvSpPr>
          <p:nvPr>
            <p:ph sz="half" idx="10"/>
          </p:nvPr>
        </p:nvSpPr>
        <p:spPr bwMode="auto">
          <a:xfrm>
            <a:off x="6197600" y="1143000"/>
            <a:ext cx="5689600" cy="5334000"/>
          </a:xfrm>
        </p:spPr>
        <p:txBody>
          <a:bodyPr>
            <a:normAutofit/>
          </a:bodyPr>
          <a:lstStyle>
            <a:lvl1pPr>
              <a:defRPr sz="2400"/>
            </a:lvl1pPr>
            <a:lvl2pPr marL="573088" indent="-290513">
              <a:defRPr sz="2000"/>
            </a:lvl2pPr>
            <a:lvl3pPr marL="855663" indent="-282575">
              <a:defRPr sz="1800"/>
            </a:lvl3pPr>
            <a:lvl4pPr marL="1147763" indent="-292100">
              <a:defRPr sz="1600"/>
            </a:lvl4pPr>
            <a:lvl5pPr marL="1430338" indent="-282575">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2441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Landscape">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a:lstStyle>
            <a:lvl1pPr>
              <a:defRPr b="1"/>
            </a:lvl1pPr>
          </a:lstStyle>
          <a:p>
            <a:r>
              <a:rPr lang="en-US"/>
              <a:t>Click to edit Master title style</a:t>
            </a:r>
          </a:p>
        </p:txBody>
      </p:sp>
      <p:sp>
        <p:nvSpPr>
          <p:cNvPr id="5" name="Content Placeholder 2">
            <a:extLst>
              <a:ext uri="{FF2B5EF4-FFF2-40B4-BE49-F238E27FC236}">
                <a16:creationId xmlns:a16="http://schemas.microsoft.com/office/drawing/2014/main" id="{6D7CCF20-576D-43C1-9016-99914076A061}"/>
              </a:ext>
            </a:extLst>
          </p:cNvPr>
          <p:cNvSpPr>
            <a:spLocks noGrp="1"/>
          </p:cNvSpPr>
          <p:nvPr>
            <p:ph idx="1"/>
          </p:nvPr>
        </p:nvSpPr>
        <p:spPr>
          <a:xfrm>
            <a:off x="304800" y="1143004"/>
            <a:ext cx="11582400" cy="2364971"/>
          </a:xfrm>
        </p:spPr>
        <p:txBody>
          <a:bodyPr/>
          <a:lstStyle>
            <a:lvl1pPr marL="287338" indent="-287338">
              <a:spcBef>
                <a:spcPts val="600"/>
              </a:spcBef>
              <a:defRPr/>
            </a:lvl1pPr>
            <a:lvl2pPr marL="571500" indent="-282575">
              <a:spcBef>
                <a:spcPts val="600"/>
              </a:spcBef>
              <a:defRPr/>
            </a:lvl2pPr>
            <a:lvl3pPr marL="860425" indent="-288925">
              <a:spcBef>
                <a:spcPts val="600"/>
              </a:spcBef>
              <a:defRPr/>
            </a:lvl3pPr>
            <a:lvl4pPr marL="1143000" indent="-282575">
              <a:spcBef>
                <a:spcPts val="600"/>
              </a:spcBef>
              <a:defRPr/>
            </a:lvl4pPr>
            <a:lvl5pPr marL="1431925" indent="-288925">
              <a:spcBef>
                <a:spcPts val="6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33A6A24D-6765-4899-B148-D8462336F155}"/>
              </a:ext>
            </a:extLst>
          </p:cNvPr>
          <p:cNvSpPr>
            <a:spLocks noGrp="1"/>
          </p:cNvSpPr>
          <p:nvPr>
            <p:ph idx="10"/>
          </p:nvPr>
        </p:nvSpPr>
        <p:spPr>
          <a:xfrm>
            <a:off x="304800" y="3736574"/>
            <a:ext cx="11582400" cy="2740429"/>
          </a:xfrm>
        </p:spPr>
        <p:txBody>
          <a:bodyPr/>
          <a:lstStyle>
            <a:lvl1pPr marL="287338" indent="-287338">
              <a:spcBef>
                <a:spcPts val="600"/>
              </a:spcBef>
              <a:defRPr/>
            </a:lvl1pPr>
            <a:lvl2pPr marL="571500" indent="-282575">
              <a:spcBef>
                <a:spcPts val="600"/>
              </a:spcBef>
              <a:defRPr/>
            </a:lvl2pPr>
            <a:lvl3pPr marL="860425" indent="-288925">
              <a:spcBef>
                <a:spcPts val="600"/>
              </a:spcBef>
              <a:defRPr/>
            </a:lvl3pPr>
            <a:lvl4pPr marL="1143000" indent="-282575">
              <a:spcBef>
                <a:spcPts val="600"/>
              </a:spcBef>
              <a:defRPr/>
            </a:lvl4pPr>
            <a:lvl5pPr marL="1431925" indent="-288925">
              <a:spcBef>
                <a:spcPts val="6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284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a:lstStyle>
            <a:lvl1pPr>
              <a:defRPr b="1"/>
            </a:lvl1pPr>
          </a:lstStyle>
          <a:p>
            <a:r>
              <a:rPr lang="en-US"/>
              <a:t>Click to edit Master title style</a:t>
            </a:r>
          </a:p>
        </p:txBody>
      </p:sp>
      <p:sp>
        <p:nvSpPr>
          <p:cNvPr id="9" name="Content Placeholder 2">
            <a:extLst>
              <a:ext uri="{FF2B5EF4-FFF2-40B4-BE49-F238E27FC236}">
                <a16:creationId xmlns:a16="http://schemas.microsoft.com/office/drawing/2014/main" id="{F940019A-639C-4F2D-99A7-74B891ED5463}"/>
              </a:ext>
            </a:extLst>
          </p:cNvPr>
          <p:cNvSpPr>
            <a:spLocks noGrp="1"/>
          </p:cNvSpPr>
          <p:nvPr>
            <p:ph sz="half" idx="1"/>
          </p:nvPr>
        </p:nvSpPr>
        <p:spPr bwMode="auto">
          <a:xfrm>
            <a:off x="304800" y="1143000"/>
            <a:ext cx="5689600" cy="2514600"/>
          </a:xfrm>
        </p:spPr>
        <p:txBody>
          <a:bodyPr>
            <a:normAutofit/>
          </a:bodyPr>
          <a:lstStyle>
            <a:lvl1pPr>
              <a:defRPr sz="2400"/>
            </a:lvl1pPr>
            <a:lvl2pPr marL="573088" indent="-290513">
              <a:defRPr sz="2000"/>
            </a:lvl2pPr>
            <a:lvl3pPr marL="855663" indent="-282575">
              <a:defRPr sz="1800"/>
            </a:lvl3pPr>
            <a:lvl4pPr marL="1147763" indent="-292100">
              <a:defRPr sz="1600"/>
            </a:lvl4pPr>
            <a:lvl5pPr marL="1430338" indent="-282575">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0AEFE217-35E6-4D78-9D3D-F721667BA6C5}"/>
              </a:ext>
            </a:extLst>
          </p:cNvPr>
          <p:cNvSpPr>
            <a:spLocks noGrp="1"/>
          </p:cNvSpPr>
          <p:nvPr>
            <p:ph sz="half" idx="14"/>
          </p:nvPr>
        </p:nvSpPr>
        <p:spPr bwMode="auto">
          <a:xfrm>
            <a:off x="304800" y="3733800"/>
            <a:ext cx="5689600" cy="2743200"/>
          </a:xfrm>
        </p:spPr>
        <p:txBody>
          <a:bodyPr>
            <a:normAutofit/>
          </a:bodyPr>
          <a:lstStyle>
            <a:lvl1pPr>
              <a:defRPr sz="2400"/>
            </a:lvl1pPr>
            <a:lvl2pPr marL="573088" indent="-290513">
              <a:defRPr sz="2000"/>
            </a:lvl2pPr>
            <a:lvl3pPr marL="855663" indent="-282575">
              <a:defRPr sz="1800"/>
            </a:lvl3pPr>
            <a:lvl4pPr marL="1147763" indent="-292100">
              <a:defRPr sz="1600"/>
            </a:lvl4pPr>
            <a:lvl5pPr marL="1430338" indent="-282575">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7B175B63-E75B-4152-B3B6-3234BB8CB1D9}"/>
              </a:ext>
            </a:extLst>
          </p:cNvPr>
          <p:cNvSpPr>
            <a:spLocks noGrp="1"/>
          </p:cNvSpPr>
          <p:nvPr>
            <p:ph sz="half" idx="15"/>
          </p:nvPr>
        </p:nvSpPr>
        <p:spPr bwMode="auto">
          <a:xfrm>
            <a:off x="6197600" y="1143000"/>
            <a:ext cx="5689600" cy="2514600"/>
          </a:xfrm>
        </p:spPr>
        <p:txBody>
          <a:bodyPr>
            <a:normAutofit/>
          </a:bodyPr>
          <a:lstStyle>
            <a:lvl1pPr>
              <a:defRPr sz="2400"/>
            </a:lvl1pPr>
            <a:lvl2pPr marL="573088" indent="-290513">
              <a:defRPr sz="2000"/>
            </a:lvl2pPr>
            <a:lvl3pPr marL="855663" indent="-282575">
              <a:defRPr sz="1800"/>
            </a:lvl3pPr>
            <a:lvl4pPr marL="1147763" indent="-292100">
              <a:defRPr sz="1600"/>
            </a:lvl4pPr>
            <a:lvl5pPr marL="1430338" indent="-282575">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4AA9C01E-E620-4E49-9794-98F5D6E74710}"/>
              </a:ext>
            </a:extLst>
          </p:cNvPr>
          <p:cNvSpPr>
            <a:spLocks noGrp="1"/>
          </p:cNvSpPr>
          <p:nvPr>
            <p:ph sz="half" idx="16"/>
          </p:nvPr>
        </p:nvSpPr>
        <p:spPr bwMode="auto">
          <a:xfrm>
            <a:off x="6197600" y="3733800"/>
            <a:ext cx="5689600" cy="2743200"/>
          </a:xfrm>
        </p:spPr>
        <p:txBody>
          <a:bodyPr>
            <a:normAutofit/>
          </a:bodyPr>
          <a:lstStyle>
            <a:lvl1pPr>
              <a:defRPr sz="2400"/>
            </a:lvl1pPr>
            <a:lvl2pPr marL="573088" indent="-290513">
              <a:defRPr sz="2000"/>
            </a:lvl2pPr>
            <a:lvl3pPr marL="855663" indent="-282575">
              <a:defRPr sz="1800"/>
            </a:lvl3pPr>
            <a:lvl4pPr marL="1147763" indent="-292100">
              <a:defRPr sz="1600"/>
            </a:lvl4pPr>
            <a:lvl5pPr marL="1430338" indent="-282575">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7598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Text Placeholder 2"/>
          <p:cNvSpPr>
            <a:spLocks noGrp="1"/>
          </p:cNvSpPr>
          <p:nvPr>
            <p:ph type="body" idx="1"/>
          </p:nvPr>
        </p:nvSpPr>
        <p:spPr>
          <a:xfrm>
            <a:off x="309036" y="1143000"/>
            <a:ext cx="5691717" cy="639762"/>
          </a:xfrm>
        </p:spPr>
        <p:txBody>
          <a:bodyPr anchor="b">
            <a:normAutofit/>
          </a:bodyP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6197604" y="1143000"/>
            <a:ext cx="5693833" cy="639762"/>
          </a:xfrm>
        </p:spPr>
        <p:txBody>
          <a:bodyPr anchor="b">
            <a:normAutofit/>
          </a:bodyP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Content Placeholder 2">
            <a:extLst>
              <a:ext uri="{FF2B5EF4-FFF2-40B4-BE49-F238E27FC236}">
                <a16:creationId xmlns:a16="http://schemas.microsoft.com/office/drawing/2014/main" id="{E1D8900F-769B-473B-993D-20207FEE3369}"/>
              </a:ext>
            </a:extLst>
          </p:cNvPr>
          <p:cNvSpPr>
            <a:spLocks noGrp="1"/>
          </p:cNvSpPr>
          <p:nvPr>
            <p:ph sz="half" idx="10"/>
          </p:nvPr>
        </p:nvSpPr>
        <p:spPr bwMode="auto">
          <a:xfrm>
            <a:off x="304802" y="1828800"/>
            <a:ext cx="5695951" cy="4648200"/>
          </a:xfrm>
        </p:spPr>
        <p:txBody>
          <a:bodyPr>
            <a:normAutofit/>
          </a:bodyPr>
          <a:lstStyle>
            <a:lvl1pPr>
              <a:defRPr sz="2400"/>
            </a:lvl1pPr>
            <a:lvl2pPr marL="573088" indent="-290513">
              <a:defRPr sz="2000"/>
            </a:lvl2pPr>
            <a:lvl3pPr marL="855663" indent="-282575">
              <a:defRPr sz="1800"/>
            </a:lvl3pPr>
            <a:lvl4pPr marL="1147763" indent="-292100">
              <a:defRPr sz="1600"/>
            </a:lvl4pPr>
            <a:lvl5pPr marL="1430338" indent="-282575">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8358F162-DDB5-4B66-A5BA-F45C6C2BB09B}"/>
              </a:ext>
            </a:extLst>
          </p:cNvPr>
          <p:cNvSpPr>
            <a:spLocks noGrp="1"/>
          </p:cNvSpPr>
          <p:nvPr>
            <p:ph sz="half" idx="11"/>
          </p:nvPr>
        </p:nvSpPr>
        <p:spPr bwMode="auto">
          <a:xfrm>
            <a:off x="6197603" y="1832638"/>
            <a:ext cx="5689599" cy="4644362"/>
          </a:xfrm>
        </p:spPr>
        <p:txBody>
          <a:bodyPr>
            <a:normAutofit/>
          </a:bodyPr>
          <a:lstStyle>
            <a:lvl1pPr>
              <a:defRPr sz="2400"/>
            </a:lvl1pPr>
            <a:lvl2pPr marL="573088" indent="-290513">
              <a:defRPr sz="2000"/>
            </a:lvl2pPr>
            <a:lvl3pPr marL="855663" indent="-282575">
              <a:defRPr sz="1800"/>
            </a:lvl3pPr>
            <a:lvl4pPr marL="1147763" indent="-292100">
              <a:defRPr sz="1600"/>
            </a:lvl4pPr>
            <a:lvl5pPr marL="1430338" indent="-282575">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1021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Legal Slide/Final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022" y="4247812"/>
            <a:ext cx="2722409" cy="906575"/>
          </a:xfrm>
          <a:prstGeom prst="rect">
            <a:avLst/>
          </a:prstGeom>
        </p:spPr>
      </p:pic>
      <p:sp>
        <p:nvSpPr>
          <p:cNvPr id="14" name="Rectangle 13"/>
          <p:cNvSpPr/>
          <p:nvPr/>
        </p:nvSpPr>
        <p:spPr>
          <a:xfrm>
            <a:off x="0" y="762000"/>
            <a:ext cx="12192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16" name="Rectangle 15"/>
          <p:cNvSpPr/>
          <p:nvPr/>
        </p:nvSpPr>
        <p:spPr>
          <a:xfrm>
            <a:off x="0" y="1600200"/>
            <a:ext cx="12192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ＭＳ Ｐゴシック" pitchFamily="-16" charset="-128"/>
              <a:cs typeface="+mn-cs"/>
            </a:endParaRPr>
          </a:p>
        </p:txBody>
      </p:sp>
      <p:sp>
        <p:nvSpPr>
          <p:cNvPr id="17" name="Title 1"/>
          <p:cNvSpPr>
            <a:spLocks noGrp="1"/>
          </p:cNvSpPr>
          <p:nvPr>
            <p:ph type="title"/>
          </p:nvPr>
        </p:nvSpPr>
        <p:spPr>
          <a:xfrm>
            <a:off x="0" y="2328333"/>
            <a:ext cx="12192000" cy="914400"/>
          </a:xfrm>
        </p:spPr>
        <p:txBody>
          <a:bodyPr anchor="b"/>
          <a:lstStyle>
            <a:lvl1pPr algn="ctr">
              <a:defRPr sz="3600" b="0"/>
            </a:lvl1pPr>
          </a:lstStyle>
          <a:p>
            <a:r>
              <a:rPr lang="en-US"/>
              <a:t>Click to edit Master title style</a:t>
            </a:r>
          </a:p>
        </p:txBody>
      </p:sp>
      <p:sp>
        <p:nvSpPr>
          <p:cNvPr id="18" name="Rectangle 17"/>
          <p:cNvSpPr/>
          <p:nvPr/>
        </p:nvSpPr>
        <p:spPr>
          <a:xfrm>
            <a:off x="0" y="6443138"/>
            <a:ext cx="12192000" cy="4148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19" name="Freeform 18"/>
          <p:cNvSpPr/>
          <p:nvPr/>
        </p:nvSpPr>
        <p:spPr>
          <a:xfrm rot="10800000">
            <a:off x="0" y="3849953"/>
            <a:ext cx="12192000" cy="152400"/>
          </a:xfrm>
          <a:custGeom>
            <a:avLst/>
            <a:gdLst>
              <a:gd name="connsiteX0" fmla="*/ 0 w 7620000"/>
              <a:gd name="connsiteY0" fmla="*/ 0 h 838200"/>
              <a:gd name="connsiteX1" fmla="*/ 7620000 w 7620000"/>
              <a:gd name="connsiteY1" fmla="*/ 0 h 838200"/>
              <a:gd name="connsiteX2" fmla="*/ 7620000 w 7620000"/>
              <a:gd name="connsiteY2" fmla="*/ 838200 h 838200"/>
              <a:gd name="connsiteX3" fmla="*/ 0 w 7620000"/>
              <a:gd name="connsiteY3" fmla="*/ 838200 h 838200"/>
              <a:gd name="connsiteX4" fmla="*/ 0 w 7620000"/>
              <a:gd name="connsiteY4" fmla="*/ 0 h 838200"/>
              <a:gd name="connsiteX0" fmla="*/ 304800 w 7620000"/>
              <a:gd name="connsiteY0" fmla="*/ 0 h 838200"/>
              <a:gd name="connsiteX1" fmla="*/ 7620000 w 7620000"/>
              <a:gd name="connsiteY1" fmla="*/ 0 h 838200"/>
              <a:gd name="connsiteX2" fmla="*/ 7620000 w 7620000"/>
              <a:gd name="connsiteY2" fmla="*/ 838200 h 838200"/>
              <a:gd name="connsiteX3" fmla="*/ 0 w 7620000"/>
              <a:gd name="connsiteY3" fmla="*/ 838200 h 838200"/>
              <a:gd name="connsiteX4" fmla="*/ 304800 w 7620000"/>
              <a:gd name="connsiteY4" fmla="*/ 0 h 838200"/>
              <a:gd name="connsiteX0" fmla="*/ 304800 w 7620000"/>
              <a:gd name="connsiteY0" fmla="*/ 838200 h 1676400"/>
              <a:gd name="connsiteX1" fmla="*/ 7620000 w 7620000"/>
              <a:gd name="connsiteY1" fmla="*/ 838200 h 1676400"/>
              <a:gd name="connsiteX2" fmla="*/ 7620000 w 7620000"/>
              <a:gd name="connsiteY2" fmla="*/ 1676400 h 1676400"/>
              <a:gd name="connsiteX3" fmla="*/ 0 w 7620000"/>
              <a:gd name="connsiteY3" fmla="*/ 0 h 1676400"/>
              <a:gd name="connsiteX4" fmla="*/ 304800 w 7620000"/>
              <a:gd name="connsiteY4" fmla="*/ 838200 h 1676400"/>
              <a:gd name="connsiteX0" fmla="*/ 304800 w 7620000"/>
              <a:gd name="connsiteY0" fmla="*/ 838200 h 838200"/>
              <a:gd name="connsiteX1" fmla="*/ 7620000 w 7620000"/>
              <a:gd name="connsiteY1" fmla="*/ 838200 h 838200"/>
              <a:gd name="connsiteX2" fmla="*/ 7620000 w 7620000"/>
              <a:gd name="connsiteY2" fmla="*/ 0 h 838200"/>
              <a:gd name="connsiteX3" fmla="*/ 0 w 7620000"/>
              <a:gd name="connsiteY3" fmla="*/ 0 h 838200"/>
              <a:gd name="connsiteX4" fmla="*/ 304800 w 7620000"/>
              <a:gd name="connsiteY4" fmla="*/ 838200 h 838200"/>
              <a:gd name="connsiteX0" fmla="*/ 304800 w 7772400"/>
              <a:gd name="connsiteY0" fmla="*/ 838200 h 838200"/>
              <a:gd name="connsiteX1" fmla="*/ 7620000 w 7772400"/>
              <a:gd name="connsiteY1" fmla="*/ 838200 h 838200"/>
              <a:gd name="connsiteX2" fmla="*/ 7772400 w 7772400"/>
              <a:gd name="connsiteY2" fmla="*/ 0 h 838200"/>
              <a:gd name="connsiteX3" fmla="*/ 0 w 7772400"/>
              <a:gd name="connsiteY3" fmla="*/ 0 h 838200"/>
              <a:gd name="connsiteX4" fmla="*/ 304800 w 7772400"/>
              <a:gd name="connsiteY4" fmla="*/ 838200 h 838200"/>
              <a:gd name="connsiteX0" fmla="*/ 304800 w 7772400"/>
              <a:gd name="connsiteY0" fmla="*/ 838200 h 838200"/>
              <a:gd name="connsiteX1" fmla="*/ 7620000 w 7772400"/>
              <a:gd name="connsiteY1" fmla="*/ 838200 h 838200"/>
              <a:gd name="connsiteX2" fmla="*/ 7772400 w 7772400"/>
              <a:gd name="connsiteY2" fmla="*/ 838200 h 838200"/>
              <a:gd name="connsiteX3" fmla="*/ 7772400 w 7772400"/>
              <a:gd name="connsiteY3" fmla="*/ 0 h 838200"/>
              <a:gd name="connsiteX4" fmla="*/ 0 w 7772400"/>
              <a:gd name="connsiteY4" fmla="*/ 0 h 838200"/>
              <a:gd name="connsiteX5" fmla="*/ 304800 w 7772400"/>
              <a:gd name="connsiteY5" fmla="*/ 838200 h 838200"/>
              <a:gd name="connsiteX0" fmla="*/ 1676738 w 9144338"/>
              <a:gd name="connsiteY0" fmla="*/ 957548 h 957548"/>
              <a:gd name="connsiteX1" fmla="*/ 8991938 w 9144338"/>
              <a:gd name="connsiteY1" fmla="*/ 957548 h 957548"/>
              <a:gd name="connsiteX2" fmla="*/ 9144338 w 9144338"/>
              <a:gd name="connsiteY2" fmla="*/ 957548 h 957548"/>
              <a:gd name="connsiteX3" fmla="*/ 9144338 w 9144338"/>
              <a:gd name="connsiteY3" fmla="*/ 119348 h 957548"/>
              <a:gd name="connsiteX4" fmla="*/ 1371938 w 9144338"/>
              <a:gd name="connsiteY4" fmla="*/ 119348 h 957548"/>
              <a:gd name="connsiteX5" fmla="*/ 0 w 9144338"/>
              <a:gd name="connsiteY5" fmla="*/ 10175 h 957548"/>
              <a:gd name="connsiteX6" fmla="*/ 1676738 w 9144338"/>
              <a:gd name="connsiteY6" fmla="*/ 957548 h 957548"/>
              <a:gd name="connsiteX0" fmla="*/ 676 w 9144338"/>
              <a:gd name="connsiteY0" fmla="*/ 937198 h 957550"/>
              <a:gd name="connsiteX1" fmla="*/ 8991938 w 9144338"/>
              <a:gd name="connsiteY1" fmla="*/ 957550 h 957550"/>
              <a:gd name="connsiteX2" fmla="*/ 9144338 w 9144338"/>
              <a:gd name="connsiteY2" fmla="*/ 957550 h 957550"/>
              <a:gd name="connsiteX3" fmla="*/ 9144338 w 9144338"/>
              <a:gd name="connsiteY3" fmla="*/ 119350 h 957550"/>
              <a:gd name="connsiteX4" fmla="*/ 1371938 w 9144338"/>
              <a:gd name="connsiteY4" fmla="*/ 119350 h 957550"/>
              <a:gd name="connsiteX5" fmla="*/ 0 w 9144338"/>
              <a:gd name="connsiteY5" fmla="*/ 10177 h 957550"/>
              <a:gd name="connsiteX6" fmla="*/ 676 w 9144338"/>
              <a:gd name="connsiteY6" fmla="*/ 937198 h 957550"/>
              <a:gd name="connsiteX0" fmla="*/ 338 w 9144000"/>
              <a:gd name="connsiteY0" fmla="*/ 957544 h 977896"/>
              <a:gd name="connsiteX1" fmla="*/ 8991600 w 9144000"/>
              <a:gd name="connsiteY1" fmla="*/ 977896 h 977896"/>
              <a:gd name="connsiteX2" fmla="*/ 9144000 w 9144000"/>
              <a:gd name="connsiteY2" fmla="*/ 977896 h 977896"/>
              <a:gd name="connsiteX3" fmla="*/ 9144000 w 9144000"/>
              <a:gd name="connsiteY3" fmla="*/ 139696 h 977896"/>
              <a:gd name="connsiteX4" fmla="*/ 1371600 w 9144000"/>
              <a:gd name="connsiteY4" fmla="*/ 139696 h 977896"/>
              <a:gd name="connsiteX5" fmla="*/ 0 w 9144000"/>
              <a:gd name="connsiteY5" fmla="*/ 10176 h 977896"/>
              <a:gd name="connsiteX6" fmla="*/ 338 w 9144000"/>
              <a:gd name="connsiteY6" fmla="*/ 957544 h 977896"/>
              <a:gd name="connsiteX0" fmla="*/ 0 w 9144000"/>
              <a:gd name="connsiteY0" fmla="*/ -1 h 967719"/>
              <a:gd name="connsiteX1" fmla="*/ 338 w 9144000"/>
              <a:gd name="connsiteY1" fmla="*/ 947367 h 967719"/>
              <a:gd name="connsiteX2" fmla="*/ 8991600 w 9144000"/>
              <a:gd name="connsiteY2" fmla="*/ 967719 h 967719"/>
              <a:gd name="connsiteX3" fmla="*/ 9144000 w 9144000"/>
              <a:gd name="connsiteY3" fmla="*/ 967719 h 967719"/>
              <a:gd name="connsiteX4" fmla="*/ 9144000 w 9144000"/>
              <a:gd name="connsiteY4" fmla="*/ 129519 h 967719"/>
              <a:gd name="connsiteX5" fmla="*/ 1463040 w 9144000"/>
              <a:gd name="connsiteY5" fmla="*/ 297159 h 967719"/>
              <a:gd name="connsiteX0" fmla="*/ 0 w 9144000"/>
              <a:gd name="connsiteY0" fmla="*/ 1 h 967721"/>
              <a:gd name="connsiteX1" fmla="*/ 338 w 9144000"/>
              <a:gd name="connsiteY1" fmla="*/ 947369 h 967721"/>
              <a:gd name="connsiteX2" fmla="*/ 8991600 w 9144000"/>
              <a:gd name="connsiteY2" fmla="*/ 967721 h 967721"/>
              <a:gd name="connsiteX3" fmla="*/ 9144000 w 9144000"/>
              <a:gd name="connsiteY3" fmla="*/ 967721 h 967721"/>
              <a:gd name="connsiteX4" fmla="*/ 9144000 w 9144000"/>
              <a:gd name="connsiteY4" fmla="*/ 129521 h 967721"/>
              <a:gd name="connsiteX0" fmla="*/ 0 w 9144000"/>
              <a:gd name="connsiteY0" fmla="*/ -1 h 967719"/>
              <a:gd name="connsiteX1" fmla="*/ 338 w 9144000"/>
              <a:gd name="connsiteY1" fmla="*/ 947367 h 967719"/>
              <a:gd name="connsiteX2" fmla="*/ 8991600 w 9144000"/>
              <a:gd name="connsiteY2" fmla="*/ 967719 h 967719"/>
              <a:gd name="connsiteX3" fmla="*/ 9144000 w 9144000"/>
              <a:gd name="connsiteY3" fmla="*/ 967719 h 967719"/>
              <a:gd name="connsiteX4" fmla="*/ 9144000 w 9144000"/>
              <a:gd name="connsiteY4" fmla="*/ 129519 h 967719"/>
              <a:gd name="connsiteX0" fmla="*/ 0 w 9144000"/>
              <a:gd name="connsiteY0" fmla="*/ 20360 h 988080"/>
              <a:gd name="connsiteX1" fmla="*/ 338 w 9144000"/>
              <a:gd name="connsiteY1" fmla="*/ 967728 h 988080"/>
              <a:gd name="connsiteX2" fmla="*/ 8991600 w 9144000"/>
              <a:gd name="connsiteY2" fmla="*/ 988080 h 988080"/>
              <a:gd name="connsiteX3" fmla="*/ 9144000 w 9144000"/>
              <a:gd name="connsiteY3" fmla="*/ 988080 h 988080"/>
              <a:gd name="connsiteX4" fmla="*/ 9144000 w 9144000"/>
              <a:gd name="connsiteY4" fmla="*/ 0 h 98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988080">
                <a:moveTo>
                  <a:pt x="0" y="20360"/>
                </a:moveTo>
                <a:cubicBezTo>
                  <a:pt x="225" y="329367"/>
                  <a:pt x="113" y="658721"/>
                  <a:pt x="338" y="967728"/>
                </a:cubicBezTo>
                <a:lnTo>
                  <a:pt x="8991600" y="988080"/>
                </a:lnTo>
                <a:lnTo>
                  <a:pt x="9144000" y="988080"/>
                </a:lnTo>
                <a:lnTo>
                  <a:pt x="9144000" y="0"/>
                </a:lnTo>
              </a:path>
            </a:pathLst>
          </a:custGeom>
          <a:gradFill flip="none" rotWithShape="1">
            <a:gsLst>
              <a:gs pos="0">
                <a:srgbClr val="104A9A"/>
              </a:gs>
              <a:gs pos="100000">
                <a:srgbClr val="2DA34B"/>
              </a:gs>
              <a:gs pos="50000">
                <a:srgbClr val="1BADE9"/>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20" name="Rectangle 19"/>
          <p:cNvSpPr/>
          <p:nvPr/>
        </p:nvSpPr>
        <p:spPr>
          <a:xfrm>
            <a:off x="3530277" y="3849434"/>
            <a:ext cx="8661723" cy="1359174"/>
          </a:xfrm>
          <a:prstGeom prst="rect">
            <a:avLst/>
          </a:prstGeom>
          <a:solidFill>
            <a:schemeClr val="accent1">
              <a:alpha val="85000"/>
            </a:schemeClr>
          </a:solidFill>
        </p:spPr>
        <p:txBody>
          <a:bodyPr wrap="square" lIns="274320" tIns="0" rIns="640080" anchor="ctr" anchorCtr="1">
            <a:noAutofit/>
          </a:bodyPr>
          <a:lstStyle/>
          <a:p>
            <a:pPr lvl="0" algn="just" fontAlgn="base">
              <a:spcBef>
                <a:spcPct val="0"/>
              </a:spcBef>
              <a:spcAft>
                <a:spcPct val="0"/>
              </a:spcAft>
              <a:defRPr/>
            </a:pPr>
            <a:endParaRPr kumimoji="0" lang="en-US" sz="800" b="0" i="0" u="none" strike="noStrike" kern="1200" cap="none" spc="0" normalizeH="0" baseline="0" noProof="0">
              <a:ln>
                <a:noFill/>
              </a:ln>
              <a:solidFill>
                <a:srgbClr val="FFFFFF"/>
              </a:solidFill>
              <a:effectLst/>
              <a:uLnTx/>
              <a:uFillTx/>
              <a:latin typeface="Arial" pitchFamily="34" charset="0"/>
              <a:ea typeface="ＭＳ Ｐゴシック" pitchFamily="34" charset="-128"/>
              <a:cs typeface="+mn-cs"/>
            </a:endParaRPr>
          </a:p>
          <a:p>
            <a:pPr lvl="0" algn="just" fontAlgn="base">
              <a:spcBef>
                <a:spcPct val="0"/>
              </a:spcBef>
              <a:spcAft>
                <a:spcPct val="0"/>
              </a:spcAft>
              <a:defRPr/>
            </a:pPr>
            <a:r>
              <a:rPr lang="en-US" sz="900">
                <a:solidFill>
                  <a:schemeClr val="bg1"/>
                </a:solidFill>
              </a:rPr>
              <a:t>Microsemi, a wholly owned subsidiary of Microchip Technology Inc. (Nasdaq: MCHP), </a:t>
            </a:r>
            <a:r>
              <a:rPr kumimoji="0" lang="en-US" sz="900" b="0" i="0" u="none" strike="noStrike" kern="1200" cap="none" spc="0" normalizeH="0" baseline="0" noProof="0">
                <a:ln>
                  <a:noFill/>
                </a:ln>
                <a:solidFill>
                  <a:srgbClr val="FFFFFF"/>
                </a:solidFill>
                <a:effectLst/>
                <a:uLnTx/>
                <a:uFillTx/>
                <a:latin typeface="Arial" pitchFamily="34" charset="0"/>
                <a:ea typeface="ＭＳ Ｐゴシック" pitchFamily="34" charset="-128"/>
                <a:cs typeface="+mn-cs"/>
              </a:rPr>
              <a:t>offers a comprehensive portfolio of semiconductor and system solutions for aerospace &amp; defense, communications, data center and industrial markets. Products include high-performance and radiation-hardened analog mixed-signal integrated circuits, FPGAs, SoCs and ASICs; power management products; timing and synchronization devices and precise time solutions, setting the world's standard for time; voice processing devices; RF solutions; discrete components; enterprise storage and communication solutions, security technologies and scalable anti-tamper products; Ethernet solutions; Power-over-Ethernet ICs and midspans; as well as custom design capabilities and services. Learn more at www.microsemi.com.</a:t>
            </a:r>
            <a:endParaRPr kumimoji="0" lang="en-US" sz="900" b="1" i="0" u="none" strike="noStrike" kern="1200" cap="none" spc="0" normalizeH="0" baseline="0" noProof="0">
              <a:ln>
                <a:noFill/>
              </a:ln>
              <a:solidFill>
                <a:srgbClr val="FFFFFF"/>
              </a:solidFill>
              <a:effectLst/>
              <a:uLnTx/>
              <a:uFillTx/>
              <a:latin typeface="Arial" pitchFamily="34" charset="0"/>
              <a:ea typeface="ＭＳ Ｐゴシック" pitchFamily="34" charset="-128"/>
              <a:cs typeface="+mn-cs"/>
            </a:endParaRPr>
          </a:p>
        </p:txBody>
      </p:sp>
      <p:sp>
        <p:nvSpPr>
          <p:cNvPr id="22" name="Rectangle 21"/>
          <p:cNvSpPr/>
          <p:nvPr/>
        </p:nvSpPr>
        <p:spPr>
          <a:xfrm>
            <a:off x="3530277" y="5236884"/>
            <a:ext cx="8661723" cy="1621121"/>
          </a:xfrm>
          <a:prstGeom prst="rect">
            <a:avLst/>
          </a:prstGeom>
        </p:spPr>
        <p:txBody>
          <a:bodyPr wrap="square" lIns="274320" rIns="640080" anchor="ctr" anchorCtr="1">
            <a:no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a:ln>
                  <a:noFill/>
                </a:ln>
                <a:solidFill>
                  <a:srgbClr val="333333"/>
                </a:solidFill>
                <a:effectLst/>
                <a:uLnTx/>
                <a:uFillTx/>
                <a:latin typeface="Arial"/>
                <a:ea typeface="ＭＳ Ｐゴシック" pitchFamily="34" charset="-128"/>
                <a:cs typeface="+mn-cs"/>
              </a:rPr>
              <a:t>Microsemi makes no warranty, representation, or guarantee regarding the information contained herein or the suitability of its products and services for any particular purpose, nor does Microsemi assume any liability whatsoever arising out of the application or use of any product or circuit. The products sold hereunder and any other products sold by Microsemi have been subject to limited testing and should not be used in conjunction with mission-critical equipment or applications. Any performance specifications are believed to be reliable but are not verified, and Buyer must conduct and complete all performance and other testing of the products, alone and together with, or installed in, any end-products. Buyer shall not rely on any data and performance specifications or parameters provided by Microsemi. It is the Buyer’s responsibility to independently determine suitability of any products and to test and verify the same. The information provided by Microsemi hereunder is provided “as is, where is” and with all faults, and the entire risk associated with such information is entirely with the Buyer. Microsemi does not grant, explicitly or implicitly, to any party any patent rights, licenses, or any other IP rights, whether with regard to such information itself or anything described by such information. Information provided in this document is proprietary to Microsemi, and Microsemi reserves the right to make any changes to the information in this document or to any products and services at any time without notice.</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700" b="0" i="0" u="none" strike="noStrike" kern="1200" cap="none" spc="0" normalizeH="0" baseline="0" noProof="0">
              <a:ln>
                <a:noFill/>
              </a:ln>
              <a:solidFill>
                <a:srgbClr val="333333"/>
              </a:solidFill>
              <a:effectLst/>
              <a:uLnTx/>
              <a:uFillTx/>
              <a:latin typeface="Arial"/>
              <a:ea typeface="ＭＳ Ｐゴシック" pitchFamily="34" charset="-128"/>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a:ln>
                  <a:noFill/>
                </a:ln>
                <a:solidFill>
                  <a:srgbClr val="333333"/>
                </a:solidFill>
                <a:effectLst/>
                <a:uLnTx/>
                <a:uFillTx/>
                <a:latin typeface="+mn-lt"/>
                <a:ea typeface="ＭＳ Ｐゴシック" pitchFamily="34" charset="-128"/>
                <a:cs typeface="+mn-cs"/>
              </a:rPr>
              <a:t>©2019 Microsemi, </a:t>
            </a:r>
            <a:r>
              <a:rPr lang="en-US" sz="700"/>
              <a:t>a wholly owned subsidiary of Microchip Technology Inc.</a:t>
            </a:r>
            <a:r>
              <a:rPr kumimoji="0" lang="en-US" sz="700" b="0" i="0" u="none" strike="noStrike" kern="1200" cap="none" spc="0" normalizeH="0" baseline="0" noProof="0">
                <a:ln>
                  <a:noFill/>
                </a:ln>
                <a:effectLst/>
                <a:uLnTx/>
                <a:uFillTx/>
                <a:latin typeface="+mn-lt"/>
                <a:ea typeface="ＭＳ Ｐゴシック" pitchFamily="34" charset="-128"/>
                <a:cs typeface="+mn-cs"/>
              </a:rPr>
              <a:t> All rights reserved. Microsemi and the Microsemi logo </a:t>
            </a:r>
            <a:r>
              <a:rPr kumimoji="0" lang="en-US" sz="700" b="0" i="0" u="none" strike="noStrike" kern="1200" cap="none" spc="0" normalizeH="0" baseline="0" noProof="0">
                <a:ln>
                  <a:noFill/>
                </a:ln>
                <a:solidFill>
                  <a:srgbClr val="333333"/>
                </a:solidFill>
                <a:effectLst/>
                <a:uLnTx/>
                <a:uFillTx/>
                <a:latin typeface="+mn-lt"/>
                <a:ea typeface="ＭＳ Ｐゴシック" pitchFamily="34" charset="-128"/>
                <a:cs typeface="+mn-cs"/>
              </a:rPr>
              <a:t>are registered trademarks of Microsemi Corporation. All other trademarks and service marks are the property of their respective owners.  </a:t>
            </a:r>
            <a:endParaRPr kumimoji="0" lang="en-US" sz="700" b="0" i="0" u="none" strike="noStrike" kern="1200" cap="none" spc="0" normalizeH="0" baseline="0" noProof="0">
              <a:ln>
                <a:noFill/>
              </a:ln>
              <a:solidFill>
                <a:srgbClr val="333333"/>
              </a:solidFill>
              <a:effectLst/>
              <a:uLnTx/>
              <a:uFillTx/>
              <a:latin typeface="Arial" pitchFamily="34" charset="0"/>
              <a:ea typeface="ＭＳ Ｐゴシック" pitchFamily="34" charset="-128"/>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700" b="0" i="0" u="none" strike="noStrike" kern="1200" cap="none" spc="0" normalizeH="0" baseline="0" noProof="0">
              <a:ln>
                <a:noFill/>
              </a:ln>
              <a:solidFill>
                <a:srgbClr val="333333"/>
              </a:solidFill>
              <a:effectLst/>
              <a:uLnTx/>
              <a:uFillTx/>
              <a:latin typeface="Arial"/>
              <a:ea typeface="ＭＳ Ｐゴシック" pitchFamily="34" charset="-128"/>
              <a:cs typeface="+mn-cs"/>
            </a:endParaRPr>
          </a:p>
        </p:txBody>
      </p:sp>
      <p:sp>
        <p:nvSpPr>
          <p:cNvPr id="23" name="Rectangle 22"/>
          <p:cNvSpPr/>
          <p:nvPr/>
        </p:nvSpPr>
        <p:spPr>
          <a:xfrm>
            <a:off x="276033" y="5443180"/>
            <a:ext cx="3347959" cy="120032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333333"/>
                </a:solidFill>
                <a:effectLst/>
                <a:uLnTx/>
                <a:uFillTx/>
                <a:latin typeface="Arial"/>
                <a:ea typeface="ＭＳ Ｐゴシック" pitchFamily="34" charset="-128"/>
                <a:cs typeface="+mn-cs"/>
              </a:rPr>
              <a:t>Microsemi Headquarters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333333"/>
                </a:solidFill>
                <a:effectLst/>
                <a:uLnTx/>
                <a:uFillTx/>
                <a:latin typeface="Arial"/>
                <a:ea typeface="ＭＳ Ｐゴシック" pitchFamily="34" charset="-128"/>
                <a:cs typeface="+mn-cs"/>
              </a:rPr>
              <a:t>One Enterprise, Aliso Viejo, CA 92656 USA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333333"/>
                </a:solidFill>
                <a:effectLst/>
                <a:uLnTx/>
                <a:uFillTx/>
                <a:latin typeface="Arial"/>
                <a:ea typeface="ＭＳ Ｐゴシック" pitchFamily="34" charset="-128"/>
                <a:cs typeface="+mn-cs"/>
              </a:rPr>
              <a:t>Within the USA: +1 (800) 713-4113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333333"/>
                </a:solidFill>
                <a:effectLst/>
                <a:uLnTx/>
                <a:uFillTx/>
                <a:latin typeface="Arial"/>
                <a:ea typeface="ＭＳ Ｐゴシック" pitchFamily="34" charset="-128"/>
                <a:cs typeface="+mn-cs"/>
              </a:rPr>
              <a:t>Outside the USA: +1 (949) 380-6100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333333"/>
                </a:solidFill>
                <a:effectLst/>
                <a:uLnTx/>
                <a:uFillTx/>
                <a:latin typeface="Arial"/>
                <a:ea typeface="ＭＳ Ｐゴシック" pitchFamily="34" charset="-128"/>
                <a:cs typeface="+mn-cs"/>
              </a:rPr>
              <a:t>Sales: +1 (949) 380-6136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333333"/>
                </a:solidFill>
                <a:effectLst/>
                <a:uLnTx/>
                <a:uFillTx/>
                <a:latin typeface="Arial"/>
                <a:ea typeface="ＭＳ Ｐゴシック" pitchFamily="34" charset="-128"/>
                <a:cs typeface="+mn-cs"/>
              </a:rPr>
              <a:t>Fax: +1 (949) 215-4996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333333"/>
                </a:solidFill>
                <a:effectLst/>
                <a:uLnTx/>
                <a:uFillTx/>
                <a:latin typeface="Arial"/>
                <a:ea typeface="ＭＳ Ｐゴシック" pitchFamily="34" charset="-128"/>
                <a:cs typeface="+mn-cs"/>
              </a:rPr>
              <a:t>email: sales.support@microsemi.com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333333"/>
                </a:solidFill>
                <a:effectLst/>
                <a:uLnTx/>
                <a:uFillTx/>
                <a:latin typeface="Arial"/>
                <a:ea typeface="ＭＳ Ｐゴシック" pitchFamily="34" charset="-128"/>
                <a:cs typeface="+mn-cs"/>
              </a:rPr>
              <a:t>www.microsemi.com</a:t>
            </a:r>
            <a:endParaRPr kumimoji="0" lang="en-US" sz="900" b="0" i="0" u="none" strike="noStrike" kern="1200" cap="none" spc="0" normalizeH="0" baseline="0" noProof="0">
              <a:ln>
                <a:noFill/>
              </a:ln>
              <a:solidFill>
                <a:srgbClr val="333333"/>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516501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10" name="Freeform 9"/>
          <p:cNvSpPr/>
          <p:nvPr/>
        </p:nvSpPr>
        <p:spPr>
          <a:xfrm rot="10800000">
            <a:off x="304800" y="914400"/>
            <a:ext cx="11887200" cy="119063"/>
          </a:xfrm>
          <a:custGeom>
            <a:avLst/>
            <a:gdLst>
              <a:gd name="connsiteX0" fmla="*/ 0 w 7620000"/>
              <a:gd name="connsiteY0" fmla="*/ 0 h 838200"/>
              <a:gd name="connsiteX1" fmla="*/ 7620000 w 7620000"/>
              <a:gd name="connsiteY1" fmla="*/ 0 h 838200"/>
              <a:gd name="connsiteX2" fmla="*/ 7620000 w 7620000"/>
              <a:gd name="connsiteY2" fmla="*/ 838200 h 838200"/>
              <a:gd name="connsiteX3" fmla="*/ 0 w 7620000"/>
              <a:gd name="connsiteY3" fmla="*/ 838200 h 838200"/>
              <a:gd name="connsiteX4" fmla="*/ 0 w 7620000"/>
              <a:gd name="connsiteY4" fmla="*/ 0 h 838200"/>
              <a:gd name="connsiteX0" fmla="*/ 304800 w 7620000"/>
              <a:gd name="connsiteY0" fmla="*/ 0 h 838200"/>
              <a:gd name="connsiteX1" fmla="*/ 7620000 w 7620000"/>
              <a:gd name="connsiteY1" fmla="*/ 0 h 838200"/>
              <a:gd name="connsiteX2" fmla="*/ 7620000 w 7620000"/>
              <a:gd name="connsiteY2" fmla="*/ 838200 h 838200"/>
              <a:gd name="connsiteX3" fmla="*/ 0 w 7620000"/>
              <a:gd name="connsiteY3" fmla="*/ 838200 h 838200"/>
              <a:gd name="connsiteX4" fmla="*/ 304800 w 7620000"/>
              <a:gd name="connsiteY4" fmla="*/ 0 h 838200"/>
              <a:gd name="connsiteX0" fmla="*/ 304800 w 7620000"/>
              <a:gd name="connsiteY0" fmla="*/ 838200 h 1676400"/>
              <a:gd name="connsiteX1" fmla="*/ 7620000 w 7620000"/>
              <a:gd name="connsiteY1" fmla="*/ 838200 h 1676400"/>
              <a:gd name="connsiteX2" fmla="*/ 7620000 w 7620000"/>
              <a:gd name="connsiteY2" fmla="*/ 1676400 h 1676400"/>
              <a:gd name="connsiteX3" fmla="*/ 0 w 7620000"/>
              <a:gd name="connsiteY3" fmla="*/ 0 h 1676400"/>
              <a:gd name="connsiteX4" fmla="*/ 304800 w 7620000"/>
              <a:gd name="connsiteY4" fmla="*/ 838200 h 1676400"/>
              <a:gd name="connsiteX0" fmla="*/ 304800 w 7620000"/>
              <a:gd name="connsiteY0" fmla="*/ 838200 h 838200"/>
              <a:gd name="connsiteX1" fmla="*/ 7620000 w 7620000"/>
              <a:gd name="connsiteY1" fmla="*/ 838200 h 838200"/>
              <a:gd name="connsiteX2" fmla="*/ 7620000 w 7620000"/>
              <a:gd name="connsiteY2" fmla="*/ 0 h 838200"/>
              <a:gd name="connsiteX3" fmla="*/ 0 w 7620000"/>
              <a:gd name="connsiteY3" fmla="*/ 0 h 838200"/>
              <a:gd name="connsiteX4" fmla="*/ 304800 w 7620000"/>
              <a:gd name="connsiteY4" fmla="*/ 838200 h 838200"/>
              <a:gd name="connsiteX0" fmla="*/ 304800 w 7772400"/>
              <a:gd name="connsiteY0" fmla="*/ 838200 h 838200"/>
              <a:gd name="connsiteX1" fmla="*/ 7620000 w 7772400"/>
              <a:gd name="connsiteY1" fmla="*/ 838200 h 838200"/>
              <a:gd name="connsiteX2" fmla="*/ 7772400 w 7772400"/>
              <a:gd name="connsiteY2" fmla="*/ 0 h 838200"/>
              <a:gd name="connsiteX3" fmla="*/ 0 w 7772400"/>
              <a:gd name="connsiteY3" fmla="*/ 0 h 838200"/>
              <a:gd name="connsiteX4" fmla="*/ 304800 w 7772400"/>
              <a:gd name="connsiteY4" fmla="*/ 838200 h 838200"/>
              <a:gd name="connsiteX0" fmla="*/ 304800 w 7772400"/>
              <a:gd name="connsiteY0" fmla="*/ 838200 h 838200"/>
              <a:gd name="connsiteX1" fmla="*/ 7620000 w 7772400"/>
              <a:gd name="connsiteY1" fmla="*/ 838200 h 838200"/>
              <a:gd name="connsiteX2" fmla="*/ 7772400 w 7772400"/>
              <a:gd name="connsiteY2" fmla="*/ 838200 h 838200"/>
              <a:gd name="connsiteX3" fmla="*/ 7772400 w 7772400"/>
              <a:gd name="connsiteY3" fmla="*/ 0 h 838200"/>
              <a:gd name="connsiteX4" fmla="*/ 0 w 7772400"/>
              <a:gd name="connsiteY4" fmla="*/ 0 h 838200"/>
              <a:gd name="connsiteX5" fmla="*/ 304800 w 7772400"/>
              <a:gd name="connsiteY5" fmla="*/ 838200 h 838200"/>
              <a:gd name="connsiteX0" fmla="*/ 1676738 w 9144338"/>
              <a:gd name="connsiteY0" fmla="*/ 957548 h 957548"/>
              <a:gd name="connsiteX1" fmla="*/ 8991938 w 9144338"/>
              <a:gd name="connsiteY1" fmla="*/ 957548 h 957548"/>
              <a:gd name="connsiteX2" fmla="*/ 9144338 w 9144338"/>
              <a:gd name="connsiteY2" fmla="*/ 957548 h 957548"/>
              <a:gd name="connsiteX3" fmla="*/ 9144338 w 9144338"/>
              <a:gd name="connsiteY3" fmla="*/ 119348 h 957548"/>
              <a:gd name="connsiteX4" fmla="*/ 1371938 w 9144338"/>
              <a:gd name="connsiteY4" fmla="*/ 119348 h 957548"/>
              <a:gd name="connsiteX5" fmla="*/ 0 w 9144338"/>
              <a:gd name="connsiteY5" fmla="*/ 10175 h 957548"/>
              <a:gd name="connsiteX6" fmla="*/ 1676738 w 9144338"/>
              <a:gd name="connsiteY6" fmla="*/ 957548 h 957548"/>
              <a:gd name="connsiteX0" fmla="*/ 676 w 9144338"/>
              <a:gd name="connsiteY0" fmla="*/ 937198 h 957550"/>
              <a:gd name="connsiteX1" fmla="*/ 8991938 w 9144338"/>
              <a:gd name="connsiteY1" fmla="*/ 957550 h 957550"/>
              <a:gd name="connsiteX2" fmla="*/ 9144338 w 9144338"/>
              <a:gd name="connsiteY2" fmla="*/ 957550 h 957550"/>
              <a:gd name="connsiteX3" fmla="*/ 9144338 w 9144338"/>
              <a:gd name="connsiteY3" fmla="*/ 119350 h 957550"/>
              <a:gd name="connsiteX4" fmla="*/ 1371938 w 9144338"/>
              <a:gd name="connsiteY4" fmla="*/ 119350 h 957550"/>
              <a:gd name="connsiteX5" fmla="*/ 0 w 9144338"/>
              <a:gd name="connsiteY5" fmla="*/ 10177 h 957550"/>
              <a:gd name="connsiteX6" fmla="*/ 676 w 9144338"/>
              <a:gd name="connsiteY6" fmla="*/ 937198 h 957550"/>
              <a:gd name="connsiteX0" fmla="*/ 338 w 9144000"/>
              <a:gd name="connsiteY0" fmla="*/ 957544 h 977896"/>
              <a:gd name="connsiteX1" fmla="*/ 8991600 w 9144000"/>
              <a:gd name="connsiteY1" fmla="*/ 977896 h 977896"/>
              <a:gd name="connsiteX2" fmla="*/ 9144000 w 9144000"/>
              <a:gd name="connsiteY2" fmla="*/ 977896 h 977896"/>
              <a:gd name="connsiteX3" fmla="*/ 9144000 w 9144000"/>
              <a:gd name="connsiteY3" fmla="*/ 139696 h 977896"/>
              <a:gd name="connsiteX4" fmla="*/ 1371600 w 9144000"/>
              <a:gd name="connsiteY4" fmla="*/ 139696 h 977896"/>
              <a:gd name="connsiteX5" fmla="*/ 0 w 9144000"/>
              <a:gd name="connsiteY5" fmla="*/ 10176 h 977896"/>
              <a:gd name="connsiteX6" fmla="*/ 338 w 9144000"/>
              <a:gd name="connsiteY6" fmla="*/ 957544 h 977896"/>
              <a:gd name="connsiteX0" fmla="*/ 0 w 9144000"/>
              <a:gd name="connsiteY0" fmla="*/ -1 h 967719"/>
              <a:gd name="connsiteX1" fmla="*/ 338 w 9144000"/>
              <a:gd name="connsiteY1" fmla="*/ 947367 h 967719"/>
              <a:gd name="connsiteX2" fmla="*/ 8991600 w 9144000"/>
              <a:gd name="connsiteY2" fmla="*/ 967719 h 967719"/>
              <a:gd name="connsiteX3" fmla="*/ 9144000 w 9144000"/>
              <a:gd name="connsiteY3" fmla="*/ 967719 h 967719"/>
              <a:gd name="connsiteX4" fmla="*/ 9144000 w 9144000"/>
              <a:gd name="connsiteY4" fmla="*/ 129519 h 967719"/>
              <a:gd name="connsiteX5" fmla="*/ 1463040 w 9144000"/>
              <a:gd name="connsiteY5" fmla="*/ 297159 h 967719"/>
              <a:gd name="connsiteX0" fmla="*/ 0 w 9144000"/>
              <a:gd name="connsiteY0" fmla="*/ 1 h 967721"/>
              <a:gd name="connsiteX1" fmla="*/ 338 w 9144000"/>
              <a:gd name="connsiteY1" fmla="*/ 947369 h 967721"/>
              <a:gd name="connsiteX2" fmla="*/ 8991600 w 9144000"/>
              <a:gd name="connsiteY2" fmla="*/ 967721 h 967721"/>
              <a:gd name="connsiteX3" fmla="*/ 9144000 w 9144000"/>
              <a:gd name="connsiteY3" fmla="*/ 967721 h 967721"/>
              <a:gd name="connsiteX4" fmla="*/ 9144000 w 9144000"/>
              <a:gd name="connsiteY4" fmla="*/ 129521 h 967721"/>
              <a:gd name="connsiteX0" fmla="*/ 0 w 9144000"/>
              <a:gd name="connsiteY0" fmla="*/ -1 h 967719"/>
              <a:gd name="connsiteX1" fmla="*/ 338 w 9144000"/>
              <a:gd name="connsiteY1" fmla="*/ 947367 h 967719"/>
              <a:gd name="connsiteX2" fmla="*/ 8991600 w 9144000"/>
              <a:gd name="connsiteY2" fmla="*/ 967719 h 967719"/>
              <a:gd name="connsiteX3" fmla="*/ 9144000 w 9144000"/>
              <a:gd name="connsiteY3" fmla="*/ 967719 h 967719"/>
              <a:gd name="connsiteX4" fmla="*/ 9144000 w 9144000"/>
              <a:gd name="connsiteY4" fmla="*/ 129519 h 967719"/>
              <a:gd name="connsiteX0" fmla="*/ 0 w 9144000"/>
              <a:gd name="connsiteY0" fmla="*/ 20360 h 988080"/>
              <a:gd name="connsiteX1" fmla="*/ 338 w 9144000"/>
              <a:gd name="connsiteY1" fmla="*/ 967728 h 988080"/>
              <a:gd name="connsiteX2" fmla="*/ 8991600 w 9144000"/>
              <a:gd name="connsiteY2" fmla="*/ 988080 h 988080"/>
              <a:gd name="connsiteX3" fmla="*/ 9144000 w 9144000"/>
              <a:gd name="connsiteY3" fmla="*/ 988080 h 988080"/>
              <a:gd name="connsiteX4" fmla="*/ 9144000 w 9144000"/>
              <a:gd name="connsiteY4" fmla="*/ 0 h 98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988080">
                <a:moveTo>
                  <a:pt x="0" y="20360"/>
                </a:moveTo>
                <a:cubicBezTo>
                  <a:pt x="225" y="329367"/>
                  <a:pt x="113" y="658721"/>
                  <a:pt x="338" y="967728"/>
                </a:cubicBezTo>
                <a:lnTo>
                  <a:pt x="8991600" y="988080"/>
                </a:lnTo>
                <a:lnTo>
                  <a:pt x="9144000" y="988080"/>
                </a:lnTo>
                <a:lnTo>
                  <a:pt x="9144000" y="0"/>
                </a:lnTo>
              </a:path>
            </a:pathLst>
          </a:custGeom>
          <a:gradFill flip="none" rotWithShape="1">
            <a:gsLst>
              <a:gs pos="0">
                <a:srgbClr val="104A9A"/>
              </a:gs>
              <a:gs pos="100000">
                <a:srgbClr val="2DA34B"/>
              </a:gs>
              <a:gs pos="50000">
                <a:srgbClr val="1BADE9"/>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ndParaRPr>
          </a:p>
        </p:txBody>
      </p:sp>
      <p:sp>
        <p:nvSpPr>
          <p:cNvPr id="1027" name="Title Placeholder 1"/>
          <p:cNvSpPr>
            <a:spLocks noGrp="1"/>
          </p:cNvSpPr>
          <p:nvPr>
            <p:ph type="title"/>
          </p:nvPr>
        </p:nvSpPr>
        <p:spPr bwMode="auto">
          <a:xfrm>
            <a:off x="304800" y="0"/>
            <a:ext cx="1158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304800" y="1143000"/>
            <a:ext cx="11582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Slide Number Placeholder 5"/>
          <p:cNvSpPr txBox="1">
            <a:spLocks/>
          </p:cNvSpPr>
          <p:nvPr/>
        </p:nvSpPr>
        <p:spPr>
          <a:xfrm>
            <a:off x="9967913" y="6588129"/>
            <a:ext cx="2133600"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pPr algn="r">
              <a:defRPr/>
            </a:pPr>
            <a:fld id="{AE71AD8B-CB87-4DB0-8C69-27A90145503C}" type="slidenum">
              <a:rPr lang="en-US" sz="900" smtClean="0">
                <a:latin typeface="+mn-lt"/>
                <a:ea typeface="+mn-ea"/>
                <a:cs typeface="+mn-cs"/>
              </a:rPr>
              <a:pPr algn="r">
                <a:defRPr/>
              </a:pPr>
              <a:t>‹#›</a:t>
            </a:fld>
            <a:endParaRPr lang="en-US" sz="900">
              <a:latin typeface="+mn-lt"/>
              <a:ea typeface="+mn-ea"/>
              <a:cs typeface="+mn-cs"/>
            </a:endParaRPr>
          </a:p>
        </p:txBody>
      </p:sp>
      <p:sp>
        <p:nvSpPr>
          <p:cNvPr id="14" name="Rectangle 13"/>
          <p:cNvSpPr/>
          <p:nvPr/>
        </p:nvSpPr>
        <p:spPr>
          <a:xfrm>
            <a:off x="8179234" y="6576828"/>
            <a:ext cx="3707969" cy="246062"/>
          </a:xfrm>
          <a:prstGeom prst="rect">
            <a:avLst/>
          </a:prstGeom>
        </p:spPr>
        <p:txBody>
          <a:bodyPr wrap="square">
            <a:spAutoFit/>
          </a:bodyPr>
          <a:lstStyle/>
          <a:p>
            <a:pPr algn="r" fontAlgn="auto">
              <a:spcBef>
                <a:spcPts val="0"/>
              </a:spcBef>
              <a:spcAft>
                <a:spcPts val="0"/>
              </a:spcAft>
              <a:defRPr/>
            </a:pPr>
            <a:r>
              <a:rPr lang="en-US" sz="1000" kern="1200">
                <a:solidFill>
                  <a:schemeClr val="tx1"/>
                </a:solidFill>
                <a:latin typeface="Arial" pitchFamily="34" charset="0"/>
                <a:ea typeface="ＭＳ Ｐゴシック" pitchFamily="34" charset="-128"/>
                <a:cs typeface="+mn-cs"/>
              </a:rPr>
              <a:t>© 2019 Microsemi</a:t>
            </a:r>
          </a:p>
        </p:txBody>
      </p:sp>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0978" y="6554650"/>
            <a:ext cx="2958271" cy="224111"/>
          </a:xfrm>
          <a:prstGeom prst="rect">
            <a:avLst/>
          </a:prstGeom>
        </p:spPr>
      </p:pic>
    </p:spTree>
    <p:extLst>
      <p:ext uri="{BB962C8B-B14F-4D97-AF65-F5344CB8AC3E}">
        <p14:creationId xmlns:p14="http://schemas.microsoft.com/office/powerpoint/2010/main" val="2919018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rtl="0" eaLnBrk="1" fontAlgn="base" hangingPunct="1">
        <a:lnSpc>
          <a:spcPct val="90000"/>
        </a:lnSpc>
        <a:spcBef>
          <a:spcPct val="0"/>
        </a:spcBef>
        <a:spcAft>
          <a:spcPct val="0"/>
        </a:spcAft>
        <a:defRPr lang="en-US" sz="3200" b="1" kern="1200" dirty="0">
          <a:solidFill>
            <a:schemeClr val="accent1"/>
          </a:solidFill>
          <a:latin typeface="Arial" pitchFamily="34" charset="0"/>
          <a:ea typeface="ＭＳ Ｐゴシック" charset="0"/>
          <a:cs typeface="Arial" pitchFamily="34" charset="0"/>
        </a:defRPr>
      </a:lvl1pPr>
      <a:lvl2pPr algn="l" rtl="0" eaLnBrk="1" fontAlgn="base" hangingPunct="1">
        <a:lnSpc>
          <a:spcPct val="90000"/>
        </a:lnSpc>
        <a:spcBef>
          <a:spcPct val="0"/>
        </a:spcBef>
        <a:spcAft>
          <a:spcPct val="0"/>
        </a:spcAft>
        <a:defRPr sz="3200">
          <a:solidFill>
            <a:schemeClr val="accent1"/>
          </a:solidFill>
          <a:latin typeface="Arial" pitchFamily="-16" charset="0"/>
          <a:ea typeface="ＭＳ Ｐゴシック" charset="0"/>
          <a:cs typeface="Arial" pitchFamily="-16" charset="0"/>
        </a:defRPr>
      </a:lvl2pPr>
      <a:lvl3pPr algn="l" rtl="0" eaLnBrk="1" fontAlgn="base" hangingPunct="1">
        <a:lnSpc>
          <a:spcPct val="90000"/>
        </a:lnSpc>
        <a:spcBef>
          <a:spcPct val="0"/>
        </a:spcBef>
        <a:spcAft>
          <a:spcPct val="0"/>
        </a:spcAft>
        <a:defRPr sz="3200">
          <a:solidFill>
            <a:schemeClr val="accent1"/>
          </a:solidFill>
          <a:latin typeface="Arial" pitchFamily="-16" charset="0"/>
          <a:ea typeface="ＭＳ Ｐゴシック" charset="0"/>
          <a:cs typeface="Arial" pitchFamily="-16" charset="0"/>
        </a:defRPr>
      </a:lvl3pPr>
      <a:lvl4pPr algn="l" rtl="0" eaLnBrk="1" fontAlgn="base" hangingPunct="1">
        <a:lnSpc>
          <a:spcPct val="90000"/>
        </a:lnSpc>
        <a:spcBef>
          <a:spcPct val="0"/>
        </a:spcBef>
        <a:spcAft>
          <a:spcPct val="0"/>
        </a:spcAft>
        <a:defRPr sz="3200">
          <a:solidFill>
            <a:schemeClr val="accent1"/>
          </a:solidFill>
          <a:latin typeface="Arial" pitchFamily="-16" charset="0"/>
          <a:ea typeface="ＭＳ Ｐゴシック" charset="0"/>
          <a:cs typeface="Arial" pitchFamily="-16" charset="0"/>
        </a:defRPr>
      </a:lvl4pPr>
      <a:lvl5pPr algn="l" rtl="0" eaLnBrk="1" fontAlgn="base" hangingPunct="1">
        <a:lnSpc>
          <a:spcPct val="90000"/>
        </a:lnSpc>
        <a:spcBef>
          <a:spcPct val="0"/>
        </a:spcBef>
        <a:spcAft>
          <a:spcPct val="0"/>
        </a:spcAft>
        <a:defRPr sz="3200">
          <a:solidFill>
            <a:schemeClr val="accent1"/>
          </a:solidFill>
          <a:latin typeface="Arial" pitchFamily="-16" charset="0"/>
          <a:ea typeface="ＭＳ Ｐゴシック" charset="0"/>
          <a:cs typeface="Arial" pitchFamily="-16" charset="0"/>
        </a:defRPr>
      </a:lvl5pPr>
      <a:lvl6pPr marL="457200" algn="l" rtl="0" eaLnBrk="1" fontAlgn="base" hangingPunct="1">
        <a:spcBef>
          <a:spcPct val="0"/>
        </a:spcBef>
        <a:spcAft>
          <a:spcPct val="0"/>
        </a:spcAft>
        <a:defRPr sz="3200">
          <a:solidFill>
            <a:schemeClr val="accent2"/>
          </a:solidFill>
          <a:latin typeface="Arial" pitchFamily="-16" charset="0"/>
          <a:ea typeface="Arial" pitchFamily="-16" charset="0"/>
          <a:cs typeface="Arial" pitchFamily="-16" charset="0"/>
        </a:defRPr>
      </a:lvl6pPr>
      <a:lvl7pPr marL="914400" algn="l" rtl="0" eaLnBrk="1" fontAlgn="base" hangingPunct="1">
        <a:spcBef>
          <a:spcPct val="0"/>
        </a:spcBef>
        <a:spcAft>
          <a:spcPct val="0"/>
        </a:spcAft>
        <a:defRPr sz="3200">
          <a:solidFill>
            <a:schemeClr val="accent2"/>
          </a:solidFill>
          <a:latin typeface="Arial" pitchFamily="-16" charset="0"/>
          <a:ea typeface="Arial" pitchFamily="-16" charset="0"/>
          <a:cs typeface="Arial" pitchFamily="-16" charset="0"/>
        </a:defRPr>
      </a:lvl7pPr>
      <a:lvl8pPr marL="1371600" algn="l" rtl="0" eaLnBrk="1" fontAlgn="base" hangingPunct="1">
        <a:spcBef>
          <a:spcPct val="0"/>
        </a:spcBef>
        <a:spcAft>
          <a:spcPct val="0"/>
        </a:spcAft>
        <a:defRPr sz="3200">
          <a:solidFill>
            <a:schemeClr val="accent2"/>
          </a:solidFill>
          <a:latin typeface="Arial" pitchFamily="-16" charset="0"/>
          <a:ea typeface="Arial" pitchFamily="-16" charset="0"/>
          <a:cs typeface="Arial" pitchFamily="-16" charset="0"/>
        </a:defRPr>
      </a:lvl8pPr>
      <a:lvl9pPr marL="1828800" algn="l" rtl="0" eaLnBrk="1" fontAlgn="base" hangingPunct="1">
        <a:spcBef>
          <a:spcPct val="0"/>
        </a:spcBef>
        <a:spcAft>
          <a:spcPct val="0"/>
        </a:spcAft>
        <a:defRPr sz="3200">
          <a:solidFill>
            <a:schemeClr val="accent2"/>
          </a:solidFill>
          <a:latin typeface="Arial" pitchFamily="-16" charset="0"/>
          <a:ea typeface="Arial" pitchFamily="-16" charset="0"/>
          <a:cs typeface="Arial" pitchFamily="-16" charset="0"/>
        </a:defRPr>
      </a:lvl9pPr>
    </p:titleStyle>
    <p:bodyStyle>
      <a:lvl1pPr marL="287338" indent="-287338" algn="l" rtl="0" eaLnBrk="1" fontAlgn="base" hangingPunct="1">
        <a:lnSpc>
          <a:spcPct val="90000"/>
        </a:lnSpc>
        <a:spcBef>
          <a:spcPts val="600"/>
        </a:spcBef>
        <a:spcAft>
          <a:spcPct val="0"/>
        </a:spcAft>
        <a:buClr>
          <a:schemeClr val="accent1"/>
        </a:buClr>
        <a:buSzPct val="110000"/>
        <a:buFont typeface="Wingdings" charset="0"/>
        <a:buChar char="§"/>
        <a:defRPr lang="en-US" sz="2400" kern="1200" dirty="0">
          <a:solidFill>
            <a:schemeClr val="tx1"/>
          </a:solidFill>
          <a:latin typeface="Arial" pitchFamily="34" charset="0"/>
          <a:ea typeface="ＭＳ Ｐゴシック" charset="0"/>
          <a:cs typeface="Arial" pitchFamily="34" charset="0"/>
        </a:defRPr>
      </a:lvl1pPr>
      <a:lvl2pPr marL="512763" indent="-279400" algn="l" rtl="0" eaLnBrk="1" fontAlgn="base" hangingPunct="1">
        <a:lnSpc>
          <a:spcPct val="90000"/>
        </a:lnSpc>
        <a:spcBef>
          <a:spcPts val="500"/>
        </a:spcBef>
        <a:spcAft>
          <a:spcPct val="0"/>
        </a:spcAft>
        <a:buClr>
          <a:schemeClr val="accent1"/>
        </a:buClr>
        <a:buSzPct val="110000"/>
        <a:buFont typeface="Lucida Grande" charset="0"/>
        <a:buChar char="•"/>
        <a:defRPr lang="en-US" sz="2000" kern="1200" dirty="0">
          <a:solidFill>
            <a:schemeClr val="tx1"/>
          </a:solidFill>
          <a:latin typeface="Arial" pitchFamily="34" charset="0"/>
          <a:ea typeface="Arial" pitchFamily="-16" charset="0"/>
          <a:cs typeface="Arial" pitchFamily="34" charset="0"/>
        </a:defRPr>
      </a:lvl2pPr>
      <a:lvl3pPr marL="685800" indent="-225425" algn="l" rtl="0" eaLnBrk="1" fontAlgn="base" hangingPunct="1">
        <a:lnSpc>
          <a:spcPct val="90000"/>
        </a:lnSpc>
        <a:spcBef>
          <a:spcPts val="400"/>
        </a:spcBef>
        <a:spcAft>
          <a:spcPct val="0"/>
        </a:spcAft>
        <a:buClr>
          <a:schemeClr val="accent1"/>
        </a:buClr>
        <a:buSzPct val="100000"/>
        <a:buFont typeface="Lucida Grande" charset="0"/>
        <a:buChar char="–"/>
        <a:defRPr lang="en-US" kern="1200" dirty="0">
          <a:solidFill>
            <a:schemeClr val="tx1"/>
          </a:solidFill>
          <a:latin typeface="Arial" pitchFamily="34" charset="0"/>
          <a:ea typeface="Arial" pitchFamily="-16" charset="0"/>
          <a:cs typeface="Arial" pitchFamily="34" charset="0"/>
        </a:defRPr>
      </a:lvl3pPr>
      <a:lvl4pPr marL="911225" indent="-225425" algn="l" rtl="0" eaLnBrk="1" fontAlgn="base" hangingPunct="1">
        <a:lnSpc>
          <a:spcPct val="90000"/>
        </a:lnSpc>
        <a:spcBef>
          <a:spcPts val="400"/>
        </a:spcBef>
        <a:spcAft>
          <a:spcPct val="0"/>
        </a:spcAft>
        <a:buClr>
          <a:schemeClr val="accent1"/>
        </a:buClr>
        <a:buSzPct val="100000"/>
        <a:buFont typeface="Lucida Grande" charset="0"/>
        <a:buChar char="–"/>
        <a:defRPr lang="en-US" sz="1600" kern="1200" dirty="0">
          <a:solidFill>
            <a:schemeClr val="tx1"/>
          </a:solidFill>
          <a:latin typeface="Arial" pitchFamily="34" charset="0"/>
          <a:ea typeface="Arial" pitchFamily="-16" charset="0"/>
          <a:cs typeface="Arial" pitchFamily="34" charset="0"/>
        </a:defRPr>
      </a:lvl4pPr>
      <a:lvl5pPr marL="1085850" indent="-225425" algn="l" rtl="0" eaLnBrk="1" fontAlgn="base" hangingPunct="1">
        <a:lnSpc>
          <a:spcPct val="90000"/>
        </a:lnSpc>
        <a:spcBef>
          <a:spcPts val="400"/>
        </a:spcBef>
        <a:spcAft>
          <a:spcPct val="0"/>
        </a:spcAft>
        <a:buClr>
          <a:schemeClr val="accent1"/>
        </a:buClr>
        <a:buSzPct val="100000"/>
        <a:buFont typeface="Lucida Grande" charset="0"/>
        <a:buChar char="–"/>
        <a:defRPr lang="en-US" sz="1600" kern="1200" dirty="0">
          <a:solidFill>
            <a:schemeClr val="tx1"/>
          </a:solidFill>
          <a:latin typeface="Arial" pitchFamily="34" charset="0"/>
          <a:ea typeface="Arial" pitchFamily="-16"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23CD2-9178-45D9-8E5A-78CD735FDC4E}"/>
              </a:ext>
            </a:extLst>
          </p:cNvPr>
          <p:cNvSpPr>
            <a:spLocks noGrp="1"/>
          </p:cNvSpPr>
          <p:nvPr>
            <p:ph type="ctrTitle"/>
          </p:nvPr>
        </p:nvSpPr>
        <p:spPr>
          <a:xfrm>
            <a:off x="1219200" y="3810000"/>
            <a:ext cx="7787148" cy="1066800"/>
          </a:xfrm>
        </p:spPr>
        <p:txBody>
          <a:bodyPr>
            <a:normAutofit fontScale="90000"/>
          </a:bodyPr>
          <a:lstStyle/>
          <a:p>
            <a:r>
              <a:rPr lang="en-US" dirty="0">
                <a:latin typeface="Arial"/>
                <a:cs typeface="Arial"/>
              </a:rPr>
              <a:t>Multi-Commodity Flow-Based Spreading in a Commercial Analytic Placer</a:t>
            </a:r>
          </a:p>
        </p:txBody>
      </p:sp>
      <p:sp>
        <p:nvSpPr>
          <p:cNvPr id="3" name="Subtitle 2">
            <a:extLst>
              <a:ext uri="{FF2B5EF4-FFF2-40B4-BE49-F238E27FC236}">
                <a16:creationId xmlns:a16="http://schemas.microsoft.com/office/drawing/2014/main" id="{0F7A4078-10BB-4606-86A4-4B215325AB71}"/>
              </a:ext>
            </a:extLst>
          </p:cNvPr>
          <p:cNvSpPr>
            <a:spLocks noGrp="1"/>
          </p:cNvSpPr>
          <p:nvPr>
            <p:ph type="subTitle" idx="1"/>
          </p:nvPr>
        </p:nvSpPr>
        <p:spPr>
          <a:xfrm>
            <a:off x="1219200" y="4876800"/>
            <a:ext cx="9753600" cy="1729040"/>
          </a:xfrm>
        </p:spPr>
        <p:txBody>
          <a:bodyPr/>
          <a:lstStyle/>
          <a:p>
            <a:r>
              <a:rPr lang="en-US" dirty="0"/>
              <a:t>Nima Karimpour Darav</a:t>
            </a:r>
          </a:p>
          <a:p>
            <a:r>
              <a:rPr lang="en-US" dirty="0"/>
              <a:t>Andrew Kennings</a:t>
            </a:r>
          </a:p>
          <a:p>
            <a:r>
              <a:rPr lang="en-US" dirty="0"/>
              <a:t>Kristofer Vorwerk</a:t>
            </a:r>
          </a:p>
          <a:p>
            <a:r>
              <a:rPr lang="en-US" dirty="0"/>
              <a:t>Arun Kundu</a:t>
            </a:r>
          </a:p>
          <a:p>
            <a:endParaRPr lang="en-US" dirty="0">
              <a:latin typeface="Arial"/>
              <a:ea typeface="ＭＳ Ｐゴシック"/>
              <a:cs typeface="Arial"/>
            </a:endParaRPr>
          </a:p>
          <a:p>
            <a:r>
              <a:rPr lang="en-US" sz="1200" i="1" dirty="0">
                <a:latin typeface="Arial"/>
                <a:ea typeface="ＭＳ Ｐゴシック"/>
                <a:cs typeface="Arial"/>
              </a:rPr>
              <a:t>Physical &amp; Logical Design Group</a:t>
            </a:r>
          </a:p>
        </p:txBody>
      </p:sp>
    </p:spTree>
    <p:extLst>
      <p:ext uri="{BB962C8B-B14F-4D97-AF65-F5344CB8AC3E}">
        <p14:creationId xmlns:p14="http://schemas.microsoft.com/office/powerpoint/2010/main" val="1389537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55E7E-069A-4343-9566-51A531240EE2}"/>
              </a:ext>
            </a:extLst>
          </p:cNvPr>
          <p:cNvSpPr>
            <a:spLocks noGrp="1"/>
          </p:cNvSpPr>
          <p:nvPr>
            <p:ph type="title"/>
          </p:nvPr>
        </p:nvSpPr>
        <p:spPr>
          <a:xfrm>
            <a:off x="304800" y="0"/>
            <a:ext cx="11582400" cy="914400"/>
          </a:xfrm>
        </p:spPr>
        <p:txBody>
          <a:bodyPr/>
          <a:lstStyle/>
          <a:p>
            <a:r>
              <a:rPr lang="en-US" dirty="0"/>
              <a:t>Step 1: Build the Flow Network (4 of 6)</a:t>
            </a:r>
          </a:p>
        </p:txBody>
      </p:sp>
      <p:grpSp>
        <p:nvGrpSpPr>
          <p:cNvPr id="3" name="Group 2">
            <a:extLst>
              <a:ext uri="{FF2B5EF4-FFF2-40B4-BE49-F238E27FC236}">
                <a16:creationId xmlns:a16="http://schemas.microsoft.com/office/drawing/2014/main" id="{2ACE16BD-D925-4BAD-BDF7-36F9A59EE113}"/>
              </a:ext>
            </a:extLst>
          </p:cNvPr>
          <p:cNvGrpSpPr/>
          <p:nvPr/>
        </p:nvGrpSpPr>
        <p:grpSpPr>
          <a:xfrm>
            <a:off x="3408834" y="1375348"/>
            <a:ext cx="5295529" cy="351705"/>
            <a:chOff x="4077071" y="1477086"/>
            <a:chExt cx="5295529" cy="351705"/>
          </a:xfrm>
        </p:grpSpPr>
        <p:graphicFrame>
          <p:nvGraphicFramePr>
            <p:cNvPr id="252" name="Content Placeholder 3">
              <a:extLst>
                <a:ext uri="{FF2B5EF4-FFF2-40B4-BE49-F238E27FC236}">
                  <a16:creationId xmlns:a16="http://schemas.microsoft.com/office/drawing/2014/main" id="{28E050B8-30FB-47A9-A49A-227B552DEAC2}"/>
                </a:ext>
              </a:extLst>
            </p:cNvPr>
            <p:cNvGraphicFramePr>
              <a:graphicFrameLocks/>
            </p:cNvGraphicFramePr>
            <p:nvPr>
              <p:extLst/>
            </p:nvPr>
          </p:nvGraphicFramePr>
          <p:xfrm>
            <a:off x="5621941" y="1477545"/>
            <a:ext cx="657810" cy="351246"/>
          </p:xfrm>
          <a:graphic>
            <a:graphicData uri="http://schemas.openxmlformats.org/drawingml/2006/table">
              <a:tbl>
                <a:tblPr firstRow="1" bandRow="1">
                  <a:tableStyleId>{5C22544A-7EE6-4342-B048-85BDC9FD1C3A}</a:tableStyleId>
                </a:tblPr>
                <a:tblGrid>
                  <a:gridCol w="219270">
                    <a:extLst>
                      <a:ext uri="{9D8B030D-6E8A-4147-A177-3AD203B41FA5}">
                        <a16:colId xmlns:a16="http://schemas.microsoft.com/office/drawing/2014/main" val="3920871356"/>
                      </a:ext>
                    </a:extLst>
                  </a:gridCol>
                  <a:gridCol w="219270">
                    <a:extLst>
                      <a:ext uri="{9D8B030D-6E8A-4147-A177-3AD203B41FA5}">
                        <a16:colId xmlns:a16="http://schemas.microsoft.com/office/drawing/2014/main" val="776068627"/>
                      </a:ext>
                    </a:extLst>
                  </a:gridCol>
                  <a:gridCol w="219270">
                    <a:extLst>
                      <a:ext uri="{9D8B030D-6E8A-4147-A177-3AD203B41FA5}">
                        <a16:colId xmlns:a16="http://schemas.microsoft.com/office/drawing/2014/main" val="2810844635"/>
                      </a:ext>
                    </a:extLst>
                  </a:gridCol>
                </a:tblGrid>
                <a:tr h="175623">
                  <a:tc>
                    <a:txBody>
                      <a:bodyPr/>
                      <a:lstStyle/>
                      <a:p>
                        <a:pPr>
                          <a:lnSpc>
                            <a:spcPct val="0"/>
                          </a:lnSpc>
                          <a:spcBef>
                            <a:spcPts val="0"/>
                          </a:spcBef>
                        </a:pPr>
                        <a:endParaRPr lang="en-US" sz="2700" dirty="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700" dirty="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700" dirty="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808331686"/>
                    </a:ext>
                  </a:extLst>
                </a:tr>
                <a:tr h="175623">
                  <a:tc gridSpan="3">
                    <a:txBody>
                      <a:bodyPr/>
                      <a:lstStyle/>
                      <a:p>
                        <a:pPr algn="ctr">
                          <a:lnSpc>
                            <a:spcPct val="0"/>
                          </a:lnSpc>
                          <a:spcBef>
                            <a:spcPts val="0"/>
                          </a:spcBef>
                        </a:pPr>
                        <a:r>
                          <a:rPr lang="en-US" sz="1100" b="1" dirty="0">
                            <a:solidFill>
                              <a:schemeClr val="tx1"/>
                            </a:solidFill>
                          </a:rPr>
                          <a:t>DSP Site</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903248834"/>
                    </a:ext>
                  </a:extLst>
                </a:tr>
              </a:tbl>
            </a:graphicData>
          </a:graphic>
        </p:graphicFrame>
        <p:graphicFrame>
          <p:nvGraphicFramePr>
            <p:cNvPr id="253" name="Content Placeholder 3">
              <a:extLst>
                <a:ext uri="{FF2B5EF4-FFF2-40B4-BE49-F238E27FC236}">
                  <a16:creationId xmlns:a16="http://schemas.microsoft.com/office/drawing/2014/main" id="{F3152C6A-4D47-4888-AA5E-89463F5861B7}"/>
                </a:ext>
              </a:extLst>
            </p:cNvPr>
            <p:cNvGraphicFramePr>
              <a:graphicFrameLocks noChangeAspect="1"/>
            </p:cNvGraphicFramePr>
            <p:nvPr>
              <p:extLst/>
            </p:nvPr>
          </p:nvGraphicFramePr>
          <p:xfrm>
            <a:off x="4077071" y="1477086"/>
            <a:ext cx="1096350" cy="351246"/>
          </p:xfrm>
          <a:graphic>
            <a:graphicData uri="http://schemas.openxmlformats.org/drawingml/2006/table">
              <a:tbl>
                <a:tblPr firstRow="1" bandRow="1">
                  <a:tableStyleId>{5C22544A-7EE6-4342-B048-85BDC9FD1C3A}</a:tableStyleId>
                </a:tblPr>
                <a:tblGrid>
                  <a:gridCol w="219270">
                    <a:extLst>
                      <a:ext uri="{9D8B030D-6E8A-4147-A177-3AD203B41FA5}">
                        <a16:colId xmlns:a16="http://schemas.microsoft.com/office/drawing/2014/main" val="3920871356"/>
                      </a:ext>
                    </a:extLst>
                  </a:gridCol>
                  <a:gridCol w="219270">
                    <a:extLst>
                      <a:ext uri="{9D8B030D-6E8A-4147-A177-3AD203B41FA5}">
                        <a16:colId xmlns:a16="http://schemas.microsoft.com/office/drawing/2014/main" val="776068627"/>
                      </a:ext>
                    </a:extLst>
                  </a:gridCol>
                  <a:gridCol w="219270">
                    <a:extLst>
                      <a:ext uri="{9D8B030D-6E8A-4147-A177-3AD203B41FA5}">
                        <a16:colId xmlns:a16="http://schemas.microsoft.com/office/drawing/2014/main" val="2810844635"/>
                      </a:ext>
                    </a:extLst>
                  </a:gridCol>
                  <a:gridCol w="219270">
                    <a:extLst>
                      <a:ext uri="{9D8B030D-6E8A-4147-A177-3AD203B41FA5}">
                        <a16:colId xmlns:a16="http://schemas.microsoft.com/office/drawing/2014/main" val="815030337"/>
                      </a:ext>
                    </a:extLst>
                  </a:gridCol>
                  <a:gridCol w="219270">
                    <a:extLst>
                      <a:ext uri="{9D8B030D-6E8A-4147-A177-3AD203B41FA5}">
                        <a16:colId xmlns:a16="http://schemas.microsoft.com/office/drawing/2014/main" val="1453044723"/>
                      </a:ext>
                    </a:extLst>
                  </a:gridCol>
                </a:tblGrid>
                <a:tr h="175623">
                  <a:tc>
                    <a:txBody>
                      <a:bodyPr/>
                      <a:lstStyle/>
                      <a:p>
                        <a:pPr>
                          <a:lnSpc>
                            <a:spcPct val="0"/>
                          </a:lnSpc>
                          <a:spcBef>
                            <a:spcPts val="0"/>
                          </a:spcBef>
                        </a:pPr>
                        <a:endParaRPr lang="en-US" sz="2700" dirty="0">
                          <a:no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0"/>
                          </a:lnSpc>
                          <a:spcBef>
                            <a:spcPts val="0"/>
                          </a:spcBef>
                        </a:pPr>
                        <a:endParaRPr lang="en-US" sz="2700" dirty="0">
                          <a:noFill/>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0"/>
                          </a:lnSpc>
                          <a:spcBef>
                            <a:spcPts val="0"/>
                          </a:spcBef>
                        </a:pPr>
                        <a:endParaRPr lang="en-US" sz="2700" dirty="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700" dirty="0">
                          <a:noFill/>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0"/>
                          </a:lnSpc>
                          <a:spcBef>
                            <a:spcPts val="0"/>
                          </a:spcBef>
                        </a:pPr>
                        <a:endParaRPr lang="en-US" sz="2700" dirty="0">
                          <a:no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8331686"/>
                    </a:ext>
                  </a:extLst>
                </a:tr>
                <a:tr h="175623">
                  <a:tc gridSpan="5">
                    <a:txBody>
                      <a:bodyPr/>
                      <a:lstStyle/>
                      <a:p>
                        <a:pPr algn="ctr">
                          <a:lnSpc>
                            <a:spcPct val="0"/>
                          </a:lnSpc>
                          <a:spcBef>
                            <a:spcPts val="0"/>
                          </a:spcBef>
                        </a:pPr>
                        <a:r>
                          <a:rPr lang="en-US" sz="1100" b="1" dirty="0">
                            <a:solidFill>
                              <a:schemeClr val="tx1"/>
                            </a:solidFill>
                          </a:rPr>
                          <a:t>URAM Site</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903248834"/>
                    </a:ext>
                  </a:extLst>
                </a:tr>
              </a:tbl>
            </a:graphicData>
          </a:graphic>
        </p:graphicFrame>
        <p:graphicFrame>
          <p:nvGraphicFramePr>
            <p:cNvPr id="254" name="Content Placeholder 3">
              <a:extLst>
                <a:ext uri="{FF2B5EF4-FFF2-40B4-BE49-F238E27FC236}">
                  <a16:creationId xmlns:a16="http://schemas.microsoft.com/office/drawing/2014/main" id="{6BDCCF9F-9055-4D1F-AC1D-DD94DF0CA1F4}"/>
                </a:ext>
              </a:extLst>
            </p:cNvPr>
            <p:cNvGraphicFramePr>
              <a:graphicFrameLocks noChangeAspect="1"/>
            </p:cNvGraphicFramePr>
            <p:nvPr>
              <p:extLst/>
            </p:nvPr>
          </p:nvGraphicFramePr>
          <p:xfrm>
            <a:off x="6790284" y="1477086"/>
            <a:ext cx="1096350" cy="351246"/>
          </p:xfrm>
          <a:graphic>
            <a:graphicData uri="http://schemas.openxmlformats.org/drawingml/2006/table">
              <a:tbl>
                <a:tblPr firstRow="1" bandRow="1">
                  <a:tableStyleId>{5C22544A-7EE6-4342-B048-85BDC9FD1C3A}</a:tableStyleId>
                </a:tblPr>
                <a:tblGrid>
                  <a:gridCol w="219270">
                    <a:extLst>
                      <a:ext uri="{9D8B030D-6E8A-4147-A177-3AD203B41FA5}">
                        <a16:colId xmlns:a16="http://schemas.microsoft.com/office/drawing/2014/main" val="3920871356"/>
                      </a:ext>
                    </a:extLst>
                  </a:gridCol>
                  <a:gridCol w="219270">
                    <a:extLst>
                      <a:ext uri="{9D8B030D-6E8A-4147-A177-3AD203B41FA5}">
                        <a16:colId xmlns:a16="http://schemas.microsoft.com/office/drawing/2014/main" val="776068627"/>
                      </a:ext>
                    </a:extLst>
                  </a:gridCol>
                  <a:gridCol w="219270">
                    <a:extLst>
                      <a:ext uri="{9D8B030D-6E8A-4147-A177-3AD203B41FA5}">
                        <a16:colId xmlns:a16="http://schemas.microsoft.com/office/drawing/2014/main" val="2810844635"/>
                      </a:ext>
                    </a:extLst>
                  </a:gridCol>
                  <a:gridCol w="219270">
                    <a:extLst>
                      <a:ext uri="{9D8B030D-6E8A-4147-A177-3AD203B41FA5}">
                        <a16:colId xmlns:a16="http://schemas.microsoft.com/office/drawing/2014/main" val="815030337"/>
                      </a:ext>
                    </a:extLst>
                  </a:gridCol>
                  <a:gridCol w="219270">
                    <a:extLst>
                      <a:ext uri="{9D8B030D-6E8A-4147-A177-3AD203B41FA5}">
                        <a16:colId xmlns:a16="http://schemas.microsoft.com/office/drawing/2014/main" val="1453044723"/>
                      </a:ext>
                    </a:extLst>
                  </a:gridCol>
                </a:tblGrid>
                <a:tr h="175623">
                  <a:tc>
                    <a:txBody>
                      <a:bodyPr/>
                      <a:lstStyle/>
                      <a:p>
                        <a:pPr>
                          <a:lnSpc>
                            <a:spcPct val="0"/>
                          </a:lnSpc>
                          <a:spcBef>
                            <a:spcPts val="0"/>
                          </a:spcBef>
                        </a:pPr>
                        <a:endParaRPr lang="en-US" sz="2700" dirty="0">
                          <a:noFill/>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ct val="0"/>
                          </a:lnSpc>
                          <a:spcBef>
                            <a:spcPts val="0"/>
                          </a:spcBef>
                        </a:pPr>
                        <a:endParaRPr lang="en-US" sz="2700" dirty="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700" dirty="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700" dirty="0">
                          <a:noFill/>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592970717"/>
                    </a:ext>
                  </a:extLst>
                </a:tr>
                <a:tr h="175623">
                  <a:tc gridSpan="5">
                    <a:txBody>
                      <a:bodyPr/>
                      <a:lstStyle/>
                      <a:p>
                        <a:pPr algn="ctr">
                          <a:lnSpc>
                            <a:spcPct val="0"/>
                          </a:lnSpc>
                          <a:spcBef>
                            <a:spcPts val="0"/>
                          </a:spcBef>
                        </a:pPr>
                        <a:r>
                          <a:rPr lang="en-US" sz="1100" b="1" dirty="0">
                            <a:solidFill>
                              <a:schemeClr val="tx1"/>
                            </a:solidFill>
                          </a:rPr>
                          <a:t>LSRAM Site</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903248834"/>
                    </a:ext>
                  </a:extLst>
                </a:tr>
              </a:tbl>
            </a:graphicData>
          </a:graphic>
        </p:graphicFrame>
        <p:graphicFrame>
          <p:nvGraphicFramePr>
            <p:cNvPr id="255" name="Content Placeholder 3">
              <a:extLst>
                <a:ext uri="{FF2B5EF4-FFF2-40B4-BE49-F238E27FC236}">
                  <a16:creationId xmlns:a16="http://schemas.microsoft.com/office/drawing/2014/main" id="{D13813EA-92A5-435A-8DEE-7A77B653EC69}"/>
                </a:ext>
              </a:extLst>
            </p:cNvPr>
            <p:cNvGraphicFramePr>
              <a:graphicFrameLocks noChangeAspect="1"/>
            </p:cNvGraphicFramePr>
            <p:nvPr>
              <p:extLst/>
            </p:nvPr>
          </p:nvGraphicFramePr>
          <p:xfrm>
            <a:off x="8200050" y="1477104"/>
            <a:ext cx="1172550" cy="351246"/>
          </p:xfrm>
          <a:graphic>
            <a:graphicData uri="http://schemas.openxmlformats.org/drawingml/2006/table">
              <a:tbl>
                <a:tblPr firstRow="1" bandRow="1">
                  <a:tableStyleId>{5C22544A-7EE6-4342-B048-85BDC9FD1C3A}</a:tableStyleId>
                </a:tblPr>
                <a:tblGrid>
                  <a:gridCol w="234510">
                    <a:extLst>
                      <a:ext uri="{9D8B030D-6E8A-4147-A177-3AD203B41FA5}">
                        <a16:colId xmlns:a16="http://schemas.microsoft.com/office/drawing/2014/main" val="3920871356"/>
                      </a:ext>
                    </a:extLst>
                  </a:gridCol>
                  <a:gridCol w="234510">
                    <a:extLst>
                      <a:ext uri="{9D8B030D-6E8A-4147-A177-3AD203B41FA5}">
                        <a16:colId xmlns:a16="http://schemas.microsoft.com/office/drawing/2014/main" val="776068627"/>
                      </a:ext>
                    </a:extLst>
                  </a:gridCol>
                  <a:gridCol w="246330">
                    <a:extLst>
                      <a:ext uri="{9D8B030D-6E8A-4147-A177-3AD203B41FA5}">
                        <a16:colId xmlns:a16="http://schemas.microsoft.com/office/drawing/2014/main" val="2810844635"/>
                      </a:ext>
                    </a:extLst>
                  </a:gridCol>
                  <a:gridCol w="222690">
                    <a:extLst>
                      <a:ext uri="{9D8B030D-6E8A-4147-A177-3AD203B41FA5}">
                        <a16:colId xmlns:a16="http://schemas.microsoft.com/office/drawing/2014/main" val="815030337"/>
                      </a:ext>
                    </a:extLst>
                  </a:gridCol>
                  <a:gridCol w="234510">
                    <a:extLst>
                      <a:ext uri="{9D8B030D-6E8A-4147-A177-3AD203B41FA5}">
                        <a16:colId xmlns:a16="http://schemas.microsoft.com/office/drawing/2014/main" val="1453044723"/>
                      </a:ext>
                    </a:extLst>
                  </a:gridCol>
                </a:tblGrid>
                <a:tr h="175623">
                  <a:tc>
                    <a:txBody>
                      <a:bodyPr/>
                      <a:lstStyle/>
                      <a:p>
                        <a:pPr>
                          <a:lnSpc>
                            <a:spcPct val="0"/>
                          </a:lnSpc>
                          <a:spcBef>
                            <a:spcPts val="0"/>
                          </a:spcBef>
                        </a:pPr>
                        <a:endParaRPr lang="en-US" sz="2700" dirty="0">
                          <a:no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ct val="0"/>
                          </a:lnSpc>
                          <a:spcBef>
                            <a:spcPts val="0"/>
                          </a:spcBef>
                        </a:pPr>
                        <a:endParaRPr lang="en-US" sz="2700" dirty="0">
                          <a:noFill/>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ct val="0"/>
                          </a:lnSpc>
                          <a:spcBef>
                            <a:spcPts val="0"/>
                          </a:spcBef>
                        </a:pPr>
                        <a:endParaRPr lang="en-US" sz="2700" dirty="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dirty="0">
                          <a:noFill/>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ct val="0"/>
                          </a:lnSpc>
                          <a:spcBef>
                            <a:spcPts val="0"/>
                          </a:spcBef>
                        </a:pPr>
                        <a:endParaRPr lang="en-US" sz="2700" dirty="0">
                          <a:no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592970717"/>
                    </a:ext>
                  </a:extLst>
                </a:tr>
                <a:tr h="175623">
                  <a:tc gridSpan="5">
                    <a:txBody>
                      <a:bodyPr/>
                      <a:lstStyle/>
                      <a:p>
                        <a:pPr algn="ctr">
                          <a:lnSpc>
                            <a:spcPct val="0"/>
                          </a:lnSpc>
                          <a:spcBef>
                            <a:spcPts val="0"/>
                          </a:spcBef>
                        </a:pPr>
                        <a:r>
                          <a:rPr lang="en-US" sz="1100" b="1" dirty="0">
                            <a:solidFill>
                              <a:schemeClr val="tx1"/>
                            </a:solidFill>
                          </a:rPr>
                          <a:t>LUT &amp; Carry Site</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903248834"/>
                    </a:ext>
                  </a:extLst>
                </a:tr>
              </a:tbl>
            </a:graphicData>
          </a:graphic>
        </p:graphicFrame>
      </p:grpSp>
      <p:graphicFrame>
        <p:nvGraphicFramePr>
          <p:cNvPr id="247" name="Content Placeholder 3">
            <a:extLst>
              <a:ext uri="{FF2B5EF4-FFF2-40B4-BE49-F238E27FC236}">
                <a16:creationId xmlns:a16="http://schemas.microsoft.com/office/drawing/2014/main" id="{FC2272C0-C3F4-460D-834C-4A67ADE7B95D}"/>
              </a:ext>
            </a:extLst>
          </p:cNvPr>
          <p:cNvGraphicFramePr>
            <a:graphicFrameLocks noChangeAspect="1"/>
          </p:cNvGraphicFramePr>
          <p:nvPr>
            <p:extLst>
              <p:ext uri="{D42A27DB-BD31-4B8C-83A1-F6EECF244321}">
                <p14:modId xmlns:p14="http://schemas.microsoft.com/office/powerpoint/2010/main" val="1824770723"/>
              </p:ext>
            </p:extLst>
          </p:nvPr>
        </p:nvGraphicFramePr>
        <p:xfrm>
          <a:off x="3895650" y="2668447"/>
          <a:ext cx="1754160" cy="2985591"/>
        </p:xfrm>
        <a:graphic>
          <a:graphicData uri="http://schemas.openxmlformats.org/drawingml/2006/table">
            <a:tbl>
              <a:tblPr firstRow="1" bandRow="1">
                <a:tableStyleId>{5C22544A-7EE6-4342-B048-85BDC9FD1C3A}</a:tableStyleId>
              </a:tblPr>
              <a:tblGrid>
                <a:gridCol w="219270">
                  <a:extLst>
                    <a:ext uri="{9D8B030D-6E8A-4147-A177-3AD203B41FA5}">
                      <a16:colId xmlns:a16="http://schemas.microsoft.com/office/drawing/2014/main" val="3920871356"/>
                    </a:ext>
                  </a:extLst>
                </a:gridCol>
                <a:gridCol w="219270">
                  <a:extLst>
                    <a:ext uri="{9D8B030D-6E8A-4147-A177-3AD203B41FA5}">
                      <a16:colId xmlns:a16="http://schemas.microsoft.com/office/drawing/2014/main" val="776068627"/>
                    </a:ext>
                  </a:extLst>
                </a:gridCol>
                <a:gridCol w="219270">
                  <a:extLst>
                    <a:ext uri="{9D8B030D-6E8A-4147-A177-3AD203B41FA5}">
                      <a16:colId xmlns:a16="http://schemas.microsoft.com/office/drawing/2014/main" val="2810844635"/>
                    </a:ext>
                  </a:extLst>
                </a:gridCol>
                <a:gridCol w="219270">
                  <a:extLst>
                    <a:ext uri="{9D8B030D-6E8A-4147-A177-3AD203B41FA5}">
                      <a16:colId xmlns:a16="http://schemas.microsoft.com/office/drawing/2014/main" val="815030337"/>
                    </a:ext>
                  </a:extLst>
                </a:gridCol>
                <a:gridCol w="219270">
                  <a:extLst>
                    <a:ext uri="{9D8B030D-6E8A-4147-A177-3AD203B41FA5}">
                      <a16:colId xmlns:a16="http://schemas.microsoft.com/office/drawing/2014/main" val="1453044723"/>
                    </a:ext>
                  </a:extLst>
                </a:gridCol>
                <a:gridCol w="219270">
                  <a:extLst>
                    <a:ext uri="{9D8B030D-6E8A-4147-A177-3AD203B41FA5}">
                      <a16:colId xmlns:a16="http://schemas.microsoft.com/office/drawing/2014/main" val="3745043051"/>
                    </a:ext>
                  </a:extLst>
                </a:gridCol>
                <a:gridCol w="219270">
                  <a:extLst>
                    <a:ext uri="{9D8B030D-6E8A-4147-A177-3AD203B41FA5}">
                      <a16:colId xmlns:a16="http://schemas.microsoft.com/office/drawing/2014/main" val="512340227"/>
                    </a:ext>
                  </a:extLst>
                </a:gridCol>
                <a:gridCol w="219270">
                  <a:extLst>
                    <a:ext uri="{9D8B030D-6E8A-4147-A177-3AD203B41FA5}">
                      <a16:colId xmlns:a16="http://schemas.microsoft.com/office/drawing/2014/main" val="850231464"/>
                    </a:ext>
                  </a:extLst>
                </a:gridCol>
              </a:tblGrid>
              <a:tr h="175623">
                <a:tc>
                  <a:txBody>
                    <a:bodyPr/>
                    <a:lstStyle/>
                    <a:p>
                      <a:pPr>
                        <a:lnSpc>
                          <a:spcPct val="0"/>
                        </a:lnSpc>
                        <a:spcBef>
                          <a:spcPts val="0"/>
                        </a:spcBef>
                      </a:pPr>
                      <a:endParaRPr lang="en-US" sz="1100" dirty="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469339054"/>
                  </a:ext>
                </a:extLst>
              </a:tr>
              <a:tr h="175623">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598782418"/>
                  </a:ext>
                </a:extLst>
              </a:tr>
              <a:tr h="175623">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214882639"/>
                  </a:ext>
                </a:extLst>
              </a:tr>
              <a:tr h="175623">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27506530"/>
                  </a:ext>
                </a:extLst>
              </a:tr>
              <a:tr h="175623">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51398901"/>
                  </a:ext>
                </a:extLst>
              </a:tr>
              <a:tr h="175623">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4550879"/>
                  </a:ext>
                </a:extLst>
              </a:tr>
              <a:tr h="175623">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821862957"/>
                  </a:ext>
                </a:extLst>
              </a:tr>
              <a:tr h="175623">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72809076"/>
                  </a:ext>
                </a:extLst>
              </a:tr>
              <a:tr h="175623">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83425787"/>
                  </a:ext>
                </a:extLst>
              </a:tr>
              <a:tr h="175623">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594946074"/>
                  </a:ext>
                </a:extLst>
              </a:tr>
              <a:tr h="175623">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501014202"/>
                  </a:ext>
                </a:extLst>
              </a:tr>
              <a:tr h="175623">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77597798"/>
                  </a:ext>
                </a:extLst>
              </a:tr>
              <a:tr h="175623">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583571166"/>
                  </a:ext>
                </a:extLst>
              </a:tr>
              <a:tr h="175623">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848317723"/>
                  </a:ext>
                </a:extLst>
              </a:tr>
              <a:tr h="175623">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344612444"/>
                  </a:ext>
                </a:extLst>
              </a:tr>
              <a:tr h="175623">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1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170195122"/>
                  </a:ext>
                </a:extLst>
              </a:tr>
              <a:tr h="175623">
                <a:tc gridSpan="8">
                  <a:txBody>
                    <a:bodyPr/>
                    <a:lstStyle/>
                    <a:p>
                      <a:pPr algn="ctr">
                        <a:lnSpc>
                          <a:spcPct val="0"/>
                        </a:lnSpc>
                        <a:spcBef>
                          <a:spcPts val="0"/>
                        </a:spcBef>
                      </a:pPr>
                      <a:r>
                        <a:rPr lang="en-US" sz="1100" b="1" dirty="0">
                          <a:solidFill>
                            <a:schemeClr val="tx1"/>
                          </a:solidFill>
                        </a:rPr>
                        <a:t>LUT (and Carry) Grid</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a:lnSpc>
                          <a:spcPct val="0"/>
                        </a:lnSpc>
                        <a:spcBef>
                          <a:spcPts val="0"/>
                        </a:spcBef>
                      </a:pPr>
                      <a:endParaRPr lang="en-US">
                        <a:noFil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0"/>
                        </a:lnSpc>
                        <a:spcBef>
                          <a:spcPts val="0"/>
                        </a:spcBef>
                      </a:pPr>
                      <a:endParaRPr lang="en-US">
                        <a:noFil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0"/>
                        </a:lnSpc>
                        <a:spcBef>
                          <a:spcPts val="0"/>
                        </a:spcBef>
                      </a:pPr>
                      <a:endParaRPr lang="en-US">
                        <a:noFil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0"/>
                        </a:lnSpc>
                        <a:spcBef>
                          <a:spcPts val="0"/>
                        </a:spcBef>
                      </a:pPr>
                      <a:endParaRPr lang="en-US">
                        <a:noFil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0"/>
                        </a:lnSpc>
                        <a:spcBef>
                          <a:spcPts val="0"/>
                        </a:spcBef>
                      </a:pPr>
                      <a:endParaRPr lang="en-US">
                        <a:noFil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0"/>
                        </a:lnSpc>
                        <a:spcBef>
                          <a:spcPts val="0"/>
                        </a:spcBef>
                      </a:pPr>
                      <a:endParaRPr lang="en-US">
                        <a:noFil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0"/>
                        </a:lnSpc>
                        <a:spcBef>
                          <a:spcPts val="0"/>
                        </a:spcBef>
                      </a:pPr>
                      <a:endParaRPr lang="en-US">
                        <a:noFil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5647221"/>
                  </a:ext>
                </a:extLst>
              </a:tr>
            </a:tbl>
          </a:graphicData>
        </a:graphic>
      </p:graphicFrame>
      <p:sp>
        <p:nvSpPr>
          <p:cNvPr id="248" name="Arrow: Right 247">
            <a:extLst>
              <a:ext uri="{FF2B5EF4-FFF2-40B4-BE49-F238E27FC236}">
                <a16:creationId xmlns:a16="http://schemas.microsoft.com/office/drawing/2014/main" id="{A82A2930-4F0C-49FF-B383-1B3945A7EF06}"/>
              </a:ext>
            </a:extLst>
          </p:cNvPr>
          <p:cNvSpPr/>
          <p:nvPr/>
        </p:nvSpPr>
        <p:spPr>
          <a:xfrm>
            <a:off x="5914296" y="4000688"/>
            <a:ext cx="426941" cy="171450"/>
          </a:xfrm>
          <a:prstGeom prst="rightArrow">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49" name="Group 248">
            <a:extLst>
              <a:ext uri="{FF2B5EF4-FFF2-40B4-BE49-F238E27FC236}">
                <a16:creationId xmlns:a16="http://schemas.microsoft.com/office/drawing/2014/main" id="{2F330297-0308-425E-BA86-5893C70C67DB}"/>
              </a:ext>
            </a:extLst>
          </p:cNvPr>
          <p:cNvGrpSpPr/>
          <p:nvPr/>
        </p:nvGrpSpPr>
        <p:grpSpPr>
          <a:xfrm>
            <a:off x="6590227" y="2362200"/>
            <a:ext cx="1706123" cy="3632278"/>
            <a:chOff x="3715014" y="1705015"/>
            <a:chExt cx="1706123" cy="3632278"/>
          </a:xfrm>
        </p:grpSpPr>
        <p:grpSp>
          <p:nvGrpSpPr>
            <p:cNvPr id="250" name="Group 249">
              <a:extLst>
                <a:ext uri="{FF2B5EF4-FFF2-40B4-BE49-F238E27FC236}">
                  <a16:creationId xmlns:a16="http://schemas.microsoft.com/office/drawing/2014/main" id="{B68D83B9-23D2-4388-A278-CBB3E9DDF457}"/>
                </a:ext>
              </a:extLst>
            </p:cNvPr>
            <p:cNvGrpSpPr/>
            <p:nvPr/>
          </p:nvGrpSpPr>
          <p:grpSpPr>
            <a:xfrm>
              <a:off x="3730510" y="1705015"/>
              <a:ext cx="1690627" cy="3358140"/>
              <a:chOff x="3048118" y="1117272"/>
              <a:chExt cx="1690627" cy="3358140"/>
            </a:xfrm>
            <a:solidFill>
              <a:schemeClr val="accent3">
                <a:lumMod val="20000"/>
                <a:lumOff val="80000"/>
              </a:schemeClr>
            </a:solidFill>
          </p:grpSpPr>
          <p:grpSp>
            <p:nvGrpSpPr>
              <p:cNvPr id="256" name="Group 255">
                <a:extLst>
                  <a:ext uri="{FF2B5EF4-FFF2-40B4-BE49-F238E27FC236}">
                    <a16:creationId xmlns:a16="http://schemas.microsoft.com/office/drawing/2014/main" id="{85D63234-5119-4E8C-97EA-2194D1206656}"/>
                  </a:ext>
                </a:extLst>
              </p:cNvPr>
              <p:cNvGrpSpPr/>
              <p:nvPr/>
            </p:nvGrpSpPr>
            <p:grpSpPr>
              <a:xfrm>
                <a:off x="3048118" y="1117272"/>
                <a:ext cx="1690627" cy="1658275"/>
                <a:chOff x="3000370" y="843915"/>
                <a:chExt cx="2254170" cy="2211033"/>
              </a:xfrm>
              <a:grpFill/>
            </p:grpSpPr>
            <p:grpSp>
              <p:nvGrpSpPr>
                <p:cNvPr id="464" name="Group 463">
                  <a:extLst>
                    <a:ext uri="{FF2B5EF4-FFF2-40B4-BE49-F238E27FC236}">
                      <a16:creationId xmlns:a16="http://schemas.microsoft.com/office/drawing/2014/main" id="{3EC6E33E-3D5A-4745-8C14-BC25A9EFA659}"/>
                    </a:ext>
                  </a:extLst>
                </p:cNvPr>
                <p:cNvGrpSpPr/>
                <p:nvPr/>
              </p:nvGrpSpPr>
              <p:grpSpPr>
                <a:xfrm>
                  <a:off x="3000370" y="843915"/>
                  <a:ext cx="2254170" cy="1080761"/>
                  <a:chOff x="3000370" y="843915"/>
                  <a:chExt cx="2254170" cy="1080761"/>
                </a:xfrm>
                <a:grpFill/>
              </p:grpSpPr>
              <p:grpSp>
                <p:nvGrpSpPr>
                  <p:cNvPr id="564" name="Group 563">
                    <a:extLst>
                      <a:ext uri="{FF2B5EF4-FFF2-40B4-BE49-F238E27FC236}">
                        <a16:creationId xmlns:a16="http://schemas.microsoft.com/office/drawing/2014/main" id="{B89C3047-9462-4823-A5A9-74397B462311}"/>
                      </a:ext>
                    </a:extLst>
                  </p:cNvPr>
                  <p:cNvGrpSpPr/>
                  <p:nvPr/>
                </p:nvGrpSpPr>
                <p:grpSpPr>
                  <a:xfrm>
                    <a:off x="3000370" y="843915"/>
                    <a:ext cx="2254170" cy="512654"/>
                    <a:chOff x="3000370" y="1628775"/>
                    <a:chExt cx="2254170" cy="512654"/>
                  </a:xfrm>
                  <a:grpFill/>
                </p:grpSpPr>
                <p:grpSp>
                  <p:nvGrpSpPr>
                    <p:cNvPr id="614" name="Group 613">
                      <a:extLst>
                        <a:ext uri="{FF2B5EF4-FFF2-40B4-BE49-F238E27FC236}">
                          <a16:creationId xmlns:a16="http://schemas.microsoft.com/office/drawing/2014/main" id="{E139A319-38B5-4C21-B007-492EBC5959D6}"/>
                        </a:ext>
                      </a:extLst>
                    </p:cNvPr>
                    <p:cNvGrpSpPr/>
                    <p:nvPr/>
                  </p:nvGrpSpPr>
                  <p:grpSpPr>
                    <a:xfrm>
                      <a:off x="3000370" y="1628775"/>
                      <a:ext cx="2254170" cy="228600"/>
                      <a:chOff x="3000370" y="1628775"/>
                      <a:chExt cx="2254170" cy="228600"/>
                    </a:xfrm>
                    <a:grpFill/>
                  </p:grpSpPr>
                  <p:sp>
                    <p:nvSpPr>
                      <p:cNvPr id="639" name="Flowchart: Connector 638">
                        <a:extLst>
                          <a:ext uri="{FF2B5EF4-FFF2-40B4-BE49-F238E27FC236}">
                            <a16:creationId xmlns:a16="http://schemas.microsoft.com/office/drawing/2014/main" id="{B9CFDA39-5E73-422F-9672-3B34A08E408B}"/>
                          </a:ext>
                        </a:extLst>
                      </p:cNvPr>
                      <p:cNvSpPr/>
                      <p:nvPr/>
                    </p:nvSpPr>
                    <p:spPr>
                      <a:xfrm>
                        <a:off x="300037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40" name="Flowchart: Connector 639">
                        <a:extLst>
                          <a:ext uri="{FF2B5EF4-FFF2-40B4-BE49-F238E27FC236}">
                            <a16:creationId xmlns:a16="http://schemas.microsoft.com/office/drawing/2014/main" id="{AE352C9D-B7A7-459A-B154-CC757794EB34}"/>
                          </a:ext>
                        </a:extLst>
                      </p:cNvPr>
                      <p:cNvSpPr/>
                      <p:nvPr/>
                    </p:nvSpPr>
                    <p:spPr>
                      <a:xfrm>
                        <a:off x="3288043"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41" name="Flowchart: Connector 640">
                        <a:extLst>
                          <a:ext uri="{FF2B5EF4-FFF2-40B4-BE49-F238E27FC236}">
                            <a16:creationId xmlns:a16="http://schemas.microsoft.com/office/drawing/2014/main" id="{C7B6C4FA-DB19-46A1-A1CF-86E4FA95B2C6}"/>
                          </a:ext>
                        </a:extLst>
                      </p:cNvPr>
                      <p:cNvSpPr/>
                      <p:nvPr/>
                    </p:nvSpPr>
                    <p:spPr>
                      <a:xfrm>
                        <a:off x="357571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42" name="Flowchart: Connector 641">
                        <a:extLst>
                          <a:ext uri="{FF2B5EF4-FFF2-40B4-BE49-F238E27FC236}">
                            <a16:creationId xmlns:a16="http://schemas.microsoft.com/office/drawing/2014/main" id="{8D03744A-AD2A-4616-B280-11A452847F28}"/>
                          </a:ext>
                        </a:extLst>
                      </p:cNvPr>
                      <p:cNvSpPr/>
                      <p:nvPr/>
                    </p:nvSpPr>
                    <p:spPr>
                      <a:xfrm>
                        <a:off x="387022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43" name="Flowchart: Connector 642">
                        <a:extLst>
                          <a:ext uri="{FF2B5EF4-FFF2-40B4-BE49-F238E27FC236}">
                            <a16:creationId xmlns:a16="http://schemas.microsoft.com/office/drawing/2014/main" id="{7A88EF86-416A-40A0-8FE1-BAA127C242D6}"/>
                          </a:ext>
                        </a:extLst>
                      </p:cNvPr>
                      <p:cNvSpPr/>
                      <p:nvPr/>
                    </p:nvSpPr>
                    <p:spPr>
                      <a:xfrm>
                        <a:off x="415957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44" name="Flowchart: Connector 643">
                        <a:extLst>
                          <a:ext uri="{FF2B5EF4-FFF2-40B4-BE49-F238E27FC236}">
                            <a16:creationId xmlns:a16="http://schemas.microsoft.com/office/drawing/2014/main" id="{FC35647B-6145-4949-B18F-23745172448B}"/>
                          </a:ext>
                        </a:extLst>
                      </p:cNvPr>
                      <p:cNvSpPr/>
                      <p:nvPr/>
                    </p:nvSpPr>
                    <p:spPr>
                      <a:xfrm>
                        <a:off x="4447249"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45" name="Flowchart: Connector 644">
                        <a:extLst>
                          <a:ext uri="{FF2B5EF4-FFF2-40B4-BE49-F238E27FC236}">
                            <a16:creationId xmlns:a16="http://schemas.microsoft.com/office/drawing/2014/main" id="{EB5CB15F-E0F2-4617-ADCB-DD8D0A3D47EB}"/>
                          </a:ext>
                        </a:extLst>
                      </p:cNvPr>
                      <p:cNvSpPr/>
                      <p:nvPr/>
                    </p:nvSpPr>
                    <p:spPr>
                      <a:xfrm>
                        <a:off x="4736584"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46" name="Flowchart: Connector 645">
                        <a:extLst>
                          <a:ext uri="{FF2B5EF4-FFF2-40B4-BE49-F238E27FC236}">
                            <a16:creationId xmlns:a16="http://schemas.microsoft.com/office/drawing/2014/main" id="{E15776C5-680B-4FDF-9066-1AD8A0C650C2}"/>
                          </a:ext>
                        </a:extLst>
                      </p:cNvPr>
                      <p:cNvSpPr/>
                      <p:nvPr/>
                    </p:nvSpPr>
                    <p:spPr>
                      <a:xfrm>
                        <a:off x="502594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647" name="Straight Connector 646">
                        <a:extLst>
                          <a:ext uri="{FF2B5EF4-FFF2-40B4-BE49-F238E27FC236}">
                            <a16:creationId xmlns:a16="http://schemas.microsoft.com/office/drawing/2014/main" id="{615873D1-D37B-487C-95C9-186CB8B6F41A}"/>
                          </a:ext>
                        </a:extLst>
                      </p:cNvPr>
                      <p:cNvCxnSpPr>
                        <a:cxnSpLocks/>
                        <a:stCxn id="640" idx="6"/>
                        <a:endCxn id="641" idx="2"/>
                      </p:cNvCxnSpPr>
                      <p:nvPr/>
                    </p:nvCxnSpPr>
                    <p:spPr>
                      <a:xfrm>
                        <a:off x="3516643"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8" name="Straight Connector 647">
                        <a:extLst>
                          <a:ext uri="{FF2B5EF4-FFF2-40B4-BE49-F238E27FC236}">
                            <a16:creationId xmlns:a16="http://schemas.microsoft.com/office/drawing/2014/main" id="{A6CAFCDC-0BA1-4645-9FAE-9C41713C51BE}"/>
                          </a:ext>
                        </a:extLst>
                      </p:cNvPr>
                      <p:cNvCxnSpPr>
                        <a:cxnSpLocks/>
                        <a:stCxn id="639" idx="6"/>
                        <a:endCxn id="640" idx="2"/>
                      </p:cNvCxnSpPr>
                      <p:nvPr/>
                    </p:nvCxnSpPr>
                    <p:spPr>
                      <a:xfrm>
                        <a:off x="3228970"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9" name="Straight Connector 648">
                        <a:extLst>
                          <a:ext uri="{FF2B5EF4-FFF2-40B4-BE49-F238E27FC236}">
                            <a16:creationId xmlns:a16="http://schemas.microsoft.com/office/drawing/2014/main" id="{EBD98FD3-F276-4141-BF0D-B826B84A535C}"/>
                          </a:ext>
                        </a:extLst>
                      </p:cNvPr>
                      <p:cNvCxnSpPr>
                        <a:cxnSpLocks/>
                        <a:stCxn id="641" idx="6"/>
                        <a:endCxn id="642" idx="2"/>
                      </p:cNvCxnSpPr>
                      <p:nvPr/>
                    </p:nvCxnSpPr>
                    <p:spPr>
                      <a:xfrm>
                        <a:off x="3804316" y="1743075"/>
                        <a:ext cx="6590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0" name="Straight Connector 649">
                        <a:extLst>
                          <a:ext uri="{FF2B5EF4-FFF2-40B4-BE49-F238E27FC236}">
                            <a16:creationId xmlns:a16="http://schemas.microsoft.com/office/drawing/2014/main" id="{1A9E8AFE-5FA4-4DC7-AFBF-465685AAB3BD}"/>
                          </a:ext>
                        </a:extLst>
                      </p:cNvPr>
                      <p:cNvCxnSpPr>
                        <a:cxnSpLocks/>
                        <a:stCxn id="642" idx="6"/>
                        <a:endCxn id="643" idx="2"/>
                      </p:cNvCxnSpPr>
                      <p:nvPr/>
                    </p:nvCxnSpPr>
                    <p:spPr>
                      <a:xfrm>
                        <a:off x="4098820"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1" name="Straight Connector 650">
                        <a:extLst>
                          <a:ext uri="{FF2B5EF4-FFF2-40B4-BE49-F238E27FC236}">
                            <a16:creationId xmlns:a16="http://schemas.microsoft.com/office/drawing/2014/main" id="{005DE806-2E05-4A04-9F41-7937CF0F473C}"/>
                          </a:ext>
                        </a:extLst>
                      </p:cNvPr>
                      <p:cNvCxnSpPr>
                        <a:cxnSpLocks/>
                        <a:stCxn id="643" idx="6"/>
                        <a:endCxn id="644" idx="2"/>
                      </p:cNvCxnSpPr>
                      <p:nvPr/>
                    </p:nvCxnSpPr>
                    <p:spPr>
                      <a:xfrm>
                        <a:off x="4388176"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2" name="Straight Connector 651">
                        <a:extLst>
                          <a:ext uri="{FF2B5EF4-FFF2-40B4-BE49-F238E27FC236}">
                            <a16:creationId xmlns:a16="http://schemas.microsoft.com/office/drawing/2014/main" id="{812DCA43-1EBB-425E-8CE2-7EE98A9DB120}"/>
                          </a:ext>
                        </a:extLst>
                      </p:cNvPr>
                      <p:cNvCxnSpPr>
                        <a:cxnSpLocks/>
                        <a:stCxn id="644" idx="6"/>
                        <a:endCxn id="645" idx="2"/>
                      </p:cNvCxnSpPr>
                      <p:nvPr/>
                    </p:nvCxnSpPr>
                    <p:spPr>
                      <a:xfrm>
                        <a:off x="4675849" y="1743075"/>
                        <a:ext cx="607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3" name="Straight Connector 652">
                        <a:extLst>
                          <a:ext uri="{FF2B5EF4-FFF2-40B4-BE49-F238E27FC236}">
                            <a16:creationId xmlns:a16="http://schemas.microsoft.com/office/drawing/2014/main" id="{B01AA6F8-D123-497B-AA4F-85C58BFA00B0}"/>
                          </a:ext>
                        </a:extLst>
                      </p:cNvPr>
                      <p:cNvCxnSpPr>
                        <a:cxnSpLocks/>
                        <a:stCxn id="645" idx="6"/>
                        <a:endCxn id="646" idx="2"/>
                      </p:cNvCxnSpPr>
                      <p:nvPr/>
                    </p:nvCxnSpPr>
                    <p:spPr>
                      <a:xfrm>
                        <a:off x="4965184"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5" name="Group 614">
                      <a:extLst>
                        <a:ext uri="{FF2B5EF4-FFF2-40B4-BE49-F238E27FC236}">
                          <a16:creationId xmlns:a16="http://schemas.microsoft.com/office/drawing/2014/main" id="{4CFA2281-A749-42A7-BEE8-A5B2B1845E26}"/>
                        </a:ext>
                      </a:extLst>
                    </p:cNvPr>
                    <p:cNvGrpSpPr/>
                    <p:nvPr/>
                  </p:nvGrpSpPr>
                  <p:grpSpPr>
                    <a:xfrm>
                      <a:off x="3000370" y="1912829"/>
                      <a:ext cx="2254170" cy="228600"/>
                      <a:chOff x="3000370" y="1628775"/>
                      <a:chExt cx="2254170" cy="228600"/>
                    </a:xfrm>
                    <a:grpFill/>
                  </p:grpSpPr>
                  <p:sp>
                    <p:nvSpPr>
                      <p:cNvPr id="624" name="Flowchart: Connector 623">
                        <a:extLst>
                          <a:ext uri="{FF2B5EF4-FFF2-40B4-BE49-F238E27FC236}">
                            <a16:creationId xmlns:a16="http://schemas.microsoft.com/office/drawing/2014/main" id="{00F5A61D-3C15-4231-998E-6BCC17AD0E9E}"/>
                          </a:ext>
                        </a:extLst>
                      </p:cNvPr>
                      <p:cNvSpPr/>
                      <p:nvPr/>
                    </p:nvSpPr>
                    <p:spPr>
                      <a:xfrm>
                        <a:off x="300037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25" name="Flowchart: Connector 624">
                        <a:extLst>
                          <a:ext uri="{FF2B5EF4-FFF2-40B4-BE49-F238E27FC236}">
                            <a16:creationId xmlns:a16="http://schemas.microsoft.com/office/drawing/2014/main" id="{A975D23A-0DA5-44BD-BD1A-625B7F17943B}"/>
                          </a:ext>
                        </a:extLst>
                      </p:cNvPr>
                      <p:cNvSpPr/>
                      <p:nvPr/>
                    </p:nvSpPr>
                    <p:spPr>
                      <a:xfrm>
                        <a:off x="3288043"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26" name="Flowchart: Connector 625">
                        <a:extLst>
                          <a:ext uri="{FF2B5EF4-FFF2-40B4-BE49-F238E27FC236}">
                            <a16:creationId xmlns:a16="http://schemas.microsoft.com/office/drawing/2014/main" id="{54ADE26E-2953-4D41-A868-7470C7D26889}"/>
                          </a:ext>
                        </a:extLst>
                      </p:cNvPr>
                      <p:cNvSpPr/>
                      <p:nvPr/>
                    </p:nvSpPr>
                    <p:spPr>
                      <a:xfrm>
                        <a:off x="357571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27" name="Flowchart: Connector 626">
                        <a:extLst>
                          <a:ext uri="{FF2B5EF4-FFF2-40B4-BE49-F238E27FC236}">
                            <a16:creationId xmlns:a16="http://schemas.microsoft.com/office/drawing/2014/main" id="{438358DC-94EC-4FC8-9036-53724C40CDC8}"/>
                          </a:ext>
                        </a:extLst>
                      </p:cNvPr>
                      <p:cNvSpPr/>
                      <p:nvPr/>
                    </p:nvSpPr>
                    <p:spPr>
                      <a:xfrm>
                        <a:off x="387022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28" name="Flowchart: Connector 627">
                        <a:extLst>
                          <a:ext uri="{FF2B5EF4-FFF2-40B4-BE49-F238E27FC236}">
                            <a16:creationId xmlns:a16="http://schemas.microsoft.com/office/drawing/2014/main" id="{017BBBC9-9834-4407-AC00-E08BBDE5F18D}"/>
                          </a:ext>
                        </a:extLst>
                      </p:cNvPr>
                      <p:cNvSpPr/>
                      <p:nvPr/>
                    </p:nvSpPr>
                    <p:spPr>
                      <a:xfrm>
                        <a:off x="415957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29" name="Flowchart: Connector 628">
                        <a:extLst>
                          <a:ext uri="{FF2B5EF4-FFF2-40B4-BE49-F238E27FC236}">
                            <a16:creationId xmlns:a16="http://schemas.microsoft.com/office/drawing/2014/main" id="{CB38C89F-960A-4CC9-B2A6-E1913B58B364}"/>
                          </a:ext>
                        </a:extLst>
                      </p:cNvPr>
                      <p:cNvSpPr/>
                      <p:nvPr/>
                    </p:nvSpPr>
                    <p:spPr>
                      <a:xfrm>
                        <a:off x="4447249"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30" name="Flowchart: Connector 629">
                        <a:extLst>
                          <a:ext uri="{FF2B5EF4-FFF2-40B4-BE49-F238E27FC236}">
                            <a16:creationId xmlns:a16="http://schemas.microsoft.com/office/drawing/2014/main" id="{11E65209-EB0F-4F08-8A25-624BDF21DD45}"/>
                          </a:ext>
                        </a:extLst>
                      </p:cNvPr>
                      <p:cNvSpPr/>
                      <p:nvPr/>
                    </p:nvSpPr>
                    <p:spPr>
                      <a:xfrm>
                        <a:off x="4736584"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31" name="Flowchart: Connector 630">
                        <a:extLst>
                          <a:ext uri="{FF2B5EF4-FFF2-40B4-BE49-F238E27FC236}">
                            <a16:creationId xmlns:a16="http://schemas.microsoft.com/office/drawing/2014/main" id="{5EC7E32D-BC6E-4A2F-898F-6E2634463D47}"/>
                          </a:ext>
                        </a:extLst>
                      </p:cNvPr>
                      <p:cNvSpPr/>
                      <p:nvPr/>
                    </p:nvSpPr>
                    <p:spPr>
                      <a:xfrm>
                        <a:off x="502594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632" name="Straight Connector 631">
                        <a:extLst>
                          <a:ext uri="{FF2B5EF4-FFF2-40B4-BE49-F238E27FC236}">
                            <a16:creationId xmlns:a16="http://schemas.microsoft.com/office/drawing/2014/main" id="{290ECCD6-2991-47E2-AE17-8E10904900D9}"/>
                          </a:ext>
                        </a:extLst>
                      </p:cNvPr>
                      <p:cNvCxnSpPr>
                        <a:cxnSpLocks/>
                        <a:stCxn id="625" idx="6"/>
                        <a:endCxn id="626" idx="2"/>
                      </p:cNvCxnSpPr>
                      <p:nvPr/>
                    </p:nvCxnSpPr>
                    <p:spPr>
                      <a:xfrm>
                        <a:off x="3516643"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3" name="Straight Connector 632">
                        <a:extLst>
                          <a:ext uri="{FF2B5EF4-FFF2-40B4-BE49-F238E27FC236}">
                            <a16:creationId xmlns:a16="http://schemas.microsoft.com/office/drawing/2014/main" id="{1DD2278C-067B-419A-8FFE-332DEDE5D2F8}"/>
                          </a:ext>
                        </a:extLst>
                      </p:cNvPr>
                      <p:cNvCxnSpPr>
                        <a:cxnSpLocks/>
                        <a:stCxn id="624" idx="6"/>
                        <a:endCxn id="625" idx="2"/>
                      </p:cNvCxnSpPr>
                      <p:nvPr/>
                    </p:nvCxnSpPr>
                    <p:spPr>
                      <a:xfrm>
                        <a:off x="3228970"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4" name="Straight Connector 633">
                        <a:extLst>
                          <a:ext uri="{FF2B5EF4-FFF2-40B4-BE49-F238E27FC236}">
                            <a16:creationId xmlns:a16="http://schemas.microsoft.com/office/drawing/2014/main" id="{2874069E-76F0-456F-B7C6-971C449A12CB}"/>
                          </a:ext>
                        </a:extLst>
                      </p:cNvPr>
                      <p:cNvCxnSpPr>
                        <a:cxnSpLocks/>
                        <a:stCxn id="626" idx="6"/>
                        <a:endCxn id="627" idx="2"/>
                      </p:cNvCxnSpPr>
                      <p:nvPr/>
                    </p:nvCxnSpPr>
                    <p:spPr>
                      <a:xfrm>
                        <a:off x="3804316" y="1743075"/>
                        <a:ext cx="6590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5" name="Straight Connector 634">
                        <a:extLst>
                          <a:ext uri="{FF2B5EF4-FFF2-40B4-BE49-F238E27FC236}">
                            <a16:creationId xmlns:a16="http://schemas.microsoft.com/office/drawing/2014/main" id="{6B93CAD4-456C-4EB9-96EB-A244BA5FC0D2}"/>
                          </a:ext>
                        </a:extLst>
                      </p:cNvPr>
                      <p:cNvCxnSpPr>
                        <a:cxnSpLocks/>
                        <a:stCxn id="627" idx="6"/>
                        <a:endCxn id="628" idx="2"/>
                      </p:cNvCxnSpPr>
                      <p:nvPr/>
                    </p:nvCxnSpPr>
                    <p:spPr>
                      <a:xfrm>
                        <a:off x="4098820"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6" name="Straight Connector 635">
                        <a:extLst>
                          <a:ext uri="{FF2B5EF4-FFF2-40B4-BE49-F238E27FC236}">
                            <a16:creationId xmlns:a16="http://schemas.microsoft.com/office/drawing/2014/main" id="{52F7FA8A-E3BC-478E-BE7E-5CF02AD2C274}"/>
                          </a:ext>
                        </a:extLst>
                      </p:cNvPr>
                      <p:cNvCxnSpPr>
                        <a:cxnSpLocks/>
                        <a:stCxn id="628" idx="6"/>
                        <a:endCxn id="629" idx="2"/>
                      </p:cNvCxnSpPr>
                      <p:nvPr/>
                    </p:nvCxnSpPr>
                    <p:spPr>
                      <a:xfrm>
                        <a:off x="4388176"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7" name="Straight Connector 636">
                        <a:extLst>
                          <a:ext uri="{FF2B5EF4-FFF2-40B4-BE49-F238E27FC236}">
                            <a16:creationId xmlns:a16="http://schemas.microsoft.com/office/drawing/2014/main" id="{6746C7FA-D64D-4EAB-A1E1-BE0E72588B0E}"/>
                          </a:ext>
                        </a:extLst>
                      </p:cNvPr>
                      <p:cNvCxnSpPr>
                        <a:cxnSpLocks/>
                        <a:stCxn id="629" idx="6"/>
                        <a:endCxn id="630" idx="2"/>
                      </p:cNvCxnSpPr>
                      <p:nvPr/>
                    </p:nvCxnSpPr>
                    <p:spPr>
                      <a:xfrm>
                        <a:off x="4675849" y="1743075"/>
                        <a:ext cx="607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8" name="Straight Connector 637">
                        <a:extLst>
                          <a:ext uri="{FF2B5EF4-FFF2-40B4-BE49-F238E27FC236}">
                            <a16:creationId xmlns:a16="http://schemas.microsoft.com/office/drawing/2014/main" id="{2FFC2BE7-70DF-4FC0-8EF3-DE516306EAF8}"/>
                          </a:ext>
                        </a:extLst>
                      </p:cNvPr>
                      <p:cNvCxnSpPr>
                        <a:cxnSpLocks/>
                        <a:stCxn id="630" idx="6"/>
                        <a:endCxn id="631" idx="2"/>
                      </p:cNvCxnSpPr>
                      <p:nvPr/>
                    </p:nvCxnSpPr>
                    <p:spPr>
                      <a:xfrm>
                        <a:off x="4965184"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16" name="Straight Connector 615">
                      <a:extLst>
                        <a:ext uri="{FF2B5EF4-FFF2-40B4-BE49-F238E27FC236}">
                          <a16:creationId xmlns:a16="http://schemas.microsoft.com/office/drawing/2014/main" id="{3D84D868-8C2D-434B-A9A1-7DA25AF1674E}"/>
                        </a:ext>
                      </a:extLst>
                    </p:cNvPr>
                    <p:cNvCxnSpPr>
                      <a:cxnSpLocks/>
                      <a:stCxn id="624" idx="0"/>
                      <a:endCxn id="639" idx="4"/>
                    </p:cNvCxnSpPr>
                    <p:nvPr/>
                  </p:nvCxnSpPr>
                  <p:spPr>
                    <a:xfrm flipV="1">
                      <a:off x="311467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7" name="Straight Connector 616">
                      <a:extLst>
                        <a:ext uri="{FF2B5EF4-FFF2-40B4-BE49-F238E27FC236}">
                          <a16:creationId xmlns:a16="http://schemas.microsoft.com/office/drawing/2014/main" id="{EE3A6838-8F59-4F03-A652-2F0B29C35BDE}"/>
                        </a:ext>
                      </a:extLst>
                    </p:cNvPr>
                    <p:cNvCxnSpPr>
                      <a:cxnSpLocks/>
                      <a:stCxn id="625" idx="0"/>
                      <a:endCxn id="640" idx="4"/>
                    </p:cNvCxnSpPr>
                    <p:nvPr/>
                  </p:nvCxnSpPr>
                  <p:spPr>
                    <a:xfrm flipV="1">
                      <a:off x="3402343"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8" name="Straight Connector 617">
                      <a:extLst>
                        <a:ext uri="{FF2B5EF4-FFF2-40B4-BE49-F238E27FC236}">
                          <a16:creationId xmlns:a16="http://schemas.microsoft.com/office/drawing/2014/main" id="{6159DA42-FDCF-4F72-A113-C55C4E73D3C5}"/>
                        </a:ext>
                      </a:extLst>
                    </p:cNvPr>
                    <p:cNvCxnSpPr>
                      <a:cxnSpLocks/>
                      <a:stCxn id="626" idx="0"/>
                      <a:endCxn id="641" idx="4"/>
                    </p:cNvCxnSpPr>
                    <p:nvPr/>
                  </p:nvCxnSpPr>
                  <p:spPr>
                    <a:xfrm flipV="1">
                      <a:off x="3690016"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9" name="Straight Connector 618">
                      <a:extLst>
                        <a:ext uri="{FF2B5EF4-FFF2-40B4-BE49-F238E27FC236}">
                          <a16:creationId xmlns:a16="http://schemas.microsoft.com/office/drawing/2014/main" id="{21C22068-8EFE-4F5C-B17A-5F663558649B}"/>
                        </a:ext>
                      </a:extLst>
                    </p:cNvPr>
                    <p:cNvCxnSpPr>
                      <a:cxnSpLocks/>
                      <a:stCxn id="627" idx="0"/>
                      <a:endCxn id="642" idx="4"/>
                    </p:cNvCxnSpPr>
                    <p:nvPr/>
                  </p:nvCxnSpPr>
                  <p:spPr>
                    <a:xfrm flipV="1">
                      <a:off x="398452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0" name="Straight Connector 619">
                      <a:extLst>
                        <a:ext uri="{FF2B5EF4-FFF2-40B4-BE49-F238E27FC236}">
                          <a16:creationId xmlns:a16="http://schemas.microsoft.com/office/drawing/2014/main" id="{29F9E6BF-E992-4083-BC50-35647211784F}"/>
                        </a:ext>
                      </a:extLst>
                    </p:cNvPr>
                    <p:cNvCxnSpPr>
                      <a:cxnSpLocks/>
                      <a:stCxn id="628" idx="0"/>
                      <a:endCxn id="643" idx="4"/>
                    </p:cNvCxnSpPr>
                    <p:nvPr/>
                  </p:nvCxnSpPr>
                  <p:spPr>
                    <a:xfrm flipV="1">
                      <a:off x="4273876"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1" name="Straight Connector 620">
                      <a:extLst>
                        <a:ext uri="{FF2B5EF4-FFF2-40B4-BE49-F238E27FC236}">
                          <a16:creationId xmlns:a16="http://schemas.microsoft.com/office/drawing/2014/main" id="{833B9851-DB7A-494C-A0BF-7D39CF59C5C6}"/>
                        </a:ext>
                      </a:extLst>
                    </p:cNvPr>
                    <p:cNvCxnSpPr>
                      <a:cxnSpLocks/>
                      <a:stCxn id="629" idx="0"/>
                      <a:endCxn id="644" idx="4"/>
                    </p:cNvCxnSpPr>
                    <p:nvPr/>
                  </p:nvCxnSpPr>
                  <p:spPr>
                    <a:xfrm flipV="1">
                      <a:off x="4561549"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2" name="Straight Connector 621">
                      <a:extLst>
                        <a:ext uri="{FF2B5EF4-FFF2-40B4-BE49-F238E27FC236}">
                          <a16:creationId xmlns:a16="http://schemas.microsoft.com/office/drawing/2014/main" id="{383BB771-D93F-451E-9EE6-7951B4A2CE0B}"/>
                        </a:ext>
                      </a:extLst>
                    </p:cNvPr>
                    <p:cNvCxnSpPr>
                      <a:cxnSpLocks/>
                      <a:stCxn id="630" idx="0"/>
                      <a:endCxn id="645" idx="4"/>
                    </p:cNvCxnSpPr>
                    <p:nvPr/>
                  </p:nvCxnSpPr>
                  <p:spPr>
                    <a:xfrm flipV="1">
                      <a:off x="4850884"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3" name="Straight Connector 622">
                      <a:extLst>
                        <a:ext uri="{FF2B5EF4-FFF2-40B4-BE49-F238E27FC236}">
                          <a16:creationId xmlns:a16="http://schemas.microsoft.com/office/drawing/2014/main" id="{9700B4E2-64C4-4632-967C-F6DD9CB9461D}"/>
                        </a:ext>
                      </a:extLst>
                    </p:cNvPr>
                    <p:cNvCxnSpPr>
                      <a:cxnSpLocks/>
                      <a:stCxn id="631" idx="0"/>
                      <a:endCxn id="646" idx="4"/>
                    </p:cNvCxnSpPr>
                    <p:nvPr/>
                  </p:nvCxnSpPr>
                  <p:spPr>
                    <a:xfrm flipV="1">
                      <a:off x="514024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5" name="Group 564">
                    <a:extLst>
                      <a:ext uri="{FF2B5EF4-FFF2-40B4-BE49-F238E27FC236}">
                        <a16:creationId xmlns:a16="http://schemas.microsoft.com/office/drawing/2014/main" id="{255C4B17-37D6-458E-B873-4DB7E0E800F5}"/>
                      </a:ext>
                    </a:extLst>
                  </p:cNvPr>
                  <p:cNvGrpSpPr/>
                  <p:nvPr/>
                </p:nvGrpSpPr>
                <p:grpSpPr>
                  <a:xfrm>
                    <a:off x="3000370" y="1412022"/>
                    <a:ext cx="2254170" cy="512654"/>
                    <a:chOff x="3000370" y="1628775"/>
                    <a:chExt cx="2254170" cy="512654"/>
                  </a:xfrm>
                  <a:grpFill/>
                </p:grpSpPr>
                <p:grpSp>
                  <p:nvGrpSpPr>
                    <p:cNvPr id="574" name="Group 573">
                      <a:extLst>
                        <a:ext uri="{FF2B5EF4-FFF2-40B4-BE49-F238E27FC236}">
                          <a16:creationId xmlns:a16="http://schemas.microsoft.com/office/drawing/2014/main" id="{76A5DA15-E9F1-4BE5-B0CC-1079B4120D64}"/>
                        </a:ext>
                      </a:extLst>
                    </p:cNvPr>
                    <p:cNvGrpSpPr/>
                    <p:nvPr/>
                  </p:nvGrpSpPr>
                  <p:grpSpPr>
                    <a:xfrm>
                      <a:off x="3000370" y="1628775"/>
                      <a:ext cx="2254170" cy="228600"/>
                      <a:chOff x="3000370" y="1628775"/>
                      <a:chExt cx="2254170" cy="228600"/>
                    </a:xfrm>
                    <a:grpFill/>
                  </p:grpSpPr>
                  <p:sp>
                    <p:nvSpPr>
                      <p:cNvPr id="599" name="Flowchart: Connector 598">
                        <a:extLst>
                          <a:ext uri="{FF2B5EF4-FFF2-40B4-BE49-F238E27FC236}">
                            <a16:creationId xmlns:a16="http://schemas.microsoft.com/office/drawing/2014/main" id="{4A19FE7F-F572-4F49-A4B6-D5956030350C}"/>
                          </a:ext>
                        </a:extLst>
                      </p:cNvPr>
                      <p:cNvSpPr/>
                      <p:nvPr/>
                    </p:nvSpPr>
                    <p:spPr>
                      <a:xfrm>
                        <a:off x="300037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00" name="Flowchart: Connector 599">
                        <a:extLst>
                          <a:ext uri="{FF2B5EF4-FFF2-40B4-BE49-F238E27FC236}">
                            <a16:creationId xmlns:a16="http://schemas.microsoft.com/office/drawing/2014/main" id="{72A1592F-F5A9-41DF-8DC7-2A03CAFAF2C1}"/>
                          </a:ext>
                        </a:extLst>
                      </p:cNvPr>
                      <p:cNvSpPr/>
                      <p:nvPr/>
                    </p:nvSpPr>
                    <p:spPr>
                      <a:xfrm>
                        <a:off x="3288043"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01" name="Flowchart: Connector 600">
                        <a:extLst>
                          <a:ext uri="{FF2B5EF4-FFF2-40B4-BE49-F238E27FC236}">
                            <a16:creationId xmlns:a16="http://schemas.microsoft.com/office/drawing/2014/main" id="{B0BA4EB9-C3A4-4A12-8901-7C231926A2C0}"/>
                          </a:ext>
                        </a:extLst>
                      </p:cNvPr>
                      <p:cNvSpPr/>
                      <p:nvPr/>
                    </p:nvSpPr>
                    <p:spPr>
                      <a:xfrm>
                        <a:off x="357571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02" name="Flowchart: Connector 601">
                        <a:extLst>
                          <a:ext uri="{FF2B5EF4-FFF2-40B4-BE49-F238E27FC236}">
                            <a16:creationId xmlns:a16="http://schemas.microsoft.com/office/drawing/2014/main" id="{178B3665-0FAB-4276-8F1A-2BA33E06B8C5}"/>
                          </a:ext>
                        </a:extLst>
                      </p:cNvPr>
                      <p:cNvSpPr/>
                      <p:nvPr/>
                    </p:nvSpPr>
                    <p:spPr>
                      <a:xfrm>
                        <a:off x="387022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03" name="Flowchart: Connector 602">
                        <a:extLst>
                          <a:ext uri="{FF2B5EF4-FFF2-40B4-BE49-F238E27FC236}">
                            <a16:creationId xmlns:a16="http://schemas.microsoft.com/office/drawing/2014/main" id="{43CA03D2-0C99-483D-9621-B369C84D5A0D}"/>
                          </a:ext>
                        </a:extLst>
                      </p:cNvPr>
                      <p:cNvSpPr/>
                      <p:nvPr/>
                    </p:nvSpPr>
                    <p:spPr>
                      <a:xfrm>
                        <a:off x="415957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04" name="Flowchart: Connector 603">
                        <a:extLst>
                          <a:ext uri="{FF2B5EF4-FFF2-40B4-BE49-F238E27FC236}">
                            <a16:creationId xmlns:a16="http://schemas.microsoft.com/office/drawing/2014/main" id="{7C38C47E-A0BB-4801-9B1D-399EB6B6F7E8}"/>
                          </a:ext>
                        </a:extLst>
                      </p:cNvPr>
                      <p:cNvSpPr/>
                      <p:nvPr/>
                    </p:nvSpPr>
                    <p:spPr>
                      <a:xfrm>
                        <a:off x="4447249"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05" name="Flowchart: Connector 604">
                        <a:extLst>
                          <a:ext uri="{FF2B5EF4-FFF2-40B4-BE49-F238E27FC236}">
                            <a16:creationId xmlns:a16="http://schemas.microsoft.com/office/drawing/2014/main" id="{C1E3B3F8-ABFB-4ABA-89EA-CDD8374A6587}"/>
                          </a:ext>
                        </a:extLst>
                      </p:cNvPr>
                      <p:cNvSpPr/>
                      <p:nvPr/>
                    </p:nvSpPr>
                    <p:spPr>
                      <a:xfrm>
                        <a:off x="4736584"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06" name="Flowchart: Connector 605">
                        <a:extLst>
                          <a:ext uri="{FF2B5EF4-FFF2-40B4-BE49-F238E27FC236}">
                            <a16:creationId xmlns:a16="http://schemas.microsoft.com/office/drawing/2014/main" id="{536F71E6-BD21-4685-A00D-19B8E401046E}"/>
                          </a:ext>
                        </a:extLst>
                      </p:cNvPr>
                      <p:cNvSpPr/>
                      <p:nvPr/>
                    </p:nvSpPr>
                    <p:spPr>
                      <a:xfrm>
                        <a:off x="502594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607" name="Straight Connector 606">
                        <a:extLst>
                          <a:ext uri="{FF2B5EF4-FFF2-40B4-BE49-F238E27FC236}">
                            <a16:creationId xmlns:a16="http://schemas.microsoft.com/office/drawing/2014/main" id="{0B10D025-7DEC-4405-BE14-D03B58B729DC}"/>
                          </a:ext>
                        </a:extLst>
                      </p:cNvPr>
                      <p:cNvCxnSpPr>
                        <a:cxnSpLocks/>
                        <a:stCxn id="600" idx="6"/>
                        <a:endCxn id="601" idx="2"/>
                      </p:cNvCxnSpPr>
                      <p:nvPr/>
                    </p:nvCxnSpPr>
                    <p:spPr>
                      <a:xfrm>
                        <a:off x="3516643"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8" name="Straight Connector 607">
                        <a:extLst>
                          <a:ext uri="{FF2B5EF4-FFF2-40B4-BE49-F238E27FC236}">
                            <a16:creationId xmlns:a16="http://schemas.microsoft.com/office/drawing/2014/main" id="{4C1990A4-B603-4170-BB20-A153F87B9453}"/>
                          </a:ext>
                        </a:extLst>
                      </p:cNvPr>
                      <p:cNvCxnSpPr>
                        <a:cxnSpLocks/>
                        <a:stCxn id="599" idx="6"/>
                        <a:endCxn id="600" idx="2"/>
                      </p:cNvCxnSpPr>
                      <p:nvPr/>
                    </p:nvCxnSpPr>
                    <p:spPr>
                      <a:xfrm>
                        <a:off x="3228970"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9" name="Straight Connector 608">
                        <a:extLst>
                          <a:ext uri="{FF2B5EF4-FFF2-40B4-BE49-F238E27FC236}">
                            <a16:creationId xmlns:a16="http://schemas.microsoft.com/office/drawing/2014/main" id="{5E0694AD-9A13-4FA5-BB08-8824948996A8}"/>
                          </a:ext>
                        </a:extLst>
                      </p:cNvPr>
                      <p:cNvCxnSpPr>
                        <a:cxnSpLocks/>
                        <a:stCxn id="601" idx="6"/>
                        <a:endCxn id="602" idx="2"/>
                      </p:cNvCxnSpPr>
                      <p:nvPr/>
                    </p:nvCxnSpPr>
                    <p:spPr>
                      <a:xfrm>
                        <a:off x="3804316" y="1743075"/>
                        <a:ext cx="6590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0" name="Straight Connector 609">
                        <a:extLst>
                          <a:ext uri="{FF2B5EF4-FFF2-40B4-BE49-F238E27FC236}">
                            <a16:creationId xmlns:a16="http://schemas.microsoft.com/office/drawing/2014/main" id="{38C2F6E6-F315-47F1-B46F-77F0FC9A85CD}"/>
                          </a:ext>
                        </a:extLst>
                      </p:cNvPr>
                      <p:cNvCxnSpPr>
                        <a:cxnSpLocks/>
                        <a:stCxn id="602" idx="6"/>
                        <a:endCxn id="603" idx="2"/>
                      </p:cNvCxnSpPr>
                      <p:nvPr/>
                    </p:nvCxnSpPr>
                    <p:spPr>
                      <a:xfrm>
                        <a:off x="4098820"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1" name="Straight Connector 610">
                        <a:extLst>
                          <a:ext uri="{FF2B5EF4-FFF2-40B4-BE49-F238E27FC236}">
                            <a16:creationId xmlns:a16="http://schemas.microsoft.com/office/drawing/2014/main" id="{C770B9D1-6A93-4975-87D3-9F78F9DEC132}"/>
                          </a:ext>
                        </a:extLst>
                      </p:cNvPr>
                      <p:cNvCxnSpPr>
                        <a:cxnSpLocks/>
                        <a:stCxn id="603" idx="6"/>
                        <a:endCxn id="604" idx="2"/>
                      </p:cNvCxnSpPr>
                      <p:nvPr/>
                    </p:nvCxnSpPr>
                    <p:spPr>
                      <a:xfrm>
                        <a:off x="4388176"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2" name="Straight Connector 611">
                        <a:extLst>
                          <a:ext uri="{FF2B5EF4-FFF2-40B4-BE49-F238E27FC236}">
                            <a16:creationId xmlns:a16="http://schemas.microsoft.com/office/drawing/2014/main" id="{C684EF81-8A4C-4B7B-97BB-5611DAC39FAE}"/>
                          </a:ext>
                        </a:extLst>
                      </p:cNvPr>
                      <p:cNvCxnSpPr>
                        <a:cxnSpLocks/>
                        <a:stCxn id="604" idx="6"/>
                        <a:endCxn id="605" idx="2"/>
                      </p:cNvCxnSpPr>
                      <p:nvPr/>
                    </p:nvCxnSpPr>
                    <p:spPr>
                      <a:xfrm>
                        <a:off x="4675849" y="1743075"/>
                        <a:ext cx="607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3" name="Straight Connector 612">
                        <a:extLst>
                          <a:ext uri="{FF2B5EF4-FFF2-40B4-BE49-F238E27FC236}">
                            <a16:creationId xmlns:a16="http://schemas.microsoft.com/office/drawing/2014/main" id="{C4D93A67-12EC-4E9D-A388-681D12A1F868}"/>
                          </a:ext>
                        </a:extLst>
                      </p:cNvPr>
                      <p:cNvCxnSpPr>
                        <a:cxnSpLocks/>
                        <a:stCxn id="605" idx="6"/>
                        <a:endCxn id="606" idx="2"/>
                      </p:cNvCxnSpPr>
                      <p:nvPr/>
                    </p:nvCxnSpPr>
                    <p:spPr>
                      <a:xfrm>
                        <a:off x="4965184"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5" name="Group 574">
                      <a:extLst>
                        <a:ext uri="{FF2B5EF4-FFF2-40B4-BE49-F238E27FC236}">
                          <a16:creationId xmlns:a16="http://schemas.microsoft.com/office/drawing/2014/main" id="{2042B6B8-5945-46C7-8BEC-3ADF4D61584A}"/>
                        </a:ext>
                      </a:extLst>
                    </p:cNvPr>
                    <p:cNvGrpSpPr/>
                    <p:nvPr/>
                  </p:nvGrpSpPr>
                  <p:grpSpPr>
                    <a:xfrm>
                      <a:off x="3000370" y="1912829"/>
                      <a:ext cx="2254170" cy="228600"/>
                      <a:chOff x="3000370" y="1628775"/>
                      <a:chExt cx="2254170" cy="228600"/>
                    </a:xfrm>
                    <a:grpFill/>
                  </p:grpSpPr>
                  <p:sp>
                    <p:nvSpPr>
                      <p:cNvPr id="584" name="Flowchart: Connector 583">
                        <a:extLst>
                          <a:ext uri="{FF2B5EF4-FFF2-40B4-BE49-F238E27FC236}">
                            <a16:creationId xmlns:a16="http://schemas.microsoft.com/office/drawing/2014/main" id="{A6F2BD37-5F6C-49DC-8114-BA76F4A25636}"/>
                          </a:ext>
                        </a:extLst>
                      </p:cNvPr>
                      <p:cNvSpPr/>
                      <p:nvPr/>
                    </p:nvSpPr>
                    <p:spPr>
                      <a:xfrm>
                        <a:off x="300037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85" name="Flowchart: Connector 584">
                        <a:extLst>
                          <a:ext uri="{FF2B5EF4-FFF2-40B4-BE49-F238E27FC236}">
                            <a16:creationId xmlns:a16="http://schemas.microsoft.com/office/drawing/2014/main" id="{DE8B61BA-5A24-4BE6-8D95-F5C2BBBE696A}"/>
                          </a:ext>
                        </a:extLst>
                      </p:cNvPr>
                      <p:cNvSpPr/>
                      <p:nvPr/>
                    </p:nvSpPr>
                    <p:spPr>
                      <a:xfrm>
                        <a:off x="3288043"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86" name="Flowchart: Connector 585">
                        <a:extLst>
                          <a:ext uri="{FF2B5EF4-FFF2-40B4-BE49-F238E27FC236}">
                            <a16:creationId xmlns:a16="http://schemas.microsoft.com/office/drawing/2014/main" id="{8BE5BAF7-1FC8-410C-A312-A451F036FFDE}"/>
                          </a:ext>
                        </a:extLst>
                      </p:cNvPr>
                      <p:cNvSpPr/>
                      <p:nvPr/>
                    </p:nvSpPr>
                    <p:spPr>
                      <a:xfrm>
                        <a:off x="357571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87" name="Flowchart: Connector 586">
                        <a:extLst>
                          <a:ext uri="{FF2B5EF4-FFF2-40B4-BE49-F238E27FC236}">
                            <a16:creationId xmlns:a16="http://schemas.microsoft.com/office/drawing/2014/main" id="{FC447AB8-6BBC-4257-B1BA-23B43AB3A3E3}"/>
                          </a:ext>
                        </a:extLst>
                      </p:cNvPr>
                      <p:cNvSpPr/>
                      <p:nvPr/>
                    </p:nvSpPr>
                    <p:spPr>
                      <a:xfrm>
                        <a:off x="387022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88" name="Flowchart: Connector 587">
                        <a:extLst>
                          <a:ext uri="{FF2B5EF4-FFF2-40B4-BE49-F238E27FC236}">
                            <a16:creationId xmlns:a16="http://schemas.microsoft.com/office/drawing/2014/main" id="{0D8FE315-1588-444B-AFB5-FDBBA9CE963B}"/>
                          </a:ext>
                        </a:extLst>
                      </p:cNvPr>
                      <p:cNvSpPr/>
                      <p:nvPr/>
                    </p:nvSpPr>
                    <p:spPr>
                      <a:xfrm>
                        <a:off x="415957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89" name="Flowchart: Connector 588">
                        <a:extLst>
                          <a:ext uri="{FF2B5EF4-FFF2-40B4-BE49-F238E27FC236}">
                            <a16:creationId xmlns:a16="http://schemas.microsoft.com/office/drawing/2014/main" id="{7C69B69A-EEED-41F9-8DA1-9876E4C73BDD}"/>
                          </a:ext>
                        </a:extLst>
                      </p:cNvPr>
                      <p:cNvSpPr/>
                      <p:nvPr/>
                    </p:nvSpPr>
                    <p:spPr>
                      <a:xfrm>
                        <a:off x="4447249"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90" name="Flowchart: Connector 589">
                        <a:extLst>
                          <a:ext uri="{FF2B5EF4-FFF2-40B4-BE49-F238E27FC236}">
                            <a16:creationId xmlns:a16="http://schemas.microsoft.com/office/drawing/2014/main" id="{A9D54910-1349-4D7F-9B2F-06471D641F9B}"/>
                          </a:ext>
                        </a:extLst>
                      </p:cNvPr>
                      <p:cNvSpPr/>
                      <p:nvPr/>
                    </p:nvSpPr>
                    <p:spPr>
                      <a:xfrm>
                        <a:off x="4736584"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91" name="Flowchart: Connector 590">
                        <a:extLst>
                          <a:ext uri="{FF2B5EF4-FFF2-40B4-BE49-F238E27FC236}">
                            <a16:creationId xmlns:a16="http://schemas.microsoft.com/office/drawing/2014/main" id="{EC3336CD-44BB-4BD6-86FC-FBA11C7B6CF7}"/>
                          </a:ext>
                        </a:extLst>
                      </p:cNvPr>
                      <p:cNvSpPr/>
                      <p:nvPr/>
                    </p:nvSpPr>
                    <p:spPr>
                      <a:xfrm>
                        <a:off x="502594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592" name="Straight Connector 591">
                        <a:extLst>
                          <a:ext uri="{FF2B5EF4-FFF2-40B4-BE49-F238E27FC236}">
                            <a16:creationId xmlns:a16="http://schemas.microsoft.com/office/drawing/2014/main" id="{DB94D2E3-AA81-48E9-8357-2DCFBA51A75F}"/>
                          </a:ext>
                        </a:extLst>
                      </p:cNvPr>
                      <p:cNvCxnSpPr>
                        <a:cxnSpLocks/>
                        <a:stCxn id="585" idx="6"/>
                        <a:endCxn id="586" idx="2"/>
                      </p:cNvCxnSpPr>
                      <p:nvPr/>
                    </p:nvCxnSpPr>
                    <p:spPr>
                      <a:xfrm>
                        <a:off x="3516643"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3" name="Straight Connector 592">
                        <a:extLst>
                          <a:ext uri="{FF2B5EF4-FFF2-40B4-BE49-F238E27FC236}">
                            <a16:creationId xmlns:a16="http://schemas.microsoft.com/office/drawing/2014/main" id="{D5059219-F671-44AD-A540-4475BB078C3C}"/>
                          </a:ext>
                        </a:extLst>
                      </p:cNvPr>
                      <p:cNvCxnSpPr>
                        <a:cxnSpLocks/>
                        <a:stCxn id="584" idx="6"/>
                        <a:endCxn id="585" idx="2"/>
                      </p:cNvCxnSpPr>
                      <p:nvPr/>
                    </p:nvCxnSpPr>
                    <p:spPr>
                      <a:xfrm>
                        <a:off x="3228970"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4" name="Straight Connector 593">
                        <a:extLst>
                          <a:ext uri="{FF2B5EF4-FFF2-40B4-BE49-F238E27FC236}">
                            <a16:creationId xmlns:a16="http://schemas.microsoft.com/office/drawing/2014/main" id="{C8BFDC4B-BC3D-4309-9D5E-FCDCC811DBD3}"/>
                          </a:ext>
                        </a:extLst>
                      </p:cNvPr>
                      <p:cNvCxnSpPr>
                        <a:cxnSpLocks/>
                        <a:stCxn id="586" idx="6"/>
                        <a:endCxn id="587" idx="2"/>
                      </p:cNvCxnSpPr>
                      <p:nvPr/>
                    </p:nvCxnSpPr>
                    <p:spPr>
                      <a:xfrm>
                        <a:off x="3804316" y="1743075"/>
                        <a:ext cx="6590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5" name="Straight Connector 594">
                        <a:extLst>
                          <a:ext uri="{FF2B5EF4-FFF2-40B4-BE49-F238E27FC236}">
                            <a16:creationId xmlns:a16="http://schemas.microsoft.com/office/drawing/2014/main" id="{92652B71-D212-458D-B034-14862050E5A1}"/>
                          </a:ext>
                        </a:extLst>
                      </p:cNvPr>
                      <p:cNvCxnSpPr>
                        <a:cxnSpLocks/>
                        <a:stCxn id="587" idx="6"/>
                        <a:endCxn id="588" idx="2"/>
                      </p:cNvCxnSpPr>
                      <p:nvPr/>
                    </p:nvCxnSpPr>
                    <p:spPr>
                      <a:xfrm>
                        <a:off x="4098820"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6" name="Straight Connector 595">
                        <a:extLst>
                          <a:ext uri="{FF2B5EF4-FFF2-40B4-BE49-F238E27FC236}">
                            <a16:creationId xmlns:a16="http://schemas.microsoft.com/office/drawing/2014/main" id="{6BF2D190-8813-46E1-818A-F42C64D91B82}"/>
                          </a:ext>
                        </a:extLst>
                      </p:cNvPr>
                      <p:cNvCxnSpPr>
                        <a:cxnSpLocks/>
                        <a:stCxn id="588" idx="6"/>
                        <a:endCxn id="589" idx="2"/>
                      </p:cNvCxnSpPr>
                      <p:nvPr/>
                    </p:nvCxnSpPr>
                    <p:spPr>
                      <a:xfrm>
                        <a:off x="4388176"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7" name="Straight Connector 596">
                        <a:extLst>
                          <a:ext uri="{FF2B5EF4-FFF2-40B4-BE49-F238E27FC236}">
                            <a16:creationId xmlns:a16="http://schemas.microsoft.com/office/drawing/2014/main" id="{8C3148E3-5AB5-46A5-8BF5-2E765C131899}"/>
                          </a:ext>
                        </a:extLst>
                      </p:cNvPr>
                      <p:cNvCxnSpPr>
                        <a:cxnSpLocks/>
                        <a:stCxn id="589" idx="6"/>
                        <a:endCxn id="590" idx="2"/>
                      </p:cNvCxnSpPr>
                      <p:nvPr/>
                    </p:nvCxnSpPr>
                    <p:spPr>
                      <a:xfrm>
                        <a:off x="4675849" y="1743075"/>
                        <a:ext cx="607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8" name="Straight Connector 597">
                        <a:extLst>
                          <a:ext uri="{FF2B5EF4-FFF2-40B4-BE49-F238E27FC236}">
                            <a16:creationId xmlns:a16="http://schemas.microsoft.com/office/drawing/2014/main" id="{0C85C689-2D22-4BE6-A870-5FB7E814E9A8}"/>
                          </a:ext>
                        </a:extLst>
                      </p:cNvPr>
                      <p:cNvCxnSpPr>
                        <a:cxnSpLocks/>
                        <a:stCxn id="590" idx="6"/>
                        <a:endCxn id="591" idx="2"/>
                      </p:cNvCxnSpPr>
                      <p:nvPr/>
                    </p:nvCxnSpPr>
                    <p:spPr>
                      <a:xfrm>
                        <a:off x="4965184"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76" name="Straight Connector 575">
                      <a:extLst>
                        <a:ext uri="{FF2B5EF4-FFF2-40B4-BE49-F238E27FC236}">
                          <a16:creationId xmlns:a16="http://schemas.microsoft.com/office/drawing/2014/main" id="{EDC39F2C-07B0-48E7-AECB-31FE0B153EB4}"/>
                        </a:ext>
                      </a:extLst>
                    </p:cNvPr>
                    <p:cNvCxnSpPr>
                      <a:cxnSpLocks/>
                      <a:stCxn id="584" idx="0"/>
                      <a:endCxn id="599" idx="4"/>
                    </p:cNvCxnSpPr>
                    <p:nvPr/>
                  </p:nvCxnSpPr>
                  <p:spPr>
                    <a:xfrm flipV="1">
                      <a:off x="311467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7" name="Straight Connector 576">
                      <a:extLst>
                        <a:ext uri="{FF2B5EF4-FFF2-40B4-BE49-F238E27FC236}">
                          <a16:creationId xmlns:a16="http://schemas.microsoft.com/office/drawing/2014/main" id="{27B6F9B6-0B5A-49CC-A9E9-2FAD456D6E08}"/>
                        </a:ext>
                      </a:extLst>
                    </p:cNvPr>
                    <p:cNvCxnSpPr>
                      <a:cxnSpLocks/>
                      <a:stCxn id="585" idx="0"/>
                      <a:endCxn id="600" idx="4"/>
                    </p:cNvCxnSpPr>
                    <p:nvPr/>
                  </p:nvCxnSpPr>
                  <p:spPr>
                    <a:xfrm flipV="1">
                      <a:off x="3402343"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8" name="Straight Connector 577">
                      <a:extLst>
                        <a:ext uri="{FF2B5EF4-FFF2-40B4-BE49-F238E27FC236}">
                          <a16:creationId xmlns:a16="http://schemas.microsoft.com/office/drawing/2014/main" id="{7E728F83-19C5-47A9-91E0-A65BACE266F8}"/>
                        </a:ext>
                      </a:extLst>
                    </p:cNvPr>
                    <p:cNvCxnSpPr>
                      <a:cxnSpLocks/>
                      <a:stCxn id="586" idx="0"/>
                      <a:endCxn id="601" idx="4"/>
                    </p:cNvCxnSpPr>
                    <p:nvPr/>
                  </p:nvCxnSpPr>
                  <p:spPr>
                    <a:xfrm flipV="1">
                      <a:off x="3690016"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9" name="Straight Connector 578">
                      <a:extLst>
                        <a:ext uri="{FF2B5EF4-FFF2-40B4-BE49-F238E27FC236}">
                          <a16:creationId xmlns:a16="http://schemas.microsoft.com/office/drawing/2014/main" id="{F56027AF-298B-4371-A147-AC1B5F3CA318}"/>
                        </a:ext>
                      </a:extLst>
                    </p:cNvPr>
                    <p:cNvCxnSpPr>
                      <a:cxnSpLocks/>
                      <a:stCxn id="587" idx="0"/>
                      <a:endCxn id="602" idx="4"/>
                    </p:cNvCxnSpPr>
                    <p:nvPr/>
                  </p:nvCxnSpPr>
                  <p:spPr>
                    <a:xfrm flipV="1">
                      <a:off x="398452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0" name="Straight Connector 579">
                      <a:extLst>
                        <a:ext uri="{FF2B5EF4-FFF2-40B4-BE49-F238E27FC236}">
                          <a16:creationId xmlns:a16="http://schemas.microsoft.com/office/drawing/2014/main" id="{1ECBB34C-5F21-469D-8FFA-25AB0EF825DC}"/>
                        </a:ext>
                      </a:extLst>
                    </p:cNvPr>
                    <p:cNvCxnSpPr>
                      <a:cxnSpLocks/>
                      <a:stCxn id="588" idx="0"/>
                      <a:endCxn id="603" idx="4"/>
                    </p:cNvCxnSpPr>
                    <p:nvPr/>
                  </p:nvCxnSpPr>
                  <p:spPr>
                    <a:xfrm flipV="1">
                      <a:off x="4273876"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1" name="Straight Connector 580">
                      <a:extLst>
                        <a:ext uri="{FF2B5EF4-FFF2-40B4-BE49-F238E27FC236}">
                          <a16:creationId xmlns:a16="http://schemas.microsoft.com/office/drawing/2014/main" id="{B6B610FC-B50C-4692-99B1-86EE946740C0}"/>
                        </a:ext>
                      </a:extLst>
                    </p:cNvPr>
                    <p:cNvCxnSpPr>
                      <a:cxnSpLocks/>
                      <a:stCxn id="589" idx="0"/>
                      <a:endCxn id="604" idx="4"/>
                    </p:cNvCxnSpPr>
                    <p:nvPr/>
                  </p:nvCxnSpPr>
                  <p:spPr>
                    <a:xfrm flipV="1">
                      <a:off x="4561549"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2" name="Straight Connector 581">
                      <a:extLst>
                        <a:ext uri="{FF2B5EF4-FFF2-40B4-BE49-F238E27FC236}">
                          <a16:creationId xmlns:a16="http://schemas.microsoft.com/office/drawing/2014/main" id="{7462074C-4ED6-4122-BB90-FD312326E5AB}"/>
                        </a:ext>
                      </a:extLst>
                    </p:cNvPr>
                    <p:cNvCxnSpPr>
                      <a:cxnSpLocks/>
                      <a:stCxn id="590" idx="0"/>
                      <a:endCxn id="605" idx="4"/>
                    </p:cNvCxnSpPr>
                    <p:nvPr/>
                  </p:nvCxnSpPr>
                  <p:spPr>
                    <a:xfrm flipV="1">
                      <a:off x="4850884"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3" name="Straight Connector 582">
                      <a:extLst>
                        <a:ext uri="{FF2B5EF4-FFF2-40B4-BE49-F238E27FC236}">
                          <a16:creationId xmlns:a16="http://schemas.microsoft.com/office/drawing/2014/main" id="{D8781114-134C-4682-A49E-66531040682F}"/>
                        </a:ext>
                      </a:extLst>
                    </p:cNvPr>
                    <p:cNvCxnSpPr>
                      <a:cxnSpLocks/>
                      <a:stCxn id="591" idx="0"/>
                      <a:endCxn id="606" idx="4"/>
                    </p:cNvCxnSpPr>
                    <p:nvPr/>
                  </p:nvCxnSpPr>
                  <p:spPr>
                    <a:xfrm flipV="1">
                      <a:off x="514024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66" name="Straight Connector 565">
                    <a:extLst>
                      <a:ext uri="{FF2B5EF4-FFF2-40B4-BE49-F238E27FC236}">
                        <a16:creationId xmlns:a16="http://schemas.microsoft.com/office/drawing/2014/main" id="{21CD216A-5887-4D87-AAD1-59B0E05C5473}"/>
                      </a:ext>
                    </a:extLst>
                  </p:cNvPr>
                  <p:cNvCxnSpPr>
                    <a:cxnSpLocks/>
                    <a:stCxn id="599" idx="0"/>
                    <a:endCxn id="624" idx="4"/>
                  </p:cNvCxnSpPr>
                  <p:nvPr/>
                </p:nvCxnSpPr>
                <p:spPr>
                  <a:xfrm flipV="1">
                    <a:off x="3114670"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7" name="Straight Connector 566">
                    <a:extLst>
                      <a:ext uri="{FF2B5EF4-FFF2-40B4-BE49-F238E27FC236}">
                        <a16:creationId xmlns:a16="http://schemas.microsoft.com/office/drawing/2014/main" id="{FBE208BA-86D2-4A40-86C8-7785DC5606FF}"/>
                      </a:ext>
                    </a:extLst>
                  </p:cNvPr>
                  <p:cNvCxnSpPr>
                    <a:cxnSpLocks/>
                    <a:stCxn id="600" idx="0"/>
                    <a:endCxn id="625" idx="4"/>
                  </p:cNvCxnSpPr>
                  <p:nvPr/>
                </p:nvCxnSpPr>
                <p:spPr>
                  <a:xfrm flipV="1">
                    <a:off x="3402343"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8" name="Straight Connector 567">
                    <a:extLst>
                      <a:ext uri="{FF2B5EF4-FFF2-40B4-BE49-F238E27FC236}">
                        <a16:creationId xmlns:a16="http://schemas.microsoft.com/office/drawing/2014/main" id="{81CC4C69-82F7-4F74-863E-E2183CE5F1AA}"/>
                      </a:ext>
                    </a:extLst>
                  </p:cNvPr>
                  <p:cNvCxnSpPr>
                    <a:cxnSpLocks/>
                    <a:stCxn id="602" idx="0"/>
                    <a:endCxn id="627" idx="4"/>
                  </p:cNvCxnSpPr>
                  <p:nvPr/>
                </p:nvCxnSpPr>
                <p:spPr>
                  <a:xfrm flipV="1">
                    <a:off x="3984520"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9" name="Straight Connector 568">
                    <a:extLst>
                      <a:ext uri="{FF2B5EF4-FFF2-40B4-BE49-F238E27FC236}">
                        <a16:creationId xmlns:a16="http://schemas.microsoft.com/office/drawing/2014/main" id="{53DA73C3-18C1-43BE-8852-213204F334FC}"/>
                      </a:ext>
                    </a:extLst>
                  </p:cNvPr>
                  <p:cNvCxnSpPr>
                    <a:cxnSpLocks/>
                    <a:stCxn id="601" idx="0"/>
                    <a:endCxn id="626" idx="4"/>
                  </p:cNvCxnSpPr>
                  <p:nvPr/>
                </p:nvCxnSpPr>
                <p:spPr>
                  <a:xfrm flipV="1">
                    <a:off x="3690016"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0" name="Straight Connector 569">
                    <a:extLst>
                      <a:ext uri="{FF2B5EF4-FFF2-40B4-BE49-F238E27FC236}">
                        <a16:creationId xmlns:a16="http://schemas.microsoft.com/office/drawing/2014/main" id="{993CDF08-2C4C-45A8-B653-4D602B17B4D3}"/>
                      </a:ext>
                    </a:extLst>
                  </p:cNvPr>
                  <p:cNvCxnSpPr>
                    <a:cxnSpLocks/>
                    <a:stCxn id="603" idx="0"/>
                    <a:endCxn id="628" idx="4"/>
                  </p:cNvCxnSpPr>
                  <p:nvPr/>
                </p:nvCxnSpPr>
                <p:spPr>
                  <a:xfrm flipV="1">
                    <a:off x="4273876"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1" name="Straight Connector 570">
                    <a:extLst>
                      <a:ext uri="{FF2B5EF4-FFF2-40B4-BE49-F238E27FC236}">
                        <a16:creationId xmlns:a16="http://schemas.microsoft.com/office/drawing/2014/main" id="{35F26D6D-04D8-44FF-A45E-F18D61646F0C}"/>
                      </a:ext>
                    </a:extLst>
                  </p:cNvPr>
                  <p:cNvCxnSpPr>
                    <a:cxnSpLocks/>
                    <a:stCxn id="604" idx="0"/>
                    <a:endCxn id="629" idx="4"/>
                  </p:cNvCxnSpPr>
                  <p:nvPr/>
                </p:nvCxnSpPr>
                <p:spPr>
                  <a:xfrm flipV="1">
                    <a:off x="4561549"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2" name="Straight Connector 571">
                    <a:extLst>
                      <a:ext uri="{FF2B5EF4-FFF2-40B4-BE49-F238E27FC236}">
                        <a16:creationId xmlns:a16="http://schemas.microsoft.com/office/drawing/2014/main" id="{16F1CCDD-BEA4-4908-93BD-80BAC2FC4234}"/>
                      </a:ext>
                    </a:extLst>
                  </p:cNvPr>
                  <p:cNvCxnSpPr>
                    <a:cxnSpLocks/>
                    <a:stCxn id="605" idx="0"/>
                    <a:endCxn id="630" idx="4"/>
                  </p:cNvCxnSpPr>
                  <p:nvPr/>
                </p:nvCxnSpPr>
                <p:spPr>
                  <a:xfrm flipV="1">
                    <a:off x="4850884"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3" name="Straight Connector 572">
                    <a:extLst>
                      <a:ext uri="{FF2B5EF4-FFF2-40B4-BE49-F238E27FC236}">
                        <a16:creationId xmlns:a16="http://schemas.microsoft.com/office/drawing/2014/main" id="{83A4608A-2993-4C94-9E6E-9FBEDADC6AD3}"/>
                      </a:ext>
                    </a:extLst>
                  </p:cNvPr>
                  <p:cNvCxnSpPr>
                    <a:cxnSpLocks/>
                    <a:stCxn id="606" idx="0"/>
                    <a:endCxn id="631" idx="4"/>
                  </p:cNvCxnSpPr>
                  <p:nvPr/>
                </p:nvCxnSpPr>
                <p:spPr>
                  <a:xfrm flipV="1">
                    <a:off x="5140240"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65" name="Group 464">
                  <a:extLst>
                    <a:ext uri="{FF2B5EF4-FFF2-40B4-BE49-F238E27FC236}">
                      <a16:creationId xmlns:a16="http://schemas.microsoft.com/office/drawing/2014/main" id="{F3F84F66-F2A2-49DC-B634-A407BF5CEF7E}"/>
                    </a:ext>
                  </a:extLst>
                </p:cNvPr>
                <p:cNvGrpSpPr/>
                <p:nvPr/>
              </p:nvGrpSpPr>
              <p:grpSpPr>
                <a:xfrm>
                  <a:off x="3000370" y="1974187"/>
                  <a:ext cx="2254170" cy="1080761"/>
                  <a:chOff x="3000370" y="843915"/>
                  <a:chExt cx="2254170" cy="1080761"/>
                </a:xfrm>
                <a:grpFill/>
              </p:grpSpPr>
              <p:grpSp>
                <p:nvGrpSpPr>
                  <p:cNvPr id="474" name="Group 473">
                    <a:extLst>
                      <a:ext uri="{FF2B5EF4-FFF2-40B4-BE49-F238E27FC236}">
                        <a16:creationId xmlns:a16="http://schemas.microsoft.com/office/drawing/2014/main" id="{0638447A-3DFC-4285-8D72-B1D0130B895B}"/>
                      </a:ext>
                    </a:extLst>
                  </p:cNvPr>
                  <p:cNvGrpSpPr/>
                  <p:nvPr/>
                </p:nvGrpSpPr>
                <p:grpSpPr>
                  <a:xfrm>
                    <a:off x="3000370" y="843915"/>
                    <a:ext cx="2254170" cy="512654"/>
                    <a:chOff x="3000370" y="1628775"/>
                    <a:chExt cx="2254170" cy="512654"/>
                  </a:xfrm>
                  <a:grpFill/>
                </p:grpSpPr>
                <p:grpSp>
                  <p:nvGrpSpPr>
                    <p:cNvPr id="524" name="Group 523">
                      <a:extLst>
                        <a:ext uri="{FF2B5EF4-FFF2-40B4-BE49-F238E27FC236}">
                          <a16:creationId xmlns:a16="http://schemas.microsoft.com/office/drawing/2014/main" id="{A5E2C977-38A4-40F1-A82C-AD064B3DBB39}"/>
                        </a:ext>
                      </a:extLst>
                    </p:cNvPr>
                    <p:cNvGrpSpPr/>
                    <p:nvPr/>
                  </p:nvGrpSpPr>
                  <p:grpSpPr>
                    <a:xfrm>
                      <a:off x="3000370" y="1628775"/>
                      <a:ext cx="2254170" cy="228600"/>
                      <a:chOff x="3000370" y="1628775"/>
                      <a:chExt cx="2254170" cy="228600"/>
                    </a:xfrm>
                    <a:grpFill/>
                  </p:grpSpPr>
                  <p:sp>
                    <p:nvSpPr>
                      <p:cNvPr id="549" name="Flowchart: Connector 548">
                        <a:extLst>
                          <a:ext uri="{FF2B5EF4-FFF2-40B4-BE49-F238E27FC236}">
                            <a16:creationId xmlns:a16="http://schemas.microsoft.com/office/drawing/2014/main" id="{D4A5B989-ABD2-4BF2-9FEE-2CE70AE61D09}"/>
                          </a:ext>
                        </a:extLst>
                      </p:cNvPr>
                      <p:cNvSpPr/>
                      <p:nvPr/>
                    </p:nvSpPr>
                    <p:spPr>
                      <a:xfrm>
                        <a:off x="300037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50" name="Flowchart: Connector 549">
                        <a:extLst>
                          <a:ext uri="{FF2B5EF4-FFF2-40B4-BE49-F238E27FC236}">
                            <a16:creationId xmlns:a16="http://schemas.microsoft.com/office/drawing/2014/main" id="{F78D9C6F-9F63-4703-A86A-105DC08B46B0}"/>
                          </a:ext>
                        </a:extLst>
                      </p:cNvPr>
                      <p:cNvSpPr/>
                      <p:nvPr/>
                    </p:nvSpPr>
                    <p:spPr>
                      <a:xfrm>
                        <a:off x="3288043"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51" name="Flowchart: Connector 550">
                        <a:extLst>
                          <a:ext uri="{FF2B5EF4-FFF2-40B4-BE49-F238E27FC236}">
                            <a16:creationId xmlns:a16="http://schemas.microsoft.com/office/drawing/2014/main" id="{8EE4E95B-CAA2-487C-A1A5-8532A58329B9}"/>
                          </a:ext>
                        </a:extLst>
                      </p:cNvPr>
                      <p:cNvSpPr/>
                      <p:nvPr/>
                    </p:nvSpPr>
                    <p:spPr>
                      <a:xfrm>
                        <a:off x="357571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52" name="Flowchart: Connector 551">
                        <a:extLst>
                          <a:ext uri="{FF2B5EF4-FFF2-40B4-BE49-F238E27FC236}">
                            <a16:creationId xmlns:a16="http://schemas.microsoft.com/office/drawing/2014/main" id="{9228BEA6-98D0-4E58-AB92-446A88AA1CBF}"/>
                          </a:ext>
                        </a:extLst>
                      </p:cNvPr>
                      <p:cNvSpPr/>
                      <p:nvPr/>
                    </p:nvSpPr>
                    <p:spPr>
                      <a:xfrm>
                        <a:off x="387022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53" name="Flowchart: Connector 552">
                        <a:extLst>
                          <a:ext uri="{FF2B5EF4-FFF2-40B4-BE49-F238E27FC236}">
                            <a16:creationId xmlns:a16="http://schemas.microsoft.com/office/drawing/2014/main" id="{9D74E541-05F5-44AB-B33D-FAC5FE98E5C8}"/>
                          </a:ext>
                        </a:extLst>
                      </p:cNvPr>
                      <p:cNvSpPr/>
                      <p:nvPr/>
                    </p:nvSpPr>
                    <p:spPr>
                      <a:xfrm>
                        <a:off x="415957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54" name="Flowchart: Connector 553">
                        <a:extLst>
                          <a:ext uri="{FF2B5EF4-FFF2-40B4-BE49-F238E27FC236}">
                            <a16:creationId xmlns:a16="http://schemas.microsoft.com/office/drawing/2014/main" id="{1B48458D-6E80-48DF-B41E-6834D2DF66D2}"/>
                          </a:ext>
                        </a:extLst>
                      </p:cNvPr>
                      <p:cNvSpPr/>
                      <p:nvPr/>
                    </p:nvSpPr>
                    <p:spPr>
                      <a:xfrm>
                        <a:off x="4447249"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55" name="Flowchart: Connector 554">
                        <a:extLst>
                          <a:ext uri="{FF2B5EF4-FFF2-40B4-BE49-F238E27FC236}">
                            <a16:creationId xmlns:a16="http://schemas.microsoft.com/office/drawing/2014/main" id="{665B138D-E29A-446E-864F-0438E544A0AE}"/>
                          </a:ext>
                        </a:extLst>
                      </p:cNvPr>
                      <p:cNvSpPr/>
                      <p:nvPr/>
                    </p:nvSpPr>
                    <p:spPr>
                      <a:xfrm>
                        <a:off x="4736584"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56" name="Flowchart: Connector 555">
                        <a:extLst>
                          <a:ext uri="{FF2B5EF4-FFF2-40B4-BE49-F238E27FC236}">
                            <a16:creationId xmlns:a16="http://schemas.microsoft.com/office/drawing/2014/main" id="{3B75E408-4194-4A9D-8D56-63EA216A8A44}"/>
                          </a:ext>
                        </a:extLst>
                      </p:cNvPr>
                      <p:cNvSpPr/>
                      <p:nvPr/>
                    </p:nvSpPr>
                    <p:spPr>
                      <a:xfrm>
                        <a:off x="502594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557" name="Straight Connector 556">
                        <a:extLst>
                          <a:ext uri="{FF2B5EF4-FFF2-40B4-BE49-F238E27FC236}">
                            <a16:creationId xmlns:a16="http://schemas.microsoft.com/office/drawing/2014/main" id="{BB13A2DB-7118-48F3-BBE5-22CFF1A0492E}"/>
                          </a:ext>
                        </a:extLst>
                      </p:cNvPr>
                      <p:cNvCxnSpPr>
                        <a:cxnSpLocks/>
                        <a:stCxn id="550" idx="6"/>
                        <a:endCxn id="551" idx="2"/>
                      </p:cNvCxnSpPr>
                      <p:nvPr/>
                    </p:nvCxnSpPr>
                    <p:spPr>
                      <a:xfrm>
                        <a:off x="3516643"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a:extLst>
                          <a:ext uri="{FF2B5EF4-FFF2-40B4-BE49-F238E27FC236}">
                            <a16:creationId xmlns:a16="http://schemas.microsoft.com/office/drawing/2014/main" id="{7232392E-2AB0-4659-9AE1-95446069B241}"/>
                          </a:ext>
                        </a:extLst>
                      </p:cNvPr>
                      <p:cNvCxnSpPr>
                        <a:cxnSpLocks/>
                        <a:stCxn id="549" idx="6"/>
                        <a:endCxn id="550" idx="2"/>
                      </p:cNvCxnSpPr>
                      <p:nvPr/>
                    </p:nvCxnSpPr>
                    <p:spPr>
                      <a:xfrm>
                        <a:off x="3228970"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a:extLst>
                          <a:ext uri="{FF2B5EF4-FFF2-40B4-BE49-F238E27FC236}">
                            <a16:creationId xmlns:a16="http://schemas.microsoft.com/office/drawing/2014/main" id="{D7684011-B802-43F4-9DF2-E4639EF5CA21}"/>
                          </a:ext>
                        </a:extLst>
                      </p:cNvPr>
                      <p:cNvCxnSpPr>
                        <a:cxnSpLocks/>
                        <a:stCxn id="551" idx="6"/>
                        <a:endCxn id="552" idx="2"/>
                      </p:cNvCxnSpPr>
                      <p:nvPr/>
                    </p:nvCxnSpPr>
                    <p:spPr>
                      <a:xfrm>
                        <a:off x="3804316" y="1743075"/>
                        <a:ext cx="6590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0" name="Straight Connector 559">
                        <a:extLst>
                          <a:ext uri="{FF2B5EF4-FFF2-40B4-BE49-F238E27FC236}">
                            <a16:creationId xmlns:a16="http://schemas.microsoft.com/office/drawing/2014/main" id="{4B69E828-C2F3-475D-9DBE-025FF8B67159}"/>
                          </a:ext>
                        </a:extLst>
                      </p:cNvPr>
                      <p:cNvCxnSpPr>
                        <a:cxnSpLocks/>
                        <a:stCxn id="552" idx="6"/>
                        <a:endCxn id="553" idx="2"/>
                      </p:cNvCxnSpPr>
                      <p:nvPr/>
                    </p:nvCxnSpPr>
                    <p:spPr>
                      <a:xfrm>
                        <a:off x="4098820"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a:extLst>
                          <a:ext uri="{FF2B5EF4-FFF2-40B4-BE49-F238E27FC236}">
                            <a16:creationId xmlns:a16="http://schemas.microsoft.com/office/drawing/2014/main" id="{B951E5FF-4293-4FAF-9BEF-7A39958B8AFD}"/>
                          </a:ext>
                        </a:extLst>
                      </p:cNvPr>
                      <p:cNvCxnSpPr>
                        <a:cxnSpLocks/>
                        <a:stCxn id="553" idx="6"/>
                        <a:endCxn id="554" idx="2"/>
                      </p:cNvCxnSpPr>
                      <p:nvPr/>
                    </p:nvCxnSpPr>
                    <p:spPr>
                      <a:xfrm>
                        <a:off x="4388176"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2" name="Straight Connector 561">
                        <a:extLst>
                          <a:ext uri="{FF2B5EF4-FFF2-40B4-BE49-F238E27FC236}">
                            <a16:creationId xmlns:a16="http://schemas.microsoft.com/office/drawing/2014/main" id="{832FB0F0-75CC-478E-A8AB-E73A613A7953}"/>
                          </a:ext>
                        </a:extLst>
                      </p:cNvPr>
                      <p:cNvCxnSpPr>
                        <a:cxnSpLocks/>
                        <a:stCxn id="554" idx="6"/>
                        <a:endCxn id="555" idx="2"/>
                      </p:cNvCxnSpPr>
                      <p:nvPr/>
                    </p:nvCxnSpPr>
                    <p:spPr>
                      <a:xfrm>
                        <a:off x="4675849" y="1743075"/>
                        <a:ext cx="607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3" name="Straight Connector 562">
                        <a:extLst>
                          <a:ext uri="{FF2B5EF4-FFF2-40B4-BE49-F238E27FC236}">
                            <a16:creationId xmlns:a16="http://schemas.microsoft.com/office/drawing/2014/main" id="{00B8646F-8C91-4542-A360-9EB1158092D0}"/>
                          </a:ext>
                        </a:extLst>
                      </p:cNvPr>
                      <p:cNvCxnSpPr>
                        <a:cxnSpLocks/>
                        <a:stCxn id="555" idx="6"/>
                        <a:endCxn id="556" idx="2"/>
                      </p:cNvCxnSpPr>
                      <p:nvPr/>
                    </p:nvCxnSpPr>
                    <p:spPr>
                      <a:xfrm>
                        <a:off x="4965184"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5" name="Group 524">
                      <a:extLst>
                        <a:ext uri="{FF2B5EF4-FFF2-40B4-BE49-F238E27FC236}">
                          <a16:creationId xmlns:a16="http://schemas.microsoft.com/office/drawing/2014/main" id="{FC09BA89-12A3-444D-9A9E-FA9FF01F096C}"/>
                        </a:ext>
                      </a:extLst>
                    </p:cNvPr>
                    <p:cNvGrpSpPr/>
                    <p:nvPr/>
                  </p:nvGrpSpPr>
                  <p:grpSpPr>
                    <a:xfrm>
                      <a:off x="3000370" y="1912829"/>
                      <a:ext cx="2254170" cy="228600"/>
                      <a:chOff x="3000370" y="1628775"/>
                      <a:chExt cx="2254170" cy="228600"/>
                    </a:xfrm>
                    <a:grpFill/>
                  </p:grpSpPr>
                  <p:sp>
                    <p:nvSpPr>
                      <p:cNvPr id="534" name="Flowchart: Connector 533">
                        <a:extLst>
                          <a:ext uri="{FF2B5EF4-FFF2-40B4-BE49-F238E27FC236}">
                            <a16:creationId xmlns:a16="http://schemas.microsoft.com/office/drawing/2014/main" id="{AED7BCE0-51F3-4554-9312-F87CE25AB2B2}"/>
                          </a:ext>
                        </a:extLst>
                      </p:cNvPr>
                      <p:cNvSpPr/>
                      <p:nvPr/>
                    </p:nvSpPr>
                    <p:spPr>
                      <a:xfrm>
                        <a:off x="300037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35" name="Flowchart: Connector 534">
                        <a:extLst>
                          <a:ext uri="{FF2B5EF4-FFF2-40B4-BE49-F238E27FC236}">
                            <a16:creationId xmlns:a16="http://schemas.microsoft.com/office/drawing/2014/main" id="{B30E6486-1606-4B32-B9E3-23F9F22B8F88}"/>
                          </a:ext>
                        </a:extLst>
                      </p:cNvPr>
                      <p:cNvSpPr/>
                      <p:nvPr/>
                    </p:nvSpPr>
                    <p:spPr>
                      <a:xfrm>
                        <a:off x="3288043"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36" name="Flowchart: Connector 535">
                        <a:extLst>
                          <a:ext uri="{FF2B5EF4-FFF2-40B4-BE49-F238E27FC236}">
                            <a16:creationId xmlns:a16="http://schemas.microsoft.com/office/drawing/2014/main" id="{B5D7F80D-426D-4FFF-89DE-7B4E3B075E58}"/>
                          </a:ext>
                        </a:extLst>
                      </p:cNvPr>
                      <p:cNvSpPr/>
                      <p:nvPr/>
                    </p:nvSpPr>
                    <p:spPr>
                      <a:xfrm>
                        <a:off x="357571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37" name="Flowchart: Connector 536">
                        <a:extLst>
                          <a:ext uri="{FF2B5EF4-FFF2-40B4-BE49-F238E27FC236}">
                            <a16:creationId xmlns:a16="http://schemas.microsoft.com/office/drawing/2014/main" id="{602DD8D9-E850-4C92-9B88-2AFDCA79B263}"/>
                          </a:ext>
                        </a:extLst>
                      </p:cNvPr>
                      <p:cNvSpPr/>
                      <p:nvPr/>
                    </p:nvSpPr>
                    <p:spPr>
                      <a:xfrm>
                        <a:off x="387022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38" name="Flowchart: Connector 537">
                        <a:extLst>
                          <a:ext uri="{FF2B5EF4-FFF2-40B4-BE49-F238E27FC236}">
                            <a16:creationId xmlns:a16="http://schemas.microsoft.com/office/drawing/2014/main" id="{C89D1B64-9A26-4ECF-AAFB-4BE583D6F5AA}"/>
                          </a:ext>
                        </a:extLst>
                      </p:cNvPr>
                      <p:cNvSpPr/>
                      <p:nvPr/>
                    </p:nvSpPr>
                    <p:spPr>
                      <a:xfrm>
                        <a:off x="415957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39" name="Flowchart: Connector 538">
                        <a:extLst>
                          <a:ext uri="{FF2B5EF4-FFF2-40B4-BE49-F238E27FC236}">
                            <a16:creationId xmlns:a16="http://schemas.microsoft.com/office/drawing/2014/main" id="{ABA22655-9B2C-4487-8BDE-95FC643DC141}"/>
                          </a:ext>
                        </a:extLst>
                      </p:cNvPr>
                      <p:cNvSpPr/>
                      <p:nvPr/>
                    </p:nvSpPr>
                    <p:spPr>
                      <a:xfrm>
                        <a:off x="4447249"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40" name="Flowchart: Connector 539">
                        <a:extLst>
                          <a:ext uri="{FF2B5EF4-FFF2-40B4-BE49-F238E27FC236}">
                            <a16:creationId xmlns:a16="http://schemas.microsoft.com/office/drawing/2014/main" id="{CBAC2A70-03C4-401D-92E0-AFD37D7C962A}"/>
                          </a:ext>
                        </a:extLst>
                      </p:cNvPr>
                      <p:cNvSpPr/>
                      <p:nvPr/>
                    </p:nvSpPr>
                    <p:spPr>
                      <a:xfrm>
                        <a:off x="4736584"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41" name="Flowchart: Connector 540">
                        <a:extLst>
                          <a:ext uri="{FF2B5EF4-FFF2-40B4-BE49-F238E27FC236}">
                            <a16:creationId xmlns:a16="http://schemas.microsoft.com/office/drawing/2014/main" id="{0CB4D496-0025-4939-9F75-C258BC453A07}"/>
                          </a:ext>
                        </a:extLst>
                      </p:cNvPr>
                      <p:cNvSpPr/>
                      <p:nvPr/>
                    </p:nvSpPr>
                    <p:spPr>
                      <a:xfrm>
                        <a:off x="502594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542" name="Straight Connector 541">
                        <a:extLst>
                          <a:ext uri="{FF2B5EF4-FFF2-40B4-BE49-F238E27FC236}">
                            <a16:creationId xmlns:a16="http://schemas.microsoft.com/office/drawing/2014/main" id="{A1D4F81B-15EC-43EA-A765-DED8AAAFD602}"/>
                          </a:ext>
                        </a:extLst>
                      </p:cNvPr>
                      <p:cNvCxnSpPr>
                        <a:cxnSpLocks/>
                        <a:stCxn id="535" idx="6"/>
                        <a:endCxn id="536" idx="2"/>
                      </p:cNvCxnSpPr>
                      <p:nvPr/>
                    </p:nvCxnSpPr>
                    <p:spPr>
                      <a:xfrm>
                        <a:off x="3516643"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3" name="Straight Connector 542">
                        <a:extLst>
                          <a:ext uri="{FF2B5EF4-FFF2-40B4-BE49-F238E27FC236}">
                            <a16:creationId xmlns:a16="http://schemas.microsoft.com/office/drawing/2014/main" id="{0BE34E0F-F1A4-47F2-A10D-1344DD996A98}"/>
                          </a:ext>
                        </a:extLst>
                      </p:cNvPr>
                      <p:cNvCxnSpPr>
                        <a:cxnSpLocks/>
                        <a:stCxn id="534" idx="6"/>
                        <a:endCxn id="535" idx="2"/>
                      </p:cNvCxnSpPr>
                      <p:nvPr/>
                    </p:nvCxnSpPr>
                    <p:spPr>
                      <a:xfrm>
                        <a:off x="3228970"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4" name="Straight Connector 543">
                        <a:extLst>
                          <a:ext uri="{FF2B5EF4-FFF2-40B4-BE49-F238E27FC236}">
                            <a16:creationId xmlns:a16="http://schemas.microsoft.com/office/drawing/2014/main" id="{CFA16060-CBB3-410A-AAB5-4EF0291FD9A6}"/>
                          </a:ext>
                        </a:extLst>
                      </p:cNvPr>
                      <p:cNvCxnSpPr>
                        <a:cxnSpLocks/>
                        <a:stCxn id="536" idx="6"/>
                        <a:endCxn id="537" idx="2"/>
                      </p:cNvCxnSpPr>
                      <p:nvPr/>
                    </p:nvCxnSpPr>
                    <p:spPr>
                      <a:xfrm>
                        <a:off x="3804316" y="1743075"/>
                        <a:ext cx="6590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5" name="Straight Connector 544">
                        <a:extLst>
                          <a:ext uri="{FF2B5EF4-FFF2-40B4-BE49-F238E27FC236}">
                            <a16:creationId xmlns:a16="http://schemas.microsoft.com/office/drawing/2014/main" id="{38AE813C-6852-4A5E-8AEF-752D96683657}"/>
                          </a:ext>
                        </a:extLst>
                      </p:cNvPr>
                      <p:cNvCxnSpPr>
                        <a:cxnSpLocks/>
                        <a:stCxn id="537" idx="6"/>
                        <a:endCxn id="538" idx="2"/>
                      </p:cNvCxnSpPr>
                      <p:nvPr/>
                    </p:nvCxnSpPr>
                    <p:spPr>
                      <a:xfrm>
                        <a:off x="4098820"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6" name="Straight Connector 545">
                        <a:extLst>
                          <a:ext uri="{FF2B5EF4-FFF2-40B4-BE49-F238E27FC236}">
                            <a16:creationId xmlns:a16="http://schemas.microsoft.com/office/drawing/2014/main" id="{065DA448-F1D0-46E3-9520-834352B0376E}"/>
                          </a:ext>
                        </a:extLst>
                      </p:cNvPr>
                      <p:cNvCxnSpPr>
                        <a:cxnSpLocks/>
                        <a:stCxn id="538" idx="6"/>
                        <a:endCxn id="539" idx="2"/>
                      </p:cNvCxnSpPr>
                      <p:nvPr/>
                    </p:nvCxnSpPr>
                    <p:spPr>
                      <a:xfrm>
                        <a:off x="4388176"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7" name="Straight Connector 546">
                        <a:extLst>
                          <a:ext uri="{FF2B5EF4-FFF2-40B4-BE49-F238E27FC236}">
                            <a16:creationId xmlns:a16="http://schemas.microsoft.com/office/drawing/2014/main" id="{0C4A234F-8248-43DB-A374-D552B69ED051}"/>
                          </a:ext>
                        </a:extLst>
                      </p:cNvPr>
                      <p:cNvCxnSpPr>
                        <a:cxnSpLocks/>
                        <a:stCxn id="539" idx="6"/>
                        <a:endCxn id="540" idx="2"/>
                      </p:cNvCxnSpPr>
                      <p:nvPr/>
                    </p:nvCxnSpPr>
                    <p:spPr>
                      <a:xfrm>
                        <a:off x="4675849" y="1743075"/>
                        <a:ext cx="607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8" name="Straight Connector 547">
                        <a:extLst>
                          <a:ext uri="{FF2B5EF4-FFF2-40B4-BE49-F238E27FC236}">
                            <a16:creationId xmlns:a16="http://schemas.microsoft.com/office/drawing/2014/main" id="{475D451F-DCE3-4DCF-8BF9-680EFF3E7F65}"/>
                          </a:ext>
                        </a:extLst>
                      </p:cNvPr>
                      <p:cNvCxnSpPr>
                        <a:cxnSpLocks/>
                        <a:stCxn id="540" idx="6"/>
                        <a:endCxn id="541" idx="2"/>
                      </p:cNvCxnSpPr>
                      <p:nvPr/>
                    </p:nvCxnSpPr>
                    <p:spPr>
                      <a:xfrm>
                        <a:off x="4965184"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26" name="Straight Connector 525">
                      <a:extLst>
                        <a:ext uri="{FF2B5EF4-FFF2-40B4-BE49-F238E27FC236}">
                          <a16:creationId xmlns:a16="http://schemas.microsoft.com/office/drawing/2014/main" id="{D9112EA4-5948-458E-9B4A-B6BE253845C0}"/>
                        </a:ext>
                      </a:extLst>
                    </p:cNvPr>
                    <p:cNvCxnSpPr>
                      <a:cxnSpLocks/>
                      <a:stCxn id="534" idx="0"/>
                      <a:endCxn id="549" idx="4"/>
                    </p:cNvCxnSpPr>
                    <p:nvPr/>
                  </p:nvCxnSpPr>
                  <p:spPr>
                    <a:xfrm flipV="1">
                      <a:off x="311467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7" name="Straight Connector 526">
                      <a:extLst>
                        <a:ext uri="{FF2B5EF4-FFF2-40B4-BE49-F238E27FC236}">
                          <a16:creationId xmlns:a16="http://schemas.microsoft.com/office/drawing/2014/main" id="{DB19EAEA-7B0E-44C3-A064-D941A2E86302}"/>
                        </a:ext>
                      </a:extLst>
                    </p:cNvPr>
                    <p:cNvCxnSpPr>
                      <a:cxnSpLocks/>
                      <a:stCxn id="535" idx="0"/>
                      <a:endCxn id="550" idx="4"/>
                    </p:cNvCxnSpPr>
                    <p:nvPr/>
                  </p:nvCxnSpPr>
                  <p:spPr>
                    <a:xfrm flipV="1">
                      <a:off x="3402343"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a:extLst>
                        <a:ext uri="{FF2B5EF4-FFF2-40B4-BE49-F238E27FC236}">
                          <a16:creationId xmlns:a16="http://schemas.microsoft.com/office/drawing/2014/main" id="{8302AD19-647E-4D3F-B5F4-B980D5CC3854}"/>
                        </a:ext>
                      </a:extLst>
                    </p:cNvPr>
                    <p:cNvCxnSpPr>
                      <a:cxnSpLocks/>
                      <a:stCxn id="536" idx="0"/>
                      <a:endCxn id="551" idx="4"/>
                    </p:cNvCxnSpPr>
                    <p:nvPr/>
                  </p:nvCxnSpPr>
                  <p:spPr>
                    <a:xfrm flipV="1">
                      <a:off x="3690016"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a:extLst>
                        <a:ext uri="{FF2B5EF4-FFF2-40B4-BE49-F238E27FC236}">
                          <a16:creationId xmlns:a16="http://schemas.microsoft.com/office/drawing/2014/main" id="{77472BDC-A484-4E04-8F88-473FB6B04AB2}"/>
                        </a:ext>
                      </a:extLst>
                    </p:cNvPr>
                    <p:cNvCxnSpPr>
                      <a:cxnSpLocks/>
                      <a:stCxn id="537" idx="0"/>
                      <a:endCxn id="552" idx="4"/>
                    </p:cNvCxnSpPr>
                    <p:nvPr/>
                  </p:nvCxnSpPr>
                  <p:spPr>
                    <a:xfrm flipV="1">
                      <a:off x="398452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a:extLst>
                        <a:ext uri="{FF2B5EF4-FFF2-40B4-BE49-F238E27FC236}">
                          <a16:creationId xmlns:a16="http://schemas.microsoft.com/office/drawing/2014/main" id="{83D9F8F3-29AE-4C25-A7C5-38F9C71E5C2B}"/>
                        </a:ext>
                      </a:extLst>
                    </p:cNvPr>
                    <p:cNvCxnSpPr>
                      <a:cxnSpLocks/>
                      <a:stCxn id="538" idx="0"/>
                      <a:endCxn id="553" idx="4"/>
                    </p:cNvCxnSpPr>
                    <p:nvPr/>
                  </p:nvCxnSpPr>
                  <p:spPr>
                    <a:xfrm flipV="1">
                      <a:off x="4273876"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a:extLst>
                        <a:ext uri="{FF2B5EF4-FFF2-40B4-BE49-F238E27FC236}">
                          <a16:creationId xmlns:a16="http://schemas.microsoft.com/office/drawing/2014/main" id="{D3BD43D6-2B41-4B77-A0ED-B51B8701B4BB}"/>
                        </a:ext>
                      </a:extLst>
                    </p:cNvPr>
                    <p:cNvCxnSpPr>
                      <a:cxnSpLocks/>
                      <a:stCxn id="539" idx="0"/>
                      <a:endCxn id="554" idx="4"/>
                    </p:cNvCxnSpPr>
                    <p:nvPr/>
                  </p:nvCxnSpPr>
                  <p:spPr>
                    <a:xfrm flipV="1">
                      <a:off x="4561549"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a:extLst>
                        <a:ext uri="{FF2B5EF4-FFF2-40B4-BE49-F238E27FC236}">
                          <a16:creationId xmlns:a16="http://schemas.microsoft.com/office/drawing/2014/main" id="{A906995F-B1CF-4D04-82B4-9BEBDC890DCE}"/>
                        </a:ext>
                      </a:extLst>
                    </p:cNvPr>
                    <p:cNvCxnSpPr>
                      <a:cxnSpLocks/>
                      <a:stCxn id="540" idx="0"/>
                      <a:endCxn id="555" idx="4"/>
                    </p:cNvCxnSpPr>
                    <p:nvPr/>
                  </p:nvCxnSpPr>
                  <p:spPr>
                    <a:xfrm flipV="1">
                      <a:off x="4850884"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a:extLst>
                        <a:ext uri="{FF2B5EF4-FFF2-40B4-BE49-F238E27FC236}">
                          <a16:creationId xmlns:a16="http://schemas.microsoft.com/office/drawing/2014/main" id="{DF43869D-8D42-40DE-869F-FED4614B6BBA}"/>
                        </a:ext>
                      </a:extLst>
                    </p:cNvPr>
                    <p:cNvCxnSpPr>
                      <a:cxnSpLocks/>
                      <a:stCxn id="541" idx="0"/>
                      <a:endCxn id="556" idx="4"/>
                    </p:cNvCxnSpPr>
                    <p:nvPr/>
                  </p:nvCxnSpPr>
                  <p:spPr>
                    <a:xfrm flipV="1">
                      <a:off x="514024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5" name="Group 474">
                    <a:extLst>
                      <a:ext uri="{FF2B5EF4-FFF2-40B4-BE49-F238E27FC236}">
                        <a16:creationId xmlns:a16="http://schemas.microsoft.com/office/drawing/2014/main" id="{4C7B7172-E11C-4DB8-99D7-3F6DF5E3AA73}"/>
                      </a:ext>
                    </a:extLst>
                  </p:cNvPr>
                  <p:cNvGrpSpPr/>
                  <p:nvPr/>
                </p:nvGrpSpPr>
                <p:grpSpPr>
                  <a:xfrm>
                    <a:off x="3000370" y="1412022"/>
                    <a:ext cx="2254170" cy="512654"/>
                    <a:chOff x="3000370" y="1628775"/>
                    <a:chExt cx="2254170" cy="512654"/>
                  </a:xfrm>
                  <a:grpFill/>
                </p:grpSpPr>
                <p:grpSp>
                  <p:nvGrpSpPr>
                    <p:cNvPr id="484" name="Group 483">
                      <a:extLst>
                        <a:ext uri="{FF2B5EF4-FFF2-40B4-BE49-F238E27FC236}">
                          <a16:creationId xmlns:a16="http://schemas.microsoft.com/office/drawing/2014/main" id="{7269A8D9-7876-428F-A3BA-6DD053CE0110}"/>
                        </a:ext>
                      </a:extLst>
                    </p:cNvPr>
                    <p:cNvGrpSpPr/>
                    <p:nvPr/>
                  </p:nvGrpSpPr>
                  <p:grpSpPr>
                    <a:xfrm>
                      <a:off x="3000370" y="1628775"/>
                      <a:ext cx="2254170" cy="228600"/>
                      <a:chOff x="3000370" y="1628775"/>
                      <a:chExt cx="2254170" cy="228600"/>
                    </a:xfrm>
                    <a:grpFill/>
                  </p:grpSpPr>
                  <p:sp>
                    <p:nvSpPr>
                      <p:cNvPr id="509" name="Flowchart: Connector 508">
                        <a:extLst>
                          <a:ext uri="{FF2B5EF4-FFF2-40B4-BE49-F238E27FC236}">
                            <a16:creationId xmlns:a16="http://schemas.microsoft.com/office/drawing/2014/main" id="{6714CF0C-1792-4BA6-89A0-A13BD0C54BE9}"/>
                          </a:ext>
                        </a:extLst>
                      </p:cNvPr>
                      <p:cNvSpPr/>
                      <p:nvPr/>
                    </p:nvSpPr>
                    <p:spPr>
                      <a:xfrm>
                        <a:off x="300037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10" name="Flowchart: Connector 509">
                        <a:extLst>
                          <a:ext uri="{FF2B5EF4-FFF2-40B4-BE49-F238E27FC236}">
                            <a16:creationId xmlns:a16="http://schemas.microsoft.com/office/drawing/2014/main" id="{3A5E8109-E9D4-46B9-B6FF-349076BABDD7}"/>
                          </a:ext>
                        </a:extLst>
                      </p:cNvPr>
                      <p:cNvSpPr/>
                      <p:nvPr/>
                    </p:nvSpPr>
                    <p:spPr>
                      <a:xfrm>
                        <a:off x="3288043"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11" name="Flowchart: Connector 510">
                        <a:extLst>
                          <a:ext uri="{FF2B5EF4-FFF2-40B4-BE49-F238E27FC236}">
                            <a16:creationId xmlns:a16="http://schemas.microsoft.com/office/drawing/2014/main" id="{C2AD7944-E19F-40A6-9358-37FA9D85D378}"/>
                          </a:ext>
                        </a:extLst>
                      </p:cNvPr>
                      <p:cNvSpPr/>
                      <p:nvPr/>
                    </p:nvSpPr>
                    <p:spPr>
                      <a:xfrm>
                        <a:off x="357571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12" name="Flowchart: Connector 511">
                        <a:extLst>
                          <a:ext uri="{FF2B5EF4-FFF2-40B4-BE49-F238E27FC236}">
                            <a16:creationId xmlns:a16="http://schemas.microsoft.com/office/drawing/2014/main" id="{04AF9F4E-653C-4511-B46F-B9B116CEC5E6}"/>
                          </a:ext>
                        </a:extLst>
                      </p:cNvPr>
                      <p:cNvSpPr/>
                      <p:nvPr/>
                    </p:nvSpPr>
                    <p:spPr>
                      <a:xfrm>
                        <a:off x="387022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13" name="Flowchart: Connector 512">
                        <a:extLst>
                          <a:ext uri="{FF2B5EF4-FFF2-40B4-BE49-F238E27FC236}">
                            <a16:creationId xmlns:a16="http://schemas.microsoft.com/office/drawing/2014/main" id="{200536AB-ED4F-4702-8CB5-3AFE590364C2}"/>
                          </a:ext>
                        </a:extLst>
                      </p:cNvPr>
                      <p:cNvSpPr/>
                      <p:nvPr/>
                    </p:nvSpPr>
                    <p:spPr>
                      <a:xfrm>
                        <a:off x="415957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14" name="Flowchart: Connector 513">
                        <a:extLst>
                          <a:ext uri="{FF2B5EF4-FFF2-40B4-BE49-F238E27FC236}">
                            <a16:creationId xmlns:a16="http://schemas.microsoft.com/office/drawing/2014/main" id="{C8BF3C5E-B3AE-4888-8424-9F7A2556E49D}"/>
                          </a:ext>
                        </a:extLst>
                      </p:cNvPr>
                      <p:cNvSpPr/>
                      <p:nvPr/>
                    </p:nvSpPr>
                    <p:spPr>
                      <a:xfrm>
                        <a:off x="4447249"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15" name="Flowchart: Connector 514">
                        <a:extLst>
                          <a:ext uri="{FF2B5EF4-FFF2-40B4-BE49-F238E27FC236}">
                            <a16:creationId xmlns:a16="http://schemas.microsoft.com/office/drawing/2014/main" id="{BCC28D72-7488-420F-8FDB-583EC3F17416}"/>
                          </a:ext>
                        </a:extLst>
                      </p:cNvPr>
                      <p:cNvSpPr/>
                      <p:nvPr/>
                    </p:nvSpPr>
                    <p:spPr>
                      <a:xfrm>
                        <a:off x="4736584"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16" name="Flowchart: Connector 515">
                        <a:extLst>
                          <a:ext uri="{FF2B5EF4-FFF2-40B4-BE49-F238E27FC236}">
                            <a16:creationId xmlns:a16="http://schemas.microsoft.com/office/drawing/2014/main" id="{610BD46B-2133-4A76-9AE1-1F3BD99D03D4}"/>
                          </a:ext>
                        </a:extLst>
                      </p:cNvPr>
                      <p:cNvSpPr/>
                      <p:nvPr/>
                    </p:nvSpPr>
                    <p:spPr>
                      <a:xfrm>
                        <a:off x="502594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517" name="Straight Connector 516">
                        <a:extLst>
                          <a:ext uri="{FF2B5EF4-FFF2-40B4-BE49-F238E27FC236}">
                            <a16:creationId xmlns:a16="http://schemas.microsoft.com/office/drawing/2014/main" id="{8FCD73F3-BB17-4AE6-8960-C6937719A5B0}"/>
                          </a:ext>
                        </a:extLst>
                      </p:cNvPr>
                      <p:cNvCxnSpPr>
                        <a:cxnSpLocks/>
                        <a:stCxn id="510" idx="6"/>
                        <a:endCxn id="511" idx="2"/>
                      </p:cNvCxnSpPr>
                      <p:nvPr/>
                    </p:nvCxnSpPr>
                    <p:spPr>
                      <a:xfrm>
                        <a:off x="3516643"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 name="Straight Connector 517">
                        <a:extLst>
                          <a:ext uri="{FF2B5EF4-FFF2-40B4-BE49-F238E27FC236}">
                            <a16:creationId xmlns:a16="http://schemas.microsoft.com/office/drawing/2014/main" id="{29A64AB3-B271-42C1-9751-8434995A3D15}"/>
                          </a:ext>
                        </a:extLst>
                      </p:cNvPr>
                      <p:cNvCxnSpPr>
                        <a:cxnSpLocks/>
                        <a:stCxn id="509" idx="6"/>
                        <a:endCxn id="510" idx="2"/>
                      </p:cNvCxnSpPr>
                      <p:nvPr/>
                    </p:nvCxnSpPr>
                    <p:spPr>
                      <a:xfrm>
                        <a:off x="3228970"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9" name="Straight Connector 518">
                        <a:extLst>
                          <a:ext uri="{FF2B5EF4-FFF2-40B4-BE49-F238E27FC236}">
                            <a16:creationId xmlns:a16="http://schemas.microsoft.com/office/drawing/2014/main" id="{1E8A6975-8937-4618-B923-12693981CDB8}"/>
                          </a:ext>
                        </a:extLst>
                      </p:cNvPr>
                      <p:cNvCxnSpPr>
                        <a:cxnSpLocks/>
                        <a:stCxn id="511" idx="6"/>
                        <a:endCxn id="512" idx="2"/>
                      </p:cNvCxnSpPr>
                      <p:nvPr/>
                    </p:nvCxnSpPr>
                    <p:spPr>
                      <a:xfrm>
                        <a:off x="3804316" y="1743075"/>
                        <a:ext cx="6590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0" name="Straight Connector 519">
                        <a:extLst>
                          <a:ext uri="{FF2B5EF4-FFF2-40B4-BE49-F238E27FC236}">
                            <a16:creationId xmlns:a16="http://schemas.microsoft.com/office/drawing/2014/main" id="{DF5B3149-1E7C-4494-86AF-07BD16A191E5}"/>
                          </a:ext>
                        </a:extLst>
                      </p:cNvPr>
                      <p:cNvCxnSpPr>
                        <a:cxnSpLocks/>
                        <a:stCxn id="512" idx="6"/>
                        <a:endCxn id="513" idx="2"/>
                      </p:cNvCxnSpPr>
                      <p:nvPr/>
                    </p:nvCxnSpPr>
                    <p:spPr>
                      <a:xfrm>
                        <a:off x="4098820"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a:extLst>
                          <a:ext uri="{FF2B5EF4-FFF2-40B4-BE49-F238E27FC236}">
                            <a16:creationId xmlns:a16="http://schemas.microsoft.com/office/drawing/2014/main" id="{5D23A012-6AC0-4A5C-8D89-E335A14F05B6}"/>
                          </a:ext>
                        </a:extLst>
                      </p:cNvPr>
                      <p:cNvCxnSpPr>
                        <a:cxnSpLocks/>
                        <a:stCxn id="513" idx="6"/>
                        <a:endCxn id="514" idx="2"/>
                      </p:cNvCxnSpPr>
                      <p:nvPr/>
                    </p:nvCxnSpPr>
                    <p:spPr>
                      <a:xfrm>
                        <a:off x="4388176"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2" name="Straight Connector 521">
                        <a:extLst>
                          <a:ext uri="{FF2B5EF4-FFF2-40B4-BE49-F238E27FC236}">
                            <a16:creationId xmlns:a16="http://schemas.microsoft.com/office/drawing/2014/main" id="{3BE19A44-2090-4C0D-9A79-B762613BC1C4}"/>
                          </a:ext>
                        </a:extLst>
                      </p:cNvPr>
                      <p:cNvCxnSpPr>
                        <a:cxnSpLocks/>
                        <a:stCxn id="514" idx="6"/>
                        <a:endCxn id="515" idx="2"/>
                      </p:cNvCxnSpPr>
                      <p:nvPr/>
                    </p:nvCxnSpPr>
                    <p:spPr>
                      <a:xfrm>
                        <a:off x="4675849" y="1743075"/>
                        <a:ext cx="607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3" name="Straight Connector 522">
                        <a:extLst>
                          <a:ext uri="{FF2B5EF4-FFF2-40B4-BE49-F238E27FC236}">
                            <a16:creationId xmlns:a16="http://schemas.microsoft.com/office/drawing/2014/main" id="{6EE6EDE4-BDAF-4756-AA7B-23AD7A455141}"/>
                          </a:ext>
                        </a:extLst>
                      </p:cNvPr>
                      <p:cNvCxnSpPr>
                        <a:cxnSpLocks/>
                        <a:stCxn id="515" idx="6"/>
                        <a:endCxn id="516" idx="2"/>
                      </p:cNvCxnSpPr>
                      <p:nvPr/>
                    </p:nvCxnSpPr>
                    <p:spPr>
                      <a:xfrm>
                        <a:off x="4965184"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5" name="Group 484">
                      <a:extLst>
                        <a:ext uri="{FF2B5EF4-FFF2-40B4-BE49-F238E27FC236}">
                          <a16:creationId xmlns:a16="http://schemas.microsoft.com/office/drawing/2014/main" id="{99E5A2D5-8D13-48D5-BD2F-6B5642DE8B6C}"/>
                        </a:ext>
                      </a:extLst>
                    </p:cNvPr>
                    <p:cNvGrpSpPr/>
                    <p:nvPr/>
                  </p:nvGrpSpPr>
                  <p:grpSpPr>
                    <a:xfrm>
                      <a:off x="3000370" y="1912829"/>
                      <a:ext cx="2254170" cy="228600"/>
                      <a:chOff x="3000370" y="1628775"/>
                      <a:chExt cx="2254170" cy="228600"/>
                    </a:xfrm>
                    <a:grpFill/>
                  </p:grpSpPr>
                  <p:sp>
                    <p:nvSpPr>
                      <p:cNvPr id="494" name="Flowchart: Connector 493">
                        <a:extLst>
                          <a:ext uri="{FF2B5EF4-FFF2-40B4-BE49-F238E27FC236}">
                            <a16:creationId xmlns:a16="http://schemas.microsoft.com/office/drawing/2014/main" id="{B4A9A3B6-3D77-425C-ACA1-422F812DEC5F}"/>
                          </a:ext>
                        </a:extLst>
                      </p:cNvPr>
                      <p:cNvSpPr/>
                      <p:nvPr/>
                    </p:nvSpPr>
                    <p:spPr>
                      <a:xfrm>
                        <a:off x="300037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95" name="Flowchart: Connector 494">
                        <a:extLst>
                          <a:ext uri="{FF2B5EF4-FFF2-40B4-BE49-F238E27FC236}">
                            <a16:creationId xmlns:a16="http://schemas.microsoft.com/office/drawing/2014/main" id="{37EFBB13-026F-4176-82BB-1D2FD7142128}"/>
                          </a:ext>
                        </a:extLst>
                      </p:cNvPr>
                      <p:cNvSpPr/>
                      <p:nvPr/>
                    </p:nvSpPr>
                    <p:spPr>
                      <a:xfrm>
                        <a:off x="3288043"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96" name="Flowchart: Connector 495">
                        <a:extLst>
                          <a:ext uri="{FF2B5EF4-FFF2-40B4-BE49-F238E27FC236}">
                            <a16:creationId xmlns:a16="http://schemas.microsoft.com/office/drawing/2014/main" id="{61FBCFC1-FF24-4CDC-869B-5823C8624115}"/>
                          </a:ext>
                        </a:extLst>
                      </p:cNvPr>
                      <p:cNvSpPr/>
                      <p:nvPr/>
                    </p:nvSpPr>
                    <p:spPr>
                      <a:xfrm>
                        <a:off x="357571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97" name="Flowchart: Connector 496">
                        <a:extLst>
                          <a:ext uri="{FF2B5EF4-FFF2-40B4-BE49-F238E27FC236}">
                            <a16:creationId xmlns:a16="http://schemas.microsoft.com/office/drawing/2014/main" id="{710DCFEF-B936-4333-BDFD-28BC5AB49DEB}"/>
                          </a:ext>
                        </a:extLst>
                      </p:cNvPr>
                      <p:cNvSpPr/>
                      <p:nvPr/>
                    </p:nvSpPr>
                    <p:spPr>
                      <a:xfrm>
                        <a:off x="387022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98" name="Flowchart: Connector 497">
                        <a:extLst>
                          <a:ext uri="{FF2B5EF4-FFF2-40B4-BE49-F238E27FC236}">
                            <a16:creationId xmlns:a16="http://schemas.microsoft.com/office/drawing/2014/main" id="{3BF94875-8FE1-4A92-9753-A2E335585C43}"/>
                          </a:ext>
                        </a:extLst>
                      </p:cNvPr>
                      <p:cNvSpPr/>
                      <p:nvPr/>
                    </p:nvSpPr>
                    <p:spPr>
                      <a:xfrm>
                        <a:off x="415957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99" name="Flowchart: Connector 498">
                        <a:extLst>
                          <a:ext uri="{FF2B5EF4-FFF2-40B4-BE49-F238E27FC236}">
                            <a16:creationId xmlns:a16="http://schemas.microsoft.com/office/drawing/2014/main" id="{E89946C1-88DE-4C82-B42B-7777A47DC41C}"/>
                          </a:ext>
                        </a:extLst>
                      </p:cNvPr>
                      <p:cNvSpPr/>
                      <p:nvPr/>
                    </p:nvSpPr>
                    <p:spPr>
                      <a:xfrm>
                        <a:off x="4447249"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00" name="Flowchart: Connector 499">
                        <a:extLst>
                          <a:ext uri="{FF2B5EF4-FFF2-40B4-BE49-F238E27FC236}">
                            <a16:creationId xmlns:a16="http://schemas.microsoft.com/office/drawing/2014/main" id="{43455FF1-B54F-4C24-B89E-2880B0A2F5B1}"/>
                          </a:ext>
                        </a:extLst>
                      </p:cNvPr>
                      <p:cNvSpPr/>
                      <p:nvPr/>
                    </p:nvSpPr>
                    <p:spPr>
                      <a:xfrm>
                        <a:off x="4736584"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01" name="Flowchart: Connector 500">
                        <a:extLst>
                          <a:ext uri="{FF2B5EF4-FFF2-40B4-BE49-F238E27FC236}">
                            <a16:creationId xmlns:a16="http://schemas.microsoft.com/office/drawing/2014/main" id="{CAC051DF-548C-4D43-90D7-6CA252BFFE06}"/>
                          </a:ext>
                        </a:extLst>
                      </p:cNvPr>
                      <p:cNvSpPr/>
                      <p:nvPr/>
                    </p:nvSpPr>
                    <p:spPr>
                      <a:xfrm>
                        <a:off x="502594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502" name="Straight Connector 501">
                        <a:extLst>
                          <a:ext uri="{FF2B5EF4-FFF2-40B4-BE49-F238E27FC236}">
                            <a16:creationId xmlns:a16="http://schemas.microsoft.com/office/drawing/2014/main" id="{2876D336-407C-404F-B8A2-61EA163573BE}"/>
                          </a:ext>
                        </a:extLst>
                      </p:cNvPr>
                      <p:cNvCxnSpPr>
                        <a:cxnSpLocks/>
                        <a:stCxn id="495" idx="6"/>
                        <a:endCxn id="496" idx="2"/>
                      </p:cNvCxnSpPr>
                      <p:nvPr/>
                    </p:nvCxnSpPr>
                    <p:spPr>
                      <a:xfrm>
                        <a:off x="3516643"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3" name="Straight Connector 502">
                        <a:extLst>
                          <a:ext uri="{FF2B5EF4-FFF2-40B4-BE49-F238E27FC236}">
                            <a16:creationId xmlns:a16="http://schemas.microsoft.com/office/drawing/2014/main" id="{D36794B4-28E0-4033-97C9-E8D2CBEA9BB7}"/>
                          </a:ext>
                        </a:extLst>
                      </p:cNvPr>
                      <p:cNvCxnSpPr>
                        <a:cxnSpLocks/>
                        <a:stCxn id="494" idx="6"/>
                        <a:endCxn id="495" idx="2"/>
                      </p:cNvCxnSpPr>
                      <p:nvPr/>
                    </p:nvCxnSpPr>
                    <p:spPr>
                      <a:xfrm>
                        <a:off x="3228970"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4" name="Straight Connector 503">
                        <a:extLst>
                          <a:ext uri="{FF2B5EF4-FFF2-40B4-BE49-F238E27FC236}">
                            <a16:creationId xmlns:a16="http://schemas.microsoft.com/office/drawing/2014/main" id="{68DC5EE7-1FF0-4DFC-B08E-E8CA68FA430D}"/>
                          </a:ext>
                        </a:extLst>
                      </p:cNvPr>
                      <p:cNvCxnSpPr>
                        <a:cxnSpLocks/>
                        <a:stCxn id="496" idx="6"/>
                        <a:endCxn id="497" idx="2"/>
                      </p:cNvCxnSpPr>
                      <p:nvPr/>
                    </p:nvCxnSpPr>
                    <p:spPr>
                      <a:xfrm>
                        <a:off x="3804316" y="1743075"/>
                        <a:ext cx="6590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5" name="Straight Connector 504">
                        <a:extLst>
                          <a:ext uri="{FF2B5EF4-FFF2-40B4-BE49-F238E27FC236}">
                            <a16:creationId xmlns:a16="http://schemas.microsoft.com/office/drawing/2014/main" id="{139F8EC8-F584-4AEA-AE76-15C799392948}"/>
                          </a:ext>
                        </a:extLst>
                      </p:cNvPr>
                      <p:cNvCxnSpPr>
                        <a:cxnSpLocks/>
                        <a:stCxn id="497" idx="6"/>
                        <a:endCxn id="498" idx="2"/>
                      </p:cNvCxnSpPr>
                      <p:nvPr/>
                    </p:nvCxnSpPr>
                    <p:spPr>
                      <a:xfrm>
                        <a:off x="4098820"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6" name="Straight Connector 505">
                        <a:extLst>
                          <a:ext uri="{FF2B5EF4-FFF2-40B4-BE49-F238E27FC236}">
                            <a16:creationId xmlns:a16="http://schemas.microsoft.com/office/drawing/2014/main" id="{E83F6E6A-AEEA-4DC7-8C3B-22698560FBF6}"/>
                          </a:ext>
                        </a:extLst>
                      </p:cNvPr>
                      <p:cNvCxnSpPr>
                        <a:cxnSpLocks/>
                        <a:stCxn id="498" idx="6"/>
                        <a:endCxn id="499" idx="2"/>
                      </p:cNvCxnSpPr>
                      <p:nvPr/>
                    </p:nvCxnSpPr>
                    <p:spPr>
                      <a:xfrm>
                        <a:off x="4388176"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7" name="Straight Connector 506">
                        <a:extLst>
                          <a:ext uri="{FF2B5EF4-FFF2-40B4-BE49-F238E27FC236}">
                            <a16:creationId xmlns:a16="http://schemas.microsoft.com/office/drawing/2014/main" id="{010B3928-91B5-49D8-B2DA-2DEBBFF0975E}"/>
                          </a:ext>
                        </a:extLst>
                      </p:cNvPr>
                      <p:cNvCxnSpPr>
                        <a:cxnSpLocks/>
                        <a:stCxn id="499" idx="6"/>
                        <a:endCxn id="500" idx="2"/>
                      </p:cNvCxnSpPr>
                      <p:nvPr/>
                    </p:nvCxnSpPr>
                    <p:spPr>
                      <a:xfrm>
                        <a:off x="4675849" y="1743075"/>
                        <a:ext cx="607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8" name="Straight Connector 507">
                        <a:extLst>
                          <a:ext uri="{FF2B5EF4-FFF2-40B4-BE49-F238E27FC236}">
                            <a16:creationId xmlns:a16="http://schemas.microsoft.com/office/drawing/2014/main" id="{C28998AA-4A6F-477B-9E37-19CC1C8E08EA}"/>
                          </a:ext>
                        </a:extLst>
                      </p:cNvPr>
                      <p:cNvCxnSpPr>
                        <a:cxnSpLocks/>
                        <a:stCxn id="500" idx="6"/>
                        <a:endCxn id="501" idx="2"/>
                      </p:cNvCxnSpPr>
                      <p:nvPr/>
                    </p:nvCxnSpPr>
                    <p:spPr>
                      <a:xfrm>
                        <a:off x="4965184"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86" name="Straight Connector 485">
                      <a:extLst>
                        <a:ext uri="{FF2B5EF4-FFF2-40B4-BE49-F238E27FC236}">
                          <a16:creationId xmlns:a16="http://schemas.microsoft.com/office/drawing/2014/main" id="{0062336B-F6EF-48E7-86FA-30FF62B67870}"/>
                        </a:ext>
                      </a:extLst>
                    </p:cNvPr>
                    <p:cNvCxnSpPr>
                      <a:cxnSpLocks/>
                      <a:stCxn id="494" idx="0"/>
                      <a:endCxn id="509" idx="4"/>
                    </p:cNvCxnSpPr>
                    <p:nvPr/>
                  </p:nvCxnSpPr>
                  <p:spPr>
                    <a:xfrm flipV="1">
                      <a:off x="311467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a:extLst>
                        <a:ext uri="{FF2B5EF4-FFF2-40B4-BE49-F238E27FC236}">
                          <a16:creationId xmlns:a16="http://schemas.microsoft.com/office/drawing/2014/main" id="{ABE9B60D-AF99-43DB-9CC3-F58CE2456A1F}"/>
                        </a:ext>
                      </a:extLst>
                    </p:cNvPr>
                    <p:cNvCxnSpPr>
                      <a:cxnSpLocks/>
                      <a:stCxn id="495" idx="0"/>
                      <a:endCxn id="510" idx="4"/>
                    </p:cNvCxnSpPr>
                    <p:nvPr/>
                  </p:nvCxnSpPr>
                  <p:spPr>
                    <a:xfrm flipV="1">
                      <a:off x="3402343"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a:extLst>
                        <a:ext uri="{FF2B5EF4-FFF2-40B4-BE49-F238E27FC236}">
                          <a16:creationId xmlns:a16="http://schemas.microsoft.com/office/drawing/2014/main" id="{E5F10DB0-4CC2-442B-9961-3085F1A2BABD}"/>
                        </a:ext>
                      </a:extLst>
                    </p:cNvPr>
                    <p:cNvCxnSpPr>
                      <a:cxnSpLocks/>
                      <a:stCxn id="496" idx="0"/>
                      <a:endCxn id="511" idx="4"/>
                    </p:cNvCxnSpPr>
                    <p:nvPr/>
                  </p:nvCxnSpPr>
                  <p:spPr>
                    <a:xfrm flipV="1">
                      <a:off x="3690016"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a:extLst>
                        <a:ext uri="{FF2B5EF4-FFF2-40B4-BE49-F238E27FC236}">
                          <a16:creationId xmlns:a16="http://schemas.microsoft.com/office/drawing/2014/main" id="{3AEBC336-EFAC-46E3-A67D-E6D0F08C757B}"/>
                        </a:ext>
                      </a:extLst>
                    </p:cNvPr>
                    <p:cNvCxnSpPr>
                      <a:cxnSpLocks/>
                      <a:stCxn id="497" idx="0"/>
                      <a:endCxn id="512" idx="4"/>
                    </p:cNvCxnSpPr>
                    <p:nvPr/>
                  </p:nvCxnSpPr>
                  <p:spPr>
                    <a:xfrm flipV="1">
                      <a:off x="398452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a:extLst>
                        <a:ext uri="{FF2B5EF4-FFF2-40B4-BE49-F238E27FC236}">
                          <a16:creationId xmlns:a16="http://schemas.microsoft.com/office/drawing/2014/main" id="{9213379F-CEFC-4E43-AE67-B9B69137B1AC}"/>
                        </a:ext>
                      </a:extLst>
                    </p:cNvPr>
                    <p:cNvCxnSpPr>
                      <a:cxnSpLocks/>
                      <a:stCxn id="498" idx="0"/>
                      <a:endCxn id="513" idx="4"/>
                    </p:cNvCxnSpPr>
                    <p:nvPr/>
                  </p:nvCxnSpPr>
                  <p:spPr>
                    <a:xfrm flipV="1">
                      <a:off x="4273876"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a:extLst>
                        <a:ext uri="{FF2B5EF4-FFF2-40B4-BE49-F238E27FC236}">
                          <a16:creationId xmlns:a16="http://schemas.microsoft.com/office/drawing/2014/main" id="{5E84CB5E-245F-4BAA-A7E7-8E0C8EA57CC3}"/>
                        </a:ext>
                      </a:extLst>
                    </p:cNvPr>
                    <p:cNvCxnSpPr>
                      <a:cxnSpLocks/>
                      <a:stCxn id="499" idx="0"/>
                      <a:endCxn id="514" idx="4"/>
                    </p:cNvCxnSpPr>
                    <p:nvPr/>
                  </p:nvCxnSpPr>
                  <p:spPr>
                    <a:xfrm flipV="1">
                      <a:off x="4561549"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2" name="Straight Connector 491">
                      <a:extLst>
                        <a:ext uri="{FF2B5EF4-FFF2-40B4-BE49-F238E27FC236}">
                          <a16:creationId xmlns:a16="http://schemas.microsoft.com/office/drawing/2014/main" id="{013314A4-9482-49C5-9336-979318323809}"/>
                        </a:ext>
                      </a:extLst>
                    </p:cNvPr>
                    <p:cNvCxnSpPr>
                      <a:cxnSpLocks/>
                      <a:stCxn id="500" idx="0"/>
                      <a:endCxn id="515" idx="4"/>
                    </p:cNvCxnSpPr>
                    <p:nvPr/>
                  </p:nvCxnSpPr>
                  <p:spPr>
                    <a:xfrm flipV="1">
                      <a:off x="4850884"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3" name="Straight Connector 492">
                      <a:extLst>
                        <a:ext uri="{FF2B5EF4-FFF2-40B4-BE49-F238E27FC236}">
                          <a16:creationId xmlns:a16="http://schemas.microsoft.com/office/drawing/2014/main" id="{23A9A188-92A3-411C-A92C-27DA2CB51479}"/>
                        </a:ext>
                      </a:extLst>
                    </p:cNvPr>
                    <p:cNvCxnSpPr>
                      <a:cxnSpLocks/>
                      <a:stCxn id="501" idx="0"/>
                      <a:endCxn id="516" idx="4"/>
                    </p:cNvCxnSpPr>
                    <p:nvPr/>
                  </p:nvCxnSpPr>
                  <p:spPr>
                    <a:xfrm flipV="1">
                      <a:off x="514024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76" name="Straight Connector 475">
                    <a:extLst>
                      <a:ext uri="{FF2B5EF4-FFF2-40B4-BE49-F238E27FC236}">
                        <a16:creationId xmlns:a16="http://schemas.microsoft.com/office/drawing/2014/main" id="{EFEAC4D9-1261-40AA-87FF-FF2121497126}"/>
                      </a:ext>
                    </a:extLst>
                  </p:cNvPr>
                  <p:cNvCxnSpPr>
                    <a:cxnSpLocks/>
                    <a:stCxn id="509" idx="0"/>
                    <a:endCxn id="534" idx="4"/>
                  </p:cNvCxnSpPr>
                  <p:nvPr/>
                </p:nvCxnSpPr>
                <p:spPr>
                  <a:xfrm flipV="1">
                    <a:off x="3114670"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7" name="Straight Connector 476">
                    <a:extLst>
                      <a:ext uri="{FF2B5EF4-FFF2-40B4-BE49-F238E27FC236}">
                        <a16:creationId xmlns:a16="http://schemas.microsoft.com/office/drawing/2014/main" id="{DB590AD2-F240-47A1-A25D-C9AA37BB2A6C}"/>
                      </a:ext>
                    </a:extLst>
                  </p:cNvPr>
                  <p:cNvCxnSpPr>
                    <a:cxnSpLocks/>
                    <a:stCxn id="510" idx="0"/>
                    <a:endCxn id="535" idx="4"/>
                  </p:cNvCxnSpPr>
                  <p:nvPr/>
                </p:nvCxnSpPr>
                <p:spPr>
                  <a:xfrm flipV="1">
                    <a:off x="3402343"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8" name="Straight Connector 477">
                    <a:extLst>
                      <a:ext uri="{FF2B5EF4-FFF2-40B4-BE49-F238E27FC236}">
                        <a16:creationId xmlns:a16="http://schemas.microsoft.com/office/drawing/2014/main" id="{A2A1EFEA-189E-4901-B4E5-628A2C98226E}"/>
                      </a:ext>
                    </a:extLst>
                  </p:cNvPr>
                  <p:cNvCxnSpPr>
                    <a:cxnSpLocks/>
                    <a:stCxn id="512" idx="0"/>
                    <a:endCxn id="537" idx="4"/>
                  </p:cNvCxnSpPr>
                  <p:nvPr/>
                </p:nvCxnSpPr>
                <p:spPr>
                  <a:xfrm flipV="1">
                    <a:off x="3984520"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9" name="Straight Connector 478">
                    <a:extLst>
                      <a:ext uri="{FF2B5EF4-FFF2-40B4-BE49-F238E27FC236}">
                        <a16:creationId xmlns:a16="http://schemas.microsoft.com/office/drawing/2014/main" id="{357BA862-6655-449A-A24A-FDC7D2F3E224}"/>
                      </a:ext>
                    </a:extLst>
                  </p:cNvPr>
                  <p:cNvCxnSpPr>
                    <a:cxnSpLocks/>
                    <a:stCxn id="511" idx="0"/>
                    <a:endCxn id="536" idx="4"/>
                  </p:cNvCxnSpPr>
                  <p:nvPr/>
                </p:nvCxnSpPr>
                <p:spPr>
                  <a:xfrm flipV="1">
                    <a:off x="3690016"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a:extLst>
                      <a:ext uri="{FF2B5EF4-FFF2-40B4-BE49-F238E27FC236}">
                        <a16:creationId xmlns:a16="http://schemas.microsoft.com/office/drawing/2014/main" id="{13D94869-F6EC-4605-B6B9-4341D27DE0CB}"/>
                      </a:ext>
                    </a:extLst>
                  </p:cNvPr>
                  <p:cNvCxnSpPr>
                    <a:cxnSpLocks/>
                    <a:stCxn id="513" idx="0"/>
                    <a:endCxn id="538" idx="4"/>
                  </p:cNvCxnSpPr>
                  <p:nvPr/>
                </p:nvCxnSpPr>
                <p:spPr>
                  <a:xfrm flipV="1">
                    <a:off x="4273876"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a:extLst>
                      <a:ext uri="{FF2B5EF4-FFF2-40B4-BE49-F238E27FC236}">
                        <a16:creationId xmlns:a16="http://schemas.microsoft.com/office/drawing/2014/main" id="{ED8C2B4F-6527-4BB4-BE6D-56A392CAB953}"/>
                      </a:ext>
                    </a:extLst>
                  </p:cNvPr>
                  <p:cNvCxnSpPr>
                    <a:cxnSpLocks/>
                    <a:stCxn id="514" idx="0"/>
                    <a:endCxn id="539" idx="4"/>
                  </p:cNvCxnSpPr>
                  <p:nvPr/>
                </p:nvCxnSpPr>
                <p:spPr>
                  <a:xfrm flipV="1">
                    <a:off x="4561549"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a:extLst>
                      <a:ext uri="{FF2B5EF4-FFF2-40B4-BE49-F238E27FC236}">
                        <a16:creationId xmlns:a16="http://schemas.microsoft.com/office/drawing/2014/main" id="{B009273E-D4A5-43E5-B73D-BCACF22C03AC}"/>
                      </a:ext>
                    </a:extLst>
                  </p:cNvPr>
                  <p:cNvCxnSpPr>
                    <a:cxnSpLocks/>
                    <a:stCxn id="515" idx="0"/>
                    <a:endCxn id="540" idx="4"/>
                  </p:cNvCxnSpPr>
                  <p:nvPr/>
                </p:nvCxnSpPr>
                <p:spPr>
                  <a:xfrm flipV="1">
                    <a:off x="4850884"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a:extLst>
                      <a:ext uri="{FF2B5EF4-FFF2-40B4-BE49-F238E27FC236}">
                        <a16:creationId xmlns:a16="http://schemas.microsoft.com/office/drawing/2014/main" id="{593BF051-A834-4E92-86E1-DC5B781DB33A}"/>
                      </a:ext>
                    </a:extLst>
                  </p:cNvPr>
                  <p:cNvCxnSpPr>
                    <a:cxnSpLocks/>
                    <a:stCxn id="516" idx="0"/>
                    <a:endCxn id="541" idx="4"/>
                  </p:cNvCxnSpPr>
                  <p:nvPr/>
                </p:nvCxnSpPr>
                <p:spPr>
                  <a:xfrm flipV="1">
                    <a:off x="5140240"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66" name="Straight Connector 465">
                  <a:extLst>
                    <a:ext uri="{FF2B5EF4-FFF2-40B4-BE49-F238E27FC236}">
                      <a16:creationId xmlns:a16="http://schemas.microsoft.com/office/drawing/2014/main" id="{5B36F704-08F9-4032-82FC-1D0B71A57DAF}"/>
                    </a:ext>
                  </a:extLst>
                </p:cNvPr>
                <p:cNvCxnSpPr>
                  <a:cxnSpLocks/>
                  <a:stCxn id="549" idx="0"/>
                  <a:endCxn id="584" idx="4"/>
                </p:cNvCxnSpPr>
                <p:nvPr/>
              </p:nvCxnSpPr>
              <p:spPr>
                <a:xfrm flipV="1">
                  <a:off x="3114670" y="1924676"/>
                  <a:ext cx="0" cy="4951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a:extLst>
                    <a:ext uri="{FF2B5EF4-FFF2-40B4-BE49-F238E27FC236}">
                      <a16:creationId xmlns:a16="http://schemas.microsoft.com/office/drawing/2014/main" id="{DEA4CB2D-9849-4712-BC30-D672B0E94F9D}"/>
                    </a:ext>
                  </a:extLst>
                </p:cNvPr>
                <p:cNvCxnSpPr>
                  <a:cxnSpLocks/>
                  <a:stCxn id="550" idx="0"/>
                  <a:endCxn id="585" idx="4"/>
                </p:cNvCxnSpPr>
                <p:nvPr/>
              </p:nvCxnSpPr>
              <p:spPr>
                <a:xfrm flipV="1">
                  <a:off x="3402343" y="1924676"/>
                  <a:ext cx="0" cy="4951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8" name="Straight Connector 467">
                  <a:extLst>
                    <a:ext uri="{FF2B5EF4-FFF2-40B4-BE49-F238E27FC236}">
                      <a16:creationId xmlns:a16="http://schemas.microsoft.com/office/drawing/2014/main" id="{1E7F0638-1DF4-414C-80DD-3ADAEBB5B451}"/>
                    </a:ext>
                  </a:extLst>
                </p:cNvPr>
                <p:cNvCxnSpPr>
                  <a:cxnSpLocks/>
                  <a:stCxn id="551" idx="0"/>
                  <a:endCxn id="586" idx="4"/>
                </p:cNvCxnSpPr>
                <p:nvPr/>
              </p:nvCxnSpPr>
              <p:spPr>
                <a:xfrm flipV="1">
                  <a:off x="3690016" y="1924676"/>
                  <a:ext cx="0" cy="4951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9" name="Straight Connector 468">
                  <a:extLst>
                    <a:ext uri="{FF2B5EF4-FFF2-40B4-BE49-F238E27FC236}">
                      <a16:creationId xmlns:a16="http://schemas.microsoft.com/office/drawing/2014/main" id="{A8F35AB1-5410-4E42-B2B8-5D6E038E7314}"/>
                    </a:ext>
                  </a:extLst>
                </p:cNvPr>
                <p:cNvCxnSpPr>
                  <a:cxnSpLocks/>
                  <a:stCxn id="552" idx="0"/>
                  <a:endCxn id="587" idx="4"/>
                </p:cNvCxnSpPr>
                <p:nvPr/>
              </p:nvCxnSpPr>
              <p:spPr>
                <a:xfrm flipV="1">
                  <a:off x="3984520" y="1924676"/>
                  <a:ext cx="0" cy="4951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0" name="Straight Connector 469">
                  <a:extLst>
                    <a:ext uri="{FF2B5EF4-FFF2-40B4-BE49-F238E27FC236}">
                      <a16:creationId xmlns:a16="http://schemas.microsoft.com/office/drawing/2014/main" id="{4DE34100-868D-4F8F-8FA2-3C4607EC73BA}"/>
                    </a:ext>
                  </a:extLst>
                </p:cNvPr>
                <p:cNvCxnSpPr>
                  <a:cxnSpLocks/>
                  <a:stCxn id="553" idx="0"/>
                  <a:endCxn id="588" idx="4"/>
                </p:cNvCxnSpPr>
                <p:nvPr/>
              </p:nvCxnSpPr>
              <p:spPr>
                <a:xfrm flipV="1">
                  <a:off x="4273876" y="1924676"/>
                  <a:ext cx="0" cy="4951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1" name="Straight Connector 470">
                  <a:extLst>
                    <a:ext uri="{FF2B5EF4-FFF2-40B4-BE49-F238E27FC236}">
                      <a16:creationId xmlns:a16="http://schemas.microsoft.com/office/drawing/2014/main" id="{6D0B9166-B59E-4D70-A210-B534D57DC8F3}"/>
                    </a:ext>
                  </a:extLst>
                </p:cNvPr>
                <p:cNvCxnSpPr>
                  <a:cxnSpLocks/>
                  <a:stCxn id="554" idx="0"/>
                  <a:endCxn id="589" idx="4"/>
                </p:cNvCxnSpPr>
                <p:nvPr/>
              </p:nvCxnSpPr>
              <p:spPr>
                <a:xfrm flipV="1">
                  <a:off x="4561549" y="1924676"/>
                  <a:ext cx="0" cy="4951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2" name="Straight Connector 471">
                  <a:extLst>
                    <a:ext uri="{FF2B5EF4-FFF2-40B4-BE49-F238E27FC236}">
                      <a16:creationId xmlns:a16="http://schemas.microsoft.com/office/drawing/2014/main" id="{BB53D678-49E3-437A-A882-FF3FBA93152A}"/>
                    </a:ext>
                  </a:extLst>
                </p:cNvPr>
                <p:cNvCxnSpPr>
                  <a:cxnSpLocks/>
                  <a:stCxn id="555" idx="0"/>
                  <a:endCxn id="590" idx="4"/>
                </p:cNvCxnSpPr>
                <p:nvPr/>
              </p:nvCxnSpPr>
              <p:spPr>
                <a:xfrm flipV="1">
                  <a:off x="4850884" y="1924676"/>
                  <a:ext cx="0" cy="4951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3" name="Straight Connector 472">
                  <a:extLst>
                    <a:ext uri="{FF2B5EF4-FFF2-40B4-BE49-F238E27FC236}">
                      <a16:creationId xmlns:a16="http://schemas.microsoft.com/office/drawing/2014/main" id="{29CACB21-E3BD-43A8-8E2F-70EF549D0E46}"/>
                    </a:ext>
                  </a:extLst>
                </p:cNvPr>
                <p:cNvCxnSpPr>
                  <a:cxnSpLocks/>
                  <a:stCxn id="556" idx="0"/>
                  <a:endCxn id="591" idx="4"/>
                </p:cNvCxnSpPr>
                <p:nvPr/>
              </p:nvCxnSpPr>
              <p:spPr>
                <a:xfrm flipV="1">
                  <a:off x="5140240" y="1924676"/>
                  <a:ext cx="0" cy="4951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7" name="Group 256">
                <a:extLst>
                  <a:ext uri="{FF2B5EF4-FFF2-40B4-BE49-F238E27FC236}">
                    <a16:creationId xmlns:a16="http://schemas.microsoft.com/office/drawing/2014/main" id="{250BA3A9-9BC3-4538-8C84-27661949C5A3}"/>
                  </a:ext>
                </a:extLst>
              </p:cNvPr>
              <p:cNvGrpSpPr/>
              <p:nvPr/>
            </p:nvGrpSpPr>
            <p:grpSpPr>
              <a:xfrm>
                <a:off x="3048118" y="2817137"/>
                <a:ext cx="1690627" cy="1658275"/>
                <a:chOff x="3000370" y="843915"/>
                <a:chExt cx="2254170" cy="2211033"/>
              </a:xfrm>
              <a:grpFill/>
            </p:grpSpPr>
            <p:grpSp>
              <p:nvGrpSpPr>
                <p:cNvPr id="266" name="Group 265">
                  <a:extLst>
                    <a:ext uri="{FF2B5EF4-FFF2-40B4-BE49-F238E27FC236}">
                      <a16:creationId xmlns:a16="http://schemas.microsoft.com/office/drawing/2014/main" id="{C85ACD6E-709A-42A9-A667-497CAC3154E2}"/>
                    </a:ext>
                  </a:extLst>
                </p:cNvPr>
                <p:cNvGrpSpPr/>
                <p:nvPr/>
              </p:nvGrpSpPr>
              <p:grpSpPr>
                <a:xfrm>
                  <a:off x="3000370" y="843915"/>
                  <a:ext cx="2254170" cy="1080761"/>
                  <a:chOff x="3000370" y="843915"/>
                  <a:chExt cx="2254170" cy="1080761"/>
                </a:xfrm>
                <a:grpFill/>
              </p:grpSpPr>
              <p:grpSp>
                <p:nvGrpSpPr>
                  <p:cNvPr id="366" name="Group 365">
                    <a:extLst>
                      <a:ext uri="{FF2B5EF4-FFF2-40B4-BE49-F238E27FC236}">
                        <a16:creationId xmlns:a16="http://schemas.microsoft.com/office/drawing/2014/main" id="{24E3AAE9-340C-4F83-A1D8-7D89CD67DE99}"/>
                      </a:ext>
                    </a:extLst>
                  </p:cNvPr>
                  <p:cNvGrpSpPr/>
                  <p:nvPr/>
                </p:nvGrpSpPr>
                <p:grpSpPr>
                  <a:xfrm>
                    <a:off x="3000370" y="843915"/>
                    <a:ext cx="2254170" cy="512654"/>
                    <a:chOff x="3000370" y="1628775"/>
                    <a:chExt cx="2254170" cy="512654"/>
                  </a:xfrm>
                  <a:grpFill/>
                </p:grpSpPr>
                <p:grpSp>
                  <p:nvGrpSpPr>
                    <p:cNvPr id="424" name="Group 423">
                      <a:extLst>
                        <a:ext uri="{FF2B5EF4-FFF2-40B4-BE49-F238E27FC236}">
                          <a16:creationId xmlns:a16="http://schemas.microsoft.com/office/drawing/2014/main" id="{6528B18B-6450-4F85-8D69-96978F297532}"/>
                        </a:ext>
                      </a:extLst>
                    </p:cNvPr>
                    <p:cNvGrpSpPr/>
                    <p:nvPr/>
                  </p:nvGrpSpPr>
                  <p:grpSpPr>
                    <a:xfrm>
                      <a:off x="3000370" y="1628775"/>
                      <a:ext cx="2254170" cy="228600"/>
                      <a:chOff x="3000370" y="1628775"/>
                      <a:chExt cx="2254170" cy="228600"/>
                    </a:xfrm>
                    <a:grpFill/>
                  </p:grpSpPr>
                  <p:sp>
                    <p:nvSpPr>
                      <p:cNvPr id="449" name="Flowchart: Connector 448">
                        <a:extLst>
                          <a:ext uri="{FF2B5EF4-FFF2-40B4-BE49-F238E27FC236}">
                            <a16:creationId xmlns:a16="http://schemas.microsoft.com/office/drawing/2014/main" id="{D3D8F021-2622-46B8-95C8-DE0BC8DC48AB}"/>
                          </a:ext>
                        </a:extLst>
                      </p:cNvPr>
                      <p:cNvSpPr/>
                      <p:nvPr/>
                    </p:nvSpPr>
                    <p:spPr>
                      <a:xfrm>
                        <a:off x="300037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50" name="Flowchart: Connector 449">
                        <a:extLst>
                          <a:ext uri="{FF2B5EF4-FFF2-40B4-BE49-F238E27FC236}">
                            <a16:creationId xmlns:a16="http://schemas.microsoft.com/office/drawing/2014/main" id="{6937FD65-28CA-4DF6-B73F-A6C768887652}"/>
                          </a:ext>
                        </a:extLst>
                      </p:cNvPr>
                      <p:cNvSpPr/>
                      <p:nvPr/>
                    </p:nvSpPr>
                    <p:spPr>
                      <a:xfrm>
                        <a:off x="3288043"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51" name="Flowchart: Connector 450">
                        <a:extLst>
                          <a:ext uri="{FF2B5EF4-FFF2-40B4-BE49-F238E27FC236}">
                            <a16:creationId xmlns:a16="http://schemas.microsoft.com/office/drawing/2014/main" id="{354BC5EC-39B2-48E2-BC8B-9DF34989CB8D}"/>
                          </a:ext>
                        </a:extLst>
                      </p:cNvPr>
                      <p:cNvSpPr/>
                      <p:nvPr/>
                    </p:nvSpPr>
                    <p:spPr>
                      <a:xfrm>
                        <a:off x="357571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52" name="Flowchart: Connector 451">
                        <a:extLst>
                          <a:ext uri="{FF2B5EF4-FFF2-40B4-BE49-F238E27FC236}">
                            <a16:creationId xmlns:a16="http://schemas.microsoft.com/office/drawing/2014/main" id="{8CC42525-3344-45AB-B6BC-6E766BCAAFF6}"/>
                          </a:ext>
                        </a:extLst>
                      </p:cNvPr>
                      <p:cNvSpPr/>
                      <p:nvPr/>
                    </p:nvSpPr>
                    <p:spPr>
                      <a:xfrm>
                        <a:off x="387022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53" name="Flowchart: Connector 452">
                        <a:extLst>
                          <a:ext uri="{FF2B5EF4-FFF2-40B4-BE49-F238E27FC236}">
                            <a16:creationId xmlns:a16="http://schemas.microsoft.com/office/drawing/2014/main" id="{1E319118-C457-4410-AD67-3448705B250D}"/>
                          </a:ext>
                        </a:extLst>
                      </p:cNvPr>
                      <p:cNvSpPr/>
                      <p:nvPr/>
                    </p:nvSpPr>
                    <p:spPr>
                      <a:xfrm>
                        <a:off x="415957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54" name="Flowchart: Connector 453">
                        <a:extLst>
                          <a:ext uri="{FF2B5EF4-FFF2-40B4-BE49-F238E27FC236}">
                            <a16:creationId xmlns:a16="http://schemas.microsoft.com/office/drawing/2014/main" id="{8437E040-BE75-47AD-A18F-9EBA8E12CB19}"/>
                          </a:ext>
                        </a:extLst>
                      </p:cNvPr>
                      <p:cNvSpPr/>
                      <p:nvPr/>
                    </p:nvSpPr>
                    <p:spPr>
                      <a:xfrm>
                        <a:off x="4447249"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55" name="Flowchart: Connector 454">
                        <a:extLst>
                          <a:ext uri="{FF2B5EF4-FFF2-40B4-BE49-F238E27FC236}">
                            <a16:creationId xmlns:a16="http://schemas.microsoft.com/office/drawing/2014/main" id="{07275378-387D-432A-A41D-C59FCA31CFC4}"/>
                          </a:ext>
                        </a:extLst>
                      </p:cNvPr>
                      <p:cNvSpPr/>
                      <p:nvPr/>
                    </p:nvSpPr>
                    <p:spPr>
                      <a:xfrm>
                        <a:off x="4736584"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56" name="Flowchart: Connector 455">
                        <a:extLst>
                          <a:ext uri="{FF2B5EF4-FFF2-40B4-BE49-F238E27FC236}">
                            <a16:creationId xmlns:a16="http://schemas.microsoft.com/office/drawing/2014/main" id="{65EA76A1-5BAC-4F8F-A2D3-9266920EAFBB}"/>
                          </a:ext>
                        </a:extLst>
                      </p:cNvPr>
                      <p:cNvSpPr/>
                      <p:nvPr/>
                    </p:nvSpPr>
                    <p:spPr>
                      <a:xfrm>
                        <a:off x="502594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457" name="Straight Connector 456">
                        <a:extLst>
                          <a:ext uri="{FF2B5EF4-FFF2-40B4-BE49-F238E27FC236}">
                            <a16:creationId xmlns:a16="http://schemas.microsoft.com/office/drawing/2014/main" id="{E86EC49F-462B-4845-B03F-09310637E8D9}"/>
                          </a:ext>
                        </a:extLst>
                      </p:cNvPr>
                      <p:cNvCxnSpPr>
                        <a:cxnSpLocks/>
                        <a:stCxn id="450" idx="6"/>
                        <a:endCxn id="451" idx="2"/>
                      </p:cNvCxnSpPr>
                      <p:nvPr/>
                    </p:nvCxnSpPr>
                    <p:spPr>
                      <a:xfrm>
                        <a:off x="3516643"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a:extLst>
                          <a:ext uri="{FF2B5EF4-FFF2-40B4-BE49-F238E27FC236}">
                            <a16:creationId xmlns:a16="http://schemas.microsoft.com/office/drawing/2014/main" id="{754AA7A7-DBB0-4440-BC7C-7EE29C228F65}"/>
                          </a:ext>
                        </a:extLst>
                      </p:cNvPr>
                      <p:cNvCxnSpPr>
                        <a:cxnSpLocks/>
                        <a:stCxn id="449" idx="6"/>
                        <a:endCxn id="450" idx="2"/>
                      </p:cNvCxnSpPr>
                      <p:nvPr/>
                    </p:nvCxnSpPr>
                    <p:spPr>
                      <a:xfrm>
                        <a:off x="3228970"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a:extLst>
                          <a:ext uri="{FF2B5EF4-FFF2-40B4-BE49-F238E27FC236}">
                            <a16:creationId xmlns:a16="http://schemas.microsoft.com/office/drawing/2014/main" id="{484EA7D4-0F13-4189-A181-7F2D3A4BA125}"/>
                          </a:ext>
                        </a:extLst>
                      </p:cNvPr>
                      <p:cNvCxnSpPr>
                        <a:cxnSpLocks/>
                        <a:stCxn id="451" idx="6"/>
                        <a:endCxn id="452" idx="2"/>
                      </p:cNvCxnSpPr>
                      <p:nvPr/>
                    </p:nvCxnSpPr>
                    <p:spPr>
                      <a:xfrm>
                        <a:off x="3804316" y="1743075"/>
                        <a:ext cx="6590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a:extLst>
                          <a:ext uri="{FF2B5EF4-FFF2-40B4-BE49-F238E27FC236}">
                            <a16:creationId xmlns:a16="http://schemas.microsoft.com/office/drawing/2014/main" id="{924459A3-4BC5-4021-9CBC-3405AB0C8A03}"/>
                          </a:ext>
                        </a:extLst>
                      </p:cNvPr>
                      <p:cNvCxnSpPr>
                        <a:cxnSpLocks/>
                        <a:stCxn id="452" idx="6"/>
                        <a:endCxn id="453" idx="2"/>
                      </p:cNvCxnSpPr>
                      <p:nvPr/>
                    </p:nvCxnSpPr>
                    <p:spPr>
                      <a:xfrm>
                        <a:off x="4098820"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a:extLst>
                          <a:ext uri="{FF2B5EF4-FFF2-40B4-BE49-F238E27FC236}">
                            <a16:creationId xmlns:a16="http://schemas.microsoft.com/office/drawing/2014/main" id="{46808ED8-BD5A-4866-A69C-9070B549673D}"/>
                          </a:ext>
                        </a:extLst>
                      </p:cNvPr>
                      <p:cNvCxnSpPr>
                        <a:cxnSpLocks/>
                        <a:stCxn id="453" idx="6"/>
                        <a:endCxn id="454" idx="2"/>
                      </p:cNvCxnSpPr>
                      <p:nvPr/>
                    </p:nvCxnSpPr>
                    <p:spPr>
                      <a:xfrm>
                        <a:off x="4388176"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a:extLst>
                          <a:ext uri="{FF2B5EF4-FFF2-40B4-BE49-F238E27FC236}">
                            <a16:creationId xmlns:a16="http://schemas.microsoft.com/office/drawing/2014/main" id="{95756B5C-49E3-41AB-BDA0-5FC84DF87206}"/>
                          </a:ext>
                        </a:extLst>
                      </p:cNvPr>
                      <p:cNvCxnSpPr>
                        <a:cxnSpLocks/>
                        <a:stCxn id="454" idx="6"/>
                        <a:endCxn id="455" idx="2"/>
                      </p:cNvCxnSpPr>
                      <p:nvPr/>
                    </p:nvCxnSpPr>
                    <p:spPr>
                      <a:xfrm>
                        <a:off x="4675849" y="1743075"/>
                        <a:ext cx="607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a:extLst>
                          <a:ext uri="{FF2B5EF4-FFF2-40B4-BE49-F238E27FC236}">
                            <a16:creationId xmlns:a16="http://schemas.microsoft.com/office/drawing/2014/main" id="{4BB65410-6436-4240-A4C0-FDE823B753B3}"/>
                          </a:ext>
                        </a:extLst>
                      </p:cNvPr>
                      <p:cNvCxnSpPr>
                        <a:cxnSpLocks/>
                        <a:stCxn id="455" idx="6"/>
                        <a:endCxn id="456" idx="2"/>
                      </p:cNvCxnSpPr>
                      <p:nvPr/>
                    </p:nvCxnSpPr>
                    <p:spPr>
                      <a:xfrm>
                        <a:off x="4965184"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5" name="Group 424">
                      <a:extLst>
                        <a:ext uri="{FF2B5EF4-FFF2-40B4-BE49-F238E27FC236}">
                          <a16:creationId xmlns:a16="http://schemas.microsoft.com/office/drawing/2014/main" id="{F1B50F23-4AC3-4109-8B19-7475E77645FF}"/>
                        </a:ext>
                      </a:extLst>
                    </p:cNvPr>
                    <p:cNvGrpSpPr/>
                    <p:nvPr/>
                  </p:nvGrpSpPr>
                  <p:grpSpPr>
                    <a:xfrm>
                      <a:off x="3000370" y="1912829"/>
                      <a:ext cx="2254170" cy="228600"/>
                      <a:chOff x="3000370" y="1628775"/>
                      <a:chExt cx="2254170" cy="228600"/>
                    </a:xfrm>
                    <a:grpFill/>
                  </p:grpSpPr>
                  <p:sp>
                    <p:nvSpPr>
                      <p:cNvPr id="434" name="Flowchart: Connector 433">
                        <a:extLst>
                          <a:ext uri="{FF2B5EF4-FFF2-40B4-BE49-F238E27FC236}">
                            <a16:creationId xmlns:a16="http://schemas.microsoft.com/office/drawing/2014/main" id="{699756D8-8A4B-46DD-B215-E9E4D2E6E380}"/>
                          </a:ext>
                        </a:extLst>
                      </p:cNvPr>
                      <p:cNvSpPr/>
                      <p:nvPr/>
                    </p:nvSpPr>
                    <p:spPr>
                      <a:xfrm>
                        <a:off x="300037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35" name="Flowchart: Connector 434">
                        <a:extLst>
                          <a:ext uri="{FF2B5EF4-FFF2-40B4-BE49-F238E27FC236}">
                            <a16:creationId xmlns:a16="http://schemas.microsoft.com/office/drawing/2014/main" id="{6239E04B-77B2-4C8C-8032-DBE2D918B6A9}"/>
                          </a:ext>
                        </a:extLst>
                      </p:cNvPr>
                      <p:cNvSpPr/>
                      <p:nvPr/>
                    </p:nvSpPr>
                    <p:spPr>
                      <a:xfrm>
                        <a:off x="3288043"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36" name="Flowchart: Connector 435">
                        <a:extLst>
                          <a:ext uri="{FF2B5EF4-FFF2-40B4-BE49-F238E27FC236}">
                            <a16:creationId xmlns:a16="http://schemas.microsoft.com/office/drawing/2014/main" id="{357D420C-60FB-4A37-BA1D-3DF52D4A3367}"/>
                          </a:ext>
                        </a:extLst>
                      </p:cNvPr>
                      <p:cNvSpPr/>
                      <p:nvPr/>
                    </p:nvSpPr>
                    <p:spPr>
                      <a:xfrm>
                        <a:off x="357571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37" name="Flowchart: Connector 436">
                        <a:extLst>
                          <a:ext uri="{FF2B5EF4-FFF2-40B4-BE49-F238E27FC236}">
                            <a16:creationId xmlns:a16="http://schemas.microsoft.com/office/drawing/2014/main" id="{1DB077B7-3356-4872-A730-BA0985A7D7FC}"/>
                          </a:ext>
                        </a:extLst>
                      </p:cNvPr>
                      <p:cNvSpPr/>
                      <p:nvPr/>
                    </p:nvSpPr>
                    <p:spPr>
                      <a:xfrm>
                        <a:off x="387022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38" name="Flowchart: Connector 437">
                        <a:extLst>
                          <a:ext uri="{FF2B5EF4-FFF2-40B4-BE49-F238E27FC236}">
                            <a16:creationId xmlns:a16="http://schemas.microsoft.com/office/drawing/2014/main" id="{607EB29B-915B-4CCA-891D-D5A7BC59F215}"/>
                          </a:ext>
                        </a:extLst>
                      </p:cNvPr>
                      <p:cNvSpPr/>
                      <p:nvPr/>
                    </p:nvSpPr>
                    <p:spPr>
                      <a:xfrm>
                        <a:off x="415957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39" name="Flowchart: Connector 438">
                        <a:extLst>
                          <a:ext uri="{FF2B5EF4-FFF2-40B4-BE49-F238E27FC236}">
                            <a16:creationId xmlns:a16="http://schemas.microsoft.com/office/drawing/2014/main" id="{B915F485-180C-4B83-81BD-931FA1B5E541}"/>
                          </a:ext>
                        </a:extLst>
                      </p:cNvPr>
                      <p:cNvSpPr/>
                      <p:nvPr/>
                    </p:nvSpPr>
                    <p:spPr>
                      <a:xfrm>
                        <a:off x="4447249"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40" name="Flowchart: Connector 439">
                        <a:extLst>
                          <a:ext uri="{FF2B5EF4-FFF2-40B4-BE49-F238E27FC236}">
                            <a16:creationId xmlns:a16="http://schemas.microsoft.com/office/drawing/2014/main" id="{C479BC89-D5C9-41BC-A08D-0E7987DC381B}"/>
                          </a:ext>
                        </a:extLst>
                      </p:cNvPr>
                      <p:cNvSpPr/>
                      <p:nvPr/>
                    </p:nvSpPr>
                    <p:spPr>
                      <a:xfrm>
                        <a:off x="4736584"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41" name="Flowchart: Connector 440">
                        <a:extLst>
                          <a:ext uri="{FF2B5EF4-FFF2-40B4-BE49-F238E27FC236}">
                            <a16:creationId xmlns:a16="http://schemas.microsoft.com/office/drawing/2014/main" id="{5B2C4B48-7852-4E31-8924-746A8FC7FD3E}"/>
                          </a:ext>
                        </a:extLst>
                      </p:cNvPr>
                      <p:cNvSpPr/>
                      <p:nvPr/>
                    </p:nvSpPr>
                    <p:spPr>
                      <a:xfrm>
                        <a:off x="502594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442" name="Straight Connector 441">
                        <a:extLst>
                          <a:ext uri="{FF2B5EF4-FFF2-40B4-BE49-F238E27FC236}">
                            <a16:creationId xmlns:a16="http://schemas.microsoft.com/office/drawing/2014/main" id="{70C2BA5D-2070-4DFF-88B2-EFF2EA9EC8AE}"/>
                          </a:ext>
                        </a:extLst>
                      </p:cNvPr>
                      <p:cNvCxnSpPr>
                        <a:cxnSpLocks/>
                        <a:stCxn id="435" idx="6"/>
                        <a:endCxn id="436" idx="2"/>
                      </p:cNvCxnSpPr>
                      <p:nvPr/>
                    </p:nvCxnSpPr>
                    <p:spPr>
                      <a:xfrm>
                        <a:off x="3516643"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a:extLst>
                          <a:ext uri="{FF2B5EF4-FFF2-40B4-BE49-F238E27FC236}">
                            <a16:creationId xmlns:a16="http://schemas.microsoft.com/office/drawing/2014/main" id="{0A72FB91-D78B-4F5F-AAE8-27070B87C289}"/>
                          </a:ext>
                        </a:extLst>
                      </p:cNvPr>
                      <p:cNvCxnSpPr>
                        <a:cxnSpLocks/>
                        <a:stCxn id="434" idx="6"/>
                        <a:endCxn id="435" idx="2"/>
                      </p:cNvCxnSpPr>
                      <p:nvPr/>
                    </p:nvCxnSpPr>
                    <p:spPr>
                      <a:xfrm>
                        <a:off x="3228970"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a:extLst>
                          <a:ext uri="{FF2B5EF4-FFF2-40B4-BE49-F238E27FC236}">
                            <a16:creationId xmlns:a16="http://schemas.microsoft.com/office/drawing/2014/main" id="{F0AD719E-4120-4CDA-8D70-211CA985DCEB}"/>
                          </a:ext>
                        </a:extLst>
                      </p:cNvPr>
                      <p:cNvCxnSpPr>
                        <a:cxnSpLocks/>
                        <a:stCxn id="436" idx="6"/>
                        <a:endCxn id="437" idx="2"/>
                      </p:cNvCxnSpPr>
                      <p:nvPr/>
                    </p:nvCxnSpPr>
                    <p:spPr>
                      <a:xfrm>
                        <a:off x="3804316" y="1743075"/>
                        <a:ext cx="6590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a:extLst>
                          <a:ext uri="{FF2B5EF4-FFF2-40B4-BE49-F238E27FC236}">
                            <a16:creationId xmlns:a16="http://schemas.microsoft.com/office/drawing/2014/main" id="{7A85B4DD-EF6F-42F3-B90E-9272421711E7}"/>
                          </a:ext>
                        </a:extLst>
                      </p:cNvPr>
                      <p:cNvCxnSpPr>
                        <a:cxnSpLocks/>
                        <a:stCxn id="437" idx="6"/>
                        <a:endCxn id="438" idx="2"/>
                      </p:cNvCxnSpPr>
                      <p:nvPr/>
                    </p:nvCxnSpPr>
                    <p:spPr>
                      <a:xfrm>
                        <a:off x="4098820"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6" name="Straight Connector 445">
                        <a:extLst>
                          <a:ext uri="{FF2B5EF4-FFF2-40B4-BE49-F238E27FC236}">
                            <a16:creationId xmlns:a16="http://schemas.microsoft.com/office/drawing/2014/main" id="{29283860-8E14-4E8C-8C3A-23802C611689}"/>
                          </a:ext>
                        </a:extLst>
                      </p:cNvPr>
                      <p:cNvCxnSpPr>
                        <a:cxnSpLocks/>
                        <a:stCxn id="438" idx="6"/>
                        <a:endCxn id="439" idx="2"/>
                      </p:cNvCxnSpPr>
                      <p:nvPr/>
                    </p:nvCxnSpPr>
                    <p:spPr>
                      <a:xfrm>
                        <a:off x="4388176"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a:extLst>
                          <a:ext uri="{FF2B5EF4-FFF2-40B4-BE49-F238E27FC236}">
                            <a16:creationId xmlns:a16="http://schemas.microsoft.com/office/drawing/2014/main" id="{3CC09D8F-13F2-4BC5-A21A-D5648DAEE0EE}"/>
                          </a:ext>
                        </a:extLst>
                      </p:cNvPr>
                      <p:cNvCxnSpPr>
                        <a:cxnSpLocks/>
                        <a:stCxn id="439" idx="6"/>
                        <a:endCxn id="440" idx="2"/>
                      </p:cNvCxnSpPr>
                      <p:nvPr/>
                    </p:nvCxnSpPr>
                    <p:spPr>
                      <a:xfrm>
                        <a:off x="4675849" y="1743075"/>
                        <a:ext cx="607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a:extLst>
                          <a:ext uri="{FF2B5EF4-FFF2-40B4-BE49-F238E27FC236}">
                            <a16:creationId xmlns:a16="http://schemas.microsoft.com/office/drawing/2014/main" id="{750A90A0-25D4-48C4-860B-8EF782ECEDD2}"/>
                          </a:ext>
                        </a:extLst>
                      </p:cNvPr>
                      <p:cNvCxnSpPr>
                        <a:cxnSpLocks/>
                        <a:stCxn id="440" idx="6"/>
                        <a:endCxn id="441" idx="2"/>
                      </p:cNvCxnSpPr>
                      <p:nvPr/>
                    </p:nvCxnSpPr>
                    <p:spPr>
                      <a:xfrm>
                        <a:off x="4965184"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26" name="Straight Connector 425">
                      <a:extLst>
                        <a:ext uri="{FF2B5EF4-FFF2-40B4-BE49-F238E27FC236}">
                          <a16:creationId xmlns:a16="http://schemas.microsoft.com/office/drawing/2014/main" id="{3E1E040D-E6DC-4441-B7FE-C8A607B7D76B}"/>
                        </a:ext>
                      </a:extLst>
                    </p:cNvPr>
                    <p:cNvCxnSpPr>
                      <a:cxnSpLocks/>
                      <a:stCxn id="434" idx="0"/>
                      <a:endCxn id="449" idx="4"/>
                    </p:cNvCxnSpPr>
                    <p:nvPr/>
                  </p:nvCxnSpPr>
                  <p:spPr>
                    <a:xfrm flipV="1">
                      <a:off x="311467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a:extLst>
                        <a:ext uri="{FF2B5EF4-FFF2-40B4-BE49-F238E27FC236}">
                          <a16:creationId xmlns:a16="http://schemas.microsoft.com/office/drawing/2014/main" id="{6CCAFC8B-88AA-454E-892B-B4B55350D73F}"/>
                        </a:ext>
                      </a:extLst>
                    </p:cNvPr>
                    <p:cNvCxnSpPr>
                      <a:cxnSpLocks/>
                      <a:stCxn id="435" idx="0"/>
                      <a:endCxn id="450" idx="4"/>
                    </p:cNvCxnSpPr>
                    <p:nvPr/>
                  </p:nvCxnSpPr>
                  <p:spPr>
                    <a:xfrm flipV="1">
                      <a:off x="3402343"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a:extLst>
                        <a:ext uri="{FF2B5EF4-FFF2-40B4-BE49-F238E27FC236}">
                          <a16:creationId xmlns:a16="http://schemas.microsoft.com/office/drawing/2014/main" id="{0797A1E4-9F71-4FA9-BFE2-27D3AB284511}"/>
                        </a:ext>
                      </a:extLst>
                    </p:cNvPr>
                    <p:cNvCxnSpPr>
                      <a:cxnSpLocks/>
                      <a:stCxn id="436" idx="0"/>
                      <a:endCxn id="451" idx="4"/>
                    </p:cNvCxnSpPr>
                    <p:nvPr/>
                  </p:nvCxnSpPr>
                  <p:spPr>
                    <a:xfrm flipV="1">
                      <a:off x="3690016"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a:extLst>
                        <a:ext uri="{FF2B5EF4-FFF2-40B4-BE49-F238E27FC236}">
                          <a16:creationId xmlns:a16="http://schemas.microsoft.com/office/drawing/2014/main" id="{D7EC64DA-433D-4B01-9B09-A9C4BFC7DA27}"/>
                        </a:ext>
                      </a:extLst>
                    </p:cNvPr>
                    <p:cNvCxnSpPr>
                      <a:cxnSpLocks/>
                      <a:stCxn id="437" idx="0"/>
                      <a:endCxn id="452" idx="4"/>
                    </p:cNvCxnSpPr>
                    <p:nvPr/>
                  </p:nvCxnSpPr>
                  <p:spPr>
                    <a:xfrm flipV="1">
                      <a:off x="398452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a:extLst>
                        <a:ext uri="{FF2B5EF4-FFF2-40B4-BE49-F238E27FC236}">
                          <a16:creationId xmlns:a16="http://schemas.microsoft.com/office/drawing/2014/main" id="{B03F9ADC-ACB7-4810-BABA-FA31D256799A}"/>
                        </a:ext>
                      </a:extLst>
                    </p:cNvPr>
                    <p:cNvCxnSpPr>
                      <a:cxnSpLocks/>
                      <a:stCxn id="438" idx="0"/>
                      <a:endCxn id="453" idx="4"/>
                    </p:cNvCxnSpPr>
                    <p:nvPr/>
                  </p:nvCxnSpPr>
                  <p:spPr>
                    <a:xfrm flipV="1">
                      <a:off x="4273876"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a:extLst>
                        <a:ext uri="{FF2B5EF4-FFF2-40B4-BE49-F238E27FC236}">
                          <a16:creationId xmlns:a16="http://schemas.microsoft.com/office/drawing/2014/main" id="{F8871960-E40B-4F0C-93CD-C0E8FB3B0EB6}"/>
                        </a:ext>
                      </a:extLst>
                    </p:cNvPr>
                    <p:cNvCxnSpPr>
                      <a:cxnSpLocks/>
                      <a:stCxn id="439" idx="0"/>
                      <a:endCxn id="454" idx="4"/>
                    </p:cNvCxnSpPr>
                    <p:nvPr/>
                  </p:nvCxnSpPr>
                  <p:spPr>
                    <a:xfrm flipV="1">
                      <a:off x="4561549"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a:extLst>
                        <a:ext uri="{FF2B5EF4-FFF2-40B4-BE49-F238E27FC236}">
                          <a16:creationId xmlns:a16="http://schemas.microsoft.com/office/drawing/2014/main" id="{CF732335-CB5D-4053-9905-68EF53A55C9E}"/>
                        </a:ext>
                      </a:extLst>
                    </p:cNvPr>
                    <p:cNvCxnSpPr>
                      <a:cxnSpLocks/>
                      <a:stCxn id="440" idx="0"/>
                      <a:endCxn id="455" idx="4"/>
                    </p:cNvCxnSpPr>
                    <p:nvPr/>
                  </p:nvCxnSpPr>
                  <p:spPr>
                    <a:xfrm flipV="1">
                      <a:off x="4850884"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a:extLst>
                        <a:ext uri="{FF2B5EF4-FFF2-40B4-BE49-F238E27FC236}">
                          <a16:creationId xmlns:a16="http://schemas.microsoft.com/office/drawing/2014/main" id="{707DEB5E-F6F2-487F-8EF4-23C76BD8512A}"/>
                        </a:ext>
                      </a:extLst>
                    </p:cNvPr>
                    <p:cNvCxnSpPr>
                      <a:cxnSpLocks/>
                      <a:stCxn id="441" idx="0"/>
                      <a:endCxn id="456" idx="4"/>
                    </p:cNvCxnSpPr>
                    <p:nvPr/>
                  </p:nvCxnSpPr>
                  <p:spPr>
                    <a:xfrm flipV="1">
                      <a:off x="514024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7" name="Group 366">
                    <a:extLst>
                      <a:ext uri="{FF2B5EF4-FFF2-40B4-BE49-F238E27FC236}">
                        <a16:creationId xmlns:a16="http://schemas.microsoft.com/office/drawing/2014/main" id="{CABD2080-506E-49E1-9BFE-9A534E625D9D}"/>
                      </a:ext>
                    </a:extLst>
                  </p:cNvPr>
                  <p:cNvGrpSpPr/>
                  <p:nvPr/>
                </p:nvGrpSpPr>
                <p:grpSpPr>
                  <a:xfrm>
                    <a:off x="3000370" y="1412022"/>
                    <a:ext cx="2254170" cy="512654"/>
                    <a:chOff x="3000370" y="1628775"/>
                    <a:chExt cx="2254170" cy="512654"/>
                  </a:xfrm>
                  <a:grpFill/>
                </p:grpSpPr>
                <p:grpSp>
                  <p:nvGrpSpPr>
                    <p:cNvPr id="376" name="Group 375">
                      <a:extLst>
                        <a:ext uri="{FF2B5EF4-FFF2-40B4-BE49-F238E27FC236}">
                          <a16:creationId xmlns:a16="http://schemas.microsoft.com/office/drawing/2014/main" id="{283B44FA-2192-4DE5-8599-5E0971FB9218}"/>
                        </a:ext>
                      </a:extLst>
                    </p:cNvPr>
                    <p:cNvGrpSpPr/>
                    <p:nvPr/>
                  </p:nvGrpSpPr>
                  <p:grpSpPr>
                    <a:xfrm>
                      <a:off x="3000370" y="1628775"/>
                      <a:ext cx="2254170" cy="228600"/>
                      <a:chOff x="3000370" y="1628775"/>
                      <a:chExt cx="2254170" cy="228600"/>
                    </a:xfrm>
                    <a:grpFill/>
                  </p:grpSpPr>
                  <p:sp>
                    <p:nvSpPr>
                      <p:cNvPr id="409" name="Flowchart: Connector 408">
                        <a:extLst>
                          <a:ext uri="{FF2B5EF4-FFF2-40B4-BE49-F238E27FC236}">
                            <a16:creationId xmlns:a16="http://schemas.microsoft.com/office/drawing/2014/main" id="{6B299CAE-0013-4FF7-92DE-B288E080B3A2}"/>
                          </a:ext>
                        </a:extLst>
                      </p:cNvPr>
                      <p:cNvSpPr/>
                      <p:nvPr/>
                    </p:nvSpPr>
                    <p:spPr>
                      <a:xfrm>
                        <a:off x="300037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10" name="Flowchart: Connector 409">
                        <a:extLst>
                          <a:ext uri="{FF2B5EF4-FFF2-40B4-BE49-F238E27FC236}">
                            <a16:creationId xmlns:a16="http://schemas.microsoft.com/office/drawing/2014/main" id="{6F30C4CB-C1FC-48D8-B20B-B530CC0091CF}"/>
                          </a:ext>
                        </a:extLst>
                      </p:cNvPr>
                      <p:cNvSpPr/>
                      <p:nvPr/>
                    </p:nvSpPr>
                    <p:spPr>
                      <a:xfrm>
                        <a:off x="3288043"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11" name="Flowchart: Connector 410">
                        <a:extLst>
                          <a:ext uri="{FF2B5EF4-FFF2-40B4-BE49-F238E27FC236}">
                            <a16:creationId xmlns:a16="http://schemas.microsoft.com/office/drawing/2014/main" id="{03B9C72C-6654-4846-B58F-4CF8102DF4B0}"/>
                          </a:ext>
                        </a:extLst>
                      </p:cNvPr>
                      <p:cNvSpPr/>
                      <p:nvPr/>
                    </p:nvSpPr>
                    <p:spPr>
                      <a:xfrm>
                        <a:off x="357571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12" name="Flowchart: Connector 411">
                        <a:extLst>
                          <a:ext uri="{FF2B5EF4-FFF2-40B4-BE49-F238E27FC236}">
                            <a16:creationId xmlns:a16="http://schemas.microsoft.com/office/drawing/2014/main" id="{F46749F8-4C3A-4666-8342-9DE17C2190CA}"/>
                          </a:ext>
                        </a:extLst>
                      </p:cNvPr>
                      <p:cNvSpPr/>
                      <p:nvPr/>
                    </p:nvSpPr>
                    <p:spPr>
                      <a:xfrm>
                        <a:off x="387022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13" name="Flowchart: Connector 412">
                        <a:extLst>
                          <a:ext uri="{FF2B5EF4-FFF2-40B4-BE49-F238E27FC236}">
                            <a16:creationId xmlns:a16="http://schemas.microsoft.com/office/drawing/2014/main" id="{96D0A6A6-E1E9-4BDA-A2EB-6D19006EC955}"/>
                          </a:ext>
                        </a:extLst>
                      </p:cNvPr>
                      <p:cNvSpPr/>
                      <p:nvPr/>
                    </p:nvSpPr>
                    <p:spPr>
                      <a:xfrm>
                        <a:off x="415957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14" name="Flowchart: Connector 413">
                        <a:extLst>
                          <a:ext uri="{FF2B5EF4-FFF2-40B4-BE49-F238E27FC236}">
                            <a16:creationId xmlns:a16="http://schemas.microsoft.com/office/drawing/2014/main" id="{DA127CE3-DAAD-4B1E-B0A1-04E8B195EBEF}"/>
                          </a:ext>
                        </a:extLst>
                      </p:cNvPr>
                      <p:cNvSpPr/>
                      <p:nvPr/>
                    </p:nvSpPr>
                    <p:spPr>
                      <a:xfrm>
                        <a:off x="4447249"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15" name="Flowchart: Connector 414">
                        <a:extLst>
                          <a:ext uri="{FF2B5EF4-FFF2-40B4-BE49-F238E27FC236}">
                            <a16:creationId xmlns:a16="http://schemas.microsoft.com/office/drawing/2014/main" id="{231F4B63-6C58-4546-B5C3-F718A3D41166}"/>
                          </a:ext>
                        </a:extLst>
                      </p:cNvPr>
                      <p:cNvSpPr/>
                      <p:nvPr/>
                    </p:nvSpPr>
                    <p:spPr>
                      <a:xfrm>
                        <a:off x="4736584"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16" name="Flowchart: Connector 415">
                        <a:extLst>
                          <a:ext uri="{FF2B5EF4-FFF2-40B4-BE49-F238E27FC236}">
                            <a16:creationId xmlns:a16="http://schemas.microsoft.com/office/drawing/2014/main" id="{45A89852-A169-4BA3-933F-907B6C5D038F}"/>
                          </a:ext>
                        </a:extLst>
                      </p:cNvPr>
                      <p:cNvSpPr/>
                      <p:nvPr/>
                    </p:nvSpPr>
                    <p:spPr>
                      <a:xfrm>
                        <a:off x="502594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417" name="Straight Connector 416">
                        <a:extLst>
                          <a:ext uri="{FF2B5EF4-FFF2-40B4-BE49-F238E27FC236}">
                            <a16:creationId xmlns:a16="http://schemas.microsoft.com/office/drawing/2014/main" id="{6D58E818-DDD9-4D12-BB70-50E27580AB4B}"/>
                          </a:ext>
                        </a:extLst>
                      </p:cNvPr>
                      <p:cNvCxnSpPr>
                        <a:cxnSpLocks/>
                        <a:stCxn id="410" idx="6"/>
                        <a:endCxn id="411" idx="2"/>
                      </p:cNvCxnSpPr>
                      <p:nvPr/>
                    </p:nvCxnSpPr>
                    <p:spPr>
                      <a:xfrm>
                        <a:off x="3516643"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846DD0C2-18B4-41E2-9245-CD910A05623A}"/>
                          </a:ext>
                        </a:extLst>
                      </p:cNvPr>
                      <p:cNvCxnSpPr>
                        <a:cxnSpLocks/>
                        <a:stCxn id="409" idx="6"/>
                        <a:endCxn id="410" idx="2"/>
                      </p:cNvCxnSpPr>
                      <p:nvPr/>
                    </p:nvCxnSpPr>
                    <p:spPr>
                      <a:xfrm>
                        <a:off x="3228970"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a:extLst>
                          <a:ext uri="{FF2B5EF4-FFF2-40B4-BE49-F238E27FC236}">
                            <a16:creationId xmlns:a16="http://schemas.microsoft.com/office/drawing/2014/main" id="{0B30D869-8696-4159-9201-9CB34BA34F24}"/>
                          </a:ext>
                        </a:extLst>
                      </p:cNvPr>
                      <p:cNvCxnSpPr>
                        <a:cxnSpLocks/>
                        <a:stCxn id="411" idx="6"/>
                        <a:endCxn id="412" idx="2"/>
                      </p:cNvCxnSpPr>
                      <p:nvPr/>
                    </p:nvCxnSpPr>
                    <p:spPr>
                      <a:xfrm>
                        <a:off x="3804316" y="1743075"/>
                        <a:ext cx="6590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a:extLst>
                          <a:ext uri="{FF2B5EF4-FFF2-40B4-BE49-F238E27FC236}">
                            <a16:creationId xmlns:a16="http://schemas.microsoft.com/office/drawing/2014/main" id="{9C1B2FEF-AA33-4774-AEE1-1B46753390E5}"/>
                          </a:ext>
                        </a:extLst>
                      </p:cNvPr>
                      <p:cNvCxnSpPr>
                        <a:cxnSpLocks/>
                        <a:stCxn id="412" idx="6"/>
                        <a:endCxn id="413" idx="2"/>
                      </p:cNvCxnSpPr>
                      <p:nvPr/>
                    </p:nvCxnSpPr>
                    <p:spPr>
                      <a:xfrm>
                        <a:off x="4098820"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a:extLst>
                          <a:ext uri="{FF2B5EF4-FFF2-40B4-BE49-F238E27FC236}">
                            <a16:creationId xmlns:a16="http://schemas.microsoft.com/office/drawing/2014/main" id="{B5C90A17-E163-4C4A-9397-14C16A2C749B}"/>
                          </a:ext>
                        </a:extLst>
                      </p:cNvPr>
                      <p:cNvCxnSpPr>
                        <a:cxnSpLocks/>
                        <a:stCxn id="413" idx="6"/>
                        <a:endCxn id="414" idx="2"/>
                      </p:cNvCxnSpPr>
                      <p:nvPr/>
                    </p:nvCxnSpPr>
                    <p:spPr>
                      <a:xfrm>
                        <a:off x="4388176"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3875F5C5-D09D-41AD-900A-7CEB4B1382F0}"/>
                          </a:ext>
                        </a:extLst>
                      </p:cNvPr>
                      <p:cNvCxnSpPr>
                        <a:cxnSpLocks/>
                        <a:stCxn id="414" idx="6"/>
                        <a:endCxn id="415" idx="2"/>
                      </p:cNvCxnSpPr>
                      <p:nvPr/>
                    </p:nvCxnSpPr>
                    <p:spPr>
                      <a:xfrm>
                        <a:off x="4675849" y="1743075"/>
                        <a:ext cx="607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D427377B-6706-4DB0-BE70-D8717F35EF49}"/>
                          </a:ext>
                        </a:extLst>
                      </p:cNvPr>
                      <p:cNvCxnSpPr>
                        <a:cxnSpLocks/>
                        <a:stCxn id="415" idx="6"/>
                        <a:endCxn id="416" idx="2"/>
                      </p:cNvCxnSpPr>
                      <p:nvPr/>
                    </p:nvCxnSpPr>
                    <p:spPr>
                      <a:xfrm>
                        <a:off x="4965184"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7" name="Group 376">
                      <a:extLst>
                        <a:ext uri="{FF2B5EF4-FFF2-40B4-BE49-F238E27FC236}">
                          <a16:creationId xmlns:a16="http://schemas.microsoft.com/office/drawing/2014/main" id="{F5474980-8D31-4AB8-B816-558FB2B9FA2B}"/>
                        </a:ext>
                      </a:extLst>
                    </p:cNvPr>
                    <p:cNvGrpSpPr/>
                    <p:nvPr/>
                  </p:nvGrpSpPr>
                  <p:grpSpPr>
                    <a:xfrm>
                      <a:off x="3000370" y="1912829"/>
                      <a:ext cx="2254170" cy="228600"/>
                      <a:chOff x="3000370" y="1628775"/>
                      <a:chExt cx="2254170" cy="228600"/>
                    </a:xfrm>
                    <a:grpFill/>
                  </p:grpSpPr>
                  <p:sp>
                    <p:nvSpPr>
                      <p:cNvPr id="386" name="Flowchart: Connector 385">
                        <a:extLst>
                          <a:ext uri="{FF2B5EF4-FFF2-40B4-BE49-F238E27FC236}">
                            <a16:creationId xmlns:a16="http://schemas.microsoft.com/office/drawing/2014/main" id="{9D2F7523-308D-42BF-80CD-323D231265C0}"/>
                          </a:ext>
                        </a:extLst>
                      </p:cNvPr>
                      <p:cNvSpPr/>
                      <p:nvPr/>
                    </p:nvSpPr>
                    <p:spPr>
                      <a:xfrm>
                        <a:off x="300037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87" name="Flowchart: Connector 386">
                        <a:extLst>
                          <a:ext uri="{FF2B5EF4-FFF2-40B4-BE49-F238E27FC236}">
                            <a16:creationId xmlns:a16="http://schemas.microsoft.com/office/drawing/2014/main" id="{E1B5BC41-817C-4C7E-A1D0-38959A19EE22}"/>
                          </a:ext>
                        </a:extLst>
                      </p:cNvPr>
                      <p:cNvSpPr/>
                      <p:nvPr/>
                    </p:nvSpPr>
                    <p:spPr>
                      <a:xfrm>
                        <a:off x="3288043"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88" name="Flowchart: Connector 387">
                        <a:extLst>
                          <a:ext uri="{FF2B5EF4-FFF2-40B4-BE49-F238E27FC236}">
                            <a16:creationId xmlns:a16="http://schemas.microsoft.com/office/drawing/2014/main" id="{D754D342-9A04-4BED-A26A-A52FB6EC345F}"/>
                          </a:ext>
                        </a:extLst>
                      </p:cNvPr>
                      <p:cNvSpPr/>
                      <p:nvPr/>
                    </p:nvSpPr>
                    <p:spPr>
                      <a:xfrm>
                        <a:off x="357571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89" name="Flowchart: Connector 388">
                        <a:extLst>
                          <a:ext uri="{FF2B5EF4-FFF2-40B4-BE49-F238E27FC236}">
                            <a16:creationId xmlns:a16="http://schemas.microsoft.com/office/drawing/2014/main" id="{10A80F49-7F7F-40B9-A7B6-C4D357F28C3D}"/>
                          </a:ext>
                        </a:extLst>
                      </p:cNvPr>
                      <p:cNvSpPr/>
                      <p:nvPr/>
                    </p:nvSpPr>
                    <p:spPr>
                      <a:xfrm>
                        <a:off x="387022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90" name="Flowchart: Connector 389">
                        <a:extLst>
                          <a:ext uri="{FF2B5EF4-FFF2-40B4-BE49-F238E27FC236}">
                            <a16:creationId xmlns:a16="http://schemas.microsoft.com/office/drawing/2014/main" id="{DE534849-0997-4215-93E5-07EA1DA1CE07}"/>
                          </a:ext>
                        </a:extLst>
                      </p:cNvPr>
                      <p:cNvSpPr/>
                      <p:nvPr/>
                    </p:nvSpPr>
                    <p:spPr>
                      <a:xfrm>
                        <a:off x="415957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91" name="Flowchart: Connector 390">
                        <a:extLst>
                          <a:ext uri="{FF2B5EF4-FFF2-40B4-BE49-F238E27FC236}">
                            <a16:creationId xmlns:a16="http://schemas.microsoft.com/office/drawing/2014/main" id="{24726318-F4E8-445B-8907-0E42DC6EEAB2}"/>
                          </a:ext>
                        </a:extLst>
                      </p:cNvPr>
                      <p:cNvSpPr/>
                      <p:nvPr/>
                    </p:nvSpPr>
                    <p:spPr>
                      <a:xfrm>
                        <a:off x="4447249"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92" name="Flowchart: Connector 391">
                        <a:extLst>
                          <a:ext uri="{FF2B5EF4-FFF2-40B4-BE49-F238E27FC236}">
                            <a16:creationId xmlns:a16="http://schemas.microsoft.com/office/drawing/2014/main" id="{30EA79E8-D170-442B-8619-7EB310311F25}"/>
                          </a:ext>
                        </a:extLst>
                      </p:cNvPr>
                      <p:cNvSpPr/>
                      <p:nvPr/>
                    </p:nvSpPr>
                    <p:spPr>
                      <a:xfrm>
                        <a:off x="4736584"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94" name="Flowchart: Connector 393">
                        <a:extLst>
                          <a:ext uri="{FF2B5EF4-FFF2-40B4-BE49-F238E27FC236}">
                            <a16:creationId xmlns:a16="http://schemas.microsoft.com/office/drawing/2014/main" id="{519827E0-34C8-4158-98CB-441175C2A15D}"/>
                          </a:ext>
                        </a:extLst>
                      </p:cNvPr>
                      <p:cNvSpPr/>
                      <p:nvPr/>
                    </p:nvSpPr>
                    <p:spPr>
                      <a:xfrm>
                        <a:off x="502594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396" name="Straight Connector 395">
                        <a:extLst>
                          <a:ext uri="{FF2B5EF4-FFF2-40B4-BE49-F238E27FC236}">
                            <a16:creationId xmlns:a16="http://schemas.microsoft.com/office/drawing/2014/main" id="{7BC930C4-CB00-4382-85C8-A6EF715073AE}"/>
                          </a:ext>
                        </a:extLst>
                      </p:cNvPr>
                      <p:cNvCxnSpPr>
                        <a:cxnSpLocks/>
                        <a:stCxn id="387" idx="6"/>
                        <a:endCxn id="388" idx="2"/>
                      </p:cNvCxnSpPr>
                      <p:nvPr/>
                    </p:nvCxnSpPr>
                    <p:spPr>
                      <a:xfrm>
                        <a:off x="3516643"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712AFB33-555A-48D6-A3DE-3F76D22115B5}"/>
                          </a:ext>
                        </a:extLst>
                      </p:cNvPr>
                      <p:cNvCxnSpPr>
                        <a:cxnSpLocks/>
                        <a:stCxn id="386" idx="6"/>
                        <a:endCxn id="387" idx="2"/>
                      </p:cNvCxnSpPr>
                      <p:nvPr/>
                    </p:nvCxnSpPr>
                    <p:spPr>
                      <a:xfrm>
                        <a:off x="3228970"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AA1C0D5F-3ACD-4219-9D9E-D555E9723A0F}"/>
                          </a:ext>
                        </a:extLst>
                      </p:cNvPr>
                      <p:cNvCxnSpPr>
                        <a:cxnSpLocks/>
                        <a:stCxn id="388" idx="6"/>
                        <a:endCxn id="389" idx="2"/>
                      </p:cNvCxnSpPr>
                      <p:nvPr/>
                    </p:nvCxnSpPr>
                    <p:spPr>
                      <a:xfrm>
                        <a:off x="3804316" y="1743075"/>
                        <a:ext cx="6590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26B021D5-BE70-4007-9E42-F0379B23D0A6}"/>
                          </a:ext>
                        </a:extLst>
                      </p:cNvPr>
                      <p:cNvCxnSpPr>
                        <a:cxnSpLocks/>
                        <a:stCxn id="389" idx="6"/>
                        <a:endCxn id="390" idx="2"/>
                      </p:cNvCxnSpPr>
                      <p:nvPr/>
                    </p:nvCxnSpPr>
                    <p:spPr>
                      <a:xfrm>
                        <a:off x="4098820"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81C34E87-83A7-48D9-B8F4-F794E9C245AE}"/>
                          </a:ext>
                        </a:extLst>
                      </p:cNvPr>
                      <p:cNvCxnSpPr>
                        <a:cxnSpLocks/>
                        <a:stCxn id="390" idx="6"/>
                        <a:endCxn id="391" idx="2"/>
                      </p:cNvCxnSpPr>
                      <p:nvPr/>
                    </p:nvCxnSpPr>
                    <p:spPr>
                      <a:xfrm>
                        <a:off x="4388176"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B0F521C9-8E29-4C84-86F2-A86954342DE1}"/>
                          </a:ext>
                        </a:extLst>
                      </p:cNvPr>
                      <p:cNvCxnSpPr>
                        <a:cxnSpLocks/>
                        <a:stCxn id="391" idx="6"/>
                        <a:endCxn id="392" idx="2"/>
                      </p:cNvCxnSpPr>
                      <p:nvPr/>
                    </p:nvCxnSpPr>
                    <p:spPr>
                      <a:xfrm>
                        <a:off x="4675849" y="1743075"/>
                        <a:ext cx="607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6928CE38-5FAF-4089-A2B2-D612861413C4}"/>
                          </a:ext>
                        </a:extLst>
                      </p:cNvPr>
                      <p:cNvCxnSpPr>
                        <a:cxnSpLocks/>
                        <a:stCxn id="392" idx="6"/>
                        <a:endCxn id="394" idx="2"/>
                      </p:cNvCxnSpPr>
                      <p:nvPr/>
                    </p:nvCxnSpPr>
                    <p:spPr>
                      <a:xfrm>
                        <a:off x="4965184"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78" name="Straight Connector 377">
                      <a:extLst>
                        <a:ext uri="{FF2B5EF4-FFF2-40B4-BE49-F238E27FC236}">
                          <a16:creationId xmlns:a16="http://schemas.microsoft.com/office/drawing/2014/main" id="{F4C359D7-CB5D-42EF-9CDE-BBBAF903F506}"/>
                        </a:ext>
                      </a:extLst>
                    </p:cNvPr>
                    <p:cNvCxnSpPr>
                      <a:cxnSpLocks/>
                      <a:stCxn id="386" idx="0"/>
                      <a:endCxn id="409" idx="4"/>
                    </p:cNvCxnSpPr>
                    <p:nvPr/>
                  </p:nvCxnSpPr>
                  <p:spPr>
                    <a:xfrm flipV="1">
                      <a:off x="311467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48EA9AAB-B67E-4B74-B703-EC3E871C14DB}"/>
                        </a:ext>
                      </a:extLst>
                    </p:cNvPr>
                    <p:cNvCxnSpPr>
                      <a:cxnSpLocks/>
                      <a:stCxn id="387" idx="0"/>
                      <a:endCxn id="410" idx="4"/>
                    </p:cNvCxnSpPr>
                    <p:nvPr/>
                  </p:nvCxnSpPr>
                  <p:spPr>
                    <a:xfrm flipV="1">
                      <a:off x="3402343"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655115E1-2D4C-4270-A066-F27402CA4F7E}"/>
                        </a:ext>
                      </a:extLst>
                    </p:cNvPr>
                    <p:cNvCxnSpPr>
                      <a:cxnSpLocks/>
                      <a:stCxn id="388" idx="0"/>
                      <a:endCxn id="411" idx="4"/>
                    </p:cNvCxnSpPr>
                    <p:nvPr/>
                  </p:nvCxnSpPr>
                  <p:spPr>
                    <a:xfrm flipV="1">
                      <a:off x="3690016"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AF1D9296-8782-43F5-941E-F3BB47CF5755}"/>
                        </a:ext>
                      </a:extLst>
                    </p:cNvPr>
                    <p:cNvCxnSpPr>
                      <a:cxnSpLocks/>
                      <a:stCxn id="389" idx="0"/>
                      <a:endCxn id="412" idx="4"/>
                    </p:cNvCxnSpPr>
                    <p:nvPr/>
                  </p:nvCxnSpPr>
                  <p:spPr>
                    <a:xfrm flipV="1">
                      <a:off x="398452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6A0B4BA8-E4E2-462D-8102-1255B7CC9F95}"/>
                        </a:ext>
                      </a:extLst>
                    </p:cNvPr>
                    <p:cNvCxnSpPr>
                      <a:cxnSpLocks/>
                      <a:stCxn id="390" idx="0"/>
                      <a:endCxn id="413" idx="4"/>
                    </p:cNvCxnSpPr>
                    <p:nvPr/>
                  </p:nvCxnSpPr>
                  <p:spPr>
                    <a:xfrm flipV="1">
                      <a:off x="4273876"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2D11659D-16E1-4A8F-9331-EFFB3ED4BC4E}"/>
                        </a:ext>
                      </a:extLst>
                    </p:cNvPr>
                    <p:cNvCxnSpPr>
                      <a:cxnSpLocks/>
                      <a:stCxn id="391" idx="0"/>
                      <a:endCxn id="414" idx="4"/>
                    </p:cNvCxnSpPr>
                    <p:nvPr/>
                  </p:nvCxnSpPr>
                  <p:spPr>
                    <a:xfrm flipV="1">
                      <a:off x="4561549"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DE2CEAFD-BCC0-45AD-B104-61030F063B1F}"/>
                        </a:ext>
                      </a:extLst>
                    </p:cNvPr>
                    <p:cNvCxnSpPr>
                      <a:cxnSpLocks/>
                      <a:stCxn id="392" idx="0"/>
                      <a:endCxn id="415" idx="4"/>
                    </p:cNvCxnSpPr>
                    <p:nvPr/>
                  </p:nvCxnSpPr>
                  <p:spPr>
                    <a:xfrm flipV="1">
                      <a:off x="4850884"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4417B8E8-4224-49B1-A2EA-13DDBD3CD170}"/>
                        </a:ext>
                      </a:extLst>
                    </p:cNvPr>
                    <p:cNvCxnSpPr>
                      <a:cxnSpLocks/>
                      <a:stCxn id="394" idx="0"/>
                      <a:endCxn id="416" idx="4"/>
                    </p:cNvCxnSpPr>
                    <p:nvPr/>
                  </p:nvCxnSpPr>
                  <p:spPr>
                    <a:xfrm flipV="1">
                      <a:off x="514024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68" name="Straight Connector 367">
                    <a:extLst>
                      <a:ext uri="{FF2B5EF4-FFF2-40B4-BE49-F238E27FC236}">
                        <a16:creationId xmlns:a16="http://schemas.microsoft.com/office/drawing/2014/main" id="{91FCFA4B-527E-45CC-A1F2-3209B382460E}"/>
                      </a:ext>
                    </a:extLst>
                  </p:cNvPr>
                  <p:cNvCxnSpPr>
                    <a:cxnSpLocks/>
                    <a:stCxn id="409" idx="0"/>
                    <a:endCxn id="434" idx="4"/>
                  </p:cNvCxnSpPr>
                  <p:nvPr/>
                </p:nvCxnSpPr>
                <p:spPr>
                  <a:xfrm flipV="1">
                    <a:off x="3114670"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1943D23B-FCCF-4D55-BBA1-0C5253FF0E14}"/>
                      </a:ext>
                    </a:extLst>
                  </p:cNvPr>
                  <p:cNvCxnSpPr>
                    <a:cxnSpLocks/>
                    <a:stCxn id="410" idx="0"/>
                    <a:endCxn id="435" idx="4"/>
                  </p:cNvCxnSpPr>
                  <p:nvPr/>
                </p:nvCxnSpPr>
                <p:spPr>
                  <a:xfrm flipV="1">
                    <a:off x="3402343"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8973EE65-5132-4629-BD8F-7956DAFD2E6E}"/>
                      </a:ext>
                    </a:extLst>
                  </p:cNvPr>
                  <p:cNvCxnSpPr>
                    <a:cxnSpLocks/>
                    <a:stCxn id="412" idx="0"/>
                    <a:endCxn id="437" idx="4"/>
                  </p:cNvCxnSpPr>
                  <p:nvPr/>
                </p:nvCxnSpPr>
                <p:spPr>
                  <a:xfrm flipV="1">
                    <a:off x="3984520"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6266DAA1-31FD-4228-A480-62C800C670AB}"/>
                      </a:ext>
                    </a:extLst>
                  </p:cNvPr>
                  <p:cNvCxnSpPr>
                    <a:cxnSpLocks/>
                    <a:stCxn id="411" idx="0"/>
                    <a:endCxn id="436" idx="4"/>
                  </p:cNvCxnSpPr>
                  <p:nvPr/>
                </p:nvCxnSpPr>
                <p:spPr>
                  <a:xfrm flipV="1">
                    <a:off x="3690016"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E02E3250-9E84-464C-855B-C67A4612B640}"/>
                      </a:ext>
                    </a:extLst>
                  </p:cNvPr>
                  <p:cNvCxnSpPr>
                    <a:cxnSpLocks/>
                    <a:stCxn id="413" idx="0"/>
                    <a:endCxn id="438" idx="4"/>
                  </p:cNvCxnSpPr>
                  <p:nvPr/>
                </p:nvCxnSpPr>
                <p:spPr>
                  <a:xfrm flipV="1">
                    <a:off x="4273876"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D5FF1053-41EB-485B-8C1F-980714A6D084}"/>
                      </a:ext>
                    </a:extLst>
                  </p:cNvPr>
                  <p:cNvCxnSpPr>
                    <a:cxnSpLocks/>
                    <a:stCxn id="414" idx="0"/>
                    <a:endCxn id="439" idx="4"/>
                  </p:cNvCxnSpPr>
                  <p:nvPr/>
                </p:nvCxnSpPr>
                <p:spPr>
                  <a:xfrm flipV="1">
                    <a:off x="4561549"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AD32EFC5-8EC9-4399-97AF-746E2C3871C4}"/>
                      </a:ext>
                    </a:extLst>
                  </p:cNvPr>
                  <p:cNvCxnSpPr>
                    <a:cxnSpLocks/>
                    <a:stCxn id="415" idx="0"/>
                    <a:endCxn id="440" idx="4"/>
                  </p:cNvCxnSpPr>
                  <p:nvPr/>
                </p:nvCxnSpPr>
                <p:spPr>
                  <a:xfrm flipV="1">
                    <a:off x="4850884"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60796D2E-5C2D-462F-876D-63F9CF3EB525}"/>
                      </a:ext>
                    </a:extLst>
                  </p:cNvPr>
                  <p:cNvCxnSpPr>
                    <a:cxnSpLocks/>
                    <a:stCxn id="416" idx="0"/>
                    <a:endCxn id="441" idx="4"/>
                  </p:cNvCxnSpPr>
                  <p:nvPr/>
                </p:nvCxnSpPr>
                <p:spPr>
                  <a:xfrm flipV="1">
                    <a:off x="5140240"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7" name="Group 266">
                  <a:extLst>
                    <a:ext uri="{FF2B5EF4-FFF2-40B4-BE49-F238E27FC236}">
                      <a16:creationId xmlns:a16="http://schemas.microsoft.com/office/drawing/2014/main" id="{4AD09C8F-4DE1-47B1-9C51-19AF5C225774}"/>
                    </a:ext>
                  </a:extLst>
                </p:cNvPr>
                <p:cNvGrpSpPr/>
                <p:nvPr/>
              </p:nvGrpSpPr>
              <p:grpSpPr>
                <a:xfrm>
                  <a:off x="3000370" y="1974187"/>
                  <a:ext cx="2254170" cy="1080761"/>
                  <a:chOff x="3000370" y="843915"/>
                  <a:chExt cx="2254170" cy="1080761"/>
                </a:xfrm>
                <a:grpFill/>
              </p:grpSpPr>
              <p:grpSp>
                <p:nvGrpSpPr>
                  <p:cNvPr id="276" name="Group 275">
                    <a:extLst>
                      <a:ext uri="{FF2B5EF4-FFF2-40B4-BE49-F238E27FC236}">
                        <a16:creationId xmlns:a16="http://schemas.microsoft.com/office/drawing/2014/main" id="{0BDF5C9F-D391-4744-9DA4-08F6B0C48F18}"/>
                      </a:ext>
                    </a:extLst>
                  </p:cNvPr>
                  <p:cNvGrpSpPr/>
                  <p:nvPr/>
                </p:nvGrpSpPr>
                <p:grpSpPr>
                  <a:xfrm>
                    <a:off x="3000370" y="843915"/>
                    <a:ext cx="2254170" cy="512654"/>
                    <a:chOff x="3000370" y="1628775"/>
                    <a:chExt cx="2254170" cy="512654"/>
                  </a:xfrm>
                  <a:grpFill/>
                </p:grpSpPr>
                <p:grpSp>
                  <p:nvGrpSpPr>
                    <p:cNvPr id="326" name="Group 325">
                      <a:extLst>
                        <a:ext uri="{FF2B5EF4-FFF2-40B4-BE49-F238E27FC236}">
                          <a16:creationId xmlns:a16="http://schemas.microsoft.com/office/drawing/2014/main" id="{DB2929C1-3D14-41E5-9D20-519C25037248}"/>
                        </a:ext>
                      </a:extLst>
                    </p:cNvPr>
                    <p:cNvGrpSpPr/>
                    <p:nvPr/>
                  </p:nvGrpSpPr>
                  <p:grpSpPr>
                    <a:xfrm>
                      <a:off x="3000370" y="1628775"/>
                      <a:ext cx="2254170" cy="228600"/>
                      <a:chOff x="3000370" y="1628775"/>
                      <a:chExt cx="2254170" cy="228600"/>
                    </a:xfrm>
                    <a:grpFill/>
                  </p:grpSpPr>
                  <p:sp>
                    <p:nvSpPr>
                      <p:cNvPr id="351" name="Flowchart: Connector 350">
                        <a:extLst>
                          <a:ext uri="{FF2B5EF4-FFF2-40B4-BE49-F238E27FC236}">
                            <a16:creationId xmlns:a16="http://schemas.microsoft.com/office/drawing/2014/main" id="{9B9B98A0-C645-4CA2-BB8E-48B10D5C7D1E}"/>
                          </a:ext>
                        </a:extLst>
                      </p:cNvPr>
                      <p:cNvSpPr/>
                      <p:nvPr/>
                    </p:nvSpPr>
                    <p:spPr>
                      <a:xfrm>
                        <a:off x="300037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52" name="Flowchart: Connector 351">
                        <a:extLst>
                          <a:ext uri="{FF2B5EF4-FFF2-40B4-BE49-F238E27FC236}">
                            <a16:creationId xmlns:a16="http://schemas.microsoft.com/office/drawing/2014/main" id="{A273DF35-3938-4537-9926-781CB0019892}"/>
                          </a:ext>
                        </a:extLst>
                      </p:cNvPr>
                      <p:cNvSpPr/>
                      <p:nvPr/>
                    </p:nvSpPr>
                    <p:spPr>
                      <a:xfrm>
                        <a:off x="3288043"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53" name="Flowchart: Connector 352">
                        <a:extLst>
                          <a:ext uri="{FF2B5EF4-FFF2-40B4-BE49-F238E27FC236}">
                            <a16:creationId xmlns:a16="http://schemas.microsoft.com/office/drawing/2014/main" id="{A9E6970F-4458-419F-93E9-DCC77FC9EC7B}"/>
                          </a:ext>
                        </a:extLst>
                      </p:cNvPr>
                      <p:cNvSpPr/>
                      <p:nvPr/>
                    </p:nvSpPr>
                    <p:spPr>
                      <a:xfrm>
                        <a:off x="357571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54" name="Flowchart: Connector 353">
                        <a:extLst>
                          <a:ext uri="{FF2B5EF4-FFF2-40B4-BE49-F238E27FC236}">
                            <a16:creationId xmlns:a16="http://schemas.microsoft.com/office/drawing/2014/main" id="{CEC29356-17ED-47D3-B1C4-EA006231C343}"/>
                          </a:ext>
                        </a:extLst>
                      </p:cNvPr>
                      <p:cNvSpPr/>
                      <p:nvPr/>
                    </p:nvSpPr>
                    <p:spPr>
                      <a:xfrm>
                        <a:off x="387022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55" name="Flowchart: Connector 354">
                        <a:extLst>
                          <a:ext uri="{FF2B5EF4-FFF2-40B4-BE49-F238E27FC236}">
                            <a16:creationId xmlns:a16="http://schemas.microsoft.com/office/drawing/2014/main" id="{16BCA2B5-176F-442A-A6E0-19479BE86B36}"/>
                          </a:ext>
                        </a:extLst>
                      </p:cNvPr>
                      <p:cNvSpPr/>
                      <p:nvPr/>
                    </p:nvSpPr>
                    <p:spPr>
                      <a:xfrm>
                        <a:off x="415957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56" name="Flowchart: Connector 355">
                        <a:extLst>
                          <a:ext uri="{FF2B5EF4-FFF2-40B4-BE49-F238E27FC236}">
                            <a16:creationId xmlns:a16="http://schemas.microsoft.com/office/drawing/2014/main" id="{9A7C5310-B49A-465E-BACA-BE7B1EAB6CE4}"/>
                          </a:ext>
                        </a:extLst>
                      </p:cNvPr>
                      <p:cNvSpPr/>
                      <p:nvPr/>
                    </p:nvSpPr>
                    <p:spPr>
                      <a:xfrm>
                        <a:off x="4447249"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57" name="Flowchart: Connector 356">
                        <a:extLst>
                          <a:ext uri="{FF2B5EF4-FFF2-40B4-BE49-F238E27FC236}">
                            <a16:creationId xmlns:a16="http://schemas.microsoft.com/office/drawing/2014/main" id="{9130D03D-89B4-4C88-88A3-01A73205EC37}"/>
                          </a:ext>
                        </a:extLst>
                      </p:cNvPr>
                      <p:cNvSpPr/>
                      <p:nvPr/>
                    </p:nvSpPr>
                    <p:spPr>
                      <a:xfrm>
                        <a:off x="4736584"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58" name="Flowchart: Connector 357">
                        <a:extLst>
                          <a:ext uri="{FF2B5EF4-FFF2-40B4-BE49-F238E27FC236}">
                            <a16:creationId xmlns:a16="http://schemas.microsoft.com/office/drawing/2014/main" id="{313A6009-D9B2-4595-AFC0-5E781FC4F420}"/>
                          </a:ext>
                        </a:extLst>
                      </p:cNvPr>
                      <p:cNvSpPr/>
                      <p:nvPr/>
                    </p:nvSpPr>
                    <p:spPr>
                      <a:xfrm>
                        <a:off x="502594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359" name="Straight Connector 358">
                        <a:extLst>
                          <a:ext uri="{FF2B5EF4-FFF2-40B4-BE49-F238E27FC236}">
                            <a16:creationId xmlns:a16="http://schemas.microsoft.com/office/drawing/2014/main" id="{226B7C15-4CAF-4CEC-99F0-E7F628F07BCE}"/>
                          </a:ext>
                        </a:extLst>
                      </p:cNvPr>
                      <p:cNvCxnSpPr>
                        <a:cxnSpLocks/>
                        <a:stCxn id="352" idx="6"/>
                        <a:endCxn id="353" idx="2"/>
                      </p:cNvCxnSpPr>
                      <p:nvPr/>
                    </p:nvCxnSpPr>
                    <p:spPr>
                      <a:xfrm>
                        <a:off x="3516643"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B3FE8B28-7863-4039-86DB-181E893A6880}"/>
                          </a:ext>
                        </a:extLst>
                      </p:cNvPr>
                      <p:cNvCxnSpPr>
                        <a:cxnSpLocks/>
                        <a:stCxn id="351" idx="6"/>
                        <a:endCxn id="352" idx="2"/>
                      </p:cNvCxnSpPr>
                      <p:nvPr/>
                    </p:nvCxnSpPr>
                    <p:spPr>
                      <a:xfrm>
                        <a:off x="3228970"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AA08E072-7755-440C-B5DB-E7A847655168}"/>
                          </a:ext>
                        </a:extLst>
                      </p:cNvPr>
                      <p:cNvCxnSpPr>
                        <a:cxnSpLocks/>
                        <a:stCxn id="353" idx="6"/>
                        <a:endCxn id="354" idx="2"/>
                      </p:cNvCxnSpPr>
                      <p:nvPr/>
                    </p:nvCxnSpPr>
                    <p:spPr>
                      <a:xfrm>
                        <a:off x="3804316" y="1743075"/>
                        <a:ext cx="6590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B138537A-7FFB-4D48-910E-5535936C4C9E}"/>
                          </a:ext>
                        </a:extLst>
                      </p:cNvPr>
                      <p:cNvCxnSpPr>
                        <a:cxnSpLocks/>
                        <a:stCxn id="354" idx="6"/>
                        <a:endCxn id="355" idx="2"/>
                      </p:cNvCxnSpPr>
                      <p:nvPr/>
                    </p:nvCxnSpPr>
                    <p:spPr>
                      <a:xfrm>
                        <a:off x="4098820"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8B68F624-83DA-4995-8CBA-EA29A7F52801}"/>
                          </a:ext>
                        </a:extLst>
                      </p:cNvPr>
                      <p:cNvCxnSpPr>
                        <a:cxnSpLocks/>
                        <a:stCxn id="355" idx="6"/>
                        <a:endCxn id="356" idx="2"/>
                      </p:cNvCxnSpPr>
                      <p:nvPr/>
                    </p:nvCxnSpPr>
                    <p:spPr>
                      <a:xfrm>
                        <a:off x="4388176"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ED2ED689-6C57-4C1F-AC0E-FFA18482075D}"/>
                          </a:ext>
                        </a:extLst>
                      </p:cNvPr>
                      <p:cNvCxnSpPr>
                        <a:cxnSpLocks/>
                        <a:stCxn id="356" idx="6"/>
                        <a:endCxn id="357" idx="2"/>
                      </p:cNvCxnSpPr>
                      <p:nvPr/>
                    </p:nvCxnSpPr>
                    <p:spPr>
                      <a:xfrm>
                        <a:off x="4675849" y="1743075"/>
                        <a:ext cx="607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D2DC04D5-1069-4D9F-B697-BA9AFF898FF1}"/>
                          </a:ext>
                        </a:extLst>
                      </p:cNvPr>
                      <p:cNvCxnSpPr>
                        <a:cxnSpLocks/>
                        <a:stCxn id="357" idx="6"/>
                        <a:endCxn id="358" idx="2"/>
                      </p:cNvCxnSpPr>
                      <p:nvPr/>
                    </p:nvCxnSpPr>
                    <p:spPr>
                      <a:xfrm>
                        <a:off x="4965184"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7" name="Group 326">
                      <a:extLst>
                        <a:ext uri="{FF2B5EF4-FFF2-40B4-BE49-F238E27FC236}">
                          <a16:creationId xmlns:a16="http://schemas.microsoft.com/office/drawing/2014/main" id="{8872B3E9-DDB2-4014-A3E7-5AD7E88B0996}"/>
                        </a:ext>
                      </a:extLst>
                    </p:cNvPr>
                    <p:cNvGrpSpPr/>
                    <p:nvPr/>
                  </p:nvGrpSpPr>
                  <p:grpSpPr>
                    <a:xfrm>
                      <a:off x="3000370" y="1912829"/>
                      <a:ext cx="2254170" cy="228600"/>
                      <a:chOff x="3000370" y="1628775"/>
                      <a:chExt cx="2254170" cy="228600"/>
                    </a:xfrm>
                    <a:grpFill/>
                  </p:grpSpPr>
                  <p:sp>
                    <p:nvSpPr>
                      <p:cNvPr id="336" name="Flowchart: Connector 335">
                        <a:extLst>
                          <a:ext uri="{FF2B5EF4-FFF2-40B4-BE49-F238E27FC236}">
                            <a16:creationId xmlns:a16="http://schemas.microsoft.com/office/drawing/2014/main" id="{7596D046-AF2A-4562-A33C-6DD38B0FDDD3}"/>
                          </a:ext>
                        </a:extLst>
                      </p:cNvPr>
                      <p:cNvSpPr/>
                      <p:nvPr/>
                    </p:nvSpPr>
                    <p:spPr>
                      <a:xfrm>
                        <a:off x="300037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37" name="Flowchart: Connector 336">
                        <a:extLst>
                          <a:ext uri="{FF2B5EF4-FFF2-40B4-BE49-F238E27FC236}">
                            <a16:creationId xmlns:a16="http://schemas.microsoft.com/office/drawing/2014/main" id="{1A7B262E-A244-4891-A39F-9521C93C90B2}"/>
                          </a:ext>
                        </a:extLst>
                      </p:cNvPr>
                      <p:cNvSpPr/>
                      <p:nvPr/>
                    </p:nvSpPr>
                    <p:spPr>
                      <a:xfrm>
                        <a:off x="3288043"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38" name="Flowchart: Connector 337">
                        <a:extLst>
                          <a:ext uri="{FF2B5EF4-FFF2-40B4-BE49-F238E27FC236}">
                            <a16:creationId xmlns:a16="http://schemas.microsoft.com/office/drawing/2014/main" id="{3610970B-F27E-40C6-A474-3B015CC214BE}"/>
                          </a:ext>
                        </a:extLst>
                      </p:cNvPr>
                      <p:cNvSpPr/>
                      <p:nvPr/>
                    </p:nvSpPr>
                    <p:spPr>
                      <a:xfrm>
                        <a:off x="357571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39" name="Flowchart: Connector 338">
                        <a:extLst>
                          <a:ext uri="{FF2B5EF4-FFF2-40B4-BE49-F238E27FC236}">
                            <a16:creationId xmlns:a16="http://schemas.microsoft.com/office/drawing/2014/main" id="{7765D461-EE51-478D-91C8-AACE75A80351}"/>
                          </a:ext>
                        </a:extLst>
                      </p:cNvPr>
                      <p:cNvSpPr/>
                      <p:nvPr/>
                    </p:nvSpPr>
                    <p:spPr>
                      <a:xfrm>
                        <a:off x="387022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40" name="Flowchart: Connector 339">
                        <a:extLst>
                          <a:ext uri="{FF2B5EF4-FFF2-40B4-BE49-F238E27FC236}">
                            <a16:creationId xmlns:a16="http://schemas.microsoft.com/office/drawing/2014/main" id="{3969A800-4607-4D47-87BB-88D9927405CD}"/>
                          </a:ext>
                        </a:extLst>
                      </p:cNvPr>
                      <p:cNvSpPr/>
                      <p:nvPr/>
                    </p:nvSpPr>
                    <p:spPr>
                      <a:xfrm>
                        <a:off x="415957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41" name="Flowchart: Connector 340">
                        <a:extLst>
                          <a:ext uri="{FF2B5EF4-FFF2-40B4-BE49-F238E27FC236}">
                            <a16:creationId xmlns:a16="http://schemas.microsoft.com/office/drawing/2014/main" id="{BA551C12-0D2C-48D7-91FA-4A1D6C278FB9}"/>
                          </a:ext>
                        </a:extLst>
                      </p:cNvPr>
                      <p:cNvSpPr/>
                      <p:nvPr/>
                    </p:nvSpPr>
                    <p:spPr>
                      <a:xfrm>
                        <a:off x="4447249"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42" name="Flowchart: Connector 341">
                        <a:extLst>
                          <a:ext uri="{FF2B5EF4-FFF2-40B4-BE49-F238E27FC236}">
                            <a16:creationId xmlns:a16="http://schemas.microsoft.com/office/drawing/2014/main" id="{D65256E2-6FF7-4CA9-AA66-3CE769AB6B7F}"/>
                          </a:ext>
                        </a:extLst>
                      </p:cNvPr>
                      <p:cNvSpPr/>
                      <p:nvPr/>
                    </p:nvSpPr>
                    <p:spPr>
                      <a:xfrm>
                        <a:off x="4736584"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43" name="Flowchart: Connector 342">
                        <a:extLst>
                          <a:ext uri="{FF2B5EF4-FFF2-40B4-BE49-F238E27FC236}">
                            <a16:creationId xmlns:a16="http://schemas.microsoft.com/office/drawing/2014/main" id="{FF2B5022-F407-47A1-A810-0FDD9310E348}"/>
                          </a:ext>
                        </a:extLst>
                      </p:cNvPr>
                      <p:cNvSpPr/>
                      <p:nvPr/>
                    </p:nvSpPr>
                    <p:spPr>
                      <a:xfrm>
                        <a:off x="502594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344" name="Straight Connector 343">
                        <a:extLst>
                          <a:ext uri="{FF2B5EF4-FFF2-40B4-BE49-F238E27FC236}">
                            <a16:creationId xmlns:a16="http://schemas.microsoft.com/office/drawing/2014/main" id="{767197EE-305C-4765-A789-69508E6F8DBA}"/>
                          </a:ext>
                        </a:extLst>
                      </p:cNvPr>
                      <p:cNvCxnSpPr>
                        <a:cxnSpLocks/>
                        <a:stCxn id="337" idx="6"/>
                        <a:endCxn id="338" idx="2"/>
                      </p:cNvCxnSpPr>
                      <p:nvPr/>
                    </p:nvCxnSpPr>
                    <p:spPr>
                      <a:xfrm>
                        <a:off x="3516643"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57BBA8B6-594B-41DE-A29C-5DC098C01A2E}"/>
                          </a:ext>
                        </a:extLst>
                      </p:cNvPr>
                      <p:cNvCxnSpPr>
                        <a:cxnSpLocks/>
                        <a:stCxn id="336" idx="6"/>
                        <a:endCxn id="337" idx="2"/>
                      </p:cNvCxnSpPr>
                      <p:nvPr/>
                    </p:nvCxnSpPr>
                    <p:spPr>
                      <a:xfrm>
                        <a:off x="3228970"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B6ACBD97-914C-497D-93BB-0D233B708D25}"/>
                          </a:ext>
                        </a:extLst>
                      </p:cNvPr>
                      <p:cNvCxnSpPr>
                        <a:cxnSpLocks/>
                        <a:stCxn id="338" idx="6"/>
                        <a:endCxn id="339" idx="2"/>
                      </p:cNvCxnSpPr>
                      <p:nvPr/>
                    </p:nvCxnSpPr>
                    <p:spPr>
                      <a:xfrm>
                        <a:off x="3804316" y="1743075"/>
                        <a:ext cx="6590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3F53C83A-6132-4F88-AAFC-B8F494FE094A}"/>
                          </a:ext>
                        </a:extLst>
                      </p:cNvPr>
                      <p:cNvCxnSpPr>
                        <a:cxnSpLocks/>
                        <a:stCxn id="339" idx="6"/>
                        <a:endCxn id="340" idx="2"/>
                      </p:cNvCxnSpPr>
                      <p:nvPr/>
                    </p:nvCxnSpPr>
                    <p:spPr>
                      <a:xfrm>
                        <a:off x="4098820"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3CE29E7E-5380-447F-B618-6CD8B70935B6}"/>
                          </a:ext>
                        </a:extLst>
                      </p:cNvPr>
                      <p:cNvCxnSpPr>
                        <a:cxnSpLocks/>
                        <a:stCxn id="340" idx="6"/>
                        <a:endCxn id="341" idx="2"/>
                      </p:cNvCxnSpPr>
                      <p:nvPr/>
                    </p:nvCxnSpPr>
                    <p:spPr>
                      <a:xfrm>
                        <a:off x="4388176"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86C54941-EB70-4A9D-9EA5-9B223049B6C4}"/>
                          </a:ext>
                        </a:extLst>
                      </p:cNvPr>
                      <p:cNvCxnSpPr>
                        <a:cxnSpLocks/>
                        <a:stCxn id="341" idx="6"/>
                        <a:endCxn id="342" idx="2"/>
                      </p:cNvCxnSpPr>
                      <p:nvPr/>
                    </p:nvCxnSpPr>
                    <p:spPr>
                      <a:xfrm>
                        <a:off x="4675849" y="1743075"/>
                        <a:ext cx="607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443FC6BA-D203-430D-A722-42D6EB287074}"/>
                          </a:ext>
                        </a:extLst>
                      </p:cNvPr>
                      <p:cNvCxnSpPr>
                        <a:cxnSpLocks/>
                        <a:stCxn id="342" idx="6"/>
                        <a:endCxn id="343" idx="2"/>
                      </p:cNvCxnSpPr>
                      <p:nvPr/>
                    </p:nvCxnSpPr>
                    <p:spPr>
                      <a:xfrm>
                        <a:off x="4965184"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28" name="Straight Connector 327">
                      <a:extLst>
                        <a:ext uri="{FF2B5EF4-FFF2-40B4-BE49-F238E27FC236}">
                          <a16:creationId xmlns:a16="http://schemas.microsoft.com/office/drawing/2014/main" id="{F268BD74-CBE0-4E87-AA9E-1DA329116249}"/>
                        </a:ext>
                      </a:extLst>
                    </p:cNvPr>
                    <p:cNvCxnSpPr>
                      <a:cxnSpLocks/>
                      <a:stCxn id="336" idx="0"/>
                      <a:endCxn id="351" idx="4"/>
                    </p:cNvCxnSpPr>
                    <p:nvPr/>
                  </p:nvCxnSpPr>
                  <p:spPr>
                    <a:xfrm flipV="1">
                      <a:off x="311467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8148656F-8616-43D9-AF76-5BADDD6BFFE1}"/>
                        </a:ext>
                      </a:extLst>
                    </p:cNvPr>
                    <p:cNvCxnSpPr>
                      <a:cxnSpLocks/>
                      <a:stCxn id="337" idx="0"/>
                      <a:endCxn id="352" idx="4"/>
                    </p:cNvCxnSpPr>
                    <p:nvPr/>
                  </p:nvCxnSpPr>
                  <p:spPr>
                    <a:xfrm flipV="1">
                      <a:off x="3402343"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CFA3B161-5CB1-4D83-9B51-C2ADD77171C6}"/>
                        </a:ext>
                      </a:extLst>
                    </p:cNvPr>
                    <p:cNvCxnSpPr>
                      <a:cxnSpLocks/>
                      <a:stCxn id="338" idx="0"/>
                      <a:endCxn id="353" idx="4"/>
                    </p:cNvCxnSpPr>
                    <p:nvPr/>
                  </p:nvCxnSpPr>
                  <p:spPr>
                    <a:xfrm flipV="1">
                      <a:off x="3690016"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707D8164-F551-486B-B346-1C8688C23492}"/>
                        </a:ext>
                      </a:extLst>
                    </p:cNvPr>
                    <p:cNvCxnSpPr>
                      <a:cxnSpLocks/>
                      <a:stCxn id="339" idx="0"/>
                      <a:endCxn id="354" idx="4"/>
                    </p:cNvCxnSpPr>
                    <p:nvPr/>
                  </p:nvCxnSpPr>
                  <p:spPr>
                    <a:xfrm flipV="1">
                      <a:off x="398452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7E3FE76E-F250-4418-892C-19596801AC9C}"/>
                        </a:ext>
                      </a:extLst>
                    </p:cNvPr>
                    <p:cNvCxnSpPr>
                      <a:cxnSpLocks/>
                      <a:stCxn id="340" idx="0"/>
                      <a:endCxn id="355" idx="4"/>
                    </p:cNvCxnSpPr>
                    <p:nvPr/>
                  </p:nvCxnSpPr>
                  <p:spPr>
                    <a:xfrm flipV="1">
                      <a:off x="4273876"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60966BC4-6B7E-45D6-8798-E58B781CDC00}"/>
                        </a:ext>
                      </a:extLst>
                    </p:cNvPr>
                    <p:cNvCxnSpPr>
                      <a:cxnSpLocks/>
                      <a:stCxn id="341" idx="0"/>
                      <a:endCxn id="356" idx="4"/>
                    </p:cNvCxnSpPr>
                    <p:nvPr/>
                  </p:nvCxnSpPr>
                  <p:spPr>
                    <a:xfrm flipV="1">
                      <a:off x="4561549"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FE483FD8-04A1-41D3-94FC-058B5B2B061B}"/>
                        </a:ext>
                      </a:extLst>
                    </p:cNvPr>
                    <p:cNvCxnSpPr>
                      <a:cxnSpLocks/>
                      <a:stCxn id="342" idx="0"/>
                      <a:endCxn id="357" idx="4"/>
                    </p:cNvCxnSpPr>
                    <p:nvPr/>
                  </p:nvCxnSpPr>
                  <p:spPr>
                    <a:xfrm flipV="1">
                      <a:off x="4850884"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D9C18F52-067F-44C6-B1F1-053517147371}"/>
                        </a:ext>
                      </a:extLst>
                    </p:cNvPr>
                    <p:cNvCxnSpPr>
                      <a:cxnSpLocks/>
                      <a:stCxn id="343" idx="0"/>
                      <a:endCxn id="358" idx="4"/>
                    </p:cNvCxnSpPr>
                    <p:nvPr/>
                  </p:nvCxnSpPr>
                  <p:spPr>
                    <a:xfrm flipV="1">
                      <a:off x="514024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7" name="Group 276">
                    <a:extLst>
                      <a:ext uri="{FF2B5EF4-FFF2-40B4-BE49-F238E27FC236}">
                        <a16:creationId xmlns:a16="http://schemas.microsoft.com/office/drawing/2014/main" id="{8FB8D33D-2C84-4E5C-9DF9-BF02B460CDD8}"/>
                      </a:ext>
                    </a:extLst>
                  </p:cNvPr>
                  <p:cNvGrpSpPr/>
                  <p:nvPr/>
                </p:nvGrpSpPr>
                <p:grpSpPr>
                  <a:xfrm>
                    <a:off x="3000370" y="1412022"/>
                    <a:ext cx="2254170" cy="512654"/>
                    <a:chOff x="3000370" y="1628775"/>
                    <a:chExt cx="2254170" cy="512654"/>
                  </a:xfrm>
                  <a:grpFill/>
                </p:grpSpPr>
                <p:grpSp>
                  <p:nvGrpSpPr>
                    <p:cNvPr id="286" name="Group 285">
                      <a:extLst>
                        <a:ext uri="{FF2B5EF4-FFF2-40B4-BE49-F238E27FC236}">
                          <a16:creationId xmlns:a16="http://schemas.microsoft.com/office/drawing/2014/main" id="{A5216784-9F7C-4219-BA14-32E338837415}"/>
                        </a:ext>
                      </a:extLst>
                    </p:cNvPr>
                    <p:cNvGrpSpPr/>
                    <p:nvPr/>
                  </p:nvGrpSpPr>
                  <p:grpSpPr>
                    <a:xfrm>
                      <a:off x="3000370" y="1628775"/>
                      <a:ext cx="2254170" cy="228600"/>
                      <a:chOff x="3000370" y="1628775"/>
                      <a:chExt cx="2254170" cy="228600"/>
                    </a:xfrm>
                    <a:grpFill/>
                  </p:grpSpPr>
                  <p:sp>
                    <p:nvSpPr>
                      <p:cNvPr id="311" name="Flowchart: Connector 310">
                        <a:extLst>
                          <a:ext uri="{FF2B5EF4-FFF2-40B4-BE49-F238E27FC236}">
                            <a16:creationId xmlns:a16="http://schemas.microsoft.com/office/drawing/2014/main" id="{19D883B5-6447-4F5F-B7A7-49DF04CE5411}"/>
                          </a:ext>
                        </a:extLst>
                      </p:cNvPr>
                      <p:cNvSpPr/>
                      <p:nvPr/>
                    </p:nvSpPr>
                    <p:spPr>
                      <a:xfrm>
                        <a:off x="300037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12" name="Flowchart: Connector 311">
                        <a:extLst>
                          <a:ext uri="{FF2B5EF4-FFF2-40B4-BE49-F238E27FC236}">
                            <a16:creationId xmlns:a16="http://schemas.microsoft.com/office/drawing/2014/main" id="{ECD1D8EA-39E5-41FA-8D1F-44106C4F4BCC}"/>
                          </a:ext>
                        </a:extLst>
                      </p:cNvPr>
                      <p:cNvSpPr/>
                      <p:nvPr/>
                    </p:nvSpPr>
                    <p:spPr>
                      <a:xfrm>
                        <a:off x="3288043"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13" name="Flowchart: Connector 312">
                        <a:extLst>
                          <a:ext uri="{FF2B5EF4-FFF2-40B4-BE49-F238E27FC236}">
                            <a16:creationId xmlns:a16="http://schemas.microsoft.com/office/drawing/2014/main" id="{5F4D33CE-FACE-43CC-B69A-80C0B7CC18E6}"/>
                          </a:ext>
                        </a:extLst>
                      </p:cNvPr>
                      <p:cNvSpPr/>
                      <p:nvPr/>
                    </p:nvSpPr>
                    <p:spPr>
                      <a:xfrm>
                        <a:off x="357571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14" name="Flowchart: Connector 313">
                        <a:extLst>
                          <a:ext uri="{FF2B5EF4-FFF2-40B4-BE49-F238E27FC236}">
                            <a16:creationId xmlns:a16="http://schemas.microsoft.com/office/drawing/2014/main" id="{1EA5D4E1-1962-4D45-B5AD-5DB4EB75AF01}"/>
                          </a:ext>
                        </a:extLst>
                      </p:cNvPr>
                      <p:cNvSpPr/>
                      <p:nvPr/>
                    </p:nvSpPr>
                    <p:spPr>
                      <a:xfrm>
                        <a:off x="387022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15" name="Flowchart: Connector 314">
                        <a:extLst>
                          <a:ext uri="{FF2B5EF4-FFF2-40B4-BE49-F238E27FC236}">
                            <a16:creationId xmlns:a16="http://schemas.microsoft.com/office/drawing/2014/main" id="{259400EF-12CA-4B73-AD6B-8D85C8FA03F8}"/>
                          </a:ext>
                        </a:extLst>
                      </p:cNvPr>
                      <p:cNvSpPr/>
                      <p:nvPr/>
                    </p:nvSpPr>
                    <p:spPr>
                      <a:xfrm>
                        <a:off x="415957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16" name="Flowchart: Connector 315">
                        <a:extLst>
                          <a:ext uri="{FF2B5EF4-FFF2-40B4-BE49-F238E27FC236}">
                            <a16:creationId xmlns:a16="http://schemas.microsoft.com/office/drawing/2014/main" id="{77B59D78-F889-4162-935A-9CDBB476A6FF}"/>
                          </a:ext>
                        </a:extLst>
                      </p:cNvPr>
                      <p:cNvSpPr/>
                      <p:nvPr/>
                    </p:nvSpPr>
                    <p:spPr>
                      <a:xfrm>
                        <a:off x="4447249"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17" name="Flowchart: Connector 316">
                        <a:extLst>
                          <a:ext uri="{FF2B5EF4-FFF2-40B4-BE49-F238E27FC236}">
                            <a16:creationId xmlns:a16="http://schemas.microsoft.com/office/drawing/2014/main" id="{B3A42E66-12AA-4692-8AE4-2ED2E45CD703}"/>
                          </a:ext>
                        </a:extLst>
                      </p:cNvPr>
                      <p:cNvSpPr/>
                      <p:nvPr/>
                    </p:nvSpPr>
                    <p:spPr>
                      <a:xfrm>
                        <a:off x="4736584"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18" name="Flowchart: Connector 317">
                        <a:extLst>
                          <a:ext uri="{FF2B5EF4-FFF2-40B4-BE49-F238E27FC236}">
                            <a16:creationId xmlns:a16="http://schemas.microsoft.com/office/drawing/2014/main" id="{6AF7C071-8658-4AF5-AC5C-07C65E485DB9}"/>
                          </a:ext>
                        </a:extLst>
                      </p:cNvPr>
                      <p:cNvSpPr/>
                      <p:nvPr/>
                    </p:nvSpPr>
                    <p:spPr>
                      <a:xfrm>
                        <a:off x="502594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319" name="Straight Connector 318">
                        <a:extLst>
                          <a:ext uri="{FF2B5EF4-FFF2-40B4-BE49-F238E27FC236}">
                            <a16:creationId xmlns:a16="http://schemas.microsoft.com/office/drawing/2014/main" id="{F7A12E0A-B670-45B4-93E5-B0036AB78C61}"/>
                          </a:ext>
                        </a:extLst>
                      </p:cNvPr>
                      <p:cNvCxnSpPr>
                        <a:cxnSpLocks/>
                        <a:stCxn id="312" idx="6"/>
                        <a:endCxn id="313" idx="2"/>
                      </p:cNvCxnSpPr>
                      <p:nvPr/>
                    </p:nvCxnSpPr>
                    <p:spPr>
                      <a:xfrm>
                        <a:off x="3516643"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3DC3779C-5724-407B-8F04-C8EB9DB33B1E}"/>
                          </a:ext>
                        </a:extLst>
                      </p:cNvPr>
                      <p:cNvCxnSpPr>
                        <a:cxnSpLocks/>
                        <a:stCxn id="311" idx="6"/>
                        <a:endCxn id="312" idx="2"/>
                      </p:cNvCxnSpPr>
                      <p:nvPr/>
                    </p:nvCxnSpPr>
                    <p:spPr>
                      <a:xfrm>
                        <a:off x="3228970"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0A4A2CDF-68F8-4BFE-B9B3-7352A54FEEF6}"/>
                          </a:ext>
                        </a:extLst>
                      </p:cNvPr>
                      <p:cNvCxnSpPr>
                        <a:cxnSpLocks/>
                        <a:stCxn id="313" idx="6"/>
                        <a:endCxn id="314" idx="2"/>
                      </p:cNvCxnSpPr>
                      <p:nvPr/>
                    </p:nvCxnSpPr>
                    <p:spPr>
                      <a:xfrm>
                        <a:off x="3804316" y="1743075"/>
                        <a:ext cx="6590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90C242BA-9627-49D0-9671-7F5394F9F216}"/>
                          </a:ext>
                        </a:extLst>
                      </p:cNvPr>
                      <p:cNvCxnSpPr>
                        <a:cxnSpLocks/>
                        <a:stCxn id="314" idx="6"/>
                        <a:endCxn id="315" idx="2"/>
                      </p:cNvCxnSpPr>
                      <p:nvPr/>
                    </p:nvCxnSpPr>
                    <p:spPr>
                      <a:xfrm>
                        <a:off x="4098820"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0494CDCD-65F3-470E-9DD3-17DEF8FF655B}"/>
                          </a:ext>
                        </a:extLst>
                      </p:cNvPr>
                      <p:cNvCxnSpPr>
                        <a:cxnSpLocks/>
                        <a:stCxn id="315" idx="6"/>
                        <a:endCxn id="316" idx="2"/>
                      </p:cNvCxnSpPr>
                      <p:nvPr/>
                    </p:nvCxnSpPr>
                    <p:spPr>
                      <a:xfrm>
                        <a:off x="4388176"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C19B0260-96C5-4C18-9CF4-BC3AC26631F9}"/>
                          </a:ext>
                        </a:extLst>
                      </p:cNvPr>
                      <p:cNvCxnSpPr>
                        <a:cxnSpLocks/>
                        <a:stCxn id="316" idx="6"/>
                        <a:endCxn id="317" idx="2"/>
                      </p:cNvCxnSpPr>
                      <p:nvPr/>
                    </p:nvCxnSpPr>
                    <p:spPr>
                      <a:xfrm>
                        <a:off x="4675849" y="1743075"/>
                        <a:ext cx="607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F8366E67-00EE-456B-BA4D-D6DF2B6D9524}"/>
                          </a:ext>
                        </a:extLst>
                      </p:cNvPr>
                      <p:cNvCxnSpPr>
                        <a:cxnSpLocks/>
                        <a:stCxn id="317" idx="6"/>
                        <a:endCxn id="318" idx="2"/>
                      </p:cNvCxnSpPr>
                      <p:nvPr/>
                    </p:nvCxnSpPr>
                    <p:spPr>
                      <a:xfrm>
                        <a:off x="4965184"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7" name="Group 286">
                      <a:extLst>
                        <a:ext uri="{FF2B5EF4-FFF2-40B4-BE49-F238E27FC236}">
                          <a16:creationId xmlns:a16="http://schemas.microsoft.com/office/drawing/2014/main" id="{913F3874-C0B9-4E4D-A1D0-A04DC9D03F14}"/>
                        </a:ext>
                      </a:extLst>
                    </p:cNvPr>
                    <p:cNvGrpSpPr/>
                    <p:nvPr/>
                  </p:nvGrpSpPr>
                  <p:grpSpPr>
                    <a:xfrm>
                      <a:off x="3000370" y="1912829"/>
                      <a:ext cx="2254170" cy="228600"/>
                      <a:chOff x="3000370" y="1628775"/>
                      <a:chExt cx="2254170" cy="228600"/>
                    </a:xfrm>
                    <a:grpFill/>
                  </p:grpSpPr>
                  <p:sp>
                    <p:nvSpPr>
                      <p:cNvPr id="296" name="Flowchart: Connector 295">
                        <a:extLst>
                          <a:ext uri="{FF2B5EF4-FFF2-40B4-BE49-F238E27FC236}">
                            <a16:creationId xmlns:a16="http://schemas.microsoft.com/office/drawing/2014/main" id="{391D6788-ED5F-4613-A694-0EFB84496F5D}"/>
                          </a:ext>
                        </a:extLst>
                      </p:cNvPr>
                      <p:cNvSpPr/>
                      <p:nvPr/>
                    </p:nvSpPr>
                    <p:spPr>
                      <a:xfrm>
                        <a:off x="300037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97" name="Flowchart: Connector 296">
                        <a:extLst>
                          <a:ext uri="{FF2B5EF4-FFF2-40B4-BE49-F238E27FC236}">
                            <a16:creationId xmlns:a16="http://schemas.microsoft.com/office/drawing/2014/main" id="{51A72977-90CE-4A6E-BC0B-8BDA8821846E}"/>
                          </a:ext>
                        </a:extLst>
                      </p:cNvPr>
                      <p:cNvSpPr/>
                      <p:nvPr/>
                    </p:nvSpPr>
                    <p:spPr>
                      <a:xfrm>
                        <a:off x="3288043"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98" name="Flowchart: Connector 297">
                        <a:extLst>
                          <a:ext uri="{FF2B5EF4-FFF2-40B4-BE49-F238E27FC236}">
                            <a16:creationId xmlns:a16="http://schemas.microsoft.com/office/drawing/2014/main" id="{8C81BF4F-21CA-44DC-981F-1143131A6656}"/>
                          </a:ext>
                        </a:extLst>
                      </p:cNvPr>
                      <p:cNvSpPr/>
                      <p:nvPr/>
                    </p:nvSpPr>
                    <p:spPr>
                      <a:xfrm>
                        <a:off x="357571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99" name="Flowchart: Connector 298">
                        <a:extLst>
                          <a:ext uri="{FF2B5EF4-FFF2-40B4-BE49-F238E27FC236}">
                            <a16:creationId xmlns:a16="http://schemas.microsoft.com/office/drawing/2014/main" id="{B235D4B8-A73D-4A3C-BAEB-36910487FD54}"/>
                          </a:ext>
                        </a:extLst>
                      </p:cNvPr>
                      <p:cNvSpPr/>
                      <p:nvPr/>
                    </p:nvSpPr>
                    <p:spPr>
                      <a:xfrm>
                        <a:off x="387022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00" name="Flowchart: Connector 299">
                        <a:extLst>
                          <a:ext uri="{FF2B5EF4-FFF2-40B4-BE49-F238E27FC236}">
                            <a16:creationId xmlns:a16="http://schemas.microsoft.com/office/drawing/2014/main" id="{5DDB0FE7-190F-4ED7-A142-201CDAC3EDCA}"/>
                          </a:ext>
                        </a:extLst>
                      </p:cNvPr>
                      <p:cNvSpPr/>
                      <p:nvPr/>
                    </p:nvSpPr>
                    <p:spPr>
                      <a:xfrm>
                        <a:off x="415957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01" name="Flowchart: Connector 300">
                        <a:extLst>
                          <a:ext uri="{FF2B5EF4-FFF2-40B4-BE49-F238E27FC236}">
                            <a16:creationId xmlns:a16="http://schemas.microsoft.com/office/drawing/2014/main" id="{25A09668-924A-455C-8D33-F40ADA795F4A}"/>
                          </a:ext>
                        </a:extLst>
                      </p:cNvPr>
                      <p:cNvSpPr/>
                      <p:nvPr/>
                    </p:nvSpPr>
                    <p:spPr>
                      <a:xfrm>
                        <a:off x="4447249"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02" name="Flowchart: Connector 301">
                        <a:extLst>
                          <a:ext uri="{FF2B5EF4-FFF2-40B4-BE49-F238E27FC236}">
                            <a16:creationId xmlns:a16="http://schemas.microsoft.com/office/drawing/2014/main" id="{B1FAF2F0-0FF1-4A5B-A2A8-381081C9B569}"/>
                          </a:ext>
                        </a:extLst>
                      </p:cNvPr>
                      <p:cNvSpPr/>
                      <p:nvPr/>
                    </p:nvSpPr>
                    <p:spPr>
                      <a:xfrm>
                        <a:off x="4736584"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03" name="Flowchart: Connector 302">
                        <a:extLst>
                          <a:ext uri="{FF2B5EF4-FFF2-40B4-BE49-F238E27FC236}">
                            <a16:creationId xmlns:a16="http://schemas.microsoft.com/office/drawing/2014/main" id="{B0CFAA9D-F641-4DB5-BADE-65AC9E9645FC}"/>
                          </a:ext>
                        </a:extLst>
                      </p:cNvPr>
                      <p:cNvSpPr/>
                      <p:nvPr/>
                    </p:nvSpPr>
                    <p:spPr>
                      <a:xfrm>
                        <a:off x="502594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304" name="Straight Connector 303">
                        <a:extLst>
                          <a:ext uri="{FF2B5EF4-FFF2-40B4-BE49-F238E27FC236}">
                            <a16:creationId xmlns:a16="http://schemas.microsoft.com/office/drawing/2014/main" id="{42A720DE-C220-40B9-B367-F24AB31B0BD9}"/>
                          </a:ext>
                        </a:extLst>
                      </p:cNvPr>
                      <p:cNvCxnSpPr>
                        <a:cxnSpLocks/>
                        <a:stCxn id="297" idx="6"/>
                        <a:endCxn id="298" idx="2"/>
                      </p:cNvCxnSpPr>
                      <p:nvPr/>
                    </p:nvCxnSpPr>
                    <p:spPr>
                      <a:xfrm>
                        <a:off x="3516643"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3B0FA14A-9BBE-461D-9BB6-6DA66C16E332}"/>
                          </a:ext>
                        </a:extLst>
                      </p:cNvPr>
                      <p:cNvCxnSpPr>
                        <a:cxnSpLocks/>
                        <a:stCxn id="296" idx="6"/>
                        <a:endCxn id="297" idx="2"/>
                      </p:cNvCxnSpPr>
                      <p:nvPr/>
                    </p:nvCxnSpPr>
                    <p:spPr>
                      <a:xfrm>
                        <a:off x="3228970"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9D29F783-D74E-4D3B-895C-2248C0E8F78C}"/>
                          </a:ext>
                        </a:extLst>
                      </p:cNvPr>
                      <p:cNvCxnSpPr>
                        <a:cxnSpLocks/>
                        <a:stCxn id="298" idx="6"/>
                        <a:endCxn id="299" idx="2"/>
                      </p:cNvCxnSpPr>
                      <p:nvPr/>
                    </p:nvCxnSpPr>
                    <p:spPr>
                      <a:xfrm>
                        <a:off x="3804316" y="1743075"/>
                        <a:ext cx="6590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3993BFB5-011D-4C2A-8116-B53FFF15B34B}"/>
                          </a:ext>
                        </a:extLst>
                      </p:cNvPr>
                      <p:cNvCxnSpPr>
                        <a:cxnSpLocks/>
                        <a:stCxn id="299" idx="6"/>
                        <a:endCxn id="300" idx="2"/>
                      </p:cNvCxnSpPr>
                      <p:nvPr/>
                    </p:nvCxnSpPr>
                    <p:spPr>
                      <a:xfrm>
                        <a:off x="4098820"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78AA73FF-668A-43C4-9031-F020FDAE76E5}"/>
                          </a:ext>
                        </a:extLst>
                      </p:cNvPr>
                      <p:cNvCxnSpPr>
                        <a:cxnSpLocks/>
                        <a:stCxn id="300" idx="6"/>
                        <a:endCxn id="301" idx="2"/>
                      </p:cNvCxnSpPr>
                      <p:nvPr/>
                    </p:nvCxnSpPr>
                    <p:spPr>
                      <a:xfrm>
                        <a:off x="4388176"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B8F825B3-8C40-4318-A360-0D1209B24C56}"/>
                          </a:ext>
                        </a:extLst>
                      </p:cNvPr>
                      <p:cNvCxnSpPr>
                        <a:cxnSpLocks/>
                        <a:stCxn id="301" idx="6"/>
                        <a:endCxn id="302" idx="2"/>
                      </p:cNvCxnSpPr>
                      <p:nvPr/>
                    </p:nvCxnSpPr>
                    <p:spPr>
                      <a:xfrm>
                        <a:off x="4675849" y="1743075"/>
                        <a:ext cx="607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0A297EFF-49F8-4E89-97B4-5C3D4028DC20}"/>
                          </a:ext>
                        </a:extLst>
                      </p:cNvPr>
                      <p:cNvCxnSpPr>
                        <a:cxnSpLocks/>
                        <a:stCxn id="302" idx="6"/>
                        <a:endCxn id="303" idx="2"/>
                      </p:cNvCxnSpPr>
                      <p:nvPr/>
                    </p:nvCxnSpPr>
                    <p:spPr>
                      <a:xfrm>
                        <a:off x="4965184"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8" name="Straight Connector 287">
                      <a:extLst>
                        <a:ext uri="{FF2B5EF4-FFF2-40B4-BE49-F238E27FC236}">
                          <a16:creationId xmlns:a16="http://schemas.microsoft.com/office/drawing/2014/main" id="{E5D08B74-77B7-4621-A7C7-EB3E4AEF23F1}"/>
                        </a:ext>
                      </a:extLst>
                    </p:cNvPr>
                    <p:cNvCxnSpPr>
                      <a:cxnSpLocks/>
                      <a:stCxn id="296" idx="0"/>
                      <a:endCxn id="311" idx="4"/>
                    </p:cNvCxnSpPr>
                    <p:nvPr/>
                  </p:nvCxnSpPr>
                  <p:spPr>
                    <a:xfrm flipV="1">
                      <a:off x="311467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093962A7-AA96-4A47-A00D-D43550EB444B}"/>
                        </a:ext>
                      </a:extLst>
                    </p:cNvPr>
                    <p:cNvCxnSpPr>
                      <a:cxnSpLocks/>
                      <a:stCxn id="297" idx="0"/>
                      <a:endCxn id="312" idx="4"/>
                    </p:cNvCxnSpPr>
                    <p:nvPr/>
                  </p:nvCxnSpPr>
                  <p:spPr>
                    <a:xfrm flipV="1">
                      <a:off x="3402343"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27D495C7-CE5B-4FF5-96D1-7515D57987FC}"/>
                        </a:ext>
                      </a:extLst>
                    </p:cNvPr>
                    <p:cNvCxnSpPr>
                      <a:cxnSpLocks/>
                      <a:stCxn id="298" idx="0"/>
                      <a:endCxn id="313" idx="4"/>
                    </p:cNvCxnSpPr>
                    <p:nvPr/>
                  </p:nvCxnSpPr>
                  <p:spPr>
                    <a:xfrm flipV="1">
                      <a:off x="3690016"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99524E7A-2E36-4318-9156-B300F8E83FEC}"/>
                        </a:ext>
                      </a:extLst>
                    </p:cNvPr>
                    <p:cNvCxnSpPr>
                      <a:cxnSpLocks/>
                      <a:stCxn id="299" idx="0"/>
                      <a:endCxn id="314" idx="4"/>
                    </p:cNvCxnSpPr>
                    <p:nvPr/>
                  </p:nvCxnSpPr>
                  <p:spPr>
                    <a:xfrm flipV="1">
                      <a:off x="398452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A4B41CB5-371E-4680-8E9D-78E4181601A7}"/>
                        </a:ext>
                      </a:extLst>
                    </p:cNvPr>
                    <p:cNvCxnSpPr>
                      <a:cxnSpLocks/>
                      <a:stCxn id="300" idx="0"/>
                      <a:endCxn id="315" idx="4"/>
                    </p:cNvCxnSpPr>
                    <p:nvPr/>
                  </p:nvCxnSpPr>
                  <p:spPr>
                    <a:xfrm flipV="1">
                      <a:off x="4273876"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BFFF1FEF-3B2E-4EE6-98F4-53ACAABB315B}"/>
                        </a:ext>
                      </a:extLst>
                    </p:cNvPr>
                    <p:cNvCxnSpPr>
                      <a:cxnSpLocks/>
                      <a:stCxn id="301" idx="0"/>
                      <a:endCxn id="316" idx="4"/>
                    </p:cNvCxnSpPr>
                    <p:nvPr/>
                  </p:nvCxnSpPr>
                  <p:spPr>
                    <a:xfrm flipV="1">
                      <a:off x="4561549"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908EA351-BE52-4D07-B082-C1A996AD6F42}"/>
                        </a:ext>
                      </a:extLst>
                    </p:cNvPr>
                    <p:cNvCxnSpPr>
                      <a:cxnSpLocks/>
                      <a:stCxn id="302" idx="0"/>
                      <a:endCxn id="317" idx="4"/>
                    </p:cNvCxnSpPr>
                    <p:nvPr/>
                  </p:nvCxnSpPr>
                  <p:spPr>
                    <a:xfrm flipV="1">
                      <a:off x="4850884"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03438F05-9064-4A3F-B488-F07E6B12F6FA}"/>
                        </a:ext>
                      </a:extLst>
                    </p:cNvPr>
                    <p:cNvCxnSpPr>
                      <a:cxnSpLocks/>
                      <a:stCxn id="303" idx="0"/>
                      <a:endCxn id="318" idx="4"/>
                    </p:cNvCxnSpPr>
                    <p:nvPr/>
                  </p:nvCxnSpPr>
                  <p:spPr>
                    <a:xfrm flipV="1">
                      <a:off x="514024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8" name="Straight Connector 277">
                    <a:extLst>
                      <a:ext uri="{FF2B5EF4-FFF2-40B4-BE49-F238E27FC236}">
                        <a16:creationId xmlns:a16="http://schemas.microsoft.com/office/drawing/2014/main" id="{71C79065-809D-4B0D-B3C5-BDF414907A88}"/>
                      </a:ext>
                    </a:extLst>
                  </p:cNvPr>
                  <p:cNvCxnSpPr>
                    <a:cxnSpLocks/>
                    <a:stCxn id="311" idx="0"/>
                    <a:endCxn id="336" idx="4"/>
                  </p:cNvCxnSpPr>
                  <p:nvPr/>
                </p:nvCxnSpPr>
                <p:spPr>
                  <a:xfrm flipV="1">
                    <a:off x="3114670"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C4050AD3-BE34-4A5B-AB11-0E553BA92F88}"/>
                      </a:ext>
                    </a:extLst>
                  </p:cNvPr>
                  <p:cNvCxnSpPr>
                    <a:cxnSpLocks/>
                    <a:stCxn id="312" idx="0"/>
                    <a:endCxn id="337" idx="4"/>
                  </p:cNvCxnSpPr>
                  <p:nvPr/>
                </p:nvCxnSpPr>
                <p:spPr>
                  <a:xfrm flipV="1">
                    <a:off x="3402343"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C70007DC-63BC-4814-9340-892436E073D4}"/>
                      </a:ext>
                    </a:extLst>
                  </p:cNvPr>
                  <p:cNvCxnSpPr>
                    <a:cxnSpLocks/>
                    <a:stCxn id="314" idx="0"/>
                    <a:endCxn id="339" idx="4"/>
                  </p:cNvCxnSpPr>
                  <p:nvPr/>
                </p:nvCxnSpPr>
                <p:spPr>
                  <a:xfrm flipV="1">
                    <a:off x="3984520"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7382851C-9446-4836-93CD-8D4C51B85E1A}"/>
                      </a:ext>
                    </a:extLst>
                  </p:cNvPr>
                  <p:cNvCxnSpPr>
                    <a:cxnSpLocks/>
                    <a:stCxn id="313" idx="0"/>
                    <a:endCxn id="338" idx="4"/>
                  </p:cNvCxnSpPr>
                  <p:nvPr/>
                </p:nvCxnSpPr>
                <p:spPr>
                  <a:xfrm flipV="1">
                    <a:off x="3690016"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84213046-42B4-47A1-96AF-5A7F84923B84}"/>
                      </a:ext>
                    </a:extLst>
                  </p:cNvPr>
                  <p:cNvCxnSpPr>
                    <a:cxnSpLocks/>
                    <a:stCxn id="315" idx="0"/>
                    <a:endCxn id="340" idx="4"/>
                  </p:cNvCxnSpPr>
                  <p:nvPr/>
                </p:nvCxnSpPr>
                <p:spPr>
                  <a:xfrm flipV="1">
                    <a:off x="4273876"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D6E2D404-1847-4686-A26E-80D4330682EB}"/>
                      </a:ext>
                    </a:extLst>
                  </p:cNvPr>
                  <p:cNvCxnSpPr>
                    <a:cxnSpLocks/>
                    <a:stCxn id="316" idx="0"/>
                    <a:endCxn id="341" idx="4"/>
                  </p:cNvCxnSpPr>
                  <p:nvPr/>
                </p:nvCxnSpPr>
                <p:spPr>
                  <a:xfrm flipV="1">
                    <a:off x="4561549"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2DEB16A5-D12D-46FD-A00D-F11338761276}"/>
                      </a:ext>
                    </a:extLst>
                  </p:cNvPr>
                  <p:cNvCxnSpPr>
                    <a:cxnSpLocks/>
                    <a:stCxn id="317" idx="0"/>
                    <a:endCxn id="342" idx="4"/>
                  </p:cNvCxnSpPr>
                  <p:nvPr/>
                </p:nvCxnSpPr>
                <p:spPr>
                  <a:xfrm flipV="1">
                    <a:off x="4850884"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DA95D27E-35E9-49B6-9973-808E3DE1D78E}"/>
                      </a:ext>
                    </a:extLst>
                  </p:cNvPr>
                  <p:cNvCxnSpPr>
                    <a:cxnSpLocks/>
                    <a:stCxn id="318" idx="0"/>
                    <a:endCxn id="343" idx="4"/>
                  </p:cNvCxnSpPr>
                  <p:nvPr/>
                </p:nvCxnSpPr>
                <p:spPr>
                  <a:xfrm flipV="1">
                    <a:off x="5140240"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8" name="Straight Connector 267">
                  <a:extLst>
                    <a:ext uri="{FF2B5EF4-FFF2-40B4-BE49-F238E27FC236}">
                      <a16:creationId xmlns:a16="http://schemas.microsoft.com/office/drawing/2014/main" id="{4CA09BD8-679F-4686-9249-43AFFF9C5F00}"/>
                    </a:ext>
                  </a:extLst>
                </p:cNvPr>
                <p:cNvCxnSpPr>
                  <a:cxnSpLocks/>
                  <a:stCxn id="351" idx="0"/>
                  <a:endCxn id="386" idx="4"/>
                </p:cNvCxnSpPr>
                <p:nvPr/>
              </p:nvCxnSpPr>
              <p:spPr>
                <a:xfrm flipV="1">
                  <a:off x="3114670" y="1924676"/>
                  <a:ext cx="0" cy="4951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79CA0883-DD6E-4B1C-B384-7F0D1589EE13}"/>
                    </a:ext>
                  </a:extLst>
                </p:cNvPr>
                <p:cNvCxnSpPr>
                  <a:cxnSpLocks/>
                  <a:stCxn id="352" idx="0"/>
                  <a:endCxn id="387" idx="4"/>
                </p:cNvCxnSpPr>
                <p:nvPr/>
              </p:nvCxnSpPr>
              <p:spPr>
                <a:xfrm flipV="1">
                  <a:off x="3402343" y="1924676"/>
                  <a:ext cx="0" cy="4951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ACA29AB9-3A83-4A04-9874-6B18735E2004}"/>
                    </a:ext>
                  </a:extLst>
                </p:cNvPr>
                <p:cNvCxnSpPr>
                  <a:cxnSpLocks/>
                  <a:stCxn id="353" idx="0"/>
                  <a:endCxn id="388" idx="4"/>
                </p:cNvCxnSpPr>
                <p:nvPr/>
              </p:nvCxnSpPr>
              <p:spPr>
                <a:xfrm flipV="1">
                  <a:off x="3690016" y="1924676"/>
                  <a:ext cx="0" cy="4951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68E7E9AE-5CD5-4509-A100-7EAB4AE8FFF7}"/>
                    </a:ext>
                  </a:extLst>
                </p:cNvPr>
                <p:cNvCxnSpPr>
                  <a:cxnSpLocks/>
                  <a:stCxn id="354" idx="0"/>
                  <a:endCxn id="389" idx="4"/>
                </p:cNvCxnSpPr>
                <p:nvPr/>
              </p:nvCxnSpPr>
              <p:spPr>
                <a:xfrm flipV="1">
                  <a:off x="3984520" y="1924676"/>
                  <a:ext cx="0" cy="4951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9382B996-4C92-4EC9-B39A-BB00F44C0D4C}"/>
                    </a:ext>
                  </a:extLst>
                </p:cNvPr>
                <p:cNvCxnSpPr>
                  <a:cxnSpLocks/>
                  <a:stCxn id="355" idx="0"/>
                  <a:endCxn id="390" idx="4"/>
                </p:cNvCxnSpPr>
                <p:nvPr/>
              </p:nvCxnSpPr>
              <p:spPr>
                <a:xfrm flipV="1">
                  <a:off x="4273876" y="1924676"/>
                  <a:ext cx="0" cy="4951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FC85950C-FC50-4A62-AD6F-D34E74475165}"/>
                    </a:ext>
                  </a:extLst>
                </p:cNvPr>
                <p:cNvCxnSpPr>
                  <a:cxnSpLocks/>
                  <a:stCxn id="356" idx="0"/>
                  <a:endCxn id="391" idx="4"/>
                </p:cNvCxnSpPr>
                <p:nvPr/>
              </p:nvCxnSpPr>
              <p:spPr>
                <a:xfrm flipV="1">
                  <a:off x="4561549" y="1924676"/>
                  <a:ext cx="0" cy="4951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14E22A21-175D-4E97-A7E6-D9A23717AE39}"/>
                    </a:ext>
                  </a:extLst>
                </p:cNvPr>
                <p:cNvCxnSpPr>
                  <a:cxnSpLocks/>
                  <a:stCxn id="357" idx="0"/>
                  <a:endCxn id="392" idx="4"/>
                </p:cNvCxnSpPr>
                <p:nvPr/>
              </p:nvCxnSpPr>
              <p:spPr>
                <a:xfrm flipV="1">
                  <a:off x="4850884" y="1924676"/>
                  <a:ext cx="0" cy="4951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5C53925C-ADFD-4FFE-AD8A-8D2C66D512E5}"/>
                    </a:ext>
                  </a:extLst>
                </p:cNvPr>
                <p:cNvCxnSpPr>
                  <a:cxnSpLocks/>
                  <a:stCxn id="358" idx="0"/>
                  <a:endCxn id="394" idx="4"/>
                </p:cNvCxnSpPr>
                <p:nvPr/>
              </p:nvCxnSpPr>
              <p:spPr>
                <a:xfrm flipV="1">
                  <a:off x="5140240" y="1924676"/>
                  <a:ext cx="0" cy="4951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58" name="Straight Connector 257">
                <a:extLst>
                  <a:ext uri="{FF2B5EF4-FFF2-40B4-BE49-F238E27FC236}">
                    <a16:creationId xmlns:a16="http://schemas.microsoft.com/office/drawing/2014/main" id="{FDE31920-6C5A-46A2-B2DE-A4291B080836}"/>
                  </a:ext>
                </a:extLst>
              </p:cNvPr>
              <p:cNvCxnSpPr>
                <a:cxnSpLocks/>
                <a:stCxn id="449" idx="0"/>
                <a:endCxn id="494" idx="4"/>
              </p:cNvCxnSpPr>
              <p:nvPr/>
            </p:nvCxnSpPr>
            <p:spPr>
              <a:xfrm flipV="1">
                <a:off x="3133843" y="2775547"/>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E5415242-8E05-461F-8594-33B080951897}"/>
                  </a:ext>
                </a:extLst>
              </p:cNvPr>
              <p:cNvCxnSpPr>
                <a:cxnSpLocks/>
                <a:stCxn id="450" idx="0"/>
                <a:endCxn id="495" idx="4"/>
              </p:cNvCxnSpPr>
              <p:nvPr/>
            </p:nvCxnSpPr>
            <p:spPr>
              <a:xfrm flipV="1">
                <a:off x="3349598" y="2775547"/>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0EEC2B40-C1FE-4DA2-B714-922ADC6A0DB3}"/>
                  </a:ext>
                </a:extLst>
              </p:cNvPr>
              <p:cNvCxnSpPr>
                <a:cxnSpLocks/>
                <a:stCxn id="451" idx="0"/>
                <a:endCxn id="496" idx="4"/>
              </p:cNvCxnSpPr>
              <p:nvPr/>
            </p:nvCxnSpPr>
            <p:spPr>
              <a:xfrm flipV="1">
                <a:off x="3565352" y="2775547"/>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18DE0343-D2A8-4DA5-BB86-40C35452E7DA}"/>
                  </a:ext>
                </a:extLst>
              </p:cNvPr>
              <p:cNvCxnSpPr>
                <a:cxnSpLocks/>
                <a:stCxn id="452" idx="0"/>
                <a:endCxn id="497" idx="4"/>
              </p:cNvCxnSpPr>
              <p:nvPr/>
            </p:nvCxnSpPr>
            <p:spPr>
              <a:xfrm flipV="1">
                <a:off x="3786230" y="2775547"/>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82EB9245-1481-4764-AAC8-4C7CA6E53FC4}"/>
                  </a:ext>
                </a:extLst>
              </p:cNvPr>
              <p:cNvCxnSpPr>
                <a:cxnSpLocks/>
                <a:stCxn id="453" idx="0"/>
                <a:endCxn id="498" idx="4"/>
              </p:cNvCxnSpPr>
              <p:nvPr/>
            </p:nvCxnSpPr>
            <p:spPr>
              <a:xfrm flipV="1">
                <a:off x="4003247" y="2775547"/>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86350A99-1001-4EDE-B056-235BBFF7F617}"/>
                  </a:ext>
                </a:extLst>
              </p:cNvPr>
              <p:cNvCxnSpPr>
                <a:cxnSpLocks/>
                <a:stCxn id="454" idx="0"/>
                <a:endCxn id="499" idx="4"/>
              </p:cNvCxnSpPr>
              <p:nvPr/>
            </p:nvCxnSpPr>
            <p:spPr>
              <a:xfrm flipV="1">
                <a:off x="4219002" y="2775547"/>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9A02897F-BA76-4CE1-A740-DC9E25D1DF28}"/>
                  </a:ext>
                </a:extLst>
              </p:cNvPr>
              <p:cNvCxnSpPr>
                <a:cxnSpLocks/>
                <a:stCxn id="455" idx="0"/>
                <a:endCxn id="500" idx="4"/>
              </p:cNvCxnSpPr>
              <p:nvPr/>
            </p:nvCxnSpPr>
            <p:spPr>
              <a:xfrm flipV="1">
                <a:off x="4436003" y="2775547"/>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B31E783A-DE0B-4DB6-A40A-FC65C38A9F8E}"/>
                  </a:ext>
                </a:extLst>
              </p:cNvPr>
              <p:cNvCxnSpPr>
                <a:cxnSpLocks/>
                <a:stCxn id="456" idx="0"/>
                <a:endCxn id="501" idx="4"/>
              </p:cNvCxnSpPr>
              <p:nvPr/>
            </p:nvCxnSpPr>
            <p:spPr>
              <a:xfrm flipV="1">
                <a:off x="4653020" y="2775547"/>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1" name="TextBox 250">
              <a:extLst>
                <a:ext uri="{FF2B5EF4-FFF2-40B4-BE49-F238E27FC236}">
                  <a16:creationId xmlns:a16="http://schemas.microsoft.com/office/drawing/2014/main" id="{A9B0A5AA-9749-4C79-85C5-35601F13C61E}"/>
                </a:ext>
              </a:extLst>
            </p:cNvPr>
            <p:cNvSpPr txBox="1"/>
            <p:nvPr/>
          </p:nvSpPr>
          <p:spPr>
            <a:xfrm>
              <a:off x="3715014" y="5091072"/>
              <a:ext cx="1693092" cy="246221"/>
            </a:xfrm>
            <a:prstGeom prst="rect">
              <a:avLst/>
            </a:prstGeom>
            <a:noFill/>
          </p:spPr>
          <p:txBody>
            <a:bodyPr wrap="none" rtlCol="0">
              <a:spAutoFit/>
            </a:bodyPr>
            <a:lstStyle/>
            <a:p>
              <a:r>
                <a:rPr lang="en-US" sz="1000" b="1" dirty="0">
                  <a:latin typeface="+mn-lt"/>
                </a:rPr>
                <a:t>LUT (and Carry) Network</a:t>
              </a:r>
            </a:p>
          </p:txBody>
        </p:sp>
      </p:grpSp>
      <p:sp>
        <p:nvSpPr>
          <p:cNvPr id="403" name="Callout: Bent Line 402">
            <a:extLst>
              <a:ext uri="{FF2B5EF4-FFF2-40B4-BE49-F238E27FC236}">
                <a16:creationId xmlns:a16="http://schemas.microsoft.com/office/drawing/2014/main" id="{399D757F-3501-4130-BD9E-5107880DE534}"/>
              </a:ext>
            </a:extLst>
          </p:cNvPr>
          <p:cNvSpPr/>
          <p:nvPr/>
        </p:nvSpPr>
        <p:spPr>
          <a:xfrm>
            <a:off x="9264135" y="1289702"/>
            <a:ext cx="2375240" cy="4650973"/>
          </a:xfrm>
          <a:prstGeom prst="borderCallout2">
            <a:avLst>
              <a:gd name="adj1" fmla="val 38"/>
              <a:gd name="adj2" fmla="val 48423"/>
              <a:gd name="adj3" fmla="val 46"/>
              <a:gd name="adj4" fmla="val -7"/>
              <a:gd name="adj5" fmla="val 11666"/>
              <a:gd name="adj6" fmla="val 27"/>
            </a:avLst>
          </a:prstGeom>
          <a:solidFill>
            <a:schemeClr val="accent1"/>
          </a:solidFill>
          <a:ln w="41275">
            <a:solidFill>
              <a:schemeClr val="accent1"/>
            </a:solidFill>
            <a:tailEnd type="none"/>
          </a:ln>
          <a:effectLst/>
        </p:spPr>
        <p:style>
          <a:lnRef idx="1">
            <a:schemeClr val="accent1"/>
          </a:lnRef>
          <a:fillRef idx="3">
            <a:schemeClr val="accent1"/>
          </a:fillRef>
          <a:effectRef idx="2">
            <a:schemeClr val="accent1"/>
          </a:effectRef>
          <a:fontRef idx="minor">
            <a:schemeClr val="lt1"/>
          </a:fontRef>
        </p:style>
        <p:txBody>
          <a:bodyPr rtlCol="0" anchor="ctr">
            <a:normAutofit fontScale="92500" lnSpcReduction="10000"/>
          </a:bodyPr>
          <a:lstStyle/>
          <a:p>
            <a:pPr marL="285750" indent="-285750">
              <a:buFont typeface="Arial" panose="020B0604020202020204" pitchFamily="34" charset="0"/>
              <a:buChar char="•"/>
            </a:pPr>
            <a:r>
              <a:rPr lang="en-US" dirty="0"/>
              <a:t>In Microsemi’s FPGA products, non-carry LUTs can occupy locations within the URAM, DSP, and LSRAM sites, if those sites are unused.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is referred to as using “shadow logic”.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Good for logic utilization.</a:t>
            </a:r>
          </a:p>
          <a:p>
            <a:endParaRPr lang="en-US" dirty="0"/>
          </a:p>
          <a:p>
            <a:r>
              <a:rPr lang="en-US" dirty="0"/>
              <a:t>Let’s see how this is supported…</a:t>
            </a:r>
          </a:p>
        </p:txBody>
      </p:sp>
      <p:sp>
        <p:nvSpPr>
          <p:cNvPr id="405" name="Callout: Bent Line 404">
            <a:extLst>
              <a:ext uri="{FF2B5EF4-FFF2-40B4-BE49-F238E27FC236}">
                <a16:creationId xmlns:a16="http://schemas.microsoft.com/office/drawing/2014/main" id="{CA5580B7-D9D5-4170-ADE7-3A365184B3C0}"/>
              </a:ext>
            </a:extLst>
          </p:cNvPr>
          <p:cNvSpPr/>
          <p:nvPr/>
        </p:nvSpPr>
        <p:spPr>
          <a:xfrm>
            <a:off x="914144" y="1289703"/>
            <a:ext cx="1971195" cy="4650973"/>
          </a:xfrm>
          <a:prstGeom prst="borderCallout2">
            <a:avLst>
              <a:gd name="adj1" fmla="val 18039"/>
              <a:gd name="adj2" fmla="val 106240"/>
              <a:gd name="adj3" fmla="val 20171"/>
              <a:gd name="adj4" fmla="val 119144"/>
              <a:gd name="adj5" fmla="val 30098"/>
              <a:gd name="adj6" fmla="val 146627"/>
            </a:avLst>
          </a:prstGeom>
          <a:solidFill>
            <a:schemeClr val="accent1"/>
          </a:solidFill>
          <a:ln w="41275">
            <a:solidFill>
              <a:schemeClr val="accent1"/>
            </a:solidFill>
            <a:tailEnd type="arrow"/>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dirty="0"/>
              <a:t>Distinct grids lend themselves to a convenient problem separation.</a:t>
            </a:r>
          </a:p>
          <a:p>
            <a:pPr algn="ctr"/>
            <a:endParaRPr lang="en-US" dirty="0"/>
          </a:p>
          <a:p>
            <a:pPr algn="ctr"/>
            <a:r>
              <a:rPr lang="en-US" dirty="0"/>
              <a:t>This may be the case for some FPGA architectures…</a:t>
            </a:r>
          </a:p>
        </p:txBody>
      </p:sp>
    </p:spTree>
    <p:extLst>
      <p:ext uri="{BB962C8B-B14F-4D97-AF65-F5344CB8AC3E}">
        <p14:creationId xmlns:p14="http://schemas.microsoft.com/office/powerpoint/2010/main" val="186436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5"/>
                                        </p:tgtEl>
                                        <p:attrNameLst>
                                          <p:attrName>style.visibility</p:attrName>
                                        </p:attrNameLst>
                                      </p:cBhvr>
                                      <p:to>
                                        <p:strVal val="visible"/>
                                      </p:to>
                                    </p:set>
                                    <p:animEffect transition="in" filter="fade">
                                      <p:cBhvr>
                                        <p:cTn id="7" dur="2000"/>
                                        <p:tgtEl>
                                          <p:spTgt spid="4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3"/>
                                        </p:tgtEl>
                                        <p:attrNameLst>
                                          <p:attrName>style.visibility</p:attrName>
                                        </p:attrNameLst>
                                      </p:cBhvr>
                                      <p:to>
                                        <p:strVal val="visible"/>
                                      </p:to>
                                    </p:set>
                                    <p:animEffect transition="in" filter="fade">
                                      <p:cBhvr>
                                        <p:cTn id="12" dur="500"/>
                                        <p:tgtEl>
                                          <p:spTgt spid="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 grpId="0" animBg="1"/>
      <p:bldP spid="40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55E7E-069A-4343-9566-51A531240EE2}"/>
              </a:ext>
            </a:extLst>
          </p:cNvPr>
          <p:cNvSpPr>
            <a:spLocks noGrp="1"/>
          </p:cNvSpPr>
          <p:nvPr>
            <p:ph type="title"/>
          </p:nvPr>
        </p:nvSpPr>
        <p:spPr/>
        <p:txBody>
          <a:bodyPr/>
          <a:lstStyle/>
          <a:p>
            <a:r>
              <a:rPr lang="en-US" dirty="0"/>
              <a:t>Step 1: Build the Flow Network (5 of 6)</a:t>
            </a:r>
          </a:p>
        </p:txBody>
      </p:sp>
      <p:grpSp>
        <p:nvGrpSpPr>
          <p:cNvPr id="744" name="Group 743">
            <a:extLst>
              <a:ext uri="{FF2B5EF4-FFF2-40B4-BE49-F238E27FC236}">
                <a16:creationId xmlns:a16="http://schemas.microsoft.com/office/drawing/2014/main" id="{01E91DC6-CE54-4027-82AF-EB0D3AFDA042}"/>
              </a:ext>
            </a:extLst>
          </p:cNvPr>
          <p:cNvGrpSpPr/>
          <p:nvPr/>
        </p:nvGrpSpPr>
        <p:grpSpPr>
          <a:xfrm>
            <a:off x="2636214" y="1079736"/>
            <a:ext cx="1690627" cy="384491"/>
            <a:chOff x="3000370" y="1628775"/>
            <a:chExt cx="2254170" cy="512654"/>
          </a:xfrm>
        </p:grpSpPr>
        <p:grpSp>
          <p:nvGrpSpPr>
            <p:cNvPr id="794" name="Group 793">
              <a:extLst>
                <a:ext uri="{FF2B5EF4-FFF2-40B4-BE49-F238E27FC236}">
                  <a16:creationId xmlns:a16="http://schemas.microsoft.com/office/drawing/2014/main" id="{C13025B4-6610-4A05-A168-ED1DF4F08244}"/>
                </a:ext>
              </a:extLst>
            </p:cNvPr>
            <p:cNvGrpSpPr/>
            <p:nvPr/>
          </p:nvGrpSpPr>
          <p:grpSpPr>
            <a:xfrm>
              <a:off x="3000370" y="1628775"/>
              <a:ext cx="2254170" cy="228600"/>
              <a:chOff x="3000370" y="1628775"/>
              <a:chExt cx="2254170" cy="228600"/>
            </a:xfrm>
          </p:grpSpPr>
          <p:sp>
            <p:nvSpPr>
              <p:cNvPr id="819" name="Flowchart: Connector 818">
                <a:extLst>
                  <a:ext uri="{FF2B5EF4-FFF2-40B4-BE49-F238E27FC236}">
                    <a16:creationId xmlns:a16="http://schemas.microsoft.com/office/drawing/2014/main" id="{8D8CCD91-7AAC-4C7D-9410-A5C24C4E5E39}"/>
                  </a:ext>
                </a:extLst>
              </p:cNvPr>
              <p:cNvSpPr/>
              <p:nvPr/>
            </p:nvSpPr>
            <p:spPr>
              <a:xfrm>
                <a:off x="3000370" y="1628775"/>
                <a:ext cx="228600" cy="22860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20" name="Flowchart: Connector 819">
                <a:extLst>
                  <a:ext uri="{FF2B5EF4-FFF2-40B4-BE49-F238E27FC236}">
                    <a16:creationId xmlns:a16="http://schemas.microsoft.com/office/drawing/2014/main" id="{0F5B2053-A21E-47CC-9341-E85B90AEC376}"/>
                  </a:ext>
                </a:extLst>
              </p:cNvPr>
              <p:cNvSpPr/>
              <p:nvPr/>
            </p:nvSpPr>
            <p:spPr>
              <a:xfrm>
                <a:off x="3288043" y="1628775"/>
                <a:ext cx="228600" cy="22860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21" name="Flowchart: Connector 820">
                <a:extLst>
                  <a:ext uri="{FF2B5EF4-FFF2-40B4-BE49-F238E27FC236}">
                    <a16:creationId xmlns:a16="http://schemas.microsoft.com/office/drawing/2014/main" id="{DFE6FE5C-BBEB-4C4D-B90B-E2A0857C9CAB}"/>
                  </a:ext>
                </a:extLst>
              </p:cNvPr>
              <p:cNvSpPr/>
              <p:nvPr/>
            </p:nvSpPr>
            <p:spPr>
              <a:xfrm>
                <a:off x="3575716" y="1628775"/>
                <a:ext cx="228600" cy="22860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22" name="Flowchart: Connector 821">
                <a:extLst>
                  <a:ext uri="{FF2B5EF4-FFF2-40B4-BE49-F238E27FC236}">
                    <a16:creationId xmlns:a16="http://schemas.microsoft.com/office/drawing/2014/main" id="{C1DAEF46-BE21-4543-9BCF-FA69982FFF5E}"/>
                  </a:ext>
                </a:extLst>
              </p:cNvPr>
              <p:cNvSpPr/>
              <p:nvPr/>
            </p:nvSpPr>
            <p:spPr>
              <a:xfrm>
                <a:off x="3870220" y="1628775"/>
                <a:ext cx="228600" cy="22860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23" name="Flowchart: Connector 822">
                <a:extLst>
                  <a:ext uri="{FF2B5EF4-FFF2-40B4-BE49-F238E27FC236}">
                    <a16:creationId xmlns:a16="http://schemas.microsoft.com/office/drawing/2014/main" id="{B7AE9291-E0C6-4982-A07D-8935C90B6735}"/>
                  </a:ext>
                </a:extLst>
              </p:cNvPr>
              <p:cNvSpPr/>
              <p:nvPr/>
            </p:nvSpPr>
            <p:spPr>
              <a:xfrm>
                <a:off x="4159576" y="1628775"/>
                <a:ext cx="228600" cy="22860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24" name="Flowchart: Connector 823">
                <a:extLst>
                  <a:ext uri="{FF2B5EF4-FFF2-40B4-BE49-F238E27FC236}">
                    <a16:creationId xmlns:a16="http://schemas.microsoft.com/office/drawing/2014/main" id="{2B3A4609-D0E5-4021-81B4-17E83965B9CF}"/>
                  </a:ext>
                </a:extLst>
              </p:cNvPr>
              <p:cNvSpPr/>
              <p:nvPr/>
            </p:nvSpPr>
            <p:spPr>
              <a:xfrm>
                <a:off x="4447249" y="1628775"/>
                <a:ext cx="228600" cy="22860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25" name="Flowchart: Connector 824">
                <a:extLst>
                  <a:ext uri="{FF2B5EF4-FFF2-40B4-BE49-F238E27FC236}">
                    <a16:creationId xmlns:a16="http://schemas.microsoft.com/office/drawing/2014/main" id="{C8ACDE82-8E98-48CB-9FE9-B4C1472B150F}"/>
                  </a:ext>
                </a:extLst>
              </p:cNvPr>
              <p:cNvSpPr/>
              <p:nvPr/>
            </p:nvSpPr>
            <p:spPr>
              <a:xfrm>
                <a:off x="4736584" y="1628775"/>
                <a:ext cx="228600" cy="22860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26" name="Flowchart: Connector 825">
                <a:extLst>
                  <a:ext uri="{FF2B5EF4-FFF2-40B4-BE49-F238E27FC236}">
                    <a16:creationId xmlns:a16="http://schemas.microsoft.com/office/drawing/2014/main" id="{AA0134DF-5821-4A94-BE14-E9AB53BB7B30}"/>
                  </a:ext>
                </a:extLst>
              </p:cNvPr>
              <p:cNvSpPr/>
              <p:nvPr/>
            </p:nvSpPr>
            <p:spPr>
              <a:xfrm>
                <a:off x="5025940" y="1628775"/>
                <a:ext cx="228600" cy="22860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827" name="Straight Connector 826">
                <a:extLst>
                  <a:ext uri="{FF2B5EF4-FFF2-40B4-BE49-F238E27FC236}">
                    <a16:creationId xmlns:a16="http://schemas.microsoft.com/office/drawing/2014/main" id="{18AC23B7-AAE9-45A9-9A2C-16025D94733A}"/>
                  </a:ext>
                </a:extLst>
              </p:cNvPr>
              <p:cNvCxnSpPr>
                <a:stCxn id="820" idx="6"/>
                <a:endCxn id="821" idx="2"/>
              </p:cNvCxnSpPr>
              <p:nvPr/>
            </p:nvCxnSpPr>
            <p:spPr>
              <a:xfrm>
                <a:off x="3516643"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8" name="Straight Connector 827">
                <a:extLst>
                  <a:ext uri="{FF2B5EF4-FFF2-40B4-BE49-F238E27FC236}">
                    <a16:creationId xmlns:a16="http://schemas.microsoft.com/office/drawing/2014/main" id="{E718D194-E54A-44EF-8011-E6A23196EF59}"/>
                  </a:ext>
                </a:extLst>
              </p:cNvPr>
              <p:cNvCxnSpPr>
                <a:stCxn id="819" idx="6"/>
                <a:endCxn id="820" idx="2"/>
              </p:cNvCxnSpPr>
              <p:nvPr/>
            </p:nvCxnSpPr>
            <p:spPr>
              <a:xfrm>
                <a:off x="3228970"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9" name="Straight Connector 828">
                <a:extLst>
                  <a:ext uri="{FF2B5EF4-FFF2-40B4-BE49-F238E27FC236}">
                    <a16:creationId xmlns:a16="http://schemas.microsoft.com/office/drawing/2014/main" id="{FEC2265C-B647-4BF2-A641-6387570AE9FE}"/>
                  </a:ext>
                </a:extLst>
              </p:cNvPr>
              <p:cNvCxnSpPr>
                <a:stCxn id="821" idx="6"/>
                <a:endCxn id="822" idx="2"/>
              </p:cNvCxnSpPr>
              <p:nvPr/>
            </p:nvCxnSpPr>
            <p:spPr>
              <a:xfrm>
                <a:off x="3804316" y="1743075"/>
                <a:ext cx="65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0" name="Straight Connector 829">
                <a:extLst>
                  <a:ext uri="{FF2B5EF4-FFF2-40B4-BE49-F238E27FC236}">
                    <a16:creationId xmlns:a16="http://schemas.microsoft.com/office/drawing/2014/main" id="{C68107DC-046F-4E8E-9AD3-B65B582CB52A}"/>
                  </a:ext>
                </a:extLst>
              </p:cNvPr>
              <p:cNvCxnSpPr>
                <a:stCxn id="822" idx="6"/>
                <a:endCxn id="823" idx="2"/>
              </p:cNvCxnSpPr>
              <p:nvPr/>
            </p:nvCxnSpPr>
            <p:spPr>
              <a:xfrm>
                <a:off x="4098820"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1" name="Straight Connector 830">
                <a:extLst>
                  <a:ext uri="{FF2B5EF4-FFF2-40B4-BE49-F238E27FC236}">
                    <a16:creationId xmlns:a16="http://schemas.microsoft.com/office/drawing/2014/main" id="{2BA8378B-04CF-4932-998B-58ED9C0F707D}"/>
                  </a:ext>
                </a:extLst>
              </p:cNvPr>
              <p:cNvCxnSpPr>
                <a:stCxn id="823" idx="6"/>
                <a:endCxn id="824" idx="2"/>
              </p:cNvCxnSpPr>
              <p:nvPr/>
            </p:nvCxnSpPr>
            <p:spPr>
              <a:xfrm>
                <a:off x="4388176"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2" name="Straight Connector 831">
                <a:extLst>
                  <a:ext uri="{FF2B5EF4-FFF2-40B4-BE49-F238E27FC236}">
                    <a16:creationId xmlns:a16="http://schemas.microsoft.com/office/drawing/2014/main" id="{77477BF1-623D-488D-A8EC-AB4F18E2E819}"/>
                  </a:ext>
                </a:extLst>
              </p:cNvPr>
              <p:cNvCxnSpPr>
                <a:stCxn id="824" idx="6"/>
                <a:endCxn id="825" idx="2"/>
              </p:cNvCxnSpPr>
              <p:nvPr/>
            </p:nvCxnSpPr>
            <p:spPr>
              <a:xfrm>
                <a:off x="4675849" y="1743075"/>
                <a:ext cx="60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3" name="Straight Connector 832">
                <a:extLst>
                  <a:ext uri="{FF2B5EF4-FFF2-40B4-BE49-F238E27FC236}">
                    <a16:creationId xmlns:a16="http://schemas.microsoft.com/office/drawing/2014/main" id="{EA2846CB-A032-475E-9978-F15359165968}"/>
                  </a:ext>
                </a:extLst>
              </p:cNvPr>
              <p:cNvCxnSpPr>
                <a:stCxn id="825" idx="6"/>
                <a:endCxn id="826" idx="2"/>
              </p:cNvCxnSpPr>
              <p:nvPr/>
            </p:nvCxnSpPr>
            <p:spPr>
              <a:xfrm>
                <a:off x="4965184"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5" name="Group 794">
              <a:extLst>
                <a:ext uri="{FF2B5EF4-FFF2-40B4-BE49-F238E27FC236}">
                  <a16:creationId xmlns:a16="http://schemas.microsoft.com/office/drawing/2014/main" id="{C7AEF57C-9837-4C04-A182-EF18BC5AF737}"/>
                </a:ext>
              </a:extLst>
            </p:cNvPr>
            <p:cNvGrpSpPr/>
            <p:nvPr/>
          </p:nvGrpSpPr>
          <p:grpSpPr>
            <a:xfrm>
              <a:off x="3000370" y="1912829"/>
              <a:ext cx="2254170" cy="228600"/>
              <a:chOff x="3000370" y="1628775"/>
              <a:chExt cx="2254170" cy="228600"/>
            </a:xfrm>
          </p:grpSpPr>
          <p:sp>
            <p:nvSpPr>
              <p:cNvPr id="804" name="Flowchart: Connector 803">
                <a:extLst>
                  <a:ext uri="{FF2B5EF4-FFF2-40B4-BE49-F238E27FC236}">
                    <a16:creationId xmlns:a16="http://schemas.microsoft.com/office/drawing/2014/main" id="{C8D33C70-CE2B-48C4-9557-D9197220860D}"/>
                  </a:ext>
                </a:extLst>
              </p:cNvPr>
              <p:cNvSpPr/>
              <p:nvPr/>
            </p:nvSpPr>
            <p:spPr>
              <a:xfrm>
                <a:off x="300037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05" name="Flowchart: Connector 804">
                <a:extLst>
                  <a:ext uri="{FF2B5EF4-FFF2-40B4-BE49-F238E27FC236}">
                    <a16:creationId xmlns:a16="http://schemas.microsoft.com/office/drawing/2014/main" id="{3E88BA4F-B7E9-46A5-B618-BAB4225E5E72}"/>
                  </a:ext>
                </a:extLst>
              </p:cNvPr>
              <p:cNvSpPr/>
              <p:nvPr/>
            </p:nvSpPr>
            <p:spPr>
              <a:xfrm>
                <a:off x="3288043"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06" name="Flowchart: Connector 805">
                <a:extLst>
                  <a:ext uri="{FF2B5EF4-FFF2-40B4-BE49-F238E27FC236}">
                    <a16:creationId xmlns:a16="http://schemas.microsoft.com/office/drawing/2014/main" id="{4A54FF6B-7E84-4AC5-B862-9CBB8B542FC7}"/>
                  </a:ext>
                </a:extLst>
              </p:cNvPr>
              <p:cNvSpPr/>
              <p:nvPr/>
            </p:nvSpPr>
            <p:spPr>
              <a:xfrm>
                <a:off x="357571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07" name="Flowchart: Connector 806">
                <a:extLst>
                  <a:ext uri="{FF2B5EF4-FFF2-40B4-BE49-F238E27FC236}">
                    <a16:creationId xmlns:a16="http://schemas.microsoft.com/office/drawing/2014/main" id="{CB251BD8-A049-4CAD-BD48-D7555D149D2A}"/>
                  </a:ext>
                </a:extLst>
              </p:cNvPr>
              <p:cNvSpPr/>
              <p:nvPr/>
            </p:nvSpPr>
            <p:spPr>
              <a:xfrm>
                <a:off x="387022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08" name="Flowchart: Connector 807">
                <a:extLst>
                  <a:ext uri="{FF2B5EF4-FFF2-40B4-BE49-F238E27FC236}">
                    <a16:creationId xmlns:a16="http://schemas.microsoft.com/office/drawing/2014/main" id="{71C62BF5-6FBE-4316-8191-7A1768061043}"/>
                  </a:ext>
                </a:extLst>
              </p:cNvPr>
              <p:cNvSpPr/>
              <p:nvPr/>
            </p:nvSpPr>
            <p:spPr>
              <a:xfrm>
                <a:off x="415957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09" name="Flowchart: Connector 808">
                <a:extLst>
                  <a:ext uri="{FF2B5EF4-FFF2-40B4-BE49-F238E27FC236}">
                    <a16:creationId xmlns:a16="http://schemas.microsoft.com/office/drawing/2014/main" id="{D682E948-3866-48F9-8B90-2AA4A87BC23D}"/>
                  </a:ext>
                </a:extLst>
              </p:cNvPr>
              <p:cNvSpPr/>
              <p:nvPr/>
            </p:nvSpPr>
            <p:spPr>
              <a:xfrm>
                <a:off x="4447249"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10" name="Flowchart: Connector 809">
                <a:extLst>
                  <a:ext uri="{FF2B5EF4-FFF2-40B4-BE49-F238E27FC236}">
                    <a16:creationId xmlns:a16="http://schemas.microsoft.com/office/drawing/2014/main" id="{D4D6B51D-EC9E-4DD5-BA5C-7F5C94A80C9D}"/>
                  </a:ext>
                </a:extLst>
              </p:cNvPr>
              <p:cNvSpPr/>
              <p:nvPr/>
            </p:nvSpPr>
            <p:spPr>
              <a:xfrm>
                <a:off x="4736584"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11" name="Flowchart: Connector 810">
                <a:extLst>
                  <a:ext uri="{FF2B5EF4-FFF2-40B4-BE49-F238E27FC236}">
                    <a16:creationId xmlns:a16="http://schemas.microsoft.com/office/drawing/2014/main" id="{39E001CB-9497-46D6-A6DF-CBC6F294CE44}"/>
                  </a:ext>
                </a:extLst>
              </p:cNvPr>
              <p:cNvSpPr/>
              <p:nvPr/>
            </p:nvSpPr>
            <p:spPr>
              <a:xfrm>
                <a:off x="502594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812" name="Straight Connector 811">
                <a:extLst>
                  <a:ext uri="{FF2B5EF4-FFF2-40B4-BE49-F238E27FC236}">
                    <a16:creationId xmlns:a16="http://schemas.microsoft.com/office/drawing/2014/main" id="{BDFB4CF8-FBC6-4F73-A898-EB21E46A5198}"/>
                  </a:ext>
                </a:extLst>
              </p:cNvPr>
              <p:cNvCxnSpPr>
                <a:stCxn id="805" idx="6"/>
                <a:endCxn id="806" idx="2"/>
              </p:cNvCxnSpPr>
              <p:nvPr/>
            </p:nvCxnSpPr>
            <p:spPr>
              <a:xfrm>
                <a:off x="3516643"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3" name="Straight Connector 812">
                <a:extLst>
                  <a:ext uri="{FF2B5EF4-FFF2-40B4-BE49-F238E27FC236}">
                    <a16:creationId xmlns:a16="http://schemas.microsoft.com/office/drawing/2014/main" id="{48EC7DD3-84A5-4568-AAC6-C3D79D5843AF}"/>
                  </a:ext>
                </a:extLst>
              </p:cNvPr>
              <p:cNvCxnSpPr>
                <a:stCxn id="804" idx="6"/>
                <a:endCxn id="805" idx="2"/>
              </p:cNvCxnSpPr>
              <p:nvPr/>
            </p:nvCxnSpPr>
            <p:spPr>
              <a:xfrm>
                <a:off x="3228970"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4" name="Straight Connector 813">
                <a:extLst>
                  <a:ext uri="{FF2B5EF4-FFF2-40B4-BE49-F238E27FC236}">
                    <a16:creationId xmlns:a16="http://schemas.microsoft.com/office/drawing/2014/main" id="{4EB9F85E-CB5E-486D-9E8D-FBBC7AAA04E2}"/>
                  </a:ext>
                </a:extLst>
              </p:cNvPr>
              <p:cNvCxnSpPr>
                <a:stCxn id="806" idx="6"/>
                <a:endCxn id="807" idx="2"/>
              </p:cNvCxnSpPr>
              <p:nvPr/>
            </p:nvCxnSpPr>
            <p:spPr>
              <a:xfrm>
                <a:off x="3804316" y="1743075"/>
                <a:ext cx="65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5" name="Straight Connector 814">
                <a:extLst>
                  <a:ext uri="{FF2B5EF4-FFF2-40B4-BE49-F238E27FC236}">
                    <a16:creationId xmlns:a16="http://schemas.microsoft.com/office/drawing/2014/main" id="{B06FD7B1-10DC-469B-A080-1E0C45D2E7ED}"/>
                  </a:ext>
                </a:extLst>
              </p:cNvPr>
              <p:cNvCxnSpPr>
                <a:stCxn id="807" idx="6"/>
                <a:endCxn id="808" idx="2"/>
              </p:cNvCxnSpPr>
              <p:nvPr/>
            </p:nvCxnSpPr>
            <p:spPr>
              <a:xfrm>
                <a:off x="4098820"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6" name="Straight Connector 815">
                <a:extLst>
                  <a:ext uri="{FF2B5EF4-FFF2-40B4-BE49-F238E27FC236}">
                    <a16:creationId xmlns:a16="http://schemas.microsoft.com/office/drawing/2014/main" id="{A882A16E-30B3-4A79-917F-3B7A0EA42B68}"/>
                  </a:ext>
                </a:extLst>
              </p:cNvPr>
              <p:cNvCxnSpPr>
                <a:stCxn id="808" idx="6"/>
                <a:endCxn id="809" idx="2"/>
              </p:cNvCxnSpPr>
              <p:nvPr/>
            </p:nvCxnSpPr>
            <p:spPr>
              <a:xfrm>
                <a:off x="4388176"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7" name="Straight Connector 816">
                <a:extLst>
                  <a:ext uri="{FF2B5EF4-FFF2-40B4-BE49-F238E27FC236}">
                    <a16:creationId xmlns:a16="http://schemas.microsoft.com/office/drawing/2014/main" id="{DF6577B7-6A75-49E9-A92B-C5C67B41207A}"/>
                  </a:ext>
                </a:extLst>
              </p:cNvPr>
              <p:cNvCxnSpPr>
                <a:stCxn id="809" idx="6"/>
                <a:endCxn id="810" idx="2"/>
              </p:cNvCxnSpPr>
              <p:nvPr/>
            </p:nvCxnSpPr>
            <p:spPr>
              <a:xfrm>
                <a:off x="4675849" y="1743075"/>
                <a:ext cx="60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8" name="Straight Connector 817">
                <a:extLst>
                  <a:ext uri="{FF2B5EF4-FFF2-40B4-BE49-F238E27FC236}">
                    <a16:creationId xmlns:a16="http://schemas.microsoft.com/office/drawing/2014/main" id="{EF5D12D1-D99A-496C-BEB5-991CA842B8BA}"/>
                  </a:ext>
                </a:extLst>
              </p:cNvPr>
              <p:cNvCxnSpPr>
                <a:stCxn id="810" idx="6"/>
                <a:endCxn id="811" idx="2"/>
              </p:cNvCxnSpPr>
              <p:nvPr/>
            </p:nvCxnSpPr>
            <p:spPr>
              <a:xfrm>
                <a:off x="4965184"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96" name="Straight Connector 795">
              <a:extLst>
                <a:ext uri="{FF2B5EF4-FFF2-40B4-BE49-F238E27FC236}">
                  <a16:creationId xmlns:a16="http://schemas.microsoft.com/office/drawing/2014/main" id="{1B545B5A-3774-4D63-975D-17648B50388C}"/>
                </a:ext>
              </a:extLst>
            </p:cNvPr>
            <p:cNvCxnSpPr>
              <a:stCxn id="804" idx="0"/>
              <a:endCxn id="819" idx="4"/>
            </p:cNvCxnSpPr>
            <p:nvPr/>
          </p:nvCxnSpPr>
          <p:spPr>
            <a:xfrm flipV="1">
              <a:off x="311467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7" name="Straight Connector 796">
              <a:extLst>
                <a:ext uri="{FF2B5EF4-FFF2-40B4-BE49-F238E27FC236}">
                  <a16:creationId xmlns:a16="http://schemas.microsoft.com/office/drawing/2014/main" id="{7808C2E6-A563-4337-83CF-11C31D33D737}"/>
                </a:ext>
              </a:extLst>
            </p:cNvPr>
            <p:cNvCxnSpPr>
              <a:stCxn id="805" idx="0"/>
              <a:endCxn id="820" idx="4"/>
            </p:cNvCxnSpPr>
            <p:nvPr/>
          </p:nvCxnSpPr>
          <p:spPr>
            <a:xfrm flipV="1">
              <a:off x="3402343"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8" name="Straight Connector 797">
              <a:extLst>
                <a:ext uri="{FF2B5EF4-FFF2-40B4-BE49-F238E27FC236}">
                  <a16:creationId xmlns:a16="http://schemas.microsoft.com/office/drawing/2014/main" id="{777BF8AD-7192-4B05-BE72-ED2B37F4ECA2}"/>
                </a:ext>
              </a:extLst>
            </p:cNvPr>
            <p:cNvCxnSpPr>
              <a:stCxn id="806" idx="0"/>
              <a:endCxn id="821" idx="4"/>
            </p:cNvCxnSpPr>
            <p:nvPr/>
          </p:nvCxnSpPr>
          <p:spPr>
            <a:xfrm flipV="1">
              <a:off x="3690016"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9" name="Straight Connector 798">
              <a:extLst>
                <a:ext uri="{FF2B5EF4-FFF2-40B4-BE49-F238E27FC236}">
                  <a16:creationId xmlns:a16="http://schemas.microsoft.com/office/drawing/2014/main" id="{138140B5-4D50-4249-BD5C-1CEAB6DFAC66}"/>
                </a:ext>
              </a:extLst>
            </p:cNvPr>
            <p:cNvCxnSpPr>
              <a:stCxn id="807" idx="0"/>
              <a:endCxn id="822" idx="4"/>
            </p:cNvCxnSpPr>
            <p:nvPr/>
          </p:nvCxnSpPr>
          <p:spPr>
            <a:xfrm flipV="1">
              <a:off x="398452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0" name="Straight Connector 799">
              <a:extLst>
                <a:ext uri="{FF2B5EF4-FFF2-40B4-BE49-F238E27FC236}">
                  <a16:creationId xmlns:a16="http://schemas.microsoft.com/office/drawing/2014/main" id="{0927C382-950B-4947-89E0-C0969CADBB38}"/>
                </a:ext>
              </a:extLst>
            </p:cNvPr>
            <p:cNvCxnSpPr>
              <a:stCxn id="808" idx="0"/>
              <a:endCxn id="823" idx="4"/>
            </p:cNvCxnSpPr>
            <p:nvPr/>
          </p:nvCxnSpPr>
          <p:spPr>
            <a:xfrm flipV="1">
              <a:off x="4273876"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1" name="Straight Connector 800">
              <a:extLst>
                <a:ext uri="{FF2B5EF4-FFF2-40B4-BE49-F238E27FC236}">
                  <a16:creationId xmlns:a16="http://schemas.microsoft.com/office/drawing/2014/main" id="{D87644EB-B668-430A-ACD8-E49004F87EC7}"/>
                </a:ext>
              </a:extLst>
            </p:cNvPr>
            <p:cNvCxnSpPr>
              <a:stCxn id="809" idx="0"/>
              <a:endCxn id="824" idx="4"/>
            </p:cNvCxnSpPr>
            <p:nvPr/>
          </p:nvCxnSpPr>
          <p:spPr>
            <a:xfrm flipV="1">
              <a:off x="4561549"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2" name="Straight Connector 801">
              <a:extLst>
                <a:ext uri="{FF2B5EF4-FFF2-40B4-BE49-F238E27FC236}">
                  <a16:creationId xmlns:a16="http://schemas.microsoft.com/office/drawing/2014/main" id="{46DB8E13-D626-4BEF-9F8A-16DD0B135F6D}"/>
                </a:ext>
              </a:extLst>
            </p:cNvPr>
            <p:cNvCxnSpPr>
              <a:stCxn id="810" idx="0"/>
              <a:endCxn id="825" idx="4"/>
            </p:cNvCxnSpPr>
            <p:nvPr/>
          </p:nvCxnSpPr>
          <p:spPr>
            <a:xfrm flipV="1">
              <a:off x="4850884"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3" name="Straight Connector 802">
              <a:extLst>
                <a:ext uri="{FF2B5EF4-FFF2-40B4-BE49-F238E27FC236}">
                  <a16:creationId xmlns:a16="http://schemas.microsoft.com/office/drawing/2014/main" id="{6FF4162F-CD4B-4CA9-A355-6C321EFB431C}"/>
                </a:ext>
              </a:extLst>
            </p:cNvPr>
            <p:cNvCxnSpPr>
              <a:stCxn id="811" idx="0"/>
              <a:endCxn id="826" idx="4"/>
            </p:cNvCxnSpPr>
            <p:nvPr/>
          </p:nvCxnSpPr>
          <p:spPr>
            <a:xfrm flipV="1">
              <a:off x="514024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4" name="Group 753">
            <a:extLst>
              <a:ext uri="{FF2B5EF4-FFF2-40B4-BE49-F238E27FC236}">
                <a16:creationId xmlns:a16="http://schemas.microsoft.com/office/drawing/2014/main" id="{A6389EE7-4F09-4E66-A13B-A0B6A67D1BF0}"/>
              </a:ext>
            </a:extLst>
          </p:cNvPr>
          <p:cNvGrpSpPr/>
          <p:nvPr/>
        </p:nvGrpSpPr>
        <p:grpSpPr>
          <a:xfrm>
            <a:off x="2636214" y="1505816"/>
            <a:ext cx="1690627" cy="171450"/>
            <a:chOff x="3000370" y="1628775"/>
            <a:chExt cx="2254170" cy="228600"/>
          </a:xfrm>
        </p:grpSpPr>
        <p:sp>
          <p:nvSpPr>
            <p:cNvPr id="779" name="Flowchart: Connector 778">
              <a:extLst>
                <a:ext uri="{FF2B5EF4-FFF2-40B4-BE49-F238E27FC236}">
                  <a16:creationId xmlns:a16="http://schemas.microsoft.com/office/drawing/2014/main" id="{7716C802-4D64-4092-A3DF-D764CB916F7D}"/>
                </a:ext>
              </a:extLst>
            </p:cNvPr>
            <p:cNvSpPr/>
            <p:nvPr/>
          </p:nvSpPr>
          <p:spPr>
            <a:xfrm>
              <a:off x="300037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80" name="Flowchart: Connector 779">
              <a:extLst>
                <a:ext uri="{FF2B5EF4-FFF2-40B4-BE49-F238E27FC236}">
                  <a16:creationId xmlns:a16="http://schemas.microsoft.com/office/drawing/2014/main" id="{A2F07BD5-DCED-4635-9AEC-6C87FB075395}"/>
                </a:ext>
              </a:extLst>
            </p:cNvPr>
            <p:cNvSpPr/>
            <p:nvPr/>
          </p:nvSpPr>
          <p:spPr>
            <a:xfrm>
              <a:off x="3288043"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81" name="Flowchart: Connector 780">
              <a:extLst>
                <a:ext uri="{FF2B5EF4-FFF2-40B4-BE49-F238E27FC236}">
                  <a16:creationId xmlns:a16="http://schemas.microsoft.com/office/drawing/2014/main" id="{8357E7C5-7AFA-4B1B-AF40-F7270FE5C190}"/>
                </a:ext>
              </a:extLst>
            </p:cNvPr>
            <p:cNvSpPr/>
            <p:nvPr/>
          </p:nvSpPr>
          <p:spPr>
            <a:xfrm>
              <a:off x="357571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82" name="Flowchart: Connector 781">
              <a:extLst>
                <a:ext uri="{FF2B5EF4-FFF2-40B4-BE49-F238E27FC236}">
                  <a16:creationId xmlns:a16="http://schemas.microsoft.com/office/drawing/2014/main" id="{5CA1D23F-045E-49C3-A8F4-B2236DD3A29E}"/>
                </a:ext>
              </a:extLst>
            </p:cNvPr>
            <p:cNvSpPr/>
            <p:nvPr/>
          </p:nvSpPr>
          <p:spPr>
            <a:xfrm>
              <a:off x="387022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83" name="Flowchart: Connector 782">
              <a:extLst>
                <a:ext uri="{FF2B5EF4-FFF2-40B4-BE49-F238E27FC236}">
                  <a16:creationId xmlns:a16="http://schemas.microsoft.com/office/drawing/2014/main" id="{130D3B55-54A3-4D98-AF97-2258D3124B30}"/>
                </a:ext>
              </a:extLst>
            </p:cNvPr>
            <p:cNvSpPr/>
            <p:nvPr/>
          </p:nvSpPr>
          <p:spPr>
            <a:xfrm>
              <a:off x="415957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84" name="Flowchart: Connector 783">
              <a:extLst>
                <a:ext uri="{FF2B5EF4-FFF2-40B4-BE49-F238E27FC236}">
                  <a16:creationId xmlns:a16="http://schemas.microsoft.com/office/drawing/2014/main" id="{68657F0F-7F8F-47E2-8834-D092C9A69AB9}"/>
                </a:ext>
              </a:extLst>
            </p:cNvPr>
            <p:cNvSpPr/>
            <p:nvPr/>
          </p:nvSpPr>
          <p:spPr>
            <a:xfrm>
              <a:off x="4447249"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85" name="Flowchart: Connector 784">
              <a:extLst>
                <a:ext uri="{FF2B5EF4-FFF2-40B4-BE49-F238E27FC236}">
                  <a16:creationId xmlns:a16="http://schemas.microsoft.com/office/drawing/2014/main" id="{91853AB4-59A0-4780-899A-49ABDB222C20}"/>
                </a:ext>
              </a:extLst>
            </p:cNvPr>
            <p:cNvSpPr/>
            <p:nvPr/>
          </p:nvSpPr>
          <p:spPr>
            <a:xfrm>
              <a:off x="4736584"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86" name="Flowchart: Connector 785">
              <a:extLst>
                <a:ext uri="{FF2B5EF4-FFF2-40B4-BE49-F238E27FC236}">
                  <a16:creationId xmlns:a16="http://schemas.microsoft.com/office/drawing/2014/main" id="{B6845250-EECA-4798-945F-967AC58DE340}"/>
                </a:ext>
              </a:extLst>
            </p:cNvPr>
            <p:cNvSpPr/>
            <p:nvPr/>
          </p:nvSpPr>
          <p:spPr>
            <a:xfrm>
              <a:off x="502594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787" name="Straight Connector 786">
              <a:extLst>
                <a:ext uri="{FF2B5EF4-FFF2-40B4-BE49-F238E27FC236}">
                  <a16:creationId xmlns:a16="http://schemas.microsoft.com/office/drawing/2014/main" id="{620F7718-A832-4F57-9159-09892BDDD4D7}"/>
                </a:ext>
              </a:extLst>
            </p:cNvPr>
            <p:cNvCxnSpPr>
              <a:stCxn id="780" idx="6"/>
              <a:endCxn id="781" idx="2"/>
            </p:cNvCxnSpPr>
            <p:nvPr/>
          </p:nvCxnSpPr>
          <p:spPr>
            <a:xfrm>
              <a:off x="3516643"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8" name="Straight Connector 787">
              <a:extLst>
                <a:ext uri="{FF2B5EF4-FFF2-40B4-BE49-F238E27FC236}">
                  <a16:creationId xmlns:a16="http://schemas.microsoft.com/office/drawing/2014/main" id="{E5C99A37-C4CC-4864-AABA-A55BDBAE3514}"/>
                </a:ext>
              </a:extLst>
            </p:cNvPr>
            <p:cNvCxnSpPr>
              <a:stCxn id="779" idx="6"/>
              <a:endCxn id="780" idx="2"/>
            </p:cNvCxnSpPr>
            <p:nvPr/>
          </p:nvCxnSpPr>
          <p:spPr>
            <a:xfrm>
              <a:off x="3228970"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9" name="Straight Connector 788">
              <a:extLst>
                <a:ext uri="{FF2B5EF4-FFF2-40B4-BE49-F238E27FC236}">
                  <a16:creationId xmlns:a16="http://schemas.microsoft.com/office/drawing/2014/main" id="{AD1D795D-9E41-450E-B3CD-83F9ADA20A58}"/>
                </a:ext>
              </a:extLst>
            </p:cNvPr>
            <p:cNvCxnSpPr>
              <a:stCxn id="781" idx="6"/>
              <a:endCxn id="782" idx="2"/>
            </p:cNvCxnSpPr>
            <p:nvPr/>
          </p:nvCxnSpPr>
          <p:spPr>
            <a:xfrm>
              <a:off x="3804316" y="1743075"/>
              <a:ext cx="65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0" name="Straight Connector 789">
              <a:extLst>
                <a:ext uri="{FF2B5EF4-FFF2-40B4-BE49-F238E27FC236}">
                  <a16:creationId xmlns:a16="http://schemas.microsoft.com/office/drawing/2014/main" id="{04B8CB94-1873-4726-AE7B-FFA75FA2B0F9}"/>
                </a:ext>
              </a:extLst>
            </p:cNvPr>
            <p:cNvCxnSpPr>
              <a:stCxn id="782" idx="6"/>
              <a:endCxn id="783" idx="2"/>
            </p:cNvCxnSpPr>
            <p:nvPr/>
          </p:nvCxnSpPr>
          <p:spPr>
            <a:xfrm>
              <a:off x="4098820"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1" name="Straight Connector 790">
              <a:extLst>
                <a:ext uri="{FF2B5EF4-FFF2-40B4-BE49-F238E27FC236}">
                  <a16:creationId xmlns:a16="http://schemas.microsoft.com/office/drawing/2014/main" id="{09C1C578-E00B-4A24-A922-21ECAAB98B6E}"/>
                </a:ext>
              </a:extLst>
            </p:cNvPr>
            <p:cNvCxnSpPr>
              <a:stCxn id="783" idx="6"/>
              <a:endCxn id="784" idx="2"/>
            </p:cNvCxnSpPr>
            <p:nvPr/>
          </p:nvCxnSpPr>
          <p:spPr>
            <a:xfrm>
              <a:off x="4388176"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2" name="Straight Connector 791">
              <a:extLst>
                <a:ext uri="{FF2B5EF4-FFF2-40B4-BE49-F238E27FC236}">
                  <a16:creationId xmlns:a16="http://schemas.microsoft.com/office/drawing/2014/main" id="{66617F96-2E51-4828-96A7-E8261FE4395E}"/>
                </a:ext>
              </a:extLst>
            </p:cNvPr>
            <p:cNvCxnSpPr>
              <a:stCxn id="784" idx="6"/>
              <a:endCxn id="785" idx="2"/>
            </p:cNvCxnSpPr>
            <p:nvPr/>
          </p:nvCxnSpPr>
          <p:spPr>
            <a:xfrm>
              <a:off x="4675849" y="1743075"/>
              <a:ext cx="60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3" name="Straight Connector 792">
              <a:extLst>
                <a:ext uri="{FF2B5EF4-FFF2-40B4-BE49-F238E27FC236}">
                  <a16:creationId xmlns:a16="http://schemas.microsoft.com/office/drawing/2014/main" id="{B3843C84-E023-42B9-895F-1D7D551EDF77}"/>
                </a:ext>
              </a:extLst>
            </p:cNvPr>
            <p:cNvCxnSpPr>
              <a:stCxn id="785" idx="6"/>
              <a:endCxn id="786" idx="2"/>
            </p:cNvCxnSpPr>
            <p:nvPr/>
          </p:nvCxnSpPr>
          <p:spPr>
            <a:xfrm>
              <a:off x="4965184"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64" name="Flowchart: Connector 763">
            <a:extLst>
              <a:ext uri="{FF2B5EF4-FFF2-40B4-BE49-F238E27FC236}">
                <a16:creationId xmlns:a16="http://schemas.microsoft.com/office/drawing/2014/main" id="{3980731A-31FC-4AB3-AA22-F7D8EEAF00D5}"/>
              </a:ext>
            </a:extLst>
          </p:cNvPr>
          <p:cNvSpPr/>
          <p:nvPr/>
        </p:nvSpPr>
        <p:spPr>
          <a:xfrm>
            <a:off x="2636214" y="1718857"/>
            <a:ext cx="171450" cy="17145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65" name="Flowchart: Connector 764">
            <a:extLst>
              <a:ext uri="{FF2B5EF4-FFF2-40B4-BE49-F238E27FC236}">
                <a16:creationId xmlns:a16="http://schemas.microsoft.com/office/drawing/2014/main" id="{5B8A24C6-0A19-4C19-8C8B-CD1DB3789B48}"/>
              </a:ext>
            </a:extLst>
          </p:cNvPr>
          <p:cNvSpPr/>
          <p:nvPr/>
        </p:nvSpPr>
        <p:spPr>
          <a:xfrm>
            <a:off x="2851969" y="1718857"/>
            <a:ext cx="171450" cy="17145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66" name="Flowchart: Connector 765">
            <a:extLst>
              <a:ext uri="{FF2B5EF4-FFF2-40B4-BE49-F238E27FC236}">
                <a16:creationId xmlns:a16="http://schemas.microsoft.com/office/drawing/2014/main" id="{7AC01B78-3E33-4B48-BD8D-C689F6B4997E}"/>
              </a:ext>
            </a:extLst>
          </p:cNvPr>
          <p:cNvSpPr/>
          <p:nvPr/>
        </p:nvSpPr>
        <p:spPr>
          <a:xfrm>
            <a:off x="3067723" y="1718857"/>
            <a:ext cx="171450" cy="17145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67" name="Flowchart: Connector 766">
            <a:extLst>
              <a:ext uri="{FF2B5EF4-FFF2-40B4-BE49-F238E27FC236}">
                <a16:creationId xmlns:a16="http://schemas.microsoft.com/office/drawing/2014/main" id="{B9F79ADC-8AC2-44A2-AF14-58C9CEDAA01E}"/>
              </a:ext>
            </a:extLst>
          </p:cNvPr>
          <p:cNvSpPr/>
          <p:nvPr/>
        </p:nvSpPr>
        <p:spPr>
          <a:xfrm>
            <a:off x="3288601" y="1718857"/>
            <a:ext cx="171450" cy="17145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68" name="Flowchart: Connector 767">
            <a:extLst>
              <a:ext uri="{FF2B5EF4-FFF2-40B4-BE49-F238E27FC236}">
                <a16:creationId xmlns:a16="http://schemas.microsoft.com/office/drawing/2014/main" id="{96A03A40-FE15-47DF-88ED-D84D94B4F739}"/>
              </a:ext>
            </a:extLst>
          </p:cNvPr>
          <p:cNvSpPr/>
          <p:nvPr/>
        </p:nvSpPr>
        <p:spPr>
          <a:xfrm>
            <a:off x="3505618" y="1718857"/>
            <a:ext cx="171450" cy="17145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69" name="Flowchart: Connector 768">
            <a:extLst>
              <a:ext uri="{FF2B5EF4-FFF2-40B4-BE49-F238E27FC236}">
                <a16:creationId xmlns:a16="http://schemas.microsoft.com/office/drawing/2014/main" id="{F2B5327B-1AF7-41A3-BEEA-B6B33B252A99}"/>
              </a:ext>
            </a:extLst>
          </p:cNvPr>
          <p:cNvSpPr/>
          <p:nvPr/>
        </p:nvSpPr>
        <p:spPr>
          <a:xfrm>
            <a:off x="3721373" y="1718857"/>
            <a:ext cx="171450" cy="17145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70" name="Flowchart: Connector 769">
            <a:extLst>
              <a:ext uri="{FF2B5EF4-FFF2-40B4-BE49-F238E27FC236}">
                <a16:creationId xmlns:a16="http://schemas.microsoft.com/office/drawing/2014/main" id="{C357AE1E-084D-4682-B661-EDB68A8B59BF}"/>
              </a:ext>
            </a:extLst>
          </p:cNvPr>
          <p:cNvSpPr/>
          <p:nvPr/>
        </p:nvSpPr>
        <p:spPr>
          <a:xfrm>
            <a:off x="3938374" y="1718857"/>
            <a:ext cx="171450" cy="171450"/>
          </a:xfrm>
          <a:prstGeom prst="flowChartConnector">
            <a:avLst/>
          </a:prstGeom>
          <a:solidFill>
            <a:srgbClr val="92D050"/>
          </a:solidFill>
          <a:ln w="127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71" name="Flowchart: Connector 770">
            <a:extLst>
              <a:ext uri="{FF2B5EF4-FFF2-40B4-BE49-F238E27FC236}">
                <a16:creationId xmlns:a16="http://schemas.microsoft.com/office/drawing/2014/main" id="{F1BAD535-D8EE-4D82-8BA5-618C73A5D196}"/>
              </a:ext>
            </a:extLst>
          </p:cNvPr>
          <p:cNvSpPr/>
          <p:nvPr/>
        </p:nvSpPr>
        <p:spPr>
          <a:xfrm>
            <a:off x="4155391" y="1718857"/>
            <a:ext cx="171450" cy="17145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772" name="Straight Connector 771">
            <a:extLst>
              <a:ext uri="{FF2B5EF4-FFF2-40B4-BE49-F238E27FC236}">
                <a16:creationId xmlns:a16="http://schemas.microsoft.com/office/drawing/2014/main" id="{97C225EC-1DDE-4A29-9505-BA1420804F56}"/>
              </a:ext>
            </a:extLst>
          </p:cNvPr>
          <p:cNvCxnSpPr>
            <a:stCxn id="765" idx="6"/>
            <a:endCxn id="766" idx="2"/>
          </p:cNvCxnSpPr>
          <p:nvPr/>
        </p:nvCxnSpPr>
        <p:spPr>
          <a:xfrm>
            <a:off x="3023419" y="1804582"/>
            <a:ext cx="44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3" name="Straight Connector 772">
            <a:extLst>
              <a:ext uri="{FF2B5EF4-FFF2-40B4-BE49-F238E27FC236}">
                <a16:creationId xmlns:a16="http://schemas.microsoft.com/office/drawing/2014/main" id="{AAD8FFFA-4B8B-4230-B6B6-F91942A08AF0}"/>
              </a:ext>
            </a:extLst>
          </p:cNvPr>
          <p:cNvCxnSpPr>
            <a:stCxn id="764" idx="6"/>
            <a:endCxn id="765" idx="2"/>
          </p:cNvCxnSpPr>
          <p:nvPr/>
        </p:nvCxnSpPr>
        <p:spPr>
          <a:xfrm>
            <a:off x="2807664" y="1804582"/>
            <a:ext cx="44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4" name="Straight Connector 773">
            <a:extLst>
              <a:ext uri="{FF2B5EF4-FFF2-40B4-BE49-F238E27FC236}">
                <a16:creationId xmlns:a16="http://schemas.microsoft.com/office/drawing/2014/main" id="{B203AAA9-9E69-4F82-9561-2D15A84861F9}"/>
              </a:ext>
            </a:extLst>
          </p:cNvPr>
          <p:cNvCxnSpPr>
            <a:stCxn id="766" idx="6"/>
            <a:endCxn id="767" idx="2"/>
          </p:cNvCxnSpPr>
          <p:nvPr/>
        </p:nvCxnSpPr>
        <p:spPr>
          <a:xfrm>
            <a:off x="3239173" y="1804582"/>
            <a:ext cx="494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5" name="Straight Connector 774">
            <a:extLst>
              <a:ext uri="{FF2B5EF4-FFF2-40B4-BE49-F238E27FC236}">
                <a16:creationId xmlns:a16="http://schemas.microsoft.com/office/drawing/2014/main" id="{A9FA5F74-9ECC-4F85-9467-589311D2F5B6}"/>
              </a:ext>
            </a:extLst>
          </p:cNvPr>
          <p:cNvCxnSpPr>
            <a:stCxn id="767" idx="6"/>
            <a:endCxn id="768" idx="2"/>
          </p:cNvCxnSpPr>
          <p:nvPr/>
        </p:nvCxnSpPr>
        <p:spPr>
          <a:xfrm>
            <a:off x="3460051" y="1804582"/>
            <a:ext cx="455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6" name="Straight Connector 775">
            <a:extLst>
              <a:ext uri="{FF2B5EF4-FFF2-40B4-BE49-F238E27FC236}">
                <a16:creationId xmlns:a16="http://schemas.microsoft.com/office/drawing/2014/main" id="{2715906F-306A-4867-AC66-289A1B545497}"/>
              </a:ext>
            </a:extLst>
          </p:cNvPr>
          <p:cNvCxnSpPr>
            <a:stCxn id="768" idx="6"/>
            <a:endCxn id="769" idx="2"/>
          </p:cNvCxnSpPr>
          <p:nvPr/>
        </p:nvCxnSpPr>
        <p:spPr>
          <a:xfrm>
            <a:off x="3677068" y="1804582"/>
            <a:ext cx="44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7" name="Straight Connector 776">
            <a:extLst>
              <a:ext uri="{FF2B5EF4-FFF2-40B4-BE49-F238E27FC236}">
                <a16:creationId xmlns:a16="http://schemas.microsoft.com/office/drawing/2014/main" id="{1249258D-9C14-4A2F-946D-65187CD26F40}"/>
              </a:ext>
            </a:extLst>
          </p:cNvPr>
          <p:cNvCxnSpPr>
            <a:stCxn id="769" idx="6"/>
            <a:endCxn id="770" idx="2"/>
          </p:cNvCxnSpPr>
          <p:nvPr/>
        </p:nvCxnSpPr>
        <p:spPr>
          <a:xfrm>
            <a:off x="3892823" y="1804582"/>
            <a:ext cx="455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8" name="Straight Connector 777">
            <a:extLst>
              <a:ext uri="{FF2B5EF4-FFF2-40B4-BE49-F238E27FC236}">
                <a16:creationId xmlns:a16="http://schemas.microsoft.com/office/drawing/2014/main" id="{1D6EB26E-F1BF-40C5-9C14-49954AFF7DB5}"/>
              </a:ext>
            </a:extLst>
          </p:cNvPr>
          <p:cNvCxnSpPr>
            <a:stCxn id="770" idx="6"/>
            <a:endCxn id="771" idx="2"/>
          </p:cNvCxnSpPr>
          <p:nvPr/>
        </p:nvCxnSpPr>
        <p:spPr>
          <a:xfrm>
            <a:off x="4109824" y="1804582"/>
            <a:ext cx="455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6" name="Straight Connector 755">
            <a:extLst>
              <a:ext uri="{FF2B5EF4-FFF2-40B4-BE49-F238E27FC236}">
                <a16:creationId xmlns:a16="http://schemas.microsoft.com/office/drawing/2014/main" id="{7C24B93D-B4F3-432D-9469-908DDCB81D40}"/>
              </a:ext>
            </a:extLst>
          </p:cNvPr>
          <p:cNvCxnSpPr>
            <a:stCxn id="764" idx="0"/>
            <a:endCxn id="779" idx="4"/>
          </p:cNvCxnSpPr>
          <p:nvPr/>
        </p:nvCxnSpPr>
        <p:spPr>
          <a:xfrm flipV="1">
            <a:off x="2721939" y="1677266"/>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7" name="Straight Connector 756">
            <a:extLst>
              <a:ext uri="{FF2B5EF4-FFF2-40B4-BE49-F238E27FC236}">
                <a16:creationId xmlns:a16="http://schemas.microsoft.com/office/drawing/2014/main" id="{B776B344-BDC8-4963-9973-50D014196D92}"/>
              </a:ext>
            </a:extLst>
          </p:cNvPr>
          <p:cNvCxnSpPr>
            <a:stCxn id="765" idx="0"/>
            <a:endCxn id="780" idx="4"/>
          </p:cNvCxnSpPr>
          <p:nvPr/>
        </p:nvCxnSpPr>
        <p:spPr>
          <a:xfrm flipV="1">
            <a:off x="2937694" y="1677266"/>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8" name="Straight Connector 757">
            <a:extLst>
              <a:ext uri="{FF2B5EF4-FFF2-40B4-BE49-F238E27FC236}">
                <a16:creationId xmlns:a16="http://schemas.microsoft.com/office/drawing/2014/main" id="{66262DD4-B555-45AF-93CD-19BD4B78CA6C}"/>
              </a:ext>
            </a:extLst>
          </p:cNvPr>
          <p:cNvCxnSpPr>
            <a:stCxn id="766" idx="0"/>
            <a:endCxn id="781" idx="4"/>
          </p:cNvCxnSpPr>
          <p:nvPr/>
        </p:nvCxnSpPr>
        <p:spPr>
          <a:xfrm flipV="1">
            <a:off x="3153448" y="1677266"/>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9" name="Straight Connector 758">
            <a:extLst>
              <a:ext uri="{FF2B5EF4-FFF2-40B4-BE49-F238E27FC236}">
                <a16:creationId xmlns:a16="http://schemas.microsoft.com/office/drawing/2014/main" id="{604B1709-1501-4D32-8FB6-3EDAE3AF29C7}"/>
              </a:ext>
            </a:extLst>
          </p:cNvPr>
          <p:cNvCxnSpPr>
            <a:stCxn id="767" idx="0"/>
            <a:endCxn id="782" idx="4"/>
          </p:cNvCxnSpPr>
          <p:nvPr/>
        </p:nvCxnSpPr>
        <p:spPr>
          <a:xfrm flipV="1">
            <a:off x="3374326" y="1677266"/>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0" name="Straight Connector 759">
            <a:extLst>
              <a:ext uri="{FF2B5EF4-FFF2-40B4-BE49-F238E27FC236}">
                <a16:creationId xmlns:a16="http://schemas.microsoft.com/office/drawing/2014/main" id="{772AE6BE-F2D9-4688-A150-3EED7B47C7EC}"/>
              </a:ext>
            </a:extLst>
          </p:cNvPr>
          <p:cNvCxnSpPr>
            <a:stCxn id="768" idx="0"/>
            <a:endCxn id="783" idx="4"/>
          </p:cNvCxnSpPr>
          <p:nvPr/>
        </p:nvCxnSpPr>
        <p:spPr>
          <a:xfrm flipV="1">
            <a:off x="3591343" y="1677266"/>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1" name="Straight Connector 760">
            <a:extLst>
              <a:ext uri="{FF2B5EF4-FFF2-40B4-BE49-F238E27FC236}">
                <a16:creationId xmlns:a16="http://schemas.microsoft.com/office/drawing/2014/main" id="{57966AB3-6F72-4600-8048-83E3BE3CEE76}"/>
              </a:ext>
            </a:extLst>
          </p:cNvPr>
          <p:cNvCxnSpPr>
            <a:stCxn id="769" idx="0"/>
            <a:endCxn id="784" idx="4"/>
          </p:cNvCxnSpPr>
          <p:nvPr/>
        </p:nvCxnSpPr>
        <p:spPr>
          <a:xfrm flipV="1">
            <a:off x="3807098" y="1677266"/>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2" name="Straight Connector 761">
            <a:extLst>
              <a:ext uri="{FF2B5EF4-FFF2-40B4-BE49-F238E27FC236}">
                <a16:creationId xmlns:a16="http://schemas.microsoft.com/office/drawing/2014/main" id="{35151A1C-FD4C-4063-9B7F-83FFAF8717E6}"/>
              </a:ext>
            </a:extLst>
          </p:cNvPr>
          <p:cNvCxnSpPr>
            <a:stCxn id="770" idx="0"/>
            <a:endCxn id="785" idx="4"/>
          </p:cNvCxnSpPr>
          <p:nvPr/>
        </p:nvCxnSpPr>
        <p:spPr>
          <a:xfrm flipV="1">
            <a:off x="4024099" y="1677266"/>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3" name="Straight Connector 762">
            <a:extLst>
              <a:ext uri="{FF2B5EF4-FFF2-40B4-BE49-F238E27FC236}">
                <a16:creationId xmlns:a16="http://schemas.microsoft.com/office/drawing/2014/main" id="{4CEBEF1A-E1F8-44CE-83D5-6339CABFF7C7}"/>
              </a:ext>
            </a:extLst>
          </p:cNvPr>
          <p:cNvCxnSpPr>
            <a:stCxn id="771" idx="0"/>
            <a:endCxn id="786" idx="4"/>
          </p:cNvCxnSpPr>
          <p:nvPr/>
        </p:nvCxnSpPr>
        <p:spPr>
          <a:xfrm flipV="1">
            <a:off x="4241116" y="1677266"/>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6" name="Straight Connector 745">
            <a:extLst>
              <a:ext uri="{FF2B5EF4-FFF2-40B4-BE49-F238E27FC236}">
                <a16:creationId xmlns:a16="http://schemas.microsoft.com/office/drawing/2014/main" id="{15A0CB9D-D6D0-44BA-ABDA-482CE63EA619}"/>
              </a:ext>
            </a:extLst>
          </p:cNvPr>
          <p:cNvCxnSpPr>
            <a:cxnSpLocks/>
            <a:stCxn id="779" idx="0"/>
            <a:endCxn id="804" idx="4"/>
          </p:cNvCxnSpPr>
          <p:nvPr/>
        </p:nvCxnSpPr>
        <p:spPr>
          <a:xfrm flipV="1">
            <a:off x="2721939" y="1464227"/>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7" name="Straight Connector 746">
            <a:extLst>
              <a:ext uri="{FF2B5EF4-FFF2-40B4-BE49-F238E27FC236}">
                <a16:creationId xmlns:a16="http://schemas.microsoft.com/office/drawing/2014/main" id="{9B6223CA-6597-4CC1-B43C-2BC0482A1337}"/>
              </a:ext>
            </a:extLst>
          </p:cNvPr>
          <p:cNvCxnSpPr>
            <a:cxnSpLocks/>
            <a:stCxn id="780" idx="0"/>
            <a:endCxn id="805" idx="4"/>
          </p:cNvCxnSpPr>
          <p:nvPr/>
        </p:nvCxnSpPr>
        <p:spPr>
          <a:xfrm flipV="1">
            <a:off x="2937694" y="1464227"/>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8" name="Straight Connector 747">
            <a:extLst>
              <a:ext uri="{FF2B5EF4-FFF2-40B4-BE49-F238E27FC236}">
                <a16:creationId xmlns:a16="http://schemas.microsoft.com/office/drawing/2014/main" id="{4B167864-5CE3-4D2D-BEAE-955B9569A573}"/>
              </a:ext>
            </a:extLst>
          </p:cNvPr>
          <p:cNvCxnSpPr>
            <a:cxnSpLocks/>
            <a:stCxn id="782" idx="0"/>
            <a:endCxn id="807" idx="4"/>
          </p:cNvCxnSpPr>
          <p:nvPr/>
        </p:nvCxnSpPr>
        <p:spPr>
          <a:xfrm flipV="1">
            <a:off x="3374326" y="1464227"/>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9" name="Straight Connector 748">
            <a:extLst>
              <a:ext uri="{FF2B5EF4-FFF2-40B4-BE49-F238E27FC236}">
                <a16:creationId xmlns:a16="http://schemas.microsoft.com/office/drawing/2014/main" id="{856EC77D-A20B-41EA-B2A5-2428B72AAD4E}"/>
              </a:ext>
            </a:extLst>
          </p:cNvPr>
          <p:cNvCxnSpPr>
            <a:cxnSpLocks/>
            <a:stCxn id="781" idx="0"/>
            <a:endCxn id="806" idx="4"/>
          </p:cNvCxnSpPr>
          <p:nvPr/>
        </p:nvCxnSpPr>
        <p:spPr>
          <a:xfrm flipV="1">
            <a:off x="3153448" y="1464227"/>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0" name="Straight Connector 749">
            <a:extLst>
              <a:ext uri="{FF2B5EF4-FFF2-40B4-BE49-F238E27FC236}">
                <a16:creationId xmlns:a16="http://schemas.microsoft.com/office/drawing/2014/main" id="{0B12FA3F-3F73-420A-82D4-C53141E35354}"/>
              </a:ext>
            </a:extLst>
          </p:cNvPr>
          <p:cNvCxnSpPr>
            <a:stCxn id="783" idx="0"/>
            <a:endCxn id="808" idx="4"/>
          </p:cNvCxnSpPr>
          <p:nvPr/>
        </p:nvCxnSpPr>
        <p:spPr>
          <a:xfrm flipV="1">
            <a:off x="3591343" y="1464227"/>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1" name="Straight Connector 750">
            <a:extLst>
              <a:ext uri="{FF2B5EF4-FFF2-40B4-BE49-F238E27FC236}">
                <a16:creationId xmlns:a16="http://schemas.microsoft.com/office/drawing/2014/main" id="{76AC2A47-BC5B-4E42-B505-75C32F9D8201}"/>
              </a:ext>
            </a:extLst>
          </p:cNvPr>
          <p:cNvCxnSpPr>
            <a:cxnSpLocks/>
            <a:stCxn id="784" idx="0"/>
            <a:endCxn id="809" idx="4"/>
          </p:cNvCxnSpPr>
          <p:nvPr/>
        </p:nvCxnSpPr>
        <p:spPr>
          <a:xfrm flipV="1">
            <a:off x="3807098" y="1464227"/>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2" name="Straight Connector 751">
            <a:extLst>
              <a:ext uri="{FF2B5EF4-FFF2-40B4-BE49-F238E27FC236}">
                <a16:creationId xmlns:a16="http://schemas.microsoft.com/office/drawing/2014/main" id="{26639CA9-2AAD-4528-8C0F-A1B89758E135}"/>
              </a:ext>
            </a:extLst>
          </p:cNvPr>
          <p:cNvCxnSpPr>
            <a:cxnSpLocks/>
            <a:stCxn id="785" idx="0"/>
            <a:endCxn id="810" idx="4"/>
          </p:cNvCxnSpPr>
          <p:nvPr/>
        </p:nvCxnSpPr>
        <p:spPr>
          <a:xfrm flipV="1">
            <a:off x="4024099" y="1464227"/>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3" name="Straight Connector 752">
            <a:extLst>
              <a:ext uri="{FF2B5EF4-FFF2-40B4-BE49-F238E27FC236}">
                <a16:creationId xmlns:a16="http://schemas.microsoft.com/office/drawing/2014/main" id="{46A73577-E345-458F-A52F-15F093149AE7}"/>
              </a:ext>
            </a:extLst>
          </p:cNvPr>
          <p:cNvCxnSpPr>
            <a:cxnSpLocks/>
            <a:stCxn id="786" idx="0"/>
            <a:endCxn id="811" idx="4"/>
          </p:cNvCxnSpPr>
          <p:nvPr/>
        </p:nvCxnSpPr>
        <p:spPr>
          <a:xfrm flipV="1">
            <a:off x="4241116" y="1464227"/>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54" name="Group 653">
            <a:extLst>
              <a:ext uri="{FF2B5EF4-FFF2-40B4-BE49-F238E27FC236}">
                <a16:creationId xmlns:a16="http://schemas.microsoft.com/office/drawing/2014/main" id="{9EC87650-BA3F-4601-B387-EBCDDEAF164E}"/>
              </a:ext>
            </a:extLst>
          </p:cNvPr>
          <p:cNvGrpSpPr/>
          <p:nvPr/>
        </p:nvGrpSpPr>
        <p:grpSpPr>
          <a:xfrm>
            <a:off x="2636214" y="1927440"/>
            <a:ext cx="1690627" cy="384491"/>
            <a:chOff x="3000370" y="1628775"/>
            <a:chExt cx="2254170" cy="512654"/>
          </a:xfrm>
        </p:grpSpPr>
        <p:grpSp>
          <p:nvGrpSpPr>
            <p:cNvPr id="704" name="Group 703">
              <a:extLst>
                <a:ext uri="{FF2B5EF4-FFF2-40B4-BE49-F238E27FC236}">
                  <a16:creationId xmlns:a16="http://schemas.microsoft.com/office/drawing/2014/main" id="{6209EB74-F012-4F44-807E-D65F5DCD8801}"/>
                </a:ext>
              </a:extLst>
            </p:cNvPr>
            <p:cNvGrpSpPr/>
            <p:nvPr/>
          </p:nvGrpSpPr>
          <p:grpSpPr>
            <a:xfrm>
              <a:off x="3000370" y="1628775"/>
              <a:ext cx="2254170" cy="228600"/>
              <a:chOff x="3000370" y="1628775"/>
              <a:chExt cx="2254170" cy="228600"/>
            </a:xfrm>
          </p:grpSpPr>
          <p:sp>
            <p:nvSpPr>
              <p:cNvPr id="729" name="Flowchart: Connector 728">
                <a:extLst>
                  <a:ext uri="{FF2B5EF4-FFF2-40B4-BE49-F238E27FC236}">
                    <a16:creationId xmlns:a16="http://schemas.microsoft.com/office/drawing/2014/main" id="{B8FC4B95-BA7E-4803-9029-5CD6726221B3}"/>
                  </a:ext>
                </a:extLst>
              </p:cNvPr>
              <p:cNvSpPr/>
              <p:nvPr/>
            </p:nvSpPr>
            <p:spPr>
              <a:xfrm>
                <a:off x="300037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30" name="Flowchart: Connector 729">
                <a:extLst>
                  <a:ext uri="{FF2B5EF4-FFF2-40B4-BE49-F238E27FC236}">
                    <a16:creationId xmlns:a16="http://schemas.microsoft.com/office/drawing/2014/main" id="{922DAAFE-0AB3-4CEB-99CE-E5A455AE6F35}"/>
                  </a:ext>
                </a:extLst>
              </p:cNvPr>
              <p:cNvSpPr/>
              <p:nvPr/>
            </p:nvSpPr>
            <p:spPr>
              <a:xfrm>
                <a:off x="3288043"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31" name="Flowchart: Connector 730">
                <a:extLst>
                  <a:ext uri="{FF2B5EF4-FFF2-40B4-BE49-F238E27FC236}">
                    <a16:creationId xmlns:a16="http://schemas.microsoft.com/office/drawing/2014/main" id="{D7963109-0A0E-4D31-89B0-E1F6421921BB}"/>
                  </a:ext>
                </a:extLst>
              </p:cNvPr>
              <p:cNvSpPr/>
              <p:nvPr/>
            </p:nvSpPr>
            <p:spPr>
              <a:xfrm>
                <a:off x="357571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32" name="Flowchart: Connector 731">
                <a:extLst>
                  <a:ext uri="{FF2B5EF4-FFF2-40B4-BE49-F238E27FC236}">
                    <a16:creationId xmlns:a16="http://schemas.microsoft.com/office/drawing/2014/main" id="{AC15FBAD-0392-4FED-8018-1ABAB623128C}"/>
                  </a:ext>
                </a:extLst>
              </p:cNvPr>
              <p:cNvSpPr/>
              <p:nvPr/>
            </p:nvSpPr>
            <p:spPr>
              <a:xfrm>
                <a:off x="387022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33" name="Flowchart: Connector 732">
                <a:extLst>
                  <a:ext uri="{FF2B5EF4-FFF2-40B4-BE49-F238E27FC236}">
                    <a16:creationId xmlns:a16="http://schemas.microsoft.com/office/drawing/2014/main" id="{70372C52-E846-4DF8-92BB-7193CEC6F6CB}"/>
                  </a:ext>
                </a:extLst>
              </p:cNvPr>
              <p:cNvSpPr/>
              <p:nvPr/>
            </p:nvSpPr>
            <p:spPr>
              <a:xfrm>
                <a:off x="415957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34" name="Flowchart: Connector 733">
                <a:extLst>
                  <a:ext uri="{FF2B5EF4-FFF2-40B4-BE49-F238E27FC236}">
                    <a16:creationId xmlns:a16="http://schemas.microsoft.com/office/drawing/2014/main" id="{95719E9A-9923-42C5-B523-93B70B7BF512}"/>
                  </a:ext>
                </a:extLst>
              </p:cNvPr>
              <p:cNvSpPr/>
              <p:nvPr/>
            </p:nvSpPr>
            <p:spPr>
              <a:xfrm>
                <a:off x="4447249"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35" name="Flowchart: Connector 734">
                <a:extLst>
                  <a:ext uri="{FF2B5EF4-FFF2-40B4-BE49-F238E27FC236}">
                    <a16:creationId xmlns:a16="http://schemas.microsoft.com/office/drawing/2014/main" id="{781FB366-E754-45BB-869C-8FE277155EBC}"/>
                  </a:ext>
                </a:extLst>
              </p:cNvPr>
              <p:cNvSpPr/>
              <p:nvPr/>
            </p:nvSpPr>
            <p:spPr>
              <a:xfrm>
                <a:off x="4736584"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36" name="Flowchart: Connector 735">
                <a:extLst>
                  <a:ext uri="{FF2B5EF4-FFF2-40B4-BE49-F238E27FC236}">
                    <a16:creationId xmlns:a16="http://schemas.microsoft.com/office/drawing/2014/main" id="{57DB8440-1C23-4DFB-9ED2-4843E637E337}"/>
                  </a:ext>
                </a:extLst>
              </p:cNvPr>
              <p:cNvSpPr/>
              <p:nvPr/>
            </p:nvSpPr>
            <p:spPr>
              <a:xfrm>
                <a:off x="502594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737" name="Straight Connector 736">
                <a:extLst>
                  <a:ext uri="{FF2B5EF4-FFF2-40B4-BE49-F238E27FC236}">
                    <a16:creationId xmlns:a16="http://schemas.microsoft.com/office/drawing/2014/main" id="{CCF860E8-5981-44AB-9CB5-39B0B033D94C}"/>
                  </a:ext>
                </a:extLst>
              </p:cNvPr>
              <p:cNvCxnSpPr>
                <a:stCxn id="730" idx="6"/>
                <a:endCxn id="731" idx="2"/>
              </p:cNvCxnSpPr>
              <p:nvPr/>
            </p:nvCxnSpPr>
            <p:spPr>
              <a:xfrm>
                <a:off x="3516643"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8" name="Straight Connector 737">
                <a:extLst>
                  <a:ext uri="{FF2B5EF4-FFF2-40B4-BE49-F238E27FC236}">
                    <a16:creationId xmlns:a16="http://schemas.microsoft.com/office/drawing/2014/main" id="{165D8DD1-13BD-4473-9A6E-21EE0C593DDC}"/>
                  </a:ext>
                </a:extLst>
              </p:cNvPr>
              <p:cNvCxnSpPr>
                <a:stCxn id="729" idx="6"/>
                <a:endCxn id="730" idx="2"/>
              </p:cNvCxnSpPr>
              <p:nvPr/>
            </p:nvCxnSpPr>
            <p:spPr>
              <a:xfrm>
                <a:off x="3228970"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9" name="Straight Connector 738">
                <a:extLst>
                  <a:ext uri="{FF2B5EF4-FFF2-40B4-BE49-F238E27FC236}">
                    <a16:creationId xmlns:a16="http://schemas.microsoft.com/office/drawing/2014/main" id="{6C805454-4515-44F8-9B76-921E765C9412}"/>
                  </a:ext>
                </a:extLst>
              </p:cNvPr>
              <p:cNvCxnSpPr>
                <a:stCxn id="731" idx="6"/>
                <a:endCxn id="732" idx="2"/>
              </p:cNvCxnSpPr>
              <p:nvPr/>
            </p:nvCxnSpPr>
            <p:spPr>
              <a:xfrm>
                <a:off x="3804316" y="1743075"/>
                <a:ext cx="65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0" name="Straight Connector 739">
                <a:extLst>
                  <a:ext uri="{FF2B5EF4-FFF2-40B4-BE49-F238E27FC236}">
                    <a16:creationId xmlns:a16="http://schemas.microsoft.com/office/drawing/2014/main" id="{AC7D81CF-5D48-4902-B8B9-9881C3E91024}"/>
                  </a:ext>
                </a:extLst>
              </p:cNvPr>
              <p:cNvCxnSpPr>
                <a:stCxn id="732" idx="6"/>
                <a:endCxn id="733" idx="2"/>
              </p:cNvCxnSpPr>
              <p:nvPr/>
            </p:nvCxnSpPr>
            <p:spPr>
              <a:xfrm>
                <a:off x="4098820"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1" name="Straight Connector 740">
                <a:extLst>
                  <a:ext uri="{FF2B5EF4-FFF2-40B4-BE49-F238E27FC236}">
                    <a16:creationId xmlns:a16="http://schemas.microsoft.com/office/drawing/2014/main" id="{36F259C9-07CB-4FD3-95D0-A8C2A3DB4C02}"/>
                  </a:ext>
                </a:extLst>
              </p:cNvPr>
              <p:cNvCxnSpPr>
                <a:stCxn id="733" idx="6"/>
                <a:endCxn id="734" idx="2"/>
              </p:cNvCxnSpPr>
              <p:nvPr/>
            </p:nvCxnSpPr>
            <p:spPr>
              <a:xfrm>
                <a:off x="4388176"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2" name="Straight Connector 741">
                <a:extLst>
                  <a:ext uri="{FF2B5EF4-FFF2-40B4-BE49-F238E27FC236}">
                    <a16:creationId xmlns:a16="http://schemas.microsoft.com/office/drawing/2014/main" id="{C1E8CB77-9FB2-48BF-814B-E52C02651AF6}"/>
                  </a:ext>
                </a:extLst>
              </p:cNvPr>
              <p:cNvCxnSpPr>
                <a:stCxn id="734" idx="6"/>
                <a:endCxn id="735" idx="2"/>
              </p:cNvCxnSpPr>
              <p:nvPr/>
            </p:nvCxnSpPr>
            <p:spPr>
              <a:xfrm>
                <a:off x="4675849" y="1743075"/>
                <a:ext cx="60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3" name="Straight Connector 742">
                <a:extLst>
                  <a:ext uri="{FF2B5EF4-FFF2-40B4-BE49-F238E27FC236}">
                    <a16:creationId xmlns:a16="http://schemas.microsoft.com/office/drawing/2014/main" id="{3EE92256-C202-4AF3-B99E-AA198AF437AE}"/>
                  </a:ext>
                </a:extLst>
              </p:cNvPr>
              <p:cNvCxnSpPr>
                <a:stCxn id="735" idx="6"/>
                <a:endCxn id="736" idx="2"/>
              </p:cNvCxnSpPr>
              <p:nvPr/>
            </p:nvCxnSpPr>
            <p:spPr>
              <a:xfrm>
                <a:off x="4965184"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05" name="Group 704">
              <a:extLst>
                <a:ext uri="{FF2B5EF4-FFF2-40B4-BE49-F238E27FC236}">
                  <a16:creationId xmlns:a16="http://schemas.microsoft.com/office/drawing/2014/main" id="{7DAE2C9F-314E-4693-B083-F9E1CDF2EDE6}"/>
                </a:ext>
              </a:extLst>
            </p:cNvPr>
            <p:cNvGrpSpPr/>
            <p:nvPr/>
          </p:nvGrpSpPr>
          <p:grpSpPr>
            <a:xfrm>
              <a:off x="3000370" y="1912829"/>
              <a:ext cx="2254170" cy="228600"/>
              <a:chOff x="3000370" y="1628775"/>
              <a:chExt cx="2254170" cy="228600"/>
            </a:xfrm>
          </p:grpSpPr>
          <p:sp>
            <p:nvSpPr>
              <p:cNvPr id="714" name="Flowchart: Connector 713">
                <a:extLst>
                  <a:ext uri="{FF2B5EF4-FFF2-40B4-BE49-F238E27FC236}">
                    <a16:creationId xmlns:a16="http://schemas.microsoft.com/office/drawing/2014/main" id="{6D935368-59F9-48F8-9F4A-B3E24E63666F}"/>
                  </a:ext>
                </a:extLst>
              </p:cNvPr>
              <p:cNvSpPr/>
              <p:nvPr/>
            </p:nvSpPr>
            <p:spPr>
              <a:xfrm>
                <a:off x="300037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15" name="Flowchart: Connector 714">
                <a:extLst>
                  <a:ext uri="{FF2B5EF4-FFF2-40B4-BE49-F238E27FC236}">
                    <a16:creationId xmlns:a16="http://schemas.microsoft.com/office/drawing/2014/main" id="{FB04C682-E27A-4953-9E1C-4843E5B96F62}"/>
                  </a:ext>
                </a:extLst>
              </p:cNvPr>
              <p:cNvSpPr/>
              <p:nvPr/>
            </p:nvSpPr>
            <p:spPr>
              <a:xfrm>
                <a:off x="3288043"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16" name="Flowchart: Connector 715">
                <a:extLst>
                  <a:ext uri="{FF2B5EF4-FFF2-40B4-BE49-F238E27FC236}">
                    <a16:creationId xmlns:a16="http://schemas.microsoft.com/office/drawing/2014/main" id="{6FD4B1A5-E65D-40BB-9001-25933DC28562}"/>
                  </a:ext>
                </a:extLst>
              </p:cNvPr>
              <p:cNvSpPr/>
              <p:nvPr/>
            </p:nvSpPr>
            <p:spPr>
              <a:xfrm>
                <a:off x="357571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17" name="Flowchart: Connector 716">
                <a:extLst>
                  <a:ext uri="{FF2B5EF4-FFF2-40B4-BE49-F238E27FC236}">
                    <a16:creationId xmlns:a16="http://schemas.microsoft.com/office/drawing/2014/main" id="{71D7E3F9-82EA-4360-962D-456554132329}"/>
                  </a:ext>
                </a:extLst>
              </p:cNvPr>
              <p:cNvSpPr/>
              <p:nvPr/>
            </p:nvSpPr>
            <p:spPr>
              <a:xfrm>
                <a:off x="387022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18" name="Flowchart: Connector 717">
                <a:extLst>
                  <a:ext uri="{FF2B5EF4-FFF2-40B4-BE49-F238E27FC236}">
                    <a16:creationId xmlns:a16="http://schemas.microsoft.com/office/drawing/2014/main" id="{965EE317-08C6-4189-8070-6C2416F1D5A3}"/>
                  </a:ext>
                </a:extLst>
              </p:cNvPr>
              <p:cNvSpPr/>
              <p:nvPr/>
            </p:nvSpPr>
            <p:spPr>
              <a:xfrm>
                <a:off x="415957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19" name="Flowchart: Connector 718">
                <a:extLst>
                  <a:ext uri="{FF2B5EF4-FFF2-40B4-BE49-F238E27FC236}">
                    <a16:creationId xmlns:a16="http://schemas.microsoft.com/office/drawing/2014/main" id="{7A87BC15-0961-4A87-B3A7-6E2F979FFF75}"/>
                  </a:ext>
                </a:extLst>
              </p:cNvPr>
              <p:cNvSpPr/>
              <p:nvPr/>
            </p:nvSpPr>
            <p:spPr>
              <a:xfrm>
                <a:off x="4447249"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20" name="Flowchart: Connector 719">
                <a:extLst>
                  <a:ext uri="{FF2B5EF4-FFF2-40B4-BE49-F238E27FC236}">
                    <a16:creationId xmlns:a16="http://schemas.microsoft.com/office/drawing/2014/main" id="{FA756C20-68DF-4C6E-BF31-F2CF77944E49}"/>
                  </a:ext>
                </a:extLst>
              </p:cNvPr>
              <p:cNvSpPr/>
              <p:nvPr/>
            </p:nvSpPr>
            <p:spPr>
              <a:xfrm>
                <a:off x="4736584"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21" name="Flowchart: Connector 720">
                <a:extLst>
                  <a:ext uri="{FF2B5EF4-FFF2-40B4-BE49-F238E27FC236}">
                    <a16:creationId xmlns:a16="http://schemas.microsoft.com/office/drawing/2014/main" id="{5BE8A160-C161-4EDC-8B98-A22FF2F1AD43}"/>
                  </a:ext>
                </a:extLst>
              </p:cNvPr>
              <p:cNvSpPr/>
              <p:nvPr/>
            </p:nvSpPr>
            <p:spPr>
              <a:xfrm>
                <a:off x="502594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722" name="Straight Connector 721">
                <a:extLst>
                  <a:ext uri="{FF2B5EF4-FFF2-40B4-BE49-F238E27FC236}">
                    <a16:creationId xmlns:a16="http://schemas.microsoft.com/office/drawing/2014/main" id="{CEAE88CB-F00B-44B8-944F-E71FAB878546}"/>
                  </a:ext>
                </a:extLst>
              </p:cNvPr>
              <p:cNvCxnSpPr>
                <a:stCxn id="715" idx="6"/>
                <a:endCxn id="716" idx="2"/>
              </p:cNvCxnSpPr>
              <p:nvPr/>
            </p:nvCxnSpPr>
            <p:spPr>
              <a:xfrm>
                <a:off x="3516643"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3" name="Straight Connector 722">
                <a:extLst>
                  <a:ext uri="{FF2B5EF4-FFF2-40B4-BE49-F238E27FC236}">
                    <a16:creationId xmlns:a16="http://schemas.microsoft.com/office/drawing/2014/main" id="{DD5FDE93-20D4-4DD5-82D2-EFD58A59AF1D}"/>
                  </a:ext>
                </a:extLst>
              </p:cNvPr>
              <p:cNvCxnSpPr>
                <a:stCxn id="714" idx="6"/>
                <a:endCxn id="715" idx="2"/>
              </p:cNvCxnSpPr>
              <p:nvPr/>
            </p:nvCxnSpPr>
            <p:spPr>
              <a:xfrm>
                <a:off x="3228970"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4" name="Straight Connector 723">
                <a:extLst>
                  <a:ext uri="{FF2B5EF4-FFF2-40B4-BE49-F238E27FC236}">
                    <a16:creationId xmlns:a16="http://schemas.microsoft.com/office/drawing/2014/main" id="{D9B6D7DF-9718-48CC-9C8C-B6B0E1930550}"/>
                  </a:ext>
                </a:extLst>
              </p:cNvPr>
              <p:cNvCxnSpPr>
                <a:stCxn id="716" idx="6"/>
                <a:endCxn id="717" idx="2"/>
              </p:cNvCxnSpPr>
              <p:nvPr/>
            </p:nvCxnSpPr>
            <p:spPr>
              <a:xfrm>
                <a:off x="3804316" y="1743075"/>
                <a:ext cx="65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5" name="Straight Connector 724">
                <a:extLst>
                  <a:ext uri="{FF2B5EF4-FFF2-40B4-BE49-F238E27FC236}">
                    <a16:creationId xmlns:a16="http://schemas.microsoft.com/office/drawing/2014/main" id="{3BF05A97-A67D-4D62-9135-920D3F7A32EC}"/>
                  </a:ext>
                </a:extLst>
              </p:cNvPr>
              <p:cNvCxnSpPr>
                <a:stCxn id="717" idx="6"/>
                <a:endCxn id="718" idx="2"/>
              </p:cNvCxnSpPr>
              <p:nvPr/>
            </p:nvCxnSpPr>
            <p:spPr>
              <a:xfrm>
                <a:off x="4098820"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6" name="Straight Connector 725">
                <a:extLst>
                  <a:ext uri="{FF2B5EF4-FFF2-40B4-BE49-F238E27FC236}">
                    <a16:creationId xmlns:a16="http://schemas.microsoft.com/office/drawing/2014/main" id="{E93FB022-1F9C-4222-B19C-02496E4486E6}"/>
                  </a:ext>
                </a:extLst>
              </p:cNvPr>
              <p:cNvCxnSpPr>
                <a:stCxn id="718" idx="6"/>
                <a:endCxn id="719" idx="2"/>
              </p:cNvCxnSpPr>
              <p:nvPr/>
            </p:nvCxnSpPr>
            <p:spPr>
              <a:xfrm>
                <a:off x="4388176"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7" name="Straight Connector 726">
                <a:extLst>
                  <a:ext uri="{FF2B5EF4-FFF2-40B4-BE49-F238E27FC236}">
                    <a16:creationId xmlns:a16="http://schemas.microsoft.com/office/drawing/2014/main" id="{AFF9E142-ABB7-43F0-8D0B-E09EE6CD0C2E}"/>
                  </a:ext>
                </a:extLst>
              </p:cNvPr>
              <p:cNvCxnSpPr>
                <a:stCxn id="719" idx="6"/>
                <a:endCxn id="720" idx="2"/>
              </p:cNvCxnSpPr>
              <p:nvPr/>
            </p:nvCxnSpPr>
            <p:spPr>
              <a:xfrm>
                <a:off x="4675849" y="1743075"/>
                <a:ext cx="60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8" name="Straight Connector 727">
                <a:extLst>
                  <a:ext uri="{FF2B5EF4-FFF2-40B4-BE49-F238E27FC236}">
                    <a16:creationId xmlns:a16="http://schemas.microsoft.com/office/drawing/2014/main" id="{0D7BEEEF-4A7E-40E0-A313-96B9D3A51BA1}"/>
                  </a:ext>
                </a:extLst>
              </p:cNvPr>
              <p:cNvCxnSpPr>
                <a:stCxn id="720" idx="6"/>
                <a:endCxn id="721" idx="2"/>
              </p:cNvCxnSpPr>
              <p:nvPr/>
            </p:nvCxnSpPr>
            <p:spPr>
              <a:xfrm>
                <a:off x="4965184"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06" name="Straight Connector 705">
              <a:extLst>
                <a:ext uri="{FF2B5EF4-FFF2-40B4-BE49-F238E27FC236}">
                  <a16:creationId xmlns:a16="http://schemas.microsoft.com/office/drawing/2014/main" id="{984229C6-8C7A-4991-A9D0-2310EA22CBFA}"/>
                </a:ext>
              </a:extLst>
            </p:cNvPr>
            <p:cNvCxnSpPr>
              <a:stCxn id="714" idx="0"/>
              <a:endCxn id="729" idx="4"/>
            </p:cNvCxnSpPr>
            <p:nvPr/>
          </p:nvCxnSpPr>
          <p:spPr>
            <a:xfrm flipV="1">
              <a:off x="311467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7" name="Straight Connector 706">
              <a:extLst>
                <a:ext uri="{FF2B5EF4-FFF2-40B4-BE49-F238E27FC236}">
                  <a16:creationId xmlns:a16="http://schemas.microsoft.com/office/drawing/2014/main" id="{FAAF7721-4E19-4385-B68C-479839D89B22}"/>
                </a:ext>
              </a:extLst>
            </p:cNvPr>
            <p:cNvCxnSpPr>
              <a:stCxn id="715" idx="0"/>
              <a:endCxn id="730" idx="4"/>
            </p:cNvCxnSpPr>
            <p:nvPr/>
          </p:nvCxnSpPr>
          <p:spPr>
            <a:xfrm flipV="1">
              <a:off x="3402343"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8" name="Straight Connector 707">
              <a:extLst>
                <a:ext uri="{FF2B5EF4-FFF2-40B4-BE49-F238E27FC236}">
                  <a16:creationId xmlns:a16="http://schemas.microsoft.com/office/drawing/2014/main" id="{06B663BD-F317-438D-9BFB-DD0186FACF5D}"/>
                </a:ext>
              </a:extLst>
            </p:cNvPr>
            <p:cNvCxnSpPr>
              <a:stCxn id="716" idx="0"/>
              <a:endCxn id="731" idx="4"/>
            </p:cNvCxnSpPr>
            <p:nvPr/>
          </p:nvCxnSpPr>
          <p:spPr>
            <a:xfrm flipV="1">
              <a:off x="3690016"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9" name="Straight Connector 708">
              <a:extLst>
                <a:ext uri="{FF2B5EF4-FFF2-40B4-BE49-F238E27FC236}">
                  <a16:creationId xmlns:a16="http://schemas.microsoft.com/office/drawing/2014/main" id="{6DC7D4B7-9912-423F-9581-A5D4F1B805DA}"/>
                </a:ext>
              </a:extLst>
            </p:cNvPr>
            <p:cNvCxnSpPr>
              <a:stCxn id="717" idx="0"/>
              <a:endCxn id="732" idx="4"/>
            </p:cNvCxnSpPr>
            <p:nvPr/>
          </p:nvCxnSpPr>
          <p:spPr>
            <a:xfrm flipV="1">
              <a:off x="398452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0" name="Straight Connector 709">
              <a:extLst>
                <a:ext uri="{FF2B5EF4-FFF2-40B4-BE49-F238E27FC236}">
                  <a16:creationId xmlns:a16="http://schemas.microsoft.com/office/drawing/2014/main" id="{B29FC5CF-ADC3-4EDB-9038-DAE36EE3C5F1}"/>
                </a:ext>
              </a:extLst>
            </p:cNvPr>
            <p:cNvCxnSpPr>
              <a:stCxn id="718" idx="0"/>
              <a:endCxn id="733" idx="4"/>
            </p:cNvCxnSpPr>
            <p:nvPr/>
          </p:nvCxnSpPr>
          <p:spPr>
            <a:xfrm flipV="1">
              <a:off x="4273876"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1" name="Straight Connector 710">
              <a:extLst>
                <a:ext uri="{FF2B5EF4-FFF2-40B4-BE49-F238E27FC236}">
                  <a16:creationId xmlns:a16="http://schemas.microsoft.com/office/drawing/2014/main" id="{8E2AFAAC-2457-4616-A997-E1A9F219EBD4}"/>
                </a:ext>
              </a:extLst>
            </p:cNvPr>
            <p:cNvCxnSpPr>
              <a:stCxn id="719" idx="0"/>
              <a:endCxn id="734" idx="4"/>
            </p:cNvCxnSpPr>
            <p:nvPr/>
          </p:nvCxnSpPr>
          <p:spPr>
            <a:xfrm flipV="1">
              <a:off x="4561549"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2" name="Straight Connector 711">
              <a:extLst>
                <a:ext uri="{FF2B5EF4-FFF2-40B4-BE49-F238E27FC236}">
                  <a16:creationId xmlns:a16="http://schemas.microsoft.com/office/drawing/2014/main" id="{DF0C748A-2B2F-4B5D-BD80-E463F8E2B57A}"/>
                </a:ext>
              </a:extLst>
            </p:cNvPr>
            <p:cNvCxnSpPr>
              <a:stCxn id="720" idx="0"/>
              <a:endCxn id="735" idx="4"/>
            </p:cNvCxnSpPr>
            <p:nvPr/>
          </p:nvCxnSpPr>
          <p:spPr>
            <a:xfrm flipV="1">
              <a:off x="4850884"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3" name="Straight Connector 712">
              <a:extLst>
                <a:ext uri="{FF2B5EF4-FFF2-40B4-BE49-F238E27FC236}">
                  <a16:creationId xmlns:a16="http://schemas.microsoft.com/office/drawing/2014/main" id="{19FEBDD5-6AF4-4F54-8611-DF058547CD06}"/>
                </a:ext>
              </a:extLst>
            </p:cNvPr>
            <p:cNvCxnSpPr>
              <a:stCxn id="721" idx="0"/>
              <a:endCxn id="736" idx="4"/>
            </p:cNvCxnSpPr>
            <p:nvPr/>
          </p:nvCxnSpPr>
          <p:spPr>
            <a:xfrm flipV="1">
              <a:off x="514024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89" name="Flowchart: Connector 688">
            <a:extLst>
              <a:ext uri="{FF2B5EF4-FFF2-40B4-BE49-F238E27FC236}">
                <a16:creationId xmlns:a16="http://schemas.microsoft.com/office/drawing/2014/main" id="{2CE1804C-C912-4F01-8C27-494CE3BCB087}"/>
              </a:ext>
            </a:extLst>
          </p:cNvPr>
          <p:cNvSpPr/>
          <p:nvPr/>
        </p:nvSpPr>
        <p:spPr>
          <a:xfrm>
            <a:off x="2636214" y="2353520"/>
            <a:ext cx="171450" cy="17145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90" name="Flowchart: Connector 689">
            <a:extLst>
              <a:ext uri="{FF2B5EF4-FFF2-40B4-BE49-F238E27FC236}">
                <a16:creationId xmlns:a16="http://schemas.microsoft.com/office/drawing/2014/main" id="{DDAEC6AF-8D8F-4319-8D6E-2213709870E3}"/>
              </a:ext>
            </a:extLst>
          </p:cNvPr>
          <p:cNvSpPr/>
          <p:nvPr/>
        </p:nvSpPr>
        <p:spPr>
          <a:xfrm>
            <a:off x="2851969" y="2353520"/>
            <a:ext cx="171450" cy="17145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91" name="Flowchart: Connector 690">
            <a:extLst>
              <a:ext uri="{FF2B5EF4-FFF2-40B4-BE49-F238E27FC236}">
                <a16:creationId xmlns:a16="http://schemas.microsoft.com/office/drawing/2014/main" id="{CB4E7BB6-7E34-4A89-B2B0-ED7978A7D5B9}"/>
              </a:ext>
            </a:extLst>
          </p:cNvPr>
          <p:cNvSpPr/>
          <p:nvPr/>
        </p:nvSpPr>
        <p:spPr>
          <a:xfrm>
            <a:off x="3067723" y="2353520"/>
            <a:ext cx="171450" cy="17145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92" name="Flowchart: Connector 691">
            <a:extLst>
              <a:ext uri="{FF2B5EF4-FFF2-40B4-BE49-F238E27FC236}">
                <a16:creationId xmlns:a16="http://schemas.microsoft.com/office/drawing/2014/main" id="{ED132682-E719-4913-9E9E-067BB64B1F80}"/>
              </a:ext>
            </a:extLst>
          </p:cNvPr>
          <p:cNvSpPr/>
          <p:nvPr/>
        </p:nvSpPr>
        <p:spPr>
          <a:xfrm>
            <a:off x="3288601" y="2353520"/>
            <a:ext cx="171450" cy="17145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93" name="Flowchart: Connector 692">
            <a:extLst>
              <a:ext uri="{FF2B5EF4-FFF2-40B4-BE49-F238E27FC236}">
                <a16:creationId xmlns:a16="http://schemas.microsoft.com/office/drawing/2014/main" id="{98B372FB-E5C1-4A06-B9BB-2B11D8FD3ABA}"/>
              </a:ext>
            </a:extLst>
          </p:cNvPr>
          <p:cNvSpPr/>
          <p:nvPr/>
        </p:nvSpPr>
        <p:spPr>
          <a:xfrm>
            <a:off x="3505618" y="2353520"/>
            <a:ext cx="171450" cy="17145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94" name="Flowchart: Connector 693">
            <a:extLst>
              <a:ext uri="{FF2B5EF4-FFF2-40B4-BE49-F238E27FC236}">
                <a16:creationId xmlns:a16="http://schemas.microsoft.com/office/drawing/2014/main" id="{82FFEB32-7DFC-4475-99E0-377D82DF8C47}"/>
              </a:ext>
            </a:extLst>
          </p:cNvPr>
          <p:cNvSpPr/>
          <p:nvPr/>
        </p:nvSpPr>
        <p:spPr>
          <a:xfrm>
            <a:off x="3721373" y="2353520"/>
            <a:ext cx="171450" cy="17145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95" name="Flowchart: Connector 694">
            <a:extLst>
              <a:ext uri="{FF2B5EF4-FFF2-40B4-BE49-F238E27FC236}">
                <a16:creationId xmlns:a16="http://schemas.microsoft.com/office/drawing/2014/main" id="{5F0DBE11-B2EE-4DCA-A813-2ECCFC26CA80}"/>
              </a:ext>
            </a:extLst>
          </p:cNvPr>
          <p:cNvSpPr/>
          <p:nvPr/>
        </p:nvSpPr>
        <p:spPr>
          <a:xfrm>
            <a:off x="3938374" y="2353520"/>
            <a:ext cx="171450" cy="171450"/>
          </a:xfrm>
          <a:prstGeom prst="flowChartConnector">
            <a:avLst/>
          </a:prstGeom>
          <a:solidFill>
            <a:srgbClr val="FFFF00"/>
          </a:solidFill>
          <a:ln w="127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96" name="Flowchart: Connector 695">
            <a:extLst>
              <a:ext uri="{FF2B5EF4-FFF2-40B4-BE49-F238E27FC236}">
                <a16:creationId xmlns:a16="http://schemas.microsoft.com/office/drawing/2014/main" id="{23EE8539-09EA-4876-B48D-295215349139}"/>
              </a:ext>
            </a:extLst>
          </p:cNvPr>
          <p:cNvSpPr/>
          <p:nvPr/>
        </p:nvSpPr>
        <p:spPr>
          <a:xfrm>
            <a:off x="4155391" y="2353520"/>
            <a:ext cx="171450" cy="17145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697" name="Straight Connector 696">
            <a:extLst>
              <a:ext uri="{FF2B5EF4-FFF2-40B4-BE49-F238E27FC236}">
                <a16:creationId xmlns:a16="http://schemas.microsoft.com/office/drawing/2014/main" id="{11CD89EB-027D-4F28-A765-67AF6914D0BB}"/>
              </a:ext>
            </a:extLst>
          </p:cNvPr>
          <p:cNvCxnSpPr>
            <a:stCxn id="690" idx="6"/>
            <a:endCxn id="691" idx="2"/>
          </p:cNvCxnSpPr>
          <p:nvPr/>
        </p:nvCxnSpPr>
        <p:spPr>
          <a:xfrm>
            <a:off x="3023419" y="2439245"/>
            <a:ext cx="44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8" name="Straight Connector 697">
            <a:extLst>
              <a:ext uri="{FF2B5EF4-FFF2-40B4-BE49-F238E27FC236}">
                <a16:creationId xmlns:a16="http://schemas.microsoft.com/office/drawing/2014/main" id="{E94E9EFE-A3D7-49B8-9AAE-0FB41EB232E3}"/>
              </a:ext>
            </a:extLst>
          </p:cNvPr>
          <p:cNvCxnSpPr>
            <a:stCxn id="689" idx="6"/>
            <a:endCxn id="690" idx="2"/>
          </p:cNvCxnSpPr>
          <p:nvPr/>
        </p:nvCxnSpPr>
        <p:spPr>
          <a:xfrm>
            <a:off x="2807664" y="2439245"/>
            <a:ext cx="44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9" name="Straight Connector 698">
            <a:extLst>
              <a:ext uri="{FF2B5EF4-FFF2-40B4-BE49-F238E27FC236}">
                <a16:creationId xmlns:a16="http://schemas.microsoft.com/office/drawing/2014/main" id="{9EB10EFD-687E-40CB-869A-454CE5B13021}"/>
              </a:ext>
            </a:extLst>
          </p:cNvPr>
          <p:cNvCxnSpPr>
            <a:stCxn id="691" idx="6"/>
            <a:endCxn id="692" idx="2"/>
          </p:cNvCxnSpPr>
          <p:nvPr/>
        </p:nvCxnSpPr>
        <p:spPr>
          <a:xfrm>
            <a:off x="3239173" y="2439245"/>
            <a:ext cx="494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0" name="Straight Connector 699">
            <a:extLst>
              <a:ext uri="{FF2B5EF4-FFF2-40B4-BE49-F238E27FC236}">
                <a16:creationId xmlns:a16="http://schemas.microsoft.com/office/drawing/2014/main" id="{76DAEF5A-1921-47FA-ACAD-87837368690E}"/>
              </a:ext>
            </a:extLst>
          </p:cNvPr>
          <p:cNvCxnSpPr>
            <a:stCxn id="692" idx="6"/>
            <a:endCxn id="693" idx="2"/>
          </p:cNvCxnSpPr>
          <p:nvPr/>
        </p:nvCxnSpPr>
        <p:spPr>
          <a:xfrm>
            <a:off x="3460051" y="2439245"/>
            <a:ext cx="455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1" name="Straight Connector 700">
            <a:extLst>
              <a:ext uri="{FF2B5EF4-FFF2-40B4-BE49-F238E27FC236}">
                <a16:creationId xmlns:a16="http://schemas.microsoft.com/office/drawing/2014/main" id="{0377C0F1-F0A4-4CF4-A433-4B5003C939F8}"/>
              </a:ext>
            </a:extLst>
          </p:cNvPr>
          <p:cNvCxnSpPr>
            <a:stCxn id="693" idx="6"/>
            <a:endCxn id="694" idx="2"/>
          </p:cNvCxnSpPr>
          <p:nvPr/>
        </p:nvCxnSpPr>
        <p:spPr>
          <a:xfrm>
            <a:off x="3677068" y="2439245"/>
            <a:ext cx="44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2" name="Straight Connector 701">
            <a:extLst>
              <a:ext uri="{FF2B5EF4-FFF2-40B4-BE49-F238E27FC236}">
                <a16:creationId xmlns:a16="http://schemas.microsoft.com/office/drawing/2014/main" id="{96B1BC7F-0F76-4E26-A2CB-7C218B07FA18}"/>
              </a:ext>
            </a:extLst>
          </p:cNvPr>
          <p:cNvCxnSpPr>
            <a:stCxn id="694" idx="6"/>
            <a:endCxn id="695" idx="2"/>
          </p:cNvCxnSpPr>
          <p:nvPr/>
        </p:nvCxnSpPr>
        <p:spPr>
          <a:xfrm>
            <a:off x="3892823" y="2439245"/>
            <a:ext cx="455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3" name="Straight Connector 702">
            <a:extLst>
              <a:ext uri="{FF2B5EF4-FFF2-40B4-BE49-F238E27FC236}">
                <a16:creationId xmlns:a16="http://schemas.microsoft.com/office/drawing/2014/main" id="{68B958A3-CD5E-4F7B-A81D-F61F26295C2D}"/>
              </a:ext>
            </a:extLst>
          </p:cNvPr>
          <p:cNvCxnSpPr>
            <a:stCxn id="695" idx="6"/>
            <a:endCxn id="696" idx="2"/>
          </p:cNvCxnSpPr>
          <p:nvPr/>
        </p:nvCxnSpPr>
        <p:spPr>
          <a:xfrm>
            <a:off x="4109824" y="2439245"/>
            <a:ext cx="455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65" name="Group 664">
            <a:extLst>
              <a:ext uri="{FF2B5EF4-FFF2-40B4-BE49-F238E27FC236}">
                <a16:creationId xmlns:a16="http://schemas.microsoft.com/office/drawing/2014/main" id="{A4D529CA-45DF-4A79-B950-8A6C36F8E3D8}"/>
              </a:ext>
            </a:extLst>
          </p:cNvPr>
          <p:cNvGrpSpPr/>
          <p:nvPr/>
        </p:nvGrpSpPr>
        <p:grpSpPr>
          <a:xfrm>
            <a:off x="2636214" y="2566561"/>
            <a:ext cx="1690627" cy="171450"/>
            <a:chOff x="3000370" y="1628775"/>
            <a:chExt cx="2254170" cy="228600"/>
          </a:xfrm>
        </p:grpSpPr>
        <p:sp>
          <p:nvSpPr>
            <p:cNvPr id="674" name="Flowchart: Connector 673">
              <a:extLst>
                <a:ext uri="{FF2B5EF4-FFF2-40B4-BE49-F238E27FC236}">
                  <a16:creationId xmlns:a16="http://schemas.microsoft.com/office/drawing/2014/main" id="{539B2973-0F15-4C96-9BBA-6B78CD4E3260}"/>
                </a:ext>
              </a:extLst>
            </p:cNvPr>
            <p:cNvSpPr/>
            <p:nvPr/>
          </p:nvSpPr>
          <p:spPr>
            <a:xfrm>
              <a:off x="300037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75" name="Flowchart: Connector 674">
              <a:extLst>
                <a:ext uri="{FF2B5EF4-FFF2-40B4-BE49-F238E27FC236}">
                  <a16:creationId xmlns:a16="http://schemas.microsoft.com/office/drawing/2014/main" id="{5D95FB24-84EA-48B6-A2ED-5A4FAB56DFF3}"/>
                </a:ext>
              </a:extLst>
            </p:cNvPr>
            <p:cNvSpPr/>
            <p:nvPr/>
          </p:nvSpPr>
          <p:spPr>
            <a:xfrm>
              <a:off x="3288043"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76" name="Flowchart: Connector 675">
              <a:extLst>
                <a:ext uri="{FF2B5EF4-FFF2-40B4-BE49-F238E27FC236}">
                  <a16:creationId xmlns:a16="http://schemas.microsoft.com/office/drawing/2014/main" id="{4AF0F835-24E8-4DBA-92DF-CF7E699661A7}"/>
                </a:ext>
              </a:extLst>
            </p:cNvPr>
            <p:cNvSpPr/>
            <p:nvPr/>
          </p:nvSpPr>
          <p:spPr>
            <a:xfrm>
              <a:off x="357571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77" name="Flowchart: Connector 676">
              <a:extLst>
                <a:ext uri="{FF2B5EF4-FFF2-40B4-BE49-F238E27FC236}">
                  <a16:creationId xmlns:a16="http://schemas.microsoft.com/office/drawing/2014/main" id="{27C08111-5F90-4A30-93E2-3F4C606672BA}"/>
                </a:ext>
              </a:extLst>
            </p:cNvPr>
            <p:cNvSpPr/>
            <p:nvPr/>
          </p:nvSpPr>
          <p:spPr>
            <a:xfrm>
              <a:off x="387022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78" name="Flowchart: Connector 677">
              <a:extLst>
                <a:ext uri="{FF2B5EF4-FFF2-40B4-BE49-F238E27FC236}">
                  <a16:creationId xmlns:a16="http://schemas.microsoft.com/office/drawing/2014/main" id="{1BD71B41-4BC7-4A47-AF48-FAD1627A4895}"/>
                </a:ext>
              </a:extLst>
            </p:cNvPr>
            <p:cNvSpPr/>
            <p:nvPr/>
          </p:nvSpPr>
          <p:spPr>
            <a:xfrm>
              <a:off x="415957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79" name="Flowchart: Connector 678">
              <a:extLst>
                <a:ext uri="{FF2B5EF4-FFF2-40B4-BE49-F238E27FC236}">
                  <a16:creationId xmlns:a16="http://schemas.microsoft.com/office/drawing/2014/main" id="{BD426B64-9F03-4587-AC45-63426BDFAB82}"/>
                </a:ext>
              </a:extLst>
            </p:cNvPr>
            <p:cNvSpPr/>
            <p:nvPr/>
          </p:nvSpPr>
          <p:spPr>
            <a:xfrm>
              <a:off x="4447249"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80" name="Flowchart: Connector 679">
              <a:extLst>
                <a:ext uri="{FF2B5EF4-FFF2-40B4-BE49-F238E27FC236}">
                  <a16:creationId xmlns:a16="http://schemas.microsoft.com/office/drawing/2014/main" id="{834C5500-9448-4F57-844B-B67AAB6DE734}"/>
                </a:ext>
              </a:extLst>
            </p:cNvPr>
            <p:cNvSpPr/>
            <p:nvPr/>
          </p:nvSpPr>
          <p:spPr>
            <a:xfrm>
              <a:off x="4736584"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81" name="Flowchart: Connector 680">
              <a:extLst>
                <a:ext uri="{FF2B5EF4-FFF2-40B4-BE49-F238E27FC236}">
                  <a16:creationId xmlns:a16="http://schemas.microsoft.com/office/drawing/2014/main" id="{EE14231B-35E7-4544-A1BC-6C3EABCDDC25}"/>
                </a:ext>
              </a:extLst>
            </p:cNvPr>
            <p:cNvSpPr/>
            <p:nvPr/>
          </p:nvSpPr>
          <p:spPr>
            <a:xfrm>
              <a:off x="502594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682" name="Straight Connector 681">
              <a:extLst>
                <a:ext uri="{FF2B5EF4-FFF2-40B4-BE49-F238E27FC236}">
                  <a16:creationId xmlns:a16="http://schemas.microsoft.com/office/drawing/2014/main" id="{483A2311-A464-443F-9E46-8EEBEF971215}"/>
                </a:ext>
              </a:extLst>
            </p:cNvPr>
            <p:cNvCxnSpPr>
              <a:stCxn id="675" idx="6"/>
              <a:endCxn id="676" idx="2"/>
            </p:cNvCxnSpPr>
            <p:nvPr/>
          </p:nvCxnSpPr>
          <p:spPr>
            <a:xfrm>
              <a:off x="3516643"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3" name="Straight Connector 682">
              <a:extLst>
                <a:ext uri="{FF2B5EF4-FFF2-40B4-BE49-F238E27FC236}">
                  <a16:creationId xmlns:a16="http://schemas.microsoft.com/office/drawing/2014/main" id="{7026D2ED-0F25-4B17-8437-090EAED1FC0B}"/>
                </a:ext>
              </a:extLst>
            </p:cNvPr>
            <p:cNvCxnSpPr>
              <a:stCxn id="674" idx="6"/>
              <a:endCxn id="675" idx="2"/>
            </p:cNvCxnSpPr>
            <p:nvPr/>
          </p:nvCxnSpPr>
          <p:spPr>
            <a:xfrm>
              <a:off x="3228970"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4" name="Straight Connector 683">
              <a:extLst>
                <a:ext uri="{FF2B5EF4-FFF2-40B4-BE49-F238E27FC236}">
                  <a16:creationId xmlns:a16="http://schemas.microsoft.com/office/drawing/2014/main" id="{D90F99FC-6801-4043-B24A-1388C2ABF777}"/>
                </a:ext>
              </a:extLst>
            </p:cNvPr>
            <p:cNvCxnSpPr>
              <a:stCxn id="676" idx="6"/>
              <a:endCxn id="677" idx="2"/>
            </p:cNvCxnSpPr>
            <p:nvPr/>
          </p:nvCxnSpPr>
          <p:spPr>
            <a:xfrm>
              <a:off x="3804316" y="1743075"/>
              <a:ext cx="65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5" name="Straight Connector 684">
              <a:extLst>
                <a:ext uri="{FF2B5EF4-FFF2-40B4-BE49-F238E27FC236}">
                  <a16:creationId xmlns:a16="http://schemas.microsoft.com/office/drawing/2014/main" id="{5F0E25F1-2011-483C-B655-0C57E5676F6E}"/>
                </a:ext>
              </a:extLst>
            </p:cNvPr>
            <p:cNvCxnSpPr>
              <a:stCxn id="677" idx="6"/>
              <a:endCxn id="678" idx="2"/>
            </p:cNvCxnSpPr>
            <p:nvPr/>
          </p:nvCxnSpPr>
          <p:spPr>
            <a:xfrm>
              <a:off x="4098820"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6" name="Straight Connector 685">
              <a:extLst>
                <a:ext uri="{FF2B5EF4-FFF2-40B4-BE49-F238E27FC236}">
                  <a16:creationId xmlns:a16="http://schemas.microsoft.com/office/drawing/2014/main" id="{B88EC419-0B1A-4247-A953-458029224F7A}"/>
                </a:ext>
              </a:extLst>
            </p:cNvPr>
            <p:cNvCxnSpPr>
              <a:stCxn id="678" idx="6"/>
              <a:endCxn id="679" idx="2"/>
            </p:cNvCxnSpPr>
            <p:nvPr/>
          </p:nvCxnSpPr>
          <p:spPr>
            <a:xfrm>
              <a:off x="4388176"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7" name="Straight Connector 686">
              <a:extLst>
                <a:ext uri="{FF2B5EF4-FFF2-40B4-BE49-F238E27FC236}">
                  <a16:creationId xmlns:a16="http://schemas.microsoft.com/office/drawing/2014/main" id="{BD2471DC-9341-45C6-8206-75C53FE72E91}"/>
                </a:ext>
              </a:extLst>
            </p:cNvPr>
            <p:cNvCxnSpPr>
              <a:stCxn id="679" idx="6"/>
              <a:endCxn id="680" idx="2"/>
            </p:cNvCxnSpPr>
            <p:nvPr/>
          </p:nvCxnSpPr>
          <p:spPr>
            <a:xfrm>
              <a:off x="4675849" y="1743075"/>
              <a:ext cx="60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8" name="Straight Connector 687">
              <a:extLst>
                <a:ext uri="{FF2B5EF4-FFF2-40B4-BE49-F238E27FC236}">
                  <a16:creationId xmlns:a16="http://schemas.microsoft.com/office/drawing/2014/main" id="{BFF13E05-21FF-4BCD-94A5-1CD535B51036}"/>
                </a:ext>
              </a:extLst>
            </p:cNvPr>
            <p:cNvCxnSpPr>
              <a:stCxn id="680" idx="6"/>
              <a:endCxn id="681" idx="2"/>
            </p:cNvCxnSpPr>
            <p:nvPr/>
          </p:nvCxnSpPr>
          <p:spPr>
            <a:xfrm>
              <a:off x="4965184"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66" name="Straight Connector 665">
            <a:extLst>
              <a:ext uri="{FF2B5EF4-FFF2-40B4-BE49-F238E27FC236}">
                <a16:creationId xmlns:a16="http://schemas.microsoft.com/office/drawing/2014/main" id="{38D67B59-6FBD-40DE-B1D9-8F89C5F4974F}"/>
              </a:ext>
            </a:extLst>
          </p:cNvPr>
          <p:cNvCxnSpPr>
            <a:stCxn id="674" idx="0"/>
            <a:endCxn id="689" idx="4"/>
          </p:cNvCxnSpPr>
          <p:nvPr/>
        </p:nvCxnSpPr>
        <p:spPr>
          <a:xfrm flipV="1">
            <a:off x="2721939" y="2524970"/>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7" name="Straight Connector 666">
            <a:extLst>
              <a:ext uri="{FF2B5EF4-FFF2-40B4-BE49-F238E27FC236}">
                <a16:creationId xmlns:a16="http://schemas.microsoft.com/office/drawing/2014/main" id="{BE842DFB-B051-414E-A0DF-B0EA47AB3FAD}"/>
              </a:ext>
            </a:extLst>
          </p:cNvPr>
          <p:cNvCxnSpPr>
            <a:stCxn id="675" idx="0"/>
            <a:endCxn id="690" idx="4"/>
          </p:cNvCxnSpPr>
          <p:nvPr/>
        </p:nvCxnSpPr>
        <p:spPr>
          <a:xfrm flipV="1">
            <a:off x="2937694" y="2524970"/>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8" name="Straight Connector 667">
            <a:extLst>
              <a:ext uri="{FF2B5EF4-FFF2-40B4-BE49-F238E27FC236}">
                <a16:creationId xmlns:a16="http://schemas.microsoft.com/office/drawing/2014/main" id="{E45880B2-0330-49D9-86DA-AEA6A671DFAF}"/>
              </a:ext>
            </a:extLst>
          </p:cNvPr>
          <p:cNvCxnSpPr>
            <a:stCxn id="676" idx="0"/>
            <a:endCxn id="691" idx="4"/>
          </p:cNvCxnSpPr>
          <p:nvPr/>
        </p:nvCxnSpPr>
        <p:spPr>
          <a:xfrm flipV="1">
            <a:off x="3153448" y="2524970"/>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9" name="Straight Connector 668">
            <a:extLst>
              <a:ext uri="{FF2B5EF4-FFF2-40B4-BE49-F238E27FC236}">
                <a16:creationId xmlns:a16="http://schemas.microsoft.com/office/drawing/2014/main" id="{EB42C1CC-4BE6-4457-82E5-1F84B3550310}"/>
              </a:ext>
            </a:extLst>
          </p:cNvPr>
          <p:cNvCxnSpPr>
            <a:stCxn id="677" idx="0"/>
            <a:endCxn id="692" idx="4"/>
          </p:cNvCxnSpPr>
          <p:nvPr/>
        </p:nvCxnSpPr>
        <p:spPr>
          <a:xfrm flipV="1">
            <a:off x="3374326" y="2524970"/>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0" name="Straight Connector 669">
            <a:extLst>
              <a:ext uri="{FF2B5EF4-FFF2-40B4-BE49-F238E27FC236}">
                <a16:creationId xmlns:a16="http://schemas.microsoft.com/office/drawing/2014/main" id="{2B8D82D2-46DF-4F0C-ABB3-89EA90E9876B}"/>
              </a:ext>
            </a:extLst>
          </p:cNvPr>
          <p:cNvCxnSpPr>
            <a:stCxn id="678" idx="0"/>
            <a:endCxn id="693" idx="4"/>
          </p:cNvCxnSpPr>
          <p:nvPr/>
        </p:nvCxnSpPr>
        <p:spPr>
          <a:xfrm flipV="1">
            <a:off x="3591343" y="2524970"/>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1" name="Straight Connector 670">
            <a:extLst>
              <a:ext uri="{FF2B5EF4-FFF2-40B4-BE49-F238E27FC236}">
                <a16:creationId xmlns:a16="http://schemas.microsoft.com/office/drawing/2014/main" id="{C7646369-0868-48CD-9AD3-8EC01222D653}"/>
              </a:ext>
            </a:extLst>
          </p:cNvPr>
          <p:cNvCxnSpPr>
            <a:stCxn id="679" idx="0"/>
            <a:endCxn id="694" idx="4"/>
          </p:cNvCxnSpPr>
          <p:nvPr/>
        </p:nvCxnSpPr>
        <p:spPr>
          <a:xfrm flipV="1">
            <a:off x="3807098" y="2524970"/>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2" name="Straight Connector 671">
            <a:extLst>
              <a:ext uri="{FF2B5EF4-FFF2-40B4-BE49-F238E27FC236}">
                <a16:creationId xmlns:a16="http://schemas.microsoft.com/office/drawing/2014/main" id="{3DDE1E68-8637-4A30-8C93-7CA650243808}"/>
              </a:ext>
            </a:extLst>
          </p:cNvPr>
          <p:cNvCxnSpPr>
            <a:stCxn id="680" idx="0"/>
            <a:endCxn id="695" idx="4"/>
          </p:cNvCxnSpPr>
          <p:nvPr/>
        </p:nvCxnSpPr>
        <p:spPr>
          <a:xfrm flipV="1">
            <a:off x="4024099" y="2524970"/>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3" name="Straight Connector 672">
            <a:extLst>
              <a:ext uri="{FF2B5EF4-FFF2-40B4-BE49-F238E27FC236}">
                <a16:creationId xmlns:a16="http://schemas.microsoft.com/office/drawing/2014/main" id="{F9060FB8-9AB5-4CEA-9DA0-84E88C4111AF}"/>
              </a:ext>
            </a:extLst>
          </p:cNvPr>
          <p:cNvCxnSpPr>
            <a:stCxn id="681" idx="0"/>
            <a:endCxn id="696" idx="4"/>
          </p:cNvCxnSpPr>
          <p:nvPr/>
        </p:nvCxnSpPr>
        <p:spPr>
          <a:xfrm flipV="1">
            <a:off x="4241116" y="2524970"/>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6" name="Straight Connector 655">
            <a:extLst>
              <a:ext uri="{FF2B5EF4-FFF2-40B4-BE49-F238E27FC236}">
                <a16:creationId xmlns:a16="http://schemas.microsoft.com/office/drawing/2014/main" id="{1E262D68-A0C2-4872-B5FE-5B91B028955E}"/>
              </a:ext>
            </a:extLst>
          </p:cNvPr>
          <p:cNvCxnSpPr>
            <a:cxnSpLocks/>
            <a:stCxn id="689" idx="0"/>
            <a:endCxn id="714" idx="4"/>
          </p:cNvCxnSpPr>
          <p:nvPr/>
        </p:nvCxnSpPr>
        <p:spPr>
          <a:xfrm flipV="1">
            <a:off x="2721939" y="2311931"/>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7" name="Straight Connector 656">
            <a:extLst>
              <a:ext uri="{FF2B5EF4-FFF2-40B4-BE49-F238E27FC236}">
                <a16:creationId xmlns:a16="http://schemas.microsoft.com/office/drawing/2014/main" id="{C14310A3-F447-40FF-BF81-6A4387DA1E72}"/>
              </a:ext>
            </a:extLst>
          </p:cNvPr>
          <p:cNvCxnSpPr>
            <a:cxnSpLocks/>
            <a:stCxn id="690" idx="0"/>
            <a:endCxn id="715" idx="4"/>
          </p:cNvCxnSpPr>
          <p:nvPr/>
        </p:nvCxnSpPr>
        <p:spPr>
          <a:xfrm flipV="1">
            <a:off x="2937694" y="2311931"/>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8" name="Straight Connector 657">
            <a:extLst>
              <a:ext uri="{FF2B5EF4-FFF2-40B4-BE49-F238E27FC236}">
                <a16:creationId xmlns:a16="http://schemas.microsoft.com/office/drawing/2014/main" id="{9388A7AE-21D1-4947-9710-EA5D7ABE857C}"/>
              </a:ext>
            </a:extLst>
          </p:cNvPr>
          <p:cNvCxnSpPr>
            <a:cxnSpLocks/>
            <a:stCxn id="692" idx="0"/>
            <a:endCxn id="717" idx="4"/>
          </p:cNvCxnSpPr>
          <p:nvPr/>
        </p:nvCxnSpPr>
        <p:spPr>
          <a:xfrm flipV="1">
            <a:off x="3374326" y="2311931"/>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9" name="Straight Connector 658">
            <a:extLst>
              <a:ext uri="{FF2B5EF4-FFF2-40B4-BE49-F238E27FC236}">
                <a16:creationId xmlns:a16="http://schemas.microsoft.com/office/drawing/2014/main" id="{2D3E5645-857E-4169-840B-F4003558B544}"/>
              </a:ext>
            </a:extLst>
          </p:cNvPr>
          <p:cNvCxnSpPr>
            <a:cxnSpLocks/>
            <a:stCxn id="691" idx="0"/>
            <a:endCxn id="716" idx="4"/>
          </p:cNvCxnSpPr>
          <p:nvPr/>
        </p:nvCxnSpPr>
        <p:spPr>
          <a:xfrm flipV="1">
            <a:off x="3153448" y="2311931"/>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0" name="Straight Connector 659">
            <a:extLst>
              <a:ext uri="{FF2B5EF4-FFF2-40B4-BE49-F238E27FC236}">
                <a16:creationId xmlns:a16="http://schemas.microsoft.com/office/drawing/2014/main" id="{E32F38C7-F9B9-4BF0-91B8-5B385CD35FA6}"/>
              </a:ext>
            </a:extLst>
          </p:cNvPr>
          <p:cNvCxnSpPr>
            <a:stCxn id="693" idx="0"/>
            <a:endCxn id="718" idx="4"/>
          </p:cNvCxnSpPr>
          <p:nvPr/>
        </p:nvCxnSpPr>
        <p:spPr>
          <a:xfrm flipV="1">
            <a:off x="3591343" y="2311931"/>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1" name="Straight Connector 660">
            <a:extLst>
              <a:ext uri="{FF2B5EF4-FFF2-40B4-BE49-F238E27FC236}">
                <a16:creationId xmlns:a16="http://schemas.microsoft.com/office/drawing/2014/main" id="{4F5EDA3E-347B-419A-8EE7-68F5ABA0E7A6}"/>
              </a:ext>
            </a:extLst>
          </p:cNvPr>
          <p:cNvCxnSpPr>
            <a:cxnSpLocks/>
            <a:stCxn id="694" idx="0"/>
            <a:endCxn id="719" idx="4"/>
          </p:cNvCxnSpPr>
          <p:nvPr/>
        </p:nvCxnSpPr>
        <p:spPr>
          <a:xfrm flipV="1">
            <a:off x="3807098" y="2311931"/>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2" name="Straight Connector 661">
            <a:extLst>
              <a:ext uri="{FF2B5EF4-FFF2-40B4-BE49-F238E27FC236}">
                <a16:creationId xmlns:a16="http://schemas.microsoft.com/office/drawing/2014/main" id="{82A73B93-2096-45A0-BB4E-A346D60B61F3}"/>
              </a:ext>
            </a:extLst>
          </p:cNvPr>
          <p:cNvCxnSpPr>
            <a:cxnSpLocks/>
            <a:stCxn id="695" idx="0"/>
            <a:endCxn id="720" idx="4"/>
          </p:cNvCxnSpPr>
          <p:nvPr/>
        </p:nvCxnSpPr>
        <p:spPr>
          <a:xfrm flipV="1">
            <a:off x="4024099" y="2311931"/>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3" name="Straight Connector 662">
            <a:extLst>
              <a:ext uri="{FF2B5EF4-FFF2-40B4-BE49-F238E27FC236}">
                <a16:creationId xmlns:a16="http://schemas.microsoft.com/office/drawing/2014/main" id="{A43AF64B-9161-48D5-BF20-0416C1A882BC}"/>
              </a:ext>
            </a:extLst>
          </p:cNvPr>
          <p:cNvCxnSpPr>
            <a:cxnSpLocks/>
            <a:stCxn id="696" idx="0"/>
            <a:endCxn id="721" idx="4"/>
          </p:cNvCxnSpPr>
          <p:nvPr/>
        </p:nvCxnSpPr>
        <p:spPr>
          <a:xfrm flipV="1">
            <a:off x="4241116" y="2311931"/>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6" name="Straight Connector 645">
            <a:extLst>
              <a:ext uri="{FF2B5EF4-FFF2-40B4-BE49-F238E27FC236}">
                <a16:creationId xmlns:a16="http://schemas.microsoft.com/office/drawing/2014/main" id="{BA5C90CB-FC5C-4CCC-AD99-CC5D57375B6F}"/>
              </a:ext>
            </a:extLst>
          </p:cNvPr>
          <p:cNvCxnSpPr>
            <a:stCxn id="729" idx="0"/>
            <a:endCxn id="764" idx="4"/>
          </p:cNvCxnSpPr>
          <p:nvPr/>
        </p:nvCxnSpPr>
        <p:spPr>
          <a:xfrm flipV="1">
            <a:off x="2721939" y="1890307"/>
            <a:ext cx="0" cy="37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7" name="Straight Connector 646">
            <a:extLst>
              <a:ext uri="{FF2B5EF4-FFF2-40B4-BE49-F238E27FC236}">
                <a16:creationId xmlns:a16="http://schemas.microsoft.com/office/drawing/2014/main" id="{B94085F6-2844-41B0-9060-EBB59CE855E1}"/>
              </a:ext>
            </a:extLst>
          </p:cNvPr>
          <p:cNvCxnSpPr>
            <a:stCxn id="730" idx="0"/>
            <a:endCxn id="765" idx="4"/>
          </p:cNvCxnSpPr>
          <p:nvPr/>
        </p:nvCxnSpPr>
        <p:spPr>
          <a:xfrm flipV="1">
            <a:off x="2937694" y="1890307"/>
            <a:ext cx="0" cy="37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8" name="Straight Connector 647">
            <a:extLst>
              <a:ext uri="{FF2B5EF4-FFF2-40B4-BE49-F238E27FC236}">
                <a16:creationId xmlns:a16="http://schemas.microsoft.com/office/drawing/2014/main" id="{E8F60FD3-C045-43AD-BB80-688B486F650B}"/>
              </a:ext>
            </a:extLst>
          </p:cNvPr>
          <p:cNvCxnSpPr>
            <a:stCxn id="731" idx="0"/>
            <a:endCxn id="766" idx="4"/>
          </p:cNvCxnSpPr>
          <p:nvPr/>
        </p:nvCxnSpPr>
        <p:spPr>
          <a:xfrm flipV="1">
            <a:off x="3153448" y="1890307"/>
            <a:ext cx="0" cy="37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9" name="Straight Connector 648">
            <a:extLst>
              <a:ext uri="{FF2B5EF4-FFF2-40B4-BE49-F238E27FC236}">
                <a16:creationId xmlns:a16="http://schemas.microsoft.com/office/drawing/2014/main" id="{D9AF6865-2243-4490-93BF-503919681418}"/>
              </a:ext>
            </a:extLst>
          </p:cNvPr>
          <p:cNvCxnSpPr>
            <a:stCxn id="732" idx="0"/>
            <a:endCxn id="767" idx="4"/>
          </p:cNvCxnSpPr>
          <p:nvPr/>
        </p:nvCxnSpPr>
        <p:spPr>
          <a:xfrm flipV="1">
            <a:off x="3374326" y="1890307"/>
            <a:ext cx="0" cy="37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0" name="Straight Connector 649">
            <a:extLst>
              <a:ext uri="{FF2B5EF4-FFF2-40B4-BE49-F238E27FC236}">
                <a16:creationId xmlns:a16="http://schemas.microsoft.com/office/drawing/2014/main" id="{02002986-F288-4FEB-8E1D-A8E0D72A5CA7}"/>
              </a:ext>
            </a:extLst>
          </p:cNvPr>
          <p:cNvCxnSpPr>
            <a:stCxn id="733" idx="0"/>
            <a:endCxn id="768" idx="4"/>
          </p:cNvCxnSpPr>
          <p:nvPr/>
        </p:nvCxnSpPr>
        <p:spPr>
          <a:xfrm flipV="1">
            <a:off x="3591343" y="1890307"/>
            <a:ext cx="0" cy="37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1" name="Straight Connector 650">
            <a:extLst>
              <a:ext uri="{FF2B5EF4-FFF2-40B4-BE49-F238E27FC236}">
                <a16:creationId xmlns:a16="http://schemas.microsoft.com/office/drawing/2014/main" id="{35F655FA-AD5F-42C9-95A0-EC8D82D3DF3E}"/>
              </a:ext>
            </a:extLst>
          </p:cNvPr>
          <p:cNvCxnSpPr>
            <a:stCxn id="734" idx="0"/>
            <a:endCxn id="769" idx="4"/>
          </p:cNvCxnSpPr>
          <p:nvPr/>
        </p:nvCxnSpPr>
        <p:spPr>
          <a:xfrm flipV="1">
            <a:off x="3807098" y="1890307"/>
            <a:ext cx="0" cy="37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2" name="Straight Connector 651">
            <a:extLst>
              <a:ext uri="{FF2B5EF4-FFF2-40B4-BE49-F238E27FC236}">
                <a16:creationId xmlns:a16="http://schemas.microsoft.com/office/drawing/2014/main" id="{3B31F660-FCE4-4D2B-A0EC-A717347BF91D}"/>
              </a:ext>
            </a:extLst>
          </p:cNvPr>
          <p:cNvCxnSpPr>
            <a:stCxn id="735" idx="0"/>
            <a:endCxn id="770" idx="4"/>
          </p:cNvCxnSpPr>
          <p:nvPr/>
        </p:nvCxnSpPr>
        <p:spPr>
          <a:xfrm flipV="1">
            <a:off x="4024099" y="1890307"/>
            <a:ext cx="0" cy="37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3" name="Straight Connector 652">
            <a:extLst>
              <a:ext uri="{FF2B5EF4-FFF2-40B4-BE49-F238E27FC236}">
                <a16:creationId xmlns:a16="http://schemas.microsoft.com/office/drawing/2014/main" id="{45166DFE-DC0A-4D2C-AF8C-B62C71C3A796}"/>
              </a:ext>
            </a:extLst>
          </p:cNvPr>
          <p:cNvCxnSpPr>
            <a:stCxn id="736" idx="0"/>
            <a:endCxn id="771" idx="4"/>
          </p:cNvCxnSpPr>
          <p:nvPr/>
        </p:nvCxnSpPr>
        <p:spPr>
          <a:xfrm flipV="1">
            <a:off x="4241116" y="1890307"/>
            <a:ext cx="0" cy="37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04" name="Group 603">
            <a:extLst>
              <a:ext uri="{FF2B5EF4-FFF2-40B4-BE49-F238E27FC236}">
                <a16:creationId xmlns:a16="http://schemas.microsoft.com/office/drawing/2014/main" id="{35B7F6DB-D41A-4B95-92FB-A05D71F5B743}"/>
              </a:ext>
            </a:extLst>
          </p:cNvPr>
          <p:cNvGrpSpPr/>
          <p:nvPr/>
        </p:nvGrpSpPr>
        <p:grpSpPr>
          <a:xfrm>
            <a:off x="2636214" y="2779601"/>
            <a:ext cx="1690627" cy="171450"/>
            <a:chOff x="3000370" y="1628775"/>
            <a:chExt cx="2254170" cy="228600"/>
          </a:xfrm>
        </p:grpSpPr>
        <p:sp>
          <p:nvSpPr>
            <p:cNvPr id="629" name="Flowchart: Connector 628">
              <a:extLst>
                <a:ext uri="{FF2B5EF4-FFF2-40B4-BE49-F238E27FC236}">
                  <a16:creationId xmlns:a16="http://schemas.microsoft.com/office/drawing/2014/main" id="{18FD0DE4-D7B6-4161-A79C-B88EA398D832}"/>
                </a:ext>
              </a:extLst>
            </p:cNvPr>
            <p:cNvSpPr/>
            <p:nvPr/>
          </p:nvSpPr>
          <p:spPr>
            <a:xfrm>
              <a:off x="300037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30" name="Flowchart: Connector 629">
              <a:extLst>
                <a:ext uri="{FF2B5EF4-FFF2-40B4-BE49-F238E27FC236}">
                  <a16:creationId xmlns:a16="http://schemas.microsoft.com/office/drawing/2014/main" id="{1CA38A77-AABA-4325-B0B0-1A54A9DE6089}"/>
                </a:ext>
              </a:extLst>
            </p:cNvPr>
            <p:cNvSpPr/>
            <p:nvPr/>
          </p:nvSpPr>
          <p:spPr>
            <a:xfrm>
              <a:off x="3288043"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31" name="Flowchart: Connector 630">
              <a:extLst>
                <a:ext uri="{FF2B5EF4-FFF2-40B4-BE49-F238E27FC236}">
                  <a16:creationId xmlns:a16="http://schemas.microsoft.com/office/drawing/2014/main" id="{BBE0F50B-176A-447F-B431-A3E77BBEADBF}"/>
                </a:ext>
              </a:extLst>
            </p:cNvPr>
            <p:cNvSpPr/>
            <p:nvPr/>
          </p:nvSpPr>
          <p:spPr>
            <a:xfrm>
              <a:off x="357571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32" name="Flowchart: Connector 631">
              <a:extLst>
                <a:ext uri="{FF2B5EF4-FFF2-40B4-BE49-F238E27FC236}">
                  <a16:creationId xmlns:a16="http://schemas.microsoft.com/office/drawing/2014/main" id="{342F692D-4DBB-4A93-852C-85E0B56CC4A9}"/>
                </a:ext>
              </a:extLst>
            </p:cNvPr>
            <p:cNvSpPr/>
            <p:nvPr/>
          </p:nvSpPr>
          <p:spPr>
            <a:xfrm>
              <a:off x="387022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33" name="Flowchart: Connector 632">
              <a:extLst>
                <a:ext uri="{FF2B5EF4-FFF2-40B4-BE49-F238E27FC236}">
                  <a16:creationId xmlns:a16="http://schemas.microsoft.com/office/drawing/2014/main" id="{AA69119A-D6DF-4334-BE72-F0CC5D632B57}"/>
                </a:ext>
              </a:extLst>
            </p:cNvPr>
            <p:cNvSpPr/>
            <p:nvPr/>
          </p:nvSpPr>
          <p:spPr>
            <a:xfrm>
              <a:off x="415957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34" name="Flowchart: Connector 633">
              <a:extLst>
                <a:ext uri="{FF2B5EF4-FFF2-40B4-BE49-F238E27FC236}">
                  <a16:creationId xmlns:a16="http://schemas.microsoft.com/office/drawing/2014/main" id="{32404517-9644-4C83-A399-D4E7477D10E6}"/>
                </a:ext>
              </a:extLst>
            </p:cNvPr>
            <p:cNvSpPr/>
            <p:nvPr/>
          </p:nvSpPr>
          <p:spPr>
            <a:xfrm>
              <a:off x="4447249"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35" name="Flowchart: Connector 634">
              <a:extLst>
                <a:ext uri="{FF2B5EF4-FFF2-40B4-BE49-F238E27FC236}">
                  <a16:creationId xmlns:a16="http://schemas.microsoft.com/office/drawing/2014/main" id="{E48CADE4-3926-482A-BBED-10BD1C2123A8}"/>
                </a:ext>
              </a:extLst>
            </p:cNvPr>
            <p:cNvSpPr/>
            <p:nvPr/>
          </p:nvSpPr>
          <p:spPr>
            <a:xfrm>
              <a:off x="4736584"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36" name="Flowchart: Connector 635">
              <a:extLst>
                <a:ext uri="{FF2B5EF4-FFF2-40B4-BE49-F238E27FC236}">
                  <a16:creationId xmlns:a16="http://schemas.microsoft.com/office/drawing/2014/main" id="{0F539FC6-C00B-4B30-9307-FDBB5D07BED3}"/>
                </a:ext>
              </a:extLst>
            </p:cNvPr>
            <p:cNvSpPr/>
            <p:nvPr/>
          </p:nvSpPr>
          <p:spPr>
            <a:xfrm>
              <a:off x="502594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637" name="Straight Connector 636">
              <a:extLst>
                <a:ext uri="{FF2B5EF4-FFF2-40B4-BE49-F238E27FC236}">
                  <a16:creationId xmlns:a16="http://schemas.microsoft.com/office/drawing/2014/main" id="{2D8661A7-ADEE-418C-B160-C0F68C769B77}"/>
                </a:ext>
              </a:extLst>
            </p:cNvPr>
            <p:cNvCxnSpPr>
              <a:stCxn id="630" idx="6"/>
              <a:endCxn id="631" idx="2"/>
            </p:cNvCxnSpPr>
            <p:nvPr/>
          </p:nvCxnSpPr>
          <p:spPr>
            <a:xfrm>
              <a:off x="3516643"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8" name="Straight Connector 637">
              <a:extLst>
                <a:ext uri="{FF2B5EF4-FFF2-40B4-BE49-F238E27FC236}">
                  <a16:creationId xmlns:a16="http://schemas.microsoft.com/office/drawing/2014/main" id="{314B80AE-55C3-4F1D-A4A1-391D56AC104F}"/>
                </a:ext>
              </a:extLst>
            </p:cNvPr>
            <p:cNvCxnSpPr>
              <a:stCxn id="629" idx="6"/>
              <a:endCxn id="630" idx="2"/>
            </p:cNvCxnSpPr>
            <p:nvPr/>
          </p:nvCxnSpPr>
          <p:spPr>
            <a:xfrm>
              <a:off x="3228970"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9" name="Straight Connector 638">
              <a:extLst>
                <a:ext uri="{FF2B5EF4-FFF2-40B4-BE49-F238E27FC236}">
                  <a16:creationId xmlns:a16="http://schemas.microsoft.com/office/drawing/2014/main" id="{D2D0D6A9-AD43-4DC3-9E63-E3CF03C7A198}"/>
                </a:ext>
              </a:extLst>
            </p:cNvPr>
            <p:cNvCxnSpPr>
              <a:stCxn id="631" idx="6"/>
              <a:endCxn id="632" idx="2"/>
            </p:cNvCxnSpPr>
            <p:nvPr/>
          </p:nvCxnSpPr>
          <p:spPr>
            <a:xfrm>
              <a:off x="3804316" y="1743075"/>
              <a:ext cx="65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0" name="Straight Connector 639">
              <a:extLst>
                <a:ext uri="{FF2B5EF4-FFF2-40B4-BE49-F238E27FC236}">
                  <a16:creationId xmlns:a16="http://schemas.microsoft.com/office/drawing/2014/main" id="{D5B28698-69A5-49A3-A3A6-98C4C0662FB3}"/>
                </a:ext>
              </a:extLst>
            </p:cNvPr>
            <p:cNvCxnSpPr>
              <a:stCxn id="632" idx="6"/>
              <a:endCxn id="633" idx="2"/>
            </p:cNvCxnSpPr>
            <p:nvPr/>
          </p:nvCxnSpPr>
          <p:spPr>
            <a:xfrm>
              <a:off x="4098820"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1" name="Straight Connector 640">
              <a:extLst>
                <a:ext uri="{FF2B5EF4-FFF2-40B4-BE49-F238E27FC236}">
                  <a16:creationId xmlns:a16="http://schemas.microsoft.com/office/drawing/2014/main" id="{D4BF49C4-1224-4C15-AF2A-0B141B36AC42}"/>
                </a:ext>
              </a:extLst>
            </p:cNvPr>
            <p:cNvCxnSpPr>
              <a:stCxn id="633" idx="6"/>
              <a:endCxn id="634" idx="2"/>
            </p:cNvCxnSpPr>
            <p:nvPr/>
          </p:nvCxnSpPr>
          <p:spPr>
            <a:xfrm>
              <a:off x="4388176"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2" name="Straight Connector 641">
              <a:extLst>
                <a:ext uri="{FF2B5EF4-FFF2-40B4-BE49-F238E27FC236}">
                  <a16:creationId xmlns:a16="http://schemas.microsoft.com/office/drawing/2014/main" id="{F20983B8-C23C-44C5-99A6-278366BA10A7}"/>
                </a:ext>
              </a:extLst>
            </p:cNvPr>
            <p:cNvCxnSpPr>
              <a:stCxn id="634" idx="6"/>
              <a:endCxn id="635" idx="2"/>
            </p:cNvCxnSpPr>
            <p:nvPr/>
          </p:nvCxnSpPr>
          <p:spPr>
            <a:xfrm>
              <a:off x="4675849" y="1743075"/>
              <a:ext cx="60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3" name="Straight Connector 642">
              <a:extLst>
                <a:ext uri="{FF2B5EF4-FFF2-40B4-BE49-F238E27FC236}">
                  <a16:creationId xmlns:a16="http://schemas.microsoft.com/office/drawing/2014/main" id="{0A48E4CA-5934-40C6-B829-ED201B5EDF30}"/>
                </a:ext>
              </a:extLst>
            </p:cNvPr>
            <p:cNvCxnSpPr>
              <a:stCxn id="635" idx="6"/>
              <a:endCxn id="636" idx="2"/>
            </p:cNvCxnSpPr>
            <p:nvPr/>
          </p:nvCxnSpPr>
          <p:spPr>
            <a:xfrm>
              <a:off x="4965184"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4" name="Flowchart: Connector 613">
            <a:extLst>
              <a:ext uri="{FF2B5EF4-FFF2-40B4-BE49-F238E27FC236}">
                <a16:creationId xmlns:a16="http://schemas.microsoft.com/office/drawing/2014/main" id="{4DBC0C62-18B2-406F-AB07-AEDE79BDD1AD}"/>
              </a:ext>
            </a:extLst>
          </p:cNvPr>
          <p:cNvSpPr/>
          <p:nvPr/>
        </p:nvSpPr>
        <p:spPr>
          <a:xfrm>
            <a:off x="2636214" y="2992642"/>
            <a:ext cx="171450" cy="17145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15" name="Flowchart: Connector 614">
            <a:extLst>
              <a:ext uri="{FF2B5EF4-FFF2-40B4-BE49-F238E27FC236}">
                <a16:creationId xmlns:a16="http://schemas.microsoft.com/office/drawing/2014/main" id="{91A6A4CE-7CC4-4996-A181-8DCD68F5FCE0}"/>
              </a:ext>
            </a:extLst>
          </p:cNvPr>
          <p:cNvSpPr/>
          <p:nvPr/>
        </p:nvSpPr>
        <p:spPr>
          <a:xfrm>
            <a:off x="2851969" y="2992642"/>
            <a:ext cx="171450" cy="17145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16" name="Flowchart: Connector 615">
            <a:extLst>
              <a:ext uri="{FF2B5EF4-FFF2-40B4-BE49-F238E27FC236}">
                <a16:creationId xmlns:a16="http://schemas.microsoft.com/office/drawing/2014/main" id="{2A8BE94B-7FA5-49D8-A08D-E5D62CBF4C50}"/>
              </a:ext>
            </a:extLst>
          </p:cNvPr>
          <p:cNvSpPr/>
          <p:nvPr/>
        </p:nvSpPr>
        <p:spPr>
          <a:xfrm>
            <a:off x="3067723" y="2992642"/>
            <a:ext cx="171450" cy="17145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17" name="Flowchart: Connector 616">
            <a:extLst>
              <a:ext uri="{FF2B5EF4-FFF2-40B4-BE49-F238E27FC236}">
                <a16:creationId xmlns:a16="http://schemas.microsoft.com/office/drawing/2014/main" id="{626463AA-D9AC-4FB0-B532-C60EEAAF9A1A}"/>
              </a:ext>
            </a:extLst>
          </p:cNvPr>
          <p:cNvSpPr/>
          <p:nvPr/>
        </p:nvSpPr>
        <p:spPr>
          <a:xfrm>
            <a:off x="3288601" y="2992642"/>
            <a:ext cx="171450" cy="17145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18" name="Flowchart: Connector 617">
            <a:extLst>
              <a:ext uri="{FF2B5EF4-FFF2-40B4-BE49-F238E27FC236}">
                <a16:creationId xmlns:a16="http://schemas.microsoft.com/office/drawing/2014/main" id="{4345ACC5-E7DC-4877-8E71-FF29DE8BAE58}"/>
              </a:ext>
            </a:extLst>
          </p:cNvPr>
          <p:cNvSpPr/>
          <p:nvPr/>
        </p:nvSpPr>
        <p:spPr>
          <a:xfrm>
            <a:off x="3505618" y="2992642"/>
            <a:ext cx="171450" cy="17145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19" name="Flowchart: Connector 618">
            <a:extLst>
              <a:ext uri="{FF2B5EF4-FFF2-40B4-BE49-F238E27FC236}">
                <a16:creationId xmlns:a16="http://schemas.microsoft.com/office/drawing/2014/main" id="{E2F05FE8-5517-4202-B993-48775336CBC2}"/>
              </a:ext>
            </a:extLst>
          </p:cNvPr>
          <p:cNvSpPr/>
          <p:nvPr/>
        </p:nvSpPr>
        <p:spPr>
          <a:xfrm>
            <a:off x="3721373" y="2992642"/>
            <a:ext cx="171450" cy="17145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20" name="Flowchart: Connector 619">
            <a:extLst>
              <a:ext uri="{FF2B5EF4-FFF2-40B4-BE49-F238E27FC236}">
                <a16:creationId xmlns:a16="http://schemas.microsoft.com/office/drawing/2014/main" id="{6B43EB02-9C1D-4EC4-BF9A-F5CA983D6A97}"/>
              </a:ext>
            </a:extLst>
          </p:cNvPr>
          <p:cNvSpPr/>
          <p:nvPr/>
        </p:nvSpPr>
        <p:spPr>
          <a:xfrm>
            <a:off x="3938374" y="2992642"/>
            <a:ext cx="171450" cy="171450"/>
          </a:xfrm>
          <a:prstGeom prst="flowChartConnector">
            <a:avLst/>
          </a:prstGeom>
          <a:solidFill>
            <a:srgbClr val="FFC000"/>
          </a:solidFill>
          <a:ln w="127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21" name="Flowchart: Connector 620">
            <a:extLst>
              <a:ext uri="{FF2B5EF4-FFF2-40B4-BE49-F238E27FC236}">
                <a16:creationId xmlns:a16="http://schemas.microsoft.com/office/drawing/2014/main" id="{C2E2462B-DAE3-4F5A-9852-CC97BBD4D44C}"/>
              </a:ext>
            </a:extLst>
          </p:cNvPr>
          <p:cNvSpPr/>
          <p:nvPr/>
        </p:nvSpPr>
        <p:spPr>
          <a:xfrm>
            <a:off x="4155391" y="2992642"/>
            <a:ext cx="171450" cy="17145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622" name="Straight Connector 621">
            <a:extLst>
              <a:ext uri="{FF2B5EF4-FFF2-40B4-BE49-F238E27FC236}">
                <a16:creationId xmlns:a16="http://schemas.microsoft.com/office/drawing/2014/main" id="{C0BA7BB1-A3B0-4ECE-BCE3-5DE6058492F0}"/>
              </a:ext>
            </a:extLst>
          </p:cNvPr>
          <p:cNvCxnSpPr>
            <a:stCxn id="615" idx="6"/>
            <a:endCxn id="616" idx="2"/>
          </p:cNvCxnSpPr>
          <p:nvPr/>
        </p:nvCxnSpPr>
        <p:spPr>
          <a:xfrm>
            <a:off x="3023419" y="3078367"/>
            <a:ext cx="44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3" name="Straight Connector 622">
            <a:extLst>
              <a:ext uri="{FF2B5EF4-FFF2-40B4-BE49-F238E27FC236}">
                <a16:creationId xmlns:a16="http://schemas.microsoft.com/office/drawing/2014/main" id="{304524CC-A56B-409F-B8BC-74DEBFC6B903}"/>
              </a:ext>
            </a:extLst>
          </p:cNvPr>
          <p:cNvCxnSpPr>
            <a:stCxn id="614" idx="6"/>
            <a:endCxn id="615" idx="2"/>
          </p:cNvCxnSpPr>
          <p:nvPr/>
        </p:nvCxnSpPr>
        <p:spPr>
          <a:xfrm>
            <a:off x="2807664" y="3078367"/>
            <a:ext cx="44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4" name="Straight Connector 623">
            <a:extLst>
              <a:ext uri="{FF2B5EF4-FFF2-40B4-BE49-F238E27FC236}">
                <a16:creationId xmlns:a16="http://schemas.microsoft.com/office/drawing/2014/main" id="{6D620347-FB84-4D12-8E10-58DA773922E3}"/>
              </a:ext>
            </a:extLst>
          </p:cNvPr>
          <p:cNvCxnSpPr>
            <a:stCxn id="616" idx="6"/>
            <a:endCxn id="617" idx="2"/>
          </p:cNvCxnSpPr>
          <p:nvPr/>
        </p:nvCxnSpPr>
        <p:spPr>
          <a:xfrm>
            <a:off x="3239173" y="3078367"/>
            <a:ext cx="494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5" name="Straight Connector 624">
            <a:extLst>
              <a:ext uri="{FF2B5EF4-FFF2-40B4-BE49-F238E27FC236}">
                <a16:creationId xmlns:a16="http://schemas.microsoft.com/office/drawing/2014/main" id="{77E16834-0521-4A8E-A837-F99935C7BBA6}"/>
              </a:ext>
            </a:extLst>
          </p:cNvPr>
          <p:cNvCxnSpPr>
            <a:stCxn id="617" idx="6"/>
            <a:endCxn id="618" idx="2"/>
          </p:cNvCxnSpPr>
          <p:nvPr/>
        </p:nvCxnSpPr>
        <p:spPr>
          <a:xfrm>
            <a:off x="3460051" y="3078367"/>
            <a:ext cx="455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6" name="Straight Connector 625">
            <a:extLst>
              <a:ext uri="{FF2B5EF4-FFF2-40B4-BE49-F238E27FC236}">
                <a16:creationId xmlns:a16="http://schemas.microsoft.com/office/drawing/2014/main" id="{5CBC6489-7142-403A-87D5-D13867FFCAEB}"/>
              </a:ext>
            </a:extLst>
          </p:cNvPr>
          <p:cNvCxnSpPr>
            <a:stCxn id="618" idx="6"/>
            <a:endCxn id="619" idx="2"/>
          </p:cNvCxnSpPr>
          <p:nvPr/>
        </p:nvCxnSpPr>
        <p:spPr>
          <a:xfrm>
            <a:off x="3677068" y="3078367"/>
            <a:ext cx="44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7" name="Straight Connector 626">
            <a:extLst>
              <a:ext uri="{FF2B5EF4-FFF2-40B4-BE49-F238E27FC236}">
                <a16:creationId xmlns:a16="http://schemas.microsoft.com/office/drawing/2014/main" id="{5AFD0A4A-5E9F-499D-B2FA-2BC9403810C0}"/>
              </a:ext>
            </a:extLst>
          </p:cNvPr>
          <p:cNvCxnSpPr>
            <a:stCxn id="619" idx="6"/>
            <a:endCxn id="620" idx="2"/>
          </p:cNvCxnSpPr>
          <p:nvPr/>
        </p:nvCxnSpPr>
        <p:spPr>
          <a:xfrm>
            <a:off x="3892823" y="3078367"/>
            <a:ext cx="455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8" name="Straight Connector 627">
            <a:extLst>
              <a:ext uri="{FF2B5EF4-FFF2-40B4-BE49-F238E27FC236}">
                <a16:creationId xmlns:a16="http://schemas.microsoft.com/office/drawing/2014/main" id="{F9207A82-8E61-4E49-B482-52E9A73503FE}"/>
              </a:ext>
            </a:extLst>
          </p:cNvPr>
          <p:cNvCxnSpPr>
            <a:stCxn id="620" idx="6"/>
            <a:endCxn id="621" idx="2"/>
          </p:cNvCxnSpPr>
          <p:nvPr/>
        </p:nvCxnSpPr>
        <p:spPr>
          <a:xfrm>
            <a:off x="4109824" y="3078367"/>
            <a:ext cx="455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6" name="Straight Connector 605">
            <a:extLst>
              <a:ext uri="{FF2B5EF4-FFF2-40B4-BE49-F238E27FC236}">
                <a16:creationId xmlns:a16="http://schemas.microsoft.com/office/drawing/2014/main" id="{11E8E497-467A-4ADC-BA19-704A92120F85}"/>
              </a:ext>
            </a:extLst>
          </p:cNvPr>
          <p:cNvCxnSpPr>
            <a:stCxn id="614" idx="0"/>
            <a:endCxn id="629" idx="4"/>
          </p:cNvCxnSpPr>
          <p:nvPr/>
        </p:nvCxnSpPr>
        <p:spPr>
          <a:xfrm flipV="1">
            <a:off x="2721939" y="2951051"/>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7" name="Straight Connector 606">
            <a:extLst>
              <a:ext uri="{FF2B5EF4-FFF2-40B4-BE49-F238E27FC236}">
                <a16:creationId xmlns:a16="http://schemas.microsoft.com/office/drawing/2014/main" id="{A9EB19EF-293C-41A8-902E-A778DA9016B4}"/>
              </a:ext>
            </a:extLst>
          </p:cNvPr>
          <p:cNvCxnSpPr>
            <a:stCxn id="615" idx="0"/>
            <a:endCxn id="630" idx="4"/>
          </p:cNvCxnSpPr>
          <p:nvPr/>
        </p:nvCxnSpPr>
        <p:spPr>
          <a:xfrm flipV="1">
            <a:off x="2937694" y="2951051"/>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8" name="Straight Connector 607">
            <a:extLst>
              <a:ext uri="{FF2B5EF4-FFF2-40B4-BE49-F238E27FC236}">
                <a16:creationId xmlns:a16="http://schemas.microsoft.com/office/drawing/2014/main" id="{77576A0E-A712-4F12-A689-532EF37A98F7}"/>
              </a:ext>
            </a:extLst>
          </p:cNvPr>
          <p:cNvCxnSpPr>
            <a:stCxn id="616" idx="0"/>
            <a:endCxn id="631" idx="4"/>
          </p:cNvCxnSpPr>
          <p:nvPr/>
        </p:nvCxnSpPr>
        <p:spPr>
          <a:xfrm flipV="1">
            <a:off x="3153448" y="2951051"/>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9" name="Straight Connector 608">
            <a:extLst>
              <a:ext uri="{FF2B5EF4-FFF2-40B4-BE49-F238E27FC236}">
                <a16:creationId xmlns:a16="http://schemas.microsoft.com/office/drawing/2014/main" id="{F1D1838E-2924-4FBF-9202-5E0E3C43D06D}"/>
              </a:ext>
            </a:extLst>
          </p:cNvPr>
          <p:cNvCxnSpPr>
            <a:stCxn id="617" idx="0"/>
            <a:endCxn id="632" idx="4"/>
          </p:cNvCxnSpPr>
          <p:nvPr/>
        </p:nvCxnSpPr>
        <p:spPr>
          <a:xfrm flipV="1">
            <a:off x="3374326" y="2951051"/>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0" name="Straight Connector 609">
            <a:extLst>
              <a:ext uri="{FF2B5EF4-FFF2-40B4-BE49-F238E27FC236}">
                <a16:creationId xmlns:a16="http://schemas.microsoft.com/office/drawing/2014/main" id="{3870CFD6-8047-41B1-AE73-668D5624B5DC}"/>
              </a:ext>
            </a:extLst>
          </p:cNvPr>
          <p:cNvCxnSpPr>
            <a:stCxn id="618" idx="0"/>
            <a:endCxn id="633" idx="4"/>
          </p:cNvCxnSpPr>
          <p:nvPr/>
        </p:nvCxnSpPr>
        <p:spPr>
          <a:xfrm flipV="1">
            <a:off x="3591343" y="2951051"/>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1" name="Straight Connector 610">
            <a:extLst>
              <a:ext uri="{FF2B5EF4-FFF2-40B4-BE49-F238E27FC236}">
                <a16:creationId xmlns:a16="http://schemas.microsoft.com/office/drawing/2014/main" id="{11C664FB-8F8F-47F5-87E6-CC8F33B48864}"/>
              </a:ext>
            </a:extLst>
          </p:cNvPr>
          <p:cNvCxnSpPr>
            <a:stCxn id="619" idx="0"/>
            <a:endCxn id="634" idx="4"/>
          </p:cNvCxnSpPr>
          <p:nvPr/>
        </p:nvCxnSpPr>
        <p:spPr>
          <a:xfrm flipV="1">
            <a:off x="3807098" y="2951051"/>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2" name="Straight Connector 611">
            <a:extLst>
              <a:ext uri="{FF2B5EF4-FFF2-40B4-BE49-F238E27FC236}">
                <a16:creationId xmlns:a16="http://schemas.microsoft.com/office/drawing/2014/main" id="{2939EA31-E1DC-40E7-91E0-991BD3D208E4}"/>
              </a:ext>
            </a:extLst>
          </p:cNvPr>
          <p:cNvCxnSpPr>
            <a:stCxn id="620" idx="0"/>
            <a:endCxn id="635" idx="4"/>
          </p:cNvCxnSpPr>
          <p:nvPr/>
        </p:nvCxnSpPr>
        <p:spPr>
          <a:xfrm flipV="1">
            <a:off x="4024099" y="2951051"/>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3" name="Straight Connector 612">
            <a:extLst>
              <a:ext uri="{FF2B5EF4-FFF2-40B4-BE49-F238E27FC236}">
                <a16:creationId xmlns:a16="http://schemas.microsoft.com/office/drawing/2014/main" id="{99320D45-C512-4AD8-8765-16308198DAC1}"/>
              </a:ext>
            </a:extLst>
          </p:cNvPr>
          <p:cNvCxnSpPr>
            <a:stCxn id="621" idx="0"/>
            <a:endCxn id="636" idx="4"/>
          </p:cNvCxnSpPr>
          <p:nvPr/>
        </p:nvCxnSpPr>
        <p:spPr>
          <a:xfrm flipV="1">
            <a:off x="4241116" y="2951051"/>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9" name="Flowchart: Connector 588">
            <a:extLst>
              <a:ext uri="{FF2B5EF4-FFF2-40B4-BE49-F238E27FC236}">
                <a16:creationId xmlns:a16="http://schemas.microsoft.com/office/drawing/2014/main" id="{83CE5192-90D8-4A0F-8C9D-E35C4FC7EA89}"/>
              </a:ext>
            </a:extLst>
          </p:cNvPr>
          <p:cNvSpPr/>
          <p:nvPr/>
        </p:nvSpPr>
        <p:spPr>
          <a:xfrm>
            <a:off x="2636214" y="3205681"/>
            <a:ext cx="171450" cy="17145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90" name="Flowchart: Connector 589">
            <a:extLst>
              <a:ext uri="{FF2B5EF4-FFF2-40B4-BE49-F238E27FC236}">
                <a16:creationId xmlns:a16="http://schemas.microsoft.com/office/drawing/2014/main" id="{3244EA36-71E4-4BAB-8863-3B54BD4DC79E}"/>
              </a:ext>
            </a:extLst>
          </p:cNvPr>
          <p:cNvSpPr/>
          <p:nvPr/>
        </p:nvSpPr>
        <p:spPr>
          <a:xfrm>
            <a:off x="2851969" y="3205681"/>
            <a:ext cx="171450" cy="17145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91" name="Flowchart: Connector 590">
            <a:extLst>
              <a:ext uri="{FF2B5EF4-FFF2-40B4-BE49-F238E27FC236}">
                <a16:creationId xmlns:a16="http://schemas.microsoft.com/office/drawing/2014/main" id="{4B889E8C-F89B-415C-8AF7-3F1AAEB70D68}"/>
              </a:ext>
            </a:extLst>
          </p:cNvPr>
          <p:cNvSpPr/>
          <p:nvPr/>
        </p:nvSpPr>
        <p:spPr>
          <a:xfrm>
            <a:off x="3067723" y="3205681"/>
            <a:ext cx="171450" cy="17145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92" name="Flowchart: Connector 591">
            <a:extLst>
              <a:ext uri="{FF2B5EF4-FFF2-40B4-BE49-F238E27FC236}">
                <a16:creationId xmlns:a16="http://schemas.microsoft.com/office/drawing/2014/main" id="{1255EF75-7704-4DCF-AB4E-F3AEE2E12796}"/>
              </a:ext>
            </a:extLst>
          </p:cNvPr>
          <p:cNvSpPr/>
          <p:nvPr/>
        </p:nvSpPr>
        <p:spPr>
          <a:xfrm>
            <a:off x="3288601" y="3205681"/>
            <a:ext cx="171450" cy="17145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93" name="Flowchart: Connector 592">
            <a:extLst>
              <a:ext uri="{FF2B5EF4-FFF2-40B4-BE49-F238E27FC236}">
                <a16:creationId xmlns:a16="http://schemas.microsoft.com/office/drawing/2014/main" id="{9D833D25-6D20-4C73-B769-613B0E892EC8}"/>
              </a:ext>
            </a:extLst>
          </p:cNvPr>
          <p:cNvSpPr/>
          <p:nvPr/>
        </p:nvSpPr>
        <p:spPr>
          <a:xfrm>
            <a:off x="3505618" y="3205681"/>
            <a:ext cx="171450" cy="17145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94" name="Flowchart: Connector 593">
            <a:extLst>
              <a:ext uri="{FF2B5EF4-FFF2-40B4-BE49-F238E27FC236}">
                <a16:creationId xmlns:a16="http://schemas.microsoft.com/office/drawing/2014/main" id="{448E71A2-3059-467D-BE4B-40A7D1014ED4}"/>
              </a:ext>
            </a:extLst>
          </p:cNvPr>
          <p:cNvSpPr/>
          <p:nvPr/>
        </p:nvSpPr>
        <p:spPr>
          <a:xfrm>
            <a:off x="3721373" y="3205681"/>
            <a:ext cx="171450" cy="17145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95" name="Flowchart: Connector 594">
            <a:extLst>
              <a:ext uri="{FF2B5EF4-FFF2-40B4-BE49-F238E27FC236}">
                <a16:creationId xmlns:a16="http://schemas.microsoft.com/office/drawing/2014/main" id="{D353D3A7-99CF-45B9-A1C5-BF35C454E520}"/>
              </a:ext>
            </a:extLst>
          </p:cNvPr>
          <p:cNvSpPr/>
          <p:nvPr/>
        </p:nvSpPr>
        <p:spPr>
          <a:xfrm>
            <a:off x="3938374" y="3205681"/>
            <a:ext cx="171450" cy="171450"/>
          </a:xfrm>
          <a:prstGeom prst="flowChartConnector">
            <a:avLst/>
          </a:prstGeom>
          <a:solidFill>
            <a:schemeClr val="accent3">
              <a:lumMod val="20000"/>
              <a:lumOff val="80000"/>
            </a:schemeClr>
          </a:solidFill>
          <a:ln w="127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96" name="Flowchart: Connector 595">
            <a:extLst>
              <a:ext uri="{FF2B5EF4-FFF2-40B4-BE49-F238E27FC236}">
                <a16:creationId xmlns:a16="http://schemas.microsoft.com/office/drawing/2014/main" id="{047470CF-E24F-43DC-A38B-79357005D8B3}"/>
              </a:ext>
            </a:extLst>
          </p:cNvPr>
          <p:cNvSpPr/>
          <p:nvPr/>
        </p:nvSpPr>
        <p:spPr>
          <a:xfrm>
            <a:off x="4155391" y="3205681"/>
            <a:ext cx="171450" cy="17145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597" name="Straight Connector 596">
            <a:extLst>
              <a:ext uri="{FF2B5EF4-FFF2-40B4-BE49-F238E27FC236}">
                <a16:creationId xmlns:a16="http://schemas.microsoft.com/office/drawing/2014/main" id="{3C8FB59D-96D7-49CB-BC58-FEB2B1ECB56B}"/>
              </a:ext>
            </a:extLst>
          </p:cNvPr>
          <p:cNvCxnSpPr>
            <a:stCxn id="590" idx="6"/>
            <a:endCxn id="591" idx="2"/>
          </p:cNvCxnSpPr>
          <p:nvPr/>
        </p:nvCxnSpPr>
        <p:spPr>
          <a:xfrm>
            <a:off x="3023419" y="3291406"/>
            <a:ext cx="44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8" name="Straight Connector 597">
            <a:extLst>
              <a:ext uri="{FF2B5EF4-FFF2-40B4-BE49-F238E27FC236}">
                <a16:creationId xmlns:a16="http://schemas.microsoft.com/office/drawing/2014/main" id="{A04BD017-16E7-42F5-99D7-73615151E2B3}"/>
              </a:ext>
            </a:extLst>
          </p:cNvPr>
          <p:cNvCxnSpPr>
            <a:stCxn id="589" idx="6"/>
            <a:endCxn id="590" idx="2"/>
          </p:cNvCxnSpPr>
          <p:nvPr/>
        </p:nvCxnSpPr>
        <p:spPr>
          <a:xfrm>
            <a:off x="2807664" y="3291406"/>
            <a:ext cx="44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9" name="Straight Connector 598">
            <a:extLst>
              <a:ext uri="{FF2B5EF4-FFF2-40B4-BE49-F238E27FC236}">
                <a16:creationId xmlns:a16="http://schemas.microsoft.com/office/drawing/2014/main" id="{88080BE5-D8BB-4727-AE2C-9DCF3DF890E6}"/>
              </a:ext>
            </a:extLst>
          </p:cNvPr>
          <p:cNvCxnSpPr>
            <a:stCxn id="591" idx="6"/>
            <a:endCxn id="592" idx="2"/>
          </p:cNvCxnSpPr>
          <p:nvPr/>
        </p:nvCxnSpPr>
        <p:spPr>
          <a:xfrm>
            <a:off x="3239173" y="3291406"/>
            <a:ext cx="494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0" name="Straight Connector 599">
            <a:extLst>
              <a:ext uri="{FF2B5EF4-FFF2-40B4-BE49-F238E27FC236}">
                <a16:creationId xmlns:a16="http://schemas.microsoft.com/office/drawing/2014/main" id="{1260B6D3-B201-43EF-8FC6-10BF1F6EE99F}"/>
              </a:ext>
            </a:extLst>
          </p:cNvPr>
          <p:cNvCxnSpPr>
            <a:stCxn id="592" idx="6"/>
            <a:endCxn id="593" idx="2"/>
          </p:cNvCxnSpPr>
          <p:nvPr/>
        </p:nvCxnSpPr>
        <p:spPr>
          <a:xfrm>
            <a:off x="3460051" y="3291406"/>
            <a:ext cx="455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1" name="Straight Connector 600">
            <a:extLst>
              <a:ext uri="{FF2B5EF4-FFF2-40B4-BE49-F238E27FC236}">
                <a16:creationId xmlns:a16="http://schemas.microsoft.com/office/drawing/2014/main" id="{6CC71B19-A36F-44D2-BEC1-B1CFDC9F7C51}"/>
              </a:ext>
            </a:extLst>
          </p:cNvPr>
          <p:cNvCxnSpPr>
            <a:stCxn id="593" idx="6"/>
            <a:endCxn id="594" idx="2"/>
          </p:cNvCxnSpPr>
          <p:nvPr/>
        </p:nvCxnSpPr>
        <p:spPr>
          <a:xfrm>
            <a:off x="3677068" y="3291406"/>
            <a:ext cx="44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2" name="Straight Connector 601">
            <a:extLst>
              <a:ext uri="{FF2B5EF4-FFF2-40B4-BE49-F238E27FC236}">
                <a16:creationId xmlns:a16="http://schemas.microsoft.com/office/drawing/2014/main" id="{A25916F6-5D76-44B2-A24D-B077A57FE994}"/>
              </a:ext>
            </a:extLst>
          </p:cNvPr>
          <p:cNvCxnSpPr>
            <a:stCxn id="594" idx="6"/>
            <a:endCxn id="595" idx="2"/>
          </p:cNvCxnSpPr>
          <p:nvPr/>
        </p:nvCxnSpPr>
        <p:spPr>
          <a:xfrm>
            <a:off x="3892823" y="3291406"/>
            <a:ext cx="455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3" name="Straight Connector 602">
            <a:extLst>
              <a:ext uri="{FF2B5EF4-FFF2-40B4-BE49-F238E27FC236}">
                <a16:creationId xmlns:a16="http://schemas.microsoft.com/office/drawing/2014/main" id="{53DB9995-DF62-4EE1-A101-4B5C66D90A48}"/>
              </a:ext>
            </a:extLst>
          </p:cNvPr>
          <p:cNvCxnSpPr>
            <a:stCxn id="595" idx="6"/>
            <a:endCxn id="596" idx="2"/>
          </p:cNvCxnSpPr>
          <p:nvPr/>
        </p:nvCxnSpPr>
        <p:spPr>
          <a:xfrm>
            <a:off x="4109824" y="3291406"/>
            <a:ext cx="455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4" name="Flowchart: Connector 573">
            <a:extLst>
              <a:ext uri="{FF2B5EF4-FFF2-40B4-BE49-F238E27FC236}">
                <a16:creationId xmlns:a16="http://schemas.microsoft.com/office/drawing/2014/main" id="{01EDA802-6ECF-4043-B3D8-D951AA907BE3}"/>
              </a:ext>
            </a:extLst>
          </p:cNvPr>
          <p:cNvSpPr/>
          <p:nvPr/>
        </p:nvSpPr>
        <p:spPr>
          <a:xfrm>
            <a:off x="2636214" y="3418722"/>
            <a:ext cx="171450" cy="17145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75" name="Flowchart: Connector 574">
            <a:extLst>
              <a:ext uri="{FF2B5EF4-FFF2-40B4-BE49-F238E27FC236}">
                <a16:creationId xmlns:a16="http://schemas.microsoft.com/office/drawing/2014/main" id="{003E49F0-936B-4D72-A252-7C65C3E89E55}"/>
              </a:ext>
            </a:extLst>
          </p:cNvPr>
          <p:cNvSpPr/>
          <p:nvPr/>
        </p:nvSpPr>
        <p:spPr>
          <a:xfrm>
            <a:off x="2851969" y="3418722"/>
            <a:ext cx="171450" cy="17145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76" name="Flowchart: Connector 575">
            <a:extLst>
              <a:ext uri="{FF2B5EF4-FFF2-40B4-BE49-F238E27FC236}">
                <a16:creationId xmlns:a16="http://schemas.microsoft.com/office/drawing/2014/main" id="{6709367E-CB14-4721-BECC-D6B6F9E40929}"/>
              </a:ext>
            </a:extLst>
          </p:cNvPr>
          <p:cNvSpPr/>
          <p:nvPr/>
        </p:nvSpPr>
        <p:spPr>
          <a:xfrm>
            <a:off x="3067723" y="3418722"/>
            <a:ext cx="171450" cy="17145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77" name="Flowchart: Connector 576">
            <a:extLst>
              <a:ext uri="{FF2B5EF4-FFF2-40B4-BE49-F238E27FC236}">
                <a16:creationId xmlns:a16="http://schemas.microsoft.com/office/drawing/2014/main" id="{0566CF73-A866-4C69-A11A-5BB78613EB1A}"/>
              </a:ext>
            </a:extLst>
          </p:cNvPr>
          <p:cNvSpPr/>
          <p:nvPr/>
        </p:nvSpPr>
        <p:spPr>
          <a:xfrm>
            <a:off x="3288601" y="3418722"/>
            <a:ext cx="171450" cy="17145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78" name="Flowchart: Connector 577">
            <a:extLst>
              <a:ext uri="{FF2B5EF4-FFF2-40B4-BE49-F238E27FC236}">
                <a16:creationId xmlns:a16="http://schemas.microsoft.com/office/drawing/2014/main" id="{0CA34B70-CCF0-46E3-A226-7F589D9CB280}"/>
              </a:ext>
            </a:extLst>
          </p:cNvPr>
          <p:cNvSpPr/>
          <p:nvPr/>
        </p:nvSpPr>
        <p:spPr>
          <a:xfrm>
            <a:off x="3505618" y="3418722"/>
            <a:ext cx="171450" cy="17145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79" name="Flowchart: Connector 578">
            <a:extLst>
              <a:ext uri="{FF2B5EF4-FFF2-40B4-BE49-F238E27FC236}">
                <a16:creationId xmlns:a16="http://schemas.microsoft.com/office/drawing/2014/main" id="{B9E24623-0FCA-41DC-825A-7C78FCA156A1}"/>
              </a:ext>
            </a:extLst>
          </p:cNvPr>
          <p:cNvSpPr/>
          <p:nvPr/>
        </p:nvSpPr>
        <p:spPr>
          <a:xfrm>
            <a:off x="3721373" y="3418722"/>
            <a:ext cx="171450" cy="171450"/>
          </a:xfrm>
          <a:prstGeom prst="flowChartConnector">
            <a:avLst/>
          </a:prstGeom>
          <a:solidFill>
            <a:schemeClr val="accent3">
              <a:lumMod val="20000"/>
              <a:lumOff val="80000"/>
            </a:schemeClr>
          </a:solid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80" name="Flowchart: Connector 579">
            <a:extLst>
              <a:ext uri="{FF2B5EF4-FFF2-40B4-BE49-F238E27FC236}">
                <a16:creationId xmlns:a16="http://schemas.microsoft.com/office/drawing/2014/main" id="{31E89B1F-0CC3-458B-83F6-C91153226C11}"/>
              </a:ext>
            </a:extLst>
          </p:cNvPr>
          <p:cNvSpPr/>
          <p:nvPr/>
        </p:nvSpPr>
        <p:spPr>
          <a:xfrm>
            <a:off x="3938374" y="3418722"/>
            <a:ext cx="171450" cy="171450"/>
          </a:xfrm>
          <a:prstGeom prst="flowChartConnector">
            <a:avLst/>
          </a:prstGeom>
          <a:solidFill>
            <a:schemeClr val="accent3">
              <a:lumMod val="20000"/>
              <a:lumOff val="80000"/>
            </a:schemeClr>
          </a:solid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81" name="Flowchart: Connector 580">
            <a:extLst>
              <a:ext uri="{FF2B5EF4-FFF2-40B4-BE49-F238E27FC236}">
                <a16:creationId xmlns:a16="http://schemas.microsoft.com/office/drawing/2014/main" id="{4E0ED1EA-ED1B-483B-8CDC-39736004E83A}"/>
              </a:ext>
            </a:extLst>
          </p:cNvPr>
          <p:cNvSpPr/>
          <p:nvPr/>
        </p:nvSpPr>
        <p:spPr>
          <a:xfrm>
            <a:off x="4155391" y="3418722"/>
            <a:ext cx="171450" cy="171450"/>
          </a:xfrm>
          <a:prstGeom prst="flowChartConnector">
            <a:avLst/>
          </a:prstGeom>
          <a:solidFill>
            <a:schemeClr val="accent3">
              <a:lumMod val="20000"/>
              <a:lumOff val="80000"/>
            </a:schemeClr>
          </a:solid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582" name="Straight Connector 581">
            <a:extLst>
              <a:ext uri="{FF2B5EF4-FFF2-40B4-BE49-F238E27FC236}">
                <a16:creationId xmlns:a16="http://schemas.microsoft.com/office/drawing/2014/main" id="{71636CB0-FB53-428D-AE92-7E2090A7CBFF}"/>
              </a:ext>
            </a:extLst>
          </p:cNvPr>
          <p:cNvCxnSpPr>
            <a:stCxn id="575" idx="6"/>
            <a:endCxn id="576" idx="2"/>
          </p:cNvCxnSpPr>
          <p:nvPr/>
        </p:nvCxnSpPr>
        <p:spPr>
          <a:xfrm>
            <a:off x="3023419" y="3504447"/>
            <a:ext cx="44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3" name="Straight Connector 582">
            <a:extLst>
              <a:ext uri="{FF2B5EF4-FFF2-40B4-BE49-F238E27FC236}">
                <a16:creationId xmlns:a16="http://schemas.microsoft.com/office/drawing/2014/main" id="{1651BBF0-08D7-46CE-B2C4-9A1576F5C66C}"/>
              </a:ext>
            </a:extLst>
          </p:cNvPr>
          <p:cNvCxnSpPr>
            <a:stCxn id="574" idx="6"/>
            <a:endCxn id="575" idx="2"/>
          </p:cNvCxnSpPr>
          <p:nvPr/>
        </p:nvCxnSpPr>
        <p:spPr>
          <a:xfrm>
            <a:off x="2807664" y="3504447"/>
            <a:ext cx="44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4" name="Straight Connector 583">
            <a:extLst>
              <a:ext uri="{FF2B5EF4-FFF2-40B4-BE49-F238E27FC236}">
                <a16:creationId xmlns:a16="http://schemas.microsoft.com/office/drawing/2014/main" id="{34A352B2-1A4E-46BD-BAFA-58373B50FAF1}"/>
              </a:ext>
            </a:extLst>
          </p:cNvPr>
          <p:cNvCxnSpPr>
            <a:stCxn id="576" idx="6"/>
            <a:endCxn id="577" idx="2"/>
          </p:cNvCxnSpPr>
          <p:nvPr/>
        </p:nvCxnSpPr>
        <p:spPr>
          <a:xfrm>
            <a:off x="3239173" y="3504447"/>
            <a:ext cx="494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5" name="Straight Connector 584">
            <a:extLst>
              <a:ext uri="{FF2B5EF4-FFF2-40B4-BE49-F238E27FC236}">
                <a16:creationId xmlns:a16="http://schemas.microsoft.com/office/drawing/2014/main" id="{7238AF60-28F4-4B09-9B0B-FB28C3D79CC4}"/>
              </a:ext>
            </a:extLst>
          </p:cNvPr>
          <p:cNvCxnSpPr>
            <a:stCxn id="577" idx="6"/>
            <a:endCxn id="578" idx="2"/>
          </p:cNvCxnSpPr>
          <p:nvPr/>
        </p:nvCxnSpPr>
        <p:spPr>
          <a:xfrm>
            <a:off x="3460051" y="3504447"/>
            <a:ext cx="455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6" name="Straight Connector 585">
            <a:extLst>
              <a:ext uri="{FF2B5EF4-FFF2-40B4-BE49-F238E27FC236}">
                <a16:creationId xmlns:a16="http://schemas.microsoft.com/office/drawing/2014/main" id="{F8F0EA5A-55DA-4993-902D-17E655EF8B81}"/>
              </a:ext>
            </a:extLst>
          </p:cNvPr>
          <p:cNvCxnSpPr>
            <a:stCxn id="578" idx="6"/>
            <a:endCxn id="579" idx="2"/>
          </p:cNvCxnSpPr>
          <p:nvPr/>
        </p:nvCxnSpPr>
        <p:spPr>
          <a:xfrm>
            <a:off x="3677068" y="3504447"/>
            <a:ext cx="44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7" name="Straight Connector 586">
            <a:extLst>
              <a:ext uri="{FF2B5EF4-FFF2-40B4-BE49-F238E27FC236}">
                <a16:creationId xmlns:a16="http://schemas.microsoft.com/office/drawing/2014/main" id="{C7654F75-F787-4CCB-AFC9-54B66794A3C0}"/>
              </a:ext>
            </a:extLst>
          </p:cNvPr>
          <p:cNvCxnSpPr>
            <a:stCxn id="579" idx="6"/>
            <a:endCxn id="580" idx="2"/>
          </p:cNvCxnSpPr>
          <p:nvPr/>
        </p:nvCxnSpPr>
        <p:spPr>
          <a:xfrm>
            <a:off x="3892823" y="3504447"/>
            <a:ext cx="455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a:extLst>
              <a:ext uri="{FF2B5EF4-FFF2-40B4-BE49-F238E27FC236}">
                <a16:creationId xmlns:a16="http://schemas.microsoft.com/office/drawing/2014/main" id="{B9CEBAB3-485A-4754-BA7E-F9477DEAE70B}"/>
              </a:ext>
            </a:extLst>
          </p:cNvPr>
          <p:cNvCxnSpPr>
            <a:stCxn id="580" idx="6"/>
            <a:endCxn id="581" idx="2"/>
          </p:cNvCxnSpPr>
          <p:nvPr/>
        </p:nvCxnSpPr>
        <p:spPr>
          <a:xfrm>
            <a:off x="4109824" y="3504447"/>
            <a:ext cx="455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6" name="Straight Connector 565">
            <a:extLst>
              <a:ext uri="{FF2B5EF4-FFF2-40B4-BE49-F238E27FC236}">
                <a16:creationId xmlns:a16="http://schemas.microsoft.com/office/drawing/2014/main" id="{73166331-26FE-4B66-8A73-840E2245437F}"/>
              </a:ext>
            </a:extLst>
          </p:cNvPr>
          <p:cNvCxnSpPr>
            <a:stCxn id="574" idx="0"/>
            <a:endCxn id="589" idx="4"/>
          </p:cNvCxnSpPr>
          <p:nvPr/>
        </p:nvCxnSpPr>
        <p:spPr>
          <a:xfrm flipV="1">
            <a:off x="2721939" y="3377131"/>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7" name="Straight Connector 566">
            <a:extLst>
              <a:ext uri="{FF2B5EF4-FFF2-40B4-BE49-F238E27FC236}">
                <a16:creationId xmlns:a16="http://schemas.microsoft.com/office/drawing/2014/main" id="{4E88DF9B-EAE5-45E2-94B9-AE5941E35EA5}"/>
              </a:ext>
            </a:extLst>
          </p:cNvPr>
          <p:cNvCxnSpPr>
            <a:stCxn id="575" idx="0"/>
            <a:endCxn id="590" idx="4"/>
          </p:cNvCxnSpPr>
          <p:nvPr/>
        </p:nvCxnSpPr>
        <p:spPr>
          <a:xfrm flipV="1">
            <a:off x="2937694" y="3377131"/>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8" name="Straight Connector 567">
            <a:extLst>
              <a:ext uri="{FF2B5EF4-FFF2-40B4-BE49-F238E27FC236}">
                <a16:creationId xmlns:a16="http://schemas.microsoft.com/office/drawing/2014/main" id="{CAAA87B0-B4D2-4FA0-AF3D-8820EA49BAB1}"/>
              </a:ext>
            </a:extLst>
          </p:cNvPr>
          <p:cNvCxnSpPr>
            <a:stCxn id="576" idx="0"/>
            <a:endCxn id="591" idx="4"/>
          </p:cNvCxnSpPr>
          <p:nvPr/>
        </p:nvCxnSpPr>
        <p:spPr>
          <a:xfrm flipV="1">
            <a:off x="3153448" y="3377131"/>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9" name="Straight Connector 568">
            <a:extLst>
              <a:ext uri="{FF2B5EF4-FFF2-40B4-BE49-F238E27FC236}">
                <a16:creationId xmlns:a16="http://schemas.microsoft.com/office/drawing/2014/main" id="{5C954B32-2FC2-47AD-9E58-A88959868C9D}"/>
              </a:ext>
            </a:extLst>
          </p:cNvPr>
          <p:cNvCxnSpPr>
            <a:stCxn id="577" idx="0"/>
            <a:endCxn id="592" idx="4"/>
          </p:cNvCxnSpPr>
          <p:nvPr/>
        </p:nvCxnSpPr>
        <p:spPr>
          <a:xfrm flipV="1">
            <a:off x="3374326" y="3377131"/>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0" name="Straight Connector 569">
            <a:extLst>
              <a:ext uri="{FF2B5EF4-FFF2-40B4-BE49-F238E27FC236}">
                <a16:creationId xmlns:a16="http://schemas.microsoft.com/office/drawing/2014/main" id="{94EFBB38-D0A2-4070-A2B3-37719540F65F}"/>
              </a:ext>
            </a:extLst>
          </p:cNvPr>
          <p:cNvCxnSpPr>
            <a:stCxn id="578" idx="0"/>
            <a:endCxn id="593" idx="4"/>
          </p:cNvCxnSpPr>
          <p:nvPr/>
        </p:nvCxnSpPr>
        <p:spPr>
          <a:xfrm flipV="1">
            <a:off x="3591343" y="3377131"/>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1" name="Straight Connector 570">
            <a:extLst>
              <a:ext uri="{FF2B5EF4-FFF2-40B4-BE49-F238E27FC236}">
                <a16:creationId xmlns:a16="http://schemas.microsoft.com/office/drawing/2014/main" id="{69FECDF2-682E-4637-B030-A7BFCDF621A3}"/>
              </a:ext>
            </a:extLst>
          </p:cNvPr>
          <p:cNvCxnSpPr>
            <a:stCxn id="579" idx="0"/>
            <a:endCxn id="594" idx="4"/>
          </p:cNvCxnSpPr>
          <p:nvPr/>
        </p:nvCxnSpPr>
        <p:spPr>
          <a:xfrm flipV="1">
            <a:off x="3807098" y="3377131"/>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2" name="Straight Connector 571">
            <a:extLst>
              <a:ext uri="{FF2B5EF4-FFF2-40B4-BE49-F238E27FC236}">
                <a16:creationId xmlns:a16="http://schemas.microsoft.com/office/drawing/2014/main" id="{00F7FC21-B950-4ED5-95D0-5B9D5CCB916F}"/>
              </a:ext>
            </a:extLst>
          </p:cNvPr>
          <p:cNvCxnSpPr>
            <a:stCxn id="580" idx="0"/>
            <a:endCxn id="595" idx="4"/>
          </p:cNvCxnSpPr>
          <p:nvPr/>
        </p:nvCxnSpPr>
        <p:spPr>
          <a:xfrm flipV="1">
            <a:off x="4024099" y="3377131"/>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3" name="Straight Connector 572">
            <a:extLst>
              <a:ext uri="{FF2B5EF4-FFF2-40B4-BE49-F238E27FC236}">
                <a16:creationId xmlns:a16="http://schemas.microsoft.com/office/drawing/2014/main" id="{C46E94CD-8731-48B7-975D-885D69240599}"/>
              </a:ext>
            </a:extLst>
          </p:cNvPr>
          <p:cNvCxnSpPr>
            <a:stCxn id="581" idx="0"/>
            <a:endCxn id="596" idx="4"/>
          </p:cNvCxnSpPr>
          <p:nvPr/>
        </p:nvCxnSpPr>
        <p:spPr>
          <a:xfrm flipV="1">
            <a:off x="4241116" y="3377131"/>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6" name="Straight Connector 555">
            <a:extLst>
              <a:ext uri="{FF2B5EF4-FFF2-40B4-BE49-F238E27FC236}">
                <a16:creationId xmlns:a16="http://schemas.microsoft.com/office/drawing/2014/main" id="{34C2B153-95ED-4214-BF15-2A7D757EE193}"/>
              </a:ext>
            </a:extLst>
          </p:cNvPr>
          <p:cNvCxnSpPr>
            <a:cxnSpLocks/>
            <a:stCxn id="589" idx="0"/>
            <a:endCxn id="614" idx="4"/>
          </p:cNvCxnSpPr>
          <p:nvPr/>
        </p:nvCxnSpPr>
        <p:spPr>
          <a:xfrm flipV="1">
            <a:off x="2721939" y="3164092"/>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a:extLst>
              <a:ext uri="{FF2B5EF4-FFF2-40B4-BE49-F238E27FC236}">
                <a16:creationId xmlns:a16="http://schemas.microsoft.com/office/drawing/2014/main" id="{F8C1F9B1-6550-43B6-81C5-B6E7E97866B4}"/>
              </a:ext>
            </a:extLst>
          </p:cNvPr>
          <p:cNvCxnSpPr>
            <a:cxnSpLocks/>
            <a:stCxn id="590" idx="0"/>
            <a:endCxn id="615" idx="4"/>
          </p:cNvCxnSpPr>
          <p:nvPr/>
        </p:nvCxnSpPr>
        <p:spPr>
          <a:xfrm flipV="1">
            <a:off x="2937694" y="3164092"/>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a:extLst>
              <a:ext uri="{FF2B5EF4-FFF2-40B4-BE49-F238E27FC236}">
                <a16:creationId xmlns:a16="http://schemas.microsoft.com/office/drawing/2014/main" id="{F852A5DE-67E9-4FD8-ACFC-EDC3F3FD7E35}"/>
              </a:ext>
            </a:extLst>
          </p:cNvPr>
          <p:cNvCxnSpPr>
            <a:cxnSpLocks/>
            <a:stCxn id="592" idx="0"/>
            <a:endCxn id="617" idx="4"/>
          </p:cNvCxnSpPr>
          <p:nvPr/>
        </p:nvCxnSpPr>
        <p:spPr>
          <a:xfrm flipV="1">
            <a:off x="3374326" y="3164092"/>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a:extLst>
              <a:ext uri="{FF2B5EF4-FFF2-40B4-BE49-F238E27FC236}">
                <a16:creationId xmlns:a16="http://schemas.microsoft.com/office/drawing/2014/main" id="{328F2282-A629-4D7E-8F31-B46092B68A78}"/>
              </a:ext>
            </a:extLst>
          </p:cNvPr>
          <p:cNvCxnSpPr>
            <a:cxnSpLocks/>
            <a:stCxn id="591" idx="0"/>
            <a:endCxn id="616" idx="4"/>
          </p:cNvCxnSpPr>
          <p:nvPr/>
        </p:nvCxnSpPr>
        <p:spPr>
          <a:xfrm flipV="1">
            <a:off x="3153448" y="3164092"/>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0" name="Straight Connector 559">
            <a:extLst>
              <a:ext uri="{FF2B5EF4-FFF2-40B4-BE49-F238E27FC236}">
                <a16:creationId xmlns:a16="http://schemas.microsoft.com/office/drawing/2014/main" id="{581A70EC-1BA3-4B09-BD9F-CB51D78420B3}"/>
              </a:ext>
            </a:extLst>
          </p:cNvPr>
          <p:cNvCxnSpPr>
            <a:stCxn id="593" idx="0"/>
            <a:endCxn id="618" idx="4"/>
          </p:cNvCxnSpPr>
          <p:nvPr/>
        </p:nvCxnSpPr>
        <p:spPr>
          <a:xfrm flipV="1">
            <a:off x="3591343" y="3164092"/>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a:extLst>
              <a:ext uri="{FF2B5EF4-FFF2-40B4-BE49-F238E27FC236}">
                <a16:creationId xmlns:a16="http://schemas.microsoft.com/office/drawing/2014/main" id="{F2868BBC-919C-4543-8421-26AFA1EA6BA1}"/>
              </a:ext>
            </a:extLst>
          </p:cNvPr>
          <p:cNvCxnSpPr>
            <a:cxnSpLocks/>
            <a:stCxn id="594" idx="0"/>
            <a:endCxn id="619" idx="4"/>
          </p:cNvCxnSpPr>
          <p:nvPr/>
        </p:nvCxnSpPr>
        <p:spPr>
          <a:xfrm flipV="1">
            <a:off x="3807098" y="3164092"/>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2" name="Straight Connector 561">
            <a:extLst>
              <a:ext uri="{FF2B5EF4-FFF2-40B4-BE49-F238E27FC236}">
                <a16:creationId xmlns:a16="http://schemas.microsoft.com/office/drawing/2014/main" id="{75F1E4BC-16DD-4B8F-8B37-1B9B7632B920}"/>
              </a:ext>
            </a:extLst>
          </p:cNvPr>
          <p:cNvCxnSpPr>
            <a:cxnSpLocks/>
            <a:stCxn id="595" idx="0"/>
            <a:endCxn id="620" idx="4"/>
          </p:cNvCxnSpPr>
          <p:nvPr/>
        </p:nvCxnSpPr>
        <p:spPr>
          <a:xfrm flipV="1">
            <a:off x="4024099" y="3164092"/>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3" name="Straight Connector 562">
            <a:extLst>
              <a:ext uri="{FF2B5EF4-FFF2-40B4-BE49-F238E27FC236}">
                <a16:creationId xmlns:a16="http://schemas.microsoft.com/office/drawing/2014/main" id="{7220C9AA-D7DE-44F5-8839-07732019E7E8}"/>
              </a:ext>
            </a:extLst>
          </p:cNvPr>
          <p:cNvCxnSpPr>
            <a:cxnSpLocks/>
            <a:stCxn id="596" idx="0"/>
            <a:endCxn id="621" idx="4"/>
          </p:cNvCxnSpPr>
          <p:nvPr/>
        </p:nvCxnSpPr>
        <p:spPr>
          <a:xfrm flipV="1">
            <a:off x="4241116" y="3164092"/>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9" name="Flowchart: Connector 538">
            <a:extLst>
              <a:ext uri="{FF2B5EF4-FFF2-40B4-BE49-F238E27FC236}">
                <a16:creationId xmlns:a16="http://schemas.microsoft.com/office/drawing/2014/main" id="{8E235CCD-3A55-4FCC-A3D6-CEFFD779778C}"/>
              </a:ext>
            </a:extLst>
          </p:cNvPr>
          <p:cNvSpPr/>
          <p:nvPr/>
        </p:nvSpPr>
        <p:spPr>
          <a:xfrm>
            <a:off x="2636214" y="3627305"/>
            <a:ext cx="171450" cy="17145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40" name="Flowchart: Connector 539">
            <a:extLst>
              <a:ext uri="{FF2B5EF4-FFF2-40B4-BE49-F238E27FC236}">
                <a16:creationId xmlns:a16="http://schemas.microsoft.com/office/drawing/2014/main" id="{7011D265-4451-469D-B685-FEC13CD41810}"/>
              </a:ext>
            </a:extLst>
          </p:cNvPr>
          <p:cNvSpPr/>
          <p:nvPr/>
        </p:nvSpPr>
        <p:spPr>
          <a:xfrm>
            <a:off x="2851969" y="3627305"/>
            <a:ext cx="171450" cy="17145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41" name="Flowchart: Connector 540">
            <a:extLst>
              <a:ext uri="{FF2B5EF4-FFF2-40B4-BE49-F238E27FC236}">
                <a16:creationId xmlns:a16="http://schemas.microsoft.com/office/drawing/2014/main" id="{D4D0BB41-52FB-4819-8FB7-4CA65C30CB6D}"/>
              </a:ext>
            </a:extLst>
          </p:cNvPr>
          <p:cNvSpPr/>
          <p:nvPr/>
        </p:nvSpPr>
        <p:spPr>
          <a:xfrm>
            <a:off x="3067723" y="3627305"/>
            <a:ext cx="171450" cy="17145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42" name="Flowchart: Connector 541">
            <a:extLst>
              <a:ext uri="{FF2B5EF4-FFF2-40B4-BE49-F238E27FC236}">
                <a16:creationId xmlns:a16="http://schemas.microsoft.com/office/drawing/2014/main" id="{26D75D44-7056-40B4-915D-958641557AD8}"/>
              </a:ext>
            </a:extLst>
          </p:cNvPr>
          <p:cNvSpPr/>
          <p:nvPr/>
        </p:nvSpPr>
        <p:spPr>
          <a:xfrm>
            <a:off x="3288601" y="3627305"/>
            <a:ext cx="171450" cy="17145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43" name="Flowchart: Connector 542">
            <a:extLst>
              <a:ext uri="{FF2B5EF4-FFF2-40B4-BE49-F238E27FC236}">
                <a16:creationId xmlns:a16="http://schemas.microsoft.com/office/drawing/2014/main" id="{38E217F8-3D13-46A2-95FC-26ADE272D508}"/>
              </a:ext>
            </a:extLst>
          </p:cNvPr>
          <p:cNvSpPr/>
          <p:nvPr/>
        </p:nvSpPr>
        <p:spPr>
          <a:xfrm>
            <a:off x="3505618" y="3627305"/>
            <a:ext cx="171450" cy="17145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44" name="Flowchart: Connector 543">
            <a:extLst>
              <a:ext uri="{FF2B5EF4-FFF2-40B4-BE49-F238E27FC236}">
                <a16:creationId xmlns:a16="http://schemas.microsoft.com/office/drawing/2014/main" id="{A05CB91D-EDCD-4AA6-B902-5124245078E1}"/>
              </a:ext>
            </a:extLst>
          </p:cNvPr>
          <p:cNvSpPr/>
          <p:nvPr/>
        </p:nvSpPr>
        <p:spPr>
          <a:xfrm>
            <a:off x="3721373" y="3627305"/>
            <a:ext cx="171450" cy="17145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45" name="Flowchart: Connector 544">
            <a:extLst>
              <a:ext uri="{FF2B5EF4-FFF2-40B4-BE49-F238E27FC236}">
                <a16:creationId xmlns:a16="http://schemas.microsoft.com/office/drawing/2014/main" id="{82DB5E00-EB1C-43DE-8E68-F737CAF30363}"/>
              </a:ext>
            </a:extLst>
          </p:cNvPr>
          <p:cNvSpPr/>
          <p:nvPr/>
        </p:nvSpPr>
        <p:spPr>
          <a:xfrm>
            <a:off x="3938374" y="3627305"/>
            <a:ext cx="171450" cy="171450"/>
          </a:xfrm>
          <a:prstGeom prst="flowChartConnector">
            <a:avLst/>
          </a:prstGeom>
          <a:solidFill>
            <a:srgbClr val="92D050"/>
          </a:solidFill>
          <a:ln w="127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46" name="Flowchart: Connector 545">
            <a:extLst>
              <a:ext uri="{FF2B5EF4-FFF2-40B4-BE49-F238E27FC236}">
                <a16:creationId xmlns:a16="http://schemas.microsoft.com/office/drawing/2014/main" id="{8C546E2E-7A62-4BB9-874C-6C96A54C12D2}"/>
              </a:ext>
            </a:extLst>
          </p:cNvPr>
          <p:cNvSpPr/>
          <p:nvPr/>
        </p:nvSpPr>
        <p:spPr>
          <a:xfrm>
            <a:off x="4155391" y="3627305"/>
            <a:ext cx="171450" cy="17145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547" name="Straight Connector 546">
            <a:extLst>
              <a:ext uri="{FF2B5EF4-FFF2-40B4-BE49-F238E27FC236}">
                <a16:creationId xmlns:a16="http://schemas.microsoft.com/office/drawing/2014/main" id="{27129E8D-F35E-42FF-BD0A-7B7DB166FC77}"/>
              </a:ext>
            </a:extLst>
          </p:cNvPr>
          <p:cNvCxnSpPr>
            <a:stCxn id="540" idx="6"/>
            <a:endCxn id="541" idx="2"/>
          </p:cNvCxnSpPr>
          <p:nvPr/>
        </p:nvCxnSpPr>
        <p:spPr>
          <a:xfrm>
            <a:off x="3023419" y="3713030"/>
            <a:ext cx="44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8" name="Straight Connector 547">
            <a:extLst>
              <a:ext uri="{FF2B5EF4-FFF2-40B4-BE49-F238E27FC236}">
                <a16:creationId xmlns:a16="http://schemas.microsoft.com/office/drawing/2014/main" id="{310B87C5-EDE7-4FC6-9A36-83B22D2B64B5}"/>
              </a:ext>
            </a:extLst>
          </p:cNvPr>
          <p:cNvCxnSpPr>
            <a:stCxn id="539" idx="6"/>
            <a:endCxn id="540" idx="2"/>
          </p:cNvCxnSpPr>
          <p:nvPr/>
        </p:nvCxnSpPr>
        <p:spPr>
          <a:xfrm>
            <a:off x="2807664" y="3713030"/>
            <a:ext cx="44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9" name="Straight Connector 548">
            <a:extLst>
              <a:ext uri="{FF2B5EF4-FFF2-40B4-BE49-F238E27FC236}">
                <a16:creationId xmlns:a16="http://schemas.microsoft.com/office/drawing/2014/main" id="{9056EB8D-EB6E-4AB5-884F-9D1CB30734B7}"/>
              </a:ext>
            </a:extLst>
          </p:cNvPr>
          <p:cNvCxnSpPr>
            <a:stCxn id="541" idx="6"/>
            <a:endCxn id="542" idx="2"/>
          </p:cNvCxnSpPr>
          <p:nvPr/>
        </p:nvCxnSpPr>
        <p:spPr>
          <a:xfrm>
            <a:off x="3239173" y="3713030"/>
            <a:ext cx="494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0" name="Straight Connector 549">
            <a:extLst>
              <a:ext uri="{FF2B5EF4-FFF2-40B4-BE49-F238E27FC236}">
                <a16:creationId xmlns:a16="http://schemas.microsoft.com/office/drawing/2014/main" id="{0A3A8E25-143D-466E-B1AC-B7B68E7C294B}"/>
              </a:ext>
            </a:extLst>
          </p:cNvPr>
          <p:cNvCxnSpPr>
            <a:stCxn id="542" idx="6"/>
            <a:endCxn id="543" idx="2"/>
          </p:cNvCxnSpPr>
          <p:nvPr/>
        </p:nvCxnSpPr>
        <p:spPr>
          <a:xfrm>
            <a:off x="3460051" y="3713030"/>
            <a:ext cx="455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1" name="Straight Connector 550">
            <a:extLst>
              <a:ext uri="{FF2B5EF4-FFF2-40B4-BE49-F238E27FC236}">
                <a16:creationId xmlns:a16="http://schemas.microsoft.com/office/drawing/2014/main" id="{788A3840-B408-4011-B7DB-2AA289889420}"/>
              </a:ext>
            </a:extLst>
          </p:cNvPr>
          <p:cNvCxnSpPr>
            <a:stCxn id="543" idx="6"/>
            <a:endCxn id="544" idx="2"/>
          </p:cNvCxnSpPr>
          <p:nvPr/>
        </p:nvCxnSpPr>
        <p:spPr>
          <a:xfrm>
            <a:off x="3677068" y="3713030"/>
            <a:ext cx="44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2" name="Straight Connector 551">
            <a:extLst>
              <a:ext uri="{FF2B5EF4-FFF2-40B4-BE49-F238E27FC236}">
                <a16:creationId xmlns:a16="http://schemas.microsoft.com/office/drawing/2014/main" id="{06618DF7-AE67-491B-AF16-3F40A36E7CE1}"/>
              </a:ext>
            </a:extLst>
          </p:cNvPr>
          <p:cNvCxnSpPr>
            <a:stCxn id="544" idx="6"/>
            <a:endCxn id="545" idx="2"/>
          </p:cNvCxnSpPr>
          <p:nvPr/>
        </p:nvCxnSpPr>
        <p:spPr>
          <a:xfrm>
            <a:off x="3892823" y="3713030"/>
            <a:ext cx="455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3" name="Straight Connector 552">
            <a:extLst>
              <a:ext uri="{FF2B5EF4-FFF2-40B4-BE49-F238E27FC236}">
                <a16:creationId xmlns:a16="http://schemas.microsoft.com/office/drawing/2014/main" id="{3792406A-2FAD-402D-BB45-56FB552ED8D2}"/>
              </a:ext>
            </a:extLst>
          </p:cNvPr>
          <p:cNvCxnSpPr>
            <a:stCxn id="545" idx="6"/>
            <a:endCxn id="546" idx="2"/>
          </p:cNvCxnSpPr>
          <p:nvPr/>
        </p:nvCxnSpPr>
        <p:spPr>
          <a:xfrm>
            <a:off x="4109824" y="3713030"/>
            <a:ext cx="455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4" name="Flowchart: Connector 523">
            <a:extLst>
              <a:ext uri="{FF2B5EF4-FFF2-40B4-BE49-F238E27FC236}">
                <a16:creationId xmlns:a16="http://schemas.microsoft.com/office/drawing/2014/main" id="{3712D33A-F3AF-4825-A8DD-57F4BFCC18C5}"/>
              </a:ext>
            </a:extLst>
          </p:cNvPr>
          <p:cNvSpPr/>
          <p:nvPr/>
        </p:nvSpPr>
        <p:spPr>
          <a:xfrm>
            <a:off x="2636214" y="3840346"/>
            <a:ext cx="171450" cy="17145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25" name="Flowchart: Connector 524">
            <a:extLst>
              <a:ext uri="{FF2B5EF4-FFF2-40B4-BE49-F238E27FC236}">
                <a16:creationId xmlns:a16="http://schemas.microsoft.com/office/drawing/2014/main" id="{102234E6-1EAF-4904-8277-A3B61701FA47}"/>
              </a:ext>
            </a:extLst>
          </p:cNvPr>
          <p:cNvSpPr/>
          <p:nvPr/>
        </p:nvSpPr>
        <p:spPr>
          <a:xfrm>
            <a:off x="2851969" y="3840346"/>
            <a:ext cx="171450" cy="17145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26" name="Flowchart: Connector 525">
            <a:extLst>
              <a:ext uri="{FF2B5EF4-FFF2-40B4-BE49-F238E27FC236}">
                <a16:creationId xmlns:a16="http://schemas.microsoft.com/office/drawing/2014/main" id="{57B4D9CB-1BFF-431F-AE09-6DD18751FF21}"/>
              </a:ext>
            </a:extLst>
          </p:cNvPr>
          <p:cNvSpPr/>
          <p:nvPr/>
        </p:nvSpPr>
        <p:spPr>
          <a:xfrm>
            <a:off x="3067723" y="3840346"/>
            <a:ext cx="171450" cy="17145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27" name="Flowchart: Connector 526">
            <a:extLst>
              <a:ext uri="{FF2B5EF4-FFF2-40B4-BE49-F238E27FC236}">
                <a16:creationId xmlns:a16="http://schemas.microsoft.com/office/drawing/2014/main" id="{76EA58CD-2399-4724-9003-2752E8E8168E}"/>
              </a:ext>
            </a:extLst>
          </p:cNvPr>
          <p:cNvSpPr/>
          <p:nvPr/>
        </p:nvSpPr>
        <p:spPr>
          <a:xfrm>
            <a:off x="3288601" y="3840346"/>
            <a:ext cx="171450" cy="17145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28" name="Flowchart: Connector 527">
            <a:extLst>
              <a:ext uri="{FF2B5EF4-FFF2-40B4-BE49-F238E27FC236}">
                <a16:creationId xmlns:a16="http://schemas.microsoft.com/office/drawing/2014/main" id="{704848D7-9AB6-401B-9330-94F2175A86B4}"/>
              </a:ext>
            </a:extLst>
          </p:cNvPr>
          <p:cNvSpPr/>
          <p:nvPr/>
        </p:nvSpPr>
        <p:spPr>
          <a:xfrm>
            <a:off x="3505618" y="3840346"/>
            <a:ext cx="171450" cy="17145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29" name="Flowchart: Connector 528">
            <a:extLst>
              <a:ext uri="{FF2B5EF4-FFF2-40B4-BE49-F238E27FC236}">
                <a16:creationId xmlns:a16="http://schemas.microsoft.com/office/drawing/2014/main" id="{14D0183D-2075-4CB1-BC9B-E9469CD8D96F}"/>
              </a:ext>
            </a:extLst>
          </p:cNvPr>
          <p:cNvSpPr/>
          <p:nvPr/>
        </p:nvSpPr>
        <p:spPr>
          <a:xfrm>
            <a:off x="3721373" y="3840346"/>
            <a:ext cx="171450" cy="17145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30" name="Flowchart: Connector 529">
            <a:extLst>
              <a:ext uri="{FF2B5EF4-FFF2-40B4-BE49-F238E27FC236}">
                <a16:creationId xmlns:a16="http://schemas.microsoft.com/office/drawing/2014/main" id="{31170171-5063-4955-B4A8-1CF085877A4A}"/>
              </a:ext>
            </a:extLst>
          </p:cNvPr>
          <p:cNvSpPr/>
          <p:nvPr/>
        </p:nvSpPr>
        <p:spPr>
          <a:xfrm>
            <a:off x="3938374" y="3840346"/>
            <a:ext cx="171450" cy="171450"/>
          </a:xfrm>
          <a:prstGeom prst="flowChartConnector">
            <a:avLst/>
          </a:prstGeom>
          <a:solidFill>
            <a:schemeClr val="accent3">
              <a:lumMod val="20000"/>
              <a:lumOff val="80000"/>
            </a:schemeClr>
          </a:solid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31" name="Flowchart: Connector 530">
            <a:extLst>
              <a:ext uri="{FF2B5EF4-FFF2-40B4-BE49-F238E27FC236}">
                <a16:creationId xmlns:a16="http://schemas.microsoft.com/office/drawing/2014/main" id="{EEFCBB3A-4466-4501-8AFC-C8C46F8CD980}"/>
              </a:ext>
            </a:extLst>
          </p:cNvPr>
          <p:cNvSpPr/>
          <p:nvPr/>
        </p:nvSpPr>
        <p:spPr>
          <a:xfrm>
            <a:off x="4155391" y="3840346"/>
            <a:ext cx="171450" cy="17145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532" name="Straight Connector 531">
            <a:extLst>
              <a:ext uri="{FF2B5EF4-FFF2-40B4-BE49-F238E27FC236}">
                <a16:creationId xmlns:a16="http://schemas.microsoft.com/office/drawing/2014/main" id="{BC3421BC-8331-47AE-BB81-6F68F56AB142}"/>
              </a:ext>
            </a:extLst>
          </p:cNvPr>
          <p:cNvCxnSpPr>
            <a:stCxn id="525" idx="6"/>
            <a:endCxn id="526" idx="2"/>
          </p:cNvCxnSpPr>
          <p:nvPr/>
        </p:nvCxnSpPr>
        <p:spPr>
          <a:xfrm>
            <a:off x="3023419" y="3926071"/>
            <a:ext cx="44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a:extLst>
              <a:ext uri="{FF2B5EF4-FFF2-40B4-BE49-F238E27FC236}">
                <a16:creationId xmlns:a16="http://schemas.microsoft.com/office/drawing/2014/main" id="{180DA872-A6C8-45DA-98D6-5A0235F93E36}"/>
              </a:ext>
            </a:extLst>
          </p:cNvPr>
          <p:cNvCxnSpPr>
            <a:stCxn id="524" idx="6"/>
            <a:endCxn id="525" idx="2"/>
          </p:cNvCxnSpPr>
          <p:nvPr/>
        </p:nvCxnSpPr>
        <p:spPr>
          <a:xfrm>
            <a:off x="2807664" y="3926071"/>
            <a:ext cx="44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a:extLst>
              <a:ext uri="{FF2B5EF4-FFF2-40B4-BE49-F238E27FC236}">
                <a16:creationId xmlns:a16="http://schemas.microsoft.com/office/drawing/2014/main" id="{63FDB6AB-EA9D-4380-8B7B-6F7D6D493831}"/>
              </a:ext>
            </a:extLst>
          </p:cNvPr>
          <p:cNvCxnSpPr>
            <a:stCxn id="526" idx="6"/>
            <a:endCxn id="527" idx="2"/>
          </p:cNvCxnSpPr>
          <p:nvPr/>
        </p:nvCxnSpPr>
        <p:spPr>
          <a:xfrm>
            <a:off x="3239173" y="3926071"/>
            <a:ext cx="494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a:extLst>
              <a:ext uri="{FF2B5EF4-FFF2-40B4-BE49-F238E27FC236}">
                <a16:creationId xmlns:a16="http://schemas.microsoft.com/office/drawing/2014/main" id="{1C1C19FD-D40B-44E9-882D-814429791FF9}"/>
              </a:ext>
            </a:extLst>
          </p:cNvPr>
          <p:cNvCxnSpPr>
            <a:stCxn id="527" idx="6"/>
            <a:endCxn id="528" idx="2"/>
          </p:cNvCxnSpPr>
          <p:nvPr/>
        </p:nvCxnSpPr>
        <p:spPr>
          <a:xfrm>
            <a:off x="3460051" y="3926071"/>
            <a:ext cx="455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a:extLst>
              <a:ext uri="{FF2B5EF4-FFF2-40B4-BE49-F238E27FC236}">
                <a16:creationId xmlns:a16="http://schemas.microsoft.com/office/drawing/2014/main" id="{E576CD0F-ACA3-4CB2-A31B-26DFA1C51100}"/>
              </a:ext>
            </a:extLst>
          </p:cNvPr>
          <p:cNvCxnSpPr>
            <a:stCxn id="528" idx="6"/>
            <a:endCxn id="529" idx="2"/>
          </p:cNvCxnSpPr>
          <p:nvPr/>
        </p:nvCxnSpPr>
        <p:spPr>
          <a:xfrm>
            <a:off x="3677068" y="3926071"/>
            <a:ext cx="44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7" name="Straight Connector 536">
            <a:extLst>
              <a:ext uri="{FF2B5EF4-FFF2-40B4-BE49-F238E27FC236}">
                <a16:creationId xmlns:a16="http://schemas.microsoft.com/office/drawing/2014/main" id="{F80E4190-399C-44B2-92C6-B92FF4B87984}"/>
              </a:ext>
            </a:extLst>
          </p:cNvPr>
          <p:cNvCxnSpPr>
            <a:stCxn id="529" idx="6"/>
            <a:endCxn id="530" idx="2"/>
          </p:cNvCxnSpPr>
          <p:nvPr/>
        </p:nvCxnSpPr>
        <p:spPr>
          <a:xfrm>
            <a:off x="3892823" y="3926071"/>
            <a:ext cx="455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8" name="Straight Connector 537">
            <a:extLst>
              <a:ext uri="{FF2B5EF4-FFF2-40B4-BE49-F238E27FC236}">
                <a16:creationId xmlns:a16="http://schemas.microsoft.com/office/drawing/2014/main" id="{52852104-C61A-4828-8FFD-DB338349B44F}"/>
              </a:ext>
            </a:extLst>
          </p:cNvPr>
          <p:cNvCxnSpPr>
            <a:stCxn id="530" idx="6"/>
            <a:endCxn id="531" idx="2"/>
          </p:cNvCxnSpPr>
          <p:nvPr/>
        </p:nvCxnSpPr>
        <p:spPr>
          <a:xfrm>
            <a:off x="4109824" y="3926071"/>
            <a:ext cx="455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a:extLst>
              <a:ext uri="{FF2B5EF4-FFF2-40B4-BE49-F238E27FC236}">
                <a16:creationId xmlns:a16="http://schemas.microsoft.com/office/drawing/2014/main" id="{E2828117-4B3B-4CE2-B704-0A86DEB76935}"/>
              </a:ext>
            </a:extLst>
          </p:cNvPr>
          <p:cNvCxnSpPr>
            <a:stCxn id="524" idx="0"/>
            <a:endCxn id="539" idx="4"/>
          </p:cNvCxnSpPr>
          <p:nvPr/>
        </p:nvCxnSpPr>
        <p:spPr>
          <a:xfrm flipV="1">
            <a:off x="2721939" y="3798755"/>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a:extLst>
              <a:ext uri="{FF2B5EF4-FFF2-40B4-BE49-F238E27FC236}">
                <a16:creationId xmlns:a16="http://schemas.microsoft.com/office/drawing/2014/main" id="{3CA7A74D-8F0D-4742-B08D-EC44437DB578}"/>
              </a:ext>
            </a:extLst>
          </p:cNvPr>
          <p:cNvCxnSpPr>
            <a:stCxn id="525" idx="0"/>
            <a:endCxn id="540" idx="4"/>
          </p:cNvCxnSpPr>
          <p:nvPr/>
        </p:nvCxnSpPr>
        <p:spPr>
          <a:xfrm flipV="1">
            <a:off x="2937694" y="3798755"/>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 name="Straight Connector 517">
            <a:extLst>
              <a:ext uri="{FF2B5EF4-FFF2-40B4-BE49-F238E27FC236}">
                <a16:creationId xmlns:a16="http://schemas.microsoft.com/office/drawing/2014/main" id="{066E6B3A-DAA2-46C7-A448-D791AA24C9C1}"/>
              </a:ext>
            </a:extLst>
          </p:cNvPr>
          <p:cNvCxnSpPr>
            <a:stCxn id="526" idx="0"/>
            <a:endCxn id="541" idx="4"/>
          </p:cNvCxnSpPr>
          <p:nvPr/>
        </p:nvCxnSpPr>
        <p:spPr>
          <a:xfrm flipV="1">
            <a:off x="3153448" y="3798755"/>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9" name="Straight Connector 518">
            <a:extLst>
              <a:ext uri="{FF2B5EF4-FFF2-40B4-BE49-F238E27FC236}">
                <a16:creationId xmlns:a16="http://schemas.microsoft.com/office/drawing/2014/main" id="{50F42E69-24D2-48C2-AB05-84E55D684164}"/>
              </a:ext>
            </a:extLst>
          </p:cNvPr>
          <p:cNvCxnSpPr>
            <a:stCxn id="527" idx="0"/>
            <a:endCxn id="542" idx="4"/>
          </p:cNvCxnSpPr>
          <p:nvPr/>
        </p:nvCxnSpPr>
        <p:spPr>
          <a:xfrm flipV="1">
            <a:off x="3374326" y="3798755"/>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0" name="Straight Connector 519">
            <a:extLst>
              <a:ext uri="{FF2B5EF4-FFF2-40B4-BE49-F238E27FC236}">
                <a16:creationId xmlns:a16="http://schemas.microsoft.com/office/drawing/2014/main" id="{4E103328-FF11-491C-B5BE-28FE0C3A0DEF}"/>
              </a:ext>
            </a:extLst>
          </p:cNvPr>
          <p:cNvCxnSpPr>
            <a:stCxn id="528" idx="0"/>
            <a:endCxn id="543" idx="4"/>
          </p:cNvCxnSpPr>
          <p:nvPr/>
        </p:nvCxnSpPr>
        <p:spPr>
          <a:xfrm flipV="1">
            <a:off x="3591343" y="3798755"/>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a:extLst>
              <a:ext uri="{FF2B5EF4-FFF2-40B4-BE49-F238E27FC236}">
                <a16:creationId xmlns:a16="http://schemas.microsoft.com/office/drawing/2014/main" id="{BE781AE9-C86B-4D5C-A5FE-E198C5B97089}"/>
              </a:ext>
            </a:extLst>
          </p:cNvPr>
          <p:cNvCxnSpPr>
            <a:stCxn id="529" idx="0"/>
            <a:endCxn id="544" idx="4"/>
          </p:cNvCxnSpPr>
          <p:nvPr/>
        </p:nvCxnSpPr>
        <p:spPr>
          <a:xfrm flipV="1">
            <a:off x="3807098" y="3798755"/>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2" name="Straight Connector 521">
            <a:extLst>
              <a:ext uri="{FF2B5EF4-FFF2-40B4-BE49-F238E27FC236}">
                <a16:creationId xmlns:a16="http://schemas.microsoft.com/office/drawing/2014/main" id="{C71B5DAE-8304-4B73-A6EA-6305182EA4D5}"/>
              </a:ext>
            </a:extLst>
          </p:cNvPr>
          <p:cNvCxnSpPr>
            <a:stCxn id="530" idx="0"/>
            <a:endCxn id="545" idx="4"/>
          </p:cNvCxnSpPr>
          <p:nvPr/>
        </p:nvCxnSpPr>
        <p:spPr>
          <a:xfrm flipV="1">
            <a:off x="4024099" y="3798755"/>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3" name="Straight Connector 522">
            <a:extLst>
              <a:ext uri="{FF2B5EF4-FFF2-40B4-BE49-F238E27FC236}">
                <a16:creationId xmlns:a16="http://schemas.microsoft.com/office/drawing/2014/main" id="{FE320398-B8AE-43C2-A31E-3075972001DC}"/>
              </a:ext>
            </a:extLst>
          </p:cNvPr>
          <p:cNvCxnSpPr>
            <a:stCxn id="531" idx="0"/>
            <a:endCxn id="546" idx="4"/>
          </p:cNvCxnSpPr>
          <p:nvPr/>
        </p:nvCxnSpPr>
        <p:spPr>
          <a:xfrm flipV="1">
            <a:off x="4241116" y="3798755"/>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74" name="Group 473">
            <a:extLst>
              <a:ext uri="{FF2B5EF4-FFF2-40B4-BE49-F238E27FC236}">
                <a16:creationId xmlns:a16="http://schemas.microsoft.com/office/drawing/2014/main" id="{3D2CB75D-125E-4B3F-B47B-351F583BF9FC}"/>
              </a:ext>
            </a:extLst>
          </p:cNvPr>
          <p:cNvGrpSpPr/>
          <p:nvPr/>
        </p:nvGrpSpPr>
        <p:grpSpPr>
          <a:xfrm>
            <a:off x="2636214" y="4053385"/>
            <a:ext cx="1690627" cy="171450"/>
            <a:chOff x="3000370" y="1628775"/>
            <a:chExt cx="2254170" cy="228600"/>
          </a:xfrm>
        </p:grpSpPr>
        <p:sp>
          <p:nvSpPr>
            <p:cNvPr id="499" name="Flowchart: Connector 498">
              <a:extLst>
                <a:ext uri="{FF2B5EF4-FFF2-40B4-BE49-F238E27FC236}">
                  <a16:creationId xmlns:a16="http://schemas.microsoft.com/office/drawing/2014/main" id="{4F5A37FD-68F8-448A-B6D4-ADC54A9FEA0D}"/>
                </a:ext>
              </a:extLst>
            </p:cNvPr>
            <p:cNvSpPr/>
            <p:nvPr/>
          </p:nvSpPr>
          <p:spPr>
            <a:xfrm>
              <a:off x="300037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00" name="Flowchart: Connector 499">
              <a:extLst>
                <a:ext uri="{FF2B5EF4-FFF2-40B4-BE49-F238E27FC236}">
                  <a16:creationId xmlns:a16="http://schemas.microsoft.com/office/drawing/2014/main" id="{1565222F-E9BA-4203-9E53-ADFC67E7E2F6}"/>
                </a:ext>
              </a:extLst>
            </p:cNvPr>
            <p:cNvSpPr/>
            <p:nvPr/>
          </p:nvSpPr>
          <p:spPr>
            <a:xfrm>
              <a:off x="3288043"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01" name="Flowchart: Connector 500">
              <a:extLst>
                <a:ext uri="{FF2B5EF4-FFF2-40B4-BE49-F238E27FC236}">
                  <a16:creationId xmlns:a16="http://schemas.microsoft.com/office/drawing/2014/main" id="{19A6D7AA-81BD-4E2B-8987-DA3C58EAE16D}"/>
                </a:ext>
              </a:extLst>
            </p:cNvPr>
            <p:cNvSpPr/>
            <p:nvPr/>
          </p:nvSpPr>
          <p:spPr>
            <a:xfrm>
              <a:off x="357571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02" name="Flowchart: Connector 501">
              <a:extLst>
                <a:ext uri="{FF2B5EF4-FFF2-40B4-BE49-F238E27FC236}">
                  <a16:creationId xmlns:a16="http://schemas.microsoft.com/office/drawing/2014/main" id="{A682040F-3858-4F20-A409-290154212600}"/>
                </a:ext>
              </a:extLst>
            </p:cNvPr>
            <p:cNvSpPr/>
            <p:nvPr/>
          </p:nvSpPr>
          <p:spPr>
            <a:xfrm>
              <a:off x="387022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03" name="Flowchart: Connector 502">
              <a:extLst>
                <a:ext uri="{FF2B5EF4-FFF2-40B4-BE49-F238E27FC236}">
                  <a16:creationId xmlns:a16="http://schemas.microsoft.com/office/drawing/2014/main" id="{D69CC2AE-D791-47C9-9B03-E86F2321F2E3}"/>
                </a:ext>
              </a:extLst>
            </p:cNvPr>
            <p:cNvSpPr/>
            <p:nvPr/>
          </p:nvSpPr>
          <p:spPr>
            <a:xfrm>
              <a:off x="415957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04" name="Flowchart: Connector 503">
              <a:extLst>
                <a:ext uri="{FF2B5EF4-FFF2-40B4-BE49-F238E27FC236}">
                  <a16:creationId xmlns:a16="http://schemas.microsoft.com/office/drawing/2014/main" id="{541EC90C-ECBB-4C13-A554-34B2B5A7BA31}"/>
                </a:ext>
              </a:extLst>
            </p:cNvPr>
            <p:cNvSpPr/>
            <p:nvPr/>
          </p:nvSpPr>
          <p:spPr>
            <a:xfrm>
              <a:off x="4447249"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05" name="Flowchart: Connector 504">
              <a:extLst>
                <a:ext uri="{FF2B5EF4-FFF2-40B4-BE49-F238E27FC236}">
                  <a16:creationId xmlns:a16="http://schemas.microsoft.com/office/drawing/2014/main" id="{89A49B4A-827D-463E-AE83-1EA5EB9BB053}"/>
                </a:ext>
              </a:extLst>
            </p:cNvPr>
            <p:cNvSpPr/>
            <p:nvPr/>
          </p:nvSpPr>
          <p:spPr>
            <a:xfrm>
              <a:off x="4736584"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06" name="Flowchart: Connector 505">
              <a:extLst>
                <a:ext uri="{FF2B5EF4-FFF2-40B4-BE49-F238E27FC236}">
                  <a16:creationId xmlns:a16="http://schemas.microsoft.com/office/drawing/2014/main" id="{F135F088-7B6C-4BF5-AF5B-96301D0E7193}"/>
                </a:ext>
              </a:extLst>
            </p:cNvPr>
            <p:cNvSpPr/>
            <p:nvPr/>
          </p:nvSpPr>
          <p:spPr>
            <a:xfrm>
              <a:off x="502594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507" name="Straight Connector 506">
              <a:extLst>
                <a:ext uri="{FF2B5EF4-FFF2-40B4-BE49-F238E27FC236}">
                  <a16:creationId xmlns:a16="http://schemas.microsoft.com/office/drawing/2014/main" id="{E7C4692D-5635-4CD4-BF45-4034D1003899}"/>
                </a:ext>
              </a:extLst>
            </p:cNvPr>
            <p:cNvCxnSpPr>
              <a:stCxn id="500" idx="6"/>
              <a:endCxn id="501" idx="2"/>
            </p:cNvCxnSpPr>
            <p:nvPr/>
          </p:nvCxnSpPr>
          <p:spPr>
            <a:xfrm>
              <a:off x="3516643"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8" name="Straight Connector 507">
              <a:extLst>
                <a:ext uri="{FF2B5EF4-FFF2-40B4-BE49-F238E27FC236}">
                  <a16:creationId xmlns:a16="http://schemas.microsoft.com/office/drawing/2014/main" id="{3E64A359-4B24-481F-8CC6-52C415A0389A}"/>
                </a:ext>
              </a:extLst>
            </p:cNvPr>
            <p:cNvCxnSpPr>
              <a:stCxn id="499" idx="6"/>
              <a:endCxn id="500" idx="2"/>
            </p:cNvCxnSpPr>
            <p:nvPr/>
          </p:nvCxnSpPr>
          <p:spPr>
            <a:xfrm>
              <a:off x="3228970"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9" name="Straight Connector 508">
              <a:extLst>
                <a:ext uri="{FF2B5EF4-FFF2-40B4-BE49-F238E27FC236}">
                  <a16:creationId xmlns:a16="http://schemas.microsoft.com/office/drawing/2014/main" id="{D5CA8370-C898-4C62-A3E5-877D00D1ABC0}"/>
                </a:ext>
              </a:extLst>
            </p:cNvPr>
            <p:cNvCxnSpPr>
              <a:stCxn id="501" idx="6"/>
              <a:endCxn id="502" idx="2"/>
            </p:cNvCxnSpPr>
            <p:nvPr/>
          </p:nvCxnSpPr>
          <p:spPr>
            <a:xfrm>
              <a:off x="3804316" y="1743075"/>
              <a:ext cx="65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0" name="Straight Connector 509">
              <a:extLst>
                <a:ext uri="{FF2B5EF4-FFF2-40B4-BE49-F238E27FC236}">
                  <a16:creationId xmlns:a16="http://schemas.microsoft.com/office/drawing/2014/main" id="{F8B0E0E8-1836-4EC8-B7BF-237F1809862A}"/>
                </a:ext>
              </a:extLst>
            </p:cNvPr>
            <p:cNvCxnSpPr>
              <a:stCxn id="502" idx="6"/>
              <a:endCxn id="503" idx="2"/>
            </p:cNvCxnSpPr>
            <p:nvPr/>
          </p:nvCxnSpPr>
          <p:spPr>
            <a:xfrm>
              <a:off x="4098820"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D22BCE6D-EFFA-483A-81DE-79E396EEFC7E}"/>
                </a:ext>
              </a:extLst>
            </p:cNvPr>
            <p:cNvCxnSpPr>
              <a:stCxn id="503" idx="6"/>
              <a:endCxn id="504" idx="2"/>
            </p:cNvCxnSpPr>
            <p:nvPr/>
          </p:nvCxnSpPr>
          <p:spPr>
            <a:xfrm>
              <a:off x="4388176"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661CEC9A-2D97-487F-B047-A08BE1EB848D}"/>
                </a:ext>
              </a:extLst>
            </p:cNvPr>
            <p:cNvCxnSpPr>
              <a:stCxn id="504" idx="6"/>
              <a:endCxn id="505" idx="2"/>
            </p:cNvCxnSpPr>
            <p:nvPr/>
          </p:nvCxnSpPr>
          <p:spPr>
            <a:xfrm>
              <a:off x="4675849" y="1743075"/>
              <a:ext cx="60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3" name="Straight Connector 512">
              <a:extLst>
                <a:ext uri="{FF2B5EF4-FFF2-40B4-BE49-F238E27FC236}">
                  <a16:creationId xmlns:a16="http://schemas.microsoft.com/office/drawing/2014/main" id="{8DB8AF0D-7A52-433E-AD34-0F82388E69C4}"/>
                </a:ext>
              </a:extLst>
            </p:cNvPr>
            <p:cNvCxnSpPr>
              <a:stCxn id="505" idx="6"/>
              <a:endCxn id="506" idx="2"/>
            </p:cNvCxnSpPr>
            <p:nvPr/>
          </p:nvCxnSpPr>
          <p:spPr>
            <a:xfrm>
              <a:off x="4965184"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4" name="Flowchart: Connector 483">
            <a:extLst>
              <a:ext uri="{FF2B5EF4-FFF2-40B4-BE49-F238E27FC236}">
                <a16:creationId xmlns:a16="http://schemas.microsoft.com/office/drawing/2014/main" id="{D4C1F3A1-2588-41C0-B449-C36172F78F80}"/>
              </a:ext>
            </a:extLst>
          </p:cNvPr>
          <p:cNvSpPr/>
          <p:nvPr/>
        </p:nvSpPr>
        <p:spPr>
          <a:xfrm>
            <a:off x="2636214" y="4266426"/>
            <a:ext cx="171450" cy="17145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85" name="Flowchart: Connector 484">
            <a:extLst>
              <a:ext uri="{FF2B5EF4-FFF2-40B4-BE49-F238E27FC236}">
                <a16:creationId xmlns:a16="http://schemas.microsoft.com/office/drawing/2014/main" id="{1EEF44BD-AF7C-46F7-8A8A-75422E891B5A}"/>
              </a:ext>
            </a:extLst>
          </p:cNvPr>
          <p:cNvSpPr/>
          <p:nvPr/>
        </p:nvSpPr>
        <p:spPr>
          <a:xfrm>
            <a:off x="2851969" y="4266426"/>
            <a:ext cx="171450" cy="17145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86" name="Flowchart: Connector 485">
            <a:extLst>
              <a:ext uri="{FF2B5EF4-FFF2-40B4-BE49-F238E27FC236}">
                <a16:creationId xmlns:a16="http://schemas.microsoft.com/office/drawing/2014/main" id="{FA4D9329-25FA-4202-91CD-CF8E29738E15}"/>
              </a:ext>
            </a:extLst>
          </p:cNvPr>
          <p:cNvSpPr/>
          <p:nvPr/>
        </p:nvSpPr>
        <p:spPr>
          <a:xfrm>
            <a:off x="3067723" y="4266426"/>
            <a:ext cx="171450" cy="17145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87" name="Flowchart: Connector 486">
            <a:extLst>
              <a:ext uri="{FF2B5EF4-FFF2-40B4-BE49-F238E27FC236}">
                <a16:creationId xmlns:a16="http://schemas.microsoft.com/office/drawing/2014/main" id="{DCE1D3C5-F7CF-4334-BD03-E92FD60BE779}"/>
              </a:ext>
            </a:extLst>
          </p:cNvPr>
          <p:cNvSpPr/>
          <p:nvPr/>
        </p:nvSpPr>
        <p:spPr>
          <a:xfrm>
            <a:off x="3288601" y="4266426"/>
            <a:ext cx="171450" cy="17145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88" name="Flowchart: Connector 487">
            <a:extLst>
              <a:ext uri="{FF2B5EF4-FFF2-40B4-BE49-F238E27FC236}">
                <a16:creationId xmlns:a16="http://schemas.microsoft.com/office/drawing/2014/main" id="{49C83DDB-7B1E-4322-8EA3-651AA10893C7}"/>
              </a:ext>
            </a:extLst>
          </p:cNvPr>
          <p:cNvSpPr/>
          <p:nvPr/>
        </p:nvSpPr>
        <p:spPr>
          <a:xfrm>
            <a:off x="3505618" y="4266426"/>
            <a:ext cx="171450" cy="17145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89" name="Flowchart: Connector 488">
            <a:extLst>
              <a:ext uri="{FF2B5EF4-FFF2-40B4-BE49-F238E27FC236}">
                <a16:creationId xmlns:a16="http://schemas.microsoft.com/office/drawing/2014/main" id="{61548120-BB16-409E-B6AA-B21CC8149BAE}"/>
              </a:ext>
            </a:extLst>
          </p:cNvPr>
          <p:cNvSpPr/>
          <p:nvPr/>
        </p:nvSpPr>
        <p:spPr>
          <a:xfrm>
            <a:off x="3721373" y="4266426"/>
            <a:ext cx="171450" cy="17145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90" name="Flowchart: Connector 489">
            <a:extLst>
              <a:ext uri="{FF2B5EF4-FFF2-40B4-BE49-F238E27FC236}">
                <a16:creationId xmlns:a16="http://schemas.microsoft.com/office/drawing/2014/main" id="{3C1BA8CB-AACF-4FC4-9DB8-7305434E2C78}"/>
              </a:ext>
            </a:extLst>
          </p:cNvPr>
          <p:cNvSpPr/>
          <p:nvPr/>
        </p:nvSpPr>
        <p:spPr>
          <a:xfrm>
            <a:off x="3938374" y="4266426"/>
            <a:ext cx="171450" cy="171450"/>
          </a:xfrm>
          <a:prstGeom prst="flowChartConnector">
            <a:avLst/>
          </a:prstGeom>
          <a:solidFill>
            <a:srgbClr val="FFFF00"/>
          </a:solidFill>
          <a:ln w="127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91" name="Flowchart: Connector 490">
            <a:extLst>
              <a:ext uri="{FF2B5EF4-FFF2-40B4-BE49-F238E27FC236}">
                <a16:creationId xmlns:a16="http://schemas.microsoft.com/office/drawing/2014/main" id="{28836C50-420F-4A42-8108-6095DF70A658}"/>
              </a:ext>
            </a:extLst>
          </p:cNvPr>
          <p:cNvSpPr/>
          <p:nvPr/>
        </p:nvSpPr>
        <p:spPr>
          <a:xfrm>
            <a:off x="4155391" y="4266426"/>
            <a:ext cx="171450" cy="17145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492" name="Straight Connector 491">
            <a:extLst>
              <a:ext uri="{FF2B5EF4-FFF2-40B4-BE49-F238E27FC236}">
                <a16:creationId xmlns:a16="http://schemas.microsoft.com/office/drawing/2014/main" id="{4F9BDDFD-A099-4AFA-A0BF-E4B420481A01}"/>
              </a:ext>
            </a:extLst>
          </p:cNvPr>
          <p:cNvCxnSpPr>
            <a:stCxn id="485" idx="6"/>
            <a:endCxn id="486" idx="2"/>
          </p:cNvCxnSpPr>
          <p:nvPr/>
        </p:nvCxnSpPr>
        <p:spPr>
          <a:xfrm>
            <a:off x="3023419" y="4352151"/>
            <a:ext cx="44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3" name="Straight Connector 492">
            <a:extLst>
              <a:ext uri="{FF2B5EF4-FFF2-40B4-BE49-F238E27FC236}">
                <a16:creationId xmlns:a16="http://schemas.microsoft.com/office/drawing/2014/main" id="{935AFA6E-A002-4808-BDB7-0662F5F09287}"/>
              </a:ext>
            </a:extLst>
          </p:cNvPr>
          <p:cNvCxnSpPr>
            <a:stCxn id="484" idx="6"/>
            <a:endCxn id="485" idx="2"/>
          </p:cNvCxnSpPr>
          <p:nvPr/>
        </p:nvCxnSpPr>
        <p:spPr>
          <a:xfrm>
            <a:off x="2807664" y="4352151"/>
            <a:ext cx="44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4" name="Straight Connector 493">
            <a:extLst>
              <a:ext uri="{FF2B5EF4-FFF2-40B4-BE49-F238E27FC236}">
                <a16:creationId xmlns:a16="http://schemas.microsoft.com/office/drawing/2014/main" id="{19A03A97-8ADF-4018-B712-AB4FE4315B75}"/>
              </a:ext>
            </a:extLst>
          </p:cNvPr>
          <p:cNvCxnSpPr>
            <a:stCxn id="486" idx="6"/>
            <a:endCxn id="487" idx="2"/>
          </p:cNvCxnSpPr>
          <p:nvPr/>
        </p:nvCxnSpPr>
        <p:spPr>
          <a:xfrm>
            <a:off x="3239173" y="4352151"/>
            <a:ext cx="494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a:extLst>
              <a:ext uri="{FF2B5EF4-FFF2-40B4-BE49-F238E27FC236}">
                <a16:creationId xmlns:a16="http://schemas.microsoft.com/office/drawing/2014/main" id="{E702C290-E9ED-4B91-A5E9-1456461C249D}"/>
              </a:ext>
            </a:extLst>
          </p:cNvPr>
          <p:cNvCxnSpPr>
            <a:stCxn id="487" idx="6"/>
            <a:endCxn id="488" idx="2"/>
          </p:cNvCxnSpPr>
          <p:nvPr/>
        </p:nvCxnSpPr>
        <p:spPr>
          <a:xfrm>
            <a:off x="3460051" y="4352151"/>
            <a:ext cx="455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6" name="Straight Connector 495">
            <a:extLst>
              <a:ext uri="{FF2B5EF4-FFF2-40B4-BE49-F238E27FC236}">
                <a16:creationId xmlns:a16="http://schemas.microsoft.com/office/drawing/2014/main" id="{26393417-626D-4398-886F-09E8E07C34A1}"/>
              </a:ext>
            </a:extLst>
          </p:cNvPr>
          <p:cNvCxnSpPr>
            <a:stCxn id="488" idx="6"/>
            <a:endCxn id="489" idx="2"/>
          </p:cNvCxnSpPr>
          <p:nvPr/>
        </p:nvCxnSpPr>
        <p:spPr>
          <a:xfrm>
            <a:off x="3677068" y="4352151"/>
            <a:ext cx="44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7" name="Straight Connector 496">
            <a:extLst>
              <a:ext uri="{FF2B5EF4-FFF2-40B4-BE49-F238E27FC236}">
                <a16:creationId xmlns:a16="http://schemas.microsoft.com/office/drawing/2014/main" id="{0C2AC0B1-1E5C-408C-A892-4CF4C6FDCA85}"/>
              </a:ext>
            </a:extLst>
          </p:cNvPr>
          <p:cNvCxnSpPr>
            <a:stCxn id="489" idx="6"/>
            <a:endCxn id="490" idx="2"/>
          </p:cNvCxnSpPr>
          <p:nvPr/>
        </p:nvCxnSpPr>
        <p:spPr>
          <a:xfrm>
            <a:off x="3892823" y="4352151"/>
            <a:ext cx="455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8" name="Straight Connector 497">
            <a:extLst>
              <a:ext uri="{FF2B5EF4-FFF2-40B4-BE49-F238E27FC236}">
                <a16:creationId xmlns:a16="http://schemas.microsoft.com/office/drawing/2014/main" id="{96BD8AD7-2C8B-4A99-80D6-3F1FE85A6B3E}"/>
              </a:ext>
            </a:extLst>
          </p:cNvPr>
          <p:cNvCxnSpPr>
            <a:stCxn id="490" idx="6"/>
            <a:endCxn id="491" idx="2"/>
          </p:cNvCxnSpPr>
          <p:nvPr/>
        </p:nvCxnSpPr>
        <p:spPr>
          <a:xfrm>
            <a:off x="4109824" y="4352151"/>
            <a:ext cx="455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6" name="Straight Connector 475">
            <a:extLst>
              <a:ext uri="{FF2B5EF4-FFF2-40B4-BE49-F238E27FC236}">
                <a16:creationId xmlns:a16="http://schemas.microsoft.com/office/drawing/2014/main" id="{9767FB05-226A-4C4A-81E0-975DBFF49636}"/>
              </a:ext>
            </a:extLst>
          </p:cNvPr>
          <p:cNvCxnSpPr>
            <a:stCxn id="484" idx="0"/>
            <a:endCxn id="499" idx="4"/>
          </p:cNvCxnSpPr>
          <p:nvPr/>
        </p:nvCxnSpPr>
        <p:spPr>
          <a:xfrm flipV="1">
            <a:off x="2721939" y="4224835"/>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7" name="Straight Connector 476">
            <a:extLst>
              <a:ext uri="{FF2B5EF4-FFF2-40B4-BE49-F238E27FC236}">
                <a16:creationId xmlns:a16="http://schemas.microsoft.com/office/drawing/2014/main" id="{2F5848E6-98AD-491C-9121-DD824F24090F}"/>
              </a:ext>
            </a:extLst>
          </p:cNvPr>
          <p:cNvCxnSpPr>
            <a:stCxn id="485" idx="0"/>
            <a:endCxn id="500" idx="4"/>
          </p:cNvCxnSpPr>
          <p:nvPr/>
        </p:nvCxnSpPr>
        <p:spPr>
          <a:xfrm flipV="1">
            <a:off x="2937694" y="4224835"/>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8" name="Straight Connector 477">
            <a:extLst>
              <a:ext uri="{FF2B5EF4-FFF2-40B4-BE49-F238E27FC236}">
                <a16:creationId xmlns:a16="http://schemas.microsoft.com/office/drawing/2014/main" id="{C83A8CD0-36C5-48DB-853D-FFB58A0459D6}"/>
              </a:ext>
            </a:extLst>
          </p:cNvPr>
          <p:cNvCxnSpPr>
            <a:stCxn id="486" idx="0"/>
            <a:endCxn id="501" idx="4"/>
          </p:cNvCxnSpPr>
          <p:nvPr/>
        </p:nvCxnSpPr>
        <p:spPr>
          <a:xfrm flipV="1">
            <a:off x="3153448" y="4224835"/>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9" name="Straight Connector 478">
            <a:extLst>
              <a:ext uri="{FF2B5EF4-FFF2-40B4-BE49-F238E27FC236}">
                <a16:creationId xmlns:a16="http://schemas.microsoft.com/office/drawing/2014/main" id="{1F8D5F7C-93D7-4B2E-BC13-27FB9DF48A9B}"/>
              </a:ext>
            </a:extLst>
          </p:cNvPr>
          <p:cNvCxnSpPr>
            <a:stCxn id="487" idx="0"/>
            <a:endCxn id="502" idx="4"/>
          </p:cNvCxnSpPr>
          <p:nvPr/>
        </p:nvCxnSpPr>
        <p:spPr>
          <a:xfrm flipV="1">
            <a:off x="3374326" y="4224835"/>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a:extLst>
              <a:ext uri="{FF2B5EF4-FFF2-40B4-BE49-F238E27FC236}">
                <a16:creationId xmlns:a16="http://schemas.microsoft.com/office/drawing/2014/main" id="{D56D6C8E-F416-421C-9C94-A894733A2584}"/>
              </a:ext>
            </a:extLst>
          </p:cNvPr>
          <p:cNvCxnSpPr>
            <a:stCxn id="488" idx="0"/>
            <a:endCxn id="503" idx="4"/>
          </p:cNvCxnSpPr>
          <p:nvPr/>
        </p:nvCxnSpPr>
        <p:spPr>
          <a:xfrm flipV="1">
            <a:off x="3591343" y="4224835"/>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a:extLst>
              <a:ext uri="{FF2B5EF4-FFF2-40B4-BE49-F238E27FC236}">
                <a16:creationId xmlns:a16="http://schemas.microsoft.com/office/drawing/2014/main" id="{DA09ACC0-9970-4761-BC0A-2ECB6A40A2FF}"/>
              </a:ext>
            </a:extLst>
          </p:cNvPr>
          <p:cNvCxnSpPr>
            <a:stCxn id="489" idx="0"/>
            <a:endCxn id="504" idx="4"/>
          </p:cNvCxnSpPr>
          <p:nvPr/>
        </p:nvCxnSpPr>
        <p:spPr>
          <a:xfrm flipV="1">
            <a:off x="3807098" y="4224835"/>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a:extLst>
              <a:ext uri="{FF2B5EF4-FFF2-40B4-BE49-F238E27FC236}">
                <a16:creationId xmlns:a16="http://schemas.microsoft.com/office/drawing/2014/main" id="{B56C3BBD-994B-4827-9D41-EE3A84208ABA}"/>
              </a:ext>
            </a:extLst>
          </p:cNvPr>
          <p:cNvCxnSpPr>
            <a:stCxn id="490" idx="0"/>
            <a:endCxn id="505" idx="4"/>
          </p:cNvCxnSpPr>
          <p:nvPr/>
        </p:nvCxnSpPr>
        <p:spPr>
          <a:xfrm flipV="1">
            <a:off x="4024099" y="4224835"/>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a:extLst>
              <a:ext uri="{FF2B5EF4-FFF2-40B4-BE49-F238E27FC236}">
                <a16:creationId xmlns:a16="http://schemas.microsoft.com/office/drawing/2014/main" id="{90E2CF35-6E30-434A-B031-27877F445B83}"/>
              </a:ext>
            </a:extLst>
          </p:cNvPr>
          <p:cNvCxnSpPr>
            <a:stCxn id="491" idx="0"/>
            <a:endCxn id="506" idx="4"/>
          </p:cNvCxnSpPr>
          <p:nvPr/>
        </p:nvCxnSpPr>
        <p:spPr>
          <a:xfrm flipV="1">
            <a:off x="4241116" y="4224835"/>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a:extLst>
              <a:ext uri="{FF2B5EF4-FFF2-40B4-BE49-F238E27FC236}">
                <a16:creationId xmlns:a16="http://schemas.microsoft.com/office/drawing/2014/main" id="{46E4CC85-07BC-4F54-B3AD-E613497F5458}"/>
              </a:ext>
            </a:extLst>
          </p:cNvPr>
          <p:cNvCxnSpPr>
            <a:cxnSpLocks/>
            <a:stCxn id="499" idx="0"/>
            <a:endCxn id="524" idx="4"/>
          </p:cNvCxnSpPr>
          <p:nvPr/>
        </p:nvCxnSpPr>
        <p:spPr>
          <a:xfrm flipV="1">
            <a:off x="2721939" y="4011796"/>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a:extLst>
              <a:ext uri="{FF2B5EF4-FFF2-40B4-BE49-F238E27FC236}">
                <a16:creationId xmlns:a16="http://schemas.microsoft.com/office/drawing/2014/main" id="{5E5F849C-3E20-4F93-B1F3-1195FAC2FF3A}"/>
              </a:ext>
            </a:extLst>
          </p:cNvPr>
          <p:cNvCxnSpPr>
            <a:cxnSpLocks/>
            <a:stCxn id="500" idx="0"/>
            <a:endCxn id="525" idx="4"/>
          </p:cNvCxnSpPr>
          <p:nvPr/>
        </p:nvCxnSpPr>
        <p:spPr>
          <a:xfrm flipV="1">
            <a:off x="2937694" y="4011796"/>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8" name="Straight Connector 467">
            <a:extLst>
              <a:ext uri="{FF2B5EF4-FFF2-40B4-BE49-F238E27FC236}">
                <a16:creationId xmlns:a16="http://schemas.microsoft.com/office/drawing/2014/main" id="{81C2C9BF-7B69-4BB3-8B33-516FCDF2B9D3}"/>
              </a:ext>
            </a:extLst>
          </p:cNvPr>
          <p:cNvCxnSpPr>
            <a:cxnSpLocks/>
            <a:stCxn id="502" idx="0"/>
            <a:endCxn id="527" idx="4"/>
          </p:cNvCxnSpPr>
          <p:nvPr/>
        </p:nvCxnSpPr>
        <p:spPr>
          <a:xfrm flipV="1">
            <a:off x="3374326" y="4011796"/>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9" name="Straight Connector 468">
            <a:extLst>
              <a:ext uri="{FF2B5EF4-FFF2-40B4-BE49-F238E27FC236}">
                <a16:creationId xmlns:a16="http://schemas.microsoft.com/office/drawing/2014/main" id="{D5277BE7-BE90-46B5-ACEC-FE9E4CCB0756}"/>
              </a:ext>
            </a:extLst>
          </p:cNvPr>
          <p:cNvCxnSpPr>
            <a:cxnSpLocks/>
            <a:stCxn id="501" idx="0"/>
            <a:endCxn id="526" idx="4"/>
          </p:cNvCxnSpPr>
          <p:nvPr/>
        </p:nvCxnSpPr>
        <p:spPr>
          <a:xfrm flipV="1">
            <a:off x="3153448" y="4011796"/>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0" name="Straight Connector 469">
            <a:extLst>
              <a:ext uri="{FF2B5EF4-FFF2-40B4-BE49-F238E27FC236}">
                <a16:creationId xmlns:a16="http://schemas.microsoft.com/office/drawing/2014/main" id="{460C9F29-4521-48DA-88ED-A62D661CB9B6}"/>
              </a:ext>
            </a:extLst>
          </p:cNvPr>
          <p:cNvCxnSpPr>
            <a:stCxn id="503" idx="0"/>
            <a:endCxn id="528" idx="4"/>
          </p:cNvCxnSpPr>
          <p:nvPr/>
        </p:nvCxnSpPr>
        <p:spPr>
          <a:xfrm flipV="1">
            <a:off x="3591343" y="4011796"/>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1" name="Straight Connector 470">
            <a:extLst>
              <a:ext uri="{FF2B5EF4-FFF2-40B4-BE49-F238E27FC236}">
                <a16:creationId xmlns:a16="http://schemas.microsoft.com/office/drawing/2014/main" id="{A1602B54-5D1B-4E05-8909-67FBE6F12488}"/>
              </a:ext>
            </a:extLst>
          </p:cNvPr>
          <p:cNvCxnSpPr>
            <a:cxnSpLocks/>
            <a:stCxn id="504" idx="0"/>
            <a:endCxn id="529" idx="4"/>
          </p:cNvCxnSpPr>
          <p:nvPr/>
        </p:nvCxnSpPr>
        <p:spPr>
          <a:xfrm flipV="1">
            <a:off x="3807098" y="4011796"/>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2" name="Straight Connector 471">
            <a:extLst>
              <a:ext uri="{FF2B5EF4-FFF2-40B4-BE49-F238E27FC236}">
                <a16:creationId xmlns:a16="http://schemas.microsoft.com/office/drawing/2014/main" id="{D0F8832B-D6F2-4F11-82E0-C685CA8B3C8F}"/>
              </a:ext>
            </a:extLst>
          </p:cNvPr>
          <p:cNvCxnSpPr>
            <a:cxnSpLocks/>
            <a:stCxn id="505" idx="0"/>
            <a:endCxn id="530" idx="4"/>
          </p:cNvCxnSpPr>
          <p:nvPr/>
        </p:nvCxnSpPr>
        <p:spPr>
          <a:xfrm flipV="1">
            <a:off x="4024099" y="4011796"/>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3" name="Straight Connector 472">
            <a:extLst>
              <a:ext uri="{FF2B5EF4-FFF2-40B4-BE49-F238E27FC236}">
                <a16:creationId xmlns:a16="http://schemas.microsoft.com/office/drawing/2014/main" id="{0AC06C3B-DC40-40FA-A5B1-2ABE4EF58172}"/>
              </a:ext>
            </a:extLst>
          </p:cNvPr>
          <p:cNvCxnSpPr>
            <a:cxnSpLocks/>
            <a:stCxn id="506" idx="0"/>
            <a:endCxn id="531" idx="4"/>
          </p:cNvCxnSpPr>
          <p:nvPr/>
        </p:nvCxnSpPr>
        <p:spPr>
          <a:xfrm flipV="1">
            <a:off x="4241116" y="4011796"/>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a:extLst>
              <a:ext uri="{FF2B5EF4-FFF2-40B4-BE49-F238E27FC236}">
                <a16:creationId xmlns:a16="http://schemas.microsoft.com/office/drawing/2014/main" id="{84D9865F-8E28-4F78-895F-0131E1A62749}"/>
              </a:ext>
            </a:extLst>
          </p:cNvPr>
          <p:cNvCxnSpPr>
            <a:stCxn id="539" idx="0"/>
            <a:endCxn id="574" idx="4"/>
          </p:cNvCxnSpPr>
          <p:nvPr/>
        </p:nvCxnSpPr>
        <p:spPr>
          <a:xfrm flipV="1">
            <a:off x="2721939" y="3590172"/>
            <a:ext cx="0" cy="37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a:extLst>
              <a:ext uri="{FF2B5EF4-FFF2-40B4-BE49-F238E27FC236}">
                <a16:creationId xmlns:a16="http://schemas.microsoft.com/office/drawing/2014/main" id="{98CFAB1A-7A91-4A84-877C-D8E3D9BF9C86}"/>
              </a:ext>
            </a:extLst>
          </p:cNvPr>
          <p:cNvCxnSpPr>
            <a:stCxn id="540" idx="0"/>
            <a:endCxn id="575" idx="4"/>
          </p:cNvCxnSpPr>
          <p:nvPr/>
        </p:nvCxnSpPr>
        <p:spPr>
          <a:xfrm flipV="1">
            <a:off x="2937694" y="3590172"/>
            <a:ext cx="0" cy="37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a:extLst>
              <a:ext uri="{FF2B5EF4-FFF2-40B4-BE49-F238E27FC236}">
                <a16:creationId xmlns:a16="http://schemas.microsoft.com/office/drawing/2014/main" id="{28C0FD57-61CB-41D6-873A-326DCA0AF525}"/>
              </a:ext>
            </a:extLst>
          </p:cNvPr>
          <p:cNvCxnSpPr>
            <a:stCxn id="541" idx="0"/>
            <a:endCxn id="576" idx="4"/>
          </p:cNvCxnSpPr>
          <p:nvPr/>
        </p:nvCxnSpPr>
        <p:spPr>
          <a:xfrm flipV="1">
            <a:off x="3153448" y="3590172"/>
            <a:ext cx="0" cy="37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a:extLst>
              <a:ext uri="{FF2B5EF4-FFF2-40B4-BE49-F238E27FC236}">
                <a16:creationId xmlns:a16="http://schemas.microsoft.com/office/drawing/2014/main" id="{560A8D70-EA94-44F7-B181-CDDDFD95111C}"/>
              </a:ext>
            </a:extLst>
          </p:cNvPr>
          <p:cNvCxnSpPr>
            <a:stCxn id="542" idx="0"/>
            <a:endCxn id="577" idx="4"/>
          </p:cNvCxnSpPr>
          <p:nvPr/>
        </p:nvCxnSpPr>
        <p:spPr>
          <a:xfrm flipV="1">
            <a:off x="3374326" y="3590172"/>
            <a:ext cx="0" cy="37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a:extLst>
              <a:ext uri="{FF2B5EF4-FFF2-40B4-BE49-F238E27FC236}">
                <a16:creationId xmlns:a16="http://schemas.microsoft.com/office/drawing/2014/main" id="{3C5DBBCE-4420-497C-9A17-09D203E0AFD9}"/>
              </a:ext>
            </a:extLst>
          </p:cNvPr>
          <p:cNvCxnSpPr>
            <a:stCxn id="543" idx="0"/>
            <a:endCxn id="578" idx="4"/>
          </p:cNvCxnSpPr>
          <p:nvPr/>
        </p:nvCxnSpPr>
        <p:spPr>
          <a:xfrm flipV="1">
            <a:off x="3591343" y="3590172"/>
            <a:ext cx="0" cy="37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a:extLst>
              <a:ext uri="{FF2B5EF4-FFF2-40B4-BE49-F238E27FC236}">
                <a16:creationId xmlns:a16="http://schemas.microsoft.com/office/drawing/2014/main" id="{60D4F4AF-A893-4404-BCF4-4893EFA11662}"/>
              </a:ext>
            </a:extLst>
          </p:cNvPr>
          <p:cNvCxnSpPr>
            <a:stCxn id="544" idx="0"/>
            <a:endCxn id="579" idx="4"/>
          </p:cNvCxnSpPr>
          <p:nvPr/>
        </p:nvCxnSpPr>
        <p:spPr>
          <a:xfrm flipV="1">
            <a:off x="3807098" y="3590172"/>
            <a:ext cx="0" cy="37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a:extLst>
              <a:ext uri="{FF2B5EF4-FFF2-40B4-BE49-F238E27FC236}">
                <a16:creationId xmlns:a16="http://schemas.microsoft.com/office/drawing/2014/main" id="{4BC2C670-F95E-446E-9E1F-E8A32FCE22E4}"/>
              </a:ext>
            </a:extLst>
          </p:cNvPr>
          <p:cNvCxnSpPr>
            <a:stCxn id="545" idx="0"/>
            <a:endCxn id="580" idx="4"/>
          </p:cNvCxnSpPr>
          <p:nvPr/>
        </p:nvCxnSpPr>
        <p:spPr>
          <a:xfrm flipV="1">
            <a:off x="4024099" y="3590172"/>
            <a:ext cx="0" cy="37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a:extLst>
              <a:ext uri="{FF2B5EF4-FFF2-40B4-BE49-F238E27FC236}">
                <a16:creationId xmlns:a16="http://schemas.microsoft.com/office/drawing/2014/main" id="{C0C7F1CD-4D75-47F3-A242-A7B7CA41D8C9}"/>
              </a:ext>
            </a:extLst>
          </p:cNvPr>
          <p:cNvCxnSpPr>
            <a:stCxn id="546" idx="0"/>
            <a:endCxn id="581" idx="4"/>
          </p:cNvCxnSpPr>
          <p:nvPr/>
        </p:nvCxnSpPr>
        <p:spPr>
          <a:xfrm flipV="1">
            <a:off x="4241116" y="3590172"/>
            <a:ext cx="0" cy="3713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08E8E7DE-6D9F-4CA6-BA8A-3B93D83FC866}"/>
              </a:ext>
            </a:extLst>
          </p:cNvPr>
          <p:cNvCxnSpPr>
            <a:stCxn id="629" idx="0"/>
            <a:endCxn id="674" idx="4"/>
          </p:cNvCxnSpPr>
          <p:nvPr/>
        </p:nvCxnSpPr>
        <p:spPr>
          <a:xfrm flipV="1">
            <a:off x="2721939" y="2738011"/>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958B108B-5FD9-4C39-87EE-D12885586B2D}"/>
              </a:ext>
            </a:extLst>
          </p:cNvPr>
          <p:cNvCxnSpPr>
            <a:stCxn id="630" idx="0"/>
            <a:endCxn id="675" idx="4"/>
          </p:cNvCxnSpPr>
          <p:nvPr/>
        </p:nvCxnSpPr>
        <p:spPr>
          <a:xfrm flipV="1">
            <a:off x="2937694" y="2738011"/>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E3C85AB1-1142-49D4-9BC2-A97EA56E0661}"/>
              </a:ext>
            </a:extLst>
          </p:cNvPr>
          <p:cNvCxnSpPr>
            <a:stCxn id="631" idx="0"/>
            <a:endCxn id="676" idx="4"/>
          </p:cNvCxnSpPr>
          <p:nvPr/>
        </p:nvCxnSpPr>
        <p:spPr>
          <a:xfrm flipV="1">
            <a:off x="3153448" y="2738011"/>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42B6F3FB-0750-4F13-B8DC-5E48FBB51DEA}"/>
              </a:ext>
            </a:extLst>
          </p:cNvPr>
          <p:cNvCxnSpPr>
            <a:stCxn id="632" idx="0"/>
            <a:endCxn id="677" idx="4"/>
          </p:cNvCxnSpPr>
          <p:nvPr/>
        </p:nvCxnSpPr>
        <p:spPr>
          <a:xfrm flipV="1">
            <a:off x="3374326" y="2738011"/>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AB589AAB-6E9C-482D-86A8-D809AA265A59}"/>
              </a:ext>
            </a:extLst>
          </p:cNvPr>
          <p:cNvCxnSpPr>
            <a:stCxn id="633" idx="0"/>
            <a:endCxn id="678" idx="4"/>
          </p:cNvCxnSpPr>
          <p:nvPr/>
        </p:nvCxnSpPr>
        <p:spPr>
          <a:xfrm flipV="1">
            <a:off x="3591343" y="2738011"/>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77F9CAD7-C8C0-4FC6-BE54-60E21AF14360}"/>
              </a:ext>
            </a:extLst>
          </p:cNvPr>
          <p:cNvCxnSpPr>
            <a:stCxn id="634" idx="0"/>
            <a:endCxn id="679" idx="4"/>
          </p:cNvCxnSpPr>
          <p:nvPr/>
        </p:nvCxnSpPr>
        <p:spPr>
          <a:xfrm flipV="1">
            <a:off x="3807098" y="2738011"/>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7565A663-A02F-4455-AAF7-1F58BDD4A02B}"/>
              </a:ext>
            </a:extLst>
          </p:cNvPr>
          <p:cNvCxnSpPr>
            <a:stCxn id="635" idx="0"/>
            <a:endCxn id="680" idx="4"/>
          </p:cNvCxnSpPr>
          <p:nvPr/>
        </p:nvCxnSpPr>
        <p:spPr>
          <a:xfrm flipV="1">
            <a:off x="4024099" y="2738011"/>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12E000CF-3318-4F31-8892-A20ACB27FC1B}"/>
              </a:ext>
            </a:extLst>
          </p:cNvPr>
          <p:cNvCxnSpPr>
            <a:stCxn id="636" idx="0"/>
            <a:endCxn id="681" idx="4"/>
          </p:cNvCxnSpPr>
          <p:nvPr/>
        </p:nvCxnSpPr>
        <p:spPr>
          <a:xfrm flipV="1">
            <a:off x="4241116" y="2738011"/>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64" name="Group 363">
            <a:extLst>
              <a:ext uri="{FF2B5EF4-FFF2-40B4-BE49-F238E27FC236}">
                <a16:creationId xmlns:a16="http://schemas.microsoft.com/office/drawing/2014/main" id="{A5167CE9-0E75-43F2-81AE-8DBE4C71C85C}"/>
              </a:ext>
            </a:extLst>
          </p:cNvPr>
          <p:cNvGrpSpPr/>
          <p:nvPr/>
        </p:nvGrpSpPr>
        <p:grpSpPr>
          <a:xfrm>
            <a:off x="2636214" y="4479465"/>
            <a:ext cx="1690627" cy="384491"/>
            <a:chOff x="3000370" y="1628775"/>
            <a:chExt cx="2254170" cy="512654"/>
          </a:xfrm>
        </p:grpSpPr>
        <p:grpSp>
          <p:nvGrpSpPr>
            <p:cNvPr id="414" name="Group 413">
              <a:extLst>
                <a:ext uri="{FF2B5EF4-FFF2-40B4-BE49-F238E27FC236}">
                  <a16:creationId xmlns:a16="http://schemas.microsoft.com/office/drawing/2014/main" id="{25BC0B2D-C2CD-4D6A-9B4D-C078858F5BFE}"/>
                </a:ext>
              </a:extLst>
            </p:cNvPr>
            <p:cNvGrpSpPr/>
            <p:nvPr/>
          </p:nvGrpSpPr>
          <p:grpSpPr>
            <a:xfrm>
              <a:off x="3000370" y="1628775"/>
              <a:ext cx="2254170" cy="228600"/>
              <a:chOff x="3000370" y="1628775"/>
              <a:chExt cx="2254170" cy="228600"/>
            </a:xfrm>
          </p:grpSpPr>
          <p:sp>
            <p:nvSpPr>
              <p:cNvPr id="439" name="Flowchart: Connector 438">
                <a:extLst>
                  <a:ext uri="{FF2B5EF4-FFF2-40B4-BE49-F238E27FC236}">
                    <a16:creationId xmlns:a16="http://schemas.microsoft.com/office/drawing/2014/main" id="{CF1162CC-4449-4A5A-8DBC-4B8A68ECF5CB}"/>
                  </a:ext>
                </a:extLst>
              </p:cNvPr>
              <p:cNvSpPr/>
              <p:nvPr/>
            </p:nvSpPr>
            <p:spPr>
              <a:xfrm>
                <a:off x="300037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40" name="Flowchart: Connector 439">
                <a:extLst>
                  <a:ext uri="{FF2B5EF4-FFF2-40B4-BE49-F238E27FC236}">
                    <a16:creationId xmlns:a16="http://schemas.microsoft.com/office/drawing/2014/main" id="{575AD484-E8DA-44B2-9465-927AB1EC90D5}"/>
                  </a:ext>
                </a:extLst>
              </p:cNvPr>
              <p:cNvSpPr/>
              <p:nvPr/>
            </p:nvSpPr>
            <p:spPr>
              <a:xfrm>
                <a:off x="3288043"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41" name="Flowchart: Connector 440">
                <a:extLst>
                  <a:ext uri="{FF2B5EF4-FFF2-40B4-BE49-F238E27FC236}">
                    <a16:creationId xmlns:a16="http://schemas.microsoft.com/office/drawing/2014/main" id="{6110707E-B394-4D48-A757-4B4CC1FF35E2}"/>
                  </a:ext>
                </a:extLst>
              </p:cNvPr>
              <p:cNvSpPr/>
              <p:nvPr/>
            </p:nvSpPr>
            <p:spPr>
              <a:xfrm>
                <a:off x="357571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42" name="Flowchart: Connector 441">
                <a:extLst>
                  <a:ext uri="{FF2B5EF4-FFF2-40B4-BE49-F238E27FC236}">
                    <a16:creationId xmlns:a16="http://schemas.microsoft.com/office/drawing/2014/main" id="{F42A48EB-1BC1-4209-A9E9-0608FC3D2ACA}"/>
                  </a:ext>
                </a:extLst>
              </p:cNvPr>
              <p:cNvSpPr/>
              <p:nvPr/>
            </p:nvSpPr>
            <p:spPr>
              <a:xfrm>
                <a:off x="387022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43" name="Flowchart: Connector 442">
                <a:extLst>
                  <a:ext uri="{FF2B5EF4-FFF2-40B4-BE49-F238E27FC236}">
                    <a16:creationId xmlns:a16="http://schemas.microsoft.com/office/drawing/2014/main" id="{E52F5708-40E9-491E-A11E-189F54C687AE}"/>
                  </a:ext>
                </a:extLst>
              </p:cNvPr>
              <p:cNvSpPr/>
              <p:nvPr/>
            </p:nvSpPr>
            <p:spPr>
              <a:xfrm>
                <a:off x="415957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44" name="Flowchart: Connector 443">
                <a:extLst>
                  <a:ext uri="{FF2B5EF4-FFF2-40B4-BE49-F238E27FC236}">
                    <a16:creationId xmlns:a16="http://schemas.microsoft.com/office/drawing/2014/main" id="{E7B8A392-B429-4EED-AA4E-B950E573C4AA}"/>
                  </a:ext>
                </a:extLst>
              </p:cNvPr>
              <p:cNvSpPr/>
              <p:nvPr/>
            </p:nvSpPr>
            <p:spPr>
              <a:xfrm>
                <a:off x="4447249"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45" name="Flowchart: Connector 444">
                <a:extLst>
                  <a:ext uri="{FF2B5EF4-FFF2-40B4-BE49-F238E27FC236}">
                    <a16:creationId xmlns:a16="http://schemas.microsoft.com/office/drawing/2014/main" id="{CF58C595-EA8B-4820-B80F-36DEC4DC9F63}"/>
                  </a:ext>
                </a:extLst>
              </p:cNvPr>
              <p:cNvSpPr/>
              <p:nvPr/>
            </p:nvSpPr>
            <p:spPr>
              <a:xfrm>
                <a:off x="4736584"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46" name="Flowchart: Connector 445">
                <a:extLst>
                  <a:ext uri="{FF2B5EF4-FFF2-40B4-BE49-F238E27FC236}">
                    <a16:creationId xmlns:a16="http://schemas.microsoft.com/office/drawing/2014/main" id="{6B64B053-E9AF-419B-A3AA-9AB27EF5B454}"/>
                  </a:ext>
                </a:extLst>
              </p:cNvPr>
              <p:cNvSpPr/>
              <p:nvPr/>
            </p:nvSpPr>
            <p:spPr>
              <a:xfrm>
                <a:off x="502594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447" name="Straight Connector 446">
                <a:extLst>
                  <a:ext uri="{FF2B5EF4-FFF2-40B4-BE49-F238E27FC236}">
                    <a16:creationId xmlns:a16="http://schemas.microsoft.com/office/drawing/2014/main" id="{E2AA70EF-40F5-4C3C-B93A-0672DC889A79}"/>
                  </a:ext>
                </a:extLst>
              </p:cNvPr>
              <p:cNvCxnSpPr>
                <a:stCxn id="440" idx="6"/>
                <a:endCxn id="441" idx="2"/>
              </p:cNvCxnSpPr>
              <p:nvPr/>
            </p:nvCxnSpPr>
            <p:spPr>
              <a:xfrm>
                <a:off x="3516643"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a:extLst>
                  <a:ext uri="{FF2B5EF4-FFF2-40B4-BE49-F238E27FC236}">
                    <a16:creationId xmlns:a16="http://schemas.microsoft.com/office/drawing/2014/main" id="{3D80111E-F047-4E32-AE87-31148F22B6D8}"/>
                  </a:ext>
                </a:extLst>
              </p:cNvPr>
              <p:cNvCxnSpPr>
                <a:stCxn id="439" idx="6"/>
                <a:endCxn id="440" idx="2"/>
              </p:cNvCxnSpPr>
              <p:nvPr/>
            </p:nvCxnSpPr>
            <p:spPr>
              <a:xfrm>
                <a:off x="3228970"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a:extLst>
                  <a:ext uri="{FF2B5EF4-FFF2-40B4-BE49-F238E27FC236}">
                    <a16:creationId xmlns:a16="http://schemas.microsoft.com/office/drawing/2014/main" id="{3FDEAD66-C666-4BA5-9C4C-14582C3E60E2}"/>
                  </a:ext>
                </a:extLst>
              </p:cNvPr>
              <p:cNvCxnSpPr>
                <a:stCxn id="441" idx="6"/>
                <a:endCxn id="442" idx="2"/>
              </p:cNvCxnSpPr>
              <p:nvPr/>
            </p:nvCxnSpPr>
            <p:spPr>
              <a:xfrm>
                <a:off x="3804316" y="1743075"/>
                <a:ext cx="65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a:extLst>
                  <a:ext uri="{FF2B5EF4-FFF2-40B4-BE49-F238E27FC236}">
                    <a16:creationId xmlns:a16="http://schemas.microsoft.com/office/drawing/2014/main" id="{3F5DBDC1-A331-4F03-AB02-FB5E860B40A0}"/>
                  </a:ext>
                </a:extLst>
              </p:cNvPr>
              <p:cNvCxnSpPr>
                <a:stCxn id="442" idx="6"/>
                <a:endCxn id="443" idx="2"/>
              </p:cNvCxnSpPr>
              <p:nvPr/>
            </p:nvCxnSpPr>
            <p:spPr>
              <a:xfrm>
                <a:off x="4098820"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a:extLst>
                  <a:ext uri="{FF2B5EF4-FFF2-40B4-BE49-F238E27FC236}">
                    <a16:creationId xmlns:a16="http://schemas.microsoft.com/office/drawing/2014/main" id="{B5DD7F5C-8870-4B0E-B259-89CC86F864F7}"/>
                  </a:ext>
                </a:extLst>
              </p:cNvPr>
              <p:cNvCxnSpPr>
                <a:stCxn id="443" idx="6"/>
                <a:endCxn id="444" idx="2"/>
              </p:cNvCxnSpPr>
              <p:nvPr/>
            </p:nvCxnSpPr>
            <p:spPr>
              <a:xfrm>
                <a:off x="4388176"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a:extLst>
                  <a:ext uri="{FF2B5EF4-FFF2-40B4-BE49-F238E27FC236}">
                    <a16:creationId xmlns:a16="http://schemas.microsoft.com/office/drawing/2014/main" id="{00C66ABE-B39E-495F-A313-B2957E33FEE2}"/>
                  </a:ext>
                </a:extLst>
              </p:cNvPr>
              <p:cNvCxnSpPr>
                <a:stCxn id="444" idx="6"/>
                <a:endCxn id="445" idx="2"/>
              </p:cNvCxnSpPr>
              <p:nvPr/>
            </p:nvCxnSpPr>
            <p:spPr>
              <a:xfrm>
                <a:off x="4675849" y="1743075"/>
                <a:ext cx="60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a:extLst>
                  <a:ext uri="{FF2B5EF4-FFF2-40B4-BE49-F238E27FC236}">
                    <a16:creationId xmlns:a16="http://schemas.microsoft.com/office/drawing/2014/main" id="{D71D68EF-8075-4396-B35A-F4E54AEA8ADA}"/>
                  </a:ext>
                </a:extLst>
              </p:cNvPr>
              <p:cNvCxnSpPr>
                <a:stCxn id="445" idx="6"/>
                <a:endCxn id="446" idx="2"/>
              </p:cNvCxnSpPr>
              <p:nvPr/>
            </p:nvCxnSpPr>
            <p:spPr>
              <a:xfrm>
                <a:off x="4965184"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5" name="Group 414">
              <a:extLst>
                <a:ext uri="{FF2B5EF4-FFF2-40B4-BE49-F238E27FC236}">
                  <a16:creationId xmlns:a16="http://schemas.microsoft.com/office/drawing/2014/main" id="{BC64043C-15B6-48F3-99DD-6DCDBBACF58E}"/>
                </a:ext>
              </a:extLst>
            </p:cNvPr>
            <p:cNvGrpSpPr/>
            <p:nvPr/>
          </p:nvGrpSpPr>
          <p:grpSpPr>
            <a:xfrm>
              <a:off x="3000370" y="1912829"/>
              <a:ext cx="2254170" cy="228600"/>
              <a:chOff x="3000370" y="1628775"/>
              <a:chExt cx="2254170" cy="228600"/>
            </a:xfrm>
          </p:grpSpPr>
          <p:sp>
            <p:nvSpPr>
              <p:cNvPr id="424" name="Flowchart: Connector 423">
                <a:extLst>
                  <a:ext uri="{FF2B5EF4-FFF2-40B4-BE49-F238E27FC236}">
                    <a16:creationId xmlns:a16="http://schemas.microsoft.com/office/drawing/2014/main" id="{280B64C2-1A61-4921-B705-1D474ACD3BBC}"/>
                  </a:ext>
                </a:extLst>
              </p:cNvPr>
              <p:cNvSpPr/>
              <p:nvPr/>
            </p:nvSpPr>
            <p:spPr>
              <a:xfrm>
                <a:off x="300037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25" name="Flowchart: Connector 424">
                <a:extLst>
                  <a:ext uri="{FF2B5EF4-FFF2-40B4-BE49-F238E27FC236}">
                    <a16:creationId xmlns:a16="http://schemas.microsoft.com/office/drawing/2014/main" id="{959588C6-08ED-4EB7-96C9-84095975C9D4}"/>
                  </a:ext>
                </a:extLst>
              </p:cNvPr>
              <p:cNvSpPr/>
              <p:nvPr/>
            </p:nvSpPr>
            <p:spPr>
              <a:xfrm>
                <a:off x="3288043"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26" name="Flowchart: Connector 425">
                <a:extLst>
                  <a:ext uri="{FF2B5EF4-FFF2-40B4-BE49-F238E27FC236}">
                    <a16:creationId xmlns:a16="http://schemas.microsoft.com/office/drawing/2014/main" id="{E993F4C2-CE2F-4798-846A-23A500594CB7}"/>
                  </a:ext>
                </a:extLst>
              </p:cNvPr>
              <p:cNvSpPr/>
              <p:nvPr/>
            </p:nvSpPr>
            <p:spPr>
              <a:xfrm>
                <a:off x="357571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27" name="Flowchart: Connector 426">
                <a:extLst>
                  <a:ext uri="{FF2B5EF4-FFF2-40B4-BE49-F238E27FC236}">
                    <a16:creationId xmlns:a16="http://schemas.microsoft.com/office/drawing/2014/main" id="{757D7324-BA70-45B3-8212-525C92FC8A5E}"/>
                  </a:ext>
                </a:extLst>
              </p:cNvPr>
              <p:cNvSpPr/>
              <p:nvPr/>
            </p:nvSpPr>
            <p:spPr>
              <a:xfrm>
                <a:off x="387022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28" name="Flowchart: Connector 427">
                <a:extLst>
                  <a:ext uri="{FF2B5EF4-FFF2-40B4-BE49-F238E27FC236}">
                    <a16:creationId xmlns:a16="http://schemas.microsoft.com/office/drawing/2014/main" id="{19F2DB75-B34E-4BE1-9603-BB3B091A277B}"/>
                  </a:ext>
                </a:extLst>
              </p:cNvPr>
              <p:cNvSpPr/>
              <p:nvPr/>
            </p:nvSpPr>
            <p:spPr>
              <a:xfrm>
                <a:off x="415957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29" name="Flowchart: Connector 428">
                <a:extLst>
                  <a:ext uri="{FF2B5EF4-FFF2-40B4-BE49-F238E27FC236}">
                    <a16:creationId xmlns:a16="http://schemas.microsoft.com/office/drawing/2014/main" id="{603779B4-0C38-4644-A7CF-2C7482411FCE}"/>
                  </a:ext>
                </a:extLst>
              </p:cNvPr>
              <p:cNvSpPr/>
              <p:nvPr/>
            </p:nvSpPr>
            <p:spPr>
              <a:xfrm>
                <a:off x="4447249"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30" name="Flowchart: Connector 429">
                <a:extLst>
                  <a:ext uri="{FF2B5EF4-FFF2-40B4-BE49-F238E27FC236}">
                    <a16:creationId xmlns:a16="http://schemas.microsoft.com/office/drawing/2014/main" id="{52EFE659-AB8C-4EE9-B7BE-A6FE879C581B}"/>
                  </a:ext>
                </a:extLst>
              </p:cNvPr>
              <p:cNvSpPr/>
              <p:nvPr/>
            </p:nvSpPr>
            <p:spPr>
              <a:xfrm>
                <a:off x="4736584"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31" name="Flowchart: Connector 430">
                <a:extLst>
                  <a:ext uri="{FF2B5EF4-FFF2-40B4-BE49-F238E27FC236}">
                    <a16:creationId xmlns:a16="http://schemas.microsoft.com/office/drawing/2014/main" id="{128DFCDE-8592-402C-85D2-389E87FB2D37}"/>
                  </a:ext>
                </a:extLst>
              </p:cNvPr>
              <p:cNvSpPr/>
              <p:nvPr/>
            </p:nvSpPr>
            <p:spPr>
              <a:xfrm>
                <a:off x="502594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432" name="Straight Connector 431">
                <a:extLst>
                  <a:ext uri="{FF2B5EF4-FFF2-40B4-BE49-F238E27FC236}">
                    <a16:creationId xmlns:a16="http://schemas.microsoft.com/office/drawing/2014/main" id="{D8E2C999-2C8A-457E-BF67-93040FD0B0A8}"/>
                  </a:ext>
                </a:extLst>
              </p:cNvPr>
              <p:cNvCxnSpPr>
                <a:stCxn id="425" idx="6"/>
                <a:endCxn id="426" idx="2"/>
              </p:cNvCxnSpPr>
              <p:nvPr/>
            </p:nvCxnSpPr>
            <p:spPr>
              <a:xfrm>
                <a:off x="3516643"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a:extLst>
                  <a:ext uri="{FF2B5EF4-FFF2-40B4-BE49-F238E27FC236}">
                    <a16:creationId xmlns:a16="http://schemas.microsoft.com/office/drawing/2014/main" id="{05125028-3B8A-48B5-AE88-DE5366E6BD8E}"/>
                  </a:ext>
                </a:extLst>
              </p:cNvPr>
              <p:cNvCxnSpPr>
                <a:stCxn id="424" idx="6"/>
                <a:endCxn id="425" idx="2"/>
              </p:cNvCxnSpPr>
              <p:nvPr/>
            </p:nvCxnSpPr>
            <p:spPr>
              <a:xfrm>
                <a:off x="3228970"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a:extLst>
                  <a:ext uri="{FF2B5EF4-FFF2-40B4-BE49-F238E27FC236}">
                    <a16:creationId xmlns:a16="http://schemas.microsoft.com/office/drawing/2014/main" id="{B1476FAE-41A7-4DA3-90A1-16333D48B09C}"/>
                  </a:ext>
                </a:extLst>
              </p:cNvPr>
              <p:cNvCxnSpPr>
                <a:stCxn id="426" idx="6"/>
                <a:endCxn id="427" idx="2"/>
              </p:cNvCxnSpPr>
              <p:nvPr/>
            </p:nvCxnSpPr>
            <p:spPr>
              <a:xfrm>
                <a:off x="3804316" y="1743075"/>
                <a:ext cx="65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a:extLst>
                  <a:ext uri="{FF2B5EF4-FFF2-40B4-BE49-F238E27FC236}">
                    <a16:creationId xmlns:a16="http://schemas.microsoft.com/office/drawing/2014/main" id="{B3280E9B-9E51-4FCE-B9D8-59578FDB1AAF}"/>
                  </a:ext>
                </a:extLst>
              </p:cNvPr>
              <p:cNvCxnSpPr>
                <a:stCxn id="427" idx="6"/>
                <a:endCxn id="428" idx="2"/>
              </p:cNvCxnSpPr>
              <p:nvPr/>
            </p:nvCxnSpPr>
            <p:spPr>
              <a:xfrm>
                <a:off x="4098820"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a:extLst>
                  <a:ext uri="{FF2B5EF4-FFF2-40B4-BE49-F238E27FC236}">
                    <a16:creationId xmlns:a16="http://schemas.microsoft.com/office/drawing/2014/main" id="{CF18B42D-3E8D-46AE-9EAA-1CD3A47BB3EC}"/>
                  </a:ext>
                </a:extLst>
              </p:cNvPr>
              <p:cNvCxnSpPr>
                <a:stCxn id="428" idx="6"/>
                <a:endCxn id="429" idx="2"/>
              </p:cNvCxnSpPr>
              <p:nvPr/>
            </p:nvCxnSpPr>
            <p:spPr>
              <a:xfrm>
                <a:off x="4388176"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a:extLst>
                  <a:ext uri="{FF2B5EF4-FFF2-40B4-BE49-F238E27FC236}">
                    <a16:creationId xmlns:a16="http://schemas.microsoft.com/office/drawing/2014/main" id="{6A207078-A0A2-4E2E-A452-AC9C5B811A00}"/>
                  </a:ext>
                </a:extLst>
              </p:cNvPr>
              <p:cNvCxnSpPr>
                <a:stCxn id="429" idx="6"/>
                <a:endCxn id="430" idx="2"/>
              </p:cNvCxnSpPr>
              <p:nvPr/>
            </p:nvCxnSpPr>
            <p:spPr>
              <a:xfrm>
                <a:off x="4675849" y="1743075"/>
                <a:ext cx="60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a:extLst>
                  <a:ext uri="{FF2B5EF4-FFF2-40B4-BE49-F238E27FC236}">
                    <a16:creationId xmlns:a16="http://schemas.microsoft.com/office/drawing/2014/main" id="{4F24363C-5152-4B85-9C99-646E4A397F83}"/>
                  </a:ext>
                </a:extLst>
              </p:cNvPr>
              <p:cNvCxnSpPr>
                <a:stCxn id="430" idx="6"/>
                <a:endCxn id="431" idx="2"/>
              </p:cNvCxnSpPr>
              <p:nvPr/>
            </p:nvCxnSpPr>
            <p:spPr>
              <a:xfrm>
                <a:off x="4965184"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16" name="Straight Connector 415">
              <a:extLst>
                <a:ext uri="{FF2B5EF4-FFF2-40B4-BE49-F238E27FC236}">
                  <a16:creationId xmlns:a16="http://schemas.microsoft.com/office/drawing/2014/main" id="{1015072E-BAA4-468A-A355-380D8EFD14DB}"/>
                </a:ext>
              </a:extLst>
            </p:cNvPr>
            <p:cNvCxnSpPr>
              <a:stCxn id="424" idx="0"/>
              <a:endCxn id="439" idx="4"/>
            </p:cNvCxnSpPr>
            <p:nvPr/>
          </p:nvCxnSpPr>
          <p:spPr>
            <a:xfrm flipV="1">
              <a:off x="311467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1C0940C5-BE0B-41C4-A875-F22EEC8BABD3}"/>
                </a:ext>
              </a:extLst>
            </p:cNvPr>
            <p:cNvCxnSpPr>
              <a:stCxn id="425" idx="0"/>
              <a:endCxn id="440" idx="4"/>
            </p:cNvCxnSpPr>
            <p:nvPr/>
          </p:nvCxnSpPr>
          <p:spPr>
            <a:xfrm flipV="1">
              <a:off x="3402343"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C4F51525-6EED-465F-9887-B7FB4B4F2ACD}"/>
                </a:ext>
              </a:extLst>
            </p:cNvPr>
            <p:cNvCxnSpPr>
              <a:stCxn id="426" idx="0"/>
              <a:endCxn id="441" idx="4"/>
            </p:cNvCxnSpPr>
            <p:nvPr/>
          </p:nvCxnSpPr>
          <p:spPr>
            <a:xfrm flipV="1">
              <a:off x="3690016"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a:extLst>
                <a:ext uri="{FF2B5EF4-FFF2-40B4-BE49-F238E27FC236}">
                  <a16:creationId xmlns:a16="http://schemas.microsoft.com/office/drawing/2014/main" id="{FDC34919-9A24-484F-9211-F58ECE296D24}"/>
                </a:ext>
              </a:extLst>
            </p:cNvPr>
            <p:cNvCxnSpPr>
              <a:stCxn id="427" idx="0"/>
              <a:endCxn id="442" idx="4"/>
            </p:cNvCxnSpPr>
            <p:nvPr/>
          </p:nvCxnSpPr>
          <p:spPr>
            <a:xfrm flipV="1">
              <a:off x="398452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a:extLst>
                <a:ext uri="{FF2B5EF4-FFF2-40B4-BE49-F238E27FC236}">
                  <a16:creationId xmlns:a16="http://schemas.microsoft.com/office/drawing/2014/main" id="{F9095AC0-A3C8-4077-A7B2-A2394D82540D}"/>
                </a:ext>
              </a:extLst>
            </p:cNvPr>
            <p:cNvCxnSpPr>
              <a:stCxn id="428" idx="0"/>
              <a:endCxn id="443" idx="4"/>
            </p:cNvCxnSpPr>
            <p:nvPr/>
          </p:nvCxnSpPr>
          <p:spPr>
            <a:xfrm flipV="1">
              <a:off x="4273876"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a:extLst>
                <a:ext uri="{FF2B5EF4-FFF2-40B4-BE49-F238E27FC236}">
                  <a16:creationId xmlns:a16="http://schemas.microsoft.com/office/drawing/2014/main" id="{272E245B-6596-4141-9652-157724D3A900}"/>
                </a:ext>
              </a:extLst>
            </p:cNvPr>
            <p:cNvCxnSpPr>
              <a:stCxn id="429" idx="0"/>
              <a:endCxn id="444" idx="4"/>
            </p:cNvCxnSpPr>
            <p:nvPr/>
          </p:nvCxnSpPr>
          <p:spPr>
            <a:xfrm flipV="1">
              <a:off x="4561549"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284BA13B-CE25-433A-B94D-CE642DC19D39}"/>
                </a:ext>
              </a:extLst>
            </p:cNvPr>
            <p:cNvCxnSpPr>
              <a:stCxn id="430" idx="0"/>
              <a:endCxn id="445" idx="4"/>
            </p:cNvCxnSpPr>
            <p:nvPr/>
          </p:nvCxnSpPr>
          <p:spPr>
            <a:xfrm flipV="1">
              <a:off x="4850884"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BE22264C-EAAB-4E03-A38B-0B5736C673F7}"/>
                </a:ext>
              </a:extLst>
            </p:cNvPr>
            <p:cNvCxnSpPr>
              <a:stCxn id="431" idx="0"/>
              <a:endCxn id="446" idx="4"/>
            </p:cNvCxnSpPr>
            <p:nvPr/>
          </p:nvCxnSpPr>
          <p:spPr>
            <a:xfrm flipV="1">
              <a:off x="514024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9" name="Flowchart: Connector 398">
            <a:extLst>
              <a:ext uri="{FF2B5EF4-FFF2-40B4-BE49-F238E27FC236}">
                <a16:creationId xmlns:a16="http://schemas.microsoft.com/office/drawing/2014/main" id="{2594B680-6051-4F2E-B79B-8E5CC0AAAA41}"/>
              </a:ext>
            </a:extLst>
          </p:cNvPr>
          <p:cNvSpPr/>
          <p:nvPr/>
        </p:nvSpPr>
        <p:spPr>
          <a:xfrm>
            <a:off x="2636214" y="4905545"/>
            <a:ext cx="171450" cy="17145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00" name="Flowchart: Connector 399">
            <a:extLst>
              <a:ext uri="{FF2B5EF4-FFF2-40B4-BE49-F238E27FC236}">
                <a16:creationId xmlns:a16="http://schemas.microsoft.com/office/drawing/2014/main" id="{750E2009-CD6B-41B0-8FCD-DA7160079AF3}"/>
              </a:ext>
            </a:extLst>
          </p:cNvPr>
          <p:cNvSpPr/>
          <p:nvPr/>
        </p:nvSpPr>
        <p:spPr>
          <a:xfrm>
            <a:off x="2851969" y="4905545"/>
            <a:ext cx="171450" cy="17145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01" name="Flowchart: Connector 400">
            <a:extLst>
              <a:ext uri="{FF2B5EF4-FFF2-40B4-BE49-F238E27FC236}">
                <a16:creationId xmlns:a16="http://schemas.microsoft.com/office/drawing/2014/main" id="{13616971-93CD-4232-991F-F59C2CB50A7A}"/>
              </a:ext>
            </a:extLst>
          </p:cNvPr>
          <p:cNvSpPr/>
          <p:nvPr/>
        </p:nvSpPr>
        <p:spPr>
          <a:xfrm>
            <a:off x="3067723" y="4905545"/>
            <a:ext cx="171450" cy="17145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02" name="Flowchart: Connector 401">
            <a:extLst>
              <a:ext uri="{FF2B5EF4-FFF2-40B4-BE49-F238E27FC236}">
                <a16:creationId xmlns:a16="http://schemas.microsoft.com/office/drawing/2014/main" id="{F9BF6A03-5F9E-43CD-A109-908A7FB2AC80}"/>
              </a:ext>
            </a:extLst>
          </p:cNvPr>
          <p:cNvSpPr/>
          <p:nvPr/>
        </p:nvSpPr>
        <p:spPr>
          <a:xfrm>
            <a:off x="3288601" y="4905545"/>
            <a:ext cx="171450" cy="17145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03" name="Flowchart: Connector 402">
            <a:extLst>
              <a:ext uri="{FF2B5EF4-FFF2-40B4-BE49-F238E27FC236}">
                <a16:creationId xmlns:a16="http://schemas.microsoft.com/office/drawing/2014/main" id="{25158F4B-2974-47F1-A03D-6DA293A7D067}"/>
              </a:ext>
            </a:extLst>
          </p:cNvPr>
          <p:cNvSpPr/>
          <p:nvPr/>
        </p:nvSpPr>
        <p:spPr>
          <a:xfrm>
            <a:off x="3505618" y="4905545"/>
            <a:ext cx="171450" cy="17145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04" name="Flowchart: Connector 403">
            <a:extLst>
              <a:ext uri="{FF2B5EF4-FFF2-40B4-BE49-F238E27FC236}">
                <a16:creationId xmlns:a16="http://schemas.microsoft.com/office/drawing/2014/main" id="{66FBF658-02C9-4492-83D5-268DD2EDE9E4}"/>
              </a:ext>
            </a:extLst>
          </p:cNvPr>
          <p:cNvSpPr/>
          <p:nvPr/>
        </p:nvSpPr>
        <p:spPr>
          <a:xfrm>
            <a:off x="3721373" y="4905545"/>
            <a:ext cx="171450" cy="17145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05" name="Flowchart: Connector 404">
            <a:extLst>
              <a:ext uri="{FF2B5EF4-FFF2-40B4-BE49-F238E27FC236}">
                <a16:creationId xmlns:a16="http://schemas.microsoft.com/office/drawing/2014/main" id="{BA616A78-658F-4603-BFEA-70C818937E22}"/>
              </a:ext>
            </a:extLst>
          </p:cNvPr>
          <p:cNvSpPr/>
          <p:nvPr/>
        </p:nvSpPr>
        <p:spPr>
          <a:xfrm>
            <a:off x="3938374" y="4905545"/>
            <a:ext cx="171450" cy="171450"/>
          </a:xfrm>
          <a:prstGeom prst="flowChartConnector">
            <a:avLst/>
          </a:prstGeom>
          <a:solidFill>
            <a:srgbClr val="FFC000"/>
          </a:solidFill>
          <a:ln w="127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06" name="Flowchart: Connector 405">
            <a:extLst>
              <a:ext uri="{FF2B5EF4-FFF2-40B4-BE49-F238E27FC236}">
                <a16:creationId xmlns:a16="http://schemas.microsoft.com/office/drawing/2014/main" id="{495F4571-50A7-44F5-8386-CB0551538C25}"/>
              </a:ext>
            </a:extLst>
          </p:cNvPr>
          <p:cNvSpPr/>
          <p:nvPr/>
        </p:nvSpPr>
        <p:spPr>
          <a:xfrm>
            <a:off x="4155391" y="4905545"/>
            <a:ext cx="171450" cy="17145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407" name="Straight Connector 406">
            <a:extLst>
              <a:ext uri="{FF2B5EF4-FFF2-40B4-BE49-F238E27FC236}">
                <a16:creationId xmlns:a16="http://schemas.microsoft.com/office/drawing/2014/main" id="{E43715DB-C937-4247-A84C-C27FE0CFBA1A}"/>
              </a:ext>
            </a:extLst>
          </p:cNvPr>
          <p:cNvCxnSpPr>
            <a:stCxn id="400" idx="6"/>
            <a:endCxn id="401" idx="2"/>
          </p:cNvCxnSpPr>
          <p:nvPr/>
        </p:nvCxnSpPr>
        <p:spPr>
          <a:xfrm>
            <a:off x="3023419" y="4991270"/>
            <a:ext cx="44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77B1B220-8BC3-4F22-ABBC-E62BBAD49CE8}"/>
              </a:ext>
            </a:extLst>
          </p:cNvPr>
          <p:cNvCxnSpPr>
            <a:stCxn id="399" idx="6"/>
            <a:endCxn id="400" idx="2"/>
          </p:cNvCxnSpPr>
          <p:nvPr/>
        </p:nvCxnSpPr>
        <p:spPr>
          <a:xfrm>
            <a:off x="2807664" y="4991270"/>
            <a:ext cx="44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a:extLst>
              <a:ext uri="{FF2B5EF4-FFF2-40B4-BE49-F238E27FC236}">
                <a16:creationId xmlns:a16="http://schemas.microsoft.com/office/drawing/2014/main" id="{77A4722E-06B9-4D2C-990B-E5C07837B33A}"/>
              </a:ext>
            </a:extLst>
          </p:cNvPr>
          <p:cNvCxnSpPr>
            <a:stCxn id="401" idx="6"/>
            <a:endCxn id="402" idx="2"/>
          </p:cNvCxnSpPr>
          <p:nvPr/>
        </p:nvCxnSpPr>
        <p:spPr>
          <a:xfrm>
            <a:off x="3239173" y="4991270"/>
            <a:ext cx="494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a16="http://schemas.microsoft.com/office/drawing/2014/main" id="{77C49C29-48B5-45F9-9F51-CE3ADE110DB8}"/>
              </a:ext>
            </a:extLst>
          </p:cNvPr>
          <p:cNvCxnSpPr>
            <a:stCxn id="402" idx="6"/>
            <a:endCxn id="403" idx="2"/>
          </p:cNvCxnSpPr>
          <p:nvPr/>
        </p:nvCxnSpPr>
        <p:spPr>
          <a:xfrm>
            <a:off x="3460051" y="4991270"/>
            <a:ext cx="455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809B2D44-36FF-4940-A699-A63A0D588BE3}"/>
              </a:ext>
            </a:extLst>
          </p:cNvPr>
          <p:cNvCxnSpPr>
            <a:stCxn id="403" idx="6"/>
            <a:endCxn id="404" idx="2"/>
          </p:cNvCxnSpPr>
          <p:nvPr/>
        </p:nvCxnSpPr>
        <p:spPr>
          <a:xfrm>
            <a:off x="3677068" y="4991270"/>
            <a:ext cx="44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a:extLst>
              <a:ext uri="{FF2B5EF4-FFF2-40B4-BE49-F238E27FC236}">
                <a16:creationId xmlns:a16="http://schemas.microsoft.com/office/drawing/2014/main" id="{D75FA41D-EE46-474E-B9AD-FFC978A3CE63}"/>
              </a:ext>
            </a:extLst>
          </p:cNvPr>
          <p:cNvCxnSpPr>
            <a:stCxn id="404" idx="6"/>
            <a:endCxn id="405" idx="2"/>
          </p:cNvCxnSpPr>
          <p:nvPr/>
        </p:nvCxnSpPr>
        <p:spPr>
          <a:xfrm>
            <a:off x="3892823" y="4991270"/>
            <a:ext cx="455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55159569-148A-4F26-8CE1-213B466718BC}"/>
              </a:ext>
            </a:extLst>
          </p:cNvPr>
          <p:cNvCxnSpPr>
            <a:stCxn id="405" idx="6"/>
            <a:endCxn id="406" idx="2"/>
          </p:cNvCxnSpPr>
          <p:nvPr/>
        </p:nvCxnSpPr>
        <p:spPr>
          <a:xfrm>
            <a:off x="4109824" y="4991270"/>
            <a:ext cx="455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5" name="Group 374">
            <a:extLst>
              <a:ext uri="{FF2B5EF4-FFF2-40B4-BE49-F238E27FC236}">
                <a16:creationId xmlns:a16="http://schemas.microsoft.com/office/drawing/2014/main" id="{91B6AF54-A484-444A-88AA-7E5F03C77368}"/>
              </a:ext>
            </a:extLst>
          </p:cNvPr>
          <p:cNvGrpSpPr/>
          <p:nvPr/>
        </p:nvGrpSpPr>
        <p:grpSpPr>
          <a:xfrm>
            <a:off x="2636214" y="5118586"/>
            <a:ext cx="1690627" cy="171450"/>
            <a:chOff x="3000370" y="1628775"/>
            <a:chExt cx="2254170" cy="228600"/>
          </a:xfrm>
        </p:grpSpPr>
        <p:sp>
          <p:nvSpPr>
            <p:cNvPr id="384" name="Flowchart: Connector 383">
              <a:extLst>
                <a:ext uri="{FF2B5EF4-FFF2-40B4-BE49-F238E27FC236}">
                  <a16:creationId xmlns:a16="http://schemas.microsoft.com/office/drawing/2014/main" id="{49565225-85DD-4A35-8363-F019E793D167}"/>
                </a:ext>
              </a:extLst>
            </p:cNvPr>
            <p:cNvSpPr/>
            <p:nvPr/>
          </p:nvSpPr>
          <p:spPr>
            <a:xfrm>
              <a:off x="300037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85" name="Flowchart: Connector 384">
              <a:extLst>
                <a:ext uri="{FF2B5EF4-FFF2-40B4-BE49-F238E27FC236}">
                  <a16:creationId xmlns:a16="http://schemas.microsoft.com/office/drawing/2014/main" id="{B2731D97-776B-4FC8-988A-988820D76CAE}"/>
                </a:ext>
              </a:extLst>
            </p:cNvPr>
            <p:cNvSpPr/>
            <p:nvPr/>
          </p:nvSpPr>
          <p:spPr>
            <a:xfrm>
              <a:off x="3288043"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86" name="Flowchart: Connector 385">
              <a:extLst>
                <a:ext uri="{FF2B5EF4-FFF2-40B4-BE49-F238E27FC236}">
                  <a16:creationId xmlns:a16="http://schemas.microsoft.com/office/drawing/2014/main" id="{7A826CD7-5F1A-4728-8E39-0BC0CDE2DE3C}"/>
                </a:ext>
              </a:extLst>
            </p:cNvPr>
            <p:cNvSpPr/>
            <p:nvPr/>
          </p:nvSpPr>
          <p:spPr>
            <a:xfrm>
              <a:off x="357571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87" name="Flowchart: Connector 386">
              <a:extLst>
                <a:ext uri="{FF2B5EF4-FFF2-40B4-BE49-F238E27FC236}">
                  <a16:creationId xmlns:a16="http://schemas.microsoft.com/office/drawing/2014/main" id="{D90419C2-05A0-4FA5-94DC-D29384A547FD}"/>
                </a:ext>
              </a:extLst>
            </p:cNvPr>
            <p:cNvSpPr/>
            <p:nvPr/>
          </p:nvSpPr>
          <p:spPr>
            <a:xfrm>
              <a:off x="387022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88" name="Flowchart: Connector 387">
              <a:extLst>
                <a:ext uri="{FF2B5EF4-FFF2-40B4-BE49-F238E27FC236}">
                  <a16:creationId xmlns:a16="http://schemas.microsoft.com/office/drawing/2014/main" id="{030779E9-A33A-4EF2-855C-D57CAEC28CEF}"/>
                </a:ext>
              </a:extLst>
            </p:cNvPr>
            <p:cNvSpPr/>
            <p:nvPr/>
          </p:nvSpPr>
          <p:spPr>
            <a:xfrm>
              <a:off x="415957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89" name="Flowchart: Connector 388">
              <a:extLst>
                <a:ext uri="{FF2B5EF4-FFF2-40B4-BE49-F238E27FC236}">
                  <a16:creationId xmlns:a16="http://schemas.microsoft.com/office/drawing/2014/main" id="{3DC5B4F5-F3BD-4277-9D4C-85EE5823B77C}"/>
                </a:ext>
              </a:extLst>
            </p:cNvPr>
            <p:cNvSpPr/>
            <p:nvPr/>
          </p:nvSpPr>
          <p:spPr>
            <a:xfrm>
              <a:off x="4447249"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90" name="Flowchart: Connector 389">
              <a:extLst>
                <a:ext uri="{FF2B5EF4-FFF2-40B4-BE49-F238E27FC236}">
                  <a16:creationId xmlns:a16="http://schemas.microsoft.com/office/drawing/2014/main" id="{51C70406-FAC6-49E5-8034-2B8EBEA10322}"/>
                </a:ext>
              </a:extLst>
            </p:cNvPr>
            <p:cNvSpPr/>
            <p:nvPr/>
          </p:nvSpPr>
          <p:spPr>
            <a:xfrm>
              <a:off x="4736584"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91" name="Flowchart: Connector 390">
              <a:extLst>
                <a:ext uri="{FF2B5EF4-FFF2-40B4-BE49-F238E27FC236}">
                  <a16:creationId xmlns:a16="http://schemas.microsoft.com/office/drawing/2014/main" id="{62E0ED4E-29A2-4226-91BC-6A4388BF91A3}"/>
                </a:ext>
              </a:extLst>
            </p:cNvPr>
            <p:cNvSpPr/>
            <p:nvPr/>
          </p:nvSpPr>
          <p:spPr>
            <a:xfrm>
              <a:off x="502594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392" name="Straight Connector 391">
              <a:extLst>
                <a:ext uri="{FF2B5EF4-FFF2-40B4-BE49-F238E27FC236}">
                  <a16:creationId xmlns:a16="http://schemas.microsoft.com/office/drawing/2014/main" id="{4EB17E35-1D02-404F-BD94-4F9017362904}"/>
                </a:ext>
              </a:extLst>
            </p:cNvPr>
            <p:cNvCxnSpPr>
              <a:stCxn id="385" idx="6"/>
              <a:endCxn id="386" idx="2"/>
            </p:cNvCxnSpPr>
            <p:nvPr/>
          </p:nvCxnSpPr>
          <p:spPr>
            <a:xfrm>
              <a:off x="3516643"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F5006097-2865-4BB7-8870-6491C924BF8D}"/>
                </a:ext>
              </a:extLst>
            </p:cNvPr>
            <p:cNvCxnSpPr>
              <a:stCxn id="384" idx="6"/>
              <a:endCxn id="385" idx="2"/>
            </p:cNvCxnSpPr>
            <p:nvPr/>
          </p:nvCxnSpPr>
          <p:spPr>
            <a:xfrm>
              <a:off x="3228970"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E5E914A3-93E3-41FB-A9BC-4C98570B05C7}"/>
                </a:ext>
              </a:extLst>
            </p:cNvPr>
            <p:cNvCxnSpPr>
              <a:stCxn id="386" idx="6"/>
              <a:endCxn id="387" idx="2"/>
            </p:cNvCxnSpPr>
            <p:nvPr/>
          </p:nvCxnSpPr>
          <p:spPr>
            <a:xfrm>
              <a:off x="3804316" y="1743075"/>
              <a:ext cx="65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id="{E6B7A980-0115-41B8-99EE-A1D97F465682}"/>
                </a:ext>
              </a:extLst>
            </p:cNvPr>
            <p:cNvCxnSpPr>
              <a:stCxn id="387" idx="6"/>
              <a:endCxn id="388" idx="2"/>
            </p:cNvCxnSpPr>
            <p:nvPr/>
          </p:nvCxnSpPr>
          <p:spPr>
            <a:xfrm>
              <a:off x="4098820"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F5198E7C-D64E-49B9-A158-C3A462F7D6CD}"/>
                </a:ext>
              </a:extLst>
            </p:cNvPr>
            <p:cNvCxnSpPr>
              <a:stCxn id="388" idx="6"/>
              <a:endCxn id="389" idx="2"/>
            </p:cNvCxnSpPr>
            <p:nvPr/>
          </p:nvCxnSpPr>
          <p:spPr>
            <a:xfrm>
              <a:off x="4388176"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3BFA4884-705A-4C32-BF16-0F1DB154DFD0}"/>
                </a:ext>
              </a:extLst>
            </p:cNvPr>
            <p:cNvCxnSpPr>
              <a:stCxn id="389" idx="6"/>
              <a:endCxn id="390" idx="2"/>
            </p:cNvCxnSpPr>
            <p:nvPr/>
          </p:nvCxnSpPr>
          <p:spPr>
            <a:xfrm>
              <a:off x="4675849" y="1743075"/>
              <a:ext cx="60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879DAFD5-D03C-443C-9F64-428CA5CA8538}"/>
                </a:ext>
              </a:extLst>
            </p:cNvPr>
            <p:cNvCxnSpPr>
              <a:stCxn id="390" idx="6"/>
              <a:endCxn id="391" idx="2"/>
            </p:cNvCxnSpPr>
            <p:nvPr/>
          </p:nvCxnSpPr>
          <p:spPr>
            <a:xfrm>
              <a:off x="4965184"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76" name="Straight Connector 375">
            <a:extLst>
              <a:ext uri="{FF2B5EF4-FFF2-40B4-BE49-F238E27FC236}">
                <a16:creationId xmlns:a16="http://schemas.microsoft.com/office/drawing/2014/main" id="{56FB963A-0B50-476A-A41E-43863E7D754F}"/>
              </a:ext>
            </a:extLst>
          </p:cNvPr>
          <p:cNvCxnSpPr>
            <a:stCxn id="384" idx="0"/>
            <a:endCxn id="399" idx="4"/>
          </p:cNvCxnSpPr>
          <p:nvPr/>
        </p:nvCxnSpPr>
        <p:spPr>
          <a:xfrm flipV="1">
            <a:off x="2721939" y="5076995"/>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70A0F404-B744-4BBE-A3B8-48D34E7CDD2A}"/>
              </a:ext>
            </a:extLst>
          </p:cNvPr>
          <p:cNvCxnSpPr>
            <a:stCxn id="385" idx="0"/>
            <a:endCxn id="400" idx="4"/>
          </p:cNvCxnSpPr>
          <p:nvPr/>
        </p:nvCxnSpPr>
        <p:spPr>
          <a:xfrm flipV="1">
            <a:off x="2937694" y="5076995"/>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1DAE7E2F-B42E-4F8D-BDDD-561822FEAE07}"/>
              </a:ext>
            </a:extLst>
          </p:cNvPr>
          <p:cNvCxnSpPr>
            <a:stCxn id="386" idx="0"/>
            <a:endCxn id="401" idx="4"/>
          </p:cNvCxnSpPr>
          <p:nvPr/>
        </p:nvCxnSpPr>
        <p:spPr>
          <a:xfrm flipV="1">
            <a:off x="3153448" y="5076995"/>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49673183-09CF-4F29-8A80-B56D2A72D00B}"/>
              </a:ext>
            </a:extLst>
          </p:cNvPr>
          <p:cNvCxnSpPr>
            <a:stCxn id="387" idx="0"/>
            <a:endCxn id="402" idx="4"/>
          </p:cNvCxnSpPr>
          <p:nvPr/>
        </p:nvCxnSpPr>
        <p:spPr>
          <a:xfrm flipV="1">
            <a:off x="3374326" y="5076995"/>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6AE1A771-C67A-400B-9305-C21C57E995FE}"/>
              </a:ext>
            </a:extLst>
          </p:cNvPr>
          <p:cNvCxnSpPr>
            <a:stCxn id="388" idx="0"/>
            <a:endCxn id="403" idx="4"/>
          </p:cNvCxnSpPr>
          <p:nvPr/>
        </p:nvCxnSpPr>
        <p:spPr>
          <a:xfrm flipV="1">
            <a:off x="3591343" y="5076995"/>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AF7A7942-BCD0-4FF8-9CBA-1E1DF8D60B1D}"/>
              </a:ext>
            </a:extLst>
          </p:cNvPr>
          <p:cNvCxnSpPr>
            <a:stCxn id="389" idx="0"/>
            <a:endCxn id="404" idx="4"/>
          </p:cNvCxnSpPr>
          <p:nvPr/>
        </p:nvCxnSpPr>
        <p:spPr>
          <a:xfrm flipV="1">
            <a:off x="3807098" y="5076995"/>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B9BA93C3-6B7A-429F-8BB2-84F8FEC66F78}"/>
              </a:ext>
            </a:extLst>
          </p:cNvPr>
          <p:cNvCxnSpPr>
            <a:stCxn id="390" idx="0"/>
            <a:endCxn id="405" idx="4"/>
          </p:cNvCxnSpPr>
          <p:nvPr/>
        </p:nvCxnSpPr>
        <p:spPr>
          <a:xfrm flipV="1">
            <a:off x="4024099" y="5076995"/>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72A1ECA1-8744-4F6A-9CDA-1A2B204EE37B}"/>
              </a:ext>
            </a:extLst>
          </p:cNvPr>
          <p:cNvCxnSpPr>
            <a:stCxn id="391" idx="0"/>
            <a:endCxn id="406" idx="4"/>
          </p:cNvCxnSpPr>
          <p:nvPr/>
        </p:nvCxnSpPr>
        <p:spPr>
          <a:xfrm flipV="1">
            <a:off x="4241116" y="5076995"/>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65DBD563-4A87-4AEB-A8BC-CF34C37CFFFB}"/>
              </a:ext>
            </a:extLst>
          </p:cNvPr>
          <p:cNvCxnSpPr>
            <a:cxnSpLocks/>
            <a:stCxn id="399" idx="0"/>
            <a:endCxn id="424" idx="4"/>
          </p:cNvCxnSpPr>
          <p:nvPr/>
        </p:nvCxnSpPr>
        <p:spPr>
          <a:xfrm flipV="1">
            <a:off x="2721939" y="4863956"/>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0B3D1C75-1299-44F5-B9B5-276EE0EFEDA3}"/>
              </a:ext>
            </a:extLst>
          </p:cNvPr>
          <p:cNvCxnSpPr>
            <a:cxnSpLocks/>
            <a:stCxn id="400" idx="0"/>
            <a:endCxn id="425" idx="4"/>
          </p:cNvCxnSpPr>
          <p:nvPr/>
        </p:nvCxnSpPr>
        <p:spPr>
          <a:xfrm flipV="1">
            <a:off x="2937694" y="4863956"/>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F1742BA6-8D8D-45F8-A22B-90D382609D1A}"/>
              </a:ext>
            </a:extLst>
          </p:cNvPr>
          <p:cNvCxnSpPr>
            <a:cxnSpLocks/>
            <a:stCxn id="402" idx="0"/>
            <a:endCxn id="427" idx="4"/>
          </p:cNvCxnSpPr>
          <p:nvPr/>
        </p:nvCxnSpPr>
        <p:spPr>
          <a:xfrm flipV="1">
            <a:off x="3374326" y="4863956"/>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2D4BDF55-E253-4004-B748-DBD4A40F8A20}"/>
              </a:ext>
            </a:extLst>
          </p:cNvPr>
          <p:cNvCxnSpPr>
            <a:cxnSpLocks/>
            <a:stCxn id="401" idx="0"/>
            <a:endCxn id="426" idx="4"/>
          </p:cNvCxnSpPr>
          <p:nvPr/>
        </p:nvCxnSpPr>
        <p:spPr>
          <a:xfrm flipV="1">
            <a:off x="3153448" y="4863956"/>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2D65755B-6766-4813-8765-A45D87BCEB67}"/>
              </a:ext>
            </a:extLst>
          </p:cNvPr>
          <p:cNvCxnSpPr>
            <a:stCxn id="403" idx="0"/>
            <a:endCxn id="428" idx="4"/>
          </p:cNvCxnSpPr>
          <p:nvPr/>
        </p:nvCxnSpPr>
        <p:spPr>
          <a:xfrm flipV="1">
            <a:off x="3591343" y="4863956"/>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D4890853-FA01-43D8-826C-E85646730DAF}"/>
              </a:ext>
            </a:extLst>
          </p:cNvPr>
          <p:cNvCxnSpPr>
            <a:cxnSpLocks/>
            <a:stCxn id="404" idx="0"/>
            <a:endCxn id="429" idx="4"/>
          </p:cNvCxnSpPr>
          <p:nvPr/>
        </p:nvCxnSpPr>
        <p:spPr>
          <a:xfrm flipV="1">
            <a:off x="3807098" y="4863956"/>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8D971DC0-F47F-4BE6-BAB1-6CE859CAFF09}"/>
              </a:ext>
            </a:extLst>
          </p:cNvPr>
          <p:cNvCxnSpPr>
            <a:cxnSpLocks/>
            <a:stCxn id="405" idx="0"/>
            <a:endCxn id="430" idx="4"/>
          </p:cNvCxnSpPr>
          <p:nvPr/>
        </p:nvCxnSpPr>
        <p:spPr>
          <a:xfrm flipV="1">
            <a:off x="4024099" y="4863956"/>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94F4D499-3F59-454A-9A95-5B3193102E6D}"/>
              </a:ext>
            </a:extLst>
          </p:cNvPr>
          <p:cNvCxnSpPr>
            <a:cxnSpLocks/>
            <a:stCxn id="406" idx="0"/>
            <a:endCxn id="431" idx="4"/>
          </p:cNvCxnSpPr>
          <p:nvPr/>
        </p:nvCxnSpPr>
        <p:spPr>
          <a:xfrm flipV="1">
            <a:off x="4241116" y="4863956"/>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5" name="Group 264">
            <a:extLst>
              <a:ext uri="{FF2B5EF4-FFF2-40B4-BE49-F238E27FC236}">
                <a16:creationId xmlns:a16="http://schemas.microsoft.com/office/drawing/2014/main" id="{2F4194D7-169C-4FFA-B2B6-91BE91ACC23F}"/>
              </a:ext>
            </a:extLst>
          </p:cNvPr>
          <p:cNvGrpSpPr/>
          <p:nvPr/>
        </p:nvGrpSpPr>
        <p:grpSpPr>
          <a:xfrm>
            <a:off x="2636214" y="5327169"/>
            <a:ext cx="1690627" cy="810571"/>
            <a:chOff x="3000370" y="843915"/>
            <a:chExt cx="2254170" cy="1080761"/>
          </a:xfrm>
        </p:grpSpPr>
        <p:grpSp>
          <p:nvGrpSpPr>
            <p:cNvPr id="274" name="Group 273">
              <a:extLst>
                <a:ext uri="{FF2B5EF4-FFF2-40B4-BE49-F238E27FC236}">
                  <a16:creationId xmlns:a16="http://schemas.microsoft.com/office/drawing/2014/main" id="{359976DB-14B5-437A-943E-8EDB895EED38}"/>
                </a:ext>
              </a:extLst>
            </p:cNvPr>
            <p:cNvGrpSpPr/>
            <p:nvPr/>
          </p:nvGrpSpPr>
          <p:grpSpPr>
            <a:xfrm>
              <a:off x="3000370" y="843915"/>
              <a:ext cx="2254170" cy="512654"/>
              <a:chOff x="3000370" y="1628775"/>
              <a:chExt cx="2254170" cy="512654"/>
            </a:xfrm>
          </p:grpSpPr>
          <p:grpSp>
            <p:nvGrpSpPr>
              <p:cNvPr id="324" name="Group 323">
                <a:extLst>
                  <a:ext uri="{FF2B5EF4-FFF2-40B4-BE49-F238E27FC236}">
                    <a16:creationId xmlns:a16="http://schemas.microsoft.com/office/drawing/2014/main" id="{9E46B131-B6D8-4601-B213-08B43EEBC18D}"/>
                  </a:ext>
                </a:extLst>
              </p:cNvPr>
              <p:cNvGrpSpPr/>
              <p:nvPr/>
            </p:nvGrpSpPr>
            <p:grpSpPr>
              <a:xfrm>
                <a:off x="3000370" y="1628775"/>
                <a:ext cx="2254170" cy="228600"/>
                <a:chOff x="3000370" y="1628775"/>
                <a:chExt cx="2254170" cy="228600"/>
              </a:xfrm>
            </p:grpSpPr>
            <p:sp>
              <p:nvSpPr>
                <p:cNvPr id="349" name="Flowchart: Connector 348">
                  <a:extLst>
                    <a:ext uri="{FF2B5EF4-FFF2-40B4-BE49-F238E27FC236}">
                      <a16:creationId xmlns:a16="http://schemas.microsoft.com/office/drawing/2014/main" id="{C29A8384-C4CF-4EB9-88D9-A84B09F2886E}"/>
                    </a:ext>
                  </a:extLst>
                </p:cNvPr>
                <p:cNvSpPr/>
                <p:nvPr/>
              </p:nvSpPr>
              <p:spPr>
                <a:xfrm>
                  <a:off x="300037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50" name="Flowchart: Connector 349">
                  <a:extLst>
                    <a:ext uri="{FF2B5EF4-FFF2-40B4-BE49-F238E27FC236}">
                      <a16:creationId xmlns:a16="http://schemas.microsoft.com/office/drawing/2014/main" id="{E6200A82-3463-4EA6-958F-AEA8F429EE78}"/>
                    </a:ext>
                  </a:extLst>
                </p:cNvPr>
                <p:cNvSpPr/>
                <p:nvPr/>
              </p:nvSpPr>
              <p:spPr>
                <a:xfrm>
                  <a:off x="3288043"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51" name="Flowchart: Connector 350">
                  <a:extLst>
                    <a:ext uri="{FF2B5EF4-FFF2-40B4-BE49-F238E27FC236}">
                      <a16:creationId xmlns:a16="http://schemas.microsoft.com/office/drawing/2014/main" id="{95B90086-CE40-44EB-8E6A-FBCEE0FC4AA8}"/>
                    </a:ext>
                  </a:extLst>
                </p:cNvPr>
                <p:cNvSpPr/>
                <p:nvPr/>
              </p:nvSpPr>
              <p:spPr>
                <a:xfrm>
                  <a:off x="357571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52" name="Flowchart: Connector 351">
                  <a:extLst>
                    <a:ext uri="{FF2B5EF4-FFF2-40B4-BE49-F238E27FC236}">
                      <a16:creationId xmlns:a16="http://schemas.microsoft.com/office/drawing/2014/main" id="{86F8D506-BE58-496D-8678-67F16F9DB052}"/>
                    </a:ext>
                  </a:extLst>
                </p:cNvPr>
                <p:cNvSpPr/>
                <p:nvPr/>
              </p:nvSpPr>
              <p:spPr>
                <a:xfrm>
                  <a:off x="387022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53" name="Flowchart: Connector 352">
                  <a:extLst>
                    <a:ext uri="{FF2B5EF4-FFF2-40B4-BE49-F238E27FC236}">
                      <a16:creationId xmlns:a16="http://schemas.microsoft.com/office/drawing/2014/main" id="{C1D0787B-4962-49E5-A164-82A4F566DC6E}"/>
                    </a:ext>
                  </a:extLst>
                </p:cNvPr>
                <p:cNvSpPr/>
                <p:nvPr/>
              </p:nvSpPr>
              <p:spPr>
                <a:xfrm>
                  <a:off x="415957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54" name="Flowchart: Connector 353">
                  <a:extLst>
                    <a:ext uri="{FF2B5EF4-FFF2-40B4-BE49-F238E27FC236}">
                      <a16:creationId xmlns:a16="http://schemas.microsoft.com/office/drawing/2014/main" id="{43C45B9A-0C8C-4150-9560-BE5DA8DC88DA}"/>
                    </a:ext>
                  </a:extLst>
                </p:cNvPr>
                <p:cNvSpPr/>
                <p:nvPr/>
              </p:nvSpPr>
              <p:spPr>
                <a:xfrm>
                  <a:off x="4447249"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55" name="Flowchart: Connector 354">
                  <a:extLst>
                    <a:ext uri="{FF2B5EF4-FFF2-40B4-BE49-F238E27FC236}">
                      <a16:creationId xmlns:a16="http://schemas.microsoft.com/office/drawing/2014/main" id="{8F59EBCA-F8BC-45DD-8419-B5202554343F}"/>
                    </a:ext>
                  </a:extLst>
                </p:cNvPr>
                <p:cNvSpPr/>
                <p:nvPr/>
              </p:nvSpPr>
              <p:spPr>
                <a:xfrm>
                  <a:off x="4736584"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56" name="Flowchart: Connector 355">
                  <a:extLst>
                    <a:ext uri="{FF2B5EF4-FFF2-40B4-BE49-F238E27FC236}">
                      <a16:creationId xmlns:a16="http://schemas.microsoft.com/office/drawing/2014/main" id="{3E18A79D-5586-4F2C-868C-CAEAE49DD896}"/>
                    </a:ext>
                  </a:extLst>
                </p:cNvPr>
                <p:cNvSpPr/>
                <p:nvPr/>
              </p:nvSpPr>
              <p:spPr>
                <a:xfrm>
                  <a:off x="502594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357" name="Straight Connector 356">
                  <a:extLst>
                    <a:ext uri="{FF2B5EF4-FFF2-40B4-BE49-F238E27FC236}">
                      <a16:creationId xmlns:a16="http://schemas.microsoft.com/office/drawing/2014/main" id="{2FBD46CC-1557-460E-8B4B-45C0E31EADFA}"/>
                    </a:ext>
                  </a:extLst>
                </p:cNvPr>
                <p:cNvCxnSpPr>
                  <a:stCxn id="350" idx="6"/>
                  <a:endCxn id="351" idx="2"/>
                </p:cNvCxnSpPr>
                <p:nvPr/>
              </p:nvCxnSpPr>
              <p:spPr>
                <a:xfrm>
                  <a:off x="3516643"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A21192F0-501E-4C48-81C2-3404378E93EA}"/>
                    </a:ext>
                  </a:extLst>
                </p:cNvPr>
                <p:cNvCxnSpPr>
                  <a:stCxn id="349" idx="6"/>
                  <a:endCxn id="350" idx="2"/>
                </p:cNvCxnSpPr>
                <p:nvPr/>
              </p:nvCxnSpPr>
              <p:spPr>
                <a:xfrm>
                  <a:off x="3228970"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3B7BEBB8-5C9C-4FB6-8FC7-3DCDE8976299}"/>
                    </a:ext>
                  </a:extLst>
                </p:cNvPr>
                <p:cNvCxnSpPr>
                  <a:stCxn id="351" idx="6"/>
                  <a:endCxn id="352" idx="2"/>
                </p:cNvCxnSpPr>
                <p:nvPr/>
              </p:nvCxnSpPr>
              <p:spPr>
                <a:xfrm>
                  <a:off x="3804316" y="1743075"/>
                  <a:ext cx="65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EB793944-95F1-46C4-A576-70A7AAC376D5}"/>
                    </a:ext>
                  </a:extLst>
                </p:cNvPr>
                <p:cNvCxnSpPr>
                  <a:stCxn id="352" idx="6"/>
                  <a:endCxn id="353" idx="2"/>
                </p:cNvCxnSpPr>
                <p:nvPr/>
              </p:nvCxnSpPr>
              <p:spPr>
                <a:xfrm>
                  <a:off x="4098820"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7748B444-1D54-4186-B096-AA8671150D1C}"/>
                    </a:ext>
                  </a:extLst>
                </p:cNvPr>
                <p:cNvCxnSpPr>
                  <a:stCxn id="353" idx="6"/>
                  <a:endCxn id="354" idx="2"/>
                </p:cNvCxnSpPr>
                <p:nvPr/>
              </p:nvCxnSpPr>
              <p:spPr>
                <a:xfrm>
                  <a:off x="4388176"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11E555BF-E034-41FD-A960-003A27F4D026}"/>
                    </a:ext>
                  </a:extLst>
                </p:cNvPr>
                <p:cNvCxnSpPr>
                  <a:stCxn id="354" idx="6"/>
                  <a:endCxn id="355" idx="2"/>
                </p:cNvCxnSpPr>
                <p:nvPr/>
              </p:nvCxnSpPr>
              <p:spPr>
                <a:xfrm>
                  <a:off x="4675849" y="1743075"/>
                  <a:ext cx="60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A56AA730-7E6D-47D2-991B-EE0E59AB3EE3}"/>
                    </a:ext>
                  </a:extLst>
                </p:cNvPr>
                <p:cNvCxnSpPr>
                  <a:stCxn id="355" idx="6"/>
                  <a:endCxn id="356" idx="2"/>
                </p:cNvCxnSpPr>
                <p:nvPr/>
              </p:nvCxnSpPr>
              <p:spPr>
                <a:xfrm>
                  <a:off x="4965184"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5" name="Group 324">
                <a:extLst>
                  <a:ext uri="{FF2B5EF4-FFF2-40B4-BE49-F238E27FC236}">
                    <a16:creationId xmlns:a16="http://schemas.microsoft.com/office/drawing/2014/main" id="{53AECE8F-E5F9-4781-9EE7-E6F15BBECFD7}"/>
                  </a:ext>
                </a:extLst>
              </p:cNvPr>
              <p:cNvGrpSpPr/>
              <p:nvPr/>
            </p:nvGrpSpPr>
            <p:grpSpPr>
              <a:xfrm>
                <a:off x="3000370" y="1912829"/>
                <a:ext cx="2254170" cy="228600"/>
                <a:chOff x="3000370" y="1628775"/>
                <a:chExt cx="2254170" cy="228600"/>
              </a:xfrm>
            </p:grpSpPr>
            <p:sp>
              <p:nvSpPr>
                <p:cNvPr id="334" name="Flowchart: Connector 333">
                  <a:extLst>
                    <a:ext uri="{FF2B5EF4-FFF2-40B4-BE49-F238E27FC236}">
                      <a16:creationId xmlns:a16="http://schemas.microsoft.com/office/drawing/2014/main" id="{87AF76D0-D0FD-4290-BBF7-613E244A3DAB}"/>
                    </a:ext>
                  </a:extLst>
                </p:cNvPr>
                <p:cNvSpPr/>
                <p:nvPr/>
              </p:nvSpPr>
              <p:spPr>
                <a:xfrm>
                  <a:off x="3000370" y="1628775"/>
                  <a:ext cx="228600" cy="22860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35" name="Flowchart: Connector 334">
                  <a:extLst>
                    <a:ext uri="{FF2B5EF4-FFF2-40B4-BE49-F238E27FC236}">
                      <a16:creationId xmlns:a16="http://schemas.microsoft.com/office/drawing/2014/main" id="{9C540309-8A2F-46B6-BA91-D94A6E65BAB0}"/>
                    </a:ext>
                  </a:extLst>
                </p:cNvPr>
                <p:cNvSpPr/>
                <p:nvPr/>
              </p:nvSpPr>
              <p:spPr>
                <a:xfrm>
                  <a:off x="3288043" y="1628775"/>
                  <a:ext cx="228600" cy="22860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36" name="Flowchart: Connector 335">
                  <a:extLst>
                    <a:ext uri="{FF2B5EF4-FFF2-40B4-BE49-F238E27FC236}">
                      <a16:creationId xmlns:a16="http://schemas.microsoft.com/office/drawing/2014/main" id="{C7BE62A0-D664-49BE-B46F-1CF2E1083274}"/>
                    </a:ext>
                  </a:extLst>
                </p:cNvPr>
                <p:cNvSpPr/>
                <p:nvPr/>
              </p:nvSpPr>
              <p:spPr>
                <a:xfrm>
                  <a:off x="3575716" y="1628775"/>
                  <a:ext cx="228600" cy="22860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37" name="Flowchart: Connector 336">
                  <a:extLst>
                    <a:ext uri="{FF2B5EF4-FFF2-40B4-BE49-F238E27FC236}">
                      <a16:creationId xmlns:a16="http://schemas.microsoft.com/office/drawing/2014/main" id="{4B753EDD-4406-4D84-8805-44A2E6EAB740}"/>
                    </a:ext>
                  </a:extLst>
                </p:cNvPr>
                <p:cNvSpPr/>
                <p:nvPr/>
              </p:nvSpPr>
              <p:spPr>
                <a:xfrm>
                  <a:off x="3870220" y="1628775"/>
                  <a:ext cx="228600" cy="22860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38" name="Flowchart: Connector 337">
                  <a:extLst>
                    <a:ext uri="{FF2B5EF4-FFF2-40B4-BE49-F238E27FC236}">
                      <a16:creationId xmlns:a16="http://schemas.microsoft.com/office/drawing/2014/main" id="{2BA675FB-343A-4A43-AE08-C1D4FFC802E6}"/>
                    </a:ext>
                  </a:extLst>
                </p:cNvPr>
                <p:cNvSpPr/>
                <p:nvPr/>
              </p:nvSpPr>
              <p:spPr>
                <a:xfrm>
                  <a:off x="4159576" y="1628775"/>
                  <a:ext cx="228600" cy="22860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39" name="Flowchart: Connector 338">
                  <a:extLst>
                    <a:ext uri="{FF2B5EF4-FFF2-40B4-BE49-F238E27FC236}">
                      <a16:creationId xmlns:a16="http://schemas.microsoft.com/office/drawing/2014/main" id="{CC23D159-3A1A-412D-80E0-3295A4F42AF4}"/>
                    </a:ext>
                  </a:extLst>
                </p:cNvPr>
                <p:cNvSpPr/>
                <p:nvPr/>
              </p:nvSpPr>
              <p:spPr>
                <a:xfrm>
                  <a:off x="4447249" y="1628775"/>
                  <a:ext cx="228600" cy="22860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40" name="Flowchart: Connector 339">
                  <a:extLst>
                    <a:ext uri="{FF2B5EF4-FFF2-40B4-BE49-F238E27FC236}">
                      <a16:creationId xmlns:a16="http://schemas.microsoft.com/office/drawing/2014/main" id="{AFC7F4ED-50CB-4D36-B587-CC06BB806B63}"/>
                    </a:ext>
                  </a:extLst>
                </p:cNvPr>
                <p:cNvSpPr/>
                <p:nvPr/>
              </p:nvSpPr>
              <p:spPr>
                <a:xfrm>
                  <a:off x="4736584" y="1628775"/>
                  <a:ext cx="228600" cy="22860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41" name="Flowchart: Connector 340">
                  <a:extLst>
                    <a:ext uri="{FF2B5EF4-FFF2-40B4-BE49-F238E27FC236}">
                      <a16:creationId xmlns:a16="http://schemas.microsoft.com/office/drawing/2014/main" id="{416C4C86-B32F-448B-B675-2FE0E0AB0CB9}"/>
                    </a:ext>
                  </a:extLst>
                </p:cNvPr>
                <p:cNvSpPr/>
                <p:nvPr/>
              </p:nvSpPr>
              <p:spPr>
                <a:xfrm>
                  <a:off x="5025940" y="1628775"/>
                  <a:ext cx="228600" cy="22860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342" name="Straight Connector 341">
                  <a:extLst>
                    <a:ext uri="{FF2B5EF4-FFF2-40B4-BE49-F238E27FC236}">
                      <a16:creationId xmlns:a16="http://schemas.microsoft.com/office/drawing/2014/main" id="{CD7657D7-DC0E-47D9-8EC8-1A4DE579557C}"/>
                    </a:ext>
                  </a:extLst>
                </p:cNvPr>
                <p:cNvCxnSpPr>
                  <a:stCxn id="335" idx="6"/>
                  <a:endCxn id="336" idx="2"/>
                </p:cNvCxnSpPr>
                <p:nvPr/>
              </p:nvCxnSpPr>
              <p:spPr>
                <a:xfrm>
                  <a:off x="3516643"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A0F3CD33-ABA2-41D3-843A-E51EA531ED62}"/>
                    </a:ext>
                  </a:extLst>
                </p:cNvPr>
                <p:cNvCxnSpPr>
                  <a:stCxn id="334" idx="6"/>
                  <a:endCxn id="335" idx="2"/>
                </p:cNvCxnSpPr>
                <p:nvPr/>
              </p:nvCxnSpPr>
              <p:spPr>
                <a:xfrm>
                  <a:off x="3228970"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38BE3592-8117-48D5-BF50-08A69A38F34A}"/>
                    </a:ext>
                  </a:extLst>
                </p:cNvPr>
                <p:cNvCxnSpPr>
                  <a:stCxn id="336" idx="6"/>
                  <a:endCxn id="337" idx="2"/>
                </p:cNvCxnSpPr>
                <p:nvPr/>
              </p:nvCxnSpPr>
              <p:spPr>
                <a:xfrm>
                  <a:off x="3804316" y="1743075"/>
                  <a:ext cx="65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A2B16415-F022-43D9-881E-72E00AF0FEA4}"/>
                    </a:ext>
                  </a:extLst>
                </p:cNvPr>
                <p:cNvCxnSpPr>
                  <a:stCxn id="337" idx="6"/>
                  <a:endCxn id="338" idx="2"/>
                </p:cNvCxnSpPr>
                <p:nvPr/>
              </p:nvCxnSpPr>
              <p:spPr>
                <a:xfrm>
                  <a:off x="4098820"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A8E7C65E-7FBE-4B27-A838-DF92376DF093}"/>
                    </a:ext>
                  </a:extLst>
                </p:cNvPr>
                <p:cNvCxnSpPr>
                  <a:stCxn id="338" idx="6"/>
                  <a:endCxn id="339" idx="2"/>
                </p:cNvCxnSpPr>
                <p:nvPr/>
              </p:nvCxnSpPr>
              <p:spPr>
                <a:xfrm>
                  <a:off x="4388176"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0D714407-9501-46AC-A002-994DD3401CB9}"/>
                    </a:ext>
                  </a:extLst>
                </p:cNvPr>
                <p:cNvCxnSpPr>
                  <a:stCxn id="339" idx="6"/>
                  <a:endCxn id="340" idx="2"/>
                </p:cNvCxnSpPr>
                <p:nvPr/>
              </p:nvCxnSpPr>
              <p:spPr>
                <a:xfrm>
                  <a:off x="4675849" y="1743075"/>
                  <a:ext cx="60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1C48106C-263E-48CF-9C05-0773954866E9}"/>
                    </a:ext>
                  </a:extLst>
                </p:cNvPr>
                <p:cNvCxnSpPr>
                  <a:stCxn id="340" idx="6"/>
                  <a:endCxn id="341" idx="2"/>
                </p:cNvCxnSpPr>
                <p:nvPr/>
              </p:nvCxnSpPr>
              <p:spPr>
                <a:xfrm>
                  <a:off x="4965184"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26" name="Straight Connector 325">
                <a:extLst>
                  <a:ext uri="{FF2B5EF4-FFF2-40B4-BE49-F238E27FC236}">
                    <a16:creationId xmlns:a16="http://schemas.microsoft.com/office/drawing/2014/main" id="{402CDE2C-8DB1-4A18-AEC9-BBA657E6A6BC}"/>
                  </a:ext>
                </a:extLst>
              </p:cNvPr>
              <p:cNvCxnSpPr>
                <a:stCxn id="334" idx="0"/>
                <a:endCxn id="349" idx="4"/>
              </p:cNvCxnSpPr>
              <p:nvPr/>
            </p:nvCxnSpPr>
            <p:spPr>
              <a:xfrm flipV="1">
                <a:off x="311467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76E5E38B-EC71-40CA-83EE-01C3BDAFCD4A}"/>
                  </a:ext>
                </a:extLst>
              </p:cNvPr>
              <p:cNvCxnSpPr>
                <a:stCxn id="335" idx="0"/>
                <a:endCxn id="350" idx="4"/>
              </p:cNvCxnSpPr>
              <p:nvPr/>
            </p:nvCxnSpPr>
            <p:spPr>
              <a:xfrm flipV="1">
                <a:off x="3402343"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37774DBE-865F-4404-9416-E2FDB9DD8B38}"/>
                  </a:ext>
                </a:extLst>
              </p:cNvPr>
              <p:cNvCxnSpPr>
                <a:stCxn id="336" idx="0"/>
                <a:endCxn id="351" idx="4"/>
              </p:cNvCxnSpPr>
              <p:nvPr/>
            </p:nvCxnSpPr>
            <p:spPr>
              <a:xfrm flipV="1">
                <a:off x="3690016"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FD547ECC-705F-4FD8-BFEB-0DE7A62ED5D0}"/>
                  </a:ext>
                </a:extLst>
              </p:cNvPr>
              <p:cNvCxnSpPr>
                <a:stCxn id="337" idx="0"/>
                <a:endCxn id="352" idx="4"/>
              </p:cNvCxnSpPr>
              <p:nvPr/>
            </p:nvCxnSpPr>
            <p:spPr>
              <a:xfrm flipV="1">
                <a:off x="398452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64C1ECB6-02CF-4617-B3BF-FF01821F7A0F}"/>
                  </a:ext>
                </a:extLst>
              </p:cNvPr>
              <p:cNvCxnSpPr>
                <a:stCxn id="338" idx="0"/>
                <a:endCxn id="353" idx="4"/>
              </p:cNvCxnSpPr>
              <p:nvPr/>
            </p:nvCxnSpPr>
            <p:spPr>
              <a:xfrm flipV="1">
                <a:off x="4273876"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058B1104-F1C8-4F04-A8F2-4A12E2C7EC2E}"/>
                  </a:ext>
                </a:extLst>
              </p:cNvPr>
              <p:cNvCxnSpPr>
                <a:stCxn id="339" idx="0"/>
                <a:endCxn id="354" idx="4"/>
              </p:cNvCxnSpPr>
              <p:nvPr/>
            </p:nvCxnSpPr>
            <p:spPr>
              <a:xfrm flipV="1">
                <a:off x="4561549"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27BAAC74-D807-4013-9415-315A820F8A65}"/>
                  </a:ext>
                </a:extLst>
              </p:cNvPr>
              <p:cNvCxnSpPr>
                <a:stCxn id="340" idx="0"/>
                <a:endCxn id="355" idx="4"/>
              </p:cNvCxnSpPr>
              <p:nvPr/>
            </p:nvCxnSpPr>
            <p:spPr>
              <a:xfrm flipV="1">
                <a:off x="4850884"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9C91867B-FF20-467E-BD28-CC9E2B57B37A}"/>
                  </a:ext>
                </a:extLst>
              </p:cNvPr>
              <p:cNvCxnSpPr>
                <a:stCxn id="341" idx="0"/>
                <a:endCxn id="356" idx="4"/>
              </p:cNvCxnSpPr>
              <p:nvPr/>
            </p:nvCxnSpPr>
            <p:spPr>
              <a:xfrm flipV="1">
                <a:off x="514024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5" name="Group 274">
              <a:extLst>
                <a:ext uri="{FF2B5EF4-FFF2-40B4-BE49-F238E27FC236}">
                  <a16:creationId xmlns:a16="http://schemas.microsoft.com/office/drawing/2014/main" id="{86B7C8D1-69EA-4176-9DEF-6590E6C16C60}"/>
                </a:ext>
              </a:extLst>
            </p:cNvPr>
            <p:cNvGrpSpPr/>
            <p:nvPr/>
          </p:nvGrpSpPr>
          <p:grpSpPr>
            <a:xfrm>
              <a:off x="3000370" y="1412022"/>
              <a:ext cx="2254170" cy="512654"/>
              <a:chOff x="3000370" y="1628775"/>
              <a:chExt cx="2254170" cy="512654"/>
            </a:xfrm>
          </p:grpSpPr>
          <p:grpSp>
            <p:nvGrpSpPr>
              <p:cNvPr id="284" name="Group 283">
                <a:extLst>
                  <a:ext uri="{FF2B5EF4-FFF2-40B4-BE49-F238E27FC236}">
                    <a16:creationId xmlns:a16="http://schemas.microsoft.com/office/drawing/2014/main" id="{D05A7985-8267-4A56-B6C7-9840B25DEBD2}"/>
                  </a:ext>
                </a:extLst>
              </p:cNvPr>
              <p:cNvGrpSpPr/>
              <p:nvPr/>
            </p:nvGrpSpPr>
            <p:grpSpPr>
              <a:xfrm>
                <a:off x="3000370" y="1628775"/>
                <a:ext cx="2254170" cy="228600"/>
                <a:chOff x="3000370" y="1628775"/>
                <a:chExt cx="2254170" cy="228600"/>
              </a:xfrm>
            </p:grpSpPr>
            <p:sp>
              <p:nvSpPr>
                <p:cNvPr id="309" name="Flowchart: Connector 308">
                  <a:extLst>
                    <a:ext uri="{FF2B5EF4-FFF2-40B4-BE49-F238E27FC236}">
                      <a16:creationId xmlns:a16="http://schemas.microsoft.com/office/drawing/2014/main" id="{A0AF7E1F-BE59-46AF-A78B-E2BD40151365}"/>
                    </a:ext>
                  </a:extLst>
                </p:cNvPr>
                <p:cNvSpPr/>
                <p:nvPr/>
              </p:nvSpPr>
              <p:spPr>
                <a:xfrm>
                  <a:off x="300037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10" name="Flowchart: Connector 309">
                  <a:extLst>
                    <a:ext uri="{FF2B5EF4-FFF2-40B4-BE49-F238E27FC236}">
                      <a16:creationId xmlns:a16="http://schemas.microsoft.com/office/drawing/2014/main" id="{CC4B6324-B64E-4763-88A6-46518E577847}"/>
                    </a:ext>
                  </a:extLst>
                </p:cNvPr>
                <p:cNvSpPr/>
                <p:nvPr/>
              </p:nvSpPr>
              <p:spPr>
                <a:xfrm>
                  <a:off x="3288043"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11" name="Flowchart: Connector 310">
                  <a:extLst>
                    <a:ext uri="{FF2B5EF4-FFF2-40B4-BE49-F238E27FC236}">
                      <a16:creationId xmlns:a16="http://schemas.microsoft.com/office/drawing/2014/main" id="{58659A4C-92F2-4352-9CE9-F783B438249F}"/>
                    </a:ext>
                  </a:extLst>
                </p:cNvPr>
                <p:cNvSpPr/>
                <p:nvPr/>
              </p:nvSpPr>
              <p:spPr>
                <a:xfrm>
                  <a:off x="357571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12" name="Flowchart: Connector 311">
                  <a:extLst>
                    <a:ext uri="{FF2B5EF4-FFF2-40B4-BE49-F238E27FC236}">
                      <a16:creationId xmlns:a16="http://schemas.microsoft.com/office/drawing/2014/main" id="{148B9D4C-AA00-436C-AA29-A905A14E0544}"/>
                    </a:ext>
                  </a:extLst>
                </p:cNvPr>
                <p:cNvSpPr/>
                <p:nvPr/>
              </p:nvSpPr>
              <p:spPr>
                <a:xfrm>
                  <a:off x="387022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13" name="Flowchart: Connector 312">
                  <a:extLst>
                    <a:ext uri="{FF2B5EF4-FFF2-40B4-BE49-F238E27FC236}">
                      <a16:creationId xmlns:a16="http://schemas.microsoft.com/office/drawing/2014/main" id="{5E5DB126-07CF-4FAB-A1FB-5E61EE59DCB5}"/>
                    </a:ext>
                  </a:extLst>
                </p:cNvPr>
                <p:cNvSpPr/>
                <p:nvPr/>
              </p:nvSpPr>
              <p:spPr>
                <a:xfrm>
                  <a:off x="415957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14" name="Flowchart: Connector 313">
                  <a:extLst>
                    <a:ext uri="{FF2B5EF4-FFF2-40B4-BE49-F238E27FC236}">
                      <a16:creationId xmlns:a16="http://schemas.microsoft.com/office/drawing/2014/main" id="{A78E58C8-D3E8-465D-A2F3-1F4748EFF14D}"/>
                    </a:ext>
                  </a:extLst>
                </p:cNvPr>
                <p:cNvSpPr/>
                <p:nvPr/>
              </p:nvSpPr>
              <p:spPr>
                <a:xfrm>
                  <a:off x="4447249"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15" name="Flowchart: Connector 314">
                  <a:extLst>
                    <a:ext uri="{FF2B5EF4-FFF2-40B4-BE49-F238E27FC236}">
                      <a16:creationId xmlns:a16="http://schemas.microsoft.com/office/drawing/2014/main" id="{E35A29D9-7475-481C-9291-FB7EA30B0B38}"/>
                    </a:ext>
                  </a:extLst>
                </p:cNvPr>
                <p:cNvSpPr/>
                <p:nvPr/>
              </p:nvSpPr>
              <p:spPr>
                <a:xfrm>
                  <a:off x="4736584"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16" name="Flowchart: Connector 315">
                  <a:extLst>
                    <a:ext uri="{FF2B5EF4-FFF2-40B4-BE49-F238E27FC236}">
                      <a16:creationId xmlns:a16="http://schemas.microsoft.com/office/drawing/2014/main" id="{1E3B91EA-F4B6-4860-9714-6A9DD41A19C1}"/>
                    </a:ext>
                  </a:extLst>
                </p:cNvPr>
                <p:cNvSpPr/>
                <p:nvPr/>
              </p:nvSpPr>
              <p:spPr>
                <a:xfrm>
                  <a:off x="502594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317" name="Straight Connector 316">
                  <a:extLst>
                    <a:ext uri="{FF2B5EF4-FFF2-40B4-BE49-F238E27FC236}">
                      <a16:creationId xmlns:a16="http://schemas.microsoft.com/office/drawing/2014/main" id="{23E5FEE8-06AF-47A9-A120-896C7D76916C}"/>
                    </a:ext>
                  </a:extLst>
                </p:cNvPr>
                <p:cNvCxnSpPr>
                  <a:stCxn id="310" idx="6"/>
                  <a:endCxn id="311" idx="2"/>
                </p:cNvCxnSpPr>
                <p:nvPr/>
              </p:nvCxnSpPr>
              <p:spPr>
                <a:xfrm>
                  <a:off x="3516643"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5D464D0D-C649-4928-B750-A2C0EA51B57D}"/>
                    </a:ext>
                  </a:extLst>
                </p:cNvPr>
                <p:cNvCxnSpPr>
                  <a:stCxn id="309" idx="6"/>
                  <a:endCxn id="310" idx="2"/>
                </p:cNvCxnSpPr>
                <p:nvPr/>
              </p:nvCxnSpPr>
              <p:spPr>
                <a:xfrm>
                  <a:off x="3228970"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228E5964-2D7A-4A97-B853-79BC474E9C77}"/>
                    </a:ext>
                  </a:extLst>
                </p:cNvPr>
                <p:cNvCxnSpPr>
                  <a:stCxn id="311" idx="6"/>
                  <a:endCxn id="312" idx="2"/>
                </p:cNvCxnSpPr>
                <p:nvPr/>
              </p:nvCxnSpPr>
              <p:spPr>
                <a:xfrm>
                  <a:off x="3804316" y="1743075"/>
                  <a:ext cx="65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9D53447F-3CFB-4453-9ED3-69C25E9B8726}"/>
                    </a:ext>
                  </a:extLst>
                </p:cNvPr>
                <p:cNvCxnSpPr>
                  <a:stCxn id="312" idx="6"/>
                  <a:endCxn id="313" idx="2"/>
                </p:cNvCxnSpPr>
                <p:nvPr/>
              </p:nvCxnSpPr>
              <p:spPr>
                <a:xfrm>
                  <a:off x="4098820"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A0EC6726-F246-4A14-8C7F-5E9AECC0E5E6}"/>
                    </a:ext>
                  </a:extLst>
                </p:cNvPr>
                <p:cNvCxnSpPr>
                  <a:stCxn id="313" idx="6"/>
                  <a:endCxn id="314" idx="2"/>
                </p:cNvCxnSpPr>
                <p:nvPr/>
              </p:nvCxnSpPr>
              <p:spPr>
                <a:xfrm>
                  <a:off x="4388176"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0B6193EE-EBF2-49CA-9325-9EA9D72E70E7}"/>
                    </a:ext>
                  </a:extLst>
                </p:cNvPr>
                <p:cNvCxnSpPr>
                  <a:stCxn id="314" idx="6"/>
                  <a:endCxn id="315" idx="2"/>
                </p:cNvCxnSpPr>
                <p:nvPr/>
              </p:nvCxnSpPr>
              <p:spPr>
                <a:xfrm>
                  <a:off x="4675849" y="1743075"/>
                  <a:ext cx="60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0384B22E-0789-4A8E-998A-89AFB943536C}"/>
                    </a:ext>
                  </a:extLst>
                </p:cNvPr>
                <p:cNvCxnSpPr>
                  <a:stCxn id="315" idx="6"/>
                  <a:endCxn id="316" idx="2"/>
                </p:cNvCxnSpPr>
                <p:nvPr/>
              </p:nvCxnSpPr>
              <p:spPr>
                <a:xfrm>
                  <a:off x="4965184"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5" name="Group 284">
                <a:extLst>
                  <a:ext uri="{FF2B5EF4-FFF2-40B4-BE49-F238E27FC236}">
                    <a16:creationId xmlns:a16="http://schemas.microsoft.com/office/drawing/2014/main" id="{5EAFB122-A9D1-4B00-BC95-3956C212C408}"/>
                  </a:ext>
                </a:extLst>
              </p:cNvPr>
              <p:cNvGrpSpPr/>
              <p:nvPr/>
            </p:nvGrpSpPr>
            <p:grpSpPr>
              <a:xfrm>
                <a:off x="3000370" y="1912829"/>
                <a:ext cx="2254170" cy="228600"/>
                <a:chOff x="3000370" y="1628775"/>
                <a:chExt cx="2254170" cy="228600"/>
              </a:xfrm>
            </p:grpSpPr>
            <p:sp>
              <p:nvSpPr>
                <p:cNvPr id="294" name="Flowchart: Connector 293">
                  <a:extLst>
                    <a:ext uri="{FF2B5EF4-FFF2-40B4-BE49-F238E27FC236}">
                      <a16:creationId xmlns:a16="http://schemas.microsoft.com/office/drawing/2014/main" id="{504B4D1D-11E1-469B-B4F7-A6DD3F3C169B}"/>
                    </a:ext>
                  </a:extLst>
                </p:cNvPr>
                <p:cNvSpPr/>
                <p:nvPr/>
              </p:nvSpPr>
              <p:spPr>
                <a:xfrm>
                  <a:off x="300037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95" name="Flowchart: Connector 294">
                  <a:extLst>
                    <a:ext uri="{FF2B5EF4-FFF2-40B4-BE49-F238E27FC236}">
                      <a16:creationId xmlns:a16="http://schemas.microsoft.com/office/drawing/2014/main" id="{A1965A21-2618-45B3-BA70-5E4F26B73961}"/>
                    </a:ext>
                  </a:extLst>
                </p:cNvPr>
                <p:cNvSpPr/>
                <p:nvPr/>
              </p:nvSpPr>
              <p:spPr>
                <a:xfrm>
                  <a:off x="3288043"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96" name="Flowchart: Connector 295">
                  <a:extLst>
                    <a:ext uri="{FF2B5EF4-FFF2-40B4-BE49-F238E27FC236}">
                      <a16:creationId xmlns:a16="http://schemas.microsoft.com/office/drawing/2014/main" id="{B92878D1-5F45-4CA6-98F5-58AB08B35638}"/>
                    </a:ext>
                  </a:extLst>
                </p:cNvPr>
                <p:cNvSpPr/>
                <p:nvPr/>
              </p:nvSpPr>
              <p:spPr>
                <a:xfrm>
                  <a:off x="357571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97" name="Flowchart: Connector 296">
                  <a:extLst>
                    <a:ext uri="{FF2B5EF4-FFF2-40B4-BE49-F238E27FC236}">
                      <a16:creationId xmlns:a16="http://schemas.microsoft.com/office/drawing/2014/main" id="{147FE162-BDC0-49D1-BCD4-1C0822805E5E}"/>
                    </a:ext>
                  </a:extLst>
                </p:cNvPr>
                <p:cNvSpPr/>
                <p:nvPr/>
              </p:nvSpPr>
              <p:spPr>
                <a:xfrm>
                  <a:off x="387022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98" name="Flowchart: Connector 297">
                  <a:extLst>
                    <a:ext uri="{FF2B5EF4-FFF2-40B4-BE49-F238E27FC236}">
                      <a16:creationId xmlns:a16="http://schemas.microsoft.com/office/drawing/2014/main" id="{2A73EFF6-8BD4-405F-942E-27D9F6D5856B}"/>
                    </a:ext>
                  </a:extLst>
                </p:cNvPr>
                <p:cNvSpPr/>
                <p:nvPr/>
              </p:nvSpPr>
              <p:spPr>
                <a:xfrm>
                  <a:off x="415957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99" name="Flowchart: Connector 298">
                  <a:extLst>
                    <a:ext uri="{FF2B5EF4-FFF2-40B4-BE49-F238E27FC236}">
                      <a16:creationId xmlns:a16="http://schemas.microsoft.com/office/drawing/2014/main" id="{3A9411DD-2CE3-45D9-AAB8-E6557D2F5D9E}"/>
                    </a:ext>
                  </a:extLst>
                </p:cNvPr>
                <p:cNvSpPr/>
                <p:nvPr/>
              </p:nvSpPr>
              <p:spPr>
                <a:xfrm>
                  <a:off x="4447249"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00" name="Flowchart: Connector 299">
                  <a:extLst>
                    <a:ext uri="{FF2B5EF4-FFF2-40B4-BE49-F238E27FC236}">
                      <a16:creationId xmlns:a16="http://schemas.microsoft.com/office/drawing/2014/main" id="{AA4F5C25-0B56-4092-9F33-C368A0EFD988}"/>
                    </a:ext>
                  </a:extLst>
                </p:cNvPr>
                <p:cNvSpPr/>
                <p:nvPr/>
              </p:nvSpPr>
              <p:spPr>
                <a:xfrm>
                  <a:off x="4736584"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01" name="Flowchart: Connector 300">
                  <a:extLst>
                    <a:ext uri="{FF2B5EF4-FFF2-40B4-BE49-F238E27FC236}">
                      <a16:creationId xmlns:a16="http://schemas.microsoft.com/office/drawing/2014/main" id="{3F71D0DA-A9C2-44A4-B939-AFC2139C6AC8}"/>
                    </a:ext>
                  </a:extLst>
                </p:cNvPr>
                <p:cNvSpPr/>
                <p:nvPr/>
              </p:nvSpPr>
              <p:spPr>
                <a:xfrm>
                  <a:off x="502594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302" name="Straight Connector 301">
                  <a:extLst>
                    <a:ext uri="{FF2B5EF4-FFF2-40B4-BE49-F238E27FC236}">
                      <a16:creationId xmlns:a16="http://schemas.microsoft.com/office/drawing/2014/main" id="{EB833F00-7985-4111-9CB9-6E7481B9861B}"/>
                    </a:ext>
                  </a:extLst>
                </p:cNvPr>
                <p:cNvCxnSpPr>
                  <a:stCxn id="295" idx="6"/>
                  <a:endCxn id="296" idx="2"/>
                </p:cNvCxnSpPr>
                <p:nvPr/>
              </p:nvCxnSpPr>
              <p:spPr>
                <a:xfrm>
                  <a:off x="3516643"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D9DA8106-4BEC-4961-AB7B-AC798B565509}"/>
                    </a:ext>
                  </a:extLst>
                </p:cNvPr>
                <p:cNvCxnSpPr>
                  <a:stCxn id="294" idx="6"/>
                  <a:endCxn id="295" idx="2"/>
                </p:cNvCxnSpPr>
                <p:nvPr/>
              </p:nvCxnSpPr>
              <p:spPr>
                <a:xfrm>
                  <a:off x="3228970"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2090EA6E-37F5-4DCB-8C50-94688A857BE0}"/>
                    </a:ext>
                  </a:extLst>
                </p:cNvPr>
                <p:cNvCxnSpPr>
                  <a:stCxn id="296" idx="6"/>
                  <a:endCxn id="297" idx="2"/>
                </p:cNvCxnSpPr>
                <p:nvPr/>
              </p:nvCxnSpPr>
              <p:spPr>
                <a:xfrm>
                  <a:off x="3804316" y="1743075"/>
                  <a:ext cx="65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0EA61CDE-8E91-45FC-B2B5-B63A9A07FAF3}"/>
                    </a:ext>
                  </a:extLst>
                </p:cNvPr>
                <p:cNvCxnSpPr>
                  <a:stCxn id="297" idx="6"/>
                  <a:endCxn id="298" idx="2"/>
                </p:cNvCxnSpPr>
                <p:nvPr/>
              </p:nvCxnSpPr>
              <p:spPr>
                <a:xfrm>
                  <a:off x="4098820"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3CE6C340-C418-4404-BE1C-897FD1A3CBC1}"/>
                    </a:ext>
                  </a:extLst>
                </p:cNvPr>
                <p:cNvCxnSpPr>
                  <a:stCxn id="298" idx="6"/>
                  <a:endCxn id="299" idx="2"/>
                </p:cNvCxnSpPr>
                <p:nvPr/>
              </p:nvCxnSpPr>
              <p:spPr>
                <a:xfrm>
                  <a:off x="4388176"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1C8FC289-D3B0-4481-9D81-74F172294124}"/>
                    </a:ext>
                  </a:extLst>
                </p:cNvPr>
                <p:cNvCxnSpPr>
                  <a:stCxn id="299" idx="6"/>
                  <a:endCxn id="300" idx="2"/>
                </p:cNvCxnSpPr>
                <p:nvPr/>
              </p:nvCxnSpPr>
              <p:spPr>
                <a:xfrm>
                  <a:off x="4675849" y="1743075"/>
                  <a:ext cx="60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BE48BFA8-C097-4065-A26C-24084233CD46}"/>
                    </a:ext>
                  </a:extLst>
                </p:cNvPr>
                <p:cNvCxnSpPr>
                  <a:stCxn id="300" idx="6"/>
                  <a:endCxn id="301" idx="2"/>
                </p:cNvCxnSpPr>
                <p:nvPr/>
              </p:nvCxnSpPr>
              <p:spPr>
                <a:xfrm>
                  <a:off x="4965184"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6" name="Straight Connector 285">
                <a:extLst>
                  <a:ext uri="{FF2B5EF4-FFF2-40B4-BE49-F238E27FC236}">
                    <a16:creationId xmlns:a16="http://schemas.microsoft.com/office/drawing/2014/main" id="{AF7164F7-A5A5-48F0-9950-D9B6456C4B2B}"/>
                  </a:ext>
                </a:extLst>
              </p:cNvPr>
              <p:cNvCxnSpPr>
                <a:stCxn id="294" idx="0"/>
                <a:endCxn id="309" idx="4"/>
              </p:cNvCxnSpPr>
              <p:nvPr/>
            </p:nvCxnSpPr>
            <p:spPr>
              <a:xfrm flipV="1">
                <a:off x="311467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2B60E6E1-6A37-4460-A320-183C7B7B6837}"/>
                  </a:ext>
                </a:extLst>
              </p:cNvPr>
              <p:cNvCxnSpPr>
                <a:stCxn id="295" idx="0"/>
                <a:endCxn id="310" idx="4"/>
              </p:cNvCxnSpPr>
              <p:nvPr/>
            </p:nvCxnSpPr>
            <p:spPr>
              <a:xfrm flipV="1">
                <a:off x="3402343"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20BF7A84-01A9-4B4D-8476-251F7D67A21B}"/>
                  </a:ext>
                </a:extLst>
              </p:cNvPr>
              <p:cNvCxnSpPr>
                <a:stCxn id="296" idx="0"/>
                <a:endCxn id="311" idx="4"/>
              </p:cNvCxnSpPr>
              <p:nvPr/>
            </p:nvCxnSpPr>
            <p:spPr>
              <a:xfrm flipV="1">
                <a:off x="3690016"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8FCC55C2-04D9-4496-98AC-0F7C27487DE2}"/>
                  </a:ext>
                </a:extLst>
              </p:cNvPr>
              <p:cNvCxnSpPr>
                <a:stCxn id="297" idx="0"/>
                <a:endCxn id="312" idx="4"/>
              </p:cNvCxnSpPr>
              <p:nvPr/>
            </p:nvCxnSpPr>
            <p:spPr>
              <a:xfrm flipV="1">
                <a:off x="398452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A83C39E4-0AB8-4459-B4A0-37E7C7F52A04}"/>
                  </a:ext>
                </a:extLst>
              </p:cNvPr>
              <p:cNvCxnSpPr>
                <a:stCxn id="298" idx="0"/>
                <a:endCxn id="313" idx="4"/>
              </p:cNvCxnSpPr>
              <p:nvPr/>
            </p:nvCxnSpPr>
            <p:spPr>
              <a:xfrm flipV="1">
                <a:off x="4273876"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FA32EACC-469E-40C7-87CB-66812D06B0E7}"/>
                  </a:ext>
                </a:extLst>
              </p:cNvPr>
              <p:cNvCxnSpPr>
                <a:stCxn id="299" idx="0"/>
                <a:endCxn id="314" idx="4"/>
              </p:cNvCxnSpPr>
              <p:nvPr/>
            </p:nvCxnSpPr>
            <p:spPr>
              <a:xfrm flipV="1">
                <a:off x="4561549"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E7E0769D-B223-401B-8BDE-8F539557E55D}"/>
                  </a:ext>
                </a:extLst>
              </p:cNvPr>
              <p:cNvCxnSpPr>
                <a:stCxn id="300" idx="0"/>
                <a:endCxn id="315" idx="4"/>
              </p:cNvCxnSpPr>
              <p:nvPr/>
            </p:nvCxnSpPr>
            <p:spPr>
              <a:xfrm flipV="1">
                <a:off x="4850884"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786BA124-A60B-49B1-9199-B61FCA786BC1}"/>
                  </a:ext>
                </a:extLst>
              </p:cNvPr>
              <p:cNvCxnSpPr>
                <a:stCxn id="301" idx="0"/>
                <a:endCxn id="316" idx="4"/>
              </p:cNvCxnSpPr>
              <p:nvPr/>
            </p:nvCxnSpPr>
            <p:spPr>
              <a:xfrm flipV="1">
                <a:off x="514024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6" name="Straight Connector 275">
              <a:extLst>
                <a:ext uri="{FF2B5EF4-FFF2-40B4-BE49-F238E27FC236}">
                  <a16:creationId xmlns:a16="http://schemas.microsoft.com/office/drawing/2014/main" id="{2860F7EA-4C2E-4D52-A9DD-32C2A89F0D44}"/>
                </a:ext>
              </a:extLst>
            </p:cNvPr>
            <p:cNvCxnSpPr>
              <a:cxnSpLocks/>
              <a:stCxn id="309" idx="0"/>
              <a:endCxn id="334" idx="4"/>
            </p:cNvCxnSpPr>
            <p:nvPr/>
          </p:nvCxnSpPr>
          <p:spPr>
            <a:xfrm flipV="1">
              <a:off x="3114670"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01BD8C21-9F6A-4EB8-8B3C-654EA86AEFE0}"/>
                </a:ext>
              </a:extLst>
            </p:cNvPr>
            <p:cNvCxnSpPr>
              <a:cxnSpLocks/>
              <a:stCxn id="310" idx="0"/>
              <a:endCxn id="335" idx="4"/>
            </p:cNvCxnSpPr>
            <p:nvPr/>
          </p:nvCxnSpPr>
          <p:spPr>
            <a:xfrm flipV="1">
              <a:off x="3402343"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9AD73458-D655-4759-97BE-891A0791294B}"/>
                </a:ext>
              </a:extLst>
            </p:cNvPr>
            <p:cNvCxnSpPr>
              <a:cxnSpLocks/>
              <a:stCxn id="312" idx="0"/>
              <a:endCxn id="337" idx="4"/>
            </p:cNvCxnSpPr>
            <p:nvPr/>
          </p:nvCxnSpPr>
          <p:spPr>
            <a:xfrm flipV="1">
              <a:off x="3984520"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7FB06C92-2E19-4AE0-AE11-49B38AC05949}"/>
                </a:ext>
              </a:extLst>
            </p:cNvPr>
            <p:cNvCxnSpPr>
              <a:cxnSpLocks/>
              <a:stCxn id="311" idx="0"/>
              <a:endCxn id="336" idx="4"/>
            </p:cNvCxnSpPr>
            <p:nvPr/>
          </p:nvCxnSpPr>
          <p:spPr>
            <a:xfrm flipV="1">
              <a:off x="3690016"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474FEF03-7591-4696-B0FA-B5CE84E988DB}"/>
                </a:ext>
              </a:extLst>
            </p:cNvPr>
            <p:cNvCxnSpPr>
              <a:stCxn id="313" idx="0"/>
              <a:endCxn id="338" idx="4"/>
            </p:cNvCxnSpPr>
            <p:nvPr/>
          </p:nvCxnSpPr>
          <p:spPr>
            <a:xfrm flipV="1">
              <a:off x="4273876"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AAD9882E-9525-4667-B326-7082A8ECB032}"/>
                </a:ext>
              </a:extLst>
            </p:cNvPr>
            <p:cNvCxnSpPr>
              <a:cxnSpLocks/>
              <a:stCxn id="314" idx="0"/>
              <a:endCxn id="339" idx="4"/>
            </p:cNvCxnSpPr>
            <p:nvPr/>
          </p:nvCxnSpPr>
          <p:spPr>
            <a:xfrm flipV="1">
              <a:off x="4561549"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935D778A-8B20-4EDB-A387-7EF4687E951F}"/>
                </a:ext>
              </a:extLst>
            </p:cNvPr>
            <p:cNvCxnSpPr>
              <a:cxnSpLocks/>
              <a:stCxn id="315" idx="0"/>
              <a:endCxn id="340" idx="4"/>
            </p:cNvCxnSpPr>
            <p:nvPr/>
          </p:nvCxnSpPr>
          <p:spPr>
            <a:xfrm flipV="1">
              <a:off x="4850884"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A3500E08-B850-40E1-A6BE-A3C665E042F5}"/>
                </a:ext>
              </a:extLst>
            </p:cNvPr>
            <p:cNvCxnSpPr>
              <a:cxnSpLocks/>
              <a:stCxn id="316" idx="0"/>
              <a:endCxn id="341" idx="4"/>
            </p:cNvCxnSpPr>
            <p:nvPr/>
          </p:nvCxnSpPr>
          <p:spPr>
            <a:xfrm flipV="1">
              <a:off x="5140240"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6" name="Straight Connector 265">
            <a:extLst>
              <a:ext uri="{FF2B5EF4-FFF2-40B4-BE49-F238E27FC236}">
                <a16:creationId xmlns:a16="http://schemas.microsoft.com/office/drawing/2014/main" id="{F9FA2949-AAED-453F-882F-FA3B65CE58FF}"/>
              </a:ext>
            </a:extLst>
          </p:cNvPr>
          <p:cNvCxnSpPr>
            <a:stCxn id="349" idx="0"/>
            <a:endCxn id="384" idx="4"/>
          </p:cNvCxnSpPr>
          <p:nvPr/>
        </p:nvCxnSpPr>
        <p:spPr>
          <a:xfrm flipV="1">
            <a:off x="2721939" y="5290036"/>
            <a:ext cx="0" cy="37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A89FD437-731D-4E53-B6A3-39F2C612F38E}"/>
              </a:ext>
            </a:extLst>
          </p:cNvPr>
          <p:cNvCxnSpPr>
            <a:stCxn id="350" idx="0"/>
            <a:endCxn id="385" idx="4"/>
          </p:cNvCxnSpPr>
          <p:nvPr/>
        </p:nvCxnSpPr>
        <p:spPr>
          <a:xfrm flipV="1">
            <a:off x="2937694" y="5290036"/>
            <a:ext cx="0" cy="37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73100A7-0A2C-491E-9E4A-D91D6C586944}"/>
              </a:ext>
            </a:extLst>
          </p:cNvPr>
          <p:cNvCxnSpPr>
            <a:stCxn id="351" idx="0"/>
            <a:endCxn id="386" idx="4"/>
          </p:cNvCxnSpPr>
          <p:nvPr/>
        </p:nvCxnSpPr>
        <p:spPr>
          <a:xfrm flipV="1">
            <a:off x="3153448" y="5290036"/>
            <a:ext cx="0" cy="37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F098778F-11A5-4D79-B723-9D8F65C03A13}"/>
              </a:ext>
            </a:extLst>
          </p:cNvPr>
          <p:cNvCxnSpPr>
            <a:stCxn id="352" idx="0"/>
            <a:endCxn id="387" idx="4"/>
          </p:cNvCxnSpPr>
          <p:nvPr/>
        </p:nvCxnSpPr>
        <p:spPr>
          <a:xfrm flipV="1">
            <a:off x="3374326" y="5290036"/>
            <a:ext cx="0" cy="37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E299279D-0017-4E9E-8661-3E22AD4CB97D}"/>
              </a:ext>
            </a:extLst>
          </p:cNvPr>
          <p:cNvCxnSpPr>
            <a:stCxn id="353" idx="0"/>
            <a:endCxn id="388" idx="4"/>
          </p:cNvCxnSpPr>
          <p:nvPr/>
        </p:nvCxnSpPr>
        <p:spPr>
          <a:xfrm flipV="1">
            <a:off x="3591343" y="5290036"/>
            <a:ext cx="0" cy="37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FF56D1BB-09E6-4621-AD83-2227372FC0FA}"/>
              </a:ext>
            </a:extLst>
          </p:cNvPr>
          <p:cNvCxnSpPr>
            <a:stCxn id="354" idx="0"/>
            <a:endCxn id="389" idx="4"/>
          </p:cNvCxnSpPr>
          <p:nvPr/>
        </p:nvCxnSpPr>
        <p:spPr>
          <a:xfrm flipV="1">
            <a:off x="3807098" y="5290036"/>
            <a:ext cx="0" cy="37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DC5E75A9-07F0-4144-9DD3-57530104CA6D}"/>
              </a:ext>
            </a:extLst>
          </p:cNvPr>
          <p:cNvCxnSpPr>
            <a:stCxn id="355" idx="0"/>
            <a:endCxn id="390" idx="4"/>
          </p:cNvCxnSpPr>
          <p:nvPr/>
        </p:nvCxnSpPr>
        <p:spPr>
          <a:xfrm flipV="1">
            <a:off x="4024099" y="5290036"/>
            <a:ext cx="0" cy="37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EAB90057-152E-4D87-92BF-39F6830F0D78}"/>
              </a:ext>
            </a:extLst>
          </p:cNvPr>
          <p:cNvCxnSpPr>
            <a:stCxn id="356" idx="0"/>
            <a:endCxn id="391" idx="4"/>
          </p:cNvCxnSpPr>
          <p:nvPr/>
        </p:nvCxnSpPr>
        <p:spPr>
          <a:xfrm flipV="1">
            <a:off x="4241116" y="5290036"/>
            <a:ext cx="0" cy="37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5C1F734E-3286-4DA2-A6B5-5C9BE3366DC6}"/>
              </a:ext>
            </a:extLst>
          </p:cNvPr>
          <p:cNvCxnSpPr>
            <a:stCxn id="439" idx="0"/>
          </p:cNvCxnSpPr>
          <p:nvPr/>
        </p:nvCxnSpPr>
        <p:spPr>
          <a:xfrm flipV="1">
            <a:off x="2721939" y="4437875"/>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CB4C88DB-E50B-4CE0-94BA-B415AE3206E3}"/>
              </a:ext>
            </a:extLst>
          </p:cNvPr>
          <p:cNvCxnSpPr>
            <a:stCxn id="440" idx="0"/>
          </p:cNvCxnSpPr>
          <p:nvPr/>
        </p:nvCxnSpPr>
        <p:spPr>
          <a:xfrm flipV="1">
            <a:off x="2937694" y="4437875"/>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FAE21115-D9BE-499F-8159-56FD1899FD61}"/>
              </a:ext>
            </a:extLst>
          </p:cNvPr>
          <p:cNvCxnSpPr>
            <a:stCxn id="441" idx="0"/>
          </p:cNvCxnSpPr>
          <p:nvPr/>
        </p:nvCxnSpPr>
        <p:spPr>
          <a:xfrm flipV="1">
            <a:off x="3153448" y="4437875"/>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32C5D35A-8FF7-4C6B-9FF2-F784F372628D}"/>
              </a:ext>
            </a:extLst>
          </p:cNvPr>
          <p:cNvCxnSpPr>
            <a:stCxn id="442" idx="0"/>
          </p:cNvCxnSpPr>
          <p:nvPr/>
        </p:nvCxnSpPr>
        <p:spPr>
          <a:xfrm flipV="1">
            <a:off x="3374326" y="4437875"/>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D2CB1D2B-5193-40EA-A106-9FAAEFADB5D3}"/>
              </a:ext>
            </a:extLst>
          </p:cNvPr>
          <p:cNvCxnSpPr>
            <a:stCxn id="443" idx="0"/>
          </p:cNvCxnSpPr>
          <p:nvPr/>
        </p:nvCxnSpPr>
        <p:spPr>
          <a:xfrm flipV="1">
            <a:off x="3591343" y="4437875"/>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CE9AFD36-8AFB-41EA-9411-24DC6085C349}"/>
              </a:ext>
            </a:extLst>
          </p:cNvPr>
          <p:cNvCxnSpPr>
            <a:stCxn id="444" idx="0"/>
          </p:cNvCxnSpPr>
          <p:nvPr/>
        </p:nvCxnSpPr>
        <p:spPr>
          <a:xfrm flipV="1">
            <a:off x="3807098" y="4437875"/>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1" name="Group 220">
            <a:extLst>
              <a:ext uri="{FF2B5EF4-FFF2-40B4-BE49-F238E27FC236}">
                <a16:creationId xmlns:a16="http://schemas.microsoft.com/office/drawing/2014/main" id="{3D8A7A7D-40ED-445A-8755-2718A49CDB2C}"/>
              </a:ext>
            </a:extLst>
          </p:cNvPr>
          <p:cNvGrpSpPr/>
          <p:nvPr/>
        </p:nvGrpSpPr>
        <p:grpSpPr>
          <a:xfrm>
            <a:off x="2637521" y="6175618"/>
            <a:ext cx="1690627" cy="171450"/>
            <a:chOff x="3000370" y="1628775"/>
            <a:chExt cx="2254170" cy="228600"/>
          </a:xfrm>
        </p:grpSpPr>
        <p:sp>
          <p:nvSpPr>
            <p:cNvPr id="230" name="Flowchart: Connector 229">
              <a:extLst>
                <a:ext uri="{FF2B5EF4-FFF2-40B4-BE49-F238E27FC236}">
                  <a16:creationId xmlns:a16="http://schemas.microsoft.com/office/drawing/2014/main" id="{6A407E7C-E8C0-4C9E-8310-B8AF33AFC91C}"/>
                </a:ext>
              </a:extLst>
            </p:cNvPr>
            <p:cNvSpPr/>
            <p:nvPr/>
          </p:nvSpPr>
          <p:spPr>
            <a:xfrm>
              <a:off x="3000370" y="1628775"/>
              <a:ext cx="228600" cy="22860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31" name="Flowchart: Connector 230">
              <a:extLst>
                <a:ext uri="{FF2B5EF4-FFF2-40B4-BE49-F238E27FC236}">
                  <a16:creationId xmlns:a16="http://schemas.microsoft.com/office/drawing/2014/main" id="{E43FE930-D5D1-4A01-9989-93BB734B484C}"/>
                </a:ext>
              </a:extLst>
            </p:cNvPr>
            <p:cNvSpPr/>
            <p:nvPr/>
          </p:nvSpPr>
          <p:spPr>
            <a:xfrm>
              <a:off x="3288043" y="1628775"/>
              <a:ext cx="228600" cy="22860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32" name="Flowchart: Connector 231">
              <a:extLst>
                <a:ext uri="{FF2B5EF4-FFF2-40B4-BE49-F238E27FC236}">
                  <a16:creationId xmlns:a16="http://schemas.microsoft.com/office/drawing/2014/main" id="{F9705C07-558F-4F3D-AB7E-B983262BB430}"/>
                </a:ext>
              </a:extLst>
            </p:cNvPr>
            <p:cNvSpPr/>
            <p:nvPr/>
          </p:nvSpPr>
          <p:spPr>
            <a:xfrm>
              <a:off x="3575716" y="1628775"/>
              <a:ext cx="228600" cy="22860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33" name="Flowchart: Connector 232">
              <a:extLst>
                <a:ext uri="{FF2B5EF4-FFF2-40B4-BE49-F238E27FC236}">
                  <a16:creationId xmlns:a16="http://schemas.microsoft.com/office/drawing/2014/main" id="{978BCF67-4A2D-4F7A-89A8-0738C2D8EDC8}"/>
                </a:ext>
              </a:extLst>
            </p:cNvPr>
            <p:cNvSpPr/>
            <p:nvPr/>
          </p:nvSpPr>
          <p:spPr>
            <a:xfrm>
              <a:off x="3870220" y="1628775"/>
              <a:ext cx="228600" cy="22860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34" name="Flowchart: Connector 233">
              <a:extLst>
                <a:ext uri="{FF2B5EF4-FFF2-40B4-BE49-F238E27FC236}">
                  <a16:creationId xmlns:a16="http://schemas.microsoft.com/office/drawing/2014/main" id="{221D8396-FFCF-40E6-9B28-091249B1FB5A}"/>
                </a:ext>
              </a:extLst>
            </p:cNvPr>
            <p:cNvSpPr/>
            <p:nvPr/>
          </p:nvSpPr>
          <p:spPr>
            <a:xfrm>
              <a:off x="4159576" y="1628775"/>
              <a:ext cx="228600" cy="22860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35" name="Flowchart: Connector 234">
              <a:extLst>
                <a:ext uri="{FF2B5EF4-FFF2-40B4-BE49-F238E27FC236}">
                  <a16:creationId xmlns:a16="http://schemas.microsoft.com/office/drawing/2014/main" id="{8B6FA78A-CA4C-4D6C-9114-BFB8593177F6}"/>
                </a:ext>
              </a:extLst>
            </p:cNvPr>
            <p:cNvSpPr/>
            <p:nvPr/>
          </p:nvSpPr>
          <p:spPr>
            <a:xfrm>
              <a:off x="4447249" y="1628775"/>
              <a:ext cx="228600" cy="22860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36" name="Flowchart: Connector 235">
              <a:extLst>
                <a:ext uri="{FF2B5EF4-FFF2-40B4-BE49-F238E27FC236}">
                  <a16:creationId xmlns:a16="http://schemas.microsoft.com/office/drawing/2014/main" id="{B942A6E7-3593-484D-A7BE-A4CF1359ECE6}"/>
                </a:ext>
              </a:extLst>
            </p:cNvPr>
            <p:cNvSpPr/>
            <p:nvPr/>
          </p:nvSpPr>
          <p:spPr>
            <a:xfrm>
              <a:off x="4736584" y="1628775"/>
              <a:ext cx="228600" cy="22860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37" name="Flowchart: Connector 236">
              <a:extLst>
                <a:ext uri="{FF2B5EF4-FFF2-40B4-BE49-F238E27FC236}">
                  <a16:creationId xmlns:a16="http://schemas.microsoft.com/office/drawing/2014/main" id="{28493791-A21E-4A9D-AFEA-9236F14B0092}"/>
                </a:ext>
              </a:extLst>
            </p:cNvPr>
            <p:cNvSpPr/>
            <p:nvPr/>
          </p:nvSpPr>
          <p:spPr>
            <a:xfrm>
              <a:off x="5025940" y="1628775"/>
              <a:ext cx="228600" cy="22860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238" name="Straight Connector 237">
              <a:extLst>
                <a:ext uri="{FF2B5EF4-FFF2-40B4-BE49-F238E27FC236}">
                  <a16:creationId xmlns:a16="http://schemas.microsoft.com/office/drawing/2014/main" id="{DADDACC2-F0A6-480A-8982-D19BE18836CB}"/>
                </a:ext>
              </a:extLst>
            </p:cNvPr>
            <p:cNvCxnSpPr>
              <a:stCxn id="231" idx="6"/>
              <a:endCxn id="232" idx="2"/>
            </p:cNvCxnSpPr>
            <p:nvPr/>
          </p:nvCxnSpPr>
          <p:spPr>
            <a:xfrm>
              <a:off x="3516643"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E84F65C8-E420-4BED-A68F-9B32F3247850}"/>
                </a:ext>
              </a:extLst>
            </p:cNvPr>
            <p:cNvCxnSpPr>
              <a:stCxn id="230" idx="6"/>
              <a:endCxn id="231" idx="2"/>
            </p:cNvCxnSpPr>
            <p:nvPr/>
          </p:nvCxnSpPr>
          <p:spPr>
            <a:xfrm>
              <a:off x="3228970"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EB33C7B3-137C-4FAF-98BB-01B58C787138}"/>
                </a:ext>
              </a:extLst>
            </p:cNvPr>
            <p:cNvCxnSpPr>
              <a:stCxn id="232" idx="6"/>
              <a:endCxn id="233" idx="2"/>
            </p:cNvCxnSpPr>
            <p:nvPr/>
          </p:nvCxnSpPr>
          <p:spPr>
            <a:xfrm>
              <a:off x="3804316" y="1743075"/>
              <a:ext cx="65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99D8F085-C849-48D1-BEBB-8B99A9CF75EF}"/>
                </a:ext>
              </a:extLst>
            </p:cNvPr>
            <p:cNvCxnSpPr>
              <a:stCxn id="233" idx="6"/>
              <a:endCxn id="234" idx="2"/>
            </p:cNvCxnSpPr>
            <p:nvPr/>
          </p:nvCxnSpPr>
          <p:spPr>
            <a:xfrm>
              <a:off x="4098820"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C5F8AEC0-3037-4E0D-95DC-4FDDE1001525}"/>
                </a:ext>
              </a:extLst>
            </p:cNvPr>
            <p:cNvCxnSpPr>
              <a:stCxn id="234" idx="6"/>
              <a:endCxn id="235" idx="2"/>
            </p:cNvCxnSpPr>
            <p:nvPr/>
          </p:nvCxnSpPr>
          <p:spPr>
            <a:xfrm>
              <a:off x="4388176"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26D29323-1E84-4E80-8384-E6191151BE01}"/>
                </a:ext>
              </a:extLst>
            </p:cNvPr>
            <p:cNvCxnSpPr>
              <a:stCxn id="235" idx="6"/>
              <a:endCxn id="236" idx="2"/>
            </p:cNvCxnSpPr>
            <p:nvPr/>
          </p:nvCxnSpPr>
          <p:spPr>
            <a:xfrm>
              <a:off x="4675849" y="1743075"/>
              <a:ext cx="60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5BEAD31D-F2FE-4758-A069-A0A17BA943ED}"/>
                </a:ext>
              </a:extLst>
            </p:cNvPr>
            <p:cNvCxnSpPr>
              <a:stCxn id="236" idx="6"/>
              <a:endCxn id="237" idx="2"/>
            </p:cNvCxnSpPr>
            <p:nvPr/>
          </p:nvCxnSpPr>
          <p:spPr>
            <a:xfrm>
              <a:off x="4965184"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22" name="Straight Connector 221">
            <a:extLst>
              <a:ext uri="{FF2B5EF4-FFF2-40B4-BE49-F238E27FC236}">
                <a16:creationId xmlns:a16="http://schemas.microsoft.com/office/drawing/2014/main" id="{C7A91049-DD12-4EED-957D-6B073F73D5F6}"/>
              </a:ext>
            </a:extLst>
          </p:cNvPr>
          <p:cNvCxnSpPr>
            <a:cxnSpLocks/>
            <a:stCxn id="230" idx="0"/>
          </p:cNvCxnSpPr>
          <p:nvPr/>
        </p:nvCxnSpPr>
        <p:spPr>
          <a:xfrm flipV="1">
            <a:off x="2723246" y="6138485"/>
            <a:ext cx="0" cy="37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5C9CB6BD-89C3-467B-B70D-26682D93F5E0}"/>
              </a:ext>
            </a:extLst>
          </p:cNvPr>
          <p:cNvCxnSpPr>
            <a:cxnSpLocks/>
            <a:stCxn id="231" idx="0"/>
          </p:cNvCxnSpPr>
          <p:nvPr/>
        </p:nvCxnSpPr>
        <p:spPr>
          <a:xfrm flipV="1">
            <a:off x="2939001" y="6138485"/>
            <a:ext cx="0" cy="37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76D3EC4E-5F57-414B-AB8C-09EB8C835556}"/>
              </a:ext>
            </a:extLst>
          </p:cNvPr>
          <p:cNvCxnSpPr>
            <a:cxnSpLocks/>
            <a:stCxn id="232" idx="0"/>
          </p:cNvCxnSpPr>
          <p:nvPr/>
        </p:nvCxnSpPr>
        <p:spPr>
          <a:xfrm flipV="1">
            <a:off x="3154756" y="6138485"/>
            <a:ext cx="0" cy="37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775163DB-2D64-4518-93E0-29DF1FE1AA6C}"/>
              </a:ext>
            </a:extLst>
          </p:cNvPr>
          <p:cNvCxnSpPr>
            <a:cxnSpLocks/>
            <a:stCxn id="233" idx="0"/>
          </p:cNvCxnSpPr>
          <p:nvPr/>
        </p:nvCxnSpPr>
        <p:spPr>
          <a:xfrm flipV="1">
            <a:off x="3375633" y="6138485"/>
            <a:ext cx="0" cy="37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1434AE55-67B1-4BC0-BDBB-C6DDC3D757F0}"/>
              </a:ext>
            </a:extLst>
          </p:cNvPr>
          <p:cNvCxnSpPr>
            <a:cxnSpLocks/>
            <a:stCxn id="234" idx="0"/>
          </p:cNvCxnSpPr>
          <p:nvPr/>
        </p:nvCxnSpPr>
        <p:spPr>
          <a:xfrm flipV="1">
            <a:off x="3592650" y="6138485"/>
            <a:ext cx="0" cy="37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A222CEE0-B298-4F75-B8C7-D346D9849658}"/>
              </a:ext>
            </a:extLst>
          </p:cNvPr>
          <p:cNvCxnSpPr>
            <a:cxnSpLocks/>
            <a:stCxn id="235" idx="0"/>
          </p:cNvCxnSpPr>
          <p:nvPr/>
        </p:nvCxnSpPr>
        <p:spPr>
          <a:xfrm flipV="1">
            <a:off x="3808405" y="6138485"/>
            <a:ext cx="0" cy="37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EA802A88-B28F-4097-B533-C8B06D8B90E7}"/>
              </a:ext>
            </a:extLst>
          </p:cNvPr>
          <p:cNvCxnSpPr>
            <a:cxnSpLocks/>
            <a:stCxn id="236" idx="0"/>
          </p:cNvCxnSpPr>
          <p:nvPr/>
        </p:nvCxnSpPr>
        <p:spPr>
          <a:xfrm flipV="1">
            <a:off x="4025406" y="6138485"/>
            <a:ext cx="0" cy="37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6ABAC6AC-ED96-41B1-88FB-205DC38242A5}"/>
              </a:ext>
            </a:extLst>
          </p:cNvPr>
          <p:cNvCxnSpPr>
            <a:cxnSpLocks/>
            <a:stCxn id="237" idx="0"/>
          </p:cNvCxnSpPr>
          <p:nvPr/>
        </p:nvCxnSpPr>
        <p:spPr>
          <a:xfrm flipV="1">
            <a:off x="4242423" y="6138485"/>
            <a:ext cx="0" cy="37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9" name="TextBox 218">
            <a:extLst>
              <a:ext uri="{FF2B5EF4-FFF2-40B4-BE49-F238E27FC236}">
                <a16:creationId xmlns:a16="http://schemas.microsoft.com/office/drawing/2014/main" id="{77216CD6-471D-4AFF-865D-5C4E0F9776EB}"/>
              </a:ext>
            </a:extLst>
          </p:cNvPr>
          <p:cNvSpPr txBox="1"/>
          <p:nvPr/>
        </p:nvSpPr>
        <p:spPr>
          <a:xfrm>
            <a:off x="2855440" y="6331971"/>
            <a:ext cx="1428596" cy="246221"/>
          </a:xfrm>
          <a:prstGeom prst="rect">
            <a:avLst/>
          </a:prstGeom>
          <a:noFill/>
        </p:spPr>
        <p:txBody>
          <a:bodyPr wrap="none" rtlCol="0">
            <a:spAutoFit/>
          </a:bodyPr>
          <a:lstStyle/>
          <a:p>
            <a:r>
              <a:rPr lang="en-US" sz="1000" b="1" dirty="0">
                <a:latin typeface="+mn-lt"/>
              </a:rPr>
              <a:t>Fused Flow Network</a:t>
            </a:r>
          </a:p>
        </p:txBody>
      </p:sp>
      <p:sp>
        <p:nvSpPr>
          <p:cNvPr id="1698" name="Arc 1697">
            <a:extLst>
              <a:ext uri="{FF2B5EF4-FFF2-40B4-BE49-F238E27FC236}">
                <a16:creationId xmlns:a16="http://schemas.microsoft.com/office/drawing/2014/main" id="{E9805D77-12C9-45C4-8971-2BC37CE76487}"/>
              </a:ext>
            </a:extLst>
          </p:cNvPr>
          <p:cNvSpPr/>
          <p:nvPr/>
        </p:nvSpPr>
        <p:spPr>
          <a:xfrm rot="13657921">
            <a:off x="7470956" y="2056011"/>
            <a:ext cx="2893108" cy="2527264"/>
          </a:xfrm>
          <a:prstGeom prst="arc">
            <a:avLst>
              <a:gd name="adj1" fmla="val 16200000"/>
              <a:gd name="adj2" fmla="val 165168"/>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3" name="Flowchart: Connector 1712">
            <a:extLst>
              <a:ext uri="{FF2B5EF4-FFF2-40B4-BE49-F238E27FC236}">
                <a16:creationId xmlns:a16="http://schemas.microsoft.com/office/drawing/2014/main" id="{E437F7C6-793A-4C3F-8BB0-BABF3B606A9C}"/>
              </a:ext>
            </a:extLst>
          </p:cNvPr>
          <p:cNvSpPr/>
          <p:nvPr/>
        </p:nvSpPr>
        <p:spPr>
          <a:xfrm>
            <a:off x="7386691" y="4145550"/>
            <a:ext cx="337471" cy="358890"/>
          </a:xfrm>
          <a:prstGeom prst="flowChartConnector">
            <a:avLst/>
          </a:prstGeom>
          <a:solidFill>
            <a:schemeClr val="accent3">
              <a:lumMod val="20000"/>
              <a:lumOff val="80000"/>
            </a:schemeClr>
          </a:solid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8" name="Flowchart: Connector 1717">
            <a:extLst>
              <a:ext uri="{FF2B5EF4-FFF2-40B4-BE49-F238E27FC236}">
                <a16:creationId xmlns:a16="http://schemas.microsoft.com/office/drawing/2014/main" id="{4B243F11-0B5D-4602-814E-177EA885C8DB}"/>
              </a:ext>
            </a:extLst>
          </p:cNvPr>
          <p:cNvSpPr/>
          <p:nvPr/>
        </p:nvSpPr>
        <p:spPr>
          <a:xfrm>
            <a:off x="7981641" y="3531538"/>
            <a:ext cx="337471" cy="358890"/>
          </a:xfrm>
          <a:prstGeom prst="flowChartConnector">
            <a:avLst/>
          </a:prstGeom>
          <a:solidFill>
            <a:schemeClr val="accent3">
              <a:lumMod val="20000"/>
              <a:lumOff val="80000"/>
            </a:schemeClr>
          </a:solid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9" name="Flowchart: Connector 1718">
            <a:extLst>
              <a:ext uri="{FF2B5EF4-FFF2-40B4-BE49-F238E27FC236}">
                <a16:creationId xmlns:a16="http://schemas.microsoft.com/office/drawing/2014/main" id="{D1EEF67D-FE5A-42DF-8D82-476668E3B8AF}"/>
              </a:ext>
            </a:extLst>
          </p:cNvPr>
          <p:cNvSpPr/>
          <p:nvPr/>
        </p:nvSpPr>
        <p:spPr>
          <a:xfrm>
            <a:off x="7978910" y="4135447"/>
            <a:ext cx="337471" cy="358890"/>
          </a:xfrm>
          <a:prstGeom prst="flowChartConnector">
            <a:avLst/>
          </a:prstGeom>
          <a:solidFill>
            <a:schemeClr val="accent3">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0" name="Flowchart: Connector 1719">
            <a:extLst>
              <a:ext uri="{FF2B5EF4-FFF2-40B4-BE49-F238E27FC236}">
                <a16:creationId xmlns:a16="http://schemas.microsoft.com/office/drawing/2014/main" id="{0D35A6AF-E969-449D-89FB-B590CD5974CD}"/>
              </a:ext>
            </a:extLst>
          </p:cNvPr>
          <p:cNvSpPr/>
          <p:nvPr/>
        </p:nvSpPr>
        <p:spPr>
          <a:xfrm>
            <a:off x="7978910" y="4737129"/>
            <a:ext cx="337471" cy="358890"/>
          </a:xfrm>
          <a:prstGeom prst="flowChartConnector">
            <a:avLst/>
          </a:prstGeom>
          <a:solidFill>
            <a:srgbClr val="92D050"/>
          </a:solid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21" name="Straight Arrow Connector 1720">
            <a:extLst>
              <a:ext uri="{FF2B5EF4-FFF2-40B4-BE49-F238E27FC236}">
                <a16:creationId xmlns:a16="http://schemas.microsoft.com/office/drawing/2014/main" id="{FF5FAB27-C084-4038-AD54-BE4573BB4BE9}"/>
              </a:ext>
            </a:extLst>
          </p:cNvPr>
          <p:cNvCxnSpPr>
            <a:stCxn id="1719" idx="0"/>
            <a:endCxn id="1718" idx="4"/>
          </p:cNvCxnSpPr>
          <p:nvPr/>
        </p:nvCxnSpPr>
        <p:spPr>
          <a:xfrm flipV="1">
            <a:off x="8147646" y="3890428"/>
            <a:ext cx="2731" cy="245019"/>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22" name="Straight Arrow Connector 1721">
            <a:extLst>
              <a:ext uri="{FF2B5EF4-FFF2-40B4-BE49-F238E27FC236}">
                <a16:creationId xmlns:a16="http://schemas.microsoft.com/office/drawing/2014/main" id="{851F2D98-FEBB-4FB3-B3A8-95465A976ECB}"/>
              </a:ext>
            </a:extLst>
          </p:cNvPr>
          <p:cNvCxnSpPr>
            <a:stCxn id="1720" idx="0"/>
            <a:endCxn id="1719" idx="4"/>
          </p:cNvCxnSpPr>
          <p:nvPr/>
        </p:nvCxnSpPr>
        <p:spPr>
          <a:xfrm flipV="1">
            <a:off x="8147646" y="4494337"/>
            <a:ext cx="0" cy="242791"/>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15" name="Flowchart: Connector 1714">
            <a:extLst>
              <a:ext uri="{FF2B5EF4-FFF2-40B4-BE49-F238E27FC236}">
                <a16:creationId xmlns:a16="http://schemas.microsoft.com/office/drawing/2014/main" id="{6B933533-1CF7-402F-B8F0-22ABB8BD0ACB}"/>
              </a:ext>
            </a:extLst>
          </p:cNvPr>
          <p:cNvSpPr/>
          <p:nvPr/>
        </p:nvSpPr>
        <p:spPr>
          <a:xfrm>
            <a:off x="8564170" y="4128229"/>
            <a:ext cx="337471" cy="358890"/>
          </a:xfrm>
          <a:prstGeom prst="flowChartConnector">
            <a:avLst/>
          </a:prstGeom>
          <a:solidFill>
            <a:schemeClr val="accent3">
              <a:lumMod val="20000"/>
              <a:lumOff val="80000"/>
            </a:schemeClr>
          </a:solid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16" name="Straight Arrow Connector 1715">
            <a:extLst>
              <a:ext uri="{FF2B5EF4-FFF2-40B4-BE49-F238E27FC236}">
                <a16:creationId xmlns:a16="http://schemas.microsoft.com/office/drawing/2014/main" id="{B93B7A68-E739-4A19-AEE5-286BC9B6175A}"/>
              </a:ext>
            </a:extLst>
          </p:cNvPr>
          <p:cNvCxnSpPr>
            <a:stCxn id="1713" idx="6"/>
            <a:endCxn id="1719" idx="2"/>
          </p:cNvCxnSpPr>
          <p:nvPr/>
        </p:nvCxnSpPr>
        <p:spPr>
          <a:xfrm flipV="1">
            <a:off x="7724162" y="4314892"/>
            <a:ext cx="254748" cy="10103"/>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17" name="Straight Arrow Connector 1716">
            <a:extLst>
              <a:ext uri="{FF2B5EF4-FFF2-40B4-BE49-F238E27FC236}">
                <a16:creationId xmlns:a16="http://schemas.microsoft.com/office/drawing/2014/main" id="{261E9FD1-575B-40A4-B5D2-8182D62F2309}"/>
              </a:ext>
            </a:extLst>
          </p:cNvPr>
          <p:cNvCxnSpPr>
            <a:stCxn id="1719" idx="6"/>
            <a:endCxn id="1715" idx="2"/>
          </p:cNvCxnSpPr>
          <p:nvPr/>
        </p:nvCxnSpPr>
        <p:spPr>
          <a:xfrm flipV="1">
            <a:off x="8316381" y="4307674"/>
            <a:ext cx="247789" cy="7218"/>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01" name="Flowchart: Connector 1700">
            <a:extLst>
              <a:ext uri="{FF2B5EF4-FFF2-40B4-BE49-F238E27FC236}">
                <a16:creationId xmlns:a16="http://schemas.microsoft.com/office/drawing/2014/main" id="{C3C4D05B-DB92-4F4F-92D4-268E0DA22744}"/>
              </a:ext>
            </a:extLst>
          </p:cNvPr>
          <p:cNvSpPr/>
          <p:nvPr/>
        </p:nvSpPr>
        <p:spPr>
          <a:xfrm>
            <a:off x="7978909" y="2960755"/>
            <a:ext cx="337471" cy="358890"/>
          </a:xfrm>
          <a:prstGeom prst="flowChartConnector">
            <a:avLst/>
          </a:prstGeom>
          <a:solidFill>
            <a:srgbClr val="FFC000"/>
          </a:solid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02" name="Straight Arrow Connector 1701">
            <a:extLst>
              <a:ext uri="{FF2B5EF4-FFF2-40B4-BE49-F238E27FC236}">
                <a16:creationId xmlns:a16="http://schemas.microsoft.com/office/drawing/2014/main" id="{64679DEE-25C7-456A-9FDC-B4843245F91B}"/>
              </a:ext>
            </a:extLst>
          </p:cNvPr>
          <p:cNvCxnSpPr>
            <a:cxnSpLocks/>
            <a:stCxn id="1718" idx="0"/>
            <a:endCxn id="1701" idx="4"/>
          </p:cNvCxnSpPr>
          <p:nvPr/>
        </p:nvCxnSpPr>
        <p:spPr>
          <a:xfrm flipH="1" flipV="1">
            <a:off x="8147644" y="3319644"/>
            <a:ext cx="2731" cy="211894"/>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03" name="Flowchart: Connector 1702">
            <a:extLst>
              <a:ext uri="{FF2B5EF4-FFF2-40B4-BE49-F238E27FC236}">
                <a16:creationId xmlns:a16="http://schemas.microsoft.com/office/drawing/2014/main" id="{8672610B-203E-47AD-B4B7-D23E18962305}"/>
              </a:ext>
            </a:extLst>
          </p:cNvPr>
          <p:cNvSpPr/>
          <p:nvPr/>
        </p:nvSpPr>
        <p:spPr>
          <a:xfrm>
            <a:off x="7978909" y="5316354"/>
            <a:ext cx="337471" cy="358890"/>
          </a:xfrm>
          <a:prstGeom prst="flowChartConnector">
            <a:avLst/>
          </a:prstGeom>
          <a:solidFill>
            <a:schemeClr val="accent3">
              <a:lumMod val="20000"/>
              <a:lumOff val="80000"/>
            </a:schemeClr>
          </a:solid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4" name="Flowchart: Connector 1703">
            <a:extLst>
              <a:ext uri="{FF2B5EF4-FFF2-40B4-BE49-F238E27FC236}">
                <a16:creationId xmlns:a16="http://schemas.microsoft.com/office/drawing/2014/main" id="{F2FB6E55-F6E3-4D95-AC3F-B7350E86A771}"/>
              </a:ext>
            </a:extLst>
          </p:cNvPr>
          <p:cNvSpPr/>
          <p:nvPr/>
        </p:nvSpPr>
        <p:spPr>
          <a:xfrm>
            <a:off x="7978909" y="5902159"/>
            <a:ext cx="337471" cy="358890"/>
          </a:xfrm>
          <a:prstGeom prst="flowChartConnector">
            <a:avLst/>
          </a:prstGeom>
          <a:solidFill>
            <a:srgbClr val="FFFF00"/>
          </a:solid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5" name="Flowchart: Connector 1704">
            <a:extLst>
              <a:ext uri="{FF2B5EF4-FFF2-40B4-BE49-F238E27FC236}">
                <a16:creationId xmlns:a16="http://schemas.microsoft.com/office/drawing/2014/main" id="{6BA3D94E-A955-4969-B65F-48D75E7C244A}"/>
              </a:ext>
            </a:extLst>
          </p:cNvPr>
          <p:cNvSpPr/>
          <p:nvPr/>
        </p:nvSpPr>
        <p:spPr>
          <a:xfrm>
            <a:off x="7978909" y="2434712"/>
            <a:ext cx="337471" cy="358890"/>
          </a:xfrm>
          <a:prstGeom prst="flowChartConnector">
            <a:avLst/>
          </a:prstGeom>
          <a:solidFill>
            <a:srgbClr val="FFFF00"/>
          </a:solid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6" name="Flowchart: Connector 1705">
            <a:extLst>
              <a:ext uri="{FF2B5EF4-FFF2-40B4-BE49-F238E27FC236}">
                <a16:creationId xmlns:a16="http://schemas.microsoft.com/office/drawing/2014/main" id="{CD025D77-B00E-481A-87BD-AEA5C23F0040}"/>
              </a:ext>
            </a:extLst>
          </p:cNvPr>
          <p:cNvSpPr/>
          <p:nvPr/>
        </p:nvSpPr>
        <p:spPr>
          <a:xfrm>
            <a:off x="7978909" y="1911126"/>
            <a:ext cx="337471" cy="358890"/>
          </a:xfrm>
          <a:prstGeom prst="flowChartConnector">
            <a:avLst/>
          </a:prstGeom>
          <a:solidFill>
            <a:srgbClr val="92D050"/>
          </a:solid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7" name="Arc 1706">
            <a:extLst>
              <a:ext uri="{FF2B5EF4-FFF2-40B4-BE49-F238E27FC236}">
                <a16:creationId xmlns:a16="http://schemas.microsoft.com/office/drawing/2014/main" id="{073C7FFE-EEB7-4BA2-ACC2-8AE6C3DA344D}"/>
              </a:ext>
            </a:extLst>
          </p:cNvPr>
          <p:cNvSpPr/>
          <p:nvPr/>
        </p:nvSpPr>
        <p:spPr>
          <a:xfrm rot="13276646">
            <a:off x="7885821" y="3074980"/>
            <a:ext cx="1124231" cy="1268672"/>
          </a:xfrm>
          <a:prstGeom prst="arc">
            <a:avLst>
              <a:gd name="adj1" fmla="val 16200000"/>
              <a:gd name="adj2" fmla="val 236237"/>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8" name="Arc 1707">
            <a:extLst>
              <a:ext uri="{FF2B5EF4-FFF2-40B4-BE49-F238E27FC236}">
                <a16:creationId xmlns:a16="http://schemas.microsoft.com/office/drawing/2014/main" id="{F7C1AD83-FB59-4C8D-8959-EEAF09C05F51}"/>
              </a:ext>
            </a:extLst>
          </p:cNvPr>
          <p:cNvSpPr/>
          <p:nvPr/>
        </p:nvSpPr>
        <p:spPr>
          <a:xfrm rot="2919475">
            <a:off x="6610062" y="2400184"/>
            <a:ext cx="2175130" cy="1793371"/>
          </a:xfrm>
          <a:prstGeom prst="arc">
            <a:avLst>
              <a:gd name="adj1" fmla="val 15918796"/>
              <a:gd name="adj2" fmla="val 456424"/>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9" name="Arc 1708">
            <a:extLst>
              <a:ext uri="{FF2B5EF4-FFF2-40B4-BE49-F238E27FC236}">
                <a16:creationId xmlns:a16="http://schemas.microsoft.com/office/drawing/2014/main" id="{83C0626A-1196-4C41-9F0B-38B9505F782D}"/>
              </a:ext>
            </a:extLst>
          </p:cNvPr>
          <p:cNvSpPr/>
          <p:nvPr/>
        </p:nvSpPr>
        <p:spPr>
          <a:xfrm rot="2919475">
            <a:off x="6598939" y="4167918"/>
            <a:ext cx="2175130" cy="1793371"/>
          </a:xfrm>
          <a:prstGeom prst="arc">
            <a:avLst>
              <a:gd name="adj1" fmla="val 15918796"/>
              <a:gd name="adj2" fmla="val 456424"/>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0" name="Arc 1709">
            <a:extLst>
              <a:ext uri="{FF2B5EF4-FFF2-40B4-BE49-F238E27FC236}">
                <a16:creationId xmlns:a16="http://schemas.microsoft.com/office/drawing/2014/main" id="{7A366D64-5516-424A-9E8C-17807800A86E}"/>
              </a:ext>
            </a:extLst>
          </p:cNvPr>
          <p:cNvSpPr/>
          <p:nvPr/>
        </p:nvSpPr>
        <p:spPr>
          <a:xfrm rot="13276646">
            <a:off x="7868817" y="4245833"/>
            <a:ext cx="1124231" cy="1268672"/>
          </a:xfrm>
          <a:prstGeom prst="arc">
            <a:avLst>
              <a:gd name="adj1" fmla="val 16200000"/>
              <a:gd name="adj2" fmla="val 236237"/>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55" name="Group 854">
            <a:extLst>
              <a:ext uri="{FF2B5EF4-FFF2-40B4-BE49-F238E27FC236}">
                <a16:creationId xmlns:a16="http://schemas.microsoft.com/office/drawing/2014/main" id="{3AED9BDB-3855-42B8-9010-2CDF4E49770C}"/>
              </a:ext>
            </a:extLst>
          </p:cNvPr>
          <p:cNvGrpSpPr/>
          <p:nvPr/>
        </p:nvGrpSpPr>
        <p:grpSpPr>
          <a:xfrm>
            <a:off x="329564" y="2645852"/>
            <a:ext cx="1524282" cy="2305805"/>
            <a:chOff x="-104912" y="1718857"/>
            <a:chExt cx="1524282" cy="2305805"/>
          </a:xfrm>
        </p:grpSpPr>
        <p:sp>
          <p:nvSpPr>
            <p:cNvPr id="862" name="Flowchart: Connector 861">
              <a:extLst>
                <a:ext uri="{FF2B5EF4-FFF2-40B4-BE49-F238E27FC236}">
                  <a16:creationId xmlns:a16="http://schemas.microsoft.com/office/drawing/2014/main" id="{E762A6D1-A127-49E3-963E-939D00A201F0}"/>
                </a:ext>
              </a:extLst>
            </p:cNvPr>
            <p:cNvSpPr/>
            <p:nvPr/>
          </p:nvSpPr>
          <p:spPr>
            <a:xfrm>
              <a:off x="561230" y="1718857"/>
              <a:ext cx="171450" cy="17145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grpSp>
          <p:nvGrpSpPr>
            <p:cNvPr id="863" name="Group 862">
              <a:extLst>
                <a:ext uri="{FF2B5EF4-FFF2-40B4-BE49-F238E27FC236}">
                  <a16:creationId xmlns:a16="http://schemas.microsoft.com/office/drawing/2014/main" id="{DF602F2B-75AA-4A33-9E7A-BBF5728182F1}"/>
                </a:ext>
              </a:extLst>
            </p:cNvPr>
            <p:cNvGrpSpPr/>
            <p:nvPr/>
          </p:nvGrpSpPr>
          <p:grpSpPr>
            <a:xfrm>
              <a:off x="345475" y="2992636"/>
              <a:ext cx="602959" cy="171450"/>
              <a:chOff x="345475" y="2992636"/>
              <a:chExt cx="602959" cy="171450"/>
            </a:xfrm>
          </p:grpSpPr>
          <p:sp>
            <p:nvSpPr>
              <p:cNvPr id="875" name="Flowchart: Connector 874">
                <a:extLst>
                  <a:ext uri="{FF2B5EF4-FFF2-40B4-BE49-F238E27FC236}">
                    <a16:creationId xmlns:a16="http://schemas.microsoft.com/office/drawing/2014/main" id="{180C4ECA-E44C-4B67-B583-C8395877A215}"/>
                  </a:ext>
                </a:extLst>
              </p:cNvPr>
              <p:cNvSpPr/>
              <p:nvPr/>
            </p:nvSpPr>
            <p:spPr>
              <a:xfrm>
                <a:off x="345475" y="2992636"/>
                <a:ext cx="171450" cy="17145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76" name="Flowchart: Connector 875">
                <a:extLst>
                  <a:ext uri="{FF2B5EF4-FFF2-40B4-BE49-F238E27FC236}">
                    <a16:creationId xmlns:a16="http://schemas.microsoft.com/office/drawing/2014/main" id="{F06ED7D6-55E1-4CB2-B7C0-F7938FE4C478}"/>
                  </a:ext>
                </a:extLst>
              </p:cNvPr>
              <p:cNvSpPr/>
              <p:nvPr/>
            </p:nvSpPr>
            <p:spPr>
              <a:xfrm>
                <a:off x="561230" y="2992636"/>
                <a:ext cx="171450" cy="17145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77" name="Flowchart: Connector 876">
                <a:extLst>
                  <a:ext uri="{FF2B5EF4-FFF2-40B4-BE49-F238E27FC236}">
                    <a16:creationId xmlns:a16="http://schemas.microsoft.com/office/drawing/2014/main" id="{30BF31FB-E39A-4DCE-8975-594D54941A56}"/>
                  </a:ext>
                </a:extLst>
              </p:cNvPr>
              <p:cNvSpPr/>
              <p:nvPr/>
            </p:nvSpPr>
            <p:spPr>
              <a:xfrm>
                <a:off x="776984" y="2992636"/>
                <a:ext cx="171450" cy="17145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878" name="Straight Connector 877">
                <a:extLst>
                  <a:ext uri="{FF2B5EF4-FFF2-40B4-BE49-F238E27FC236}">
                    <a16:creationId xmlns:a16="http://schemas.microsoft.com/office/drawing/2014/main" id="{B42C415A-CE19-4B03-946D-9AF2E995E94C}"/>
                  </a:ext>
                </a:extLst>
              </p:cNvPr>
              <p:cNvCxnSpPr>
                <a:stCxn id="875" idx="6"/>
                <a:endCxn id="876" idx="2"/>
              </p:cNvCxnSpPr>
              <p:nvPr/>
            </p:nvCxnSpPr>
            <p:spPr>
              <a:xfrm>
                <a:off x="516925" y="3078361"/>
                <a:ext cx="443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9" name="Straight Connector 878">
                <a:extLst>
                  <a:ext uri="{FF2B5EF4-FFF2-40B4-BE49-F238E27FC236}">
                    <a16:creationId xmlns:a16="http://schemas.microsoft.com/office/drawing/2014/main" id="{BA88D930-D830-4EE8-948A-CA8853EF01CA}"/>
                  </a:ext>
                </a:extLst>
              </p:cNvPr>
              <p:cNvCxnSpPr>
                <a:stCxn id="876" idx="6"/>
                <a:endCxn id="877" idx="2"/>
              </p:cNvCxnSpPr>
              <p:nvPr/>
            </p:nvCxnSpPr>
            <p:spPr>
              <a:xfrm>
                <a:off x="732680" y="3078361"/>
                <a:ext cx="4430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864" name="Flowchart: Connector 863">
              <a:extLst>
                <a:ext uri="{FF2B5EF4-FFF2-40B4-BE49-F238E27FC236}">
                  <a16:creationId xmlns:a16="http://schemas.microsoft.com/office/drawing/2014/main" id="{DA9F8793-1797-4DC8-9EDC-EFCF01775E1E}"/>
                </a:ext>
              </a:extLst>
            </p:cNvPr>
            <p:cNvSpPr/>
            <p:nvPr/>
          </p:nvSpPr>
          <p:spPr>
            <a:xfrm>
              <a:off x="555722" y="3623534"/>
              <a:ext cx="171450" cy="17145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grpSp>
          <p:nvGrpSpPr>
            <p:cNvPr id="865" name="Group 864">
              <a:extLst>
                <a:ext uri="{FF2B5EF4-FFF2-40B4-BE49-F238E27FC236}">
                  <a16:creationId xmlns:a16="http://schemas.microsoft.com/office/drawing/2014/main" id="{7A6620B4-111B-4F67-A544-92C8001BE94E}"/>
                </a:ext>
              </a:extLst>
            </p:cNvPr>
            <p:cNvGrpSpPr/>
            <p:nvPr/>
          </p:nvGrpSpPr>
          <p:grpSpPr>
            <a:xfrm>
              <a:off x="345475" y="2368652"/>
              <a:ext cx="602959" cy="171450"/>
              <a:chOff x="341385" y="2356110"/>
              <a:chExt cx="602959" cy="171450"/>
            </a:xfrm>
          </p:grpSpPr>
          <p:sp>
            <p:nvSpPr>
              <p:cNvPr id="870" name="Flowchart: Connector 869">
                <a:extLst>
                  <a:ext uri="{FF2B5EF4-FFF2-40B4-BE49-F238E27FC236}">
                    <a16:creationId xmlns:a16="http://schemas.microsoft.com/office/drawing/2014/main" id="{57DD2585-85E3-485D-A371-F176F0856F03}"/>
                  </a:ext>
                </a:extLst>
              </p:cNvPr>
              <p:cNvSpPr/>
              <p:nvPr/>
            </p:nvSpPr>
            <p:spPr>
              <a:xfrm>
                <a:off x="341385" y="2356110"/>
                <a:ext cx="171450" cy="17145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71" name="Flowchart: Connector 870">
                <a:extLst>
                  <a:ext uri="{FF2B5EF4-FFF2-40B4-BE49-F238E27FC236}">
                    <a16:creationId xmlns:a16="http://schemas.microsoft.com/office/drawing/2014/main" id="{DC9B5E1A-1D8F-456E-B38C-89967AC910B5}"/>
                  </a:ext>
                </a:extLst>
              </p:cNvPr>
              <p:cNvSpPr/>
              <p:nvPr/>
            </p:nvSpPr>
            <p:spPr>
              <a:xfrm>
                <a:off x="557140" y="2356110"/>
                <a:ext cx="171450" cy="17145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72" name="Flowchart: Connector 871">
                <a:extLst>
                  <a:ext uri="{FF2B5EF4-FFF2-40B4-BE49-F238E27FC236}">
                    <a16:creationId xmlns:a16="http://schemas.microsoft.com/office/drawing/2014/main" id="{71F18122-E25C-4FCE-99AE-99874E28C56C}"/>
                  </a:ext>
                </a:extLst>
              </p:cNvPr>
              <p:cNvSpPr/>
              <p:nvPr/>
            </p:nvSpPr>
            <p:spPr>
              <a:xfrm>
                <a:off x="772894" y="2356110"/>
                <a:ext cx="171450" cy="17145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873" name="Straight Connector 872">
                <a:extLst>
                  <a:ext uri="{FF2B5EF4-FFF2-40B4-BE49-F238E27FC236}">
                    <a16:creationId xmlns:a16="http://schemas.microsoft.com/office/drawing/2014/main" id="{E95B303F-3C22-4A07-958E-1F3500B645E9}"/>
                  </a:ext>
                </a:extLst>
              </p:cNvPr>
              <p:cNvCxnSpPr>
                <a:stCxn id="870" idx="6"/>
                <a:endCxn id="871" idx="2"/>
              </p:cNvCxnSpPr>
              <p:nvPr/>
            </p:nvCxnSpPr>
            <p:spPr>
              <a:xfrm>
                <a:off x="512835" y="2441835"/>
                <a:ext cx="443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4" name="Straight Connector 873">
                <a:extLst>
                  <a:ext uri="{FF2B5EF4-FFF2-40B4-BE49-F238E27FC236}">
                    <a16:creationId xmlns:a16="http://schemas.microsoft.com/office/drawing/2014/main" id="{D442D4CC-CF84-488F-9566-1D37CA71DF23}"/>
                  </a:ext>
                </a:extLst>
              </p:cNvPr>
              <p:cNvCxnSpPr>
                <a:stCxn id="871" idx="6"/>
                <a:endCxn id="872" idx="2"/>
              </p:cNvCxnSpPr>
              <p:nvPr/>
            </p:nvCxnSpPr>
            <p:spPr>
              <a:xfrm>
                <a:off x="728590" y="2441835"/>
                <a:ext cx="4430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866" name="TextBox 865">
              <a:extLst>
                <a:ext uri="{FF2B5EF4-FFF2-40B4-BE49-F238E27FC236}">
                  <a16:creationId xmlns:a16="http://schemas.microsoft.com/office/drawing/2014/main" id="{6FCE4F84-E365-4569-A357-FE1BEF8B7A83}"/>
                </a:ext>
              </a:extLst>
            </p:cNvPr>
            <p:cNvSpPr txBox="1"/>
            <p:nvPr/>
          </p:nvSpPr>
          <p:spPr>
            <a:xfrm>
              <a:off x="-104912" y="3778441"/>
              <a:ext cx="1524282" cy="246221"/>
            </a:xfrm>
            <a:prstGeom prst="rect">
              <a:avLst/>
            </a:prstGeom>
            <a:noFill/>
          </p:spPr>
          <p:txBody>
            <a:bodyPr wrap="square" rtlCol="0">
              <a:spAutoFit/>
            </a:bodyPr>
            <a:lstStyle/>
            <a:p>
              <a:pPr algn="ctr"/>
              <a:r>
                <a:rPr lang="en-US" sz="1000" b="1" dirty="0">
                  <a:latin typeface="+mn-lt"/>
                </a:rPr>
                <a:t>LUT Flow Node</a:t>
              </a:r>
            </a:p>
          </p:txBody>
        </p:sp>
        <p:sp>
          <p:nvSpPr>
            <p:cNvPr id="867" name="TextBox 866">
              <a:extLst>
                <a:ext uri="{FF2B5EF4-FFF2-40B4-BE49-F238E27FC236}">
                  <a16:creationId xmlns:a16="http://schemas.microsoft.com/office/drawing/2014/main" id="{05DBE877-192F-4854-8D54-A17D09D7EEB1}"/>
                </a:ext>
              </a:extLst>
            </p:cNvPr>
            <p:cNvSpPr txBox="1"/>
            <p:nvPr/>
          </p:nvSpPr>
          <p:spPr>
            <a:xfrm>
              <a:off x="62601" y="3172501"/>
              <a:ext cx="1200970" cy="246221"/>
            </a:xfrm>
            <a:prstGeom prst="rect">
              <a:avLst/>
            </a:prstGeom>
            <a:noFill/>
          </p:spPr>
          <p:txBody>
            <a:bodyPr wrap="none" rtlCol="0">
              <a:spAutoFit/>
            </a:bodyPr>
            <a:lstStyle/>
            <a:p>
              <a:r>
                <a:rPr lang="en-US" sz="1000" b="1" dirty="0">
                  <a:latin typeface="+mn-lt"/>
                </a:rPr>
                <a:t>DSP Flow Nodes</a:t>
              </a:r>
            </a:p>
          </p:txBody>
        </p:sp>
        <p:sp>
          <p:nvSpPr>
            <p:cNvPr id="868" name="TextBox 867">
              <a:extLst>
                <a:ext uri="{FF2B5EF4-FFF2-40B4-BE49-F238E27FC236}">
                  <a16:creationId xmlns:a16="http://schemas.microsoft.com/office/drawing/2014/main" id="{8A5AFD21-8B16-4EA2-AEC6-A13580EB287B}"/>
                </a:ext>
              </a:extLst>
            </p:cNvPr>
            <p:cNvSpPr txBox="1"/>
            <p:nvPr/>
          </p:nvSpPr>
          <p:spPr>
            <a:xfrm>
              <a:off x="-26366" y="2540641"/>
              <a:ext cx="1394934" cy="246221"/>
            </a:xfrm>
            <a:prstGeom prst="rect">
              <a:avLst/>
            </a:prstGeom>
            <a:noFill/>
          </p:spPr>
          <p:txBody>
            <a:bodyPr wrap="none" rtlCol="0">
              <a:spAutoFit/>
            </a:bodyPr>
            <a:lstStyle/>
            <a:p>
              <a:r>
                <a:rPr lang="en-US" sz="1000" b="1" dirty="0"/>
                <a:t>LSRAM</a:t>
              </a:r>
              <a:r>
                <a:rPr lang="en-US" sz="1000" b="1" dirty="0">
                  <a:latin typeface="+mn-lt"/>
                </a:rPr>
                <a:t> Flow Nodes</a:t>
              </a:r>
            </a:p>
          </p:txBody>
        </p:sp>
        <p:sp>
          <p:nvSpPr>
            <p:cNvPr id="869" name="TextBox 868">
              <a:extLst>
                <a:ext uri="{FF2B5EF4-FFF2-40B4-BE49-F238E27FC236}">
                  <a16:creationId xmlns:a16="http://schemas.microsoft.com/office/drawing/2014/main" id="{E126D020-EA04-48E5-87F8-D818D62AF1B6}"/>
                </a:ext>
              </a:extLst>
            </p:cNvPr>
            <p:cNvSpPr txBox="1"/>
            <p:nvPr/>
          </p:nvSpPr>
          <p:spPr>
            <a:xfrm>
              <a:off x="7668" y="1890054"/>
              <a:ext cx="1324402" cy="246221"/>
            </a:xfrm>
            <a:prstGeom prst="rect">
              <a:avLst/>
            </a:prstGeom>
            <a:noFill/>
          </p:spPr>
          <p:txBody>
            <a:bodyPr wrap="none" rtlCol="0">
              <a:spAutoFit/>
            </a:bodyPr>
            <a:lstStyle/>
            <a:p>
              <a:r>
                <a:rPr lang="en-US" sz="1000" b="1" dirty="0"/>
                <a:t>URAM</a:t>
              </a:r>
              <a:r>
                <a:rPr lang="en-US" sz="1000" b="1" dirty="0">
                  <a:latin typeface="+mn-lt"/>
                </a:rPr>
                <a:t> Flow Nodes</a:t>
              </a:r>
            </a:p>
          </p:txBody>
        </p:sp>
      </p:grpSp>
      <p:cxnSp>
        <p:nvCxnSpPr>
          <p:cNvPr id="6" name="Straight Arrow Connector 5">
            <a:extLst>
              <a:ext uri="{FF2B5EF4-FFF2-40B4-BE49-F238E27FC236}">
                <a16:creationId xmlns:a16="http://schemas.microsoft.com/office/drawing/2014/main" id="{8FA323FF-0750-4AEB-B249-3095B94B40C2}"/>
              </a:ext>
            </a:extLst>
          </p:cNvPr>
          <p:cNvCxnSpPr>
            <a:cxnSpLocks/>
          </p:cNvCxnSpPr>
          <p:nvPr/>
        </p:nvCxnSpPr>
        <p:spPr>
          <a:xfrm>
            <a:off x="4132607" y="3504447"/>
            <a:ext cx="3591555" cy="548938"/>
          </a:xfrm>
          <a:prstGeom prst="straightConnector1">
            <a:avLst/>
          </a:prstGeom>
          <a:ln w="5715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36" name="Callout: Bent Line 835">
            <a:extLst>
              <a:ext uri="{FF2B5EF4-FFF2-40B4-BE49-F238E27FC236}">
                <a16:creationId xmlns:a16="http://schemas.microsoft.com/office/drawing/2014/main" id="{45D3034F-0CD1-48A7-89B7-57E5F30DADA1}"/>
              </a:ext>
            </a:extLst>
          </p:cNvPr>
          <p:cNvSpPr/>
          <p:nvPr/>
        </p:nvSpPr>
        <p:spPr>
          <a:xfrm>
            <a:off x="9916004" y="1251187"/>
            <a:ext cx="1971195" cy="2668444"/>
          </a:xfrm>
          <a:prstGeom prst="borderCallout2">
            <a:avLst>
              <a:gd name="adj1" fmla="val 18750"/>
              <a:gd name="adj2" fmla="val -8333"/>
              <a:gd name="adj3" fmla="val 18750"/>
              <a:gd name="adj4" fmla="val -16667"/>
              <a:gd name="adj5" fmla="val 47014"/>
              <a:gd name="adj6" fmla="val -70229"/>
            </a:avLst>
          </a:prstGeom>
          <a:solidFill>
            <a:schemeClr val="accent1"/>
          </a:solidFill>
          <a:ln w="41275">
            <a:solidFill>
              <a:schemeClr val="accent1"/>
            </a:solidFill>
            <a:tailEnd type="arrow"/>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dirty="0"/>
              <a:t>The LUTs need to be connected to the nearest URAM, LSRAM, and DSP sites because of the ability to occupy shadow locations.</a:t>
            </a:r>
          </a:p>
        </p:txBody>
      </p:sp>
      <p:sp>
        <p:nvSpPr>
          <p:cNvPr id="837" name="Callout: Bent Line 836">
            <a:extLst>
              <a:ext uri="{FF2B5EF4-FFF2-40B4-BE49-F238E27FC236}">
                <a16:creationId xmlns:a16="http://schemas.microsoft.com/office/drawing/2014/main" id="{22429362-BA6E-4EC6-806E-5914061CA310}"/>
              </a:ext>
            </a:extLst>
          </p:cNvPr>
          <p:cNvSpPr/>
          <p:nvPr/>
        </p:nvSpPr>
        <p:spPr>
          <a:xfrm>
            <a:off x="4825326" y="1233318"/>
            <a:ext cx="1971195" cy="1866617"/>
          </a:xfrm>
          <a:prstGeom prst="borderCallout2">
            <a:avLst>
              <a:gd name="adj1" fmla="val 13302"/>
              <a:gd name="adj2" fmla="val 102887"/>
              <a:gd name="adj3" fmla="val 17329"/>
              <a:gd name="adj4" fmla="val 113555"/>
              <a:gd name="adj5" fmla="val 43695"/>
              <a:gd name="adj6" fmla="val 146728"/>
            </a:avLst>
          </a:prstGeom>
          <a:solidFill>
            <a:schemeClr val="accent1"/>
          </a:solidFill>
          <a:ln w="41275">
            <a:solidFill>
              <a:schemeClr val="accent1"/>
            </a:solidFill>
            <a:tailEnd type="arrow"/>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dirty="0"/>
              <a:t>This required us to support a notion of “compatibility” to model cell-to-site legality.</a:t>
            </a:r>
          </a:p>
        </p:txBody>
      </p:sp>
      <p:sp>
        <p:nvSpPr>
          <p:cNvPr id="835" name="Flowchart: Connector 834">
            <a:extLst>
              <a:ext uri="{FF2B5EF4-FFF2-40B4-BE49-F238E27FC236}">
                <a16:creationId xmlns:a16="http://schemas.microsoft.com/office/drawing/2014/main" id="{58F69F42-9C5F-422F-B437-EBA890ADCF19}"/>
              </a:ext>
            </a:extLst>
          </p:cNvPr>
          <p:cNvSpPr/>
          <p:nvPr/>
        </p:nvSpPr>
        <p:spPr>
          <a:xfrm>
            <a:off x="7981641" y="6389599"/>
            <a:ext cx="337471" cy="358890"/>
          </a:xfrm>
          <a:prstGeom prst="flowChartConnector">
            <a:avLst/>
          </a:prstGeom>
          <a:solidFill>
            <a:srgbClr val="FFC000"/>
          </a:solid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8" name="Arc 837">
            <a:extLst>
              <a:ext uri="{FF2B5EF4-FFF2-40B4-BE49-F238E27FC236}">
                <a16:creationId xmlns:a16="http://schemas.microsoft.com/office/drawing/2014/main" id="{9F9A0DB3-65A6-4EF5-85C5-CA29330672E8}"/>
              </a:ext>
            </a:extLst>
          </p:cNvPr>
          <p:cNvSpPr/>
          <p:nvPr/>
        </p:nvSpPr>
        <p:spPr>
          <a:xfrm rot="11633428">
            <a:off x="6910927" y="4497027"/>
            <a:ext cx="2718523" cy="2204122"/>
          </a:xfrm>
          <a:prstGeom prst="arc">
            <a:avLst>
              <a:gd name="adj1" fmla="val 16200000"/>
              <a:gd name="adj2" fmla="val 3269413"/>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7227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grpId="0" nodeType="withEffect">
                                  <p:stCondLst>
                                    <p:cond delay="0"/>
                                  </p:stCondLst>
                                  <p:childTnLst>
                                    <p:animScale>
                                      <p:cBhvr>
                                        <p:cTn id="6" dur="1000" fill="hold"/>
                                        <p:tgtEl>
                                          <p:spTgt spid="405"/>
                                        </p:tgtEl>
                                      </p:cBhvr>
                                      <p:by x="120000" y="120000"/>
                                    </p:animScale>
                                  </p:childTnLst>
                                </p:cTn>
                              </p:par>
                              <p:par>
                                <p:cTn id="7" presetID="6" presetClass="emph" presetSubtype="0" repeatCount="indefinite" autoRev="1" fill="hold" grpId="0" nodeType="withEffect">
                                  <p:stCondLst>
                                    <p:cond delay="0"/>
                                  </p:stCondLst>
                                  <p:childTnLst>
                                    <p:animScale>
                                      <p:cBhvr>
                                        <p:cTn id="8" dur="1000" fill="hold"/>
                                        <p:tgtEl>
                                          <p:spTgt spid="490"/>
                                        </p:tgtEl>
                                      </p:cBhvr>
                                      <p:by x="120000" y="120000"/>
                                    </p:animScale>
                                  </p:childTnLst>
                                </p:cTn>
                              </p:par>
                              <p:par>
                                <p:cTn id="9" presetID="6" presetClass="emph" presetSubtype="0" repeatCount="indefinite" autoRev="1" fill="hold" grpId="0" nodeType="withEffect">
                                  <p:stCondLst>
                                    <p:cond delay="0"/>
                                  </p:stCondLst>
                                  <p:childTnLst>
                                    <p:animScale>
                                      <p:cBhvr>
                                        <p:cTn id="10" dur="1000" fill="hold"/>
                                        <p:tgtEl>
                                          <p:spTgt spid="530"/>
                                        </p:tgtEl>
                                      </p:cBhvr>
                                      <p:by x="120000" y="120000"/>
                                    </p:animScale>
                                  </p:childTnLst>
                                </p:cTn>
                              </p:par>
                              <p:par>
                                <p:cTn id="11" presetID="6" presetClass="emph" presetSubtype="0" repeatCount="indefinite" autoRev="1" fill="hold" grpId="0" nodeType="withEffect">
                                  <p:stCondLst>
                                    <p:cond delay="0"/>
                                  </p:stCondLst>
                                  <p:childTnLst>
                                    <p:animScale>
                                      <p:cBhvr>
                                        <p:cTn id="12" dur="1000" fill="hold"/>
                                        <p:tgtEl>
                                          <p:spTgt spid="545"/>
                                        </p:tgtEl>
                                      </p:cBhvr>
                                      <p:by x="120000" y="120000"/>
                                    </p:animScale>
                                  </p:childTnLst>
                                </p:cTn>
                              </p:par>
                              <p:par>
                                <p:cTn id="13" presetID="6" presetClass="emph" presetSubtype="0" repeatCount="indefinite" autoRev="1" fill="hold" grpId="0" nodeType="withEffect">
                                  <p:stCondLst>
                                    <p:cond delay="0"/>
                                  </p:stCondLst>
                                  <p:childTnLst>
                                    <p:animScale>
                                      <p:cBhvr>
                                        <p:cTn id="14" dur="1000" fill="hold"/>
                                        <p:tgtEl>
                                          <p:spTgt spid="579"/>
                                        </p:tgtEl>
                                      </p:cBhvr>
                                      <p:by x="120000" y="120000"/>
                                    </p:animScale>
                                  </p:childTnLst>
                                </p:cTn>
                              </p:par>
                              <p:par>
                                <p:cTn id="15" presetID="6" presetClass="emph" presetSubtype="0" repeatCount="indefinite" autoRev="1" fill="hold" grpId="0" nodeType="withEffect">
                                  <p:stCondLst>
                                    <p:cond delay="0"/>
                                  </p:stCondLst>
                                  <p:childTnLst>
                                    <p:animScale>
                                      <p:cBhvr>
                                        <p:cTn id="16" dur="1000" fill="hold"/>
                                        <p:tgtEl>
                                          <p:spTgt spid="581"/>
                                        </p:tgtEl>
                                      </p:cBhvr>
                                      <p:by x="120000" y="120000"/>
                                    </p:animScale>
                                  </p:childTnLst>
                                </p:cTn>
                              </p:par>
                              <p:par>
                                <p:cTn id="17" presetID="6" presetClass="emph" presetSubtype="0" repeatCount="indefinite" autoRev="1" fill="hold" grpId="0" nodeType="withEffect">
                                  <p:stCondLst>
                                    <p:cond delay="0"/>
                                  </p:stCondLst>
                                  <p:childTnLst>
                                    <p:animScale>
                                      <p:cBhvr>
                                        <p:cTn id="18" dur="1000" fill="hold"/>
                                        <p:tgtEl>
                                          <p:spTgt spid="595"/>
                                        </p:tgtEl>
                                      </p:cBhvr>
                                      <p:by x="120000" y="120000"/>
                                    </p:animScale>
                                  </p:childTnLst>
                                </p:cTn>
                              </p:par>
                              <p:par>
                                <p:cTn id="19" presetID="6" presetClass="emph" presetSubtype="0" repeatCount="indefinite" autoRev="1" fill="hold" grpId="0" nodeType="withEffect">
                                  <p:stCondLst>
                                    <p:cond delay="0"/>
                                  </p:stCondLst>
                                  <p:childTnLst>
                                    <p:animScale>
                                      <p:cBhvr>
                                        <p:cTn id="20" dur="1000" fill="hold"/>
                                        <p:tgtEl>
                                          <p:spTgt spid="620"/>
                                        </p:tgtEl>
                                      </p:cBhvr>
                                      <p:by x="120000" y="120000"/>
                                    </p:animScale>
                                  </p:childTnLst>
                                </p:cTn>
                              </p:par>
                              <p:par>
                                <p:cTn id="21" presetID="6" presetClass="emph" presetSubtype="0" repeatCount="indefinite" autoRev="1" fill="hold" grpId="0" nodeType="withEffect">
                                  <p:stCondLst>
                                    <p:cond delay="0"/>
                                  </p:stCondLst>
                                  <p:childTnLst>
                                    <p:animScale>
                                      <p:cBhvr>
                                        <p:cTn id="22" dur="1000" fill="hold"/>
                                        <p:tgtEl>
                                          <p:spTgt spid="695"/>
                                        </p:tgtEl>
                                      </p:cBhvr>
                                      <p:by x="120000" y="120000"/>
                                    </p:animScale>
                                  </p:childTnLst>
                                </p:cTn>
                              </p:par>
                              <p:par>
                                <p:cTn id="23" presetID="6" presetClass="emph" presetSubtype="0" repeatCount="indefinite" autoRev="1" fill="hold" grpId="0" nodeType="withEffect">
                                  <p:stCondLst>
                                    <p:cond delay="0"/>
                                  </p:stCondLst>
                                  <p:childTnLst>
                                    <p:animScale>
                                      <p:cBhvr>
                                        <p:cTn id="24" dur="1000" fill="hold"/>
                                        <p:tgtEl>
                                          <p:spTgt spid="770"/>
                                        </p:tgtEl>
                                      </p:cBhvr>
                                      <p:by x="120000" y="120000"/>
                                    </p:animScale>
                                  </p:childTnLst>
                                </p:cTn>
                              </p:par>
                              <p:par>
                                <p:cTn id="25" presetID="10" presetClass="entr" presetSubtype="0" fill="hold" grpId="0" nodeType="withEffect">
                                  <p:stCondLst>
                                    <p:cond delay="0"/>
                                  </p:stCondLst>
                                  <p:childTnLst>
                                    <p:set>
                                      <p:cBhvr>
                                        <p:cTn id="26" dur="1" fill="hold">
                                          <p:stCondLst>
                                            <p:cond delay="0"/>
                                          </p:stCondLst>
                                        </p:cTn>
                                        <p:tgtEl>
                                          <p:spTgt spid="837"/>
                                        </p:tgtEl>
                                        <p:attrNameLst>
                                          <p:attrName>style.visibility</p:attrName>
                                        </p:attrNameLst>
                                      </p:cBhvr>
                                      <p:to>
                                        <p:strVal val="visible"/>
                                      </p:to>
                                    </p:set>
                                    <p:animEffect transition="in" filter="fade">
                                      <p:cBhvr>
                                        <p:cTn id="27" dur="500"/>
                                        <p:tgtEl>
                                          <p:spTgt spid="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0" grpId="0" animBg="1"/>
      <p:bldP spid="695" grpId="0" animBg="1"/>
      <p:bldP spid="620" grpId="0" animBg="1"/>
      <p:bldP spid="595" grpId="0" animBg="1"/>
      <p:bldP spid="579" grpId="0" animBg="1"/>
      <p:bldP spid="581" grpId="0" animBg="1"/>
      <p:bldP spid="545" grpId="0" animBg="1"/>
      <p:bldP spid="530" grpId="0" animBg="1"/>
      <p:bldP spid="490" grpId="0" animBg="1"/>
      <p:bldP spid="405" grpId="0" animBg="1"/>
      <p:bldP spid="8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3" name="Rectangle 852">
            <a:extLst>
              <a:ext uri="{FF2B5EF4-FFF2-40B4-BE49-F238E27FC236}">
                <a16:creationId xmlns:a16="http://schemas.microsoft.com/office/drawing/2014/main" id="{00CBD4BB-68D8-429B-ABCE-3DEDA53252FF}"/>
              </a:ext>
            </a:extLst>
          </p:cNvPr>
          <p:cNvSpPr/>
          <p:nvPr/>
        </p:nvSpPr>
        <p:spPr>
          <a:xfrm>
            <a:off x="3721373" y="1070753"/>
            <a:ext cx="610065" cy="1471515"/>
          </a:xfrm>
          <a:prstGeom prst="rect">
            <a:avLst/>
          </a:prstGeom>
          <a:solidFill>
            <a:srgbClr val="0070C0">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8FA0C8BB-0257-44AD-BA6E-326CB2549E4C}"/>
              </a:ext>
            </a:extLst>
          </p:cNvPr>
          <p:cNvSpPr/>
          <p:nvPr/>
        </p:nvSpPr>
        <p:spPr>
          <a:xfrm>
            <a:off x="2863093" y="3218523"/>
            <a:ext cx="1258392" cy="597530"/>
          </a:xfrm>
          <a:prstGeom prst="rect">
            <a:avLst/>
          </a:prstGeom>
          <a:solidFill>
            <a:schemeClr val="tx1">
              <a:lumMod val="75000"/>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E3781D3-A4C7-4B67-B35B-12E54E945DAB}"/>
              </a:ext>
            </a:extLst>
          </p:cNvPr>
          <p:cNvSpPr/>
          <p:nvPr/>
        </p:nvSpPr>
        <p:spPr>
          <a:xfrm>
            <a:off x="3922057" y="3389973"/>
            <a:ext cx="415181" cy="1294364"/>
          </a:xfrm>
          <a:prstGeom prst="rect">
            <a:avLst/>
          </a:prstGeom>
          <a:solidFill>
            <a:srgbClr val="0070C0">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655E7E-069A-4343-9566-51A531240EE2}"/>
              </a:ext>
            </a:extLst>
          </p:cNvPr>
          <p:cNvSpPr>
            <a:spLocks noGrp="1"/>
          </p:cNvSpPr>
          <p:nvPr>
            <p:ph type="title"/>
          </p:nvPr>
        </p:nvSpPr>
        <p:spPr/>
        <p:txBody>
          <a:bodyPr/>
          <a:lstStyle/>
          <a:p>
            <a:r>
              <a:rPr lang="en-US" dirty="0"/>
              <a:t>Step 1: Build the Flow Network (6 of 6)</a:t>
            </a:r>
          </a:p>
        </p:txBody>
      </p:sp>
      <p:sp>
        <p:nvSpPr>
          <p:cNvPr id="819" name="Flowchart: Connector 818">
            <a:extLst>
              <a:ext uri="{FF2B5EF4-FFF2-40B4-BE49-F238E27FC236}">
                <a16:creationId xmlns:a16="http://schemas.microsoft.com/office/drawing/2014/main" id="{8D8CCD91-7AAC-4C7D-9410-A5C24C4E5E39}"/>
              </a:ext>
            </a:extLst>
          </p:cNvPr>
          <p:cNvSpPr/>
          <p:nvPr/>
        </p:nvSpPr>
        <p:spPr>
          <a:xfrm>
            <a:off x="2636214" y="1079736"/>
            <a:ext cx="171450" cy="17145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20" name="Flowchart: Connector 819">
            <a:extLst>
              <a:ext uri="{FF2B5EF4-FFF2-40B4-BE49-F238E27FC236}">
                <a16:creationId xmlns:a16="http://schemas.microsoft.com/office/drawing/2014/main" id="{0F5B2053-A21E-47CC-9341-E85B90AEC376}"/>
              </a:ext>
            </a:extLst>
          </p:cNvPr>
          <p:cNvSpPr/>
          <p:nvPr/>
        </p:nvSpPr>
        <p:spPr>
          <a:xfrm>
            <a:off x="2851969" y="1079736"/>
            <a:ext cx="171450" cy="17145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21" name="Flowchart: Connector 820">
            <a:extLst>
              <a:ext uri="{FF2B5EF4-FFF2-40B4-BE49-F238E27FC236}">
                <a16:creationId xmlns:a16="http://schemas.microsoft.com/office/drawing/2014/main" id="{DFE6FE5C-BBEB-4C4D-B90B-E2A0857C9CAB}"/>
              </a:ext>
            </a:extLst>
          </p:cNvPr>
          <p:cNvSpPr/>
          <p:nvPr/>
        </p:nvSpPr>
        <p:spPr>
          <a:xfrm>
            <a:off x="3067723" y="1079736"/>
            <a:ext cx="171450" cy="17145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22" name="Flowchart: Connector 821">
            <a:extLst>
              <a:ext uri="{FF2B5EF4-FFF2-40B4-BE49-F238E27FC236}">
                <a16:creationId xmlns:a16="http://schemas.microsoft.com/office/drawing/2014/main" id="{C1DAEF46-BE21-4543-9BCF-FA69982FFF5E}"/>
              </a:ext>
            </a:extLst>
          </p:cNvPr>
          <p:cNvSpPr/>
          <p:nvPr/>
        </p:nvSpPr>
        <p:spPr>
          <a:xfrm>
            <a:off x="3288601" y="1079736"/>
            <a:ext cx="171450" cy="17145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23" name="Flowchart: Connector 822">
            <a:extLst>
              <a:ext uri="{FF2B5EF4-FFF2-40B4-BE49-F238E27FC236}">
                <a16:creationId xmlns:a16="http://schemas.microsoft.com/office/drawing/2014/main" id="{B7AE9291-E0C6-4982-A07D-8935C90B6735}"/>
              </a:ext>
            </a:extLst>
          </p:cNvPr>
          <p:cNvSpPr/>
          <p:nvPr/>
        </p:nvSpPr>
        <p:spPr>
          <a:xfrm>
            <a:off x="3505618" y="1079736"/>
            <a:ext cx="171450" cy="17145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24" name="Flowchart: Connector 823">
            <a:extLst>
              <a:ext uri="{FF2B5EF4-FFF2-40B4-BE49-F238E27FC236}">
                <a16:creationId xmlns:a16="http://schemas.microsoft.com/office/drawing/2014/main" id="{2B3A4609-D0E5-4021-81B4-17E83965B9CF}"/>
              </a:ext>
            </a:extLst>
          </p:cNvPr>
          <p:cNvSpPr/>
          <p:nvPr/>
        </p:nvSpPr>
        <p:spPr>
          <a:xfrm>
            <a:off x="3721373" y="1079736"/>
            <a:ext cx="171450" cy="17145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25" name="Flowchart: Connector 824">
            <a:extLst>
              <a:ext uri="{FF2B5EF4-FFF2-40B4-BE49-F238E27FC236}">
                <a16:creationId xmlns:a16="http://schemas.microsoft.com/office/drawing/2014/main" id="{C8ACDE82-8E98-48CB-9FE9-B4C1472B150F}"/>
              </a:ext>
            </a:extLst>
          </p:cNvPr>
          <p:cNvSpPr/>
          <p:nvPr/>
        </p:nvSpPr>
        <p:spPr>
          <a:xfrm>
            <a:off x="3938374" y="1079736"/>
            <a:ext cx="171450" cy="171450"/>
          </a:xfrm>
          <a:prstGeom prst="flowChartConnector">
            <a:avLst/>
          </a:prstGeom>
          <a:solidFill>
            <a:srgbClr val="FFC000"/>
          </a:solidFill>
          <a:ln w="127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26" name="Flowchart: Connector 825">
            <a:extLst>
              <a:ext uri="{FF2B5EF4-FFF2-40B4-BE49-F238E27FC236}">
                <a16:creationId xmlns:a16="http://schemas.microsoft.com/office/drawing/2014/main" id="{AA0134DF-5821-4A94-BE14-E9AB53BB7B30}"/>
              </a:ext>
            </a:extLst>
          </p:cNvPr>
          <p:cNvSpPr/>
          <p:nvPr/>
        </p:nvSpPr>
        <p:spPr>
          <a:xfrm>
            <a:off x="4155391" y="1079736"/>
            <a:ext cx="171450" cy="17145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827" name="Straight Connector 826">
            <a:extLst>
              <a:ext uri="{FF2B5EF4-FFF2-40B4-BE49-F238E27FC236}">
                <a16:creationId xmlns:a16="http://schemas.microsoft.com/office/drawing/2014/main" id="{18AC23B7-AAE9-45A9-9A2C-16025D94733A}"/>
              </a:ext>
            </a:extLst>
          </p:cNvPr>
          <p:cNvCxnSpPr>
            <a:stCxn id="820" idx="6"/>
            <a:endCxn id="821" idx="2"/>
          </p:cNvCxnSpPr>
          <p:nvPr/>
        </p:nvCxnSpPr>
        <p:spPr>
          <a:xfrm>
            <a:off x="3023419" y="1165461"/>
            <a:ext cx="44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8" name="Straight Connector 827">
            <a:extLst>
              <a:ext uri="{FF2B5EF4-FFF2-40B4-BE49-F238E27FC236}">
                <a16:creationId xmlns:a16="http://schemas.microsoft.com/office/drawing/2014/main" id="{E718D194-E54A-44EF-8011-E6A23196EF59}"/>
              </a:ext>
            </a:extLst>
          </p:cNvPr>
          <p:cNvCxnSpPr>
            <a:stCxn id="819" idx="6"/>
            <a:endCxn id="820" idx="2"/>
          </p:cNvCxnSpPr>
          <p:nvPr/>
        </p:nvCxnSpPr>
        <p:spPr>
          <a:xfrm>
            <a:off x="2807664" y="1165461"/>
            <a:ext cx="44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9" name="Straight Connector 828">
            <a:extLst>
              <a:ext uri="{FF2B5EF4-FFF2-40B4-BE49-F238E27FC236}">
                <a16:creationId xmlns:a16="http://schemas.microsoft.com/office/drawing/2014/main" id="{FEC2265C-B647-4BF2-A641-6387570AE9FE}"/>
              </a:ext>
            </a:extLst>
          </p:cNvPr>
          <p:cNvCxnSpPr>
            <a:stCxn id="821" idx="6"/>
            <a:endCxn id="822" idx="2"/>
          </p:cNvCxnSpPr>
          <p:nvPr/>
        </p:nvCxnSpPr>
        <p:spPr>
          <a:xfrm>
            <a:off x="3239173" y="1165461"/>
            <a:ext cx="494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0" name="Straight Connector 829">
            <a:extLst>
              <a:ext uri="{FF2B5EF4-FFF2-40B4-BE49-F238E27FC236}">
                <a16:creationId xmlns:a16="http://schemas.microsoft.com/office/drawing/2014/main" id="{C68107DC-046F-4E8E-9AD3-B65B582CB52A}"/>
              </a:ext>
            </a:extLst>
          </p:cNvPr>
          <p:cNvCxnSpPr>
            <a:stCxn id="822" idx="6"/>
            <a:endCxn id="823" idx="2"/>
          </p:cNvCxnSpPr>
          <p:nvPr/>
        </p:nvCxnSpPr>
        <p:spPr>
          <a:xfrm>
            <a:off x="3460051" y="1165461"/>
            <a:ext cx="455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1" name="Straight Connector 830">
            <a:extLst>
              <a:ext uri="{FF2B5EF4-FFF2-40B4-BE49-F238E27FC236}">
                <a16:creationId xmlns:a16="http://schemas.microsoft.com/office/drawing/2014/main" id="{2BA8378B-04CF-4932-998B-58ED9C0F707D}"/>
              </a:ext>
            </a:extLst>
          </p:cNvPr>
          <p:cNvCxnSpPr>
            <a:stCxn id="823" idx="6"/>
            <a:endCxn id="824" idx="2"/>
          </p:cNvCxnSpPr>
          <p:nvPr/>
        </p:nvCxnSpPr>
        <p:spPr>
          <a:xfrm>
            <a:off x="3677068" y="1165461"/>
            <a:ext cx="44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2" name="Straight Connector 831">
            <a:extLst>
              <a:ext uri="{FF2B5EF4-FFF2-40B4-BE49-F238E27FC236}">
                <a16:creationId xmlns:a16="http://schemas.microsoft.com/office/drawing/2014/main" id="{77477BF1-623D-488D-A8EC-AB4F18E2E819}"/>
              </a:ext>
            </a:extLst>
          </p:cNvPr>
          <p:cNvCxnSpPr>
            <a:stCxn id="824" idx="6"/>
            <a:endCxn id="825" idx="2"/>
          </p:cNvCxnSpPr>
          <p:nvPr/>
        </p:nvCxnSpPr>
        <p:spPr>
          <a:xfrm>
            <a:off x="3892823" y="1165461"/>
            <a:ext cx="455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3" name="Straight Connector 832">
            <a:extLst>
              <a:ext uri="{FF2B5EF4-FFF2-40B4-BE49-F238E27FC236}">
                <a16:creationId xmlns:a16="http://schemas.microsoft.com/office/drawing/2014/main" id="{EA2846CB-A032-475E-9978-F15359165968}"/>
              </a:ext>
            </a:extLst>
          </p:cNvPr>
          <p:cNvCxnSpPr>
            <a:stCxn id="825" idx="6"/>
            <a:endCxn id="826" idx="2"/>
          </p:cNvCxnSpPr>
          <p:nvPr/>
        </p:nvCxnSpPr>
        <p:spPr>
          <a:xfrm>
            <a:off x="4109824" y="1165461"/>
            <a:ext cx="455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95" name="Group 794">
            <a:extLst>
              <a:ext uri="{FF2B5EF4-FFF2-40B4-BE49-F238E27FC236}">
                <a16:creationId xmlns:a16="http://schemas.microsoft.com/office/drawing/2014/main" id="{C7AEF57C-9837-4C04-A182-EF18BC5AF737}"/>
              </a:ext>
            </a:extLst>
          </p:cNvPr>
          <p:cNvGrpSpPr/>
          <p:nvPr/>
        </p:nvGrpSpPr>
        <p:grpSpPr>
          <a:xfrm>
            <a:off x="2636214" y="1292777"/>
            <a:ext cx="1690627" cy="171450"/>
            <a:chOff x="3000370" y="1628775"/>
            <a:chExt cx="2254170" cy="228600"/>
          </a:xfrm>
        </p:grpSpPr>
        <p:sp>
          <p:nvSpPr>
            <p:cNvPr id="804" name="Flowchart: Connector 803">
              <a:extLst>
                <a:ext uri="{FF2B5EF4-FFF2-40B4-BE49-F238E27FC236}">
                  <a16:creationId xmlns:a16="http://schemas.microsoft.com/office/drawing/2014/main" id="{C8D33C70-CE2B-48C4-9557-D9197220860D}"/>
                </a:ext>
              </a:extLst>
            </p:cNvPr>
            <p:cNvSpPr/>
            <p:nvPr/>
          </p:nvSpPr>
          <p:spPr>
            <a:xfrm>
              <a:off x="300037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05" name="Flowchart: Connector 804">
              <a:extLst>
                <a:ext uri="{FF2B5EF4-FFF2-40B4-BE49-F238E27FC236}">
                  <a16:creationId xmlns:a16="http://schemas.microsoft.com/office/drawing/2014/main" id="{3E88BA4F-B7E9-46A5-B618-BAB4225E5E72}"/>
                </a:ext>
              </a:extLst>
            </p:cNvPr>
            <p:cNvSpPr/>
            <p:nvPr/>
          </p:nvSpPr>
          <p:spPr>
            <a:xfrm>
              <a:off x="3288043"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06" name="Flowchart: Connector 805">
              <a:extLst>
                <a:ext uri="{FF2B5EF4-FFF2-40B4-BE49-F238E27FC236}">
                  <a16:creationId xmlns:a16="http://schemas.microsoft.com/office/drawing/2014/main" id="{4A54FF6B-7E84-4AC5-B862-9CBB8B542FC7}"/>
                </a:ext>
              </a:extLst>
            </p:cNvPr>
            <p:cNvSpPr/>
            <p:nvPr/>
          </p:nvSpPr>
          <p:spPr>
            <a:xfrm>
              <a:off x="357571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07" name="Flowchart: Connector 806">
              <a:extLst>
                <a:ext uri="{FF2B5EF4-FFF2-40B4-BE49-F238E27FC236}">
                  <a16:creationId xmlns:a16="http://schemas.microsoft.com/office/drawing/2014/main" id="{CB251BD8-A049-4CAD-BD48-D7555D149D2A}"/>
                </a:ext>
              </a:extLst>
            </p:cNvPr>
            <p:cNvSpPr/>
            <p:nvPr/>
          </p:nvSpPr>
          <p:spPr>
            <a:xfrm>
              <a:off x="387022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08" name="Flowchart: Connector 807">
              <a:extLst>
                <a:ext uri="{FF2B5EF4-FFF2-40B4-BE49-F238E27FC236}">
                  <a16:creationId xmlns:a16="http://schemas.microsoft.com/office/drawing/2014/main" id="{71C62BF5-6FBE-4316-8191-7A1768061043}"/>
                </a:ext>
              </a:extLst>
            </p:cNvPr>
            <p:cNvSpPr/>
            <p:nvPr/>
          </p:nvSpPr>
          <p:spPr>
            <a:xfrm>
              <a:off x="415957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09" name="Flowchart: Connector 808">
              <a:extLst>
                <a:ext uri="{FF2B5EF4-FFF2-40B4-BE49-F238E27FC236}">
                  <a16:creationId xmlns:a16="http://schemas.microsoft.com/office/drawing/2014/main" id="{D682E948-3866-48F9-8B90-2AA4A87BC23D}"/>
                </a:ext>
              </a:extLst>
            </p:cNvPr>
            <p:cNvSpPr/>
            <p:nvPr/>
          </p:nvSpPr>
          <p:spPr>
            <a:xfrm>
              <a:off x="4447249"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10" name="Flowchart: Connector 809">
              <a:extLst>
                <a:ext uri="{FF2B5EF4-FFF2-40B4-BE49-F238E27FC236}">
                  <a16:creationId xmlns:a16="http://schemas.microsoft.com/office/drawing/2014/main" id="{D4D6B51D-EC9E-4DD5-BA5C-7F5C94A80C9D}"/>
                </a:ext>
              </a:extLst>
            </p:cNvPr>
            <p:cNvSpPr/>
            <p:nvPr/>
          </p:nvSpPr>
          <p:spPr>
            <a:xfrm>
              <a:off x="4736584"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11" name="Flowchart: Connector 810">
              <a:extLst>
                <a:ext uri="{FF2B5EF4-FFF2-40B4-BE49-F238E27FC236}">
                  <a16:creationId xmlns:a16="http://schemas.microsoft.com/office/drawing/2014/main" id="{39E001CB-9497-46D6-A6DF-CBC6F294CE44}"/>
                </a:ext>
              </a:extLst>
            </p:cNvPr>
            <p:cNvSpPr/>
            <p:nvPr/>
          </p:nvSpPr>
          <p:spPr>
            <a:xfrm>
              <a:off x="502594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812" name="Straight Connector 811">
              <a:extLst>
                <a:ext uri="{FF2B5EF4-FFF2-40B4-BE49-F238E27FC236}">
                  <a16:creationId xmlns:a16="http://schemas.microsoft.com/office/drawing/2014/main" id="{BDFB4CF8-FBC6-4F73-A898-EB21E46A5198}"/>
                </a:ext>
              </a:extLst>
            </p:cNvPr>
            <p:cNvCxnSpPr>
              <a:stCxn id="805" idx="6"/>
              <a:endCxn id="806" idx="2"/>
            </p:cNvCxnSpPr>
            <p:nvPr/>
          </p:nvCxnSpPr>
          <p:spPr>
            <a:xfrm>
              <a:off x="3516643"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3" name="Straight Connector 812">
              <a:extLst>
                <a:ext uri="{FF2B5EF4-FFF2-40B4-BE49-F238E27FC236}">
                  <a16:creationId xmlns:a16="http://schemas.microsoft.com/office/drawing/2014/main" id="{48EC7DD3-84A5-4568-AAC6-C3D79D5843AF}"/>
                </a:ext>
              </a:extLst>
            </p:cNvPr>
            <p:cNvCxnSpPr>
              <a:stCxn id="804" idx="6"/>
              <a:endCxn id="805" idx="2"/>
            </p:cNvCxnSpPr>
            <p:nvPr/>
          </p:nvCxnSpPr>
          <p:spPr>
            <a:xfrm>
              <a:off x="3228970"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4" name="Straight Connector 813">
              <a:extLst>
                <a:ext uri="{FF2B5EF4-FFF2-40B4-BE49-F238E27FC236}">
                  <a16:creationId xmlns:a16="http://schemas.microsoft.com/office/drawing/2014/main" id="{4EB9F85E-CB5E-486D-9E8D-FBBC7AAA04E2}"/>
                </a:ext>
              </a:extLst>
            </p:cNvPr>
            <p:cNvCxnSpPr>
              <a:stCxn id="806" idx="6"/>
              <a:endCxn id="807" idx="2"/>
            </p:cNvCxnSpPr>
            <p:nvPr/>
          </p:nvCxnSpPr>
          <p:spPr>
            <a:xfrm>
              <a:off x="3804316" y="1743075"/>
              <a:ext cx="65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5" name="Straight Connector 814">
              <a:extLst>
                <a:ext uri="{FF2B5EF4-FFF2-40B4-BE49-F238E27FC236}">
                  <a16:creationId xmlns:a16="http://schemas.microsoft.com/office/drawing/2014/main" id="{B06FD7B1-10DC-469B-A080-1E0C45D2E7ED}"/>
                </a:ext>
              </a:extLst>
            </p:cNvPr>
            <p:cNvCxnSpPr>
              <a:stCxn id="807" idx="6"/>
              <a:endCxn id="808" idx="2"/>
            </p:cNvCxnSpPr>
            <p:nvPr/>
          </p:nvCxnSpPr>
          <p:spPr>
            <a:xfrm>
              <a:off x="4098820"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6" name="Straight Connector 815">
              <a:extLst>
                <a:ext uri="{FF2B5EF4-FFF2-40B4-BE49-F238E27FC236}">
                  <a16:creationId xmlns:a16="http://schemas.microsoft.com/office/drawing/2014/main" id="{A882A16E-30B3-4A79-917F-3B7A0EA42B68}"/>
                </a:ext>
              </a:extLst>
            </p:cNvPr>
            <p:cNvCxnSpPr>
              <a:stCxn id="808" idx="6"/>
              <a:endCxn id="809" idx="2"/>
            </p:cNvCxnSpPr>
            <p:nvPr/>
          </p:nvCxnSpPr>
          <p:spPr>
            <a:xfrm>
              <a:off x="4388176"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7" name="Straight Connector 816">
              <a:extLst>
                <a:ext uri="{FF2B5EF4-FFF2-40B4-BE49-F238E27FC236}">
                  <a16:creationId xmlns:a16="http://schemas.microsoft.com/office/drawing/2014/main" id="{DF6577B7-6A75-49E9-A92B-C5C67B41207A}"/>
                </a:ext>
              </a:extLst>
            </p:cNvPr>
            <p:cNvCxnSpPr>
              <a:stCxn id="809" idx="6"/>
              <a:endCxn id="810" idx="2"/>
            </p:cNvCxnSpPr>
            <p:nvPr/>
          </p:nvCxnSpPr>
          <p:spPr>
            <a:xfrm>
              <a:off x="4675849" y="1743075"/>
              <a:ext cx="60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8" name="Straight Connector 817">
              <a:extLst>
                <a:ext uri="{FF2B5EF4-FFF2-40B4-BE49-F238E27FC236}">
                  <a16:creationId xmlns:a16="http://schemas.microsoft.com/office/drawing/2014/main" id="{EF5D12D1-D99A-496C-BEB5-991CA842B8BA}"/>
                </a:ext>
              </a:extLst>
            </p:cNvPr>
            <p:cNvCxnSpPr>
              <a:stCxn id="810" idx="6"/>
              <a:endCxn id="811" idx="2"/>
            </p:cNvCxnSpPr>
            <p:nvPr/>
          </p:nvCxnSpPr>
          <p:spPr>
            <a:xfrm>
              <a:off x="4965184"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96" name="Straight Connector 795">
            <a:extLst>
              <a:ext uri="{FF2B5EF4-FFF2-40B4-BE49-F238E27FC236}">
                <a16:creationId xmlns:a16="http://schemas.microsoft.com/office/drawing/2014/main" id="{1B545B5A-3774-4D63-975D-17648B50388C}"/>
              </a:ext>
            </a:extLst>
          </p:cNvPr>
          <p:cNvCxnSpPr>
            <a:stCxn id="804" idx="0"/>
            <a:endCxn id="819" idx="4"/>
          </p:cNvCxnSpPr>
          <p:nvPr/>
        </p:nvCxnSpPr>
        <p:spPr>
          <a:xfrm flipV="1">
            <a:off x="2721939" y="1251186"/>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7" name="Straight Connector 796">
            <a:extLst>
              <a:ext uri="{FF2B5EF4-FFF2-40B4-BE49-F238E27FC236}">
                <a16:creationId xmlns:a16="http://schemas.microsoft.com/office/drawing/2014/main" id="{7808C2E6-A563-4337-83CF-11C31D33D737}"/>
              </a:ext>
            </a:extLst>
          </p:cNvPr>
          <p:cNvCxnSpPr>
            <a:stCxn id="805" idx="0"/>
            <a:endCxn id="820" idx="4"/>
          </p:cNvCxnSpPr>
          <p:nvPr/>
        </p:nvCxnSpPr>
        <p:spPr>
          <a:xfrm flipV="1">
            <a:off x="2937694" y="1251186"/>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8" name="Straight Connector 797">
            <a:extLst>
              <a:ext uri="{FF2B5EF4-FFF2-40B4-BE49-F238E27FC236}">
                <a16:creationId xmlns:a16="http://schemas.microsoft.com/office/drawing/2014/main" id="{777BF8AD-7192-4B05-BE72-ED2B37F4ECA2}"/>
              </a:ext>
            </a:extLst>
          </p:cNvPr>
          <p:cNvCxnSpPr>
            <a:stCxn id="806" idx="0"/>
            <a:endCxn id="821" idx="4"/>
          </p:cNvCxnSpPr>
          <p:nvPr/>
        </p:nvCxnSpPr>
        <p:spPr>
          <a:xfrm flipV="1">
            <a:off x="3153448" y="1251186"/>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9" name="Straight Connector 798">
            <a:extLst>
              <a:ext uri="{FF2B5EF4-FFF2-40B4-BE49-F238E27FC236}">
                <a16:creationId xmlns:a16="http://schemas.microsoft.com/office/drawing/2014/main" id="{138140B5-4D50-4249-BD5C-1CEAB6DFAC66}"/>
              </a:ext>
            </a:extLst>
          </p:cNvPr>
          <p:cNvCxnSpPr>
            <a:stCxn id="807" idx="0"/>
            <a:endCxn id="822" idx="4"/>
          </p:cNvCxnSpPr>
          <p:nvPr/>
        </p:nvCxnSpPr>
        <p:spPr>
          <a:xfrm flipV="1">
            <a:off x="3374326" y="1251186"/>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0" name="Straight Connector 799">
            <a:extLst>
              <a:ext uri="{FF2B5EF4-FFF2-40B4-BE49-F238E27FC236}">
                <a16:creationId xmlns:a16="http://schemas.microsoft.com/office/drawing/2014/main" id="{0927C382-950B-4947-89E0-C0969CADBB38}"/>
              </a:ext>
            </a:extLst>
          </p:cNvPr>
          <p:cNvCxnSpPr>
            <a:stCxn id="808" idx="0"/>
            <a:endCxn id="823" idx="4"/>
          </p:cNvCxnSpPr>
          <p:nvPr/>
        </p:nvCxnSpPr>
        <p:spPr>
          <a:xfrm flipV="1">
            <a:off x="3591343" y="1251186"/>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1" name="Straight Connector 800">
            <a:extLst>
              <a:ext uri="{FF2B5EF4-FFF2-40B4-BE49-F238E27FC236}">
                <a16:creationId xmlns:a16="http://schemas.microsoft.com/office/drawing/2014/main" id="{D87644EB-B668-430A-ACD8-E49004F87EC7}"/>
              </a:ext>
            </a:extLst>
          </p:cNvPr>
          <p:cNvCxnSpPr>
            <a:stCxn id="809" idx="0"/>
            <a:endCxn id="824" idx="4"/>
          </p:cNvCxnSpPr>
          <p:nvPr/>
        </p:nvCxnSpPr>
        <p:spPr>
          <a:xfrm flipV="1">
            <a:off x="3807098" y="1251186"/>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2" name="Straight Connector 801">
            <a:extLst>
              <a:ext uri="{FF2B5EF4-FFF2-40B4-BE49-F238E27FC236}">
                <a16:creationId xmlns:a16="http://schemas.microsoft.com/office/drawing/2014/main" id="{46DB8E13-D626-4BEF-9F8A-16DD0B135F6D}"/>
              </a:ext>
            </a:extLst>
          </p:cNvPr>
          <p:cNvCxnSpPr>
            <a:stCxn id="810" idx="0"/>
            <a:endCxn id="825" idx="4"/>
          </p:cNvCxnSpPr>
          <p:nvPr/>
        </p:nvCxnSpPr>
        <p:spPr>
          <a:xfrm flipV="1">
            <a:off x="4024099" y="1251186"/>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3" name="Straight Connector 802">
            <a:extLst>
              <a:ext uri="{FF2B5EF4-FFF2-40B4-BE49-F238E27FC236}">
                <a16:creationId xmlns:a16="http://schemas.microsoft.com/office/drawing/2014/main" id="{6FF4162F-CD4B-4CA9-A355-6C321EFB431C}"/>
              </a:ext>
            </a:extLst>
          </p:cNvPr>
          <p:cNvCxnSpPr>
            <a:stCxn id="811" idx="0"/>
            <a:endCxn id="826" idx="4"/>
          </p:cNvCxnSpPr>
          <p:nvPr/>
        </p:nvCxnSpPr>
        <p:spPr>
          <a:xfrm flipV="1">
            <a:off x="4241116" y="1251186"/>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9" name="Flowchart: Connector 778">
            <a:extLst>
              <a:ext uri="{FF2B5EF4-FFF2-40B4-BE49-F238E27FC236}">
                <a16:creationId xmlns:a16="http://schemas.microsoft.com/office/drawing/2014/main" id="{7716C802-4D64-4092-A3DF-D764CB916F7D}"/>
              </a:ext>
            </a:extLst>
          </p:cNvPr>
          <p:cNvSpPr/>
          <p:nvPr/>
        </p:nvSpPr>
        <p:spPr>
          <a:xfrm>
            <a:off x="2636214" y="1505816"/>
            <a:ext cx="171450" cy="17145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80" name="Flowchart: Connector 779">
            <a:extLst>
              <a:ext uri="{FF2B5EF4-FFF2-40B4-BE49-F238E27FC236}">
                <a16:creationId xmlns:a16="http://schemas.microsoft.com/office/drawing/2014/main" id="{A2F07BD5-DCED-4635-9AEC-6C87FB075395}"/>
              </a:ext>
            </a:extLst>
          </p:cNvPr>
          <p:cNvSpPr/>
          <p:nvPr/>
        </p:nvSpPr>
        <p:spPr>
          <a:xfrm>
            <a:off x="2851969" y="1505816"/>
            <a:ext cx="171450" cy="17145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81" name="Flowchart: Connector 780">
            <a:extLst>
              <a:ext uri="{FF2B5EF4-FFF2-40B4-BE49-F238E27FC236}">
                <a16:creationId xmlns:a16="http://schemas.microsoft.com/office/drawing/2014/main" id="{8357E7C5-7AFA-4B1B-AF40-F7270FE5C190}"/>
              </a:ext>
            </a:extLst>
          </p:cNvPr>
          <p:cNvSpPr/>
          <p:nvPr/>
        </p:nvSpPr>
        <p:spPr>
          <a:xfrm>
            <a:off x="3067723" y="1505816"/>
            <a:ext cx="171450" cy="17145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82" name="Flowchart: Connector 781">
            <a:extLst>
              <a:ext uri="{FF2B5EF4-FFF2-40B4-BE49-F238E27FC236}">
                <a16:creationId xmlns:a16="http://schemas.microsoft.com/office/drawing/2014/main" id="{5CA1D23F-045E-49C3-A8F4-B2236DD3A29E}"/>
              </a:ext>
            </a:extLst>
          </p:cNvPr>
          <p:cNvSpPr/>
          <p:nvPr/>
        </p:nvSpPr>
        <p:spPr>
          <a:xfrm>
            <a:off x="3288601" y="1505816"/>
            <a:ext cx="171450" cy="17145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83" name="Flowchart: Connector 782">
            <a:extLst>
              <a:ext uri="{FF2B5EF4-FFF2-40B4-BE49-F238E27FC236}">
                <a16:creationId xmlns:a16="http://schemas.microsoft.com/office/drawing/2014/main" id="{130D3B55-54A3-4D98-AF97-2258D3124B30}"/>
              </a:ext>
            </a:extLst>
          </p:cNvPr>
          <p:cNvSpPr/>
          <p:nvPr/>
        </p:nvSpPr>
        <p:spPr>
          <a:xfrm>
            <a:off x="3505618" y="1505816"/>
            <a:ext cx="171450" cy="17145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84" name="Flowchart: Connector 783">
            <a:extLst>
              <a:ext uri="{FF2B5EF4-FFF2-40B4-BE49-F238E27FC236}">
                <a16:creationId xmlns:a16="http://schemas.microsoft.com/office/drawing/2014/main" id="{68657F0F-7F8F-47E2-8834-D092C9A69AB9}"/>
              </a:ext>
            </a:extLst>
          </p:cNvPr>
          <p:cNvSpPr/>
          <p:nvPr/>
        </p:nvSpPr>
        <p:spPr>
          <a:xfrm>
            <a:off x="3721373" y="1505816"/>
            <a:ext cx="171450" cy="17145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85" name="Flowchart: Connector 784">
            <a:extLst>
              <a:ext uri="{FF2B5EF4-FFF2-40B4-BE49-F238E27FC236}">
                <a16:creationId xmlns:a16="http://schemas.microsoft.com/office/drawing/2014/main" id="{91853AB4-59A0-4780-899A-49ABDB222C20}"/>
              </a:ext>
            </a:extLst>
          </p:cNvPr>
          <p:cNvSpPr/>
          <p:nvPr/>
        </p:nvSpPr>
        <p:spPr>
          <a:xfrm>
            <a:off x="3938374" y="1505816"/>
            <a:ext cx="171450" cy="17145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86" name="Flowchart: Connector 785">
            <a:extLst>
              <a:ext uri="{FF2B5EF4-FFF2-40B4-BE49-F238E27FC236}">
                <a16:creationId xmlns:a16="http://schemas.microsoft.com/office/drawing/2014/main" id="{B6845250-EECA-4798-945F-967AC58DE340}"/>
              </a:ext>
            </a:extLst>
          </p:cNvPr>
          <p:cNvSpPr/>
          <p:nvPr/>
        </p:nvSpPr>
        <p:spPr>
          <a:xfrm>
            <a:off x="4155391" y="1505816"/>
            <a:ext cx="171450" cy="17145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787" name="Straight Connector 786">
            <a:extLst>
              <a:ext uri="{FF2B5EF4-FFF2-40B4-BE49-F238E27FC236}">
                <a16:creationId xmlns:a16="http://schemas.microsoft.com/office/drawing/2014/main" id="{620F7718-A832-4F57-9159-09892BDDD4D7}"/>
              </a:ext>
            </a:extLst>
          </p:cNvPr>
          <p:cNvCxnSpPr>
            <a:stCxn id="780" idx="6"/>
            <a:endCxn id="781" idx="2"/>
          </p:cNvCxnSpPr>
          <p:nvPr/>
        </p:nvCxnSpPr>
        <p:spPr>
          <a:xfrm>
            <a:off x="3023419" y="1591541"/>
            <a:ext cx="44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8" name="Straight Connector 787">
            <a:extLst>
              <a:ext uri="{FF2B5EF4-FFF2-40B4-BE49-F238E27FC236}">
                <a16:creationId xmlns:a16="http://schemas.microsoft.com/office/drawing/2014/main" id="{E5C99A37-C4CC-4864-AABA-A55BDBAE3514}"/>
              </a:ext>
            </a:extLst>
          </p:cNvPr>
          <p:cNvCxnSpPr>
            <a:stCxn id="779" idx="6"/>
            <a:endCxn id="780" idx="2"/>
          </p:cNvCxnSpPr>
          <p:nvPr/>
        </p:nvCxnSpPr>
        <p:spPr>
          <a:xfrm>
            <a:off x="2807664" y="1591541"/>
            <a:ext cx="44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9" name="Straight Connector 788">
            <a:extLst>
              <a:ext uri="{FF2B5EF4-FFF2-40B4-BE49-F238E27FC236}">
                <a16:creationId xmlns:a16="http://schemas.microsoft.com/office/drawing/2014/main" id="{AD1D795D-9E41-450E-B3CD-83F9ADA20A58}"/>
              </a:ext>
            </a:extLst>
          </p:cNvPr>
          <p:cNvCxnSpPr>
            <a:stCxn id="781" idx="6"/>
            <a:endCxn id="782" idx="2"/>
          </p:cNvCxnSpPr>
          <p:nvPr/>
        </p:nvCxnSpPr>
        <p:spPr>
          <a:xfrm>
            <a:off x="3239173" y="1591541"/>
            <a:ext cx="494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0" name="Straight Connector 789">
            <a:extLst>
              <a:ext uri="{FF2B5EF4-FFF2-40B4-BE49-F238E27FC236}">
                <a16:creationId xmlns:a16="http://schemas.microsoft.com/office/drawing/2014/main" id="{04B8CB94-1873-4726-AE7B-FFA75FA2B0F9}"/>
              </a:ext>
            </a:extLst>
          </p:cNvPr>
          <p:cNvCxnSpPr>
            <a:stCxn id="782" idx="6"/>
            <a:endCxn id="783" idx="2"/>
          </p:cNvCxnSpPr>
          <p:nvPr/>
        </p:nvCxnSpPr>
        <p:spPr>
          <a:xfrm>
            <a:off x="3460051" y="1591541"/>
            <a:ext cx="455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1" name="Straight Connector 790">
            <a:extLst>
              <a:ext uri="{FF2B5EF4-FFF2-40B4-BE49-F238E27FC236}">
                <a16:creationId xmlns:a16="http://schemas.microsoft.com/office/drawing/2014/main" id="{09C1C578-E00B-4A24-A922-21ECAAB98B6E}"/>
              </a:ext>
            </a:extLst>
          </p:cNvPr>
          <p:cNvCxnSpPr>
            <a:stCxn id="783" idx="6"/>
            <a:endCxn id="784" idx="2"/>
          </p:cNvCxnSpPr>
          <p:nvPr/>
        </p:nvCxnSpPr>
        <p:spPr>
          <a:xfrm>
            <a:off x="3677068" y="1591541"/>
            <a:ext cx="44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2" name="Straight Connector 791">
            <a:extLst>
              <a:ext uri="{FF2B5EF4-FFF2-40B4-BE49-F238E27FC236}">
                <a16:creationId xmlns:a16="http://schemas.microsoft.com/office/drawing/2014/main" id="{66617F96-2E51-4828-96A7-E8261FE4395E}"/>
              </a:ext>
            </a:extLst>
          </p:cNvPr>
          <p:cNvCxnSpPr>
            <a:stCxn id="784" idx="6"/>
            <a:endCxn id="785" idx="2"/>
          </p:cNvCxnSpPr>
          <p:nvPr/>
        </p:nvCxnSpPr>
        <p:spPr>
          <a:xfrm>
            <a:off x="3892823" y="1591541"/>
            <a:ext cx="455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3" name="Straight Connector 792">
            <a:extLst>
              <a:ext uri="{FF2B5EF4-FFF2-40B4-BE49-F238E27FC236}">
                <a16:creationId xmlns:a16="http://schemas.microsoft.com/office/drawing/2014/main" id="{B3843C84-E023-42B9-895F-1D7D551EDF77}"/>
              </a:ext>
            </a:extLst>
          </p:cNvPr>
          <p:cNvCxnSpPr>
            <a:stCxn id="785" idx="6"/>
            <a:endCxn id="786" idx="2"/>
          </p:cNvCxnSpPr>
          <p:nvPr/>
        </p:nvCxnSpPr>
        <p:spPr>
          <a:xfrm>
            <a:off x="4109824" y="1591541"/>
            <a:ext cx="455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4" name="Flowchart: Connector 763">
            <a:extLst>
              <a:ext uri="{FF2B5EF4-FFF2-40B4-BE49-F238E27FC236}">
                <a16:creationId xmlns:a16="http://schemas.microsoft.com/office/drawing/2014/main" id="{3980731A-31FC-4AB3-AA22-F7D8EEAF00D5}"/>
              </a:ext>
            </a:extLst>
          </p:cNvPr>
          <p:cNvSpPr/>
          <p:nvPr/>
        </p:nvSpPr>
        <p:spPr>
          <a:xfrm>
            <a:off x="2636214" y="1718857"/>
            <a:ext cx="171450" cy="17145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65" name="Flowchart: Connector 764">
            <a:extLst>
              <a:ext uri="{FF2B5EF4-FFF2-40B4-BE49-F238E27FC236}">
                <a16:creationId xmlns:a16="http://schemas.microsoft.com/office/drawing/2014/main" id="{5B8A24C6-0A19-4C19-8C8B-CD1DB3789B48}"/>
              </a:ext>
            </a:extLst>
          </p:cNvPr>
          <p:cNvSpPr/>
          <p:nvPr/>
        </p:nvSpPr>
        <p:spPr>
          <a:xfrm>
            <a:off x="2851969" y="1718857"/>
            <a:ext cx="171450" cy="17145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66" name="Flowchart: Connector 765">
            <a:extLst>
              <a:ext uri="{FF2B5EF4-FFF2-40B4-BE49-F238E27FC236}">
                <a16:creationId xmlns:a16="http://schemas.microsoft.com/office/drawing/2014/main" id="{7AC01B78-3E33-4B48-BD8D-C689F6B4997E}"/>
              </a:ext>
            </a:extLst>
          </p:cNvPr>
          <p:cNvSpPr/>
          <p:nvPr/>
        </p:nvSpPr>
        <p:spPr>
          <a:xfrm>
            <a:off x="3067723" y="1718857"/>
            <a:ext cx="171450" cy="17145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67" name="Flowchart: Connector 766">
            <a:extLst>
              <a:ext uri="{FF2B5EF4-FFF2-40B4-BE49-F238E27FC236}">
                <a16:creationId xmlns:a16="http://schemas.microsoft.com/office/drawing/2014/main" id="{B9F79ADC-8AC2-44A2-AF14-58C9CEDAA01E}"/>
              </a:ext>
            </a:extLst>
          </p:cNvPr>
          <p:cNvSpPr/>
          <p:nvPr/>
        </p:nvSpPr>
        <p:spPr>
          <a:xfrm>
            <a:off x="3288601" y="1718857"/>
            <a:ext cx="171450" cy="17145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68" name="Flowchart: Connector 767">
            <a:extLst>
              <a:ext uri="{FF2B5EF4-FFF2-40B4-BE49-F238E27FC236}">
                <a16:creationId xmlns:a16="http://schemas.microsoft.com/office/drawing/2014/main" id="{96A03A40-FE15-47DF-88ED-D84D94B4F739}"/>
              </a:ext>
            </a:extLst>
          </p:cNvPr>
          <p:cNvSpPr/>
          <p:nvPr/>
        </p:nvSpPr>
        <p:spPr>
          <a:xfrm>
            <a:off x="3505618" y="1718857"/>
            <a:ext cx="171450" cy="17145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69" name="Flowchart: Connector 768">
            <a:extLst>
              <a:ext uri="{FF2B5EF4-FFF2-40B4-BE49-F238E27FC236}">
                <a16:creationId xmlns:a16="http://schemas.microsoft.com/office/drawing/2014/main" id="{F2B5327B-1AF7-41A3-BEEA-B6B33B252A99}"/>
              </a:ext>
            </a:extLst>
          </p:cNvPr>
          <p:cNvSpPr/>
          <p:nvPr/>
        </p:nvSpPr>
        <p:spPr>
          <a:xfrm>
            <a:off x="3721373" y="1718857"/>
            <a:ext cx="171450" cy="17145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70" name="Flowchart: Connector 769">
            <a:extLst>
              <a:ext uri="{FF2B5EF4-FFF2-40B4-BE49-F238E27FC236}">
                <a16:creationId xmlns:a16="http://schemas.microsoft.com/office/drawing/2014/main" id="{C357AE1E-084D-4682-B661-EDB68A8B59BF}"/>
              </a:ext>
            </a:extLst>
          </p:cNvPr>
          <p:cNvSpPr/>
          <p:nvPr/>
        </p:nvSpPr>
        <p:spPr>
          <a:xfrm>
            <a:off x="3938374" y="1718857"/>
            <a:ext cx="171450" cy="171450"/>
          </a:xfrm>
          <a:prstGeom prst="flowChartConnector">
            <a:avLst/>
          </a:prstGeom>
          <a:solidFill>
            <a:srgbClr val="92D050"/>
          </a:solidFill>
          <a:ln w="127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71" name="Flowchart: Connector 770">
            <a:extLst>
              <a:ext uri="{FF2B5EF4-FFF2-40B4-BE49-F238E27FC236}">
                <a16:creationId xmlns:a16="http://schemas.microsoft.com/office/drawing/2014/main" id="{F1BAD535-D8EE-4D82-8BA5-618C73A5D196}"/>
              </a:ext>
            </a:extLst>
          </p:cNvPr>
          <p:cNvSpPr/>
          <p:nvPr/>
        </p:nvSpPr>
        <p:spPr>
          <a:xfrm>
            <a:off x="4155391" y="1718857"/>
            <a:ext cx="171450" cy="17145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772" name="Straight Connector 771">
            <a:extLst>
              <a:ext uri="{FF2B5EF4-FFF2-40B4-BE49-F238E27FC236}">
                <a16:creationId xmlns:a16="http://schemas.microsoft.com/office/drawing/2014/main" id="{97C225EC-1DDE-4A29-9505-BA1420804F56}"/>
              </a:ext>
            </a:extLst>
          </p:cNvPr>
          <p:cNvCxnSpPr>
            <a:stCxn id="765" idx="6"/>
            <a:endCxn id="766" idx="2"/>
          </p:cNvCxnSpPr>
          <p:nvPr/>
        </p:nvCxnSpPr>
        <p:spPr>
          <a:xfrm>
            <a:off x="3023419" y="1804582"/>
            <a:ext cx="44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3" name="Straight Connector 772">
            <a:extLst>
              <a:ext uri="{FF2B5EF4-FFF2-40B4-BE49-F238E27FC236}">
                <a16:creationId xmlns:a16="http://schemas.microsoft.com/office/drawing/2014/main" id="{AAD8FFFA-4B8B-4230-B6B6-F91942A08AF0}"/>
              </a:ext>
            </a:extLst>
          </p:cNvPr>
          <p:cNvCxnSpPr>
            <a:stCxn id="764" idx="6"/>
            <a:endCxn id="765" idx="2"/>
          </p:cNvCxnSpPr>
          <p:nvPr/>
        </p:nvCxnSpPr>
        <p:spPr>
          <a:xfrm>
            <a:off x="2807664" y="1804582"/>
            <a:ext cx="44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4" name="Straight Connector 773">
            <a:extLst>
              <a:ext uri="{FF2B5EF4-FFF2-40B4-BE49-F238E27FC236}">
                <a16:creationId xmlns:a16="http://schemas.microsoft.com/office/drawing/2014/main" id="{B203AAA9-9E69-4F82-9561-2D15A84861F9}"/>
              </a:ext>
            </a:extLst>
          </p:cNvPr>
          <p:cNvCxnSpPr>
            <a:stCxn id="766" idx="6"/>
            <a:endCxn id="767" idx="2"/>
          </p:cNvCxnSpPr>
          <p:nvPr/>
        </p:nvCxnSpPr>
        <p:spPr>
          <a:xfrm>
            <a:off x="3239173" y="1804582"/>
            <a:ext cx="494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5" name="Straight Connector 774">
            <a:extLst>
              <a:ext uri="{FF2B5EF4-FFF2-40B4-BE49-F238E27FC236}">
                <a16:creationId xmlns:a16="http://schemas.microsoft.com/office/drawing/2014/main" id="{A9FA5F74-9ECC-4F85-9467-589311D2F5B6}"/>
              </a:ext>
            </a:extLst>
          </p:cNvPr>
          <p:cNvCxnSpPr>
            <a:stCxn id="767" idx="6"/>
            <a:endCxn id="768" idx="2"/>
          </p:cNvCxnSpPr>
          <p:nvPr/>
        </p:nvCxnSpPr>
        <p:spPr>
          <a:xfrm>
            <a:off x="3460051" y="1804582"/>
            <a:ext cx="455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6" name="Straight Connector 775">
            <a:extLst>
              <a:ext uri="{FF2B5EF4-FFF2-40B4-BE49-F238E27FC236}">
                <a16:creationId xmlns:a16="http://schemas.microsoft.com/office/drawing/2014/main" id="{2715906F-306A-4867-AC66-289A1B545497}"/>
              </a:ext>
            </a:extLst>
          </p:cNvPr>
          <p:cNvCxnSpPr>
            <a:stCxn id="768" idx="6"/>
            <a:endCxn id="769" idx="2"/>
          </p:cNvCxnSpPr>
          <p:nvPr/>
        </p:nvCxnSpPr>
        <p:spPr>
          <a:xfrm>
            <a:off x="3677068" y="1804582"/>
            <a:ext cx="44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7" name="Straight Connector 776">
            <a:extLst>
              <a:ext uri="{FF2B5EF4-FFF2-40B4-BE49-F238E27FC236}">
                <a16:creationId xmlns:a16="http://schemas.microsoft.com/office/drawing/2014/main" id="{1249258D-9C14-4A2F-946D-65187CD26F40}"/>
              </a:ext>
            </a:extLst>
          </p:cNvPr>
          <p:cNvCxnSpPr>
            <a:stCxn id="769" idx="6"/>
            <a:endCxn id="770" idx="2"/>
          </p:cNvCxnSpPr>
          <p:nvPr/>
        </p:nvCxnSpPr>
        <p:spPr>
          <a:xfrm>
            <a:off x="3892823" y="1804582"/>
            <a:ext cx="455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8" name="Straight Connector 777">
            <a:extLst>
              <a:ext uri="{FF2B5EF4-FFF2-40B4-BE49-F238E27FC236}">
                <a16:creationId xmlns:a16="http://schemas.microsoft.com/office/drawing/2014/main" id="{1D6EB26E-F1BF-40C5-9C14-49954AFF7DB5}"/>
              </a:ext>
            </a:extLst>
          </p:cNvPr>
          <p:cNvCxnSpPr>
            <a:stCxn id="770" idx="6"/>
            <a:endCxn id="771" idx="2"/>
          </p:cNvCxnSpPr>
          <p:nvPr/>
        </p:nvCxnSpPr>
        <p:spPr>
          <a:xfrm>
            <a:off x="4109824" y="1804582"/>
            <a:ext cx="455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6" name="Straight Connector 755">
            <a:extLst>
              <a:ext uri="{FF2B5EF4-FFF2-40B4-BE49-F238E27FC236}">
                <a16:creationId xmlns:a16="http://schemas.microsoft.com/office/drawing/2014/main" id="{7C24B93D-B4F3-432D-9469-908DDCB81D40}"/>
              </a:ext>
            </a:extLst>
          </p:cNvPr>
          <p:cNvCxnSpPr>
            <a:stCxn id="764" idx="0"/>
            <a:endCxn id="779" idx="4"/>
          </p:cNvCxnSpPr>
          <p:nvPr/>
        </p:nvCxnSpPr>
        <p:spPr>
          <a:xfrm flipV="1">
            <a:off x="2721939" y="1677266"/>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7" name="Straight Connector 756">
            <a:extLst>
              <a:ext uri="{FF2B5EF4-FFF2-40B4-BE49-F238E27FC236}">
                <a16:creationId xmlns:a16="http://schemas.microsoft.com/office/drawing/2014/main" id="{B776B344-BDC8-4963-9973-50D014196D92}"/>
              </a:ext>
            </a:extLst>
          </p:cNvPr>
          <p:cNvCxnSpPr>
            <a:stCxn id="765" idx="0"/>
            <a:endCxn id="780" idx="4"/>
          </p:cNvCxnSpPr>
          <p:nvPr/>
        </p:nvCxnSpPr>
        <p:spPr>
          <a:xfrm flipV="1">
            <a:off x="2937694" y="1677266"/>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8" name="Straight Connector 757">
            <a:extLst>
              <a:ext uri="{FF2B5EF4-FFF2-40B4-BE49-F238E27FC236}">
                <a16:creationId xmlns:a16="http://schemas.microsoft.com/office/drawing/2014/main" id="{66262DD4-B555-45AF-93CD-19BD4B78CA6C}"/>
              </a:ext>
            </a:extLst>
          </p:cNvPr>
          <p:cNvCxnSpPr>
            <a:stCxn id="766" idx="0"/>
            <a:endCxn id="781" idx="4"/>
          </p:cNvCxnSpPr>
          <p:nvPr/>
        </p:nvCxnSpPr>
        <p:spPr>
          <a:xfrm flipV="1">
            <a:off x="3153448" y="1677266"/>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9" name="Straight Connector 758">
            <a:extLst>
              <a:ext uri="{FF2B5EF4-FFF2-40B4-BE49-F238E27FC236}">
                <a16:creationId xmlns:a16="http://schemas.microsoft.com/office/drawing/2014/main" id="{604B1709-1501-4D32-8FB6-3EDAE3AF29C7}"/>
              </a:ext>
            </a:extLst>
          </p:cNvPr>
          <p:cNvCxnSpPr>
            <a:stCxn id="767" idx="0"/>
            <a:endCxn id="782" idx="4"/>
          </p:cNvCxnSpPr>
          <p:nvPr/>
        </p:nvCxnSpPr>
        <p:spPr>
          <a:xfrm flipV="1">
            <a:off x="3374326" y="1677266"/>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0" name="Straight Connector 759">
            <a:extLst>
              <a:ext uri="{FF2B5EF4-FFF2-40B4-BE49-F238E27FC236}">
                <a16:creationId xmlns:a16="http://schemas.microsoft.com/office/drawing/2014/main" id="{772AE6BE-F2D9-4688-A150-3EED7B47C7EC}"/>
              </a:ext>
            </a:extLst>
          </p:cNvPr>
          <p:cNvCxnSpPr>
            <a:stCxn id="768" idx="0"/>
            <a:endCxn id="783" idx="4"/>
          </p:cNvCxnSpPr>
          <p:nvPr/>
        </p:nvCxnSpPr>
        <p:spPr>
          <a:xfrm flipV="1">
            <a:off x="3591343" y="1677266"/>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1" name="Straight Connector 760">
            <a:extLst>
              <a:ext uri="{FF2B5EF4-FFF2-40B4-BE49-F238E27FC236}">
                <a16:creationId xmlns:a16="http://schemas.microsoft.com/office/drawing/2014/main" id="{57966AB3-6F72-4600-8048-83E3BE3CEE76}"/>
              </a:ext>
            </a:extLst>
          </p:cNvPr>
          <p:cNvCxnSpPr>
            <a:stCxn id="769" idx="0"/>
            <a:endCxn id="784" idx="4"/>
          </p:cNvCxnSpPr>
          <p:nvPr/>
        </p:nvCxnSpPr>
        <p:spPr>
          <a:xfrm flipV="1">
            <a:off x="3807098" y="1677266"/>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2" name="Straight Connector 761">
            <a:extLst>
              <a:ext uri="{FF2B5EF4-FFF2-40B4-BE49-F238E27FC236}">
                <a16:creationId xmlns:a16="http://schemas.microsoft.com/office/drawing/2014/main" id="{35151A1C-FD4C-4063-9B7F-83FFAF8717E6}"/>
              </a:ext>
            </a:extLst>
          </p:cNvPr>
          <p:cNvCxnSpPr>
            <a:stCxn id="770" idx="0"/>
            <a:endCxn id="785" idx="4"/>
          </p:cNvCxnSpPr>
          <p:nvPr/>
        </p:nvCxnSpPr>
        <p:spPr>
          <a:xfrm flipV="1">
            <a:off x="4024099" y="1677266"/>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3" name="Straight Connector 762">
            <a:extLst>
              <a:ext uri="{FF2B5EF4-FFF2-40B4-BE49-F238E27FC236}">
                <a16:creationId xmlns:a16="http://schemas.microsoft.com/office/drawing/2014/main" id="{4CEBEF1A-E1F8-44CE-83D5-6339CABFF7C7}"/>
              </a:ext>
            </a:extLst>
          </p:cNvPr>
          <p:cNvCxnSpPr>
            <a:stCxn id="771" idx="0"/>
            <a:endCxn id="786" idx="4"/>
          </p:cNvCxnSpPr>
          <p:nvPr/>
        </p:nvCxnSpPr>
        <p:spPr>
          <a:xfrm flipV="1">
            <a:off x="4241116" y="1677266"/>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6" name="Straight Connector 745">
            <a:extLst>
              <a:ext uri="{FF2B5EF4-FFF2-40B4-BE49-F238E27FC236}">
                <a16:creationId xmlns:a16="http://schemas.microsoft.com/office/drawing/2014/main" id="{15A0CB9D-D6D0-44BA-ABDA-482CE63EA619}"/>
              </a:ext>
            </a:extLst>
          </p:cNvPr>
          <p:cNvCxnSpPr>
            <a:cxnSpLocks/>
            <a:stCxn id="779" idx="0"/>
            <a:endCxn id="804" idx="4"/>
          </p:cNvCxnSpPr>
          <p:nvPr/>
        </p:nvCxnSpPr>
        <p:spPr>
          <a:xfrm flipV="1">
            <a:off x="2721939" y="1464227"/>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7" name="Straight Connector 746">
            <a:extLst>
              <a:ext uri="{FF2B5EF4-FFF2-40B4-BE49-F238E27FC236}">
                <a16:creationId xmlns:a16="http://schemas.microsoft.com/office/drawing/2014/main" id="{9B6223CA-6597-4CC1-B43C-2BC0482A1337}"/>
              </a:ext>
            </a:extLst>
          </p:cNvPr>
          <p:cNvCxnSpPr>
            <a:cxnSpLocks/>
            <a:stCxn id="780" idx="0"/>
            <a:endCxn id="805" idx="4"/>
          </p:cNvCxnSpPr>
          <p:nvPr/>
        </p:nvCxnSpPr>
        <p:spPr>
          <a:xfrm flipV="1">
            <a:off x="2937694" y="1464227"/>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8" name="Straight Connector 747">
            <a:extLst>
              <a:ext uri="{FF2B5EF4-FFF2-40B4-BE49-F238E27FC236}">
                <a16:creationId xmlns:a16="http://schemas.microsoft.com/office/drawing/2014/main" id="{4B167864-5CE3-4D2D-BEAE-955B9569A573}"/>
              </a:ext>
            </a:extLst>
          </p:cNvPr>
          <p:cNvCxnSpPr>
            <a:cxnSpLocks/>
            <a:stCxn id="782" idx="0"/>
            <a:endCxn id="807" idx="4"/>
          </p:cNvCxnSpPr>
          <p:nvPr/>
        </p:nvCxnSpPr>
        <p:spPr>
          <a:xfrm flipV="1">
            <a:off x="3374326" y="1464227"/>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9" name="Straight Connector 748">
            <a:extLst>
              <a:ext uri="{FF2B5EF4-FFF2-40B4-BE49-F238E27FC236}">
                <a16:creationId xmlns:a16="http://schemas.microsoft.com/office/drawing/2014/main" id="{856EC77D-A20B-41EA-B2A5-2428B72AAD4E}"/>
              </a:ext>
            </a:extLst>
          </p:cNvPr>
          <p:cNvCxnSpPr>
            <a:cxnSpLocks/>
            <a:stCxn id="781" idx="0"/>
            <a:endCxn id="806" idx="4"/>
          </p:cNvCxnSpPr>
          <p:nvPr/>
        </p:nvCxnSpPr>
        <p:spPr>
          <a:xfrm flipV="1">
            <a:off x="3153448" y="1464227"/>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0" name="Straight Connector 749">
            <a:extLst>
              <a:ext uri="{FF2B5EF4-FFF2-40B4-BE49-F238E27FC236}">
                <a16:creationId xmlns:a16="http://schemas.microsoft.com/office/drawing/2014/main" id="{0B12FA3F-3F73-420A-82D4-C53141E35354}"/>
              </a:ext>
            </a:extLst>
          </p:cNvPr>
          <p:cNvCxnSpPr>
            <a:stCxn id="783" idx="0"/>
            <a:endCxn id="808" idx="4"/>
          </p:cNvCxnSpPr>
          <p:nvPr/>
        </p:nvCxnSpPr>
        <p:spPr>
          <a:xfrm flipV="1">
            <a:off x="3591343" y="1464227"/>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1" name="Straight Connector 750">
            <a:extLst>
              <a:ext uri="{FF2B5EF4-FFF2-40B4-BE49-F238E27FC236}">
                <a16:creationId xmlns:a16="http://schemas.microsoft.com/office/drawing/2014/main" id="{76AC2A47-BC5B-4E42-B505-75C32F9D8201}"/>
              </a:ext>
            </a:extLst>
          </p:cNvPr>
          <p:cNvCxnSpPr>
            <a:cxnSpLocks/>
            <a:stCxn id="784" idx="0"/>
            <a:endCxn id="809" idx="4"/>
          </p:cNvCxnSpPr>
          <p:nvPr/>
        </p:nvCxnSpPr>
        <p:spPr>
          <a:xfrm flipV="1">
            <a:off x="3807098" y="1464227"/>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2" name="Straight Connector 751">
            <a:extLst>
              <a:ext uri="{FF2B5EF4-FFF2-40B4-BE49-F238E27FC236}">
                <a16:creationId xmlns:a16="http://schemas.microsoft.com/office/drawing/2014/main" id="{26639CA9-2AAD-4528-8C0F-A1B89758E135}"/>
              </a:ext>
            </a:extLst>
          </p:cNvPr>
          <p:cNvCxnSpPr>
            <a:cxnSpLocks/>
            <a:stCxn id="785" idx="0"/>
            <a:endCxn id="810" idx="4"/>
          </p:cNvCxnSpPr>
          <p:nvPr/>
        </p:nvCxnSpPr>
        <p:spPr>
          <a:xfrm flipV="1">
            <a:off x="4024099" y="1464227"/>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3" name="Straight Connector 752">
            <a:extLst>
              <a:ext uri="{FF2B5EF4-FFF2-40B4-BE49-F238E27FC236}">
                <a16:creationId xmlns:a16="http://schemas.microsoft.com/office/drawing/2014/main" id="{46A73577-E345-458F-A52F-15F093149AE7}"/>
              </a:ext>
            </a:extLst>
          </p:cNvPr>
          <p:cNvCxnSpPr>
            <a:cxnSpLocks/>
            <a:stCxn id="786" idx="0"/>
            <a:endCxn id="811" idx="4"/>
          </p:cNvCxnSpPr>
          <p:nvPr/>
        </p:nvCxnSpPr>
        <p:spPr>
          <a:xfrm flipV="1">
            <a:off x="4241116" y="1464227"/>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04" name="Group 703">
            <a:extLst>
              <a:ext uri="{FF2B5EF4-FFF2-40B4-BE49-F238E27FC236}">
                <a16:creationId xmlns:a16="http://schemas.microsoft.com/office/drawing/2014/main" id="{6209EB74-F012-4F44-807E-D65F5DCD8801}"/>
              </a:ext>
            </a:extLst>
          </p:cNvPr>
          <p:cNvGrpSpPr/>
          <p:nvPr/>
        </p:nvGrpSpPr>
        <p:grpSpPr>
          <a:xfrm>
            <a:off x="2636214" y="1927440"/>
            <a:ext cx="1690627" cy="171450"/>
            <a:chOff x="3000370" y="1628775"/>
            <a:chExt cx="2254170" cy="228600"/>
          </a:xfrm>
        </p:grpSpPr>
        <p:sp>
          <p:nvSpPr>
            <p:cNvPr id="729" name="Flowchart: Connector 728">
              <a:extLst>
                <a:ext uri="{FF2B5EF4-FFF2-40B4-BE49-F238E27FC236}">
                  <a16:creationId xmlns:a16="http://schemas.microsoft.com/office/drawing/2014/main" id="{B8FC4B95-BA7E-4803-9029-5CD6726221B3}"/>
                </a:ext>
              </a:extLst>
            </p:cNvPr>
            <p:cNvSpPr/>
            <p:nvPr/>
          </p:nvSpPr>
          <p:spPr>
            <a:xfrm>
              <a:off x="300037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30" name="Flowchart: Connector 729">
              <a:extLst>
                <a:ext uri="{FF2B5EF4-FFF2-40B4-BE49-F238E27FC236}">
                  <a16:creationId xmlns:a16="http://schemas.microsoft.com/office/drawing/2014/main" id="{922DAAFE-0AB3-4CEB-99CE-E5A455AE6F35}"/>
                </a:ext>
              </a:extLst>
            </p:cNvPr>
            <p:cNvSpPr/>
            <p:nvPr/>
          </p:nvSpPr>
          <p:spPr>
            <a:xfrm>
              <a:off x="3288043"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31" name="Flowchart: Connector 730">
              <a:extLst>
                <a:ext uri="{FF2B5EF4-FFF2-40B4-BE49-F238E27FC236}">
                  <a16:creationId xmlns:a16="http://schemas.microsoft.com/office/drawing/2014/main" id="{D7963109-0A0E-4D31-89B0-E1F6421921BB}"/>
                </a:ext>
              </a:extLst>
            </p:cNvPr>
            <p:cNvSpPr/>
            <p:nvPr/>
          </p:nvSpPr>
          <p:spPr>
            <a:xfrm>
              <a:off x="357571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32" name="Flowchart: Connector 731">
              <a:extLst>
                <a:ext uri="{FF2B5EF4-FFF2-40B4-BE49-F238E27FC236}">
                  <a16:creationId xmlns:a16="http://schemas.microsoft.com/office/drawing/2014/main" id="{AC15FBAD-0392-4FED-8018-1ABAB623128C}"/>
                </a:ext>
              </a:extLst>
            </p:cNvPr>
            <p:cNvSpPr/>
            <p:nvPr/>
          </p:nvSpPr>
          <p:spPr>
            <a:xfrm>
              <a:off x="387022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33" name="Flowchart: Connector 732">
              <a:extLst>
                <a:ext uri="{FF2B5EF4-FFF2-40B4-BE49-F238E27FC236}">
                  <a16:creationId xmlns:a16="http://schemas.microsoft.com/office/drawing/2014/main" id="{70372C52-E846-4DF8-92BB-7193CEC6F6CB}"/>
                </a:ext>
              </a:extLst>
            </p:cNvPr>
            <p:cNvSpPr/>
            <p:nvPr/>
          </p:nvSpPr>
          <p:spPr>
            <a:xfrm>
              <a:off x="415957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34" name="Flowchart: Connector 733">
              <a:extLst>
                <a:ext uri="{FF2B5EF4-FFF2-40B4-BE49-F238E27FC236}">
                  <a16:creationId xmlns:a16="http://schemas.microsoft.com/office/drawing/2014/main" id="{95719E9A-9923-42C5-B523-93B70B7BF512}"/>
                </a:ext>
              </a:extLst>
            </p:cNvPr>
            <p:cNvSpPr/>
            <p:nvPr/>
          </p:nvSpPr>
          <p:spPr>
            <a:xfrm>
              <a:off x="4447249"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35" name="Flowchart: Connector 734">
              <a:extLst>
                <a:ext uri="{FF2B5EF4-FFF2-40B4-BE49-F238E27FC236}">
                  <a16:creationId xmlns:a16="http://schemas.microsoft.com/office/drawing/2014/main" id="{781FB366-E754-45BB-869C-8FE277155EBC}"/>
                </a:ext>
              </a:extLst>
            </p:cNvPr>
            <p:cNvSpPr/>
            <p:nvPr/>
          </p:nvSpPr>
          <p:spPr>
            <a:xfrm>
              <a:off x="4736584"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36" name="Flowchart: Connector 735">
              <a:extLst>
                <a:ext uri="{FF2B5EF4-FFF2-40B4-BE49-F238E27FC236}">
                  <a16:creationId xmlns:a16="http://schemas.microsoft.com/office/drawing/2014/main" id="{57DB8440-1C23-4DFB-9ED2-4843E637E337}"/>
                </a:ext>
              </a:extLst>
            </p:cNvPr>
            <p:cNvSpPr/>
            <p:nvPr/>
          </p:nvSpPr>
          <p:spPr>
            <a:xfrm>
              <a:off x="502594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737" name="Straight Connector 736">
              <a:extLst>
                <a:ext uri="{FF2B5EF4-FFF2-40B4-BE49-F238E27FC236}">
                  <a16:creationId xmlns:a16="http://schemas.microsoft.com/office/drawing/2014/main" id="{CCF860E8-5981-44AB-9CB5-39B0B033D94C}"/>
                </a:ext>
              </a:extLst>
            </p:cNvPr>
            <p:cNvCxnSpPr>
              <a:stCxn id="730" idx="6"/>
              <a:endCxn id="731" idx="2"/>
            </p:cNvCxnSpPr>
            <p:nvPr/>
          </p:nvCxnSpPr>
          <p:spPr>
            <a:xfrm>
              <a:off x="3516643"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8" name="Straight Connector 737">
              <a:extLst>
                <a:ext uri="{FF2B5EF4-FFF2-40B4-BE49-F238E27FC236}">
                  <a16:creationId xmlns:a16="http://schemas.microsoft.com/office/drawing/2014/main" id="{165D8DD1-13BD-4473-9A6E-21EE0C593DDC}"/>
                </a:ext>
              </a:extLst>
            </p:cNvPr>
            <p:cNvCxnSpPr>
              <a:stCxn id="729" idx="6"/>
              <a:endCxn id="730" idx="2"/>
            </p:cNvCxnSpPr>
            <p:nvPr/>
          </p:nvCxnSpPr>
          <p:spPr>
            <a:xfrm>
              <a:off x="3228970"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9" name="Straight Connector 738">
              <a:extLst>
                <a:ext uri="{FF2B5EF4-FFF2-40B4-BE49-F238E27FC236}">
                  <a16:creationId xmlns:a16="http://schemas.microsoft.com/office/drawing/2014/main" id="{6C805454-4515-44F8-9B76-921E765C9412}"/>
                </a:ext>
              </a:extLst>
            </p:cNvPr>
            <p:cNvCxnSpPr>
              <a:stCxn id="731" idx="6"/>
              <a:endCxn id="732" idx="2"/>
            </p:cNvCxnSpPr>
            <p:nvPr/>
          </p:nvCxnSpPr>
          <p:spPr>
            <a:xfrm>
              <a:off x="3804316" y="1743075"/>
              <a:ext cx="65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0" name="Straight Connector 739">
              <a:extLst>
                <a:ext uri="{FF2B5EF4-FFF2-40B4-BE49-F238E27FC236}">
                  <a16:creationId xmlns:a16="http://schemas.microsoft.com/office/drawing/2014/main" id="{AC7D81CF-5D48-4902-B8B9-9881C3E91024}"/>
                </a:ext>
              </a:extLst>
            </p:cNvPr>
            <p:cNvCxnSpPr>
              <a:stCxn id="732" idx="6"/>
              <a:endCxn id="733" idx="2"/>
            </p:cNvCxnSpPr>
            <p:nvPr/>
          </p:nvCxnSpPr>
          <p:spPr>
            <a:xfrm>
              <a:off x="4098820"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1" name="Straight Connector 740">
              <a:extLst>
                <a:ext uri="{FF2B5EF4-FFF2-40B4-BE49-F238E27FC236}">
                  <a16:creationId xmlns:a16="http://schemas.microsoft.com/office/drawing/2014/main" id="{36F259C9-07CB-4FD3-95D0-A8C2A3DB4C02}"/>
                </a:ext>
              </a:extLst>
            </p:cNvPr>
            <p:cNvCxnSpPr>
              <a:stCxn id="733" idx="6"/>
              <a:endCxn id="734" idx="2"/>
            </p:cNvCxnSpPr>
            <p:nvPr/>
          </p:nvCxnSpPr>
          <p:spPr>
            <a:xfrm>
              <a:off x="4388176"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2" name="Straight Connector 741">
              <a:extLst>
                <a:ext uri="{FF2B5EF4-FFF2-40B4-BE49-F238E27FC236}">
                  <a16:creationId xmlns:a16="http://schemas.microsoft.com/office/drawing/2014/main" id="{C1E8CB77-9FB2-48BF-814B-E52C02651AF6}"/>
                </a:ext>
              </a:extLst>
            </p:cNvPr>
            <p:cNvCxnSpPr>
              <a:stCxn id="734" idx="6"/>
              <a:endCxn id="735" idx="2"/>
            </p:cNvCxnSpPr>
            <p:nvPr/>
          </p:nvCxnSpPr>
          <p:spPr>
            <a:xfrm>
              <a:off x="4675849" y="1743075"/>
              <a:ext cx="60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3" name="Straight Connector 742">
              <a:extLst>
                <a:ext uri="{FF2B5EF4-FFF2-40B4-BE49-F238E27FC236}">
                  <a16:creationId xmlns:a16="http://schemas.microsoft.com/office/drawing/2014/main" id="{3EE92256-C202-4AF3-B99E-AA198AF437AE}"/>
                </a:ext>
              </a:extLst>
            </p:cNvPr>
            <p:cNvCxnSpPr>
              <a:stCxn id="735" idx="6"/>
              <a:endCxn id="736" idx="2"/>
            </p:cNvCxnSpPr>
            <p:nvPr/>
          </p:nvCxnSpPr>
          <p:spPr>
            <a:xfrm>
              <a:off x="4965184"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14" name="Flowchart: Connector 713">
            <a:extLst>
              <a:ext uri="{FF2B5EF4-FFF2-40B4-BE49-F238E27FC236}">
                <a16:creationId xmlns:a16="http://schemas.microsoft.com/office/drawing/2014/main" id="{6D935368-59F9-48F8-9F4A-B3E24E63666F}"/>
              </a:ext>
            </a:extLst>
          </p:cNvPr>
          <p:cNvSpPr/>
          <p:nvPr/>
        </p:nvSpPr>
        <p:spPr>
          <a:xfrm>
            <a:off x="2636214" y="2140481"/>
            <a:ext cx="171450" cy="17145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15" name="Flowchart: Connector 714">
            <a:extLst>
              <a:ext uri="{FF2B5EF4-FFF2-40B4-BE49-F238E27FC236}">
                <a16:creationId xmlns:a16="http://schemas.microsoft.com/office/drawing/2014/main" id="{FB04C682-E27A-4953-9E1C-4843E5B96F62}"/>
              </a:ext>
            </a:extLst>
          </p:cNvPr>
          <p:cNvSpPr/>
          <p:nvPr/>
        </p:nvSpPr>
        <p:spPr>
          <a:xfrm>
            <a:off x="2851969" y="2140481"/>
            <a:ext cx="171450" cy="17145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16" name="Flowchart: Connector 715">
            <a:extLst>
              <a:ext uri="{FF2B5EF4-FFF2-40B4-BE49-F238E27FC236}">
                <a16:creationId xmlns:a16="http://schemas.microsoft.com/office/drawing/2014/main" id="{6FD4B1A5-E65D-40BB-9001-25933DC28562}"/>
              </a:ext>
            </a:extLst>
          </p:cNvPr>
          <p:cNvSpPr/>
          <p:nvPr/>
        </p:nvSpPr>
        <p:spPr>
          <a:xfrm>
            <a:off x="3067723" y="2140481"/>
            <a:ext cx="171450" cy="17145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17" name="Flowchart: Connector 716">
            <a:extLst>
              <a:ext uri="{FF2B5EF4-FFF2-40B4-BE49-F238E27FC236}">
                <a16:creationId xmlns:a16="http://schemas.microsoft.com/office/drawing/2014/main" id="{71D7E3F9-82EA-4360-962D-456554132329}"/>
              </a:ext>
            </a:extLst>
          </p:cNvPr>
          <p:cNvSpPr/>
          <p:nvPr/>
        </p:nvSpPr>
        <p:spPr>
          <a:xfrm>
            <a:off x="3288601" y="2140481"/>
            <a:ext cx="171450" cy="17145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18" name="Flowchart: Connector 717">
            <a:extLst>
              <a:ext uri="{FF2B5EF4-FFF2-40B4-BE49-F238E27FC236}">
                <a16:creationId xmlns:a16="http://schemas.microsoft.com/office/drawing/2014/main" id="{965EE317-08C6-4189-8070-6C2416F1D5A3}"/>
              </a:ext>
            </a:extLst>
          </p:cNvPr>
          <p:cNvSpPr/>
          <p:nvPr/>
        </p:nvSpPr>
        <p:spPr>
          <a:xfrm>
            <a:off x="3505618" y="2140481"/>
            <a:ext cx="171450" cy="17145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19" name="Flowchart: Connector 718">
            <a:extLst>
              <a:ext uri="{FF2B5EF4-FFF2-40B4-BE49-F238E27FC236}">
                <a16:creationId xmlns:a16="http://schemas.microsoft.com/office/drawing/2014/main" id="{7A87BC15-0961-4A87-B3A7-6E2F979FFF75}"/>
              </a:ext>
            </a:extLst>
          </p:cNvPr>
          <p:cNvSpPr/>
          <p:nvPr/>
        </p:nvSpPr>
        <p:spPr>
          <a:xfrm>
            <a:off x="3721373" y="2140481"/>
            <a:ext cx="171450" cy="17145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20" name="Flowchart: Connector 719">
            <a:extLst>
              <a:ext uri="{FF2B5EF4-FFF2-40B4-BE49-F238E27FC236}">
                <a16:creationId xmlns:a16="http://schemas.microsoft.com/office/drawing/2014/main" id="{FA756C20-68DF-4C6E-BF31-F2CF77944E49}"/>
              </a:ext>
            </a:extLst>
          </p:cNvPr>
          <p:cNvSpPr/>
          <p:nvPr/>
        </p:nvSpPr>
        <p:spPr>
          <a:xfrm>
            <a:off x="3938374" y="2140481"/>
            <a:ext cx="171450" cy="171450"/>
          </a:xfrm>
          <a:prstGeom prst="flowChartConnector">
            <a:avLst/>
          </a:prstGeom>
          <a:solidFill>
            <a:schemeClr val="accent3">
              <a:lumMod val="20000"/>
              <a:lumOff val="80000"/>
            </a:schemeClr>
          </a:solidFill>
          <a:ln w="127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21" name="Flowchart: Connector 720">
            <a:extLst>
              <a:ext uri="{FF2B5EF4-FFF2-40B4-BE49-F238E27FC236}">
                <a16:creationId xmlns:a16="http://schemas.microsoft.com/office/drawing/2014/main" id="{5BE8A160-C161-4EDC-8B98-A22FF2F1AD43}"/>
              </a:ext>
            </a:extLst>
          </p:cNvPr>
          <p:cNvSpPr/>
          <p:nvPr/>
        </p:nvSpPr>
        <p:spPr>
          <a:xfrm>
            <a:off x="4155391" y="2140481"/>
            <a:ext cx="171450" cy="17145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722" name="Straight Connector 721">
            <a:extLst>
              <a:ext uri="{FF2B5EF4-FFF2-40B4-BE49-F238E27FC236}">
                <a16:creationId xmlns:a16="http://schemas.microsoft.com/office/drawing/2014/main" id="{CEAE88CB-F00B-44B8-944F-E71FAB878546}"/>
              </a:ext>
            </a:extLst>
          </p:cNvPr>
          <p:cNvCxnSpPr>
            <a:stCxn id="715" idx="6"/>
            <a:endCxn id="716" idx="2"/>
          </p:cNvCxnSpPr>
          <p:nvPr/>
        </p:nvCxnSpPr>
        <p:spPr>
          <a:xfrm>
            <a:off x="3023419" y="2226206"/>
            <a:ext cx="44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3" name="Straight Connector 722">
            <a:extLst>
              <a:ext uri="{FF2B5EF4-FFF2-40B4-BE49-F238E27FC236}">
                <a16:creationId xmlns:a16="http://schemas.microsoft.com/office/drawing/2014/main" id="{DD5FDE93-20D4-4DD5-82D2-EFD58A59AF1D}"/>
              </a:ext>
            </a:extLst>
          </p:cNvPr>
          <p:cNvCxnSpPr>
            <a:stCxn id="714" idx="6"/>
            <a:endCxn id="715" idx="2"/>
          </p:cNvCxnSpPr>
          <p:nvPr/>
        </p:nvCxnSpPr>
        <p:spPr>
          <a:xfrm>
            <a:off x="2807664" y="2226206"/>
            <a:ext cx="44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4" name="Straight Connector 723">
            <a:extLst>
              <a:ext uri="{FF2B5EF4-FFF2-40B4-BE49-F238E27FC236}">
                <a16:creationId xmlns:a16="http://schemas.microsoft.com/office/drawing/2014/main" id="{D9B6D7DF-9718-48CC-9C8C-B6B0E1930550}"/>
              </a:ext>
            </a:extLst>
          </p:cNvPr>
          <p:cNvCxnSpPr>
            <a:stCxn id="716" idx="6"/>
            <a:endCxn id="717" idx="2"/>
          </p:cNvCxnSpPr>
          <p:nvPr/>
        </p:nvCxnSpPr>
        <p:spPr>
          <a:xfrm>
            <a:off x="3239173" y="2226206"/>
            <a:ext cx="494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5" name="Straight Connector 724">
            <a:extLst>
              <a:ext uri="{FF2B5EF4-FFF2-40B4-BE49-F238E27FC236}">
                <a16:creationId xmlns:a16="http://schemas.microsoft.com/office/drawing/2014/main" id="{3BF05A97-A67D-4D62-9135-920D3F7A32EC}"/>
              </a:ext>
            </a:extLst>
          </p:cNvPr>
          <p:cNvCxnSpPr>
            <a:stCxn id="717" idx="6"/>
            <a:endCxn id="718" idx="2"/>
          </p:cNvCxnSpPr>
          <p:nvPr/>
        </p:nvCxnSpPr>
        <p:spPr>
          <a:xfrm>
            <a:off x="3460051" y="2226206"/>
            <a:ext cx="455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6" name="Straight Connector 725">
            <a:extLst>
              <a:ext uri="{FF2B5EF4-FFF2-40B4-BE49-F238E27FC236}">
                <a16:creationId xmlns:a16="http://schemas.microsoft.com/office/drawing/2014/main" id="{E93FB022-1F9C-4222-B19C-02496E4486E6}"/>
              </a:ext>
            </a:extLst>
          </p:cNvPr>
          <p:cNvCxnSpPr>
            <a:stCxn id="718" idx="6"/>
            <a:endCxn id="719" idx="2"/>
          </p:cNvCxnSpPr>
          <p:nvPr/>
        </p:nvCxnSpPr>
        <p:spPr>
          <a:xfrm>
            <a:off x="3677068" y="2226206"/>
            <a:ext cx="44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7" name="Straight Connector 726">
            <a:extLst>
              <a:ext uri="{FF2B5EF4-FFF2-40B4-BE49-F238E27FC236}">
                <a16:creationId xmlns:a16="http://schemas.microsoft.com/office/drawing/2014/main" id="{AFF9E142-ABB7-43F0-8D0B-E09EE6CD0C2E}"/>
              </a:ext>
            </a:extLst>
          </p:cNvPr>
          <p:cNvCxnSpPr>
            <a:stCxn id="719" idx="6"/>
            <a:endCxn id="720" idx="2"/>
          </p:cNvCxnSpPr>
          <p:nvPr/>
        </p:nvCxnSpPr>
        <p:spPr>
          <a:xfrm>
            <a:off x="3892823" y="2226206"/>
            <a:ext cx="455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8" name="Straight Connector 727">
            <a:extLst>
              <a:ext uri="{FF2B5EF4-FFF2-40B4-BE49-F238E27FC236}">
                <a16:creationId xmlns:a16="http://schemas.microsoft.com/office/drawing/2014/main" id="{0D7BEEEF-4A7E-40E0-A313-96B9D3A51BA1}"/>
              </a:ext>
            </a:extLst>
          </p:cNvPr>
          <p:cNvCxnSpPr>
            <a:stCxn id="720" idx="6"/>
            <a:endCxn id="721" idx="2"/>
          </p:cNvCxnSpPr>
          <p:nvPr/>
        </p:nvCxnSpPr>
        <p:spPr>
          <a:xfrm>
            <a:off x="4109824" y="2226206"/>
            <a:ext cx="455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6" name="Straight Connector 705">
            <a:extLst>
              <a:ext uri="{FF2B5EF4-FFF2-40B4-BE49-F238E27FC236}">
                <a16:creationId xmlns:a16="http://schemas.microsoft.com/office/drawing/2014/main" id="{984229C6-8C7A-4991-A9D0-2310EA22CBFA}"/>
              </a:ext>
            </a:extLst>
          </p:cNvPr>
          <p:cNvCxnSpPr>
            <a:stCxn id="714" idx="0"/>
            <a:endCxn id="729" idx="4"/>
          </p:cNvCxnSpPr>
          <p:nvPr/>
        </p:nvCxnSpPr>
        <p:spPr>
          <a:xfrm flipV="1">
            <a:off x="2721939" y="2098890"/>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7" name="Straight Connector 706">
            <a:extLst>
              <a:ext uri="{FF2B5EF4-FFF2-40B4-BE49-F238E27FC236}">
                <a16:creationId xmlns:a16="http://schemas.microsoft.com/office/drawing/2014/main" id="{FAAF7721-4E19-4385-B68C-479839D89B22}"/>
              </a:ext>
            </a:extLst>
          </p:cNvPr>
          <p:cNvCxnSpPr>
            <a:stCxn id="715" idx="0"/>
            <a:endCxn id="730" idx="4"/>
          </p:cNvCxnSpPr>
          <p:nvPr/>
        </p:nvCxnSpPr>
        <p:spPr>
          <a:xfrm flipV="1">
            <a:off x="2937694" y="2098890"/>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8" name="Straight Connector 707">
            <a:extLst>
              <a:ext uri="{FF2B5EF4-FFF2-40B4-BE49-F238E27FC236}">
                <a16:creationId xmlns:a16="http://schemas.microsoft.com/office/drawing/2014/main" id="{06B663BD-F317-438D-9BFB-DD0186FACF5D}"/>
              </a:ext>
            </a:extLst>
          </p:cNvPr>
          <p:cNvCxnSpPr>
            <a:stCxn id="716" idx="0"/>
            <a:endCxn id="731" idx="4"/>
          </p:cNvCxnSpPr>
          <p:nvPr/>
        </p:nvCxnSpPr>
        <p:spPr>
          <a:xfrm flipV="1">
            <a:off x="3153448" y="2098890"/>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9" name="Straight Connector 708">
            <a:extLst>
              <a:ext uri="{FF2B5EF4-FFF2-40B4-BE49-F238E27FC236}">
                <a16:creationId xmlns:a16="http://schemas.microsoft.com/office/drawing/2014/main" id="{6DC7D4B7-9912-423F-9581-A5D4F1B805DA}"/>
              </a:ext>
            </a:extLst>
          </p:cNvPr>
          <p:cNvCxnSpPr>
            <a:stCxn id="717" idx="0"/>
            <a:endCxn id="732" idx="4"/>
          </p:cNvCxnSpPr>
          <p:nvPr/>
        </p:nvCxnSpPr>
        <p:spPr>
          <a:xfrm flipV="1">
            <a:off x="3374326" y="2098890"/>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0" name="Straight Connector 709">
            <a:extLst>
              <a:ext uri="{FF2B5EF4-FFF2-40B4-BE49-F238E27FC236}">
                <a16:creationId xmlns:a16="http://schemas.microsoft.com/office/drawing/2014/main" id="{B29FC5CF-ADC3-4EDB-9038-DAE36EE3C5F1}"/>
              </a:ext>
            </a:extLst>
          </p:cNvPr>
          <p:cNvCxnSpPr>
            <a:stCxn id="718" idx="0"/>
            <a:endCxn id="733" idx="4"/>
          </p:cNvCxnSpPr>
          <p:nvPr/>
        </p:nvCxnSpPr>
        <p:spPr>
          <a:xfrm flipV="1">
            <a:off x="3591343" y="2098890"/>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1" name="Straight Connector 710">
            <a:extLst>
              <a:ext uri="{FF2B5EF4-FFF2-40B4-BE49-F238E27FC236}">
                <a16:creationId xmlns:a16="http://schemas.microsoft.com/office/drawing/2014/main" id="{8E2AFAAC-2457-4616-A997-E1A9F219EBD4}"/>
              </a:ext>
            </a:extLst>
          </p:cNvPr>
          <p:cNvCxnSpPr>
            <a:stCxn id="719" idx="0"/>
            <a:endCxn id="734" idx="4"/>
          </p:cNvCxnSpPr>
          <p:nvPr/>
        </p:nvCxnSpPr>
        <p:spPr>
          <a:xfrm flipV="1">
            <a:off x="3807098" y="2098890"/>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2" name="Straight Connector 711">
            <a:extLst>
              <a:ext uri="{FF2B5EF4-FFF2-40B4-BE49-F238E27FC236}">
                <a16:creationId xmlns:a16="http://schemas.microsoft.com/office/drawing/2014/main" id="{DF0C748A-2B2F-4B5D-BD80-E463F8E2B57A}"/>
              </a:ext>
            </a:extLst>
          </p:cNvPr>
          <p:cNvCxnSpPr>
            <a:stCxn id="720" idx="0"/>
            <a:endCxn id="735" idx="4"/>
          </p:cNvCxnSpPr>
          <p:nvPr/>
        </p:nvCxnSpPr>
        <p:spPr>
          <a:xfrm flipV="1">
            <a:off x="4024099" y="2098890"/>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3" name="Straight Connector 712">
            <a:extLst>
              <a:ext uri="{FF2B5EF4-FFF2-40B4-BE49-F238E27FC236}">
                <a16:creationId xmlns:a16="http://schemas.microsoft.com/office/drawing/2014/main" id="{19FEBDD5-6AF4-4F54-8611-DF058547CD06}"/>
              </a:ext>
            </a:extLst>
          </p:cNvPr>
          <p:cNvCxnSpPr>
            <a:stCxn id="721" idx="0"/>
            <a:endCxn id="736" idx="4"/>
          </p:cNvCxnSpPr>
          <p:nvPr/>
        </p:nvCxnSpPr>
        <p:spPr>
          <a:xfrm flipV="1">
            <a:off x="4241116" y="2098890"/>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9" name="Flowchart: Connector 688">
            <a:extLst>
              <a:ext uri="{FF2B5EF4-FFF2-40B4-BE49-F238E27FC236}">
                <a16:creationId xmlns:a16="http://schemas.microsoft.com/office/drawing/2014/main" id="{2CE1804C-C912-4F01-8C27-494CE3BCB087}"/>
              </a:ext>
            </a:extLst>
          </p:cNvPr>
          <p:cNvSpPr/>
          <p:nvPr/>
        </p:nvSpPr>
        <p:spPr>
          <a:xfrm>
            <a:off x="2636214" y="2353520"/>
            <a:ext cx="171450" cy="17145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90" name="Flowchart: Connector 689">
            <a:extLst>
              <a:ext uri="{FF2B5EF4-FFF2-40B4-BE49-F238E27FC236}">
                <a16:creationId xmlns:a16="http://schemas.microsoft.com/office/drawing/2014/main" id="{DDAEC6AF-8D8F-4319-8D6E-2213709870E3}"/>
              </a:ext>
            </a:extLst>
          </p:cNvPr>
          <p:cNvSpPr/>
          <p:nvPr/>
        </p:nvSpPr>
        <p:spPr>
          <a:xfrm>
            <a:off x="2851969" y="2353520"/>
            <a:ext cx="171450" cy="17145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91" name="Flowchart: Connector 690">
            <a:extLst>
              <a:ext uri="{FF2B5EF4-FFF2-40B4-BE49-F238E27FC236}">
                <a16:creationId xmlns:a16="http://schemas.microsoft.com/office/drawing/2014/main" id="{CB4E7BB6-7E34-4A89-B2B0-ED7978A7D5B9}"/>
              </a:ext>
            </a:extLst>
          </p:cNvPr>
          <p:cNvSpPr/>
          <p:nvPr/>
        </p:nvSpPr>
        <p:spPr>
          <a:xfrm>
            <a:off x="3067723" y="2353520"/>
            <a:ext cx="171450" cy="17145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92" name="Flowchart: Connector 691">
            <a:extLst>
              <a:ext uri="{FF2B5EF4-FFF2-40B4-BE49-F238E27FC236}">
                <a16:creationId xmlns:a16="http://schemas.microsoft.com/office/drawing/2014/main" id="{ED132682-E719-4913-9E9E-067BB64B1F80}"/>
              </a:ext>
            </a:extLst>
          </p:cNvPr>
          <p:cNvSpPr/>
          <p:nvPr/>
        </p:nvSpPr>
        <p:spPr>
          <a:xfrm>
            <a:off x="3288601" y="2353520"/>
            <a:ext cx="171450" cy="17145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93" name="Flowchart: Connector 692">
            <a:extLst>
              <a:ext uri="{FF2B5EF4-FFF2-40B4-BE49-F238E27FC236}">
                <a16:creationId xmlns:a16="http://schemas.microsoft.com/office/drawing/2014/main" id="{98B372FB-E5C1-4A06-B9BB-2B11D8FD3ABA}"/>
              </a:ext>
            </a:extLst>
          </p:cNvPr>
          <p:cNvSpPr/>
          <p:nvPr/>
        </p:nvSpPr>
        <p:spPr>
          <a:xfrm>
            <a:off x="3505618" y="2353520"/>
            <a:ext cx="171450" cy="17145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94" name="Flowchart: Connector 693">
            <a:extLst>
              <a:ext uri="{FF2B5EF4-FFF2-40B4-BE49-F238E27FC236}">
                <a16:creationId xmlns:a16="http://schemas.microsoft.com/office/drawing/2014/main" id="{82FFEB32-7DFC-4475-99E0-377D82DF8C47}"/>
              </a:ext>
            </a:extLst>
          </p:cNvPr>
          <p:cNvSpPr/>
          <p:nvPr/>
        </p:nvSpPr>
        <p:spPr>
          <a:xfrm>
            <a:off x="3721373" y="2353520"/>
            <a:ext cx="171450" cy="17145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95" name="Flowchart: Connector 694">
            <a:extLst>
              <a:ext uri="{FF2B5EF4-FFF2-40B4-BE49-F238E27FC236}">
                <a16:creationId xmlns:a16="http://schemas.microsoft.com/office/drawing/2014/main" id="{5F0DBE11-B2EE-4DCA-A813-2ECCFC26CA80}"/>
              </a:ext>
            </a:extLst>
          </p:cNvPr>
          <p:cNvSpPr/>
          <p:nvPr/>
        </p:nvSpPr>
        <p:spPr>
          <a:xfrm>
            <a:off x="3938374" y="2353520"/>
            <a:ext cx="171450" cy="171450"/>
          </a:xfrm>
          <a:prstGeom prst="flowChartConnector">
            <a:avLst/>
          </a:prstGeom>
          <a:solidFill>
            <a:srgbClr val="FFFF00"/>
          </a:solidFill>
          <a:ln w="127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96" name="Flowchart: Connector 695">
            <a:extLst>
              <a:ext uri="{FF2B5EF4-FFF2-40B4-BE49-F238E27FC236}">
                <a16:creationId xmlns:a16="http://schemas.microsoft.com/office/drawing/2014/main" id="{23EE8539-09EA-4876-B48D-295215349139}"/>
              </a:ext>
            </a:extLst>
          </p:cNvPr>
          <p:cNvSpPr/>
          <p:nvPr/>
        </p:nvSpPr>
        <p:spPr>
          <a:xfrm>
            <a:off x="4155391" y="2353520"/>
            <a:ext cx="171450" cy="17145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697" name="Straight Connector 696">
            <a:extLst>
              <a:ext uri="{FF2B5EF4-FFF2-40B4-BE49-F238E27FC236}">
                <a16:creationId xmlns:a16="http://schemas.microsoft.com/office/drawing/2014/main" id="{11CD89EB-027D-4F28-A765-67AF6914D0BB}"/>
              </a:ext>
            </a:extLst>
          </p:cNvPr>
          <p:cNvCxnSpPr>
            <a:stCxn id="690" idx="6"/>
            <a:endCxn id="691" idx="2"/>
          </p:cNvCxnSpPr>
          <p:nvPr/>
        </p:nvCxnSpPr>
        <p:spPr>
          <a:xfrm>
            <a:off x="3023419" y="2439245"/>
            <a:ext cx="44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8" name="Straight Connector 697">
            <a:extLst>
              <a:ext uri="{FF2B5EF4-FFF2-40B4-BE49-F238E27FC236}">
                <a16:creationId xmlns:a16="http://schemas.microsoft.com/office/drawing/2014/main" id="{E94E9EFE-A3D7-49B8-9AAE-0FB41EB232E3}"/>
              </a:ext>
            </a:extLst>
          </p:cNvPr>
          <p:cNvCxnSpPr>
            <a:stCxn id="689" idx="6"/>
            <a:endCxn id="690" idx="2"/>
          </p:cNvCxnSpPr>
          <p:nvPr/>
        </p:nvCxnSpPr>
        <p:spPr>
          <a:xfrm>
            <a:off x="2807664" y="2439245"/>
            <a:ext cx="44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9" name="Straight Connector 698">
            <a:extLst>
              <a:ext uri="{FF2B5EF4-FFF2-40B4-BE49-F238E27FC236}">
                <a16:creationId xmlns:a16="http://schemas.microsoft.com/office/drawing/2014/main" id="{9EB10EFD-687E-40CB-869A-454CE5B13021}"/>
              </a:ext>
            </a:extLst>
          </p:cNvPr>
          <p:cNvCxnSpPr>
            <a:stCxn id="691" idx="6"/>
            <a:endCxn id="692" idx="2"/>
          </p:cNvCxnSpPr>
          <p:nvPr/>
        </p:nvCxnSpPr>
        <p:spPr>
          <a:xfrm>
            <a:off x="3239173" y="2439245"/>
            <a:ext cx="494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0" name="Straight Connector 699">
            <a:extLst>
              <a:ext uri="{FF2B5EF4-FFF2-40B4-BE49-F238E27FC236}">
                <a16:creationId xmlns:a16="http://schemas.microsoft.com/office/drawing/2014/main" id="{76DAEF5A-1921-47FA-ACAD-87837368690E}"/>
              </a:ext>
            </a:extLst>
          </p:cNvPr>
          <p:cNvCxnSpPr>
            <a:stCxn id="692" idx="6"/>
            <a:endCxn id="693" idx="2"/>
          </p:cNvCxnSpPr>
          <p:nvPr/>
        </p:nvCxnSpPr>
        <p:spPr>
          <a:xfrm>
            <a:off x="3460051" y="2439245"/>
            <a:ext cx="455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1" name="Straight Connector 700">
            <a:extLst>
              <a:ext uri="{FF2B5EF4-FFF2-40B4-BE49-F238E27FC236}">
                <a16:creationId xmlns:a16="http://schemas.microsoft.com/office/drawing/2014/main" id="{0377C0F1-F0A4-4CF4-A433-4B5003C939F8}"/>
              </a:ext>
            </a:extLst>
          </p:cNvPr>
          <p:cNvCxnSpPr>
            <a:stCxn id="693" idx="6"/>
            <a:endCxn id="694" idx="2"/>
          </p:cNvCxnSpPr>
          <p:nvPr/>
        </p:nvCxnSpPr>
        <p:spPr>
          <a:xfrm>
            <a:off x="3677068" y="2439245"/>
            <a:ext cx="44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2" name="Straight Connector 701">
            <a:extLst>
              <a:ext uri="{FF2B5EF4-FFF2-40B4-BE49-F238E27FC236}">
                <a16:creationId xmlns:a16="http://schemas.microsoft.com/office/drawing/2014/main" id="{96B1BC7F-0F76-4E26-A2CB-7C218B07FA18}"/>
              </a:ext>
            </a:extLst>
          </p:cNvPr>
          <p:cNvCxnSpPr>
            <a:stCxn id="694" idx="6"/>
            <a:endCxn id="695" idx="2"/>
          </p:cNvCxnSpPr>
          <p:nvPr/>
        </p:nvCxnSpPr>
        <p:spPr>
          <a:xfrm>
            <a:off x="3892823" y="2439245"/>
            <a:ext cx="455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3" name="Straight Connector 702">
            <a:extLst>
              <a:ext uri="{FF2B5EF4-FFF2-40B4-BE49-F238E27FC236}">
                <a16:creationId xmlns:a16="http://schemas.microsoft.com/office/drawing/2014/main" id="{68B958A3-CD5E-4F7B-A81D-F61F26295C2D}"/>
              </a:ext>
            </a:extLst>
          </p:cNvPr>
          <p:cNvCxnSpPr>
            <a:stCxn id="695" idx="6"/>
            <a:endCxn id="696" idx="2"/>
          </p:cNvCxnSpPr>
          <p:nvPr/>
        </p:nvCxnSpPr>
        <p:spPr>
          <a:xfrm>
            <a:off x="4109824" y="2439245"/>
            <a:ext cx="455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65" name="Group 664">
            <a:extLst>
              <a:ext uri="{FF2B5EF4-FFF2-40B4-BE49-F238E27FC236}">
                <a16:creationId xmlns:a16="http://schemas.microsoft.com/office/drawing/2014/main" id="{A4D529CA-45DF-4A79-B950-8A6C36F8E3D8}"/>
              </a:ext>
            </a:extLst>
          </p:cNvPr>
          <p:cNvGrpSpPr/>
          <p:nvPr/>
        </p:nvGrpSpPr>
        <p:grpSpPr>
          <a:xfrm>
            <a:off x="2636214" y="2566561"/>
            <a:ext cx="1690627" cy="171450"/>
            <a:chOff x="3000370" y="1628775"/>
            <a:chExt cx="2254170" cy="228600"/>
          </a:xfrm>
        </p:grpSpPr>
        <p:sp>
          <p:nvSpPr>
            <p:cNvPr id="674" name="Flowchart: Connector 673">
              <a:extLst>
                <a:ext uri="{FF2B5EF4-FFF2-40B4-BE49-F238E27FC236}">
                  <a16:creationId xmlns:a16="http://schemas.microsoft.com/office/drawing/2014/main" id="{539B2973-0F15-4C96-9BBA-6B78CD4E3260}"/>
                </a:ext>
              </a:extLst>
            </p:cNvPr>
            <p:cNvSpPr/>
            <p:nvPr/>
          </p:nvSpPr>
          <p:spPr>
            <a:xfrm>
              <a:off x="300037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75" name="Flowchart: Connector 674">
              <a:extLst>
                <a:ext uri="{FF2B5EF4-FFF2-40B4-BE49-F238E27FC236}">
                  <a16:creationId xmlns:a16="http://schemas.microsoft.com/office/drawing/2014/main" id="{5D95FB24-84EA-48B6-A2ED-5A4FAB56DFF3}"/>
                </a:ext>
              </a:extLst>
            </p:cNvPr>
            <p:cNvSpPr/>
            <p:nvPr/>
          </p:nvSpPr>
          <p:spPr>
            <a:xfrm>
              <a:off x="3288043"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76" name="Flowchart: Connector 675">
              <a:extLst>
                <a:ext uri="{FF2B5EF4-FFF2-40B4-BE49-F238E27FC236}">
                  <a16:creationId xmlns:a16="http://schemas.microsoft.com/office/drawing/2014/main" id="{4AF0F835-24E8-4DBA-92DF-CF7E699661A7}"/>
                </a:ext>
              </a:extLst>
            </p:cNvPr>
            <p:cNvSpPr/>
            <p:nvPr/>
          </p:nvSpPr>
          <p:spPr>
            <a:xfrm>
              <a:off x="357571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77" name="Flowchart: Connector 676">
              <a:extLst>
                <a:ext uri="{FF2B5EF4-FFF2-40B4-BE49-F238E27FC236}">
                  <a16:creationId xmlns:a16="http://schemas.microsoft.com/office/drawing/2014/main" id="{27C08111-5F90-4A30-93E2-3F4C606672BA}"/>
                </a:ext>
              </a:extLst>
            </p:cNvPr>
            <p:cNvSpPr/>
            <p:nvPr/>
          </p:nvSpPr>
          <p:spPr>
            <a:xfrm>
              <a:off x="387022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78" name="Flowchart: Connector 677">
              <a:extLst>
                <a:ext uri="{FF2B5EF4-FFF2-40B4-BE49-F238E27FC236}">
                  <a16:creationId xmlns:a16="http://schemas.microsoft.com/office/drawing/2014/main" id="{1BD71B41-4BC7-4A47-AF48-FAD1627A4895}"/>
                </a:ext>
              </a:extLst>
            </p:cNvPr>
            <p:cNvSpPr/>
            <p:nvPr/>
          </p:nvSpPr>
          <p:spPr>
            <a:xfrm>
              <a:off x="415957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79" name="Flowchart: Connector 678">
              <a:extLst>
                <a:ext uri="{FF2B5EF4-FFF2-40B4-BE49-F238E27FC236}">
                  <a16:creationId xmlns:a16="http://schemas.microsoft.com/office/drawing/2014/main" id="{BD426B64-9F03-4587-AC45-63426BDFAB82}"/>
                </a:ext>
              </a:extLst>
            </p:cNvPr>
            <p:cNvSpPr/>
            <p:nvPr/>
          </p:nvSpPr>
          <p:spPr>
            <a:xfrm>
              <a:off x="4447249"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80" name="Flowchart: Connector 679">
              <a:extLst>
                <a:ext uri="{FF2B5EF4-FFF2-40B4-BE49-F238E27FC236}">
                  <a16:creationId xmlns:a16="http://schemas.microsoft.com/office/drawing/2014/main" id="{834C5500-9448-4F57-844B-B67AAB6DE734}"/>
                </a:ext>
              </a:extLst>
            </p:cNvPr>
            <p:cNvSpPr/>
            <p:nvPr/>
          </p:nvSpPr>
          <p:spPr>
            <a:xfrm>
              <a:off x="4736584"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81" name="Flowchart: Connector 680">
              <a:extLst>
                <a:ext uri="{FF2B5EF4-FFF2-40B4-BE49-F238E27FC236}">
                  <a16:creationId xmlns:a16="http://schemas.microsoft.com/office/drawing/2014/main" id="{EE14231B-35E7-4544-A1BC-6C3EABCDDC25}"/>
                </a:ext>
              </a:extLst>
            </p:cNvPr>
            <p:cNvSpPr/>
            <p:nvPr/>
          </p:nvSpPr>
          <p:spPr>
            <a:xfrm>
              <a:off x="502594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682" name="Straight Connector 681">
              <a:extLst>
                <a:ext uri="{FF2B5EF4-FFF2-40B4-BE49-F238E27FC236}">
                  <a16:creationId xmlns:a16="http://schemas.microsoft.com/office/drawing/2014/main" id="{483A2311-A464-443F-9E46-8EEBEF971215}"/>
                </a:ext>
              </a:extLst>
            </p:cNvPr>
            <p:cNvCxnSpPr>
              <a:stCxn id="675" idx="6"/>
              <a:endCxn id="676" idx="2"/>
            </p:cNvCxnSpPr>
            <p:nvPr/>
          </p:nvCxnSpPr>
          <p:spPr>
            <a:xfrm>
              <a:off x="3516643"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3" name="Straight Connector 682">
              <a:extLst>
                <a:ext uri="{FF2B5EF4-FFF2-40B4-BE49-F238E27FC236}">
                  <a16:creationId xmlns:a16="http://schemas.microsoft.com/office/drawing/2014/main" id="{7026D2ED-0F25-4B17-8437-090EAED1FC0B}"/>
                </a:ext>
              </a:extLst>
            </p:cNvPr>
            <p:cNvCxnSpPr>
              <a:stCxn id="674" idx="6"/>
              <a:endCxn id="675" idx="2"/>
            </p:cNvCxnSpPr>
            <p:nvPr/>
          </p:nvCxnSpPr>
          <p:spPr>
            <a:xfrm>
              <a:off x="3228970"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4" name="Straight Connector 683">
              <a:extLst>
                <a:ext uri="{FF2B5EF4-FFF2-40B4-BE49-F238E27FC236}">
                  <a16:creationId xmlns:a16="http://schemas.microsoft.com/office/drawing/2014/main" id="{D90F99FC-6801-4043-B24A-1388C2ABF777}"/>
                </a:ext>
              </a:extLst>
            </p:cNvPr>
            <p:cNvCxnSpPr>
              <a:stCxn id="676" idx="6"/>
              <a:endCxn id="677" idx="2"/>
            </p:cNvCxnSpPr>
            <p:nvPr/>
          </p:nvCxnSpPr>
          <p:spPr>
            <a:xfrm>
              <a:off x="3804316" y="1743075"/>
              <a:ext cx="65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5" name="Straight Connector 684">
              <a:extLst>
                <a:ext uri="{FF2B5EF4-FFF2-40B4-BE49-F238E27FC236}">
                  <a16:creationId xmlns:a16="http://schemas.microsoft.com/office/drawing/2014/main" id="{5F0E25F1-2011-483C-B655-0C57E5676F6E}"/>
                </a:ext>
              </a:extLst>
            </p:cNvPr>
            <p:cNvCxnSpPr>
              <a:stCxn id="677" idx="6"/>
              <a:endCxn id="678" idx="2"/>
            </p:cNvCxnSpPr>
            <p:nvPr/>
          </p:nvCxnSpPr>
          <p:spPr>
            <a:xfrm>
              <a:off x="4098820"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6" name="Straight Connector 685">
              <a:extLst>
                <a:ext uri="{FF2B5EF4-FFF2-40B4-BE49-F238E27FC236}">
                  <a16:creationId xmlns:a16="http://schemas.microsoft.com/office/drawing/2014/main" id="{B88EC419-0B1A-4247-A953-458029224F7A}"/>
                </a:ext>
              </a:extLst>
            </p:cNvPr>
            <p:cNvCxnSpPr>
              <a:stCxn id="678" idx="6"/>
              <a:endCxn id="679" idx="2"/>
            </p:cNvCxnSpPr>
            <p:nvPr/>
          </p:nvCxnSpPr>
          <p:spPr>
            <a:xfrm>
              <a:off x="4388176"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7" name="Straight Connector 686">
              <a:extLst>
                <a:ext uri="{FF2B5EF4-FFF2-40B4-BE49-F238E27FC236}">
                  <a16:creationId xmlns:a16="http://schemas.microsoft.com/office/drawing/2014/main" id="{BD2471DC-9341-45C6-8206-75C53FE72E91}"/>
                </a:ext>
              </a:extLst>
            </p:cNvPr>
            <p:cNvCxnSpPr>
              <a:stCxn id="679" idx="6"/>
              <a:endCxn id="680" idx="2"/>
            </p:cNvCxnSpPr>
            <p:nvPr/>
          </p:nvCxnSpPr>
          <p:spPr>
            <a:xfrm>
              <a:off x="4675849" y="1743075"/>
              <a:ext cx="60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8" name="Straight Connector 687">
              <a:extLst>
                <a:ext uri="{FF2B5EF4-FFF2-40B4-BE49-F238E27FC236}">
                  <a16:creationId xmlns:a16="http://schemas.microsoft.com/office/drawing/2014/main" id="{BFF13E05-21FF-4BCD-94A5-1CD535B51036}"/>
                </a:ext>
              </a:extLst>
            </p:cNvPr>
            <p:cNvCxnSpPr>
              <a:stCxn id="680" idx="6"/>
              <a:endCxn id="681" idx="2"/>
            </p:cNvCxnSpPr>
            <p:nvPr/>
          </p:nvCxnSpPr>
          <p:spPr>
            <a:xfrm>
              <a:off x="4965184"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66" name="Straight Connector 665">
            <a:extLst>
              <a:ext uri="{FF2B5EF4-FFF2-40B4-BE49-F238E27FC236}">
                <a16:creationId xmlns:a16="http://schemas.microsoft.com/office/drawing/2014/main" id="{38D67B59-6FBD-40DE-B1D9-8F89C5F4974F}"/>
              </a:ext>
            </a:extLst>
          </p:cNvPr>
          <p:cNvCxnSpPr>
            <a:stCxn id="674" idx="0"/>
            <a:endCxn id="689" idx="4"/>
          </p:cNvCxnSpPr>
          <p:nvPr/>
        </p:nvCxnSpPr>
        <p:spPr>
          <a:xfrm flipV="1">
            <a:off x="2721939" y="2524970"/>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7" name="Straight Connector 666">
            <a:extLst>
              <a:ext uri="{FF2B5EF4-FFF2-40B4-BE49-F238E27FC236}">
                <a16:creationId xmlns:a16="http://schemas.microsoft.com/office/drawing/2014/main" id="{BE842DFB-B051-414E-A0DF-B0EA47AB3FAD}"/>
              </a:ext>
            </a:extLst>
          </p:cNvPr>
          <p:cNvCxnSpPr>
            <a:stCxn id="675" idx="0"/>
            <a:endCxn id="690" idx="4"/>
          </p:cNvCxnSpPr>
          <p:nvPr/>
        </p:nvCxnSpPr>
        <p:spPr>
          <a:xfrm flipV="1">
            <a:off x="2937694" y="2524970"/>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8" name="Straight Connector 667">
            <a:extLst>
              <a:ext uri="{FF2B5EF4-FFF2-40B4-BE49-F238E27FC236}">
                <a16:creationId xmlns:a16="http://schemas.microsoft.com/office/drawing/2014/main" id="{E45880B2-0330-49D9-86DA-AEA6A671DFAF}"/>
              </a:ext>
            </a:extLst>
          </p:cNvPr>
          <p:cNvCxnSpPr>
            <a:stCxn id="676" idx="0"/>
            <a:endCxn id="691" idx="4"/>
          </p:cNvCxnSpPr>
          <p:nvPr/>
        </p:nvCxnSpPr>
        <p:spPr>
          <a:xfrm flipV="1">
            <a:off x="3153448" y="2524970"/>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9" name="Straight Connector 668">
            <a:extLst>
              <a:ext uri="{FF2B5EF4-FFF2-40B4-BE49-F238E27FC236}">
                <a16:creationId xmlns:a16="http://schemas.microsoft.com/office/drawing/2014/main" id="{EB42C1CC-4BE6-4457-82E5-1F84B3550310}"/>
              </a:ext>
            </a:extLst>
          </p:cNvPr>
          <p:cNvCxnSpPr>
            <a:stCxn id="677" idx="0"/>
            <a:endCxn id="692" idx="4"/>
          </p:cNvCxnSpPr>
          <p:nvPr/>
        </p:nvCxnSpPr>
        <p:spPr>
          <a:xfrm flipV="1">
            <a:off x="3374326" y="2524970"/>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0" name="Straight Connector 669">
            <a:extLst>
              <a:ext uri="{FF2B5EF4-FFF2-40B4-BE49-F238E27FC236}">
                <a16:creationId xmlns:a16="http://schemas.microsoft.com/office/drawing/2014/main" id="{2B8D82D2-46DF-4F0C-ABB3-89EA90E9876B}"/>
              </a:ext>
            </a:extLst>
          </p:cNvPr>
          <p:cNvCxnSpPr>
            <a:stCxn id="678" idx="0"/>
            <a:endCxn id="693" idx="4"/>
          </p:cNvCxnSpPr>
          <p:nvPr/>
        </p:nvCxnSpPr>
        <p:spPr>
          <a:xfrm flipV="1">
            <a:off x="3591343" y="2524970"/>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1" name="Straight Connector 670">
            <a:extLst>
              <a:ext uri="{FF2B5EF4-FFF2-40B4-BE49-F238E27FC236}">
                <a16:creationId xmlns:a16="http://schemas.microsoft.com/office/drawing/2014/main" id="{C7646369-0868-48CD-9AD3-8EC01222D653}"/>
              </a:ext>
            </a:extLst>
          </p:cNvPr>
          <p:cNvCxnSpPr>
            <a:stCxn id="679" idx="0"/>
            <a:endCxn id="694" idx="4"/>
          </p:cNvCxnSpPr>
          <p:nvPr/>
        </p:nvCxnSpPr>
        <p:spPr>
          <a:xfrm flipV="1">
            <a:off x="3807098" y="2524970"/>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2" name="Straight Connector 671">
            <a:extLst>
              <a:ext uri="{FF2B5EF4-FFF2-40B4-BE49-F238E27FC236}">
                <a16:creationId xmlns:a16="http://schemas.microsoft.com/office/drawing/2014/main" id="{3DDE1E68-8637-4A30-8C93-7CA650243808}"/>
              </a:ext>
            </a:extLst>
          </p:cNvPr>
          <p:cNvCxnSpPr>
            <a:stCxn id="680" idx="0"/>
            <a:endCxn id="695" idx="4"/>
          </p:cNvCxnSpPr>
          <p:nvPr/>
        </p:nvCxnSpPr>
        <p:spPr>
          <a:xfrm flipV="1">
            <a:off x="4024099" y="2524970"/>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3" name="Straight Connector 672">
            <a:extLst>
              <a:ext uri="{FF2B5EF4-FFF2-40B4-BE49-F238E27FC236}">
                <a16:creationId xmlns:a16="http://schemas.microsoft.com/office/drawing/2014/main" id="{F9060FB8-9AB5-4CEA-9DA0-84E88C4111AF}"/>
              </a:ext>
            </a:extLst>
          </p:cNvPr>
          <p:cNvCxnSpPr>
            <a:stCxn id="681" idx="0"/>
            <a:endCxn id="696" idx="4"/>
          </p:cNvCxnSpPr>
          <p:nvPr/>
        </p:nvCxnSpPr>
        <p:spPr>
          <a:xfrm flipV="1">
            <a:off x="4241116" y="2524970"/>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6" name="Straight Connector 655">
            <a:extLst>
              <a:ext uri="{FF2B5EF4-FFF2-40B4-BE49-F238E27FC236}">
                <a16:creationId xmlns:a16="http://schemas.microsoft.com/office/drawing/2014/main" id="{1E262D68-A0C2-4872-B5FE-5B91B028955E}"/>
              </a:ext>
            </a:extLst>
          </p:cNvPr>
          <p:cNvCxnSpPr>
            <a:cxnSpLocks/>
            <a:stCxn id="689" idx="0"/>
            <a:endCxn id="714" idx="4"/>
          </p:cNvCxnSpPr>
          <p:nvPr/>
        </p:nvCxnSpPr>
        <p:spPr>
          <a:xfrm flipV="1">
            <a:off x="2721939" y="2311931"/>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7" name="Straight Connector 656">
            <a:extLst>
              <a:ext uri="{FF2B5EF4-FFF2-40B4-BE49-F238E27FC236}">
                <a16:creationId xmlns:a16="http://schemas.microsoft.com/office/drawing/2014/main" id="{C14310A3-F447-40FF-BF81-6A4387DA1E72}"/>
              </a:ext>
            </a:extLst>
          </p:cNvPr>
          <p:cNvCxnSpPr>
            <a:cxnSpLocks/>
            <a:stCxn id="690" idx="0"/>
            <a:endCxn id="715" idx="4"/>
          </p:cNvCxnSpPr>
          <p:nvPr/>
        </p:nvCxnSpPr>
        <p:spPr>
          <a:xfrm flipV="1">
            <a:off x="2937694" y="2311931"/>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8" name="Straight Connector 657">
            <a:extLst>
              <a:ext uri="{FF2B5EF4-FFF2-40B4-BE49-F238E27FC236}">
                <a16:creationId xmlns:a16="http://schemas.microsoft.com/office/drawing/2014/main" id="{9388A7AE-21D1-4947-9710-EA5D7ABE857C}"/>
              </a:ext>
            </a:extLst>
          </p:cNvPr>
          <p:cNvCxnSpPr>
            <a:cxnSpLocks/>
            <a:stCxn id="692" idx="0"/>
            <a:endCxn id="717" idx="4"/>
          </p:cNvCxnSpPr>
          <p:nvPr/>
        </p:nvCxnSpPr>
        <p:spPr>
          <a:xfrm flipV="1">
            <a:off x="3374326" y="2311931"/>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9" name="Straight Connector 658">
            <a:extLst>
              <a:ext uri="{FF2B5EF4-FFF2-40B4-BE49-F238E27FC236}">
                <a16:creationId xmlns:a16="http://schemas.microsoft.com/office/drawing/2014/main" id="{2D3E5645-857E-4169-840B-F4003558B544}"/>
              </a:ext>
            </a:extLst>
          </p:cNvPr>
          <p:cNvCxnSpPr>
            <a:cxnSpLocks/>
            <a:stCxn id="691" idx="0"/>
            <a:endCxn id="716" idx="4"/>
          </p:cNvCxnSpPr>
          <p:nvPr/>
        </p:nvCxnSpPr>
        <p:spPr>
          <a:xfrm flipV="1">
            <a:off x="3153448" y="2311931"/>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0" name="Straight Connector 659">
            <a:extLst>
              <a:ext uri="{FF2B5EF4-FFF2-40B4-BE49-F238E27FC236}">
                <a16:creationId xmlns:a16="http://schemas.microsoft.com/office/drawing/2014/main" id="{E32F38C7-F9B9-4BF0-91B8-5B385CD35FA6}"/>
              </a:ext>
            </a:extLst>
          </p:cNvPr>
          <p:cNvCxnSpPr>
            <a:stCxn id="693" idx="0"/>
            <a:endCxn id="718" idx="4"/>
          </p:cNvCxnSpPr>
          <p:nvPr/>
        </p:nvCxnSpPr>
        <p:spPr>
          <a:xfrm flipV="1">
            <a:off x="3591343" y="2311931"/>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1" name="Straight Connector 660">
            <a:extLst>
              <a:ext uri="{FF2B5EF4-FFF2-40B4-BE49-F238E27FC236}">
                <a16:creationId xmlns:a16="http://schemas.microsoft.com/office/drawing/2014/main" id="{4F5EDA3E-347B-419A-8EE7-68F5ABA0E7A6}"/>
              </a:ext>
            </a:extLst>
          </p:cNvPr>
          <p:cNvCxnSpPr>
            <a:cxnSpLocks/>
            <a:stCxn id="694" idx="0"/>
            <a:endCxn id="719" idx="4"/>
          </p:cNvCxnSpPr>
          <p:nvPr/>
        </p:nvCxnSpPr>
        <p:spPr>
          <a:xfrm flipV="1">
            <a:off x="3807098" y="2311931"/>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2" name="Straight Connector 661">
            <a:extLst>
              <a:ext uri="{FF2B5EF4-FFF2-40B4-BE49-F238E27FC236}">
                <a16:creationId xmlns:a16="http://schemas.microsoft.com/office/drawing/2014/main" id="{82A73B93-2096-45A0-BB4E-A346D60B61F3}"/>
              </a:ext>
            </a:extLst>
          </p:cNvPr>
          <p:cNvCxnSpPr>
            <a:cxnSpLocks/>
            <a:stCxn id="695" idx="0"/>
            <a:endCxn id="720" idx="4"/>
          </p:cNvCxnSpPr>
          <p:nvPr/>
        </p:nvCxnSpPr>
        <p:spPr>
          <a:xfrm flipV="1">
            <a:off x="4024099" y="2311931"/>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3" name="Straight Connector 662">
            <a:extLst>
              <a:ext uri="{FF2B5EF4-FFF2-40B4-BE49-F238E27FC236}">
                <a16:creationId xmlns:a16="http://schemas.microsoft.com/office/drawing/2014/main" id="{A43AF64B-9161-48D5-BF20-0416C1A882BC}"/>
              </a:ext>
            </a:extLst>
          </p:cNvPr>
          <p:cNvCxnSpPr>
            <a:cxnSpLocks/>
            <a:stCxn id="696" idx="0"/>
            <a:endCxn id="721" idx="4"/>
          </p:cNvCxnSpPr>
          <p:nvPr/>
        </p:nvCxnSpPr>
        <p:spPr>
          <a:xfrm flipV="1">
            <a:off x="4241116" y="2311931"/>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6" name="Straight Connector 645">
            <a:extLst>
              <a:ext uri="{FF2B5EF4-FFF2-40B4-BE49-F238E27FC236}">
                <a16:creationId xmlns:a16="http://schemas.microsoft.com/office/drawing/2014/main" id="{BA5C90CB-FC5C-4CCC-AD99-CC5D57375B6F}"/>
              </a:ext>
            </a:extLst>
          </p:cNvPr>
          <p:cNvCxnSpPr>
            <a:stCxn id="729" idx="0"/>
            <a:endCxn id="764" idx="4"/>
          </p:cNvCxnSpPr>
          <p:nvPr/>
        </p:nvCxnSpPr>
        <p:spPr>
          <a:xfrm flipV="1">
            <a:off x="2721939" y="1890307"/>
            <a:ext cx="0" cy="37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7" name="Straight Connector 646">
            <a:extLst>
              <a:ext uri="{FF2B5EF4-FFF2-40B4-BE49-F238E27FC236}">
                <a16:creationId xmlns:a16="http://schemas.microsoft.com/office/drawing/2014/main" id="{B94085F6-2844-41B0-9060-EBB59CE855E1}"/>
              </a:ext>
            </a:extLst>
          </p:cNvPr>
          <p:cNvCxnSpPr>
            <a:stCxn id="730" idx="0"/>
            <a:endCxn id="765" idx="4"/>
          </p:cNvCxnSpPr>
          <p:nvPr/>
        </p:nvCxnSpPr>
        <p:spPr>
          <a:xfrm flipV="1">
            <a:off x="2937694" y="1890307"/>
            <a:ext cx="0" cy="37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8" name="Straight Connector 647">
            <a:extLst>
              <a:ext uri="{FF2B5EF4-FFF2-40B4-BE49-F238E27FC236}">
                <a16:creationId xmlns:a16="http://schemas.microsoft.com/office/drawing/2014/main" id="{E8F60FD3-C045-43AD-BB80-688B486F650B}"/>
              </a:ext>
            </a:extLst>
          </p:cNvPr>
          <p:cNvCxnSpPr>
            <a:stCxn id="731" idx="0"/>
            <a:endCxn id="766" idx="4"/>
          </p:cNvCxnSpPr>
          <p:nvPr/>
        </p:nvCxnSpPr>
        <p:spPr>
          <a:xfrm flipV="1">
            <a:off x="3153448" y="1890307"/>
            <a:ext cx="0" cy="37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9" name="Straight Connector 648">
            <a:extLst>
              <a:ext uri="{FF2B5EF4-FFF2-40B4-BE49-F238E27FC236}">
                <a16:creationId xmlns:a16="http://schemas.microsoft.com/office/drawing/2014/main" id="{D9AF6865-2243-4490-93BF-503919681418}"/>
              </a:ext>
            </a:extLst>
          </p:cNvPr>
          <p:cNvCxnSpPr>
            <a:stCxn id="732" idx="0"/>
            <a:endCxn id="767" idx="4"/>
          </p:cNvCxnSpPr>
          <p:nvPr/>
        </p:nvCxnSpPr>
        <p:spPr>
          <a:xfrm flipV="1">
            <a:off x="3374326" y="1890307"/>
            <a:ext cx="0" cy="37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0" name="Straight Connector 649">
            <a:extLst>
              <a:ext uri="{FF2B5EF4-FFF2-40B4-BE49-F238E27FC236}">
                <a16:creationId xmlns:a16="http://schemas.microsoft.com/office/drawing/2014/main" id="{02002986-F288-4FEB-8E1D-A8E0D72A5CA7}"/>
              </a:ext>
            </a:extLst>
          </p:cNvPr>
          <p:cNvCxnSpPr>
            <a:stCxn id="733" idx="0"/>
            <a:endCxn id="768" idx="4"/>
          </p:cNvCxnSpPr>
          <p:nvPr/>
        </p:nvCxnSpPr>
        <p:spPr>
          <a:xfrm flipV="1">
            <a:off x="3591343" y="1890307"/>
            <a:ext cx="0" cy="37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1" name="Straight Connector 650">
            <a:extLst>
              <a:ext uri="{FF2B5EF4-FFF2-40B4-BE49-F238E27FC236}">
                <a16:creationId xmlns:a16="http://schemas.microsoft.com/office/drawing/2014/main" id="{35F655FA-AD5F-42C9-95A0-EC8D82D3DF3E}"/>
              </a:ext>
            </a:extLst>
          </p:cNvPr>
          <p:cNvCxnSpPr>
            <a:stCxn id="734" idx="0"/>
            <a:endCxn id="769" idx="4"/>
          </p:cNvCxnSpPr>
          <p:nvPr/>
        </p:nvCxnSpPr>
        <p:spPr>
          <a:xfrm flipV="1">
            <a:off x="3807098" y="1890307"/>
            <a:ext cx="0" cy="37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2" name="Straight Connector 651">
            <a:extLst>
              <a:ext uri="{FF2B5EF4-FFF2-40B4-BE49-F238E27FC236}">
                <a16:creationId xmlns:a16="http://schemas.microsoft.com/office/drawing/2014/main" id="{3B31F660-FCE4-4D2B-A0EC-A717347BF91D}"/>
              </a:ext>
            </a:extLst>
          </p:cNvPr>
          <p:cNvCxnSpPr>
            <a:stCxn id="735" idx="0"/>
            <a:endCxn id="770" idx="4"/>
          </p:cNvCxnSpPr>
          <p:nvPr/>
        </p:nvCxnSpPr>
        <p:spPr>
          <a:xfrm flipV="1">
            <a:off x="4024099" y="1890307"/>
            <a:ext cx="0" cy="37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3" name="Straight Connector 652">
            <a:extLst>
              <a:ext uri="{FF2B5EF4-FFF2-40B4-BE49-F238E27FC236}">
                <a16:creationId xmlns:a16="http://schemas.microsoft.com/office/drawing/2014/main" id="{45166DFE-DC0A-4D2C-AF8C-B62C71C3A796}"/>
              </a:ext>
            </a:extLst>
          </p:cNvPr>
          <p:cNvCxnSpPr>
            <a:stCxn id="736" idx="0"/>
            <a:endCxn id="771" idx="4"/>
          </p:cNvCxnSpPr>
          <p:nvPr/>
        </p:nvCxnSpPr>
        <p:spPr>
          <a:xfrm flipV="1">
            <a:off x="4241116" y="1890307"/>
            <a:ext cx="0" cy="37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54" name="Group 553">
            <a:extLst>
              <a:ext uri="{FF2B5EF4-FFF2-40B4-BE49-F238E27FC236}">
                <a16:creationId xmlns:a16="http://schemas.microsoft.com/office/drawing/2014/main" id="{82F3C584-6095-47B1-AF7D-81560C297AE2}"/>
              </a:ext>
            </a:extLst>
          </p:cNvPr>
          <p:cNvGrpSpPr/>
          <p:nvPr/>
        </p:nvGrpSpPr>
        <p:grpSpPr>
          <a:xfrm>
            <a:off x="2636214" y="2779601"/>
            <a:ext cx="1690627" cy="384491"/>
            <a:chOff x="3000370" y="1628775"/>
            <a:chExt cx="2254170" cy="512654"/>
          </a:xfrm>
        </p:grpSpPr>
        <p:grpSp>
          <p:nvGrpSpPr>
            <p:cNvPr id="604" name="Group 603">
              <a:extLst>
                <a:ext uri="{FF2B5EF4-FFF2-40B4-BE49-F238E27FC236}">
                  <a16:creationId xmlns:a16="http://schemas.microsoft.com/office/drawing/2014/main" id="{35B7F6DB-D41A-4B95-92FB-A05D71F5B743}"/>
                </a:ext>
              </a:extLst>
            </p:cNvPr>
            <p:cNvGrpSpPr/>
            <p:nvPr/>
          </p:nvGrpSpPr>
          <p:grpSpPr>
            <a:xfrm>
              <a:off x="3000370" y="1628775"/>
              <a:ext cx="2254170" cy="228600"/>
              <a:chOff x="3000370" y="1628775"/>
              <a:chExt cx="2254170" cy="228600"/>
            </a:xfrm>
          </p:grpSpPr>
          <p:sp>
            <p:nvSpPr>
              <p:cNvPr id="629" name="Flowchart: Connector 628">
                <a:extLst>
                  <a:ext uri="{FF2B5EF4-FFF2-40B4-BE49-F238E27FC236}">
                    <a16:creationId xmlns:a16="http://schemas.microsoft.com/office/drawing/2014/main" id="{18FD0DE4-D7B6-4161-A79C-B88EA398D832}"/>
                  </a:ext>
                </a:extLst>
              </p:cNvPr>
              <p:cNvSpPr/>
              <p:nvPr/>
            </p:nvSpPr>
            <p:spPr>
              <a:xfrm>
                <a:off x="300037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30" name="Flowchart: Connector 629">
                <a:extLst>
                  <a:ext uri="{FF2B5EF4-FFF2-40B4-BE49-F238E27FC236}">
                    <a16:creationId xmlns:a16="http://schemas.microsoft.com/office/drawing/2014/main" id="{1CA38A77-AABA-4325-B0B0-1A54A9DE6089}"/>
                  </a:ext>
                </a:extLst>
              </p:cNvPr>
              <p:cNvSpPr/>
              <p:nvPr/>
            </p:nvSpPr>
            <p:spPr>
              <a:xfrm>
                <a:off x="3288043"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31" name="Flowchart: Connector 630">
                <a:extLst>
                  <a:ext uri="{FF2B5EF4-FFF2-40B4-BE49-F238E27FC236}">
                    <a16:creationId xmlns:a16="http://schemas.microsoft.com/office/drawing/2014/main" id="{BBE0F50B-176A-447F-B431-A3E77BBEADBF}"/>
                  </a:ext>
                </a:extLst>
              </p:cNvPr>
              <p:cNvSpPr/>
              <p:nvPr/>
            </p:nvSpPr>
            <p:spPr>
              <a:xfrm>
                <a:off x="357571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32" name="Flowchart: Connector 631">
                <a:extLst>
                  <a:ext uri="{FF2B5EF4-FFF2-40B4-BE49-F238E27FC236}">
                    <a16:creationId xmlns:a16="http://schemas.microsoft.com/office/drawing/2014/main" id="{342F692D-4DBB-4A93-852C-85E0B56CC4A9}"/>
                  </a:ext>
                </a:extLst>
              </p:cNvPr>
              <p:cNvSpPr/>
              <p:nvPr/>
            </p:nvSpPr>
            <p:spPr>
              <a:xfrm>
                <a:off x="387022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33" name="Flowchart: Connector 632">
                <a:extLst>
                  <a:ext uri="{FF2B5EF4-FFF2-40B4-BE49-F238E27FC236}">
                    <a16:creationId xmlns:a16="http://schemas.microsoft.com/office/drawing/2014/main" id="{AA69119A-D6DF-4334-BE72-F0CC5D632B57}"/>
                  </a:ext>
                </a:extLst>
              </p:cNvPr>
              <p:cNvSpPr/>
              <p:nvPr/>
            </p:nvSpPr>
            <p:spPr>
              <a:xfrm>
                <a:off x="415957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34" name="Flowchart: Connector 633">
                <a:extLst>
                  <a:ext uri="{FF2B5EF4-FFF2-40B4-BE49-F238E27FC236}">
                    <a16:creationId xmlns:a16="http://schemas.microsoft.com/office/drawing/2014/main" id="{32404517-9644-4C83-A399-D4E7477D10E6}"/>
                  </a:ext>
                </a:extLst>
              </p:cNvPr>
              <p:cNvSpPr/>
              <p:nvPr/>
            </p:nvSpPr>
            <p:spPr>
              <a:xfrm>
                <a:off x="4447249"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35" name="Flowchart: Connector 634">
                <a:extLst>
                  <a:ext uri="{FF2B5EF4-FFF2-40B4-BE49-F238E27FC236}">
                    <a16:creationId xmlns:a16="http://schemas.microsoft.com/office/drawing/2014/main" id="{E48CADE4-3926-482A-BBED-10BD1C2123A8}"/>
                  </a:ext>
                </a:extLst>
              </p:cNvPr>
              <p:cNvSpPr/>
              <p:nvPr/>
            </p:nvSpPr>
            <p:spPr>
              <a:xfrm>
                <a:off x="4736584"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36" name="Flowchart: Connector 635">
                <a:extLst>
                  <a:ext uri="{FF2B5EF4-FFF2-40B4-BE49-F238E27FC236}">
                    <a16:creationId xmlns:a16="http://schemas.microsoft.com/office/drawing/2014/main" id="{0F539FC6-C00B-4B30-9307-FDBB5D07BED3}"/>
                  </a:ext>
                </a:extLst>
              </p:cNvPr>
              <p:cNvSpPr/>
              <p:nvPr/>
            </p:nvSpPr>
            <p:spPr>
              <a:xfrm>
                <a:off x="502594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637" name="Straight Connector 636">
                <a:extLst>
                  <a:ext uri="{FF2B5EF4-FFF2-40B4-BE49-F238E27FC236}">
                    <a16:creationId xmlns:a16="http://schemas.microsoft.com/office/drawing/2014/main" id="{2D8661A7-ADEE-418C-B160-C0F68C769B77}"/>
                  </a:ext>
                </a:extLst>
              </p:cNvPr>
              <p:cNvCxnSpPr>
                <a:stCxn id="630" idx="6"/>
                <a:endCxn id="631" idx="2"/>
              </p:cNvCxnSpPr>
              <p:nvPr/>
            </p:nvCxnSpPr>
            <p:spPr>
              <a:xfrm>
                <a:off x="3516643"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8" name="Straight Connector 637">
                <a:extLst>
                  <a:ext uri="{FF2B5EF4-FFF2-40B4-BE49-F238E27FC236}">
                    <a16:creationId xmlns:a16="http://schemas.microsoft.com/office/drawing/2014/main" id="{314B80AE-55C3-4F1D-A4A1-391D56AC104F}"/>
                  </a:ext>
                </a:extLst>
              </p:cNvPr>
              <p:cNvCxnSpPr>
                <a:stCxn id="629" idx="6"/>
                <a:endCxn id="630" idx="2"/>
              </p:cNvCxnSpPr>
              <p:nvPr/>
            </p:nvCxnSpPr>
            <p:spPr>
              <a:xfrm>
                <a:off x="3228970"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9" name="Straight Connector 638">
                <a:extLst>
                  <a:ext uri="{FF2B5EF4-FFF2-40B4-BE49-F238E27FC236}">
                    <a16:creationId xmlns:a16="http://schemas.microsoft.com/office/drawing/2014/main" id="{D2D0D6A9-AD43-4DC3-9E63-E3CF03C7A198}"/>
                  </a:ext>
                </a:extLst>
              </p:cNvPr>
              <p:cNvCxnSpPr>
                <a:stCxn id="631" idx="6"/>
                <a:endCxn id="632" idx="2"/>
              </p:cNvCxnSpPr>
              <p:nvPr/>
            </p:nvCxnSpPr>
            <p:spPr>
              <a:xfrm>
                <a:off x="3804316" y="1743075"/>
                <a:ext cx="65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0" name="Straight Connector 639">
                <a:extLst>
                  <a:ext uri="{FF2B5EF4-FFF2-40B4-BE49-F238E27FC236}">
                    <a16:creationId xmlns:a16="http://schemas.microsoft.com/office/drawing/2014/main" id="{D5B28698-69A5-49A3-A3A6-98C4C0662FB3}"/>
                  </a:ext>
                </a:extLst>
              </p:cNvPr>
              <p:cNvCxnSpPr>
                <a:stCxn id="632" idx="6"/>
                <a:endCxn id="633" idx="2"/>
              </p:cNvCxnSpPr>
              <p:nvPr/>
            </p:nvCxnSpPr>
            <p:spPr>
              <a:xfrm>
                <a:off x="4098820"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1" name="Straight Connector 640">
                <a:extLst>
                  <a:ext uri="{FF2B5EF4-FFF2-40B4-BE49-F238E27FC236}">
                    <a16:creationId xmlns:a16="http://schemas.microsoft.com/office/drawing/2014/main" id="{D4BF49C4-1224-4C15-AF2A-0B141B36AC42}"/>
                  </a:ext>
                </a:extLst>
              </p:cNvPr>
              <p:cNvCxnSpPr>
                <a:stCxn id="633" idx="6"/>
                <a:endCxn id="634" idx="2"/>
              </p:cNvCxnSpPr>
              <p:nvPr/>
            </p:nvCxnSpPr>
            <p:spPr>
              <a:xfrm>
                <a:off x="4388176"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2" name="Straight Connector 641">
                <a:extLst>
                  <a:ext uri="{FF2B5EF4-FFF2-40B4-BE49-F238E27FC236}">
                    <a16:creationId xmlns:a16="http://schemas.microsoft.com/office/drawing/2014/main" id="{F20983B8-C23C-44C5-99A6-278366BA10A7}"/>
                  </a:ext>
                </a:extLst>
              </p:cNvPr>
              <p:cNvCxnSpPr>
                <a:stCxn id="634" idx="6"/>
                <a:endCxn id="635" idx="2"/>
              </p:cNvCxnSpPr>
              <p:nvPr/>
            </p:nvCxnSpPr>
            <p:spPr>
              <a:xfrm>
                <a:off x="4675849" y="1743075"/>
                <a:ext cx="60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3" name="Straight Connector 642">
                <a:extLst>
                  <a:ext uri="{FF2B5EF4-FFF2-40B4-BE49-F238E27FC236}">
                    <a16:creationId xmlns:a16="http://schemas.microsoft.com/office/drawing/2014/main" id="{0A48E4CA-5934-40C6-B829-ED201B5EDF30}"/>
                  </a:ext>
                </a:extLst>
              </p:cNvPr>
              <p:cNvCxnSpPr>
                <a:stCxn id="635" idx="6"/>
                <a:endCxn id="636" idx="2"/>
              </p:cNvCxnSpPr>
              <p:nvPr/>
            </p:nvCxnSpPr>
            <p:spPr>
              <a:xfrm>
                <a:off x="4965184"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5" name="Group 604">
              <a:extLst>
                <a:ext uri="{FF2B5EF4-FFF2-40B4-BE49-F238E27FC236}">
                  <a16:creationId xmlns:a16="http://schemas.microsoft.com/office/drawing/2014/main" id="{82357B67-A887-42E4-8AB2-98DA5B828A08}"/>
                </a:ext>
              </a:extLst>
            </p:cNvPr>
            <p:cNvGrpSpPr/>
            <p:nvPr/>
          </p:nvGrpSpPr>
          <p:grpSpPr>
            <a:xfrm>
              <a:off x="3000370" y="1912829"/>
              <a:ext cx="2254170" cy="228600"/>
              <a:chOff x="3000370" y="1628775"/>
              <a:chExt cx="2254170" cy="228600"/>
            </a:xfrm>
          </p:grpSpPr>
          <p:sp>
            <p:nvSpPr>
              <p:cNvPr id="614" name="Flowchart: Connector 613">
                <a:extLst>
                  <a:ext uri="{FF2B5EF4-FFF2-40B4-BE49-F238E27FC236}">
                    <a16:creationId xmlns:a16="http://schemas.microsoft.com/office/drawing/2014/main" id="{4DBC0C62-18B2-406F-AB07-AEDE79BDD1AD}"/>
                  </a:ext>
                </a:extLst>
              </p:cNvPr>
              <p:cNvSpPr/>
              <p:nvPr/>
            </p:nvSpPr>
            <p:spPr>
              <a:xfrm>
                <a:off x="3000370" y="1628775"/>
                <a:ext cx="228600" cy="22860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15" name="Flowchart: Connector 614">
                <a:extLst>
                  <a:ext uri="{FF2B5EF4-FFF2-40B4-BE49-F238E27FC236}">
                    <a16:creationId xmlns:a16="http://schemas.microsoft.com/office/drawing/2014/main" id="{91A6A4CE-7CC4-4996-A181-8DCD68F5FCE0}"/>
                  </a:ext>
                </a:extLst>
              </p:cNvPr>
              <p:cNvSpPr/>
              <p:nvPr/>
            </p:nvSpPr>
            <p:spPr>
              <a:xfrm>
                <a:off x="3288043" y="1628775"/>
                <a:ext cx="228600" cy="22860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16" name="Flowchart: Connector 615">
                <a:extLst>
                  <a:ext uri="{FF2B5EF4-FFF2-40B4-BE49-F238E27FC236}">
                    <a16:creationId xmlns:a16="http://schemas.microsoft.com/office/drawing/2014/main" id="{2A8BE94B-7FA5-49D8-A08D-E5D62CBF4C50}"/>
                  </a:ext>
                </a:extLst>
              </p:cNvPr>
              <p:cNvSpPr/>
              <p:nvPr/>
            </p:nvSpPr>
            <p:spPr>
              <a:xfrm>
                <a:off x="3575716" y="1628775"/>
                <a:ext cx="228600" cy="22860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17" name="Flowchart: Connector 616">
                <a:extLst>
                  <a:ext uri="{FF2B5EF4-FFF2-40B4-BE49-F238E27FC236}">
                    <a16:creationId xmlns:a16="http://schemas.microsoft.com/office/drawing/2014/main" id="{626463AA-D9AC-4FB0-B532-C60EEAAF9A1A}"/>
                  </a:ext>
                </a:extLst>
              </p:cNvPr>
              <p:cNvSpPr/>
              <p:nvPr/>
            </p:nvSpPr>
            <p:spPr>
              <a:xfrm>
                <a:off x="3870220" y="1628775"/>
                <a:ext cx="228600" cy="22860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18" name="Flowchart: Connector 617">
                <a:extLst>
                  <a:ext uri="{FF2B5EF4-FFF2-40B4-BE49-F238E27FC236}">
                    <a16:creationId xmlns:a16="http://schemas.microsoft.com/office/drawing/2014/main" id="{4345ACC5-E7DC-4877-8E71-FF29DE8BAE58}"/>
                  </a:ext>
                </a:extLst>
              </p:cNvPr>
              <p:cNvSpPr/>
              <p:nvPr/>
            </p:nvSpPr>
            <p:spPr>
              <a:xfrm>
                <a:off x="4159576" y="1628775"/>
                <a:ext cx="228600" cy="22860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19" name="Flowchart: Connector 618">
                <a:extLst>
                  <a:ext uri="{FF2B5EF4-FFF2-40B4-BE49-F238E27FC236}">
                    <a16:creationId xmlns:a16="http://schemas.microsoft.com/office/drawing/2014/main" id="{E2F05FE8-5517-4202-B993-48775336CBC2}"/>
                  </a:ext>
                </a:extLst>
              </p:cNvPr>
              <p:cNvSpPr/>
              <p:nvPr/>
            </p:nvSpPr>
            <p:spPr>
              <a:xfrm>
                <a:off x="4447249" y="1628775"/>
                <a:ext cx="228600" cy="22860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20" name="Flowchart: Connector 619">
                <a:extLst>
                  <a:ext uri="{FF2B5EF4-FFF2-40B4-BE49-F238E27FC236}">
                    <a16:creationId xmlns:a16="http://schemas.microsoft.com/office/drawing/2014/main" id="{6B43EB02-9C1D-4EC4-BF9A-F5CA983D6A97}"/>
                  </a:ext>
                </a:extLst>
              </p:cNvPr>
              <p:cNvSpPr/>
              <p:nvPr/>
            </p:nvSpPr>
            <p:spPr>
              <a:xfrm>
                <a:off x="4736584" y="1628775"/>
                <a:ext cx="228600" cy="22860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21" name="Flowchart: Connector 620">
                <a:extLst>
                  <a:ext uri="{FF2B5EF4-FFF2-40B4-BE49-F238E27FC236}">
                    <a16:creationId xmlns:a16="http://schemas.microsoft.com/office/drawing/2014/main" id="{C2E2462B-DAE3-4F5A-9852-CC97BBD4D44C}"/>
                  </a:ext>
                </a:extLst>
              </p:cNvPr>
              <p:cNvSpPr/>
              <p:nvPr/>
            </p:nvSpPr>
            <p:spPr>
              <a:xfrm>
                <a:off x="5025940" y="1628775"/>
                <a:ext cx="228600" cy="22860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622" name="Straight Connector 621">
                <a:extLst>
                  <a:ext uri="{FF2B5EF4-FFF2-40B4-BE49-F238E27FC236}">
                    <a16:creationId xmlns:a16="http://schemas.microsoft.com/office/drawing/2014/main" id="{C0BA7BB1-A3B0-4ECE-BCE3-5DE6058492F0}"/>
                  </a:ext>
                </a:extLst>
              </p:cNvPr>
              <p:cNvCxnSpPr>
                <a:stCxn id="615" idx="6"/>
                <a:endCxn id="616" idx="2"/>
              </p:cNvCxnSpPr>
              <p:nvPr/>
            </p:nvCxnSpPr>
            <p:spPr>
              <a:xfrm>
                <a:off x="3516643"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3" name="Straight Connector 622">
                <a:extLst>
                  <a:ext uri="{FF2B5EF4-FFF2-40B4-BE49-F238E27FC236}">
                    <a16:creationId xmlns:a16="http://schemas.microsoft.com/office/drawing/2014/main" id="{304524CC-A56B-409F-B8BC-74DEBFC6B903}"/>
                  </a:ext>
                </a:extLst>
              </p:cNvPr>
              <p:cNvCxnSpPr>
                <a:stCxn id="614" idx="6"/>
                <a:endCxn id="615" idx="2"/>
              </p:cNvCxnSpPr>
              <p:nvPr/>
            </p:nvCxnSpPr>
            <p:spPr>
              <a:xfrm>
                <a:off x="3228970"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4" name="Straight Connector 623">
                <a:extLst>
                  <a:ext uri="{FF2B5EF4-FFF2-40B4-BE49-F238E27FC236}">
                    <a16:creationId xmlns:a16="http://schemas.microsoft.com/office/drawing/2014/main" id="{6D620347-FB84-4D12-8E10-58DA773922E3}"/>
                  </a:ext>
                </a:extLst>
              </p:cNvPr>
              <p:cNvCxnSpPr>
                <a:stCxn id="616" idx="6"/>
                <a:endCxn id="617" idx="2"/>
              </p:cNvCxnSpPr>
              <p:nvPr/>
            </p:nvCxnSpPr>
            <p:spPr>
              <a:xfrm>
                <a:off x="3804316" y="1743075"/>
                <a:ext cx="65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5" name="Straight Connector 624">
                <a:extLst>
                  <a:ext uri="{FF2B5EF4-FFF2-40B4-BE49-F238E27FC236}">
                    <a16:creationId xmlns:a16="http://schemas.microsoft.com/office/drawing/2014/main" id="{77E16834-0521-4A8E-A837-F99935C7BBA6}"/>
                  </a:ext>
                </a:extLst>
              </p:cNvPr>
              <p:cNvCxnSpPr>
                <a:stCxn id="617" idx="6"/>
                <a:endCxn id="618" idx="2"/>
              </p:cNvCxnSpPr>
              <p:nvPr/>
            </p:nvCxnSpPr>
            <p:spPr>
              <a:xfrm>
                <a:off x="4098820"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6" name="Straight Connector 625">
                <a:extLst>
                  <a:ext uri="{FF2B5EF4-FFF2-40B4-BE49-F238E27FC236}">
                    <a16:creationId xmlns:a16="http://schemas.microsoft.com/office/drawing/2014/main" id="{5CBC6489-7142-403A-87D5-D13867FFCAEB}"/>
                  </a:ext>
                </a:extLst>
              </p:cNvPr>
              <p:cNvCxnSpPr>
                <a:stCxn id="618" idx="6"/>
                <a:endCxn id="619" idx="2"/>
              </p:cNvCxnSpPr>
              <p:nvPr/>
            </p:nvCxnSpPr>
            <p:spPr>
              <a:xfrm>
                <a:off x="4388176"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7" name="Straight Connector 626">
                <a:extLst>
                  <a:ext uri="{FF2B5EF4-FFF2-40B4-BE49-F238E27FC236}">
                    <a16:creationId xmlns:a16="http://schemas.microsoft.com/office/drawing/2014/main" id="{5AFD0A4A-5E9F-499D-B2FA-2BC9403810C0}"/>
                  </a:ext>
                </a:extLst>
              </p:cNvPr>
              <p:cNvCxnSpPr>
                <a:stCxn id="619" idx="6"/>
                <a:endCxn id="620" idx="2"/>
              </p:cNvCxnSpPr>
              <p:nvPr/>
            </p:nvCxnSpPr>
            <p:spPr>
              <a:xfrm>
                <a:off x="4675849" y="1743075"/>
                <a:ext cx="60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8" name="Straight Connector 627">
                <a:extLst>
                  <a:ext uri="{FF2B5EF4-FFF2-40B4-BE49-F238E27FC236}">
                    <a16:creationId xmlns:a16="http://schemas.microsoft.com/office/drawing/2014/main" id="{F9207A82-8E61-4E49-B482-52E9A73503FE}"/>
                  </a:ext>
                </a:extLst>
              </p:cNvPr>
              <p:cNvCxnSpPr>
                <a:stCxn id="620" idx="6"/>
                <a:endCxn id="621" idx="2"/>
              </p:cNvCxnSpPr>
              <p:nvPr/>
            </p:nvCxnSpPr>
            <p:spPr>
              <a:xfrm>
                <a:off x="4965184"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06" name="Straight Connector 605">
              <a:extLst>
                <a:ext uri="{FF2B5EF4-FFF2-40B4-BE49-F238E27FC236}">
                  <a16:creationId xmlns:a16="http://schemas.microsoft.com/office/drawing/2014/main" id="{11E8E497-467A-4ADC-BA19-704A92120F85}"/>
                </a:ext>
              </a:extLst>
            </p:cNvPr>
            <p:cNvCxnSpPr>
              <a:stCxn id="614" idx="0"/>
              <a:endCxn id="629" idx="4"/>
            </p:cNvCxnSpPr>
            <p:nvPr/>
          </p:nvCxnSpPr>
          <p:spPr>
            <a:xfrm flipV="1">
              <a:off x="311467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7" name="Straight Connector 606">
              <a:extLst>
                <a:ext uri="{FF2B5EF4-FFF2-40B4-BE49-F238E27FC236}">
                  <a16:creationId xmlns:a16="http://schemas.microsoft.com/office/drawing/2014/main" id="{A9EB19EF-293C-41A8-902E-A778DA9016B4}"/>
                </a:ext>
              </a:extLst>
            </p:cNvPr>
            <p:cNvCxnSpPr>
              <a:stCxn id="615" idx="0"/>
              <a:endCxn id="630" idx="4"/>
            </p:cNvCxnSpPr>
            <p:nvPr/>
          </p:nvCxnSpPr>
          <p:spPr>
            <a:xfrm flipV="1">
              <a:off x="3402343"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8" name="Straight Connector 607">
              <a:extLst>
                <a:ext uri="{FF2B5EF4-FFF2-40B4-BE49-F238E27FC236}">
                  <a16:creationId xmlns:a16="http://schemas.microsoft.com/office/drawing/2014/main" id="{77576A0E-A712-4F12-A689-532EF37A98F7}"/>
                </a:ext>
              </a:extLst>
            </p:cNvPr>
            <p:cNvCxnSpPr>
              <a:stCxn id="616" idx="0"/>
              <a:endCxn id="631" idx="4"/>
            </p:cNvCxnSpPr>
            <p:nvPr/>
          </p:nvCxnSpPr>
          <p:spPr>
            <a:xfrm flipV="1">
              <a:off x="3690016"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9" name="Straight Connector 608">
              <a:extLst>
                <a:ext uri="{FF2B5EF4-FFF2-40B4-BE49-F238E27FC236}">
                  <a16:creationId xmlns:a16="http://schemas.microsoft.com/office/drawing/2014/main" id="{F1D1838E-2924-4FBF-9202-5E0E3C43D06D}"/>
                </a:ext>
              </a:extLst>
            </p:cNvPr>
            <p:cNvCxnSpPr>
              <a:stCxn id="617" idx="0"/>
              <a:endCxn id="632" idx="4"/>
            </p:cNvCxnSpPr>
            <p:nvPr/>
          </p:nvCxnSpPr>
          <p:spPr>
            <a:xfrm flipV="1">
              <a:off x="398452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0" name="Straight Connector 609">
              <a:extLst>
                <a:ext uri="{FF2B5EF4-FFF2-40B4-BE49-F238E27FC236}">
                  <a16:creationId xmlns:a16="http://schemas.microsoft.com/office/drawing/2014/main" id="{3870CFD6-8047-41B1-AE73-668D5624B5DC}"/>
                </a:ext>
              </a:extLst>
            </p:cNvPr>
            <p:cNvCxnSpPr>
              <a:stCxn id="618" idx="0"/>
              <a:endCxn id="633" idx="4"/>
            </p:cNvCxnSpPr>
            <p:nvPr/>
          </p:nvCxnSpPr>
          <p:spPr>
            <a:xfrm flipV="1">
              <a:off x="4273876"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1" name="Straight Connector 610">
              <a:extLst>
                <a:ext uri="{FF2B5EF4-FFF2-40B4-BE49-F238E27FC236}">
                  <a16:creationId xmlns:a16="http://schemas.microsoft.com/office/drawing/2014/main" id="{11C664FB-8F8F-47F5-87E6-CC8F33B48864}"/>
                </a:ext>
              </a:extLst>
            </p:cNvPr>
            <p:cNvCxnSpPr>
              <a:stCxn id="619" idx="0"/>
              <a:endCxn id="634" idx="4"/>
            </p:cNvCxnSpPr>
            <p:nvPr/>
          </p:nvCxnSpPr>
          <p:spPr>
            <a:xfrm flipV="1">
              <a:off x="4561549"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2" name="Straight Connector 611">
              <a:extLst>
                <a:ext uri="{FF2B5EF4-FFF2-40B4-BE49-F238E27FC236}">
                  <a16:creationId xmlns:a16="http://schemas.microsoft.com/office/drawing/2014/main" id="{2939EA31-E1DC-40E7-91E0-991BD3D208E4}"/>
                </a:ext>
              </a:extLst>
            </p:cNvPr>
            <p:cNvCxnSpPr>
              <a:stCxn id="620" idx="0"/>
              <a:endCxn id="635" idx="4"/>
            </p:cNvCxnSpPr>
            <p:nvPr/>
          </p:nvCxnSpPr>
          <p:spPr>
            <a:xfrm flipV="1">
              <a:off x="4850884"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3" name="Straight Connector 612">
              <a:extLst>
                <a:ext uri="{FF2B5EF4-FFF2-40B4-BE49-F238E27FC236}">
                  <a16:creationId xmlns:a16="http://schemas.microsoft.com/office/drawing/2014/main" id="{99320D45-C512-4AD8-8765-16308198DAC1}"/>
                </a:ext>
              </a:extLst>
            </p:cNvPr>
            <p:cNvCxnSpPr>
              <a:stCxn id="621" idx="0"/>
              <a:endCxn id="636" idx="4"/>
            </p:cNvCxnSpPr>
            <p:nvPr/>
          </p:nvCxnSpPr>
          <p:spPr>
            <a:xfrm flipV="1">
              <a:off x="514024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9" name="Flowchart: Connector 588">
            <a:extLst>
              <a:ext uri="{FF2B5EF4-FFF2-40B4-BE49-F238E27FC236}">
                <a16:creationId xmlns:a16="http://schemas.microsoft.com/office/drawing/2014/main" id="{83CE5192-90D8-4A0F-8C9D-E35C4FC7EA89}"/>
              </a:ext>
            </a:extLst>
          </p:cNvPr>
          <p:cNvSpPr/>
          <p:nvPr/>
        </p:nvSpPr>
        <p:spPr>
          <a:xfrm>
            <a:off x="2636214" y="3205681"/>
            <a:ext cx="171450" cy="17145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90" name="Flowchart: Connector 589">
            <a:extLst>
              <a:ext uri="{FF2B5EF4-FFF2-40B4-BE49-F238E27FC236}">
                <a16:creationId xmlns:a16="http://schemas.microsoft.com/office/drawing/2014/main" id="{3244EA36-71E4-4BAB-8863-3B54BD4DC79E}"/>
              </a:ext>
            </a:extLst>
          </p:cNvPr>
          <p:cNvSpPr/>
          <p:nvPr/>
        </p:nvSpPr>
        <p:spPr>
          <a:xfrm>
            <a:off x="2851969" y="3205681"/>
            <a:ext cx="171450" cy="17145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91" name="Flowchart: Connector 590">
            <a:extLst>
              <a:ext uri="{FF2B5EF4-FFF2-40B4-BE49-F238E27FC236}">
                <a16:creationId xmlns:a16="http://schemas.microsoft.com/office/drawing/2014/main" id="{4B889E8C-F89B-415C-8AF7-3F1AAEB70D68}"/>
              </a:ext>
            </a:extLst>
          </p:cNvPr>
          <p:cNvSpPr/>
          <p:nvPr/>
        </p:nvSpPr>
        <p:spPr>
          <a:xfrm>
            <a:off x="3067723" y="3205681"/>
            <a:ext cx="171450" cy="17145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92" name="Flowchart: Connector 591">
            <a:extLst>
              <a:ext uri="{FF2B5EF4-FFF2-40B4-BE49-F238E27FC236}">
                <a16:creationId xmlns:a16="http://schemas.microsoft.com/office/drawing/2014/main" id="{1255EF75-7704-4DCF-AB4E-F3AEE2E12796}"/>
              </a:ext>
            </a:extLst>
          </p:cNvPr>
          <p:cNvSpPr/>
          <p:nvPr/>
        </p:nvSpPr>
        <p:spPr>
          <a:xfrm>
            <a:off x="3288601" y="3205681"/>
            <a:ext cx="171450" cy="17145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93" name="Flowchart: Connector 592">
            <a:extLst>
              <a:ext uri="{FF2B5EF4-FFF2-40B4-BE49-F238E27FC236}">
                <a16:creationId xmlns:a16="http://schemas.microsoft.com/office/drawing/2014/main" id="{9D833D25-6D20-4C73-B769-613B0E892EC8}"/>
              </a:ext>
            </a:extLst>
          </p:cNvPr>
          <p:cNvSpPr/>
          <p:nvPr/>
        </p:nvSpPr>
        <p:spPr>
          <a:xfrm>
            <a:off x="3505618" y="3205681"/>
            <a:ext cx="171450" cy="17145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94" name="Flowchart: Connector 593">
            <a:extLst>
              <a:ext uri="{FF2B5EF4-FFF2-40B4-BE49-F238E27FC236}">
                <a16:creationId xmlns:a16="http://schemas.microsoft.com/office/drawing/2014/main" id="{448E71A2-3059-467D-BE4B-40A7D1014ED4}"/>
              </a:ext>
            </a:extLst>
          </p:cNvPr>
          <p:cNvSpPr/>
          <p:nvPr/>
        </p:nvSpPr>
        <p:spPr>
          <a:xfrm>
            <a:off x="3721373" y="3205681"/>
            <a:ext cx="171450" cy="17145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95" name="Flowchart: Connector 594">
            <a:extLst>
              <a:ext uri="{FF2B5EF4-FFF2-40B4-BE49-F238E27FC236}">
                <a16:creationId xmlns:a16="http://schemas.microsoft.com/office/drawing/2014/main" id="{D353D3A7-99CF-45B9-A1C5-BF35C454E520}"/>
              </a:ext>
            </a:extLst>
          </p:cNvPr>
          <p:cNvSpPr/>
          <p:nvPr/>
        </p:nvSpPr>
        <p:spPr>
          <a:xfrm>
            <a:off x="3938374" y="3205681"/>
            <a:ext cx="171450" cy="171450"/>
          </a:xfrm>
          <a:prstGeom prst="flowChartConnector">
            <a:avLst/>
          </a:prstGeom>
          <a:solidFill>
            <a:schemeClr val="accent3">
              <a:lumMod val="20000"/>
              <a:lumOff val="80000"/>
            </a:schemeClr>
          </a:solidFill>
          <a:ln w="127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96" name="Flowchart: Connector 595">
            <a:extLst>
              <a:ext uri="{FF2B5EF4-FFF2-40B4-BE49-F238E27FC236}">
                <a16:creationId xmlns:a16="http://schemas.microsoft.com/office/drawing/2014/main" id="{047470CF-E24F-43DC-A38B-79357005D8B3}"/>
              </a:ext>
            </a:extLst>
          </p:cNvPr>
          <p:cNvSpPr/>
          <p:nvPr/>
        </p:nvSpPr>
        <p:spPr>
          <a:xfrm>
            <a:off x="4155391" y="3205681"/>
            <a:ext cx="171450" cy="17145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597" name="Straight Connector 596">
            <a:extLst>
              <a:ext uri="{FF2B5EF4-FFF2-40B4-BE49-F238E27FC236}">
                <a16:creationId xmlns:a16="http://schemas.microsoft.com/office/drawing/2014/main" id="{3C8FB59D-96D7-49CB-BC58-FEB2B1ECB56B}"/>
              </a:ext>
            </a:extLst>
          </p:cNvPr>
          <p:cNvCxnSpPr>
            <a:stCxn id="590" idx="6"/>
            <a:endCxn id="591" idx="2"/>
          </p:cNvCxnSpPr>
          <p:nvPr/>
        </p:nvCxnSpPr>
        <p:spPr>
          <a:xfrm>
            <a:off x="3023419" y="3291406"/>
            <a:ext cx="44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8" name="Straight Connector 597">
            <a:extLst>
              <a:ext uri="{FF2B5EF4-FFF2-40B4-BE49-F238E27FC236}">
                <a16:creationId xmlns:a16="http://schemas.microsoft.com/office/drawing/2014/main" id="{A04BD017-16E7-42F5-99D7-73615151E2B3}"/>
              </a:ext>
            </a:extLst>
          </p:cNvPr>
          <p:cNvCxnSpPr>
            <a:stCxn id="589" idx="6"/>
            <a:endCxn id="590" idx="2"/>
          </p:cNvCxnSpPr>
          <p:nvPr/>
        </p:nvCxnSpPr>
        <p:spPr>
          <a:xfrm>
            <a:off x="2807664" y="3291406"/>
            <a:ext cx="44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9" name="Straight Connector 598">
            <a:extLst>
              <a:ext uri="{FF2B5EF4-FFF2-40B4-BE49-F238E27FC236}">
                <a16:creationId xmlns:a16="http://schemas.microsoft.com/office/drawing/2014/main" id="{88080BE5-D8BB-4727-AE2C-9DCF3DF890E6}"/>
              </a:ext>
            </a:extLst>
          </p:cNvPr>
          <p:cNvCxnSpPr>
            <a:stCxn id="591" idx="6"/>
            <a:endCxn id="592" idx="2"/>
          </p:cNvCxnSpPr>
          <p:nvPr/>
        </p:nvCxnSpPr>
        <p:spPr>
          <a:xfrm>
            <a:off x="3239173" y="3291406"/>
            <a:ext cx="494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0" name="Straight Connector 599">
            <a:extLst>
              <a:ext uri="{FF2B5EF4-FFF2-40B4-BE49-F238E27FC236}">
                <a16:creationId xmlns:a16="http://schemas.microsoft.com/office/drawing/2014/main" id="{1260B6D3-B201-43EF-8FC6-10BF1F6EE99F}"/>
              </a:ext>
            </a:extLst>
          </p:cNvPr>
          <p:cNvCxnSpPr>
            <a:stCxn id="592" idx="6"/>
            <a:endCxn id="593" idx="2"/>
          </p:cNvCxnSpPr>
          <p:nvPr/>
        </p:nvCxnSpPr>
        <p:spPr>
          <a:xfrm>
            <a:off x="3460051" y="3291406"/>
            <a:ext cx="455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1" name="Straight Connector 600">
            <a:extLst>
              <a:ext uri="{FF2B5EF4-FFF2-40B4-BE49-F238E27FC236}">
                <a16:creationId xmlns:a16="http://schemas.microsoft.com/office/drawing/2014/main" id="{6CC71B19-A36F-44D2-BEC1-B1CFDC9F7C51}"/>
              </a:ext>
            </a:extLst>
          </p:cNvPr>
          <p:cNvCxnSpPr>
            <a:stCxn id="593" idx="6"/>
            <a:endCxn id="594" idx="2"/>
          </p:cNvCxnSpPr>
          <p:nvPr/>
        </p:nvCxnSpPr>
        <p:spPr>
          <a:xfrm>
            <a:off x="3677068" y="3291406"/>
            <a:ext cx="44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2" name="Straight Connector 601">
            <a:extLst>
              <a:ext uri="{FF2B5EF4-FFF2-40B4-BE49-F238E27FC236}">
                <a16:creationId xmlns:a16="http://schemas.microsoft.com/office/drawing/2014/main" id="{A25916F6-5D76-44B2-A24D-B077A57FE994}"/>
              </a:ext>
            </a:extLst>
          </p:cNvPr>
          <p:cNvCxnSpPr>
            <a:stCxn id="594" idx="6"/>
            <a:endCxn id="595" idx="2"/>
          </p:cNvCxnSpPr>
          <p:nvPr/>
        </p:nvCxnSpPr>
        <p:spPr>
          <a:xfrm>
            <a:off x="3892823" y="3291406"/>
            <a:ext cx="455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3" name="Straight Connector 602">
            <a:extLst>
              <a:ext uri="{FF2B5EF4-FFF2-40B4-BE49-F238E27FC236}">
                <a16:creationId xmlns:a16="http://schemas.microsoft.com/office/drawing/2014/main" id="{53DB9995-DF62-4EE1-A101-4B5C66D90A48}"/>
              </a:ext>
            </a:extLst>
          </p:cNvPr>
          <p:cNvCxnSpPr>
            <a:stCxn id="595" idx="6"/>
            <a:endCxn id="596" idx="2"/>
          </p:cNvCxnSpPr>
          <p:nvPr/>
        </p:nvCxnSpPr>
        <p:spPr>
          <a:xfrm>
            <a:off x="4109824" y="3291406"/>
            <a:ext cx="455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4" name="Flowchart: Connector 573">
            <a:extLst>
              <a:ext uri="{FF2B5EF4-FFF2-40B4-BE49-F238E27FC236}">
                <a16:creationId xmlns:a16="http://schemas.microsoft.com/office/drawing/2014/main" id="{01EDA802-6ECF-4043-B3D8-D951AA907BE3}"/>
              </a:ext>
            </a:extLst>
          </p:cNvPr>
          <p:cNvSpPr/>
          <p:nvPr/>
        </p:nvSpPr>
        <p:spPr>
          <a:xfrm>
            <a:off x="2636214" y="3418722"/>
            <a:ext cx="171450" cy="17145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75" name="Flowchart: Connector 574">
            <a:extLst>
              <a:ext uri="{FF2B5EF4-FFF2-40B4-BE49-F238E27FC236}">
                <a16:creationId xmlns:a16="http://schemas.microsoft.com/office/drawing/2014/main" id="{003E49F0-936B-4D72-A252-7C65C3E89E55}"/>
              </a:ext>
            </a:extLst>
          </p:cNvPr>
          <p:cNvSpPr/>
          <p:nvPr/>
        </p:nvSpPr>
        <p:spPr>
          <a:xfrm>
            <a:off x="2851969" y="3418722"/>
            <a:ext cx="171450" cy="17145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76" name="Flowchart: Connector 575">
            <a:extLst>
              <a:ext uri="{FF2B5EF4-FFF2-40B4-BE49-F238E27FC236}">
                <a16:creationId xmlns:a16="http://schemas.microsoft.com/office/drawing/2014/main" id="{6709367E-CB14-4721-BECC-D6B6F9E40929}"/>
              </a:ext>
            </a:extLst>
          </p:cNvPr>
          <p:cNvSpPr/>
          <p:nvPr/>
        </p:nvSpPr>
        <p:spPr>
          <a:xfrm>
            <a:off x="3067723" y="3418722"/>
            <a:ext cx="171450" cy="17145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77" name="Flowchart: Connector 576">
            <a:extLst>
              <a:ext uri="{FF2B5EF4-FFF2-40B4-BE49-F238E27FC236}">
                <a16:creationId xmlns:a16="http://schemas.microsoft.com/office/drawing/2014/main" id="{0566CF73-A866-4C69-A11A-5BB78613EB1A}"/>
              </a:ext>
            </a:extLst>
          </p:cNvPr>
          <p:cNvSpPr/>
          <p:nvPr/>
        </p:nvSpPr>
        <p:spPr>
          <a:xfrm>
            <a:off x="3288601" y="3418722"/>
            <a:ext cx="171450" cy="17145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78" name="Flowchart: Connector 577">
            <a:extLst>
              <a:ext uri="{FF2B5EF4-FFF2-40B4-BE49-F238E27FC236}">
                <a16:creationId xmlns:a16="http://schemas.microsoft.com/office/drawing/2014/main" id="{0CA34B70-CCF0-46E3-A226-7F589D9CB280}"/>
              </a:ext>
            </a:extLst>
          </p:cNvPr>
          <p:cNvSpPr/>
          <p:nvPr/>
        </p:nvSpPr>
        <p:spPr>
          <a:xfrm>
            <a:off x="3505618" y="3418722"/>
            <a:ext cx="171450" cy="17145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79" name="Flowchart: Connector 578">
            <a:extLst>
              <a:ext uri="{FF2B5EF4-FFF2-40B4-BE49-F238E27FC236}">
                <a16:creationId xmlns:a16="http://schemas.microsoft.com/office/drawing/2014/main" id="{B9E24623-0FCA-41DC-825A-7C78FCA156A1}"/>
              </a:ext>
            </a:extLst>
          </p:cNvPr>
          <p:cNvSpPr/>
          <p:nvPr/>
        </p:nvSpPr>
        <p:spPr>
          <a:xfrm>
            <a:off x="3721373" y="3418722"/>
            <a:ext cx="171450" cy="171450"/>
          </a:xfrm>
          <a:prstGeom prst="flowChartConnector">
            <a:avLst/>
          </a:prstGeom>
          <a:solidFill>
            <a:schemeClr val="accent3">
              <a:lumMod val="20000"/>
              <a:lumOff val="80000"/>
            </a:schemeClr>
          </a:solidFill>
          <a:ln w="127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80" name="Flowchart: Connector 579">
            <a:extLst>
              <a:ext uri="{FF2B5EF4-FFF2-40B4-BE49-F238E27FC236}">
                <a16:creationId xmlns:a16="http://schemas.microsoft.com/office/drawing/2014/main" id="{31E89B1F-0CC3-458B-83F6-C91153226C11}"/>
              </a:ext>
            </a:extLst>
          </p:cNvPr>
          <p:cNvSpPr/>
          <p:nvPr/>
        </p:nvSpPr>
        <p:spPr>
          <a:xfrm>
            <a:off x="3938374" y="3418722"/>
            <a:ext cx="171450" cy="171450"/>
          </a:xfrm>
          <a:prstGeom prst="flowChartConnector">
            <a:avLst/>
          </a:prstGeom>
          <a:solidFill>
            <a:schemeClr val="accent3">
              <a:lumMod val="20000"/>
              <a:lumOff val="80000"/>
            </a:schemeClr>
          </a:solid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81" name="Flowchart: Connector 580">
            <a:extLst>
              <a:ext uri="{FF2B5EF4-FFF2-40B4-BE49-F238E27FC236}">
                <a16:creationId xmlns:a16="http://schemas.microsoft.com/office/drawing/2014/main" id="{4E0ED1EA-ED1B-483B-8CDC-39736004E83A}"/>
              </a:ext>
            </a:extLst>
          </p:cNvPr>
          <p:cNvSpPr/>
          <p:nvPr/>
        </p:nvSpPr>
        <p:spPr>
          <a:xfrm>
            <a:off x="4155391" y="3418722"/>
            <a:ext cx="171450" cy="171450"/>
          </a:xfrm>
          <a:prstGeom prst="flowChartConnector">
            <a:avLst/>
          </a:prstGeom>
          <a:solidFill>
            <a:schemeClr val="accent3">
              <a:lumMod val="20000"/>
              <a:lumOff val="80000"/>
            </a:schemeClr>
          </a:solidFill>
          <a:ln w="127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582" name="Straight Connector 581">
            <a:extLst>
              <a:ext uri="{FF2B5EF4-FFF2-40B4-BE49-F238E27FC236}">
                <a16:creationId xmlns:a16="http://schemas.microsoft.com/office/drawing/2014/main" id="{71636CB0-FB53-428D-AE92-7E2090A7CBFF}"/>
              </a:ext>
            </a:extLst>
          </p:cNvPr>
          <p:cNvCxnSpPr>
            <a:stCxn id="575" idx="6"/>
            <a:endCxn id="576" idx="2"/>
          </p:cNvCxnSpPr>
          <p:nvPr/>
        </p:nvCxnSpPr>
        <p:spPr>
          <a:xfrm>
            <a:off x="3023419" y="3504447"/>
            <a:ext cx="44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3" name="Straight Connector 582">
            <a:extLst>
              <a:ext uri="{FF2B5EF4-FFF2-40B4-BE49-F238E27FC236}">
                <a16:creationId xmlns:a16="http://schemas.microsoft.com/office/drawing/2014/main" id="{1651BBF0-08D7-46CE-B2C4-9A1576F5C66C}"/>
              </a:ext>
            </a:extLst>
          </p:cNvPr>
          <p:cNvCxnSpPr>
            <a:stCxn id="574" idx="6"/>
            <a:endCxn id="575" idx="2"/>
          </p:cNvCxnSpPr>
          <p:nvPr/>
        </p:nvCxnSpPr>
        <p:spPr>
          <a:xfrm>
            <a:off x="2807664" y="3504447"/>
            <a:ext cx="44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4" name="Straight Connector 583">
            <a:extLst>
              <a:ext uri="{FF2B5EF4-FFF2-40B4-BE49-F238E27FC236}">
                <a16:creationId xmlns:a16="http://schemas.microsoft.com/office/drawing/2014/main" id="{34A352B2-1A4E-46BD-BAFA-58373B50FAF1}"/>
              </a:ext>
            </a:extLst>
          </p:cNvPr>
          <p:cNvCxnSpPr>
            <a:stCxn id="576" idx="6"/>
            <a:endCxn id="577" idx="2"/>
          </p:cNvCxnSpPr>
          <p:nvPr/>
        </p:nvCxnSpPr>
        <p:spPr>
          <a:xfrm>
            <a:off x="3239173" y="3504447"/>
            <a:ext cx="494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5" name="Straight Connector 584">
            <a:extLst>
              <a:ext uri="{FF2B5EF4-FFF2-40B4-BE49-F238E27FC236}">
                <a16:creationId xmlns:a16="http://schemas.microsoft.com/office/drawing/2014/main" id="{7238AF60-28F4-4B09-9B0B-FB28C3D79CC4}"/>
              </a:ext>
            </a:extLst>
          </p:cNvPr>
          <p:cNvCxnSpPr>
            <a:stCxn id="577" idx="6"/>
            <a:endCxn id="578" idx="2"/>
          </p:cNvCxnSpPr>
          <p:nvPr/>
        </p:nvCxnSpPr>
        <p:spPr>
          <a:xfrm>
            <a:off x="3460051" y="3504447"/>
            <a:ext cx="455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6" name="Straight Connector 585">
            <a:extLst>
              <a:ext uri="{FF2B5EF4-FFF2-40B4-BE49-F238E27FC236}">
                <a16:creationId xmlns:a16="http://schemas.microsoft.com/office/drawing/2014/main" id="{F8F0EA5A-55DA-4993-902D-17E655EF8B81}"/>
              </a:ext>
            </a:extLst>
          </p:cNvPr>
          <p:cNvCxnSpPr>
            <a:stCxn id="578" idx="6"/>
            <a:endCxn id="579" idx="2"/>
          </p:cNvCxnSpPr>
          <p:nvPr/>
        </p:nvCxnSpPr>
        <p:spPr>
          <a:xfrm>
            <a:off x="3677068" y="3504447"/>
            <a:ext cx="44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7" name="Straight Connector 586">
            <a:extLst>
              <a:ext uri="{FF2B5EF4-FFF2-40B4-BE49-F238E27FC236}">
                <a16:creationId xmlns:a16="http://schemas.microsoft.com/office/drawing/2014/main" id="{C7654F75-F787-4CCB-AFC9-54B66794A3C0}"/>
              </a:ext>
            </a:extLst>
          </p:cNvPr>
          <p:cNvCxnSpPr>
            <a:stCxn id="579" idx="6"/>
            <a:endCxn id="580" idx="2"/>
          </p:cNvCxnSpPr>
          <p:nvPr/>
        </p:nvCxnSpPr>
        <p:spPr>
          <a:xfrm>
            <a:off x="3892823" y="3504447"/>
            <a:ext cx="455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a:extLst>
              <a:ext uri="{FF2B5EF4-FFF2-40B4-BE49-F238E27FC236}">
                <a16:creationId xmlns:a16="http://schemas.microsoft.com/office/drawing/2014/main" id="{B9CEBAB3-485A-4754-BA7E-F9477DEAE70B}"/>
              </a:ext>
            </a:extLst>
          </p:cNvPr>
          <p:cNvCxnSpPr>
            <a:stCxn id="580" idx="6"/>
            <a:endCxn id="581" idx="2"/>
          </p:cNvCxnSpPr>
          <p:nvPr/>
        </p:nvCxnSpPr>
        <p:spPr>
          <a:xfrm>
            <a:off x="4109824" y="3504447"/>
            <a:ext cx="455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6" name="Straight Connector 565">
            <a:extLst>
              <a:ext uri="{FF2B5EF4-FFF2-40B4-BE49-F238E27FC236}">
                <a16:creationId xmlns:a16="http://schemas.microsoft.com/office/drawing/2014/main" id="{73166331-26FE-4B66-8A73-840E2245437F}"/>
              </a:ext>
            </a:extLst>
          </p:cNvPr>
          <p:cNvCxnSpPr>
            <a:stCxn id="574" idx="0"/>
            <a:endCxn id="589" idx="4"/>
          </p:cNvCxnSpPr>
          <p:nvPr/>
        </p:nvCxnSpPr>
        <p:spPr>
          <a:xfrm flipV="1">
            <a:off x="2721939" y="3377131"/>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7" name="Straight Connector 566">
            <a:extLst>
              <a:ext uri="{FF2B5EF4-FFF2-40B4-BE49-F238E27FC236}">
                <a16:creationId xmlns:a16="http://schemas.microsoft.com/office/drawing/2014/main" id="{4E88DF9B-EAE5-45E2-94B9-AE5941E35EA5}"/>
              </a:ext>
            </a:extLst>
          </p:cNvPr>
          <p:cNvCxnSpPr>
            <a:stCxn id="575" idx="0"/>
            <a:endCxn id="590" idx="4"/>
          </p:cNvCxnSpPr>
          <p:nvPr/>
        </p:nvCxnSpPr>
        <p:spPr>
          <a:xfrm flipV="1">
            <a:off x="2937694" y="3377131"/>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8" name="Straight Connector 567">
            <a:extLst>
              <a:ext uri="{FF2B5EF4-FFF2-40B4-BE49-F238E27FC236}">
                <a16:creationId xmlns:a16="http://schemas.microsoft.com/office/drawing/2014/main" id="{CAAA87B0-B4D2-4FA0-AF3D-8820EA49BAB1}"/>
              </a:ext>
            </a:extLst>
          </p:cNvPr>
          <p:cNvCxnSpPr>
            <a:stCxn id="576" idx="0"/>
            <a:endCxn id="591" idx="4"/>
          </p:cNvCxnSpPr>
          <p:nvPr/>
        </p:nvCxnSpPr>
        <p:spPr>
          <a:xfrm flipV="1">
            <a:off x="3153448" y="3377131"/>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9" name="Straight Connector 568">
            <a:extLst>
              <a:ext uri="{FF2B5EF4-FFF2-40B4-BE49-F238E27FC236}">
                <a16:creationId xmlns:a16="http://schemas.microsoft.com/office/drawing/2014/main" id="{5C954B32-2FC2-47AD-9E58-A88959868C9D}"/>
              </a:ext>
            </a:extLst>
          </p:cNvPr>
          <p:cNvCxnSpPr>
            <a:stCxn id="577" idx="0"/>
            <a:endCxn id="592" idx="4"/>
          </p:cNvCxnSpPr>
          <p:nvPr/>
        </p:nvCxnSpPr>
        <p:spPr>
          <a:xfrm flipV="1">
            <a:off x="3374326" y="3377131"/>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0" name="Straight Connector 569">
            <a:extLst>
              <a:ext uri="{FF2B5EF4-FFF2-40B4-BE49-F238E27FC236}">
                <a16:creationId xmlns:a16="http://schemas.microsoft.com/office/drawing/2014/main" id="{94EFBB38-D0A2-4070-A2B3-37719540F65F}"/>
              </a:ext>
            </a:extLst>
          </p:cNvPr>
          <p:cNvCxnSpPr>
            <a:stCxn id="578" idx="0"/>
            <a:endCxn id="593" idx="4"/>
          </p:cNvCxnSpPr>
          <p:nvPr/>
        </p:nvCxnSpPr>
        <p:spPr>
          <a:xfrm flipV="1">
            <a:off x="3591343" y="3377131"/>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1" name="Straight Connector 570">
            <a:extLst>
              <a:ext uri="{FF2B5EF4-FFF2-40B4-BE49-F238E27FC236}">
                <a16:creationId xmlns:a16="http://schemas.microsoft.com/office/drawing/2014/main" id="{69FECDF2-682E-4637-B030-A7BFCDF621A3}"/>
              </a:ext>
            </a:extLst>
          </p:cNvPr>
          <p:cNvCxnSpPr>
            <a:stCxn id="579" idx="0"/>
            <a:endCxn id="594" idx="4"/>
          </p:cNvCxnSpPr>
          <p:nvPr/>
        </p:nvCxnSpPr>
        <p:spPr>
          <a:xfrm flipV="1">
            <a:off x="3807098" y="3377131"/>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2" name="Straight Connector 571">
            <a:extLst>
              <a:ext uri="{FF2B5EF4-FFF2-40B4-BE49-F238E27FC236}">
                <a16:creationId xmlns:a16="http://schemas.microsoft.com/office/drawing/2014/main" id="{00F7FC21-B950-4ED5-95D0-5B9D5CCB916F}"/>
              </a:ext>
            </a:extLst>
          </p:cNvPr>
          <p:cNvCxnSpPr>
            <a:stCxn id="580" idx="0"/>
            <a:endCxn id="595" idx="4"/>
          </p:cNvCxnSpPr>
          <p:nvPr/>
        </p:nvCxnSpPr>
        <p:spPr>
          <a:xfrm flipV="1">
            <a:off x="4024099" y="3377131"/>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3" name="Straight Connector 572">
            <a:extLst>
              <a:ext uri="{FF2B5EF4-FFF2-40B4-BE49-F238E27FC236}">
                <a16:creationId xmlns:a16="http://schemas.microsoft.com/office/drawing/2014/main" id="{C46E94CD-8731-48B7-975D-885D69240599}"/>
              </a:ext>
            </a:extLst>
          </p:cNvPr>
          <p:cNvCxnSpPr>
            <a:stCxn id="581" idx="0"/>
            <a:endCxn id="596" idx="4"/>
          </p:cNvCxnSpPr>
          <p:nvPr/>
        </p:nvCxnSpPr>
        <p:spPr>
          <a:xfrm flipV="1">
            <a:off x="4241116" y="3377131"/>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6" name="Straight Connector 555">
            <a:extLst>
              <a:ext uri="{FF2B5EF4-FFF2-40B4-BE49-F238E27FC236}">
                <a16:creationId xmlns:a16="http://schemas.microsoft.com/office/drawing/2014/main" id="{34C2B153-95ED-4214-BF15-2A7D757EE193}"/>
              </a:ext>
            </a:extLst>
          </p:cNvPr>
          <p:cNvCxnSpPr>
            <a:cxnSpLocks/>
            <a:stCxn id="589" idx="0"/>
            <a:endCxn id="614" idx="4"/>
          </p:cNvCxnSpPr>
          <p:nvPr/>
        </p:nvCxnSpPr>
        <p:spPr>
          <a:xfrm flipV="1">
            <a:off x="2721939" y="3164092"/>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a:extLst>
              <a:ext uri="{FF2B5EF4-FFF2-40B4-BE49-F238E27FC236}">
                <a16:creationId xmlns:a16="http://schemas.microsoft.com/office/drawing/2014/main" id="{F8C1F9B1-6550-43B6-81C5-B6E7E97866B4}"/>
              </a:ext>
            </a:extLst>
          </p:cNvPr>
          <p:cNvCxnSpPr>
            <a:cxnSpLocks/>
            <a:stCxn id="590" idx="0"/>
            <a:endCxn id="615" idx="4"/>
          </p:cNvCxnSpPr>
          <p:nvPr/>
        </p:nvCxnSpPr>
        <p:spPr>
          <a:xfrm flipV="1">
            <a:off x="2937694" y="3164092"/>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a:extLst>
              <a:ext uri="{FF2B5EF4-FFF2-40B4-BE49-F238E27FC236}">
                <a16:creationId xmlns:a16="http://schemas.microsoft.com/office/drawing/2014/main" id="{F852A5DE-67E9-4FD8-ACFC-EDC3F3FD7E35}"/>
              </a:ext>
            </a:extLst>
          </p:cNvPr>
          <p:cNvCxnSpPr>
            <a:cxnSpLocks/>
            <a:stCxn id="592" idx="0"/>
            <a:endCxn id="617" idx="4"/>
          </p:cNvCxnSpPr>
          <p:nvPr/>
        </p:nvCxnSpPr>
        <p:spPr>
          <a:xfrm flipV="1">
            <a:off x="3374326" y="3164092"/>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a:extLst>
              <a:ext uri="{FF2B5EF4-FFF2-40B4-BE49-F238E27FC236}">
                <a16:creationId xmlns:a16="http://schemas.microsoft.com/office/drawing/2014/main" id="{328F2282-A629-4D7E-8F31-B46092B68A78}"/>
              </a:ext>
            </a:extLst>
          </p:cNvPr>
          <p:cNvCxnSpPr>
            <a:cxnSpLocks/>
            <a:stCxn id="591" idx="0"/>
            <a:endCxn id="616" idx="4"/>
          </p:cNvCxnSpPr>
          <p:nvPr/>
        </p:nvCxnSpPr>
        <p:spPr>
          <a:xfrm flipV="1">
            <a:off x="3153448" y="3164092"/>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0" name="Straight Connector 559">
            <a:extLst>
              <a:ext uri="{FF2B5EF4-FFF2-40B4-BE49-F238E27FC236}">
                <a16:creationId xmlns:a16="http://schemas.microsoft.com/office/drawing/2014/main" id="{581A70EC-1BA3-4B09-BD9F-CB51D78420B3}"/>
              </a:ext>
            </a:extLst>
          </p:cNvPr>
          <p:cNvCxnSpPr>
            <a:stCxn id="593" idx="0"/>
            <a:endCxn id="618" idx="4"/>
          </p:cNvCxnSpPr>
          <p:nvPr/>
        </p:nvCxnSpPr>
        <p:spPr>
          <a:xfrm flipV="1">
            <a:off x="3591343" y="3164092"/>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a:extLst>
              <a:ext uri="{FF2B5EF4-FFF2-40B4-BE49-F238E27FC236}">
                <a16:creationId xmlns:a16="http://schemas.microsoft.com/office/drawing/2014/main" id="{F2868BBC-919C-4543-8421-26AFA1EA6BA1}"/>
              </a:ext>
            </a:extLst>
          </p:cNvPr>
          <p:cNvCxnSpPr>
            <a:cxnSpLocks/>
            <a:stCxn id="594" idx="0"/>
            <a:endCxn id="619" idx="4"/>
          </p:cNvCxnSpPr>
          <p:nvPr/>
        </p:nvCxnSpPr>
        <p:spPr>
          <a:xfrm flipV="1">
            <a:off x="3807098" y="3164092"/>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2" name="Straight Connector 561">
            <a:extLst>
              <a:ext uri="{FF2B5EF4-FFF2-40B4-BE49-F238E27FC236}">
                <a16:creationId xmlns:a16="http://schemas.microsoft.com/office/drawing/2014/main" id="{75F1E4BC-16DD-4B8F-8B37-1B9B7632B920}"/>
              </a:ext>
            </a:extLst>
          </p:cNvPr>
          <p:cNvCxnSpPr>
            <a:cxnSpLocks/>
            <a:stCxn id="595" idx="0"/>
            <a:endCxn id="620" idx="4"/>
          </p:cNvCxnSpPr>
          <p:nvPr/>
        </p:nvCxnSpPr>
        <p:spPr>
          <a:xfrm flipV="1">
            <a:off x="4024099" y="3164092"/>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3" name="Straight Connector 562">
            <a:extLst>
              <a:ext uri="{FF2B5EF4-FFF2-40B4-BE49-F238E27FC236}">
                <a16:creationId xmlns:a16="http://schemas.microsoft.com/office/drawing/2014/main" id="{7220C9AA-D7DE-44F5-8839-07732019E7E8}"/>
              </a:ext>
            </a:extLst>
          </p:cNvPr>
          <p:cNvCxnSpPr>
            <a:cxnSpLocks/>
            <a:stCxn id="596" idx="0"/>
            <a:endCxn id="621" idx="4"/>
          </p:cNvCxnSpPr>
          <p:nvPr/>
        </p:nvCxnSpPr>
        <p:spPr>
          <a:xfrm flipV="1">
            <a:off x="4241116" y="3164092"/>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9" name="Flowchart: Connector 538">
            <a:extLst>
              <a:ext uri="{FF2B5EF4-FFF2-40B4-BE49-F238E27FC236}">
                <a16:creationId xmlns:a16="http://schemas.microsoft.com/office/drawing/2014/main" id="{8E235CCD-3A55-4FCC-A3D6-CEFFD779778C}"/>
              </a:ext>
            </a:extLst>
          </p:cNvPr>
          <p:cNvSpPr/>
          <p:nvPr/>
        </p:nvSpPr>
        <p:spPr>
          <a:xfrm>
            <a:off x="2636214" y="3627305"/>
            <a:ext cx="171450" cy="17145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40" name="Flowchart: Connector 539">
            <a:extLst>
              <a:ext uri="{FF2B5EF4-FFF2-40B4-BE49-F238E27FC236}">
                <a16:creationId xmlns:a16="http://schemas.microsoft.com/office/drawing/2014/main" id="{7011D265-4451-469D-B685-FEC13CD41810}"/>
              </a:ext>
            </a:extLst>
          </p:cNvPr>
          <p:cNvSpPr/>
          <p:nvPr/>
        </p:nvSpPr>
        <p:spPr>
          <a:xfrm>
            <a:off x="2851969" y="3627305"/>
            <a:ext cx="171450" cy="17145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41" name="Flowchart: Connector 540">
            <a:extLst>
              <a:ext uri="{FF2B5EF4-FFF2-40B4-BE49-F238E27FC236}">
                <a16:creationId xmlns:a16="http://schemas.microsoft.com/office/drawing/2014/main" id="{D4D0BB41-52FB-4819-8FB7-4CA65C30CB6D}"/>
              </a:ext>
            </a:extLst>
          </p:cNvPr>
          <p:cNvSpPr/>
          <p:nvPr/>
        </p:nvSpPr>
        <p:spPr>
          <a:xfrm>
            <a:off x="3067723" y="3627305"/>
            <a:ext cx="171450" cy="17145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42" name="Flowchart: Connector 541">
            <a:extLst>
              <a:ext uri="{FF2B5EF4-FFF2-40B4-BE49-F238E27FC236}">
                <a16:creationId xmlns:a16="http://schemas.microsoft.com/office/drawing/2014/main" id="{26D75D44-7056-40B4-915D-958641557AD8}"/>
              </a:ext>
            </a:extLst>
          </p:cNvPr>
          <p:cNvSpPr/>
          <p:nvPr/>
        </p:nvSpPr>
        <p:spPr>
          <a:xfrm>
            <a:off x="3288601" y="3627305"/>
            <a:ext cx="171450" cy="17145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43" name="Flowchart: Connector 542">
            <a:extLst>
              <a:ext uri="{FF2B5EF4-FFF2-40B4-BE49-F238E27FC236}">
                <a16:creationId xmlns:a16="http://schemas.microsoft.com/office/drawing/2014/main" id="{38E217F8-3D13-46A2-95FC-26ADE272D508}"/>
              </a:ext>
            </a:extLst>
          </p:cNvPr>
          <p:cNvSpPr/>
          <p:nvPr/>
        </p:nvSpPr>
        <p:spPr>
          <a:xfrm>
            <a:off x="3505618" y="3627305"/>
            <a:ext cx="171450" cy="17145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44" name="Flowchart: Connector 543">
            <a:extLst>
              <a:ext uri="{FF2B5EF4-FFF2-40B4-BE49-F238E27FC236}">
                <a16:creationId xmlns:a16="http://schemas.microsoft.com/office/drawing/2014/main" id="{A05CB91D-EDCD-4AA6-B902-5124245078E1}"/>
              </a:ext>
            </a:extLst>
          </p:cNvPr>
          <p:cNvSpPr/>
          <p:nvPr/>
        </p:nvSpPr>
        <p:spPr>
          <a:xfrm>
            <a:off x="3721373" y="3627305"/>
            <a:ext cx="171450" cy="17145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45" name="Flowchart: Connector 544">
            <a:extLst>
              <a:ext uri="{FF2B5EF4-FFF2-40B4-BE49-F238E27FC236}">
                <a16:creationId xmlns:a16="http://schemas.microsoft.com/office/drawing/2014/main" id="{82DB5E00-EB1C-43DE-8E68-F737CAF30363}"/>
              </a:ext>
            </a:extLst>
          </p:cNvPr>
          <p:cNvSpPr/>
          <p:nvPr/>
        </p:nvSpPr>
        <p:spPr>
          <a:xfrm>
            <a:off x="3938374" y="3627305"/>
            <a:ext cx="171450" cy="171450"/>
          </a:xfrm>
          <a:prstGeom prst="flowChartConnector">
            <a:avLst/>
          </a:prstGeom>
          <a:solidFill>
            <a:srgbClr val="92D050"/>
          </a:solidFill>
          <a:ln w="127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46" name="Flowchart: Connector 545">
            <a:extLst>
              <a:ext uri="{FF2B5EF4-FFF2-40B4-BE49-F238E27FC236}">
                <a16:creationId xmlns:a16="http://schemas.microsoft.com/office/drawing/2014/main" id="{8C546E2E-7A62-4BB9-874C-6C96A54C12D2}"/>
              </a:ext>
            </a:extLst>
          </p:cNvPr>
          <p:cNvSpPr/>
          <p:nvPr/>
        </p:nvSpPr>
        <p:spPr>
          <a:xfrm>
            <a:off x="4155391" y="3627305"/>
            <a:ext cx="171450" cy="17145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547" name="Straight Connector 546">
            <a:extLst>
              <a:ext uri="{FF2B5EF4-FFF2-40B4-BE49-F238E27FC236}">
                <a16:creationId xmlns:a16="http://schemas.microsoft.com/office/drawing/2014/main" id="{27129E8D-F35E-42FF-BD0A-7B7DB166FC77}"/>
              </a:ext>
            </a:extLst>
          </p:cNvPr>
          <p:cNvCxnSpPr>
            <a:stCxn id="540" idx="6"/>
            <a:endCxn id="541" idx="2"/>
          </p:cNvCxnSpPr>
          <p:nvPr/>
        </p:nvCxnSpPr>
        <p:spPr>
          <a:xfrm>
            <a:off x="3023419" y="3713030"/>
            <a:ext cx="44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8" name="Straight Connector 547">
            <a:extLst>
              <a:ext uri="{FF2B5EF4-FFF2-40B4-BE49-F238E27FC236}">
                <a16:creationId xmlns:a16="http://schemas.microsoft.com/office/drawing/2014/main" id="{310B87C5-EDE7-4FC6-9A36-83B22D2B64B5}"/>
              </a:ext>
            </a:extLst>
          </p:cNvPr>
          <p:cNvCxnSpPr>
            <a:stCxn id="539" idx="6"/>
            <a:endCxn id="540" idx="2"/>
          </p:cNvCxnSpPr>
          <p:nvPr/>
        </p:nvCxnSpPr>
        <p:spPr>
          <a:xfrm>
            <a:off x="2807664" y="3713030"/>
            <a:ext cx="44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9" name="Straight Connector 548">
            <a:extLst>
              <a:ext uri="{FF2B5EF4-FFF2-40B4-BE49-F238E27FC236}">
                <a16:creationId xmlns:a16="http://schemas.microsoft.com/office/drawing/2014/main" id="{9056EB8D-EB6E-4AB5-884F-9D1CB30734B7}"/>
              </a:ext>
            </a:extLst>
          </p:cNvPr>
          <p:cNvCxnSpPr>
            <a:stCxn id="541" idx="6"/>
            <a:endCxn id="542" idx="2"/>
          </p:cNvCxnSpPr>
          <p:nvPr/>
        </p:nvCxnSpPr>
        <p:spPr>
          <a:xfrm>
            <a:off x="3239173" y="3713030"/>
            <a:ext cx="494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0" name="Straight Connector 549">
            <a:extLst>
              <a:ext uri="{FF2B5EF4-FFF2-40B4-BE49-F238E27FC236}">
                <a16:creationId xmlns:a16="http://schemas.microsoft.com/office/drawing/2014/main" id="{0A3A8E25-143D-466E-B1AC-B7B68E7C294B}"/>
              </a:ext>
            </a:extLst>
          </p:cNvPr>
          <p:cNvCxnSpPr>
            <a:stCxn id="542" idx="6"/>
            <a:endCxn id="543" idx="2"/>
          </p:cNvCxnSpPr>
          <p:nvPr/>
        </p:nvCxnSpPr>
        <p:spPr>
          <a:xfrm>
            <a:off x="3460051" y="3713030"/>
            <a:ext cx="455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1" name="Straight Connector 550">
            <a:extLst>
              <a:ext uri="{FF2B5EF4-FFF2-40B4-BE49-F238E27FC236}">
                <a16:creationId xmlns:a16="http://schemas.microsoft.com/office/drawing/2014/main" id="{788A3840-B408-4011-B7DB-2AA289889420}"/>
              </a:ext>
            </a:extLst>
          </p:cNvPr>
          <p:cNvCxnSpPr>
            <a:stCxn id="543" idx="6"/>
            <a:endCxn id="544" idx="2"/>
          </p:cNvCxnSpPr>
          <p:nvPr/>
        </p:nvCxnSpPr>
        <p:spPr>
          <a:xfrm>
            <a:off x="3677068" y="3713030"/>
            <a:ext cx="44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2" name="Straight Connector 551">
            <a:extLst>
              <a:ext uri="{FF2B5EF4-FFF2-40B4-BE49-F238E27FC236}">
                <a16:creationId xmlns:a16="http://schemas.microsoft.com/office/drawing/2014/main" id="{06618DF7-AE67-491B-AF16-3F40A36E7CE1}"/>
              </a:ext>
            </a:extLst>
          </p:cNvPr>
          <p:cNvCxnSpPr>
            <a:stCxn id="544" idx="6"/>
            <a:endCxn id="545" idx="2"/>
          </p:cNvCxnSpPr>
          <p:nvPr/>
        </p:nvCxnSpPr>
        <p:spPr>
          <a:xfrm>
            <a:off x="3892823" y="3713030"/>
            <a:ext cx="455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3" name="Straight Connector 552">
            <a:extLst>
              <a:ext uri="{FF2B5EF4-FFF2-40B4-BE49-F238E27FC236}">
                <a16:creationId xmlns:a16="http://schemas.microsoft.com/office/drawing/2014/main" id="{3792406A-2FAD-402D-BB45-56FB552ED8D2}"/>
              </a:ext>
            </a:extLst>
          </p:cNvPr>
          <p:cNvCxnSpPr>
            <a:stCxn id="545" idx="6"/>
            <a:endCxn id="546" idx="2"/>
          </p:cNvCxnSpPr>
          <p:nvPr/>
        </p:nvCxnSpPr>
        <p:spPr>
          <a:xfrm>
            <a:off x="4109824" y="3713030"/>
            <a:ext cx="455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4" name="Flowchart: Connector 523">
            <a:extLst>
              <a:ext uri="{FF2B5EF4-FFF2-40B4-BE49-F238E27FC236}">
                <a16:creationId xmlns:a16="http://schemas.microsoft.com/office/drawing/2014/main" id="{3712D33A-F3AF-4825-A8DD-57F4BFCC18C5}"/>
              </a:ext>
            </a:extLst>
          </p:cNvPr>
          <p:cNvSpPr/>
          <p:nvPr/>
        </p:nvSpPr>
        <p:spPr>
          <a:xfrm>
            <a:off x="2636214" y="3840346"/>
            <a:ext cx="171450" cy="17145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25" name="Flowchart: Connector 524">
            <a:extLst>
              <a:ext uri="{FF2B5EF4-FFF2-40B4-BE49-F238E27FC236}">
                <a16:creationId xmlns:a16="http://schemas.microsoft.com/office/drawing/2014/main" id="{102234E6-1EAF-4904-8277-A3B61701FA47}"/>
              </a:ext>
            </a:extLst>
          </p:cNvPr>
          <p:cNvSpPr/>
          <p:nvPr/>
        </p:nvSpPr>
        <p:spPr>
          <a:xfrm>
            <a:off x="2851969" y="3840346"/>
            <a:ext cx="171450" cy="17145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26" name="Flowchart: Connector 525">
            <a:extLst>
              <a:ext uri="{FF2B5EF4-FFF2-40B4-BE49-F238E27FC236}">
                <a16:creationId xmlns:a16="http://schemas.microsoft.com/office/drawing/2014/main" id="{57B4D9CB-1BFF-431F-AE09-6DD18751FF21}"/>
              </a:ext>
            </a:extLst>
          </p:cNvPr>
          <p:cNvSpPr/>
          <p:nvPr/>
        </p:nvSpPr>
        <p:spPr>
          <a:xfrm>
            <a:off x="3067723" y="3840346"/>
            <a:ext cx="171450" cy="17145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27" name="Flowchart: Connector 526">
            <a:extLst>
              <a:ext uri="{FF2B5EF4-FFF2-40B4-BE49-F238E27FC236}">
                <a16:creationId xmlns:a16="http://schemas.microsoft.com/office/drawing/2014/main" id="{76EA58CD-2399-4724-9003-2752E8E8168E}"/>
              </a:ext>
            </a:extLst>
          </p:cNvPr>
          <p:cNvSpPr/>
          <p:nvPr/>
        </p:nvSpPr>
        <p:spPr>
          <a:xfrm>
            <a:off x="3288601" y="3840346"/>
            <a:ext cx="171450" cy="17145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28" name="Flowchart: Connector 527">
            <a:extLst>
              <a:ext uri="{FF2B5EF4-FFF2-40B4-BE49-F238E27FC236}">
                <a16:creationId xmlns:a16="http://schemas.microsoft.com/office/drawing/2014/main" id="{704848D7-9AB6-401B-9330-94F2175A86B4}"/>
              </a:ext>
            </a:extLst>
          </p:cNvPr>
          <p:cNvSpPr/>
          <p:nvPr/>
        </p:nvSpPr>
        <p:spPr>
          <a:xfrm>
            <a:off x="3505618" y="3840346"/>
            <a:ext cx="171450" cy="17145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29" name="Flowchart: Connector 528">
            <a:extLst>
              <a:ext uri="{FF2B5EF4-FFF2-40B4-BE49-F238E27FC236}">
                <a16:creationId xmlns:a16="http://schemas.microsoft.com/office/drawing/2014/main" id="{14D0183D-2075-4CB1-BC9B-E9469CD8D96F}"/>
              </a:ext>
            </a:extLst>
          </p:cNvPr>
          <p:cNvSpPr/>
          <p:nvPr/>
        </p:nvSpPr>
        <p:spPr>
          <a:xfrm>
            <a:off x="3721373" y="3840346"/>
            <a:ext cx="171450" cy="17145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30" name="Flowchart: Connector 529">
            <a:extLst>
              <a:ext uri="{FF2B5EF4-FFF2-40B4-BE49-F238E27FC236}">
                <a16:creationId xmlns:a16="http://schemas.microsoft.com/office/drawing/2014/main" id="{31170171-5063-4955-B4A8-1CF085877A4A}"/>
              </a:ext>
            </a:extLst>
          </p:cNvPr>
          <p:cNvSpPr/>
          <p:nvPr/>
        </p:nvSpPr>
        <p:spPr>
          <a:xfrm>
            <a:off x="3938374" y="3840346"/>
            <a:ext cx="171450" cy="171450"/>
          </a:xfrm>
          <a:prstGeom prst="flowChartConnector">
            <a:avLst/>
          </a:prstGeom>
          <a:solidFill>
            <a:schemeClr val="accent3">
              <a:lumMod val="20000"/>
              <a:lumOff val="80000"/>
            </a:schemeClr>
          </a:solidFill>
          <a:ln w="127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31" name="Flowchart: Connector 530">
            <a:extLst>
              <a:ext uri="{FF2B5EF4-FFF2-40B4-BE49-F238E27FC236}">
                <a16:creationId xmlns:a16="http://schemas.microsoft.com/office/drawing/2014/main" id="{EEFCBB3A-4466-4501-8AFC-C8C46F8CD980}"/>
              </a:ext>
            </a:extLst>
          </p:cNvPr>
          <p:cNvSpPr/>
          <p:nvPr/>
        </p:nvSpPr>
        <p:spPr>
          <a:xfrm>
            <a:off x="4155391" y="3840346"/>
            <a:ext cx="171450" cy="17145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532" name="Straight Connector 531">
            <a:extLst>
              <a:ext uri="{FF2B5EF4-FFF2-40B4-BE49-F238E27FC236}">
                <a16:creationId xmlns:a16="http://schemas.microsoft.com/office/drawing/2014/main" id="{BC3421BC-8331-47AE-BB81-6F68F56AB142}"/>
              </a:ext>
            </a:extLst>
          </p:cNvPr>
          <p:cNvCxnSpPr>
            <a:stCxn id="525" idx="6"/>
            <a:endCxn id="526" idx="2"/>
          </p:cNvCxnSpPr>
          <p:nvPr/>
        </p:nvCxnSpPr>
        <p:spPr>
          <a:xfrm>
            <a:off x="3023419" y="3926071"/>
            <a:ext cx="44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a:extLst>
              <a:ext uri="{FF2B5EF4-FFF2-40B4-BE49-F238E27FC236}">
                <a16:creationId xmlns:a16="http://schemas.microsoft.com/office/drawing/2014/main" id="{180DA872-A6C8-45DA-98D6-5A0235F93E36}"/>
              </a:ext>
            </a:extLst>
          </p:cNvPr>
          <p:cNvCxnSpPr>
            <a:stCxn id="524" idx="6"/>
            <a:endCxn id="525" idx="2"/>
          </p:cNvCxnSpPr>
          <p:nvPr/>
        </p:nvCxnSpPr>
        <p:spPr>
          <a:xfrm>
            <a:off x="2807664" y="3926071"/>
            <a:ext cx="44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a:extLst>
              <a:ext uri="{FF2B5EF4-FFF2-40B4-BE49-F238E27FC236}">
                <a16:creationId xmlns:a16="http://schemas.microsoft.com/office/drawing/2014/main" id="{63FDB6AB-EA9D-4380-8B7B-6F7D6D493831}"/>
              </a:ext>
            </a:extLst>
          </p:cNvPr>
          <p:cNvCxnSpPr>
            <a:stCxn id="526" idx="6"/>
            <a:endCxn id="527" idx="2"/>
          </p:cNvCxnSpPr>
          <p:nvPr/>
        </p:nvCxnSpPr>
        <p:spPr>
          <a:xfrm>
            <a:off x="3239173" y="3926071"/>
            <a:ext cx="494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a:extLst>
              <a:ext uri="{FF2B5EF4-FFF2-40B4-BE49-F238E27FC236}">
                <a16:creationId xmlns:a16="http://schemas.microsoft.com/office/drawing/2014/main" id="{1C1C19FD-D40B-44E9-882D-814429791FF9}"/>
              </a:ext>
            </a:extLst>
          </p:cNvPr>
          <p:cNvCxnSpPr>
            <a:stCxn id="527" idx="6"/>
            <a:endCxn id="528" idx="2"/>
          </p:cNvCxnSpPr>
          <p:nvPr/>
        </p:nvCxnSpPr>
        <p:spPr>
          <a:xfrm>
            <a:off x="3460051" y="3926071"/>
            <a:ext cx="455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a:extLst>
              <a:ext uri="{FF2B5EF4-FFF2-40B4-BE49-F238E27FC236}">
                <a16:creationId xmlns:a16="http://schemas.microsoft.com/office/drawing/2014/main" id="{E576CD0F-ACA3-4CB2-A31B-26DFA1C51100}"/>
              </a:ext>
            </a:extLst>
          </p:cNvPr>
          <p:cNvCxnSpPr>
            <a:stCxn id="528" idx="6"/>
            <a:endCxn id="529" idx="2"/>
          </p:cNvCxnSpPr>
          <p:nvPr/>
        </p:nvCxnSpPr>
        <p:spPr>
          <a:xfrm>
            <a:off x="3677068" y="3926071"/>
            <a:ext cx="44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7" name="Straight Connector 536">
            <a:extLst>
              <a:ext uri="{FF2B5EF4-FFF2-40B4-BE49-F238E27FC236}">
                <a16:creationId xmlns:a16="http://schemas.microsoft.com/office/drawing/2014/main" id="{F80E4190-399C-44B2-92C6-B92FF4B87984}"/>
              </a:ext>
            </a:extLst>
          </p:cNvPr>
          <p:cNvCxnSpPr>
            <a:stCxn id="529" idx="6"/>
            <a:endCxn id="530" idx="2"/>
          </p:cNvCxnSpPr>
          <p:nvPr/>
        </p:nvCxnSpPr>
        <p:spPr>
          <a:xfrm>
            <a:off x="3892823" y="3926071"/>
            <a:ext cx="455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8" name="Straight Connector 537">
            <a:extLst>
              <a:ext uri="{FF2B5EF4-FFF2-40B4-BE49-F238E27FC236}">
                <a16:creationId xmlns:a16="http://schemas.microsoft.com/office/drawing/2014/main" id="{52852104-C61A-4828-8FFD-DB338349B44F}"/>
              </a:ext>
            </a:extLst>
          </p:cNvPr>
          <p:cNvCxnSpPr>
            <a:stCxn id="530" idx="6"/>
            <a:endCxn id="531" idx="2"/>
          </p:cNvCxnSpPr>
          <p:nvPr/>
        </p:nvCxnSpPr>
        <p:spPr>
          <a:xfrm>
            <a:off x="4109824" y="3926071"/>
            <a:ext cx="455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a:extLst>
              <a:ext uri="{FF2B5EF4-FFF2-40B4-BE49-F238E27FC236}">
                <a16:creationId xmlns:a16="http://schemas.microsoft.com/office/drawing/2014/main" id="{E2828117-4B3B-4CE2-B704-0A86DEB76935}"/>
              </a:ext>
            </a:extLst>
          </p:cNvPr>
          <p:cNvCxnSpPr>
            <a:stCxn id="524" idx="0"/>
            <a:endCxn id="539" idx="4"/>
          </p:cNvCxnSpPr>
          <p:nvPr/>
        </p:nvCxnSpPr>
        <p:spPr>
          <a:xfrm flipV="1">
            <a:off x="2721939" y="3798755"/>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a:extLst>
              <a:ext uri="{FF2B5EF4-FFF2-40B4-BE49-F238E27FC236}">
                <a16:creationId xmlns:a16="http://schemas.microsoft.com/office/drawing/2014/main" id="{3CA7A74D-8F0D-4742-B08D-EC44437DB578}"/>
              </a:ext>
            </a:extLst>
          </p:cNvPr>
          <p:cNvCxnSpPr>
            <a:stCxn id="525" idx="0"/>
            <a:endCxn id="540" idx="4"/>
          </p:cNvCxnSpPr>
          <p:nvPr/>
        </p:nvCxnSpPr>
        <p:spPr>
          <a:xfrm flipV="1">
            <a:off x="2937694" y="3798755"/>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 name="Straight Connector 517">
            <a:extLst>
              <a:ext uri="{FF2B5EF4-FFF2-40B4-BE49-F238E27FC236}">
                <a16:creationId xmlns:a16="http://schemas.microsoft.com/office/drawing/2014/main" id="{066E6B3A-DAA2-46C7-A448-D791AA24C9C1}"/>
              </a:ext>
            </a:extLst>
          </p:cNvPr>
          <p:cNvCxnSpPr>
            <a:stCxn id="526" idx="0"/>
            <a:endCxn id="541" idx="4"/>
          </p:cNvCxnSpPr>
          <p:nvPr/>
        </p:nvCxnSpPr>
        <p:spPr>
          <a:xfrm flipV="1">
            <a:off x="3153448" y="3798755"/>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9" name="Straight Connector 518">
            <a:extLst>
              <a:ext uri="{FF2B5EF4-FFF2-40B4-BE49-F238E27FC236}">
                <a16:creationId xmlns:a16="http://schemas.microsoft.com/office/drawing/2014/main" id="{50F42E69-24D2-48C2-AB05-84E55D684164}"/>
              </a:ext>
            </a:extLst>
          </p:cNvPr>
          <p:cNvCxnSpPr>
            <a:stCxn id="527" idx="0"/>
            <a:endCxn id="542" idx="4"/>
          </p:cNvCxnSpPr>
          <p:nvPr/>
        </p:nvCxnSpPr>
        <p:spPr>
          <a:xfrm flipV="1">
            <a:off x="3374326" y="3798755"/>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0" name="Straight Connector 519">
            <a:extLst>
              <a:ext uri="{FF2B5EF4-FFF2-40B4-BE49-F238E27FC236}">
                <a16:creationId xmlns:a16="http://schemas.microsoft.com/office/drawing/2014/main" id="{4E103328-FF11-491C-B5BE-28FE0C3A0DEF}"/>
              </a:ext>
            </a:extLst>
          </p:cNvPr>
          <p:cNvCxnSpPr>
            <a:stCxn id="528" idx="0"/>
            <a:endCxn id="543" idx="4"/>
          </p:cNvCxnSpPr>
          <p:nvPr/>
        </p:nvCxnSpPr>
        <p:spPr>
          <a:xfrm flipV="1">
            <a:off x="3591343" y="3798755"/>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a:extLst>
              <a:ext uri="{FF2B5EF4-FFF2-40B4-BE49-F238E27FC236}">
                <a16:creationId xmlns:a16="http://schemas.microsoft.com/office/drawing/2014/main" id="{BE781AE9-C86B-4D5C-A5FE-E198C5B97089}"/>
              </a:ext>
            </a:extLst>
          </p:cNvPr>
          <p:cNvCxnSpPr>
            <a:stCxn id="529" idx="0"/>
            <a:endCxn id="544" idx="4"/>
          </p:cNvCxnSpPr>
          <p:nvPr/>
        </p:nvCxnSpPr>
        <p:spPr>
          <a:xfrm flipV="1">
            <a:off x="3807098" y="3798755"/>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2" name="Straight Connector 521">
            <a:extLst>
              <a:ext uri="{FF2B5EF4-FFF2-40B4-BE49-F238E27FC236}">
                <a16:creationId xmlns:a16="http://schemas.microsoft.com/office/drawing/2014/main" id="{C71B5DAE-8304-4B73-A6EA-6305182EA4D5}"/>
              </a:ext>
            </a:extLst>
          </p:cNvPr>
          <p:cNvCxnSpPr>
            <a:stCxn id="530" idx="0"/>
            <a:endCxn id="545" idx="4"/>
          </p:cNvCxnSpPr>
          <p:nvPr/>
        </p:nvCxnSpPr>
        <p:spPr>
          <a:xfrm flipV="1">
            <a:off x="4024099" y="3798755"/>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3" name="Straight Connector 522">
            <a:extLst>
              <a:ext uri="{FF2B5EF4-FFF2-40B4-BE49-F238E27FC236}">
                <a16:creationId xmlns:a16="http://schemas.microsoft.com/office/drawing/2014/main" id="{FE320398-B8AE-43C2-A31E-3075972001DC}"/>
              </a:ext>
            </a:extLst>
          </p:cNvPr>
          <p:cNvCxnSpPr>
            <a:stCxn id="531" idx="0"/>
            <a:endCxn id="546" idx="4"/>
          </p:cNvCxnSpPr>
          <p:nvPr/>
        </p:nvCxnSpPr>
        <p:spPr>
          <a:xfrm flipV="1">
            <a:off x="4241116" y="3798755"/>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74" name="Group 473">
            <a:extLst>
              <a:ext uri="{FF2B5EF4-FFF2-40B4-BE49-F238E27FC236}">
                <a16:creationId xmlns:a16="http://schemas.microsoft.com/office/drawing/2014/main" id="{3D2CB75D-125E-4B3F-B47B-351F583BF9FC}"/>
              </a:ext>
            </a:extLst>
          </p:cNvPr>
          <p:cNvGrpSpPr/>
          <p:nvPr/>
        </p:nvGrpSpPr>
        <p:grpSpPr>
          <a:xfrm>
            <a:off x="2636214" y="4053385"/>
            <a:ext cx="1690627" cy="171450"/>
            <a:chOff x="3000370" y="1628775"/>
            <a:chExt cx="2254170" cy="228600"/>
          </a:xfrm>
        </p:grpSpPr>
        <p:sp>
          <p:nvSpPr>
            <p:cNvPr id="499" name="Flowchart: Connector 498">
              <a:extLst>
                <a:ext uri="{FF2B5EF4-FFF2-40B4-BE49-F238E27FC236}">
                  <a16:creationId xmlns:a16="http://schemas.microsoft.com/office/drawing/2014/main" id="{4F5A37FD-68F8-448A-B6D4-ADC54A9FEA0D}"/>
                </a:ext>
              </a:extLst>
            </p:cNvPr>
            <p:cNvSpPr/>
            <p:nvPr/>
          </p:nvSpPr>
          <p:spPr>
            <a:xfrm>
              <a:off x="300037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00" name="Flowchart: Connector 499">
              <a:extLst>
                <a:ext uri="{FF2B5EF4-FFF2-40B4-BE49-F238E27FC236}">
                  <a16:creationId xmlns:a16="http://schemas.microsoft.com/office/drawing/2014/main" id="{1565222F-E9BA-4203-9E53-ADFC67E7E2F6}"/>
                </a:ext>
              </a:extLst>
            </p:cNvPr>
            <p:cNvSpPr/>
            <p:nvPr/>
          </p:nvSpPr>
          <p:spPr>
            <a:xfrm>
              <a:off x="3288043"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01" name="Flowchart: Connector 500">
              <a:extLst>
                <a:ext uri="{FF2B5EF4-FFF2-40B4-BE49-F238E27FC236}">
                  <a16:creationId xmlns:a16="http://schemas.microsoft.com/office/drawing/2014/main" id="{19A6D7AA-81BD-4E2B-8987-DA3C58EAE16D}"/>
                </a:ext>
              </a:extLst>
            </p:cNvPr>
            <p:cNvSpPr/>
            <p:nvPr/>
          </p:nvSpPr>
          <p:spPr>
            <a:xfrm>
              <a:off x="357571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02" name="Flowchart: Connector 501">
              <a:extLst>
                <a:ext uri="{FF2B5EF4-FFF2-40B4-BE49-F238E27FC236}">
                  <a16:creationId xmlns:a16="http://schemas.microsoft.com/office/drawing/2014/main" id="{A682040F-3858-4F20-A409-290154212600}"/>
                </a:ext>
              </a:extLst>
            </p:cNvPr>
            <p:cNvSpPr/>
            <p:nvPr/>
          </p:nvSpPr>
          <p:spPr>
            <a:xfrm>
              <a:off x="387022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03" name="Flowchart: Connector 502">
              <a:extLst>
                <a:ext uri="{FF2B5EF4-FFF2-40B4-BE49-F238E27FC236}">
                  <a16:creationId xmlns:a16="http://schemas.microsoft.com/office/drawing/2014/main" id="{D69CC2AE-D791-47C9-9B03-E86F2321F2E3}"/>
                </a:ext>
              </a:extLst>
            </p:cNvPr>
            <p:cNvSpPr/>
            <p:nvPr/>
          </p:nvSpPr>
          <p:spPr>
            <a:xfrm>
              <a:off x="415957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04" name="Flowchart: Connector 503">
              <a:extLst>
                <a:ext uri="{FF2B5EF4-FFF2-40B4-BE49-F238E27FC236}">
                  <a16:creationId xmlns:a16="http://schemas.microsoft.com/office/drawing/2014/main" id="{541EC90C-ECBB-4C13-A554-34B2B5A7BA31}"/>
                </a:ext>
              </a:extLst>
            </p:cNvPr>
            <p:cNvSpPr/>
            <p:nvPr/>
          </p:nvSpPr>
          <p:spPr>
            <a:xfrm>
              <a:off x="4447249"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05" name="Flowchart: Connector 504">
              <a:extLst>
                <a:ext uri="{FF2B5EF4-FFF2-40B4-BE49-F238E27FC236}">
                  <a16:creationId xmlns:a16="http://schemas.microsoft.com/office/drawing/2014/main" id="{89A49B4A-827D-463E-AE83-1EA5EB9BB053}"/>
                </a:ext>
              </a:extLst>
            </p:cNvPr>
            <p:cNvSpPr/>
            <p:nvPr/>
          </p:nvSpPr>
          <p:spPr>
            <a:xfrm>
              <a:off x="4736584"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06" name="Flowchart: Connector 505">
              <a:extLst>
                <a:ext uri="{FF2B5EF4-FFF2-40B4-BE49-F238E27FC236}">
                  <a16:creationId xmlns:a16="http://schemas.microsoft.com/office/drawing/2014/main" id="{F135F088-7B6C-4BF5-AF5B-96301D0E7193}"/>
                </a:ext>
              </a:extLst>
            </p:cNvPr>
            <p:cNvSpPr/>
            <p:nvPr/>
          </p:nvSpPr>
          <p:spPr>
            <a:xfrm>
              <a:off x="502594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507" name="Straight Connector 506">
              <a:extLst>
                <a:ext uri="{FF2B5EF4-FFF2-40B4-BE49-F238E27FC236}">
                  <a16:creationId xmlns:a16="http://schemas.microsoft.com/office/drawing/2014/main" id="{E7C4692D-5635-4CD4-BF45-4034D1003899}"/>
                </a:ext>
              </a:extLst>
            </p:cNvPr>
            <p:cNvCxnSpPr>
              <a:stCxn id="500" idx="6"/>
              <a:endCxn id="501" idx="2"/>
            </p:cNvCxnSpPr>
            <p:nvPr/>
          </p:nvCxnSpPr>
          <p:spPr>
            <a:xfrm>
              <a:off x="3516643"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8" name="Straight Connector 507">
              <a:extLst>
                <a:ext uri="{FF2B5EF4-FFF2-40B4-BE49-F238E27FC236}">
                  <a16:creationId xmlns:a16="http://schemas.microsoft.com/office/drawing/2014/main" id="{3E64A359-4B24-481F-8CC6-52C415A0389A}"/>
                </a:ext>
              </a:extLst>
            </p:cNvPr>
            <p:cNvCxnSpPr>
              <a:stCxn id="499" idx="6"/>
              <a:endCxn id="500" idx="2"/>
            </p:cNvCxnSpPr>
            <p:nvPr/>
          </p:nvCxnSpPr>
          <p:spPr>
            <a:xfrm>
              <a:off x="3228970"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9" name="Straight Connector 508">
              <a:extLst>
                <a:ext uri="{FF2B5EF4-FFF2-40B4-BE49-F238E27FC236}">
                  <a16:creationId xmlns:a16="http://schemas.microsoft.com/office/drawing/2014/main" id="{D5CA8370-C898-4C62-A3E5-877D00D1ABC0}"/>
                </a:ext>
              </a:extLst>
            </p:cNvPr>
            <p:cNvCxnSpPr>
              <a:stCxn id="501" idx="6"/>
              <a:endCxn id="502" idx="2"/>
            </p:cNvCxnSpPr>
            <p:nvPr/>
          </p:nvCxnSpPr>
          <p:spPr>
            <a:xfrm>
              <a:off x="3804316" y="1743075"/>
              <a:ext cx="65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0" name="Straight Connector 509">
              <a:extLst>
                <a:ext uri="{FF2B5EF4-FFF2-40B4-BE49-F238E27FC236}">
                  <a16:creationId xmlns:a16="http://schemas.microsoft.com/office/drawing/2014/main" id="{F8B0E0E8-1836-4EC8-B7BF-237F1809862A}"/>
                </a:ext>
              </a:extLst>
            </p:cNvPr>
            <p:cNvCxnSpPr>
              <a:stCxn id="502" idx="6"/>
              <a:endCxn id="503" idx="2"/>
            </p:cNvCxnSpPr>
            <p:nvPr/>
          </p:nvCxnSpPr>
          <p:spPr>
            <a:xfrm>
              <a:off x="4098820"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D22BCE6D-EFFA-483A-81DE-79E396EEFC7E}"/>
                </a:ext>
              </a:extLst>
            </p:cNvPr>
            <p:cNvCxnSpPr>
              <a:stCxn id="503" idx="6"/>
              <a:endCxn id="504" idx="2"/>
            </p:cNvCxnSpPr>
            <p:nvPr/>
          </p:nvCxnSpPr>
          <p:spPr>
            <a:xfrm>
              <a:off x="4388176"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661CEC9A-2D97-487F-B047-A08BE1EB848D}"/>
                </a:ext>
              </a:extLst>
            </p:cNvPr>
            <p:cNvCxnSpPr>
              <a:stCxn id="504" idx="6"/>
              <a:endCxn id="505" idx="2"/>
            </p:cNvCxnSpPr>
            <p:nvPr/>
          </p:nvCxnSpPr>
          <p:spPr>
            <a:xfrm>
              <a:off x="4675849" y="1743075"/>
              <a:ext cx="60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3" name="Straight Connector 512">
              <a:extLst>
                <a:ext uri="{FF2B5EF4-FFF2-40B4-BE49-F238E27FC236}">
                  <a16:creationId xmlns:a16="http://schemas.microsoft.com/office/drawing/2014/main" id="{8DB8AF0D-7A52-433E-AD34-0F82388E69C4}"/>
                </a:ext>
              </a:extLst>
            </p:cNvPr>
            <p:cNvCxnSpPr>
              <a:stCxn id="505" idx="6"/>
              <a:endCxn id="506" idx="2"/>
            </p:cNvCxnSpPr>
            <p:nvPr/>
          </p:nvCxnSpPr>
          <p:spPr>
            <a:xfrm>
              <a:off x="4965184"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4" name="Flowchart: Connector 483">
            <a:extLst>
              <a:ext uri="{FF2B5EF4-FFF2-40B4-BE49-F238E27FC236}">
                <a16:creationId xmlns:a16="http://schemas.microsoft.com/office/drawing/2014/main" id="{D4C1F3A1-2588-41C0-B449-C36172F78F80}"/>
              </a:ext>
            </a:extLst>
          </p:cNvPr>
          <p:cNvSpPr/>
          <p:nvPr/>
        </p:nvSpPr>
        <p:spPr>
          <a:xfrm>
            <a:off x="2636214" y="4266426"/>
            <a:ext cx="171450" cy="17145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85" name="Flowchart: Connector 484">
            <a:extLst>
              <a:ext uri="{FF2B5EF4-FFF2-40B4-BE49-F238E27FC236}">
                <a16:creationId xmlns:a16="http://schemas.microsoft.com/office/drawing/2014/main" id="{1EEF44BD-AF7C-46F7-8A8A-75422E891B5A}"/>
              </a:ext>
            </a:extLst>
          </p:cNvPr>
          <p:cNvSpPr/>
          <p:nvPr/>
        </p:nvSpPr>
        <p:spPr>
          <a:xfrm>
            <a:off x="2851969" y="4266426"/>
            <a:ext cx="171450" cy="17145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86" name="Flowchart: Connector 485">
            <a:extLst>
              <a:ext uri="{FF2B5EF4-FFF2-40B4-BE49-F238E27FC236}">
                <a16:creationId xmlns:a16="http://schemas.microsoft.com/office/drawing/2014/main" id="{FA4D9329-25FA-4202-91CD-CF8E29738E15}"/>
              </a:ext>
            </a:extLst>
          </p:cNvPr>
          <p:cNvSpPr/>
          <p:nvPr/>
        </p:nvSpPr>
        <p:spPr>
          <a:xfrm>
            <a:off x="3067723" y="4266426"/>
            <a:ext cx="171450" cy="17145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87" name="Flowchart: Connector 486">
            <a:extLst>
              <a:ext uri="{FF2B5EF4-FFF2-40B4-BE49-F238E27FC236}">
                <a16:creationId xmlns:a16="http://schemas.microsoft.com/office/drawing/2014/main" id="{DCE1D3C5-F7CF-4334-BD03-E92FD60BE779}"/>
              </a:ext>
            </a:extLst>
          </p:cNvPr>
          <p:cNvSpPr/>
          <p:nvPr/>
        </p:nvSpPr>
        <p:spPr>
          <a:xfrm>
            <a:off x="3288601" y="4266426"/>
            <a:ext cx="171450" cy="17145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88" name="Flowchart: Connector 487">
            <a:extLst>
              <a:ext uri="{FF2B5EF4-FFF2-40B4-BE49-F238E27FC236}">
                <a16:creationId xmlns:a16="http://schemas.microsoft.com/office/drawing/2014/main" id="{49C83DDB-7B1E-4322-8EA3-651AA10893C7}"/>
              </a:ext>
            </a:extLst>
          </p:cNvPr>
          <p:cNvSpPr/>
          <p:nvPr/>
        </p:nvSpPr>
        <p:spPr>
          <a:xfrm>
            <a:off x="3505618" y="4266426"/>
            <a:ext cx="171450" cy="17145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89" name="Flowchart: Connector 488">
            <a:extLst>
              <a:ext uri="{FF2B5EF4-FFF2-40B4-BE49-F238E27FC236}">
                <a16:creationId xmlns:a16="http://schemas.microsoft.com/office/drawing/2014/main" id="{61548120-BB16-409E-B6AA-B21CC8149BAE}"/>
              </a:ext>
            </a:extLst>
          </p:cNvPr>
          <p:cNvSpPr/>
          <p:nvPr/>
        </p:nvSpPr>
        <p:spPr>
          <a:xfrm>
            <a:off x="3721373" y="4266426"/>
            <a:ext cx="171450" cy="17145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90" name="Flowchart: Connector 489">
            <a:extLst>
              <a:ext uri="{FF2B5EF4-FFF2-40B4-BE49-F238E27FC236}">
                <a16:creationId xmlns:a16="http://schemas.microsoft.com/office/drawing/2014/main" id="{3C1BA8CB-AACF-4FC4-9DB8-7305434E2C78}"/>
              </a:ext>
            </a:extLst>
          </p:cNvPr>
          <p:cNvSpPr/>
          <p:nvPr/>
        </p:nvSpPr>
        <p:spPr>
          <a:xfrm>
            <a:off x="3938374" y="4266426"/>
            <a:ext cx="171450" cy="171450"/>
          </a:xfrm>
          <a:prstGeom prst="flowChartConnector">
            <a:avLst/>
          </a:prstGeom>
          <a:solidFill>
            <a:srgbClr val="FFFF00"/>
          </a:solidFill>
          <a:ln w="127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91" name="Flowchart: Connector 490">
            <a:extLst>
              <a:ext uri="{FF2B5EF4-FFF2-40B4-BE49-F238E27FC236}">
                <a16:creationId xmlns:a16="http://schemas.microsoft.com/office/drawing/2014/main" id="{28836C50-420F-4A42-8108-6095DF70A658}"/>
              </a:ext>
            </a:extLst>
          </p:cNvPr>
          <p:cNvSpPr/>
          <p:nvPr/>
        </p:nvSpPr>
        <p:spPr>
          <a:xfrm>
            <a:off x="4155391" y="4266426"/>
            <a:ext cx="171450" cy="17145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492" name="Straight Connector 491">
            <a:extLst>
              <a:ext uri="{FF2B5EF4-FFF2-40B4-BE49-F238E27FC236}">
                <a16:creationId xmlns:a16="http://schemas.microsoft.com/office/drawing/2014/main" id="{4F9BDDFD-A099-4AFA-A0BF-E4B420481A01}"/>
              </a:ext>
            </a:extLst>
          </p:cNvPr>
          <p:cNvCxnSpPr>
            <a:stCxn id="485" idx="6"/>
            <a:endCxn id="486" idx="2"/>
          </p:cNvCxnSpPr>
          <p:nvPr/>
        </p:nvCxnSpPr>
        <p:spPr>
          <a:xfrm>
            <a:off x="3023419" y="4352151"/>
            <a:ext cx="44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3" name="Straight Connector 492">
            <a:extLst>
              <a:ext uri="{FF2B5EF4-FFF2-40B4-BE49-F238E27FC236}">
                <a16:creationId xmlns:a16="http://schemas.microsoft.com/office/drawing/2014/main" id="{935AFA6E-A002-4808-BDB7-0662F5F09287}"/>
              </a:ext>
            </a:extLst>
          </p:cNvPr>
          <p:cNvCxnSpPr>
            <a:stCxn id="484" idx="6"/>
            <a:endCxn id="485" idx="2"/>
          </p:cNvCxnSpPr>
          <p:nvPr/>
        </p:nvCxnSpPr>
        <p:spPr>
          <a:xfrm>
            <a:off x="2807664" y="4352151"/>
            <a:ext cx="44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4" name="Straight Connector 493">
            <a:extLst>
              <a:ext uri="{FF2B5EF4-FFF2-40B4-BE49-F238E27FC236}">
                <a16:creationId xmlns:a16="http://schemas.microsoft.com/office/drawing/2014/main" id="{19A03A97-8ADF-4018-B712-AB4FE4315B75}"/>
              </a:ext>
            </a:extLst>
          </p:cNvPr>
          <p:cNvCxnSpPr>
            <a:stCxn id="486" idx="6"/>
            <a:endCxn id="487" idx="2"/>
          </p:cNvCxnSpPr>
          <p:nvPr/>
        </p:nvCxnSpPr>
        <p:spPr>
          <a:xfrm>
            <a:off x="3239173" y="4352151"/>
            <a:ext cx="494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a:extLst>
              <a:ext uri="{FF2B5EF4-FFF2-40B4-BE49-F238E27FC236}">
                <a16:creationId xmlns:a16="http://schemas.microsoft.com/office/drawing/2014/main" id="{E702C290-E9ED-4B91-A5E9-1456461C249D}"/>
              </a:ext>
            </a:extLst>
          </p:cNvPr>
          <p:cNvCxnSpPr>
            <a:stCxn id="487" idx="6"/>
            <a:endCxn id="488" idx="2"/>
          </p:cNvCxnSpPr>
          <p:nvPr/>
        </p:nvCxnSpPr>
        <p:spPr>
          <a:xfrm>
            <a:off x="3460051" y="4352151"/>
            <a:ext cx="455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6" name="Straight Connector 495">
            <a:extLst>
              <a:ext uri="{FF2B5EF4-FFF2-40B4-BE49-F238E27FC236}">
                <a16:creationId xmlns:a16="http://schemas.microsoft.com/office/drawing/2014/main" id="{26393417-626D-4398-886F-09E8E07C34A1}"/>
              </a:ext>
            </a:extLst>
          </p:cNvPr>
          <p:cNvCxnSpPr>
            <a:stCxn id="488" idx="6"/>
            <a:endCxn id="489" idx="2"/>
          </p:cNvCxnSpPr>
          <p:nvPr/>
        </p:nvCxnSpPr>
        <p:spPr>
          <a:xfrm>
            <a:off x="3677068" y="4352151"/>
            <a:ext cx="443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7" name="Straight Connector 496">
            <a:extLst>
              <a:ext uri="{FF2B5EF4-FFF2-40B4-BE49-F238E27FC236}">
                <a16:creationId xmlns:a16="http://schemas.microsoft.com/office/drawing/2014/main" id="{0C2AC0B1-1E5C-408C-A892-4CF4C6FDCA85}"/>
              </a:ext>
            </a:extLst>
          </p:cNvPr>
          <p:cNvCxnSpPr>
            <a:stCxn id="489" idx="6"/>
            <a:endCxn id="490" idx="2"/>
          </p:cNvCxnSpPr>
          <p:nvPr/>
        </p:nvCxnSpPr>
        <p:spPr>
          <a:xfrm>
            <a:off x="3892823" y="4352151"/>
            <a:ext cx="455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8" name="Straight Connector 497">
            <a:extLst>
              <a:ext uri="{FF2B5EF4-FFF2-40B4-BE49-F238E27FC236}">
                <a16:creationId xmlns:a16="http://schemas.microsoft.com/office/drawing/2014/main" id="{96BD8AD7-2C8B-4A99-80D6-3F1FE85A6B3E}"/>
              </a:ext>
            </a:extLst>
          </p:cNvPr>
          <p:cNvCxnSpPr>
            <a:stCxn id="490" idx="6"/>
            <a:endCxn id="491" idx="2"/>
          </p:cNvCxnSpPr>
          <p:nvPr/>
        </p:nvCxnSpPr>
        <p:spPr>
          <a:xfrm>
            <a:off x="4109824" y="4352151"/>
            <a:ext cx="455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6" name="Straight Connector 475">
            <a:extLst>
              <a:ext uri="{FF2B5EF4-FFF2-40B4-BE49-F238E27FC236}">
                <a16:creationId xmlns:a16="http://schemas.microsoft.com/office/drawing/2014/main" id="{9767FB05-226A-4C4A-81E0-975DBFF49636}"/>
              </a:ext>
            </a:extLst>
          </p:cNvPr>
          <p:cNvCxnSpPr>
            <a:stCxn id="484" idx="0"/>
            <a:endCxn id="499" idx="4"/>
          </p:cNvCxnSpPr>
          <p:nvPr/>
        </p:nvCxnSpPr>
        <p:spPr>
          <a:xfrm flipV="1">
            <a:off x="2721939" y="4224835"/>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7" name="Straight Connector 476">
            <a:extLst>
              <a:ext uri="{FF2B5EF4-FFF2-40B4-BE49-F238E27FC236}">
                <a16:creationId xmlns:a16="http://schemas.microsoft.com/office/drawing/2014/main" id="{2F5848E6-98AD-491C-9121-DD824F24090F}"/>
              </a:ext>
            </a:extLst>
          </p:cNvPr>
          <p:cNvCxnSpPr>
            <a:stCxn id="485" idx="0"/>
            <a:endCxn id="500" idx="4"/>
          </p:cNvCxnSpPr>
          <p:nvPr/>
        </p:nvCxnSpPr>
        <p:spPr>
          <a:xfrm flipV="1">
            <a:off x="2937694" y="4224835"/>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8" name="Straight Connector 477">
            <a:extLst>
              <a:ext uri="{FF2B5EF4-FFF2-40B4-BE49-F238E27FC236}">
                <a16:creationId xmlns:a16="http://schemas.microsoft.com/office/drawing/2014/main" id="{C83A8CD0-36C5-48DB-853D-FFB58A0459D6}"/>
              </a:ext>
            </a:extLst>
          </p:cNvPr>
          <p:cNvCxnSpPr>
            <a:stCxn id="486" idx="0"/>
            <a:endCxn id="501" idx="4"/>
          </p:cNvCxnSpPr>
          <p:nvPr/>
        </p:nvCxnSpPr>
        <p:spPr>
          <a:xfrm flipV="1">
            <a:off x="3153448" y="4224835"/>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9" name="Straight Connector 478">
            <a:extLst>
              <a:ext uri="{FF2B5EF4-FFF2-40B4-BE49-F238E27FC236}">
                <a16:creationId xmlns:a16="http://schemas.microsoft.com/office/drawing/2014/main" id="{1F8D5F7C-93D7-4B2E-BC13-27FB9DF48A9B}"/>
              </a:ext>
            </a:extLst>
          </p:cNvPr>
          <p:cNvCxnSpPr>
            <a:stCxn id="487" idx="0"/>
            <a:endCxn id="502" idx="4"/>
          </p:cNvCxnSpPr>
          <p:nvPr/>
        </p:nvCxnSpPr>
        <p:spPr>
          <a:xfrm flipV="1">
            <a:off x="3374326" y="4224835"/>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a:extLst>
              <a:ext uri="{FF2B5EF4-FFF2-40B4-BE49-F238E27FC236}">
                <a16:creationId xmlns:a16="http://schemas.microsoft.com/office/drawing/2014/main" id="{D56D6C8E-F416-421C-9C94-A894733A2584}"/>
              </a:ext>
            </a:extLst>
          </p:cNvPr>
          <p:cNvCxnSpPr>
            <a:stCxn id="488" idx="0"/>
            <a:endCxn id="503" idx="4"/>
          </p:cNvCxnSpPr>
          <p:nvPr/>
        </p:nvCxnSpPr>
        <p:spPr>
          <a:xfrm flipV="1">
            <a:off x="3591343" y="4224835"/>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a:extLst>
              <a:ext uri="{FF2B5EF4-FFF2-40B4-BE49-F238E27FC236}">
                <a16:creationId xmlns:a16="http://schemas.microsoft.com/office/drawing/2014/main" id="{DA09ACC0-9970-4761-BC0A-2ECB6A40A2FF}"/>
              </a:ext>
            </a:extLst>
          </p:cNvPr>
          <p:cNvCxnSpPr>
            <a:stCxn id="489" idx="0"/>
            <a:endCxn id="504" idx="4"/>
          </p:cNvCxnSpPr>
          <p:nvPr/>
        </p:nvCxnSpPr>
        <p:spPr>
          <a:xfrm flipV="1">
            <a:off x="3807098" y="4224835"/>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a:extLst>
              <a:ext uri="{FF2B5EF4-FFF2-40B4-BE49-F238E27FC236}">
                <a16:creationId xmlns:a16="http://schemas.microsoft.com/office/drawing/2014/main" id="{B56C3BBD-994B-4827-9D41-EE3A84208ABA}"/>
              </a:ext>
            </a:extLst>
          </p:cNvPr>
          <p:cNvCxnSpPr>
            <a:stCxn id="490" idx="0"/>
            <a:endCxn id="505" idx="4"/>
          </p:cNvCxnSpPr>
          <p:nvPr/>
        </p:nvCxnSpPr>
        <p:spPr>
          <a:xfrm flipV="1">
            <a:off x="4024099" y="4224835"/>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a:extLst>
              <a:ext uri="{FF2B5EF4-FFF2-40B4-BE49-F238E27FC236}">
                <a16:creationId xmlns:a16="http://schemas.microsoft.com/office/drawing/2014/main" id="{90E2CF35-6E30-434A-B031-27877F445B83}"/>
              </a:ext>
            </a:extLst>
          </p:cNvPr>
          <p:cNvCxnSpPr>
            <a:stCxn id="491" idx="0"/>
            <a:endCxn id="506" idx="4"/>
          </p:cNvCxnSpPr>
          <p:nvPr/>
        </p:nvCxnSpPr>
        <p:spPr>
          <a:xfrm flipV="1">
            <a:off x="4241116" y="4224835"/>
            <a:ext cx="0" cy="41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a:extLst>
              <a:ext uri="{FF2B5EF4-FFF2-40B4-BE49-F238E27FC236}">
                <a16:creationId xmlns:a16="http://schemas.microsoft.com/office/drawing/2014/main" id="{46E4CC85-07BC-4F54-B3AD-E613497F5458}"/>
              </a:ext>
            </a:extLst>
          </p:cNvPr>
          <p:cNvCxnSpPr>
            <a:cxnSpLocks/>
            <a:stCxn id="499" idx="0"/>
            <a:endCxn id="524" idx="4"/>
          </p:cNvCxnSpPr>
          <p:nvPr/>
        </p:nvCxnSpPr>
        <p:spPr>
          <a:xfrm flipV="1">
            <a:off x="2721939" y="4011796"/>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a:extLst>
              <a:ext uri="{FF2B5EF4-FFF2-40B4-BE49-F238E27FC236}">
                <a16:creationId xmlns:a16="http://schemas.microsoft.com/office/drawing/2014/main" id="{5E5F849C-3E20-4F93-B1F3-1195FAC2FF3A}"/>
              </a:ext>
            </a:extLst>
          </p:cNvPr>
          <p:cNvCxnSpPr>
            <a:cxnSpLocks/>
            <a:stCxn id="500" idx="0"/>
            <a:endCxn id="525" idx="4"/>
          </p:cNvCxnSpPr>
          <p:nvPr/>
        </p:nvCxnSpPr>
        <p:spPr>
          <a:xfrm flipV="1">
            <a:off x="2937694" y="4011796"/>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8" name="Straight Connector 467">
            <a:extLst>
              <a:ext uri="{FF2B5EF4-FFF2-40B4-BE49-F238E27FC236}">
                <a16:creationId xmlns:a16="http://schemas.microsoft.com/office/drawing/2014/main" id="{81C2C9BF-7B69-4BB3-8B33-516FCDF2B9D3}"/>
              </a:ext>
            </a:extLst>
          </p:cNvPr>
          <p:cNvCxnSpPr>
            <a:cxnSpLocks/>
            <a:stCxn id="502" idx="0"/>
            <a:endCxn id="527" idx="4"/>
          </p:cNvCxnSpPr>
          <p:nvPr/>
        </p:nvCxnSpPr>
        <p:spPr>
          <a:xfrm flipV="1">
            <a:off x="3374326" y="4011796"/>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9" name="Straight Connector 468">
            <a:extLst>
              <a:ext uri="{FF2B5EF4-FFF2-40B4-BE49-F238E27FC236}">
                <a16:creationId xmlns:a16="http://schemas.microsoft.com/office/drawing/2014/main" id="{D5277BE7-BE90-46B5-ACEC-FE9E4CCB0756}"/>
              </a:ext>
            </a:extLst>
          </p:cNvPr>
          <p:cNvCxnSpPr>
            <a:cxnSpLocks/>
            <a:stCxn id="501" idx="0"/>
            <a:endCxn id="526" idx="4"/>
          </p:cNvCxnSpPr>
          <p:nvPr/>
        </p:nvCxnSpPr>
        <p:spPr>
          <a:xfrm flipV="1">
            <a:off x="3153448" y="4011796"/>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0" name="Straight Connector 469">
            <a:extLst>
              <a:ext uri="{FF2B5EF4-FFF2-40B4-BE49-F238E27FC236}">
                <a16:creationId xmlns:a16="http://schemas.microsoft.com/office/drawing/2014/main" id="{460C9F29-4521-48DA-88ED-A62D661CB9B6}"/>
              </a:ext>
            </a:extLst>
          </p:cNvPr>
          <p:cNvCxnSpPr>
            <a:stCxn id="503" idx="0"/>
            <a:endCxn id="528" idx="4"/>
          </p:cNvCxnSpPr>
          <p:nvPr/>
        </p:nvCxnSpPr>
        <p:spPr>
          <a:xfrm flipV="1">
            <a:off x="3591343" y="4011796"/>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1" name="Straight Connector 470">
            <a:extLst>
              <a:ext uri="{FF2B5EF4-FFF2-40B4-BE49-F238E27FC236}">
                <a16:creationId xmlns:a16="http://schemas.microsoft.com/office/drawing/2014/main" id="{A1602B54-5D1B-4E05-8909-67FBE6F12488}"/>
              </a:ext>
            </a:extLst>
          </p:cNvPr>
          <p:cNvCxnSpPr>
            <a:cxnSpLocks/>
            <a:stCxn id="504" idx="0"/>
            <a:endCxn id="529" idx="4"/>
          </p:cNvCxnSpPr>
          <p:nvPr/>
        </p:nvCxnSpPr>
        <p:spPr>
          <a:xfrm flipV="1">
            <a:off x="3807098" y="4011796"/>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2" name="Straight Connector 471">
            <a:extLst>
              <a:ext uri="{FF2B5EF4-FFF2-40B4-BE49-F238E27FC236}">
                <a16:creationId xmlns:a16="http://schemas.microsoft.com/office/drawing/2014/main" id="{D0F8832B-D6F2-4F11-82E0-C685CA8B3C8F}"/>
              </a:ext>
            </a:extLst>
          </p:cNvPr>
          <p:cNvCxnSpPr>
            <a:cxnSpLocks/>
            <a:stCxn id="505" idx="0"/>
            <a:endCxn id="530" idx="4"/>
          </p:cNvCxnSpPr>
          <p:nvPr/>
        </p:nvCxnSpPr>
        <p:spPr>
          <a:xfrm flipV="1">
            <a:off x="4024099" y="4011796"/>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3" name="Straight Connector 472">
            <a:extLst>
              <a:ext uri="{FF2B5EF4-FFF2-40B4-BE49-F238E27FC236}">
                <a16:creationId xmlns:a16="http://schemas.microsoft.com/office/drawing/2014/main" id="{0AC06C3B-DC40-40FA-A5B1-2ABE4EF58172}"/>
              </a:ext>
            </a:extLst>
          </p:cNvPr>
          <p:cNvCxnSpPr>
            <a:cxnSpLocks/>
            <a:stCxn id="506" idx="0"/>
            <a:endCxn id="531" idx="4"/>
          </p:cNvCxnSpPr>
          <p:nvPr/>
        </p:nvCxnSpPr>
        <p:spPr>
          <a:xfrm flipV="1">
            <a:off x="4241116" y="4011796"/>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a:extLst>
              <a:ext uri="{FF2B5EF4-FFF2-40B4-BE49-F238E27FC236}">
                <a16:creationId xmlns:a16="http://schemas.microsoft.com/office/drawing/2014/main" id="{84D9865F-8E28-4F78-895F-0131E1A62749}"/>
              </a:ext>
            </a:extLst>
          </p:cNvPr>
          <p:cNvCxnSpPr>
            <a:stCxn id="539" idx="0"/>
            <a:endCxn id="574" idx="4"/>
          </p:cNvCxnSpPr>
          <p:nvPr/>
        </p:nvCxnSpPr>
        <p:spPr>
          <a:xfrm flipV="1">
            <a:off x="2721939" y="3590172"/>
            <a:ext cx="0" cy="37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a:extLst>
              <a:ext uri="{FF2B5EF4-FFF2-40B4-BE49-F238E27FC236}">
                <a16:creationId xmlns:a16="http://schemas.microsoft.com/office/drawing/2014/main" id="{98CFAB1A-7A91-4A84-877C-D8E3D9BF9C86}"/>
              </a:ext>
            </a:extLst>
          </p:cNvPr>
          <p:cNvCxnSpPr>
            <a:stCxn id="540" idx="0"/>
            <a:endCxn id="575" idx="4"/>
          </p:cNvCxnSpPr>
          <p:nvPr/>
        </p:nvCxnSpPr>
        <p:spPr>
          <a:xfrm flipV="1">
            <a:off x="2937694" y="3590172"/>
            <a:ext cx="0" cy="37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a:extLst>
              <a:ext uri="{FF2B5EF4-FFF2-40B4-BE49-F238E27FC236}">
                <a16:creationId xmlns:a16="http://schemas.microsoft.com/office/drawing/2014/main" id="{28C0FD57-61CB-41D6-873A-326DCA0AF525}"/>
              </a:ext>
            </a:extLst>
          </p:cNvPr>
          <p:cNvCxnSpPr>
            <a:stCxn id="541" idx="0"/>
            <a:endCxn id="576" idx="4"/>
          </p:cNvCxnSpPr>
          <p:nvPr/>
        </p:nvCxnSpPr>
        <p:spPr>
          <a:xfrm flipV="1">
            <a:off x="3153448" y="3590172"/>
            <a:ext cx="0" cy="37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a:extLst>
              <a:ext uri="{FF2B5EF4-FFF2-40B4-BE49-F238E27FC236}">
                <a16:creationId xmlns:a16="http://schemas.microsoft.com/office/drawing/2014/main" id="{560A8D70-EA94-44F7-B181-CDDDFD95111C}"/>
              </a:ext>
            </a:extLst>
          </p:cNvPr>
          <p:cNvCxnSpPr>
            <a:stCxn id="542" idx="0"/>
            <a:endCxn id="577" idx="4"/>
          </p:cNvCxnSpPr>
          <p:nvPr/>
        </p:nvCxnSpPr>
        <p:spPr>
          <a:xfrm flipV="1">
            <a:off x="3374326" y="3590172"/>
            <a:ext cx="0" cy="37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a:extLst>
              <a:ext uri="{FF2B5EF4-FFF2-40B4-BE49-F238E27FC236}">
                <a16:creationId xmlns:a16="http://schemas.microsoft.com/office/drawing/2014/main" id="{3C5DBBCE-4420-497C-9A17-09D203E0AFD9}"/>
              </a:ext>
            </a:extLst>
          </p:cNvPr>
          <p:cNvCxnSpPr>
            <a:stCxn id="543" idx="0"/>
            <a:endCxn id="578" idx="4"/>
          </p:cNvCxnSpPr>
          <p:nvPr/>
        </p:nvCxnSpPr>
        <p:spPr>
          <a:xfrm flipV="1">
            <a:off x="3591343" y="3590172"/>
            <a:ext cx="0" cy="37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a:extLst>
              <a:ext uri="{FF2B5EF4-FFF2-40B4-BE49-F238E27FC236}">
                <a16:creationId xmlns:a16="http://schemas.microsoft.com/office/drawing/2014/main" id="{60D4F4AF-A893-4404-BCF4-4893EFA11662}"/>
              </a:ext>
            </a:extLst>
          </p:cNvPr>
          <p:cNvCxnSpPr>
            <a:stCxn id="544" idx="0"/>
            <a:endCxn id="579" idx="4"/>
          </p:cNvCxnSpPr>
          <p:nvPr/>
        </p:nvCxnSpPr>
        <p:spPr>
          <a:xfrm flipV="1">
            <a:off x="3807098" y="3590172"/>
            <a:ext cx="0" cy="37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a:extLst>
              <a:ext uri="{FF2B5EF4-FFF2-40B4-BE49-F238E27FC236}">
                <a16:creationId xmlns:a16="http://schemas.microsoft.com/office/drawing/2014/main" id="{4BC2C670-F95E-446E-9E1F-E8A32FCE22E4}"/>
              </a:ext>
            </a:extLst>
          </p:cNvPr>
          <p:cNvCxnSpPr>
            <a:stCxn id="545" idx="0"/>
            <a:endCxn id="580" idx="4"/>
          </p:cNvCxnSpPr>
          <p:nvPr/>
        </p:nvCxnSpPr>
        <p:spPr>
          <a:xfrm flipV="1">
            <a:off x="4024099" y="3590172"/>
            <a:ext cx="0" cy="37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a:extLst>
              <a:ext uri="{FF2B5EF4-FFF2-40B4-BE49-F238E27FC236}">
                <a16:creationId xmlns:a16="http://schemas.microsoft.com/office/drawing/2014/main" id="{C0C7F1CD-4D75-47F3-A242-A7B7CA41D8C9}"/>
              </a:ext>
            </a:extLst>
          </p:cNvPr>
          <p:cNvCxnSpPr>
            <a:stCxn id="546" idx="0"/>
            <a:endCxn id="581" idx="4"/>
          </p:cNvCxnSpPr>
          <p:nvPr/>
        </p:nvCxnSpPr>
        <p:spPr>
          <a:xfrm flipV="1">
            <a:off x="4241116" y="3590172"/>
            <a:ext cx="0" cy="37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08E8E7DE-6D9F-4CA6-BA8A-3B93D83FC866}"/>
              </a:ext>
            </a:extLst>
          </p:cNvPr>
          <p:cNvCxnSpPr>
            <a:stCxn id="629" idx="0"/>
            <a:endCxn id="674" idx="4"/>
          </p:cNvCxnSpPr>
          <p:nvPr/>
        </p:nvCxnSpPr>
        <p:spPr>
          <a:xfrm flipV="1">
            <a:off x="2721939" y="2738011"/>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958B108B-5FD9-4C39-87EE-D12885586B2D}"/>
              </a:ext>
            </a:extLst>
          </p:cNvPr>
          <p:cNvCxnSpPr>
            <a:stCxn id="630" idx="0"/>
            <a:endCxn id="675" idx="4"/>
          </p:cNvCxnSpPr>
          <p:nvPr/>
        </p:nvCxnSpPr>
        <p:spPr>
          <a:xfrm flipV="1">
            <a:off x="2937694" y="2738011"/>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E3C85AB1-1142-49D4-9BC2-A97EA56E0661}"/>
              </a:ext>
            </a:extLst>
          </p:cNvPr>
          <p:cNvCxnSpPr>
            <a:stCxn id="631" idx="0"/>
            <a:endCxn id="676" idx="4"/>
          </p:cNvCxnSpPr>
          <p:nvPr/>
        </p:nvCxnSpPr>
        <p:spPr>
          <a:xfrm flipV="1">
            <a:off x="3153448" y="2738011"/>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42B6F3FB-0750-4F13-B8DC-5E48FBB51DEA}"/>
              </a:ext>
            </a:extLst>
          </p:cNvPr>
          <p:cNvCxnSpPr>
            <a:stCxn id="632" idx="0"/>
            <a:endCxn id="677" idx="4"/>
          </p:cNvCxnSpPr>
          <p:nvPr/>
        </p:nvCxnSpPr>
        <p:spPr>
          <a:xfrm flipV="1">
            <a:off x="3374326" y="2738011"/>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AB589AAB-6E9C-482D-86A8-D809AA265A59}"/>
              </a:ext>
            </a:extLst>
          </p:cNvPr>
          <p:cNvCxnSpPr>
            <a:stCxn id="633" idx="0"/>
            <a:endCxn id="678" idx="4"/>
          </p:cNvCxnSpPr>
          <p:nvPr/>
        </p:nvCxnSpPr>
        <p:spPr>
          <a:xfrm flipV="1">
            <a:off x="3591343" y="2738011"/>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77F9CAD7-C8C0-4FC6-BE54-60E21AF14360}"/>
              </a:ext>
            </a:extLst>
          </p:cNvPr>
          <p:cNvCxnSpPr>
            <a:stCxn id="634" idx="0"/>
            <a:endCxn id="679" idx="4"/>
          </p:cNvCxnSpPr>
          <p:nvPr/>
        </p:nvCxnSpPr>
        <p:spPr>
          <a:xfrm flipV="1">
            <a:off x="3807098" y="2738011"/>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7565A663-A02F-4455-AAF7-1F58BDD4A02B}"/>
              </a:ext>
            </a:extLst>
          </p:cNvPr>
          <p:cNvCxnSpPr>
            <a:stCxn id="635" idx="0"/>
            <a:endCxn id="680" idx="4"/>
          </p:cNvCxnSpPr>
          <p:nvPr/>
        </p:nvCxnSpPr>
        <p:spPr>
          <a:xfrm flipV="1">
            <a:off x="4024099" y="2738011"/>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12E000CF-3318-4F31-8892-A20ACB27FC1B}"/>
              </a:ext>
            </a:extLst>
          </p:cNvPr>
          <p:cNvCxnSpPr>
            <a:stCxn id="636" idx="0"/>
            <a:endCxn id="681" idx="4"/>
          </p:cNvCxnSpPr>
          <p:nvPr/>
        </p:nvCxnSpPr>
        <p:spPr>
          <a:xfrm flipV="1">
            <a:off x="4241116" y="2738011"/>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5" name="Group 254">
            <a:extLst>
              <a:ext uri="{FF2B5EF4-FFF2-40B4-BE49-F238E27FC236}">
                <a16:creationId xmlns:a16="http://schemas.microsoft.com/office/drawing/2014/main" id="{051C7AAB-DBF8-4CAF-914E-C659DBC6C991}"/>
              </a:ext>
            </a:extLst>
          </p:cNvPr>
          <p:cNvGrpSpPr/>
          <p:nvPr/>
        </p:nvGrpSpPr>
        <p:grpSpPr>
          <a:xfrm>
            <a:off x="2636214" y="4479465"/>
            <a:ext cx="1690627" cy="1658275"/>
            <a:chOff x="3000370" y="843915"/>
            <a:chExt cx="2254170" cy="2211033"/>
          </a:xfrm>
        </p:grpSpPr>
        <p:grpSp>
          <p:nvGrpSpPr>
            <p:cNvPr id="264" name="Group 263">
              <a:extLst>
                <a:ext uri="{FF2B5EF4-FFF2-40B4-BE49-F238E27FC236}">
                  <a16:creationId xmlns:a16="http://schemas.microsoft.com/office/drawing/2014/main" id="{A710DE57-2672-4E00-B0BB-68ECAC70EB41}"/>
                </a:ext>
              </a:extLst>
            </p:cNvPr>
            <p:cNvGrpSpPr/>
            <p:nvPr/>
          </p:nvGrpSpPr>
          <p:grpSpPr>
            <a:xfrm>
              <a:off x="3000370" y="843915"/>
              <a:ext cx="2254170" cy="1080761"/>
              <a:chOff x="3000370" y="843915"/>
              <a:chExt cx="2254170" cy="1080761"/>
            </a:xfrm>
          </p:grpSpPr>
          <p:grpSp>
            <p:nvGrpSpPr>
              <p:cNvPr id="364" name="Group 363">
                <a:extLst>
                  <a:ext uri="{FF2B5EF4-FFF2-40B4-BE49-F238E27FC236}">
                    <a16:creationId xmlns:a16="http://schemas.microsoft.com/office/drawing/2014/main" id="{A5167CE9-0E75-43F2-81AE-8DBE4C71C85C}"/>
                  </a:ext>
                </a:extLst>
              </p:cNvPr>
              <p:cNvGrpSpPr/>
              <p:nvPr/>
            </p:nvGrpSpPr>
            <p:grpSpPr>
              <a:xfrm>
                <a:off x="3000370" y="843915"/>
                <a:ext cx="2254170" cy="512654"/>
                <a:chOff x="3000370" y="1628775"/>
                <a:chExt cx="2254170" cy="512654"/>
              </a:xfrm>
            </p:grpSpPr>
            <p:grpSp>
              <p:nvGrpSpPr>
                <p:cNvPr id="414" name="Group 413">
                  <a:extLst>
                    <a:ext uri="{FF2B5EF4-FFF2-40B4-BE49-F238E27FC236}">
                      <a16:creationId xmlns:a16="http://schemas.microsoft.com/office/drawing/2014/main" id="{25BC0B2D-C2CD-4D6A-9B4D-C078858F5BFE}"/>
                    </a:ext>
                  </a:extLst>
                </p:cNvPr>
                <p:cNvGrpSpPr/>
                <p:nvPr/>
              </p:nvGrpSpPr>
              <p:grpSpPr>
                <a:xfrm>
                  <a:off x="3000370" y="1628775"/>
                  <a:ext cx="2254170" cy="228600"/>
                  <a:chOff x="3000370" y="1628775"/>
                  <a:chExt cx="2254170" cy="228600"/>
                </a:xfrm>
              </p:grpSpPr>
              <p:sp>
                <p:nvSpPr>
                  <p:cNvPr id="439" name="Flowchart: Connector 438">
                    <a:extLst>
                      <a:ext uri="{FF2B5EF4-FFF2-40B4-BE49-F238E27FC236}">
                        <a16:creationId xmlns:a16="http://schemas.microsoft.com/office/drawing/2014/main" id="{CF1162CC-4449-4A5A-8DBC-4B8A68ECF5CB}"/>
                      </a:ext>
                    </a:extLst>
                  </p:cNvPr>
                  <p:cNvSpPr/>
                  <p:nvPr/>
                </p:nvSpPr>
                <p:spPr>
                  <a:xfrm>
                    <a:off x="300037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40" name="Flowchart: Connector 439">
                    <a:extLst>
                      <a:ext uri="{FF2B5EF4-FFF2-40B4-BE49-F238E27FC236}">
                        <a16:creationId xmlns:a16="http://schemas.microsoft.com/office/drawing/2014/main" id="{575AD484-E8DA-44B2-9465-927AB1EC90D5}"/>
                      </a:ext>
                    </a:extLst>
                  </p:cNvPr>
                  <p:cNvSpPr/>
                  <p:nvPr/>
                </p:nvSpPr>
                <p:spPr>
                  <a:xfrm>
                    <a:off x="3288043"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41" name="Flowchart: Connector 440">
                    <a:extLst>
                      <a:ext uri="{FF2B5EF4-FFF2-40B4-BE49-F238E27FC236}">
                        <a16:creationId xmlns:a16="http://schemas.microsoft.com/office/drawing/2014/main" id="{6110707E-B394-4D48-A757-4B4CC1FF35E2}"/>
                      </a:ext>
                    </a:extLst>
                  </p:cNvPr>
                  <p:cNvSpPr/>
                  <p:nvPr/>
                </p:nvSpPr>
                <p:spPr>
                  <a:xfrm>
                    <a:off x="357571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42" name="Flowchart: Connector 441">
                    <a:extLst>
                      <a:ext uri="{FF2B5EF4-FFF2-40B4-BE49-F238E27FC236}">
                        <a16:creationId xmlns:a16="http://schemas.microsoft.com/office/drawing/2014/main" id="{F42A48EB-1BC1-4209-A9E9-0608FC3D2ACA}"/>
                      </a:ext>
                    </a:extLst>
                  </p:cNvPr>
                  <p:cNvSpPr/>
                  <p:nvPr/>
                </p:nvSpPr>
                <p:spPr>
                  <a:xfrm>
                    <a:off x="387022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43" name="Flowchart: Connector 442">
                    <a:extLst>
                      <a:ext uri="{FF2B5EF4-FFF2-40B4-BE49-F238E27FC236}">
                        <a16:creationId xmlns:a16="http://schemas.microsoft.com/office/drawing/2014/main" id="{E52F5708-40E9-491E-A11E-189F54C687AE}"/>
                      </a:ext>
                    </a:extLst>
                  </p:cNvPr>
                  <p:cNvSpPr/>
                  <p:nvPr/>
                </p:nvSpPr>
                <p:spPr>
                  <a:xfrm>
                    <a:off x="415957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44" name="Flowchart: Connector 443">
                    <a:extLst>
                      <a:ext uri="{FF2B5EF4-FFF2-40B4-BE49-F238E27FC236}">
                        <a16:creationId xmlns:a16="http://schemas.microsoft.com/office/drawing/2014/main" id="{E7B8A392-B429-4EED-AA4E-B950E573C4AA}"/>
                      </a:ext>
                    </a:extLst>
                  </p:cNvPr>
                  <p:cNvSpPr/>
                  <p:nvPr/>
                </p:nvSpPr>
                <p:spPr>
                  <a:xfrm>
                    <a:off x="4447249"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45" name="Flowchart: Connector 444">
                    <a:extLst>
                      <a:ext uri="{FF2B5EF4-FFF2-40B4-BE49-F238E27FC236}">
                        <a16:creationId xmlns:a16="http://schemas.microsoft.com/office/drawing/2014/main" id="{CF58C595-EA8B-4820-B80F-36DEC4DC9F63}"/>
                      </a:ext>
                    </a:extLst>
                  </p:cNvPr>
                  <p:cNvSpPr/>
                  <p:nvPr/>
                </p:nvSpPr>
                <p:spPr>
                  <a:xfrm>
                    <a:off x="4736584"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46" name="Flowchart: Connector 445">
                    <a:extLst>
                      <a:ext uri="{FF2B5EF4-FFF2-40B4-BE49-F238E27FC236}">
                        <a16:creationId xmlns:a16="http://schemas.microsoft.com/office/drawing/2014/main" id="{6B64B053-E9AF-419B-A3AA-9AB27EF5B454}"/>
                      </a:ext>
                    </a:extLst>
                  </p:cNvPr>
                  <p:cNvSpPr/>
                  <p:nvPr/>
                </p:nvSpPr>
                <p:spPr>
                  <a:xfrm>
                    <a:off x="502594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447" name="Straight Connector 446">
                    <a:extLst>
                      <a:ext uri="{FF2B5EF4-FFF2-40B4-BE49-F238E27FC236}">
                        <a16:creationId xmlns:a16="http://schemas.microsoft.com/office/drawing/2014/main" id="{E2AA70EF-40F5-4C3C-B93A-0672DC889A79}"/>
                      </a:ext>
                    </a:extLst>
                  </p:cNvPr>
                  <p:cNvCxnSpPr>
                    <a:stCxn id="440" idx="6"/>
                    <a:endCxn id="441" idx="2"/>
                  </p:cNvCxnSpPr>
                  <p:nvPr/>
                </p:nvCxnSpPr>
                <p:spPr>
                  <a:xfrm>
                    <a:off x="3516643"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a:extLst>
                      <a:ext uri="{FF2B5EF4-FFF2-40B4-BE49-F238E27FC236}">
                        <a16:creationId xmlns:a16="http://schemas.microsoft.com/office/drawing/2014/main" id="{3D80111E-F047-4E32-AE87-31148F22B6D8}"/>
                      </a:ext>
                    </a:extLst>
                  </p:cNvPr>
                  <p:cNvCxnSpPr>
                    <a:stCxn id="439" idx="6"/>
                    <a:endCxn id="440" idx="2"/>
                  </p:cNvCxnSpPr>
                  <p:nvPr/>
                </p:nvCxnSpPr>
                <p:spPr>
                  <a:xfrm>
                    <a:off x="3228970"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a:extLst>
                      <a:ext uri="{FF2B5EF4-FFF2-40B4-BE49-F238E27FC236}">
                        <a16:creationId xmlns:a16="http://schemas.microsoft.com/office/drawing/2014/main" id="{3FDEAD66-C666-4BA5-9C4C-14582C3E60E2}"/>
                      </a:ext>
                    </a:extLst>
                  </p:cNvPr>
                  <p:cNvCxnSpPr>
                    <a:stCxn id="441" idx="6"/>
                    <a:endCxn id="442" idx="2"/>
                  </p:cNvCxnSpPr>
                  <p:nvPr/>
                </p:nvCxnSpPr>
                <p:spPr>
                  <a:xfrm>
                    <a:off x="3804316" y="1743075"/>
                    <a:ext cx="65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a:extLst>
                      <a:ext uri="{FF2B5EF4-FFF2-40B4-BE49-F238E27FC236}">
                        <a16:creationId xmlns:a16="http://schemas.microsoft.com/office/drawing/2014/main" id="{3F5DBDC1-A331-4F03-AB02-FB5E860B40A0}"/>
                      </a:ext>
                    </a:extLst>
                  </p:cNvPr>
                  <p:cNvCxnSpPr>
                    <a:stCxn id="442" idx="6"/>
                    <a:endCxn id="443" idx="2"/>
                  </p:cNvCxnSpPr>
                  <p:nvPr/>
                </p:nvCxnSpPr>
                <p:spPr>
                  <a:xfrm>
                    <a:off x="4098820"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a:extLst>
                      <a:ext uri="{FF2B5EF4-FFF2-40B4-BE49-F238E27FC236}">
                        <a16:creationId xmlns:a16="http://schemas.microsoft.com/office/drawing/2014/main" id="{B5DD7F5C-8870-4B0E-B259-89CC86F864F7}"/>
                      </a:ext>
                    </a:extLst>
                  </p:cNvPr>
                  <p:cNvCxnSpPr>
                    <a:stCxn id="443" idx="6"/>
                    <a:endCxn id="444" idx="2"/>
                  </p:cNvCxnSpPr>
                  <p:nvPr/>
                </p:nvCxnSpPr>
                <p:spPr>
                  <a:xfrm>
                    <a:off x="4388176"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a:extLst>
                      <a:ext uri="{FF2B5EF4-FFF2-40B4-BE49-F238E27FC236}">
                        <a16:creationId xmlns:a16="http://schemas.microsoft.com/office/drawing/2014/main" id="{00C66ABE-B39E-495F-A313-B2957E33FEE2}"/>
                      </a:ext>
                    </a:extLst>
                  </p:cNvPr>
                  <p:cNvCxnSpPr>
                    <a:stCxn id="444" idx="6"/>
                    <a:endCxn id="445" idx="2"/>
                  </p:cNvCxnSpPr>
                  <p:nvPr/>
                </p:nvCxnSpPr>
                <p:spPr>
                  <a:xfrm>
                    <a:off x="4675849" y="1743075"/>
                    <a:ext cx="60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a:extLst>
                      <a:ext uri="{FF2B5EF4-FFF2-40B4-BE49-F238E27FC236}">
                        <a16:creationId xmlns:a16="http://schemas.microsoft.com/office/drawing/2014/main" id="{D71D68EF-8075-4396-B35A-F4E54AEA8ADA}"/>
                      </a:ext>
                    </a:extLst>
                  </p:cNvPr>
                  <p:cNvCxnSpPr>
                    <a:stCxn id="445" idx="6"/>
                    <a:endCxn id="446" idx="2"/>
                  </p:cNvCxnSpPr>
                  <p:nvPr/>
                </p:nvCxnSpPr>
                <p:spPr>
                  <a:xfrm>
                    <a:off x="4965184"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5" name="Group 414">
                  <a:extLst>
                    <a:ext uri="{FF2B5EF4-FFF2-40B4-BE49-F238E27FC236}">
                      <a16:creationId xmlns:a16="http://schemas.microsoft.com/office/drawing/2014/main" id="{BC64043C-15B6-48F3-99DD-6DCDBBACF58E}"/>
                    </a:ext>
                  </a:extLst>
                </p:cNvPr>
                <p:cNvGrpSpPr/>
                <p:nvPr/>
              </p:nvGrpSpPr>
              <p:grpSpPr>
                <a:xfrm>
                  <a:off x="3000370" y="1912829"/>
                  <a:ext cx="2254170" cy="228600"/>
                  <a:chOff x="3000370" y="1628775"/>
                  <a:chExt cx="2254170" cy="228600"/>
                </a:xfrm>
              </p:grpSpPr>
              <p:sp>
                <p:nvSpPr>
                  <p:cNvPr id="424" name="Flowchart: Connector 423">
                    <a:extLst>
                      <a:ext uri="{FF2B5EF4-FFF2-40B4-BE49-F238E27FC236}">
                        <a16:creationId xmlns:a16="http://schemas.microsoft.com/office/drawing/2014/main" id="{280B64C2-1A61-4921-B705-1D474ACD3BBC}"/>
                      </a:ext>
                    </a:extLst>
                  </p:cNvPr>
                  <p:cNvSpPr/>
                  <p:nvPr/>
                </p:nvSpPr>
                <p:spPr>
                  <a:xfrm>
                    <a:off x="300037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25" name="Flowchart: Connector 424">
                    <a:extLst>
                      <a:ext uri="{FF2B5EF4-FFF2-40B4-BE49-F238E27FC236}">
                        <a16:creationId xmlns:a16="http://schemas.microsoft.com/office/drawing/2014/main" id="{959588C6-08ED-4EB7-96C9-84095975C9D4}"/>
                      </a:ext>
                    </a:extLst>
                  </p:cNvPr>
                  <p:cNvSpPr/>
                  <p:nvPr/>
                </p:nvSpPr>
                <p:spPr>
                  <a:xfrm>
                    <a:off x="3288043"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26" name="Flowchart: Connector 425">
                    <a:extLst>
                      <a:ext uri="{FF2B5EF4-FFF2-40B4-BE49-F238E27FC236}">
                        <a16:creationId xmlns:a16="http://schemas.microsoft.com/office/drawing/2014/main" id="{E993F4C2-CE2F-4798-846A-23A500594CB7}"/>
                      </a:ext>
                    </a:extLst>
                  </p:cNvPr>
                  <p:cNvSpPr/>
                  <p:nvPr/>
                </p:nvSpPr>
                <p:spPr>
                  <a:xfrm>
                    <a:off x="357571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27" name="Flowchart: Connector 426">
                    <a:extLst>
                      <a:ext uri="{FF2B5EF4-FFF2-40B4-BE49-F238E27FC236}">
                        <a16:creationId xmlns:a16="http://schemas.microsoft.com/office/drawing/2014/main" id="{757D7324-BA70-45B3-8212-525C92FC8A5E}"/>
                      </a:ext>
                    </a:extLst>
                  </p:cNvPr>
                  <p:cNvSpPr/>
                  <p:nvPr/>
                </p:nvSpPr>
                <p:spPr>
                  <a:xfrm>
                    <a:off x="387022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28" name="Flowchart: Connector 427">
                    <a:extLst>
                      <a:ext uri="{FF2B5EF4-FFF2-40B4-BE49-F238E27FC236}">
                        <a16:creationId xmlns:a16="http://schemas.microsoft.com/office/drawing/2014/main" id="{19F2DB75-B34E-4BE1-9603-BB3B091A277B}"/>
                      </a:ext>
                    </a:extLst>
                  </p:cNvPr>
                  <p:cNvSpPr/>
                  <p:nvPr/>
                </p:nvSpPr>
                <p:spPr>
                  <a:xfrm>
                    <a:off x="415957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29" name="Flowchart: Connector 428">
                    <a:extLst>
                      <a:ext uri="{FF2B5EF4-FFF2-40B4-BE49-F238E27FC236}">
                        <a16:creationId xmlns:a16="http://schemas.microsoft.com/office/drawing/2014/main" id="{603779B4-0C38-4644-A7CF-2C7482411FCE}"/>
                      </a:ext>
                    </a:extLst>
                  </p:cNvPr>
                  <p:cNvSpPr/>
                  <p:nvPr/>
                </p:nvSpPr>
                <p:spPr>
                  <a:xfrm>
                    <a:off x="4447249"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30" name="Flowchart: Connector 429">
                    <a:extLst>
                      <a:ext uri="{FF2B5EF4-FFF2-40B4-BE49-F238E27FC236}">
                        <a16:creationId xmlns:a16="http://schemas.microsoft.com/office/drawing/2014/main" id="{52EFE659-AB8C-4EE9-B7BE-A6FE879C581B}"/>
                      </a:ext>
                    </a:extLst>
                  </p:cNvPr>
                  <p:cNvSpPr/>
                  <p:nvPr/>
                </p:nvSpPr>
                <p:spPr>
                  <a:xfrm>
                    <a:off x="4736584"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31" name="Flowchart: Connector 430">
                    <a:extLst>
                      <a:ext uri="{FF2B5EF4-FFF2-40B4-BE49-F238E27FC236}">
                        <a16:creationId xmlns:a16="http://schemas.microsoft.com/office/drawing/2014/main" id="{128DFCDE-8592-402C-85D2-389E87FB2D37}"/>
                      </a:ext>
                    </a:extLst>
                  </p:cNvPr>
                  <p:cNvSpPr/>
                  <p:nvPr/>
                </p:nvSpPr>
                <p:spPr>
                  <a:xfrm>
                    <a:off x="502594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432" name="Straight Connector 431">
                    <a:extLst>
                      <a:ext uri="{FF2B5EF4-FFF2-40B4-BE49-F238E27FC236}">
                        <a16:creationId xmlns:a16="http://schemas.microsoft.com/office/drawing/2014/main" id="{D8E2C999-2C8A-457E-BF67-93040FD0B0A8}"/>
                      </a:ext>
                    </a:extLst>
                  </p:cNvPr>
                  <p:cNvCxnSpPr>
                    <a:stCxn id="425" idx="6"/>
                    <a:endCxn id="426" idx="2"/>
                  </p:cNvCxnSpPr>
                  <p:nvPr/>
                </p:nvCxnSpPr>
                <p:spPr>
                  <a:xfrm>
                    <a:off x="3516643"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a:extLst>
                      <a:ext uri="{FF2B5EF4-FFF2-40B4-BE49-F238E27FC236}">
                        <a16:creationId xmlns:a16="http://schemas.microsoft.com/office/drawing/2014/main" id="{05125028-3B8A-48B5-AE88-DE5366E6BD8E}"/>
                      </a:ext>
                    </a:extLst>
                  </p:cNvPr>
                  <p:cNvCxnSpPr>
                    <a:stCxn id="424" idx="6"/>
                    <a:endCxn id="425" idx="2"/>
                  </p:cNvCxnSpPr>
                  <p:nvPr/>
                </p:nvCxnSpPr>
                <p:spPr>
                  <a:xfrm>
                    <a:off x="3228970"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a:extLst>
                      <a:ext uri="{FF2B5EF4-FFF2-40B4-BE49-F238E27FC236}">
                        <a16:creationId xmlns:a16="http://schemas.microsoft.com/office/drawing/2014/main" id="{B1476FAE-41A7-4DA3-90A1-16333D48B09C}"/>
                      </a:ext>
                    </a:extLst>
                  </p:cNvPr>
                  <p:cNvCxnSpPr>
                    <a:stCxn id="426" idx="6"/>
                    <a:endCxn id="427" idx="2"/>
                  </p:cNvCxnSpPr>
                  <p:nvPr/>
                </p:nvCxnSpPr>
                <p:spPr>
                  <a:xfrm>
                    <a:off x="3804316" y="1743075"/>
                    <a:ext cx="65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a:extLst>
                      <a:ext uri="{FF2B5EF4-FFF2-40B4-BE49-F238E27FC236}">
                        <a16:creationId xmlns:a16="http://schemas.microsoft.com/office/drawing/2014/main" id="{B3280E9B-9E51-4FCE-B9D8-59578FDB1AAF}"/>
                      </a:ext>
                    </a:extLst>
                  </p:cNvPr>
                  <p:cNvCxnSpPr>
                    <a:stCxn id="427" idx="6"/>
                    <a:endCxn id="428" idx="2"/>
                  </p:cNvCxnSpPr>
                  <p:nvPr/>
                </p:nvCxnSpPr>
                <p:spPr>
                  <a:xfrm>
                    <a:off x="4098820"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a:extLst>
                      <a:ext uri="{FF2B5EF4-FFF2-40B4-BE49-F238E27FC236}">
                        <a16:creationId xmlns:a16="http://schemas.microsoft.com/office/drawing/2014/main" id="{CF18B42D-3E8D-46AE-9EAA-1CD3A47BB3EC}"/>
                      </a:ext>
                    </a:extLst>
                  </p:cNvPr>
                  <p:cNvCxnSpPr>
                    <a:stCxn id="428" idx="6"/>
                    <a:endCxn id="429" idx="2"/>
                  </p:cNvCxnSpPr>
                  <p:nvPr/>
                </p:nvCxnSpPr>
                <p:spPr>
                  <a:xfrm>
                    <a:off x="4388176"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a:extLst>
                      <a:ext uri="{FF2B5EF4-FFF2-40B4-BE49-F238E27FC236}">
                        <a16:creationId xmlns:a16="http://schemas.microsoft.com/office/drawing/2014/main" id="{6A207078-A0A2-4E2E-A452-AC9C5B811A00}"/>
                      </a:ext>
                    </a:extLst>
                  </p:cNvPr>
                  <p:cNvCxnSpPr>
                    <a:stCxn id="429" idx="6"/>
                    <a:endCxn id="430" idx="2"/>
                  </p:cNvCxnSpPr>
                  <p:nvPr/>
                </p:nvCxnSpPr>
                <p:spPr>
                  <a:xfrm>
                    <a:off x="4675849" y="1743075"/>
                    <a:ext cx="60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a:extLst>
                      <a:ext uri="{FF2B5EF4-FFF2-40B4-BE49-F238E27FC236}">
                        <a16:creationId xmlns:a16="http://schemas.microsoft.com/office/drawing/2014/main" id="{4F24363C-5152-4B85-9C99-646E4A397F83}"/>
                      </a:ext>
                    </a:extLst>
                  </p:cNvPr>
                  <p:cNvCxnSpPr>
                    <a:stCxn id="430" idx="6"/>
                    <a:endCxn id="431" idx="2"/>
                  </p:cNvCxnSpPr>
                  <p:nvPr/>
                </p:nvCxnSpPr>
                <p:spPr>
                  <a:xfrm>
                    <a:off x="4965184"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16" name="Straight Connector 415">
                  <a:extLst>
                    <a:ext uri="{FF2B5EF4-FFF2-40B4-BE49-F238E27FC236}">
                      <a16:creationId xmlns:a16="http://schemas.microsoft.com/office/drawing/2014/main" id="{1015072E-BAA4-468A-A355-380D8EFD14DB}"/>
                    </a:ext>
                  </a:extLst>
                </p:cNvPr>
                <p:cNvCxnSpPr>
                  <a:stCxn id="424" idx="0"/>
                  <a:endCxn id="439" idx="4"/>
                </p:cNvCxnSpPr>
                <p:nvPr/>
              </p:nvCxnSpPr>
              <p:spPr>
                <a:xfrm flipV="1">
                  <a:off x="311467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1C0940C5-BE0B-41C4-A875-F22EEC8BABD3}"/>
                    </a:ext>
                  </a:extLst>
                </p:cNvPr>
                <p:cNvCxnSpPr>
                  <a:stCxn id="425" idx="0"/>
                  <a:endCxn id="440" idx="4"/>
                </p:cNvCxnSpPr>
                <p:nvPr/>
              </p:nvCxnSpPr>
              <p:spPr>
                <a:xfrm flipV="1">
                  <a:off x="3402343"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C4F51525-6EED-465F-9887-B7FB4B4F2ACD}"/>
                    </a:ext>
                  </a:extLst>
                </p:cNvPr>
                <p:cNvCxnSpPr>
                  <a:stCxn id="426" idx="0"/>
                  <a:endCxn id="441" idx="4"/>
                </p:cNvCxnSpPr>
                <p:nvPr/>
              </p:nvCxnSpPr>
              <p:spPr>
                <a:xfrm flipV="1">
                  <a:off x="3690016"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a:extLst>
                    <a:ext uri="{FF2B5EF4-FFF2-40B4-BE49-F238E27FC236}">
                      <a16:creationId xmlns:a16="http://schemas.microsoft.com/office/drawing/2014/main" id="{FDC34919-9A24-484F-9211-F58ECE296D24}"/>
                    </a:ext>
                  </a:extLst>
                </p:cNvPr>
                <p:cNvCxnSpPr>
                  <a:stCxn id="427" idx="0"/>
                  <a:endCxn id="442" idx="4"/>
                </p:cNvCxnSpPr>
                <p:nvPr/>
              </p:nvCxnSpPr>
              <p:spPr>
                <a:xfrm flipV="1">
                  <a:off x="398452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a:extLst>
                    <a:ext uri="{FF2B5EF4-FFF2-40B4-BE49-F238E27FC236}">
                      <a16:creationId xmlns:a16="http://schemas.microsoft.com/office/drawing/2014/main" id="{F9095AC0-A3C8-4077-A7B2-A2394D82540D}"/>
                    </a:ext>
                  </a:extLst>
                </p:cNvPr>
                <p:cNvCxnSpPr>
                  <a:stCxn id="428" idx="0"/>
                  <a:endCxn id="443" idx="4"/>
                </p:cNvCxnSpPr>
                <p:nvPr/>
              </p:nvCxnSpPr>
              <p:spPr>
                <a:xfrm flipV="1">
                  <a:off x="4273876"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a:extLst>
                    <a:ext uri="{FF2B5EF4-FFF2-40B4-BE49-F238E27FC236}">
                      <a16:creationId xmlns:a16="http://schemas.microsoft.com/office/drawing/2014/main" id="{272E245B-6596-4141-9652-157724D3A900}"/>
                    </a:ext>
                  </a:extLst>
                </p:cNvPr>
                <p:cNvCxnSpPr>
                  <a:stCxn id="429" idx="0"/>
                  <a:endCxn id="444" idx="4"/>
                </p:cNvCxnSpPr>
                <p:nvPr/>
              </p:nvCxnSpPr>
              <p:spPr>
                <a:xfrm flipV="1">
                  <a:off x="4561549"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284BA13B-CE25-433A-B94D-CE642DC19D39}"/>
                    </a:ext>
                  </a:extLst>
                </p:cNvPr>
                <p:cNvCxnSpPr>
                  <a:stCxn id="430" idx="0"/>
                  <a:endCxn id="445" idx="4"/>
                </p:cNvCxnSpPr>
                <p:nvPr/>
              </p:nvCxnSpPr>
              <p:spPr>
                <a:xfrm flipV="1">
                  <a:off x="4850884"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BE22264C-EAAB-4E03-A38B-0B5736C673F7}"/>
                    </a:ext>
                  </a:extLst>
                </p:cNvPr>
                <p:cNvCxnSpPr>
                  <a:stCxn id="431" idx="0"/>
                  <a:endCxn id="446" idx="4"/>
                </p:cNvCxnSpPr>
                <p:nvPr/>
              </p:nvCxnSpPr>
              <p:spPr>
                <a:xfrm flipV="1">
                  <a:off x="514024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5" name="Group 364">
                <a:extLst>
                  <a:ext uri="{FF2B5EF4-FFF2-40B4-BE49-F238E27FC236}">
                    <a16:creationId xmlns:a16="http://schemas.microsoft.com/office/drawing/2014/main" id="{05C66B62-DB67-40F8-B1CF-C09A316C61AF}"/>
                  </a:ext>
                </a:extLst>
              </p:cNvPr>
              <p:cNvGrpSpPr/>
              <p:nvPr/>
            </p:nvGrpSpPr>
            <p:grpSpPr>
              <a:xfrm>
                <a:off x="3000370" y="1412022"/>
                <a:ext cx="2254170" cy="512654"/>
                <a:chOff x="3000370" y="1628775"/>
                <a:chExt cx="2254170" cy="512654"/>
              </a:xfrm>
            </p:grpSpPr>
            <p:grpSp>
              <p:nvGrpSpPr>
                <p:cNvPr id="374" name="Group 373">
                  <a:extLst>
                    <a:ext uri="{FF2B5EF4-FFF2-40B4-BE49-F238E27FC236}">
                      <a16:creationId xmlns:a16="http://schemas.microsoft.com/office/drawing/2014/main" id="{CA0602BA-2513-4602-A27B-470EB648DEFA}"/>
                    </a:ext>
                  </a:extLst>
                </p:cNvPr>
                <p:cNvGrpSpPr/>
                <p:nvPr/>
              </p:nvGrpSpPr>
              <p:grpSpPr>
                <a:xfrm>
                  <a:off x="3000370" y="1628775"/>
                  <a:ext cx="2254170" cy="228600"/>
                  <a:chOff x="3000370" y="1628775"/>
                  <a:chExt cx="2254170" cy="228600"/>
                </a:xfrm>
              </p:grpSpPr>
              <p:sp>
                <p:nvSpPr>
                  <p:cNvPr id="399" name="Flowchart: Connector 398">
                    <a:extLst>
                      <a:ext uri="{FF2B5EF4-FFF2-40B4-BE49-F238E27FC236}">
                        <a16:creationId xmlns:a16="http://schemas.microsoft.com/office/drawing/2014/main" id="{2594B680-6051-4F2E-B79B-8E5CC0AAAA41}"/>
                      </a:ext>
                    </a:extLst>
                  </p:cNvPr>
                  <p:cNvSpPr/>
                  <p:nvPr/>
                </p:nvSpPr>
                <p:spPr>
                  <a:xfrm>
                    <a:off x="3000370" y="1628775"/>
                    <a:ext cx="228600" cy="22860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00" name="Flowchart: Connector 399">
                    <a:extLst>
                      <a:ext uri="{FF2B5EF4-FFF2-40B4-BE49-F238E27FC236}">
                        <a16:creationId xmlns:a16="http://schemas.microsoft.com/office/drawing/2014/main" id="{750E2009-CD6B-41B0-8FCD-DA7160079AF3}"/>
                      </a:ext>
                    </a:extLst>
                  </p:cNvPr>
                  <p:cNvSpPr/>
                  <p:nvPr/>
                </p:nvSpPr>
                <p:spPr>
                  <a:xfrm>
                    <a:off x="3288043" y="1628775"/>
                    <a:ext cx="228600" cy="22860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01" name="Flowchart: Connector 400">
                    <a:extLst>
                      <a:ext uri="{FF2B5EF4-FFF2-40B4-BE49-F238E27FC236}">
                        <a16:creationId xmlns:a16="http://schemas.microsoft.com/office/drawing/2014/main" id="{13616971-93CD-4232-991F-F59C2CB50A7A}"/>
                      </a:ext>
                    </a:extLst>
                  </p:cNvPr>
                  <p:cNvSpPr/>
                  <p:nvPr/>
                </p:nvSpPr>
                <p:spPr>
                  <a:xfrm>
                    <a:off x="3575716" y="1628775"/>
                    <a:ext cx="228600" cy="22860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02" name="Flowchart: Connector 401">
                    <a:extLst>
                      <a:ext uri="{FF2B5EF4-FFF2-40B4-BE49-F238E27FC236}">
                        <a16:creationId xmlns:a16="http://schemas.microsoft.com/office/drawing/2014/main" id="{F9BF6A03-5F9E-43CD-A109-908A7FB2AC80}"/>
                      </a:ext>
                    </a:extLst>
                  </p:cNvPr>
                  <p:cNvSpPr/>
                  <p:nvPr/>
                </p:nvSpPr>
                <p:spPr>
                  <a:xfrm>
                    <a:off x="3870220" y="1628775"/>
                    <a:ext cx="228600" cy="22860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03" name="Flowchart: Connector 402">
                    <a:extLst>
                      <a:ext uri="{FF2B5EF4-FFF2-40B4-BE49-F238E27FC236}">
                        <a16:creationId xmlns:a16="http://schemas.microsoft.com/office/drawing/2014/main" id="{25158F4B-2974-47F1-A03D-6DA293A7D067}"/>
                      </a:ext>
                    </a:extLst>
                  </p:cNvPr>
                  <p:cNvSpPr/>
                  <p:nvPr/>
                </p:nvSpPr>
                <p:spPr>
                  <a:xfrm>
                    <a:off x="4159576" y="1628775"/>
                    <a:ext cx="228600" cy="22860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04" name="Flowchart: Connector 403">
                    <a:extLst>
                      <a:ext uri="{FF2B5EF4-FFF2-40B4-BE49-F238E27FC236}">
                        <a16:creationId xmlns:a16="http://schemas.microsoft.com/office/drawing/2014/main" id="{66FBF658-02C9-4492-83D5-268DD2EDE9E4}"/>
                      </a:ext>
                    </a:extLst>
                  </p:cNvPr>
                  <p:cNvSpPr/>
                  <p:nvPr/>
                </p:nvSpPr>
                <p:spPr>
                  <a:xfrm>
                    <a:off x="4447249" y="1628775"/>
                    <a:ext cx="228600" cy="22860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05" name="Flowchart: Connector 404">
                    <a:extLst>
                      <a:ext uri="{FF2B5EF4-FFF2-40B4-BE49-F238E27FC236}">
                        <a16:creationId xmlns:a16="http://schemas.microsoft.com/office/drawing/2014/main" id="{BA616A78-658F-4603-BFEA-70C818937E22}"/>
                      </a:ext>
                    </a:extLst>
                  </p:cNvPr>
                  <p:cNvSpPr/>
                  <p:nvPr/>
                </p:nvSpPr>
                <p:spPr>
                  <a:xfrm>
                    <a:off x="4736584" y="1628775"/>
                    <a:ext cx="228600" cy="22860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06" name="Flowchart: Connector 405">
                    <a:extLst>
                      <a:ext uri="{FF2B5EF4-FFF2-40B4-BE49-F238E27FC236}">
                        <a16:creationId xmlns:a16="http://schemas.microsoft.com/office/drawing/2014/main" id="{495F4571-50A7-44F5-8386-CB0551538C25}"/>
                      </a:ext>
                    </a:extLst>
                  </p:cNvPr>
                  <p:cNvSpPr/>
                  <p:nvPr/>
                </p:nvSpPr>
                <p:spPr>
                  <a:xfrm>
                    <a:off x="5025940" y="1628775"/>
                    <a:ext cx="228600" cy="22860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407" name="Straight Connector 406">
                    <a:extLst>
                      <a:ext uri="{FF2B5EF4-FFF2-40B4-BE49-F238E27FC236}">
                        <a16:creationId xmlns:a16="http://schemas.microsoft.com/office/drawing/2014/main" id="{E43715DB-C937-4247-A84C-C27FE0CFBA1A}"/>
                      </a:ext>
                    </a:extLst>
                  </p:cNvPr>
                  <p:cNvCxnSpPr>
                    <a:stCxn id="400" idx="6"/>
                    <a:endCxn id="401" idx="2"/>
                  </p:cNvCxnSpPr>
                  <p:nvPr/>
                </p:nvCxnSpPr>
                <p:spPr>
                  <a:xfrm>
                    <a:off x="3516643"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77B1B220-8BC3-4F22-ABBC-E62BBAD49CE8}"/>
                      </a:ext>
                    </a:extLst>
                  </p:cNvPr>
                  <p:cNvCxnSpPr>
                    <a:stCxn id="399" idx="6"/>
                    <a:endCxn id="400" idx="2"/>
                  </p:cNvCxnSpPr>
                  <p:nvPr/>
                </p:nvCxnSpPr>
                <p:spPr>
                  <a:xfrm>
                    <a:off x="3228970"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a:extLst>
                      <a:ext uri="{FF2B5EF4-FFF2-40B4-BE49-F238E27FC236}">
                        <a16:creationId xmlns:a16="http://schemas.microsoft.com/office/drawing/2014/main" id="{77A4722E-06B9-4D2C-990B-E5C07837B33A}"/>
                      </a:ext>
                    </a:extLst>
                  </p:cNvPr>
                  <p:cNvCxnSpPr>
                    <a:stCxn id="401" idx="6"/>
                    <a:endCxn id="402" idx="2"/>
                  </p:cNvCxnSpPr>
                  <p:nvPr/>
                </p:nvCxnSpPr>
                <p:spPr>
                  <a:xfrm>
                    <a:off x="3804316" y="1743075"/>
                    <a:ext cx="65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a16="http://schemas.microsoft.com/office/drawing/2014/main" id="{77C49C29-48B5-45F9-9F51-CE3ADE110DB8}"/>
                      </a:ext>
                    </a:extLst>
                  </p:cNvPr>
                  <p:cNvCxnSpPr>
                    <a:stCxn id="402" idx="6"/>
                    <a:endCxn id="403" idx="2"/>
                  </p:cNvCxnSpPr>
                  <p:nvPr/>
                </p:nvCxnSpPr>
                <p:spPr>
                  <a:xfrm>
                    <a:off x="4098820"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809B2D44-36FF-4940-A699-A63A0D588BE3}"/>
                      </a:ext>
                    </a:extLst>
                  </p:cNvPr>
                  <p:cNvCxnSpPr>
                    <a:stCxn id="403" idx="6"/>
                    <a:endCxn id="404" idx="2"/>
                  </p:cNvCxnSpPr>
                  <p:nvPr/>
                </p:nvCxnSpPr>
                <p:spPr>
                  <a:xfrm>
                    <a:off x="4388176"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a:extLst>
                      <a:ext uri="{FF2B5EF4-FFF2-40B4-BE49-F238E27FC236}">
                        <a16:creationId xmlns:a16="http://schemas.microsoft.com/office/drawing/2014/main" id="{D75FA41D-EE46-474E-B9AD-FFC978A3CE63}"/>
                      </a:ext>
                    </a:extLst>
                  </p:cNvPr>
                  <p:cNvCxnSpPr>
                    <a:stCxn id="404" idx="6"/>
                    <a:endCxn id="405" idx="2"/>
                  </p:cNvCxnSpPr>
                  <p:nvPr/>
                </p:nvCxnSpPr>
                <p:spPr>
                  <a:xfrm>
                    <a:off x="4675849" y="1743075"/>
                    <a:ext cx="60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55159569-148A-4F26-8CE1-213B466718BC}"/>
                      </a:ext>
                    </a:extLst>
                  </p:cNvPr>
                  <p:cNvCxnSpPr>
                    <a:stCxn id="405" idx="6"/>
                    <a:endCxn id="406" idx="2"/>
                  </p:cNvCxnSpPr>
                  <p:nvPr/>
                </p:nvCxnSpPr>
                <p:spPr>
                  <a:xfrm>
                    <a:off x="4965184"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5" name="Group 374">
                  <a:extLst>
                    <a:ext uri="{FF2B5EF4-FFF2-40B4-BE49-F238E27FC236}">
                      <a16:creationId xmlns:a16="http://schemas.microsoft.com/office/drawing/2014/main" id="{91B6AF54-A484-444A-88AA-7E5F03C77368}"/>
                    </a:ext>
                  </a:extLst>
                </p:cNvPr>
                <p:cNvGrpSpPr/>
                <p:nvPr/>
              </p:nvGrpSpPr>
              <p:grpSpPr>
                <a:xfrm>
                  <a:off x="3000370" y="1912829"/>
                  <a:ext cx="2254170" cy="228600"/>
                  <a:chOff x="3000370" y="1628775"/>
                  <a:chExt cx="2254170" cy="228600"/>
                </a:xfrm>
              </p:grpSpPr>
              <p:sp>
                <p:nvSpPr>
                  <p:cNvPr id="384" name="Flowchart: Connector 383">
                    <a:extLst>
                      <a:ext uri="{FF2B5EF4-FFF2-40B4-BE49-F238E27FC236}">
                        <a16:creationId xmlns:a16="http://schemas.microsoft.com/office/drawing/2014/main" id="{49565225-85DD-4A35-8363-F019E793D167}"/>
                      </a:ext>
                    </a:extLst>
                  </p:cNvPr>
                  <p:cNvSpPr/>
                  <p:nvPr/>
                </p:nvSpPr>
                <p:spPr>
                  <a:xfrm>
                    <a:off x="300037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85" name="Flowchart: Connector 384">
                    <a:extLst>
                      <a:ext uri="{FF2B5EF4-FFF2-40B4-BE49-F238E27FC236}">
                        <a16:creationId xmlns:a16="http://schemas.microsoft.com/office/drawing/2014/main" id="{B2731D97-776B-4FC8-988A-988820D76CAE}"/>
                      </a:ext>
                    </a:extLst>
                  </p:cNvPr>
                  <p:cNvSpPr/>
                  <p:nvPr/>
                </p:nvSpPr>
                <p:spPr>
                  <a:xfrm>
                    <a:off x="3288043"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86" name="Flowchart: Connector 385">
                    <a:extLst>
                      <a:ext uri="{FF2B5EF4-FFF2-40B4-BE49-F238E27FC236}">
                        <a16:creationId xmlns:a16="http://schemas.microsoft.com/office/drawing/2014/main" id="{7A826CD7-5F1A-4728-8E39-0BC0CDE2DE3C}"/>
                      </a:ext>
                    </a:extLst>
                  </p:cNvPr>
                  <p:cNvSpPr/>
                  <p:nvPr/>
                </p:nvSpPr>
                <p:spPr>
                  <a:xfrm>
                    <a:off x="357571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87" name="Flowchart: Connector 386">
                    <a:extLst>
                      <a:ext uri="{FF2B5EF4-FFF2-40B4-BE49-F238E27FC236}">
                        <a16:creationId xmlns:a16="http://schemas.microsoft.com/office/drawing/2014/main" id="{D90419C2-05A0-4FA5-94DC-D29384A547FD}"/>
                      </a:ext>
                    </a:extLst>
                  </p:cNvPr>
                  <p:cNvSpPr/>
                  <p:nvPr/>
                </p:nvSpPr>
                <p:spPr>
                  <a:xfrm>
                    <a:off x="387022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88" name="Flowchart: Connector 387">
                    <a:extLst>
                      <a:ext uri="{FF2B5EF4-FFF2-40B4-BE49-F238E27FC236}">
                        <a16:creationId xmlns:a16="http://schemas.microsoft.com/office/drawing/2014/main" id="{030779E9-A33A-4EF2-855C-D57CAEC28CEF}"/>
                      </a:ext>
                    </a:extLst>
                  </p:cNvPr>
                  <p:cNvSpPr/>
                  <p:nvPr/>
                </p:nvSpPr>
                <p:spPr>
                  <a:xfrm>
                    <a:off x="415957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89" name="Flowchart: Connector 388">
                    <a:extLst>
                      <a:ext uri="{FF2B5EF4-FFF2-40B4-BE49-F238E27FC236}">
                        <a16:creationId xmlns:a16="http://schemas.microsoft.com/office/drawing/2014/main" id="{3DC5B4F5-F3BD-4277-9D4C-85EE5823B77C}"/>
                      </a:ext>
                    </a:extLst>
                  </p:cNvPr>
                  <p:cNvSpPr/>
                  <p:nvPr/>
                </p:nvSpPr>
                <p:spPr>
                  <a:xfrm>
                    <a:off x="4447249"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90" name="Flowchart: Connector 389">
                    <a:extLst>
                      <a:ext uri="{FF2B5EF4-FFF2-40B4-BE49-F238E27FC236}">
                        <a16:creationId xmlns:a16="http://schemas.microsoft.com/office/drawing/2014/main" id="{51C70406-FAC6-49E5-8034-2B8EBEA10322}"/>
                      </a:ext>
                    </a:extLst>
                  </p:cNvPr>
                  <p:cNvSpPr/>
                  <p:nvPr/>
                </p:nvSpPr>
                <p:spPr>
                  <a:xfrm>
                    <a:off x="4736584"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91" name="Flowchart: Connector 390">
                    <a:extLst>
                      <a:ext uri="{FF2B5EF4-FFF2-40B4-BE49-F238E27FC236}">
                        <a16:creationId xmlns:a16="http://schemas.microsoft.com/office/drawing/2014/main" id="{62E0ED4E-29A2-4226-91BC-6A4388BF91A3}"/>
                      </a:ext>
                    </a:extLst>
                  </p:cNvPr>
                  <p:cNvSpPr/>
                  <p:nvPr/>
                </p:nvSpPr>
                <p:spPr>
                  <a:xfrm>
                    <a:off x="502594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392" name="Straight Connector 391">
                    <a:extLst>
                      <a:ext uri="{FF2B5EF4-FFF2-40B4-BE49-F238E27FC236}">
                        <a16:creationId xmlns:a16="http://schemas.microsoft.com/office/drawing/2014/main" id="{4EB17E35-1D02-404F-BD94-4F9017362904}"/>
                      </a:ext>
                    </a:extLst>
                  </p:cNvPr>
                  <p:cNvCxnSpPr>
                    <a:stCxn id="385" idx="6"/>
                    <a:endCxn id="386" idx="2"/>
                  </p:cNvCxnSpPr>
                  <p:nvPr/>
                </p:nvCxnSpPr>
                <p:spPr>
                  <a:xfrm>
                    <a:off x="3516643"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F5006097-2865-4BB7-8870-6491C924BF8D}"/>
                      </a:ext>
                    </a:extLst>
                  </p:cNvPr>
                  <p:cNvCxnSpPr>
                    <a:stCxn id="384" idx="6"/>
                    <a:endCxn id="385" idx="2"/>
                  </p:cNvCxnSpPr>
                  <p:nvPr/>
                </p:nvCxnSpPr>
                <p:spPr>
                  <a:xfrm>
                    <a:off x="3228970"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E5E914A3-93E3-41FB-A9BC-4C98570B05C7}"/>
                      </a:ext>
                    </a:extLst>
                  </p:cNvPr>
                  <p:cNvCxnSpPr>
                    <a:stCxn id="386" idx="6"/>
                    <a:endCxn id="387" idx="2"/>
                  </p:cNvCxnSpPr>
                  <p:nvPr/>
                </p:nvCxnSpPr>
                <p:spPr>
                  <a:xfrm>
                    <a:off x="3804316" y="1743075"/>
                    <a:ext cx="65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id="{E6B7A980-0115-41B8-99EE-A1D97F465682}"/>
                      </a:ext>
                    </a:extLst>
                  </p:cNvPr>
                  <p:cNvCxnSpPr>
                    <a:stCxn id="387" idx="6"/>
                    <a:endCxn id="388" idx="2"/>
                  </p:cNvCxnSpPr>
                  <p:nvPr/>
                </p:nvCxnSpPr>
                <p:spPr>
                  <a:xfrm>
                    <a:off x="4098820"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F5198E7C-D64E-49B9-A158-C3A462F7D6CD}"/>
                      </a:ext>
                    </a:extLst>
                  </p:cNvPr>
                  <p:cNvCxnSpPr>
                    <a:stCxn id="388" idx="6"/>
                    <a:endCxn id="389" idx="2"/>
                  </p:cNvCxnSpPr>
                  <p:nvPr/>
                </p:nvCxnSpPr>
                <p:spPr>
                  <a:xfrm>
                    <a:off x="4388176"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3BFA4884-705A-4C32-BF16-0F1DB154DFD0}"/>
                      </a:ext>
                    </a:extLst>
                  </p:cNvPr>
                  <p:cNvCxnSpPr>
                    <a:stCxn id="389" idx="6"/>
                    <a:endCxn id="390" idx="2"/>
                  </p:cNvCxnSpPr>
                  <p:nvPr/>
                </p:nvCxnSpPr>
                <p:spPr>
                  <a:xfrm>
                    <a:off x="4675849" y="1743075"/>
                    <a:ext cx="60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879DAFD5-D03C-443C-9F64-428CA5CA8538}"/>
                      </a:ext>
                    </a:extLst>
                  </p:cNvPr>
                  <p:cNvCxnSpPr>
                    <a:stCxn id="390" idx="6"/>
                    <a:endCxn id="391" idx="2"/>
                  </p:cNvCxnSpPr>
                  <p:nvPr/>
                </p:nvCxnSpPr>
                <p:spPr>
                  <a:xfrm>
                    <a:off x="4965184"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76" name="Straight Connector 375">
                  <a:extLst>
                    <a:ext uri="{FF2B5EF4-FFF2-40B4-BE49-F238E27FC236}">
                      <a16:creationId xmlns:a16="http://schemas.microsoft.com/office/drawing/2014/main" id="{56FB963A-0B50-476A-A41E-43863E7D754F}"/>
                    </a:ext>
                  </a:extLst>
                </p:cNvPr>
                <p:cNvCxnSpPr>
                  <a:stCxn id="384" idx="0"/>
                  <a:endCxn id="399" idx="4"/>
                </p:cNvCxnSpPr>
                <p:nvPr/>
              </p:nvCxnSpPr>
              <p:spPr>
                <a:xfrm flipV="1">
                  <a:off x="311467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70A0F404-B744-4BBE-A3B8-48D34E7CDD2A}"/>
                    </a:ext>
                  </a:extLst>
                </p:cNvPr>
                <p:cNvCxnSpPr>
                  <a:stCxn id="385" idx="0"/>
                  <a:endCxn id="400" idx="4"/>
                </p:cNvCxnSpPr>
                <p:nvPr/>
              </p:nvCxnSpPr>
              <p:spPr>
                <a:xfrm flipV="1">
                  <a:off x="3402343"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1DAE7E2F-B42E-4F8D-BDDD-561822FEAE07}"/>
                    </a:ext>
                  </a:extLst>
                </p:cNvPr>
                <p:cNvCxnSpPr>
                  <a:stCxn id="386" idx="0"/>
                  <a:endCxn id="401" idx="4"/>
                </p:cNvCxnSpPr>
                <p:nvPr/>
              </p:nvCxnSpPr>
              <p:spPr>
                <a:xfrm flipV="1">
                  <a:off x="3690016"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49673183-09CF-4F29-8A80-B56D2A72D00B}"/>
                    </a:ext>
                  </a:extLst>
                </p:cNvPr>
                <p:cNvCxnSpPr>
                  <a:stCxn id="387" idx="0"/>
                  <a:endCxn id="402" idx="4"/>
                </p:cNvCxnSpPr>
                <p:nvPr/>
              </p:nvCxnSpPr>
              <p:spPr>
                <a:xfrm flipV="1">
                  <a:off x="398452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6AE1A771-C67A-400B-9305-C21C57E995FE}"/>
                    </a:ext>
                  </a:extLst>
                </p:cNvPr>
                <p:cNvCxnSpPr>
                  <a:stCxn id="388" idx="0"/>
                  <a:endCxn id="403" idx="4"/>
                </p:cNvCxnSpPr>
                <p:nvPr/>
              </p:nvCxnSpPr>
              <p:spPr>
                <a:xfrm flipV="1">
                  <a:off x="4273876"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AF7A7942-BCD0-4FF8-9CBA-1E1DF8D60B1D}"/>
                    </a:ext>
                  </a:extLst>
                </p:cNvPr>
                <p:cNvCxnSpPr>
                  <a:stCxn id="389" idx="0"/>
                  <a:endCxn id="404" idx="4"/>
                </p:cNvCxnSpPr>
                <p:nvPr/>
              </p:nvCxnSpPr>
              <p:spPr>
                <a:xfrm flipV="1">
                  <a:off x="4561549"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B9BA93C3-6B7A-429F-8BB2-84F8FEC66F78}"/>
                    </a:ext>
                  </a:extLst>
                </p:cNvPr>
                <p:cNvCxnSpPr>
                  <a:stCxn id="390" idx="0"/>
                  <a:endCxn id="405" idx="4"/>
                </p:cNvCxnSpPr>
                <p:nvPr/>
              </p:nvCxnSpPr>
              <p:spPr>
                <a:xfrm flipV="1">
                  <a:off x="4850884"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72A1ECA1-8744-4F6A-9CDA-1A2B204EE37B}"/>
                    </a:ext>
                  </a:extLst>
                </p:cNvPr>
                <p:cNvCxnSpPr>
                  <a:stCxn id="391" idx="0"/>
                  <a:endCxn id="406" idx="4"/>
                </p:cNvCxnSpPr>
                <p:nvPr/>
              </p:nvCxnSpPr>
              <p:spPr>
                <a:xfrm flipV="1">
                  <a:off x="514024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66" name="Straight Connector 365">
                <a:extLst>
                  <a:ext uri="{FF2B5EF4-FFF2-40B4-BE49-F238E27FC236}">
                    <a16:creationId xmlns:a16="http://schemas.microsoft.com/office/drawing/2014/main" id="{65DBD563-4A87-4AEB-A8BC-CF34C37CFFFB}"/>
                  </a:ext>
                </a:extLst>
              </p:cNvPr>
              <p:cNvCxnSpPr>
                <a:cxnSpLocks/>
                <a:stCxn id="399" idx="0"/>
                <a:endCxn id="424" idx="4"/>
              </p:cNvCxnSpPr>
              <p:nvPr/>
            </p:nvCxnSpPr>
            <p:spPr>
              <a:xfrm flipV="1">
                <a:off x="3114670"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0B3D1C75-1299-44F5-B9B5-276EE0EFEDA3}"/>
                  </a:ext>
                </a:extLst>
              </p:cNvPr>
              <p:cNvCxnSpPr>
                <a:cxnSpLocks/>
                <a:stCxn id="400" idx="0"/>
                <a:endCxn id="425" idx="4"/>
              </p:cNvCxnSpPr>
              <p:nvPr/>
            </p:nvCxnSpPr>
            <p:spPr>
              <a:xfrm flipV="1">
                <a:off x="3402343"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F1742BA6-8D8D-45F8-A22B-90D382609D1A}"/>
                  </a:ext>
                </a:extLst>
              </p:cNvPr>
              <p:cNvCxnSpPr>
                <a:cxnSpLocks/>
                <a:stCxn id="402" idx="0"/>
                <a:endCxn id="427" idx="4"/>
              </p:cNvCxnSpPr>
              <p:nvPr/>
            </p:nvCxnSpPr>
            <p:spPr>
              <a:xfrm flipV="1">
                <a:off x="3984520"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2D4BDF55-E253-4004-B748-DBD4A40F8A20}"/>
                  </a:ext>
                </a:extLst>
              </p:cNvPr>
              <p:cNvCxnSpPr>
                <a:cxnSpLocks/>
                <a:stCxn id="401" idx="0"/>
                <a:endCxn id="426" idx="4"/>
              </p:cNvCxnSpPr>
              <p:nvPr/>
            </p:nvCxnSpPr>
            <p:spPr>
              <a:xfrm flipV="1">
                <a:off x="3690016"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2D65755B-6766-4813-8765-A45D87BCEB67}"/>
                  </a:ext>
                </a:extLst>
              </p:cNvPr>
              <p:cNvCxnSpPr>
                <a:stCxn id="403" idx="0"/>
                <a:endCxn id="428" idx="4"/>
              </p:cNvCxnSpPr>
              <p:nvPr/>
            </p:nvCxnSpPr>
            <p:spPr>
              <a:xfrm flipV="1">
                <a:off x="4273876"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D4890853-FA01-43D8-826C-E85646730DAF}"/>
                  </a:ext>
                </a:extLst>
              </p:cNvPr>
              <p:cNvCxnSpPr>
                <a:cxnSpLocks/>
                <a:stCxn id="404" idx="0"/>
                <a:endCxn id="429" idx="4"/>
              </p:cNvCxnSpPr>
              <p:nvPr/>
            </p:nvCxnSpPr>
            <p:spPr>
              <a:xfrm flipV="1">
                <a:off x="4561549"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8D971DC0-F47F-4BE6-BAB1-6CE859CAFF09}"/>
                  </a:ext>
                </a:extLst>
              </p:cNvPr>
              <p:cNvCxnSpPr>
                <a:cxnSpLocks/>
                <a:stCxn id="405" idx="0"/>
                <a:endCxn id="430" idx="4"/>
              </p:cNvCxnSpPr>
              <p:nvPr/>
            </p:nvCxnSpPr>
            <p:spPr>
              <a:xfrm flipV="1">
                <a:off x="4850884"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94F4D499-3F59-454A-9A95-5B3193102E6D}"/>
                  </a:ext>
                </a:extLst>
              </p:cNvPr>
              <p:cNvCxnSpPr>
                <a:cxnSpLocks/>
                <a:stCxn id="406" idx="0"/>
                <a:endCxn id="431" idx="4"/>
              </p:cNvCxnSpPr>
              <p:nvPr/>
            </p:nvCxnSpPr>
            <p:spPr>
              <a:xfrm flipV="1">
                <a:off x="5140240"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5" name="Group 264">
              <a:extLst>
                <a:ext uri="{FF2B5EF4-FFF2-40B4-BE49-F238E27FC236}">
                  <a16:creationId xmlns:a16="http://schemas.microsoft.com/office/drawing/2014/main" id="{2F4194D7-169C-4FFA-B2B6-91BE91ACC23F}"/>
                </a:ext>
              </a:extLst>
            </p:cNvPr>
            <p:cNvGrpSpPr/>
            <p:nvPr/>
          </p:nvGrpSpPr>
          <p:grpSpPr>
            <a:xfrm>
              <a:off x="3000370" y="1974187"/>
              <a:ext cx="2254170" cy="1080761"/>
              <a:chOff x="3000370" y="843915"/>
              <a:chExt cx="2254170" cy="1080761"/>
            </a:xfrm>
          </p:grpSpPr>
          <p:grpSp>
            <p:nvGrpSpPr>
              <p:cNvPr id="274" name="Group 273">
                <a:extLst>
                  <a:ext uri="{FF2B5EF4-FFF2-40B4-BE49-F238E27FC236}">
                    <a16:creationId xmlns:a16="http://schemas.microsoft.com/office/drawing/2014/main" id="{359976DB-14B5-437A-943E-8EDB895EED38}"/>
                  </a:ext>
                </a:extLst>
              </p:cNvPr>
              <p:cNvGrpSpPr/>
              <p:nvPr/>
            </p:nvGrpSpPr>
            <p:grpSpPr>
              <a:xfrm>
                <a:off x="3000370" y="843915"/>
                <a:ext cx="2254170" cy="512654"/>
                <a:chOff x="3000370" y="1628775"/>
                <a:chExt cx="2254170" cy="512654"/>
              </a:xfrm>
            </p:grpSpPr>
            <p:grpSp>
              <p:nvGrpSpPr>
                <p:cNvPr id="324" name="Group 323">
                  <a:extLst>
                    <a:ext uri="{FF2B5EF4-FFF2-40B4-BE49-F238E27FC236}">
                      <a16:creationId xmlns:a16="http://schemas.microsoft.com/office/drawing/2014/main" id="{9E46B131-B6D8-4601-B213-08B43EEBC18D}"/>
                    </a:ext>
                  </a:extLst>
                </p:cNvPr>
                <p:cNvGrpSpPr/>
                <p:nvPr/>
              </p:nvGrpSpPr>
              <p:grpSpPr>
                <a:xfrm>
                  <a:off x="3000370" y="1628775"/>
                  <a:ext cx="2254170" cy="228600"/>
                  <a:chOff x="3000370" y="1628775"/>
                  <a:chExt cx="2254170" cy="228600"/>
                </a:xfrm>
              </p:grpSpPr>
              <p:sp>
                <p:nvSpPr>
                  <p:cNvPr id="349" name="Flowchart: Connector 348">
                    <a:extLst>
                      <a:ext uri="{FF2B5EF4-FFF2-40B4-BE49-F238E27FC236}">
                        <a16:creationId xmlns:a16="http://schemas.microsoft.com/office/drawing/2014/main" id="{C29A8384-C4CF-4EB9-88D9-A84B09F2886E}"/>
                      </a:ext>
                    </a:extLst>
                  </p:cNvPr>
                  <p:cNvSpPr/>
                  <p:nvPr/>
                </p:nvSpPr>
                <p:spPr>
                  <a:xfrm>
                    <a:off x="300037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50" name="Flowchart: Connector 349">
                    <a:extLst>
                      <a:ext uri="{FF2B5EF4-FFF2-40B4-BE49-F238E27FC236}">
                        <a16:creationId xmlns:a16="http://schemas.microsoft.com/office/drawing/2014/main" id="{E6200A82-3463-4EA6-958F-AEA8F429EE78}"/>
                      </a:ext>
                    </a:extLst>
                  </p:cNvPr>
                  <p:cNvSpPr/>
                  <p:nvPr/>
                </p:nvSpPr>
                <p:spPr>
                  <a:xfrm>
                    <a:off x="3288043"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51" name="Flowchart: Connector 350">
                    <a:extLst>
                      <a:ext uri="{FF2B5EF4-FFF2-40B4-BE49-F238E27FC236}">
                        <a16:creationId xmlns:a16="http://schemas.microsoft.com/office/drawing/2014/main" id="{95B90086-CE40-44EB-8E6A-FBCEE0FC4AA8}"/>
                      </a:ext>
                    </a:extLst>
                  </p:cNvPr>
                  <p:cNvSpPr/>
                  <p:nvPr/>
                </p:nvSpPr>
                <p:spPr>
                  <a:xfrm>
                    <a:off x="357571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52" name="Flowchart: Connector 351">
                    <a:extLst>
                      <a:ext uri="{FF2B5EF4-FFF2-40B4-BE49-F238E27FC236}">
                        <a16:creationId xmlns:a16="http://schemas.microsoft.com/office/drawing/2014/main" id="{86F8D506-BE58-496D-8678-67F16F9DB052}"/>
                      </a:ext>
                    </a:extLst>
                  </p:cNvPr>
                  <p:cNvSpPr/>
                  <p:nvPr/>
                </p:nvSpPr>
                <p:spPr>
                  <a:xfrm>
                    <a:off x="387022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53" name="Flowchart: Connector 352">
                    <a:extLst>
                      <a:ext uri="{FF2B5EF4-FFF2-40B4-BE49-F238E27FC236}">
                        <a16:creationId xmlns:a16="http://schemas.microsoft.com/office/drawing/2014/main" id="{C1D0787B-4962-49E5-A164-82A4F566DC6E}"/>
                      </a:ext>
                    </a:extLst>
                  </p:cNvPr>
                  <p:cNvSpPr/>
                  <p:nvPr/>
                </p:nvSpPr>
                <p:spPr>
                  <a:xfrm>
                    <a:off x="415957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54" name="Flowchart: Connector 353">
                    <a:extLst>
                      <a:ext uri="{FF2B5EF4-FFF2-40B4-BE49-F238E27FC236}">
                        <a16:creationId xmlns:a16="http://schemas.microsoft.com/office/drawing/2014/main" id="{43C45B9A-0C8C-4150-9560-BE5DA8DC88DA}"/>
                      </a:ext>
                    </a:extLst>
                  </p:cNvPr>
                  <p:cNvSpPr/>
                  <p:nvPr/>
                </p:nvSpPr>
                <p:spPr>
                  <a:xfrm>
                    <a:off x="4447249"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55" name="Flowchart: Connector 354">
                    <a:extLst>
                      <a:ext uri="{FF2B5EF4-FFF2-40B4-BE49-F238E27FC236}">
                        <a16:creationId xmlns:a16="http://schemas.microsoft.com/office/drawing/2014/main" id="{8F59EBCA-F8BC-45DD-8419-B5202554343F}"/>
                      </a:ext>
                    </a:extLst>
                  </p:cNvPr>
                  <p:cNvSpPr/>
                  <p:nvPr/>
                </p:nvSpPr>
                <p:spPr>
                  <a:xfrm>
                    <a:off x="4736584"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56" name="Flowchart: Connector 355">
                    <a:extLst>
                      <a:ext uri="{FF2B5EF4-FFF2-40B4-BE49-F238E27FC236}">
                        <a16:creationId xmlns:a16="http://schemas.microsoft.com/office/drawing/2014/main" id="{3E18A79D-5586-4F2C-868C-CAEAE49DD896}"/>
                      </a:ext>
                    </a:extLst>
                  </p:cNvPr>
                  <p:cNvSpPr/>
                  <p:nvPr/>
                </p:nvSpPr>
                <p:spPr>
                  <a:xfrm>
                    <a:off x="502594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357" name="Straight Connector 356">
                    <a:extLst>
                      <a:ext uri="{FF2B5EF4-FFF2-40B4-BE49-F238E27FC236}">
                        <a16:creationId xmlns:a16="http://schemas.microsoft.com/office/drawing/2014/main" id="{2FBD46CC-1557-460E-8B4B-45C0E31EADFA}"/>
                      </a:ext>
                    </a:extLst>
                  </p:cNvPr>
                  <p:cNvCxnSpPr>
                    <a:stCxn id="350" idx="6"/>
                    <a:endCxn id="351" idx="2"/>
                  </p:cNvCxnSpPr>
                  <p:nvPr/>
                </p:nvCxnSpPr>
                <p:spPr>
                  <a:xfrm>
                    <a:off x="3516643"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A21192F0-501E-4C48-81C2-3404378E93EA}"/>
                      </a:ext>
                    </a:extLst>
                  </p:cNvPr>
                  <p:cNvCxnSpPr>
                    <a:stCxn id="349" idx="6"/>
                    <a:endCxn id="350" idx="2"/>
                  </p:cNvCxnSpPr>
                  <p:nvPr/>
                </p:nvCxnSpPr>
                <p:spPr>
                  <a:xfrm>
                    <a:off x="3228970"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3B7BEBB8-5C9C-4FB6-8FC7-3DCDE8976299}"/>
                      </a:ext>
                    </a:extLst>
                  </p:cNvPr>
                  <p:cNvCxnSpPr>
                    <a:stCxn id="351" idx="6"/>
                    <a:endCxn id="352" idx="2"/>
                  </p:cNvCxnSpPr>
                  <p:nvPr/>
                </p:nvCxnSpPr>
                <p:spPr>
                  <a:xfrm>
                    <a:off x="3804316" y="1743075"/>
                    <a:ext cx="65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EB793944-95F1-46C4-A576-70A7AAC376D5}"/>
                      </a:ext>
                    </a:extLst>
                  </p:cNvPr>
                  <p:cNvCxnSpPr>
                    <a:stCxn id="352" idx="6"/>
                    <a:endCxn id="353" idx="2"/>
                  </p:cNvCxnSpPr>
                  <p:nvPr/>
                </p:nvCxnSpPr>
                <p:spPr>
                  <a:xfrm>
                    <a:off x="4098820"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7748B444-1D54-4186-B096-AA8671150D1C}"/>
                      </a:ext>
                    </a:extLst>
                  </p:cNvPr>
                  <p:cNvCxnSpPr>
                    <a:stCxn id="353" idx="6"/>
                    <a:endCxn id="354" idx="2"/>
                  </p:cNvCxnSpPr>
                  <p:nvPr/>
                </p:nvCxnSpPr>
                <p:spPr>
                  <a:xfrm>
                    <a:off x="4388176"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11E555BF-E034-41FD-A960-003A27F4D026}"/>
                      </a:ext>
                    </a:extLst>
                  </p:cNvPr>
                  <p:cNvCxnSpPr>
                    <a:stCxn id="354" idx="6"/>
                    <a:endCxn id="355" idx="2"/>
                  </p:cNvCxnSpPr>
                  <p:nvPr/>
                </p:nvCxnSpPr>
                <p:spPr>
                  <a:xfrm>
                    <a:off x="4675849" y="1743075"/>
                    <a:ext cx="60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A56AA730-7E6D-47D2-991B-EE0E59AB3EE3}"/>
                      </a:ext>
                    </a:extLst>
                  </p:cNvPr>
                  <p:cNvCxnSpPr>
                    <a:stCxn id="355" idx="6"/>
                    <a:endCxn id="356" idx="2"/>
                  </p:cNvCxnSpPr>
                  <p:nvPr/>
                </p:nvCxnSpPr>
                <p:spPr>
                  <a:xfrm>
                    <a:off x="4965184"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5" name="Group 324">
                  <a:extLst>
                    <a:ext uri="{FF2B5EF4-FFF2-40B4-BE49-F238E27FC236}">
                      <a16:creationId xmlns:a16="http://schemas.microsoft.com/office/drawing/2014/main" id="{53AECE8F-E5F9-4781-9EE7-E6F15BBECFD7}"/>
                    </a:ext>
                  </a:extLst>
                </p:cNvPr>
                <p:cNvGrpSpPr/>
                <p:nvPr/>
              </p:nvGrpSpPr>
              <p:grpSpPr>
                <a:xfrm>
                  <a:off x="3000370" y="1912829"/>
                  <a:ext cx="2254170" cy="228600"/>
                  <a:chOff x="3000370" y="1628775"/>
                  <a:chExt cx="2254170" cy="228600"/>
                </a:xfrm>
              </p:grpSpPr>
              <p:sp>
                <p:nvSpPr>
                  <p:cNvPr id="334" name="Flowchart: Connector 333">
                    <a:extLst>
                      <a:ext uri="{FF2B5EF4-FFF2-40B4-BE49-F238E27FC236}">
                        <a16:creationId xmlns:a16="http://schemas.microsoft.com/office/drawing/2014/main" id="{87AF76D0-D0FD-4290-BBF7-613E244A3DAB}"/>
                      </a:ext>
                    </a:extLst>
                  </p:cNvPr>
                  <p:cNvSpPr/>
                  <p:nvPr/>
                </p:nvSpPr>
                <p:spPr>
                  <a:xfrm>
                    <a:off x="3000370" y="1628775"/>
                    <a:ext cx="228600" cy="22860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35" name="Flowchart: Connector 334">
                    <a:extLst>
                      <a:ext uri="{FF2B5EF4-FFF2-40B4-BE49-F238E27FC236}">
                        <a16:creationId xmlns:a16="http://schemas.microsoft.com/office/drawing/2014/main" id="{9C540309-8A2F-46B6-BA91-D94A6E65BAB0}"/>
                      </a:ext>
                    </a:extLst>
                  </p:cNvPr>
                  <p:cNvSpPr/>
                  <p:nvPr/>
                </p:nvSpPr>
                <p:spPr>
                  <a:xfrm>
                    <a:off x="3288043" y="1628775"/>
                    <a:ext cx="228600" cy="22860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36" name="Flowchart: Connector 335">
                    <a:extLst>
                      <a:ext uri="{FF2B5EF4-FFF2-40B4-BE49-F238E27FC236}">
                        <a16:creationId xmlns:a16="http://schemas.microsoft.com/office/drawing/2014/main" id="{C7BE62A0-D664-49BE-B46F-1CF2E1083274}"/>
                      </a:ext>
                    </a:extLst>
                  </p:cNvPr>
                  <p:cNvSpPr/>
                  <p:nvPr/>
                </p:nvSpPr>
                <p:spPr>
                  <a:xfrm>
                    <a:off x="3575716" y="1628775"/>
                    <a:ext cx="228600" cy="22860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37" name="Flowchart: Connector 336">
                    <a:extLst>
                      <a:ext uri="{FF2B5EF4-FFF2-40B4-BE49-F238E27FC236}">
                        <a16:creationId xmlns:a16="http://schemas.microsoft.com/office/drawing/2014/main" id="{4B753EDD-4406-4D84-8805-44A2E6EAB740}"/>
                      </a:ext>
                    </a:extLst>
                  </p:cNvPr>
                  <p:cNvSpPr/>
                  <p:nvPr/>
                </p:nvSpPr>
                <p:spPr>
                  <a:xfrm>
                    <a:off x="3870220" y="1628775"/>
                    <a:ext cx="228600" cy="22860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38" name="Flowchart: Connector 337">
                    <a:extLst>
                      <a:ext uri="{FF2B5EF4-FFF2-40B4-BE49-F238E27FC236}">
                        <a16:creationId xmlns:a16="http://schemas.microsoft.com/office/drawing/2014/main" id="{2BA675FB-343A-4A43-AE08-C1D4FFC802E6}"/>
                      </a:ext>
                    </a:extLst>
                  </p:cNvPr>
                  <p:cNvSpPr/>
                  <p:nvPr/>
                </p:nvSpPr>
                <p:spPr>
                  <a:xfrm>
                    <a:off x="4159576" y="1628775"/>
                    <a:ext cx="228600" cy="22860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39" name="Flowchart: Connector 338">
                    <a:extLst>
                      <a:ext uri="{FF2B5EF4-FFF2-40B4-BE49-F238E27FC236}">
                        <a16:creationId xmlns:a16="http://schemas.microsoft.com/office/drawing/2014/main" id="{CC23D159-3A1A-412D-80E0-3295A4F42AF4}"/>
                      </a:ext>
                    </a:extLst>
                  </p:cNvPr>
                  <p:cNvSpPr/>
                  <p:nvPr/>
                </p:nvSpPr>
                <p:spPr>
                  <a:xfrm>
                    <a:off x="4447249" y="1628775"/>
                    <a:ext cx="228600" cy="22860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40" name="Flowchart: Connector 339">
                    <a:extLst>
                      <a:ext uri="{FF2B5EF4-FFF2-40B4-BE49-F238E27FC236}">
                        <a16:creationId xmlns:a16="http://schemas.microsoft.com/office/drawing/2014/main" id="{AFC7F4ED-50CB-4D36-B587-CC06BB806B63}"/>
                      </a:ext>
                    </a:extLst>
                  </p:cNvPr>
                  <p:cNvSpPr/>
                  <p:nvPr/>
                </p:nvSpPr>
                <p:spPr>
                  <a:xfrm>
                    <a:off x="4736584" y="1628775"/>
                    <a:ext cx="228600" cy="22860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41" name="Flowchart: Connector 340">
                    <a:extLst>
                      <a:ext uri="{FF2B5EF4-FFF2-40B4-BE49-F238E27FC236}">
                        <a16:creationId xmlns:a16="http://schemas.microsoft.com/office/drawing/2014/main" id="{416C4C86-B32F-448B-B675-2FE0E0AB0CB9}"/>
                      </a:ext>
                    </a:extLst>
                  </p:cNvPr>
                  <p:cNvSpPr/>
                  <p:nvPr/>
                </p:nvSpPr>
                <p:spPr>
                  <a:xfrm>
                    <a:off x="5025940" y="1628775"/>
                    <a:ext cx="228600" cy="22860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342" name="Straight Connector 341">
                    <a:extLst>
                      <a:ext uri="{FF2B5EF4-FFF2-40B4-BE49-F238E27FC236}">
                        <a16:creationId xmlns:a16="http://schemas.microsoft.com/office/drawing/2014/main" id="{CD7657D7-DC0E-47D9-8EC8-1A4DE579557C}"/>
                      </a:ext>
                    </a:extLst>
                  </p:cNvPr>
                  <p:cNvCxnSpPr>
                    <a:stCxn id="335" idx="6"/>
                    <a:endCxn id="336" idx="2"/>
                  </p:cNvCxnSpPr>
                  <p:nvPr/>
                </p:nvCxnSpPr>
                <p:spPr>
                  <a:xfrm>
                    <a:off x="3516643"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A0F3CD33-ABA2-41D3-843A-E51EA531ED62}"/>
                      </a:ext>
                    </a:extLst>
                  </p:cNvPr>
                  <p:cNvCxnSpPr>
                    <a:stCxn id="334" idx="6"/>
                    <a:endCxn id="335" idx="2"/>
                  </p:cNvCxnSpPr>
                  <p:nvPr/>
                </p:nvCxnSpPr>
                <p:spPr>
                  <a:xfrm>
                    <a:off x="3228970"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38BE3592-8117-48D5-BF50-08A69A38F34A}"/>
                      </a:ext>
                    </a:extLst>
                  </p:cNvPr>
                  <p:cNvCxnSpPr>
                    <a:stCxn id="336" idx="6"/>
                    <a:endCxn id="337" idx="2"/>
                  </p:cNvCxnSpPr>
                  <p:nvPr/>
                </p:nvCxnSpPr>
                <p:spPr>
                  <a:xfrm>
                    <a:off x="3804316" y="1743075"/>
                    <a:ext cx="65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A2B16415-F022-43D9-881E-72E00AF0FEA4}"/>
                      </a:ext>
                    </a:extLst>
                  </p:cNvPr>
                  <p:cNvCxnSpPr>
                    <a:stCxn id="337" idx="6"/>
                    <a:endCxn id="338" idx="2"/>
                  </p:cNvCxnSpPr>
                  <p:nvPr/>
                </p:nvCxnSpPr>
                <p:spPr>
                  <a:xfrm>
                    <a:off x="4098820"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A8E7C65E-7FBE-4B27-A838-DF92376DF093}"/>
                      </a:ext>
                    </a:extLst>
                  </p:cNvPr>
                  <p:cNvCxnSpPr>
                    <a:stCxn id="338" idx="6"/>
                    <a:endCxn id="339" idx="2"/>
                  </p:cNvCxnSpPr>
                  <p:nvPr/>
                </p:nvCxnSpPr>
                <p:spPr>
                  <a:xfrm>
                    <a:off x="4388176"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0D714407-9501-46AC-A002-994DD3401CB9}"/>
                      </a:ext>
                    </a:extLst>
                  </p:cNvPr>
                  <p:cNvCxnSpPr>
                    <a:stCxn id="339" idx="6"/>
                    <a:endCxn id="340" idx="2"/>
                  </p:cNvCxnSpPr>
                  <p:nvPr/>
                </p:nvCxnSpPr>
                <p:spPr>
                  <a:xfrm>
                    <a:off x="4675849" y="1743075"/>
                    <a:ext cx="60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1C48106C-263E-48CF-9C05-0773954866E9}"/>
                      </a:ext>
                    </a:extLst>
                  </p:cNvPr>
                  <p:cNvCxnSpPr>
                    <a:stCxn id="340" idx="6"/>
                    <a:endCxn id="341" idx="2"/>
                  </p:cNvCxnSpPr>
                  <p:nvPr/>
                </p:nvCxnSpPr>
                <p:spPr>
                  <a:xfrm>
                    <a:off x="4965184"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26" name="Straight Connector 325">
                  <a:extLst>
                    <a:ext uri="{FF2B5EF4-FFF2-40B4-BE49-F238E27FC236}">
                      <a16:creationId xmlns:a16="http://schemas.microsoft.com/office/drawing/2014/main" id="{402CDE2C-8DB1-4A18-AEC9-BBA657E6A6BC}"/>
                    </a:ext>
                  </a:extLst>
                </p:cNvPr>
                <p:cNvCxnSpPr>
                  <a:stCxn id="334" idx="0"/>
                  <a:endCxn id="349" idx="4"/>
                </p:cNvCxnSpPr>
                <p:nvPr/>
              </p:nvCxnSpPr>
              <p:spPr>
                <a:xfrm flipV="1">
                  <a:off x="311467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76E5E38B-EC71-40CA-83EE-01C3BDAFCD4A}"/>
                    </a:ext>
                  </a:extLst>
                </p:cNvPr>
                <p:cNvCxnSpPr>
                  <a:stCxn id="335" idx="0"/>
                  <a:endCxn id="350" idx="4"/>
                </p:cNvCxnSpPr>
                <p:nvPr/>
              </p:nvCxnSpPr>
              <p:spPr>
                <a:xfrm flipV="1">
                  <a:off x="3402343"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37774DBE-865F-4404-9416-E2FDB9DD8B38}"/>
                    </a:ext>
                  </a:extLst>
                </p:cNvPr>
                <p:cNvCxnSpPr>
                  <a:stCxn id="336" idx="0"/>
                  <a:endCxn id="351" idx="4"/>
                </p:cNvCxnSpPr>
                <p:nvPr/>
              </p:nvCxnSpPr>
              <p:spPr>
                <a:xfrm flipV="1">
                  <a:off x="3690016"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FD547ECC-705F-4FD8-BFEB-0DE7A62ED5D0}"/>
                    </a:ext>
                  </a:extLst>
                </p:cNvPr>
                <p:cNvCxnSpPr>
                  <a:stCxn id="337" idx="0"/>
                  <a:endCxn id="352" idx="4"/>
                </p:cNvCxnSpPr>
                <p:nvPr/>
              </p:nvCxnSpPr>
              <p:spPr>
                <a:xfrm flipV="1">
                  <a:off x="398452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64C1ECB6-02CF-4617-B3BF-FF01821F7A0F}"/>
                    </a:ext>
                  </a:extLst>
                </p:cNvPr>
                <p:cNvCxnSpPr>
                  <a:stCxn id="338" idx="0"/>
                  <a:endCxn id="353" idx="4"/>
                </p:cNvCxnSpPr>
                <p:nvPr/>
              </p:nvCxnSpPr>
              <p:spPr>
                <a:xfrm flipV="1">
                  <a:off x="4273876"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058B1104-F1C8-4F04-A8F2-4A12E2C7EC2E}"/>
                    </a:ext>
                  </a:extLst>
                </p:cNvPr>
                <p:cNvCxnSpPr>
                  <a:stCxn id="339" idx="0"/>
                  <a:endCxn id="354" idx="4"/>
                </p:cNvCxnSpPr>
                <p:nvPr/>
              </p:nvCxnSpPr>
              <p:spPr>
                <a:xfrm flipV="1">
                  <a:off x="4561549"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27BAAC74-D807-4013-9415-315A820F8A65}"/>
                    </a:ext>
                  </a:extLst>
                </p:cNvPr>
                <p:cNvCxnSpPr>
                  <a:stCxn id="340" idx="0"/>
                  <a:endCxn id="355" idx="4"/>
                </p:cNvCxnSpPr>
                <p:nvPr/>
              </p:nvCxnSpPr>
              <p:spPr>
                <a:xfrm flipV="1">
                  <a:off x="4850884"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9C91867B-FF20-467E-BD28-CC9E2B57B37A}"/>
                    </a:ext>
                  </a:extLst>
                </p:cNvPr>
                <p:cNvCxnSpPr>
                  <a:stCxn id="341" idx="0"/>
                  <a:endCxn id="356" idx="4"/>
                </p:cNvCxnSpPr>
                <p:nvPr/>
              </p:nvCxnSpPr>
              <p:spPr>
                <a:xfrm flipV="1">
                  <a:off x="514024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5" name="Group 274">
                <a:extLst>
                  <a:ext uri="{FF2B5EF4-FFF2-40B4-BE49-F238E27FC236}">
                    <a16:creationId xmlns:a16="http://schemas.microsoft.com/office/drawing/2014/main" id="{86B7C8D1-69EA-4176-9DEF-6590E6C16C60}"/>
                  </a:ext>
                </a:extLst>
              </p:cNvPr>
              <p:cNvGrpSpPr/>
              <p:nvPr/>
            </p:nvGrpSpPr>
            <p:grpSpPr>
              <a:xfrm>
                <a:off x="3000370" y="1412022"/>
                <a:ext cx="2254170" cy="512654"/>
                <a:chOff x="3000370" y="1628775"/>
                <a:chExt cx="2254170" cy="512654"/>
              </a:xfrm>
            </p:grpSpPr>
            <p:grpSp>
              <p:nvGrpSpPr>
                <p:cNvPr id="284" name="Group 283">
                  <a:extLst>
                    <a:ext uri="{FF2B5EF4-FFF2-40B4-BE49-F238E27FC236}">
                      <a16:creationId xmlns:a16="http://schemas.microsoft.com/office/drawing/2014/main" id="{D05A7985-8267-4A56-B6C7-9840B25DEBD2}"/>
                    </a:ext>
                  </a:extLst>
                </p:cNvPr>
                <p:cNvGrpSpPr/>
                <p:nvPr/>
              </p:nvGrpSpPr>
              <p:grpSpPr>
                <a:xfrm>
                  <a:off x="3000370" y="1628775"/>
                  <a:ext cx="2254170" cy="228600"/>
                  <a:chOff x="3000370" y="1628775"/>
                  <a:chExt cx="2254170" cy="228600"/>
                </a:xfrm>
              </p:grpSpPr>
              <p:sp>
                <p:nvSpPr>
                  <p:cNvPr id="309" name="Flowchart: Connector 308">
                    <a:extLst>
                      <a:ext uri="{FF2B5EF4-FFF2-40B4-BE49-F238E27FC236}">
                        <a16:creationId xmlns:a16="http://schemas.microsoft.com/office/drawing/2014/main" id="{A0AF7E1F-BE59-46AF-A78B-E2BD40151365}"/>
                      </a:ext>
                    </a:extLst>
                  </p:cNvPr>
                  <p:cNvSpPr/>
                  <p:nvPr/>
                </p:nvSpPr>
                <p:spPr>
                  <a:xfrm>
                    <a:off x="300037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10" name="Flowchart: Connector 309">
                    <a:extLst>
                      <a:ext uri="{FF2B5EF4-FFF2-40B4-BE49-F238E27FC236}">
                        <a16:creationId xmlns:a16="http://schemas.microsoft.com/office/drawing/2014/main" id="{CC4B6324-B64E-4763-88A6-46518E577847}"/>
                      </a:ext>
                    </a:extLst>
                  </p:cNvPr>
                  <p:cNvSpPr/>
                  <p:nvPr/>
                </p:nvSpPr>
                <p:spPr>
                  <a:xfrm>
                    <a:off x="3288043"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11" name="Flowchart: Connector 310">
                    <a:extLst>
                      <a:ext uri="{FF2B5EF4-FFF2-40B4-BE49-F238E27FC236}">
                        <a16:creationId xmlns:a16="http://schemas.microsoft.com/office/drawing/2014/main" id="{58659A4C-92F2-4352-9CE9-F783B438249F}"/>
                      </a:ext>
                    </a:extLst>
                  </p:cNvPr>
                  <p:cNvSpPr/>
                  <p:nvPr/>
                </p:nvSpPr>
                <p:spPr>
                  <a:xfrm>
                    <a:off x="357571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12" name="Flowchart: Connector 311">
                    <a:extLst>
                      <a:ext uri="{FF2B5EF4-FFF2-40B4-BE49-F238E27FC236}">
                        <a16:creationId xmlns:a16="http://schemas.microsoft.com/office/drawing/2014/main" id="{148B9D4C-AA00-436C-AA29-A905A14E0544}"/>
                      </a:ext>
                    </a:extLst>
                  </p:cNvPr>
                  <p:cNvSpPr/>
                  <p:nvPr/>
                </p:nvSpPr>
                <p:spPr>
                  <a:xfrm>
                    <a:off x="387022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13" name="Flowchart: Connector 312">
                    <a:extLst>
                      <a:ext uri="{FF2B5EF4-FFF2-40B4-BE49-F238E27FC236}">
                        <a16:creationId xmlns:a16="http://schemas.microsoft.com/office/drawing/2014/main" id="{5E5DB126-07CF-4FAB-A1FB-5E61EE59DCB5}"/>
                      </a:ext>
                    </a:extLst>
                  </p:cNvPr>
                  <p:cNvSpPr/>
                  <p:nvPr/>
                </p:nvSpPr>
                <p:spPr>
                  <a:xfrm>
                    <a:off x="415957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14" name="Flowchart: Connector 313">
                    <a:extLst>
                      <a:ext uri="{FF2B5EF4-FFF2-40B4-BE49-F238E27FC236}">
                        <a16:creationId xmlns:a16="http://schemas.microsoft.com/office/drawing/2014/main" id="{A78E58C8-D3E8-465D-A2F3-1F4748EFF14D}"/>
                      </a:ext>
                    </a:extLst>
                  </p:cNvPr>
                  <p:cNvSpPr/>
                  <p:nvPr/>
                </p:nvSpPr>
                <p:spPr>
                  <a:xfrm>
                    <a:off x="4447249"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15" name="Flowchart: Connector 314">
                    <a:extLst>
                      <a:ext uri="{FF2B5EF4-FFF2-40B4-BE49-F238E27FC236}">
                        <a16:creationId xmlns:a16="http://schemas.microsoft.com/office/drawing/2014/main" id="{E35A29D9-7475-481C-9291-FB7EA30B0B38}"/>
                      </a:ext>
                    </a:extLst>
                  </p:cNvPr>
                  <p:cNvSpPr/>
                  <p:nvPr/>
                </p:nvSpPr>
                <p:spPr>
                  <a:xfrm>
                    <a:off x="4736584"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16" name="Flowchart: Connector 315">
                    <a:extLst>
                      <a:ext uri="{FF2B5EF4-FFF2-40B4-BE49-F238E27FC236}">
                        <a16:creationId xmlns:a16="http://schemas.microsoft.com/office/drawing/2014/main" id="{1E3B91EA-F4B6-4860-9714-6A9DD41A19C1}"/>
                      </a:ext>
                    </a:extLst>
                  </p:cNvPr>
                  <p:cNvSpPr/>
                  <p:nvPr/>
                </p:nvSpPr>
                <p:spPr>
                  <a:xfrm>
                    <a:off x="502594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317" name="Straight Connector 316">
                    <a:extLst>
                      <a:ext uri="{FF2B5EF4-FFF2-40B4-BE49-F238E27FC236}">
                        <a16:creationId xmlns:a16="http://schemas.microsoft.com/office/drawing/2014/main" id="{23E5FEE8-06AF-47A9-A120-896C7D76916C}"/>
                      </a:ext>
                    </a:extLst>
                  </p:cNvPr>
                  <p:cNvCxnSpPr>
                    <a:stCxn id="310" idx="6"/>
                    <a:endCxn id="311" idx="2"/>
                  </p:cNvCxnSpPr>
                  <p:nvPr/>
                </p:nvCxnSpPr>
                <p:spPr>
                  <a:xfrm>
                    <a:off x="3516643"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5D464D0D-C649-4928-B750-A2C0EA51B57D}"/>
                      </a:ext>
                    </a:extLst>
                  </p:cNvPr>
                  <p:cNvCxnSpPr>
                    <a:stCxn id="309" idx="6"/>
                    <a:endCxn id="310" idx="2"/>
                  </p:cNvCxnSpPr>
                  <p:nvPr/>
                </p:nvCxnSpPr>
                <p:spPr>
                  <a:xfrm>
                    <a:off x="3228970"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228E5964-2D7A-4A97-B853-79BC474E9C77}"/>
                      </a:ext>
                    </a:extLst>
                  </p:cNvPr>
                  <p:cNvCxnSpPr>
                    <a:stCxn id="311" idx="6"/>
                    <a:endCxn id="312" idx="2"/>
                  </p:cNvCxnSpPr>
                  <p:nvPr/>
                </p:nvCxnSpPr>
                <p:spPr>
                  <a:xfrm>
                    <a:off x="3804316" y="1743075"/>
                    <a:ext cx="65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9D53447F-3CFB-4453-9ED3-69C25E9B8726}"/>
                      </a:ext>
                    </a:extLst>
                  </p:cNvPr>
                  <p:cNvCxnSpPr>
                    <a:stCxn id="312" idx="6"/>
                    <a:endCxn id="313" idx="2"/>
                  </p:cNvCxnSpPr>
                  <p:nvPr/>
                </p:nvCxnSpPr>
                <p:spPr>
                  <a:xfrm>
                    <a:off x="4098820"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A0EC6726-F246-4A14-8C7F-5E9AECC0E5E6}"/>
                      </a:ext>
                    </a:extLst>
                  </p:cNvPr>
                  <p:cNvCxnSpPr>
                    <a:stCxn id="313" idx="6"/>
                    <a:endCxn id="314" idx="2"/>
                  </p:cNvCxnSpPr>
                  <p:nvPr/>
                </p:nvCxnSpPr>
                <p:spPr>
                  <a:xfrm>
                    <a:off x="4388176"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0B6193EE-EBF2-49CA-9325-9EA9D72E70E7}"/>
                      </a:ext>
                    </a:extLst>
                  </p:cNvPr>
                  <p:cNvCxnSpPr>
                    <a:stCxn id="314" idx="6"/>
                    <a:endCxn id="315" idx="2"/>
                  </p:cNvCxnSpPr>
                  <p:nvPr/>
                </p:nvCxnSpPr>
                <p:spPr>
                  <a:xfrm>
                    <a:off x="4675849" y="1743075"/>
                    <a:ext cx="60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0384B22E-0789-4A8E-998A-89AFB943536C}"/>
                      </a:ext>
                    </a:extLst>
                  </p:cNvPr>
                  <p:cNvCxnSpPr>
                    <a:stCxn id="315" idx="6"/>
                    <a:endCxn id="316" idx="2"/>
                  </p:cNvCxnSpPr>
                  <p:nvPr/>
                </p:nvCxnSpPr>
                <p:spPr>
                  <a:xfrm>
                    <a:off x="4965184"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5" name="Group 284">
                  <a:extLst>
                    <a:ext uri="{FF2B5EF4-FFF2-40B4-BE49-F238E27FC236}">
                      <a16:creationId xmlns:a16="http://schemas.microsoft.com/office/drawing/2014/main" id="{5EAFB122-A9D1-4B00-BC95-3956C212C408}"/>
                    </a:ext>
                  </a:extLst>
                </p:cNvPr>
                <p:cNvGrpSpPr/>
                <p:nvPr/>
              </p:nvGrpSpPr>
              <p:grpSpPr>
                <a:xfrm>
                  <a:off x="3000370" y="1912829"/>
                  <a:ext cx="2254170" cy="228600"/>
                  <a:chOff x="3000370" y="1628775"/>
                  <a:chExt cx="2254170" cy="228600"/>
                </a:xfrm>
              </p:grpSpPr>
              <p:sp>
                <p:nvSpPr>
                  <p:cNvPr id="294" name="Flowchart: Connector 293">
                    <a:extLst>
                      <a:ext uri="{FF2B5EF4-FFF2-40B4-BE49-F238E27FC236}">
                        <a16:creationId xmlns:a16="http://schemas.microsoft.com/office/drawing/2014/main" id="{504B4D1D-11E1-469B-B4F7-A6DD3F3C169B}"/>
                      </a:ext>
                    </a:extLst>
                  </p:cNvPr>
                  <p:cNvSpPr/>
                  <p:nvPr/>
                </p:nvSpPr>
                <p:spPr>
                  <a:xfrm>
                    <a:off x="300037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95" name="Flowchart: Connector 294">
                    <a:extLst>
                      <a:ext uri="{FF2B5EF4-FFF2-40B4-BE49-F238E27FC236}">
                        <a16:creationId xmlns:a16="http://schemas.microsoft.com/office/drawing/2014/main" id="{A1965A21-2618-45B3-BA70-5E4F26B73961}"/>
                      </a:ext>
                    </a:extLst>
                  </p:cNvPr>
                  <p:cNvSpPr/>
                  <p:nvPr/>
                </p:nvSpPr>
                <p:spPr>
                  <a:xfrm>
                    <a:off x="3288043"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96" name="Flowchart: Connector 295">
                    <a:extLst>
                      <a:ext uri="{FF2B5EF4-FFF2-40B4-BE49-F238E27FC236}">
                        <a16:creationId xmlns:a16="http://schemas.microsoft.com/office/drawing/2014/main" id="{B92878D1-5F45-4CA6-98F5-58AB08B35638}"/>
                      </a:ext>
                    </a:extLst>
                  </p:cNvPr>
                  <p:cNvSpPr/>
                  <p:nvPr/>
                </p:nvSpPr>
                <p:spPr>
                  <a:xfrm>
                    <a:off x="357571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97" name="Flowchart: Connector 296">
                    <a:extLst>
                      <a:ext uri="{FF2B5EF4-FFF2-40B4-BE49-F238E27FC236}">
                        <a16:creationId xmlns:a16="http://schemas.microsoft.com/office/drawing/2014/main" id="{147FE162-BDC0-49D1-BCD4-1C0822805E5E}"/>
                      </a:ext>
                    </a:extLst>
                  </p:cNvPr>
                  <p:cNvSpPr/>
                  <p:nvPr/>
                </p:nvSpPr>
                <p:spPr>
                  <a:xfrm>
                    <a:off x="387022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98" name="Flowchart: Connector 297">
                    <a:extLst>
                      <a:ext uri="{FF2B5EF4-FFF2-40B4-BE49-F238E27FC236}">
                        <a16:creationId xmlns:a16="http://schemas.microsoft.com/office/drawing/2014/main" id="{2A73EFF6-8BD4-405F-942E-27D9F6D5856B}"/>
                      </a:ext>
                    </a:extLst>
                  </p:cNvPr>
                  <p:cNvSpPr/>
                  <p:nvPr/>
                </p:nvSpPr>
                <p:spPr>
                  <a:xfrm>
                    <a:off x="415957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99" name="Flowchart: Connector 298">
                    <a:extLst>
                      <a:ext uri="{FF2B5EF4-FFF2-40B4-BE49-F238E27FC236}">
                        <a16:creationId xmlns:a16="http://schemas.microsoft.com/office/drawing/2014/main" id="{3A9411DD-2CE3-45D9-AAB8-E6557D2F5D9E}"/>
                      </a:ext>
                    </a:extLst>
                  </p:cNvPr>
                  <p:cNvSpPr/>
                  <p:nvPr/>
                </p:nvSpPr>
                <p:spPr>
                  <a:xfrm>
                    <a:off x="4447249"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00" name="Flowchart: Connector 299">
                    <a:extLst>
                      <a:ext uri="{FF2B5EF4-FFF2-40B4-BE49-F238E27FC236}">
                        <a16:creationId xmlns:a16="http://schemas.microsoft.com/office/drawing/2014/main" id="{AA4F5C25-0B56-4092-9F33-C368A0EFD988}"/>
                      </a:ext>
                    </a:extLst>
                  </p:cNvPr>
                  <p:cNvSpPr/>
                  <p:nvPr/>
                </p:nvSpPr>
                <p:spPr>
                  <a:xfrm>
                    <a:off x="4736584"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01" name="Flowchart: Connector 300">
                    <a:extLst>
                      <a:ext uri="{FF2B5EF4-FFF2-40B4-BE49-F238E27FC236}">
                        <a16:creationId xmlns:a16="http://schemas.microsoft.com/office/drawing/2014/main" id="{3F71D0DA-A9C2-44A4-B939-AFC2139C6AC8}"/>
                      </a:ext>
                    </a:extLst>
                  </p:cNvPr>
                  <p:cNvSpPr/>
                  <p:nvPr/>
                </p:nvSpPr>
                <p:spPr>
                  <a:xfrm>
                    <a:off x="502594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302" name="Straight Connector 301">
                    <a:extLst>
                      <a:ext uri="{FF2B5EF4-FFF2-40B4-BE49-F238E27FC236}">
                        <a16:creationId xmlns:a16="http://schemas.microsoft.com/office/drawing/2014/main" id="{EB833F00-7985-4111-9CB9-6E7481B9861B}"/>
                      </a:ext>
                    </a:extLst>
                  </p:cNvPr>
                  <p:cNvCxnSpPr>
                    <a:stCxn id="295" idx="6"/>
                    <a:endCxn id="296" idx="2"/>
                  </p:cNvCxnSpPr>
                  <p:nvPr/>
                </p:nvCxnSpPr>
                <p:spPr>
                  <a:xfrm>
                    <a:off x="3516643"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D9DA8106-4BEC-4961-AB7B-AC798B565509}"/>
                      </a:ext>
                    </a:extLst>
                  </p:cNvPr>
                  <p:cNvCxnSpPr>
                    <a:stCxn id="294" idx="6"/>
                    <a:endCxn id="295" idx="2"/>
                  </p:cNvCxnSpPr>
                  <p:nvPr/>
                </p:nvCxnSpPr>
                <p:spPr>
                  <a:xfrm>
                    <a:off x="3228970"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2090EA6E-37F5-4DCB-8C50-94688A857BE0}"/>
                      </a:ext>
                    </a:extLst>
                  </p:cNvPr>
                  <p:cNvCxnSpPr>
                    <a:stCxn id="296" idx="6"/>
                    <a:endCxn id="297" idx="2"/>
                  </p:cNvCxnSpPr>
                  <p:nvPr/>
                </p:nvCxnSpPr>
                <p:spPr>
                  <a:xfrm>
                    <a:off x="3804316" y="1743075"/>
                    <a:ext cx="65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0EA61CDE-8E91-45FC-B2B5-B63A9A07FAF3}"/>
                      </a:ext>
                    </a:extLst>
                  </p:cNvPr>
                  <p:cNvCxnSpPr>
                    <a:stCxn id="297" idx="6"/>
                    <a:endCxn id="298" idx="2"/>
                  </p:cNvCxnSpPr>
                  <p:nvPr/>
                </p:nvCxnSpPr>
                <p:spPr>
                  <a:xfrm>
                    <a:off x="4098820"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3CE6C340-C418-4404-BE1C-897FD1A3CBC1}"/>
                      </a:ext>
                    </a:extLst>
                  </p:cNvPr>
                  <p:cNvCxnSpPr>
                    <a:stCxn id="298" idx="6"/>
                    <a:endCxn id="299" idx="2"/>
                  </p:cNvCxnSpPr>
                  <p:nvPr/>
                </p:nvCxnSpPr>
                <p:spPr>
                  <a:xfrm>
                    <a:off x="4388176"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1C8FC289-D3B0-4481-9D81-74F172294124}"/>
                      </a:ext>
                    </a:extLst>
                  </p:cNvPr>
                  <p:cNvCxnSpPr>
                    <a:stCxn id="299" idx="6"/>
                    <a:endCxn id="300" idx="2"/>
                  </p:cNvCxnSpPr>
                  <p:nvPr/>
                </p:nvCxnSpPr>
                <p:spPr>
                  <a:xfrm>
                    <a:off x="4675849" y="1743075"/>
                    <a:ext cx="60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BE48BFA8-C097-4065-A26C-24084233CD46}"/>
                      </a:ext>
                    </a:extLst>
                  </p:cNvPr>
                  <p:cNvCxnSpPr>
                    <a:stCxn id="300" idx="6"/>
                    <a:endCxn id="301" idx="2"/>
                  </p:cNvCxnSpPr>
                  <p:nvPr/>
                </p:nvCxnSpPr>
                <p:spPr>
                  <a:xfrm>
                    <a:off x="4965184"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6" name="Straight Connector 285">
                  <a:extLst>
                    <a:ext uri="{FF2B5EF4-FFF2-40B4-BE49-F238E27FC236}">
                      <a16:creationId xmlns:a16="http://schemas.microsoft.com/office/drawing/2014/main" id="{AF7164F7-A5A5-48F0-9950-D9B6456C4B2B}"/>
                    </a:ext>
                  </a:extLst>
                </p:cNvPr>
                <p:cNvCxnSpPr>
                  <a:stCxn id="294" idx="0"/>
                  <a:endCxn id="309" idx="4"/>
                </p:cNvCxnSpPr>
                <p:nvPr/>
              </p:nvCxnSpPr>
              <p:spPr>
                <a:xfrm flipV="1">
                  <a:off x="311467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2B60E6E1-6A37-4460-A320-183C7B7B6837}"/>
                    </a:ext>
                  </a:extLst>
                </p:cNvPr>
                <p:cNvCxnSpPr>
                  <a:stCxn id="295" idx="0"/>
                  <a:endCxn id="310" idx="4"/>
                </p:cNvCxnSpPr>
                <p:nvPr/>
              </p:nvCxnSpPr>
              <p:spPr>
                <a:xfrm flipV="1">
                  <a:off x="3402343"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20BF7A84-01A9-4B4D-8476-251F7D67A21B}"/>
                    </a:ext>
                  </a:extLst>
                </p:cNvPr>
                <p:cNvCxnSpPr>
                  <a:stCxn id="296" idx="0"/>
                  <a:endCxn id="311" idx="4"/>
                </p:cNvCxnSpPr>
                <p:nvPr/>
              </p:nvCxnSpPr>
              <p:spPr>
                <a:xfrm flipV="1">
                  <a:off x="3690016"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8FCC55C2-04D9-4496-98AC-0F7C27487DE2}"/>
                    </a:ext>
                  </a:extLst>
                </p:cNvPr>
                <p:cNvCxnSpPr>
                  <a:stCxn id="297" idx="0"/>
                  <a:endCxn id="312" idx="4"/>
                </p:cNvCxnSpPr>
                <p:nvPr/>
              </p:nvCxnSpPr>
              <p:spPr>
                <a:xfrm flipV="1">
                  <a:off x="398452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A83C39E4-0AB8-4459-B4A0-37E7C7F52A04}"/>
                    </a:ext>
                  </a:extLst>
                </p:cNvPr>
                <p:cNvCxnSpPr>
                  <a:stCxn id="298" idx="0"/>
                  <a:endCxn id="313" idx="4"/>
                </p:cNvCxnSpPr>
                <p:nvPr/>
              </p:nvCxnSpPr>
              <p:spPr>
                <a:xfrm flipV="1">
                  <a:off x="4273876"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FA32EACC-469E-40C7-87CB-66812D06B0E7}"/>
                    </a:ext>
                  </a:extLst>
                </p:cNvPr>
                <p:cNvCxnSpPr>
                  <a:stCxn id="299" idx="0"/>
                  <a:endCxn id="314" idx="4"/>
                </p:cNvCxnSpPr>
                <p:nvPr/>
              </p:nvCxnSpPr>
              <p:spPr>
                <a:xfrm flipV="1">
                  <a:off x="4561549"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E7E0769D-B223-401B-8BDE-8F539557E55D}"/>
                    </a:ext>
                  </a:extLst>
                </p:cNvPr>
                <p:cNvCxnSpPr>
                  <a:stCxn id="300" idx="0"/>
                  <a:endCxn id="315" idx="4"/>
                </p:cNvCxnSpPr>
                <p:nvPr/>
              </p:nvCxnSpPr>
              <p:spPr>
                <a:xfrm flipV="1">
                  <a:off x="4850884"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786BA124-A60B-49B1-9199-B61FCA786BC1}"/>
                    </a:ext>
                  </a:extLst>
                </p:cNvPr>
                <p:cNvCxnSpPr>
                  <a:stCxn id="301" idx="0"/>
                  <a:endCxn id="316" idx="4"/>
                </p:cNvCxnSpPr>
                <p:nvPr/>
              </p:nvCxnSpPr>
              <p:spPr>
                <a:xfrm flipV="1">
                  <a:off x="514024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6" name="Straight Connector 275">
                <a:extLst>
                  <a:ext uri="{FF2B5EF4-FFF2-40B4-BE49-F238E27FC236}">
                    <a16:creationId xmlns:a16="http://schemas.microsoft.com/office/drawing/2014/main" id="{2860F7EA-4C2E-4D52-A9DD-32C2A89F0D44}"/>
                  </a:ext>
                </a:extLst>
              </p:cNvPr>
              <p:cNvCxnSpPr>
                <a:cxnSpLocks/>
                <a:stCxn id="309" idx="0"/>
                <a:endCxn id="334" idx="4"/>
              </p:cNvCxnSpPr>
              <p:nvPr/>
            </p:nvCxnSpPr>
            <p:spPr>
              <a:xfrm flipV="1">
                <a:off x="3114670"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01BD8C21-9F6A-4EB8-8B3C-654EA86AEFE0}"/>
                  </a:ext>
                </a:extLst>
              </p:cNvPr>
              <p:cNvCxnSpPr>
                <a:cxnSpLocks/>
                <a:stCxn id="310" idx="0"/>
                <a:endCxn id="335" idx="4"/>
              </p:cNvCxnSpPr>
              <p:nvPr/>
            </p:nvCxnSpPr>
            <p:spPr>
              <a:xfrm flipV="1">
                <a:off x="3402343"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9AD73458-D655-4759-97BE-891A0791294B}"/>
                  </a:ext>
                </a:extLst>
              </p:cNvPr>
              <p:cNvCxnSpPr>
                <a:cxnSpLocks/>
                <a:stCxn id="312" idx="0"/>
                <a:endCxn id="337" idx="4"/>
              </p:cNvCxnSpPr>
              <p:nvPr/>
            </p:nvCxnSpPr>
            <p:spPr>
              <a:xfrm flipV="1">
                <a:off x="3984520"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7FB06C92-2E19-4AE0-AE11-49B38AC05949}"/>
                  </a:ext>
                </a:extLst>
              </p:cNvPr>
              <p:cNvCxnSpPr>
                <a:cxnSpLocks/>
                <a:stCxn id="311" idx="0"/>
                <a:endCxn id="336" idx="4"/>
              </p:cNvCxnSpPr>
              <p:nvPr/>
            </p:nvCxnSpPr>
            <p:spPr>
              <a:xfrm flipV="1">
                <a:off x="3690016"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474FEF03-7591-4696-B0FA-B5CE84E988DB}"/>
                  </a:ext>
                </a:extLst>
              </p:cNvPr>
              <p:cNvCxnSpPr>
                <a:stCxn id="313" idx="0"/>
                <a:endCxn id="338" idx="4"/>
              </p:cNvCxnSpPr>
              <p:nvPr/>
            </p:nvCxnSpPr>
            <p:spPr>
              <a:xfrm flipV="1">
                <a:off x="4273876"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AAD9882E-9525-4667-B326-7082A8ECB032}"/>
                  </a:ext>
                </a:extLst>
              </p:cNvPr>
              <p:cNvCxnSpPr>
                <a:cxnSpLocks/>
                <a:stCxn id="314" idx="0"/>
                <a:endCxn id="339" idx="4"/>
              </p:cNvCxnSpPr>
              <p:nvPr/>
            </p:nvCxnSpPr>
            <p:spPr>
              <a:xfrm flipV="1">
                <a:off x="4561549"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935D778A-8B20-4EDB-A387-7EF4687E951F}"/>
                  </a:ext>
                </a:extLst>
              </p:cNvPr>
              <p:cNvCxnSpPr>
                <a:cxnSpLocks/>
                <a:stCxn id="315" idx="0"/>
                <a:endCxn id="340" idx="4"/>
              </p:cNvCxnSpPr>
              <p:nvPr/>
            </p:nvCxnSpPr>
            <p:spPr>
              <a:xfrm flipV="1">
                <a:off x="4850884"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A3500E08-B850-40E1-A6BE-A3C665E042F5}"/>
                  </a:ext>
                </a:extLst>
              </p:cNvPr>
              <p:cNvCxnSpPr>
                <a:cxnSpLocks/>
                <a:stCxn id="316" idx="0"/>
                <a:endCxn id="341" idx="4"/>
              </p:cNvCxnSpPr>
              <p:nvPr/>
            </p:nvCxnSpPr>
            <p:spPr>
              <a:xfrm flipV="1">
                <a:off x="5140240"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6" name="Straight Connector 265">
              <a:extLst>
                <a:ext uri="{FF2B5EF4-FFF2-40B4-BE49-F238E27FC236}">
                  <a16:creationId xmlns:a16="http://schemas.microsoft.com/office/drawing/2014/main" id="{F9FA2949-AAED-453F-882F-FA3B65CE58FF}"/>
                </a:ext>
              </a:extLst>
            </p:cNvPr>
            <p:cNvCxnSpPr>
              <a:stCxn id="349" idx="0"/>
              <a:endCxn id="384" idx="4"/>
            </p:cNvCxnSpPr>
            <p:nvPr/>
          </p:nvCxnSpPr>
          <p:spPr>
            <a:xfrm flipV="1">
              <a:off x="3114670" y="1924676"/>
              <a:ext cx="0" cy="49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A89FD437-731D-4E53-B6A3-39F2C612F38E}"/>
                </a:ext>
              </a:extLst>
            </p:cNvPr>
            <p:cNvCxnSpPr>
              <a:stCxn id="350" idx="0"/>
              <a:endCxn id="385" idx="4"/>
            </p:cNvCxnSpPr>
            <p:nvPr/>
          </p:nvCxnSpPr>
          <p:spPr>
            <a:xfrm flipV="1">
              <a:off x="3402343" y="1924676"/>
              <a:ext cx="0" cy="49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73100A7-0A2C-491E-9E4A-D91D6C586944}"/>
                </a:ext>
              </a:extLst>
            </p:cNvPr>
            <p:cNvCxnSpPr>
              <a:stCxn id="351" idx="0"/>
              <a:endCxn id="386" idx="4"/>
            </p:cNvCxnSpPr>
            <p:nvPr/>
          </p:nvCxnSpPr>
          <p:spPr>
            <a:xfrm flipV="1">
              <a:off x="3690016" y="1924676"/>
              <a:ext cx="0" cy="49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F098778F-11A5-4D79-B723-9D8F65C03A13}"/>
                </a:ext>
              </a:extLst>
            </p:cNvPr>
            <p:cNvCxnSpPr>
              <a:stCxn id="352" idx="0"/>
              <a:endCxn id="387" idx="4"/>
            </p:cNvCxnSpPr>
            <p:nvPr/>
          </p:nvCxnSpPr>
          <p:spPr>
            <a:xfrm flipV="1">
              <a:off x="3984520" y="1924676"/>
              <a:ext cx="0" cy="49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E299279D-0017-4E9E-8661-3E22AD4CB97D}"/>
                </a:ext>
              </a:extLst>
            </p:cNvPr>
            <p:cNvCxnSpPr>
              <a:stCxn id="353" idx="0"/>
              <a:endCxn id="388" idx="4"/>
            </p:cNvCxnSpPr>
            <p:nvPr/>
          </p:nvCxnSpPr>
          <p:spPr>
            <a:xfrm flipV="1">
              <a:off x="4273876" y="1924676"/>
              <a:ext cx="0" cy="49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FF56D1BB-09E6-4621-AD83-2227372FC0FA}"/>
                </a:ext>
              </a:extLst>
            </p:cNvPr>
            <p:cNvCxnSpPr>
              <a:stCxn id="354" idx="0"/>
              <a:endCxn id="389" idx="4"/>
            </p:cNvCxnSpPr>
            <p:nvPr/>
          </p:nvCxnSpPr>
          <p:spPr>
            <a:xfrm flipV="1">
              <a:off x="4561549" y="1924676"/>
              <a:ext cx="0" cy="49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DC5E75A9-07F0-4144-9DD3-57530104CA6D}"/>
                </a:ext>
              </a:extLst>
            </p:cNvPr>
            <p:cNvCxnSpPr>
              <a:stCxn id="355" idx="0"/>
              <a:endCxn id="390" idx="4"/>
            </p:cNvCxnSpPr>
            <p:nvPr/>
          </p:nvCxnSpPr>
          <p:spPr>
            <a:xfrm flipV="1">
              <a:off x="4850884" y="1924676"/>
              <a:ext cx="0" cy="49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EAB90057-152E-4D87-92BF-39F6830F0D78}"/>
                </a:ext>
              </a:extLst>
            </p:cNvPr>
            <p:cNvCxnSpPr>
              <a:stCxn id="356" idx="0"/>
              <a:endCxn id="391" idx="4"/>
            </p:cNvCxnSpPr>
            <p:nvPr/>
          </p:nvCxnSpPr>
          <p:spPr>
            <a:xfrm flipV="1">
              <a:off x="5140240" y="1924676"/>
              <a:ext cx="0" cy="49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56" name="Straight Connector 255">
            <a:extLst>
              <a:ext uri="{FF2B5EF4-FFF2-40B4-BE49-F238E27FC236}">
                <a16:creationId xmlns:a16="http://schemas.microsoft.com/office/drawing/2014/main" id="{5C1F734E-3286-4DA2-A6B5-5C9BE3366DC6}"/>
              </a:ext>
            </a:extLst>
          </p:cNvPr>
          <p:cNvCxnSpPr>
            <a:stCxn id="439" idx="0"/>
          </p:cNvCxnSpPr>
          <p:nvPr/>
        </p:nvCxnSpPr>
        <p:spPr>
          <a:xfrm flipV="1">
            <a:off x="2721939" y="4437875"/>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CB4C88DB-E50B-4CE0-94BA-B415AE3206E3}"/>
              </a:ext>
            </a:extLst>
          </p:cNvPr>
          <p:cNvCxnSpPr>
            <a:stCxn id="440" idx="0"/>
          </p:cNvCxnSpPr>
          <p:nvPr/>
        </p:nvCxnSpPr>
        <p:spPr>
          <a:xfrm flipV="1">
            <a:off x="2937694" y="4437875"/>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FAE21115-D9BE-499F-8159-56FD1899FD61}"/>
              </a:ext>
            </a:extLst>
          </p:cNvPr>
          <p:cNvCxnSpPr>
            <a:stCxn id="441" idx="0"/>
          </p:cNvCxnSpPr>
          <p:nvPr/>
        </p:nvCxnSpPr>
        <p:spPr>
          <a:xfrm flipV="1">
            <a:off x="3153448" y="4437875"/>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32C5D35A-8FF7-4C6B-9FF2-F784F372628D}"/>
              </a:ext>
            </a:extLst>
          </p:cNvPr>
          <p:cNvCxnSpPr>
            <a:stCxn id="442" idx="0"/>
          </p:cNvCxnSpPr>
          <p:nvPr/>
        </p:nvCxnSpPr>
        <p:spPr>
          <a:xfrm flipV="1">
            <a:off x="3374326" y="4437875"/>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D2CB1D2B-5193-40EA-A106-9FAAEFADB5D3}"/>
              </a:ext>
            </a:extLst>
          </p:cNvPr>
          <p:cNvCxnSpPr>
            <a:stCxn id="443" idx="0"/>
          </p:cNvCxnSpPr>
          <p:nvPr/>
        </p:nvCxnSpPr>
        <p:spPr>
          <a:xfrm flipV="1">
            <a:off x="3591343" y="4437875"/>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CE9AFD36-8AFB-41EA-9411-24DC6085C349}"/>
              </a:ext>
            </a:extLst>
          </p:cNvPr>
          <p:cNvCxnSpPr>
            <a:stCxn id="444" idx="0"/>
          </p:cNvCxnSpPr>
          <p:nvPr/>
        </p:nvCxnSpPr>
        <p:spPr>
          <a:xfrm flipV="1">
            <a:off x="3807098" y="4437875"/>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11589FE0-6AB3-45E9-992D-9C0C28761D69}"/>
              </a:ext>
            </a:extLst>
          </p:cNvPr>
          <p:cNvCxnSpPr>
            <a:stCxn id="445" idx="0"/>
          </p:cNvCxnSpPr>
          <p:nvPr/>
        </p:nvCxnSpPr>
        <p:spPr>
          <a:xfrm flipV="1">
            <a:off x="4024099" y="4437875"/>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482CC3CF-BCFB-44CA-B91D-1BB2966368EE}"/>
              </a:ext>
            </a:extLst>
          </p:cNvPr>
          <p:cNvCxnSpPr>
            <a:stCxn id="446" idx="0"/>
          </p:cNvCxnSpPr>
          <p:nvPr/>
        </p:nvCxnSpPr>
        <p:spPr>
          <a:xfrm flipV="1">
            <a:off x="4241116" y="4437875"/>
            <a:ext cx="0" cy="4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1" name="Group 220">
            <a:extLst>
              <a:ext uri="{FF2B5EF4-FFF2-40B4-BE49-F238E27FC236}">
                <a16:creationId xmlns:a16="http://schemas.microsoft.com/office/drawing/2014/main" id="{3D8A7A7D-40ED-445A-8755-2718A49CDB2C}"/>
              </a:ext>
            </a:extLst>
          </p:cNvPr>
          <p:cNvGrpSpPr/>
          <p:nvPr/>
        </p:nvGrpSpPr>
        <p:grpSpPr>
          <a:xfrm>
            <a:off x="2637521" y="6175618"/>
            <a:ext cx="1690627" cy="171450"/>
            <a:chOff x="3000370" y="1628775"/>
            <a:chExt cx="2254170" cy="228600"/>
          </a:xfrm>
        </p:grpSpPr>
        <p:sp>
          <p:nvSpPr>
            <p:cNvPr id="230" name="Flowchart: Connector 229">
              <a:extLst>
                <a:ext uri="{FF2B5EF4-FFF2-40B4-BE49-F238E27FC236}">
                  <a16:creationId xmlns:a16="http://schemas.microsoft.com/office/drawing/2014/main" id="{6A407E7C-E8C0-4C9E-8310-B8AF33AFC91C}"/>
                </a:ext>
              </a:extLst>
            </p:cNvPr>
            <p:cNvSpPr/>
            <p:nvPr/>
          </p:nvSpPr>
          <p:spPr>
            <a:xfrm>
              <a:off x="3000370" y="1628775"/>
              <a:ext cx="228600" cy="22860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31" name="Flowchart: Connector 230">
              <a:extLst>
                <a:ext uri="{FF2B5EF4-FFF2-40B4-BE49-F238E27FC236}">
                  <a16:creationId xmlns:a16="http://schemas.microsoft.com/office/drawing/2014/main" id="{E43FE930-D5D1-4A01-9989-93BB734B484C}"/>
                </a:ext>
              </a:extLst>
            </p:cNvPr>
            <p:cNvSpPr/>
            <p:nvPr/>
          </p:nvSpPr>
          <p:spPr>
            <a:xfrm>
              <a:off x="3288043" y="1628775"/>
              <a:ext cx="228600" cy="22860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32" name="Flowchart: Connector 231">
              <a:extLst>
                <a:ext uri="{FF2B5EF4-FFF2-40B4-BE49-F238E27FC236}">
                  <a16:creationId xmlns:a16="http://schemas.microsoft.com/office/drawing/2014/main" id="{F9705C07-558F-4F3D-AB7E-B983262BB430}"/>
                </a:ext>
              </a:extLst>
            </p:cNvPr>
            <p:cNvSpPr/>
            <p:nvPr/>
          </p:nvSpPr>
          <p:spPr>
            <a:xfrm>
              <a:off x="3575716" y="1628775"/>
              <a:ext cx="228600" cy="22860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33" name="Flowchart: Connector 232">
              <a:extLst>
                <a:ext uri="{FF2B5EF4-FFF2-40B4-BE49-F238E27FC236}">
                  <a16:creationId xmlns:a16="http://schemas.microsoft.com/office/drawing/2014/main" id="{978BCF67-4A2D-4F7A-89A8-0738C2D8EDC8}"/>
                </a:ext>
              </a:extLst>
            </p:cNvPr>
            <p:cNvSpPr/>
            <p:nvPr/>
          </p:nvSpPr>
          <p:spPr>
            <a:xfrm>
              <a:off x="3870220" y="1628775"/>
              <a:ext cx="228600" cy="22860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34" name="Flowchart: Connector 233">
              <a:extLst>
                <a:ext uri="{FF2B5EF4-FFF2-40B4-BE49-F238E27FC236}">
                  <a16:creationId xmlns:a16="http://schemas.microsoft.com/office/drawing/2014/main" id="{221D8396-FFCF-40E6-9B28-091249B1FB5A}"/>
                </a:ext>
              </a:extLst>
            </p:cNvPr>
            <p:cNvSpPr/>
            <p:nvPr/>
          </p:nvSpPr>
          <p:spPr>
            <a:xfrm>
              <a:off x="4159576" y="1628775"/>
              <a:ext cx="228600" cy="22860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35" name="Flowchart: Connector 234">
              <a:extLst>
                <a:ext uri="{FF2B5EF4-FFF2-40B4-BE49-F238E27FC236}">
                  <a16:creationId xmlns:a16="http://schemas.microsoft.com/office/drawing/2014/main" id="{8B6FA78A-CA4C-4D6C-9114-BFB8593177F6}"/>
                </a:ext>
              </a:extLst>
            </p:cNvPr>
            <p:cNvSpPr/>
            <p:nvPr/>
          </p:nvSpPr>
          <p:spPr>
            <a:xfrm>
              <a:off x="4447249" y="1628775"/>
              <a:ext cx="228600" cy="22860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36" name="Flowchart: Connector 235">
              <a:extLst>
                <a:ext uri="{FF2B5EF4-FFF2-40B4-BE49-F238E27FC236}">
                  <a16:creationId xmlns:a16="http://schemas.microsoft.com/office/drawing/2014/main" id="{B942A6E7-3593-484D-A7BE-A4CF1359ECE6}"/>
                </a:ext>
              </a:extLst>
            </p:cNvPr>
            <p:cNvSpPr/>
            <p:nvPr/>
          </p:nvSpPr>
          <p:spPr>
            <a:xfrm>
              <a:off x="4736584" y="1628775"/>
              <a:ext cx="228600" cy="22860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37" name="Flowchart: Connector 236">
              <a:extLst>
                <a:ext uri="{FF2B5EF4-FFF2-40B4-BE49-F238E27FC236}">
                  <a16:creationId xmlns:a16="http://schemas.microsoft.com/office/drawing/2014/main" id="{28493791-A21E-4A9D-AFEA-9236F14B0092}"/>
                </a:ext>
              </a:extLst>
            </p:cNvPr>
            <p:cNvSpPr/>
            <p:nvPr/>
          </p:nvSpPr>
          <p:spPr>
            <a:xfrm>
              <a:off x="5025940" y="1628775"/>
              <a:ext cx="228600" cy="22860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238" name="Straight Connector 237">
              <a:extLst>
                <a:ext uri="{FF2B5EF4-FFF2-40B4-BE49-F238E27FC236}">
                  <a16:creationId xmlns:a16="http://schemas.microsoft.com/office/drawing/2014/main" id="{DADDACC2-F0A6-480A-8982-D19BE18836CB}"/>
                </a:ext>
              </a:extLst>
            </p:cNvPr>
            <p:cNvCxnSpPr>
              <a:stCxn id="231" idx="6"/>
              <a:endCxn id="232" idx="2"/>
            </p:cNvCxnSpPr>
            <p:nvPr/>
          </p:nvCxnSpPr>
          <p:spPr>
            <a:xfrm>
              <a:off x="3516643"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E84F65C8-E420-4BED-A68F-9B32F3247850}"/>
                </a:ext>
              </a:extLst>
            </p:cNvPr>
            <p:cNvCxnSpPr>
              <a:stCxn id="230" idx="6"/>
              <a:endCxn id="231" idx="2"/>
            </p:cNvCxnSpPr>
            <p:nvPr/>
          </p:nvCxnSpPr>
          <p:spPr>
            <a:xfrm>
              <a:off x="3228970"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EB33C7B3-137C-4FAF-98BB-01B58C787138}"/>
                </a:ext>
              </a:extLst>
            </p:cNvPr>
            <p:cNvCxnSpPr>
              <a:stCxn id="232" idx="6"/>
              <a:endCxn id="233" idx="2"/>
            </p:cNvCxnSpPr>
            <p:nvPr/>
          </p:nvCxnSpPr>
          <p:spPr>
            <a:xfrm>
              <a:off x="3804316" y="1743075"/>
              <a:ext cx="65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99D8F085-C849-48D1-BEBB-8B99A9CF75EF}"/>
                </a:ext>
              </a:extLst>
            </p:cNvPr>
            <p:cNvCxnSpPr>
              <a:stCxn id="233" idx="6"/>
              <a:endCxn id="234" idx="2"/>
            </p:cNvCxnSpPr>
            <p:nvPr/>
          </p:nvCxnSpPr>
          <p:spPr>
            <a:xfrm>
              <a:off x="4098820"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C5F8AEC0-3037-4E0D-95DC-4FDDE1001525}"/>
                </a:ext>
              </a:extLst>
            </p:cNvPr>
            <p:cNvCxnSpPr>
              <a:stCxn id="234" idx="6"/>
              <a:endCxn id="235" idx="2"/>
            </p:cNvCxnSpPr>
            <p:nvPr/>
          </p:nvCxnSpPr>
          <p:spPr>
            <a:xfrm>
              <a:off x="4388176"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26D29323-1E84-4E80-8384-E6191151BE01}"/>
                </a:ext>
              </a:extLst>
            </p:cNvPr>
            <p:cNvCxnSpPr>
              <a:stCxn id="235" idx="6"/>
              <a:endCxn id="236" idx="2"/>
            </p:cNvCxnSpPr>
            <p:nvPr/>
          </p:nvCxnSpPr>
          <p:spPr>
            <a:xfrm>
              <a:off x="4675849" y="1743075"/>
              <a:ext cx="60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5BEAD31D-F2FE-4758-A069-A0A17BA943ED}"/>
                </a:ext>
              </a:extLst>
            </p:cNvPr>
            <p:cNvCxnSpPr>
              <a:stCxn id="236" idx="6"/>
              <a:endCxn id="237" idx="2"/>
            </p:cNvCxnSpPr>
            <p:nvPr/>
          </p:nvCxnSpPr>
          <p:spPr>
            <a:xfrm>
              <a:off x="4965184"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22" name="Straight Connector 221">
            <a:extLst>
              <a:ext uri="{FF2B5EF4-FFF2-40B4-BE49-F238E27FC236}">
                <a16:creationId xmlns:a16="http://schemas.microsoft.com/office/drawing/2014/main" id="{C7A91049-DD12-4EED-957D-6B073F73D5F6}"/>
              </a:ext>
            </a:extLst>
          </p:cNvPr>
          <p:cNvCxnSpPr>
            <a:cxnSpLocks/>
            <a:stCxn id="230" idx="0"/>
          </p:cNvCxnSpPr>
          <p:nvPr/>
        </p:nvCxnSpPr>
        <p:spPr>
          <a:xfrm flipV="1">
            <a:off x="2723246" y="6138485"/>
            <a:ext cx="0" cy="37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5C9CB6BD-89C3-467B-B70D-26682D93F5E0}"/>
              </a:ext>
            </a:extLst>
          </p:cNvPr>
          <p:cNvCxnSpPr>
            <a:cxnSpLocks/>
            <a:stCxn id="231" idx="0"/>
          </p:cNvCxnSpPr>
          <p:nvPr/>
        </p:nvCxnSpPr>
        <p:spPr>
          <a:xfrm flipV="1">
            <a:off x="2939001" y="6138485"/>
            <a:ext cx="0" cy="37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76D3EC4E-5F57-414B-AB8C-09EB8C835556}"/>
              </a:ext>
            </a:extLst>
          </p:cNvPr>
          <p:cNvCxnSpPr>
            <a:cxnSpLocks/>
            <a:stCxn id="232" idx="0"/>
          </p:cNvCxnSpPr>
          <p:nvPr/>
        </p:nvCxnSpPr>
        <p:spPr>
          <a:xfrm flipV="1">
            <a:off x="3154756" y="6138485"/>
            <a:ext cx="0" cy="37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775163DB-2D64-4518-93E0-29DF1FE1AA6C}"/>
              </a:ext>
            </a:extLst>
          </p:cNvPr>
          <p:cNvCxnSpPr>
            <a:cxnSpLocks/>
            <a:stCxn id="233" idx="0"/>
          </p:cNvCxnSpPr>
          <p:nvPr/>
        </p:nvCxnSpPr>
        <p:spPr>
          <a:xfrm flipV="1">
            <a:off x="3375633" y="6138485"/>
            <a:ext cx="0" cy="37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1434AE55-67B1-4BC0-BDBB-C6DDC3D757F0}"/>
              </a:ext>
            </a:extLst>
          </p:cNvPr>
          <p:cNvCxnSpPr>
            <a:cxnSpLocks/>
            <a:stCxn id="234" idx="0"/>
          </p:cNvCxnSpPr>
          <p:nvPr/>
        </p:nvCxnSpPr>
        <p:spPr>
          <a:xfrm flipV="1">
            <a:off x="3592650" y="6138485"/>
            <a:ext cx="0" cy="37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A222CEE0-B298-4F75-B8C7-D346D9849658}"/>
              </a:ext>
            </a:extLst>
          </p:cNvPr>
          <p:cNvCxnSpPr>
            <a:cxnSpLocks/>
            <a:stCxn id="235" idx="0"/>
          </p:cNvCxnSpPr>
          <p:nvPr/>
        </p:nvCxnSpPr>
        <p:spPr>
          <a:xfrm flipV="1">
            <a:off x="3808405" y="6138485"/>
            <a:ext cx="0" cy="37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EA802A88-B28F-4097-B533-C8B06D8B90E7}"/>
              </a:ext>
            </a:extLst>
          </p:cNvPr>
          <p:cNvCxnSpPr>
            <a:cxnSpLocks/>
            <a:stCxn id="236" idx="0"/>
          </p:cNvCxnSpPr>
          <p:nvPr/>
        </p:nvCxnSpPr>
        <p:spPr>
          <a:xfrm flipV="1">
            <a:off x="4025406" y="6138485"/>
            <a:ext cx="0" cy="37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6ABAC6AC-ED96-41B1-88FB-205DC38242A5}"/>
              </a:ext>
            </a:extLst>
          </p:cNvPr>
          <p:cNvCxnSpPr>
            <a:cxnSpLocks/>
            <a:stCxn id="237" idx="0"/>
          </p:cNvCxnSpPr>
          <p:nvPr/>
        </p:nvCxnSpPr>
        <p:spPr>
          <a:xfrm flipV="1">
            <a:off x="4242423" y="6138485"/>
            <a:ext cx="0" cy="37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9" name="TextBox 218">
            <a:extLst>
              <a:ext uri="{FF2B5EF4-FFF2-40B4-BE49-F238E27FC236}">
                <a16:creationId xmlns:a16="http://schemas.microsoft.com/office/drawing/2014/main" id="{77216CD6-471D-4AFF-865D-5C4E0F9776EB}"/>
              </a:ext>
            </a:extLst>
          </p:cNvPr>
          <p:cNvSpPr txBox="1"/>
          <p:nvPr/>
        </p:nvSpPr>
        <p:spPr>
          <a:xfrm>
            <a:off x="2855440" y="6331971"/>
            <a:ext cx="1428596" cy="246221"/>
          </a:xfrm>
          <a:prstGeom prst="rect">
            <a:avLst/>
          </a:prstGeom>
          <a:noFill/>
        </p:spPr>
        <p:txBody>
          <a:bodyPr wrap="none" rtlCol="0">
            <a:spAutoFit/>
          </a:bodyPr>
          <a:lstStyle/>
          <a:p>
            <a:r>
              <a:rPr lang="en-US" sz="1000" b="1" dirty="0">
                <a:latin typeface="+mn-lt"/>
              </a:rPr>
              <a:t>Fused Flow Network</a:t>
            </a:r>
          </a:p>
        </p:txBody>
      </p:sp>
      <p:sp>
        <p:nvSpPr>
          <p:cNvPr id="854" name="Rectangle 853">
            <a:extLst>
              <a:ext uri="{FF2B5EF4-FFF2-40B4-BE49-F238E27FC236}">
                <a16:creationId xmlns:a16="http://schemas.microsoft.com/office/drawing/2014/main" id="{2AE0727B-6163-4201-A149-51ACF517D472}"/>
              </a:ext>
            </a:extLst>
          </p:cNvPr>
          <p:cNvSpPr/>
          <p:nvPr/>
        </p:nvSpPr>
        <p:spPr>
          <a:xfrm>
            <a:off x="614088" y="1207086"/>
            <a:ext cx="1040677" cy="448613"/>
          </a:xfrm>
          <a:prstGeom prst="rect">
            <a:avLst/>
          </a:prstGeom>
          <a:solidFill>
            <a:srgbClr val="0070C0">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Region1</a:t>
            </a:r>
          </a:p>
        </p:txBody>
      </p:sp>
      <p:sp>
        <p:nvSpPr>
          <p:cNvPr id="856" name="Rectangle 855">
            <a:extLst>
              <a:ext uri="{FF2B5EF4-FFF2-40B4-BE49-F238E27FC236}">
                <a16:creationId xmlns:a16="http://schemas.microsoft.com/office/drawing/2014/main" id="{64B7EEA4-866B-4F12-AEF6-4FEFF1F16D20}"/>
              </a:ext>
            </a:extLst>
          </p:cNvPr>
          <p:cNvSpPr/>
          <p:nvPr/>
        </p:nvSpPr>
        <p:spPr>
          <a:xfrm>
            <a:off x="615768" y="1835734"/>
            <a:ext cx="1040677" cy="448613"/>
          </a:xfrm>
          <a:prstGeom prst="rect">
            <a:avLst/>
          </a:prstGeom>
          <a:solidFill>
            <a:schemeClr val="tx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Region2</a:t>
            </a:r>
          </a:p>
        </p:txBody>
      </p:sp>
      <p:sp>
        <p:nvSpPr>
          <p:cNvPr id="861" name="Rectangle 860">
            <a:extLst>
              <a:ext uri="{FF2B5EF4-FFF2-40B4-BE49-F238E27FC236}">
                <a16:creationId xmlns:a16="http://schemas.microsoft.com/office/drawing/2014/main" id="{BD9971D8-E006-41AD-9457-63E665AD2746}"/>
              </a:ext>
            </a:extLst>
          </p:cNvPr>
          <p:cNvSpPr/>
          <p:nvPr/>
        </p:nvSpPr>
        <p:spPr>
          <a:xfrm>
            <a:off x="7386690" y="1252414"/>
            <a:ext cx="1549539" cy="2162404"/>
          </a:xfrm>
          <a:prstGeom prst="rect">
            <a:avLst/>
          </a:prstGeom>
          <a:solidFill>
            <a:srgbClr val="0070C0">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0" name="Rectangle 859">
            <a:extLst>
              <a:ext uri="{FF2B5EF4-FFF2-40B4-BE49-F238E27FC236}">
                <a16:creationId xmlns:a16="http://schemas.microsoft.com/office/drawing/2014/main" id="{9FFDD97D-C08A-47FB-AB17-7C3FC031505D}"/>
              </a:ext>
            </a:extLst>
          </p:cNvPr>
          <p:cNvSpPr/>
          <p:nvPr/>
        </p:nvSpPr>
        <p:spPr>
          <a:xfrm>
            <a:off x="7256500" y="3461836"/>
            <a:ext cx="1165788" cy="1705684"/>
          </a:xfrm>
          <a:prstGeom prst="rect">
            <a:avLst/>
          </a:prstGeom>
          <a:solidFill>
            <a:schemeClr val="tx1">
              <a:lumMod val="75000"/>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9" name="Rectangle 858">
            <a:extLst>
              <a:ext uri="{FF2B5EF4-FFF2-40B4-BE49-F238E27FC236}">
                <a16:creationId xmlns:a16="http://schemas.microsoft.com/office/drawing/2014/main" id="{C4C0CFC3-2784-4903-91F1-2DF917F06E0E}"/>
              </a:ext>
            </a:extLst>
          </p:cNvPr>
          <p:cNvSpPr/>
          <p:nvPr/>
        </p:nvSpPr>
        <p:spPr>
          <a:xfrm>
            <a:off x="7854353" y="4014664"/>
            <a:ext cx="1081877" cy="2309936"/>
          </a:xfrm>
          <a:prstGeom prst="rect">
            <a:avLst/>
          </a:prstGeom>
          <a:solidFill>
            <a:srgbClr val="0070C0">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98" name="Arc 1697">
            <a:extLst>
              <a:ext uri="{FF2B5EF4-FFF2-40B4-BE49-F238E27FC236}">
                <a16:creationId xmlns:a16="http://schemas.microsoft.com/office/drawing/2014/main" id="{E9805D77-12C9-45C4-8971-2BC37CE76487}"/>
              </a:ext>
            </a:extLst>
          </p:cNvPr>
          <p:cNvSpPr/>
          <p:nvPr/>
        </p:nvSpPr>
        <p:spPr>
          <a:xfrm rot="13657921">
            <a:off x="7470956" y="2056011"/>
            <a:ext cx="2893108" cy="2527264"/>
          </a:xfrm>
          <a:prstGeom prst="arc">
            <a:avLst>
              <a:gd name="adj1" fmla="val 16200000"/>
              <a:gd name="adj2" fmla="val 165168"/>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3" name="Flowchart: Connector 1712">
            <a:extLst>
              <a:ext uri="{FF2B5EF4-FFF2-40B4-BE49-F238E27FC236}">
                <a16:creationId xmlns:a16="http://schemas.microsoft.com/office/drawing/2014/main" id="{E437F7C6-793A-4C3F-8BB0-BABF3B606A9C}"/>
              </a:ext>
            </a:extLst>
          </p:cNvPr>
          <p:cNvSpPr/>
          <p:nvPr/>
        </p:nvSpPr>
        <p:spPr>
          <a:xfrm>
            <a:off x="7386691" y="4145550"/>
            <a:ext cx="337471" cy="358890"/>
          </a:xfrm>
          <a:prstGeom prst="flowChartConnector">
            <a:avLst/>
          </a:prstGeom>
          <a:solidFill>
            <a:schemeClr val="accent3">
              <a:lumMod val="20000"/>
              <a:lumOff val="80000"/>
            </a:schemeClr>
          </a:solid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8" name="Flowchart: Connector 1717">
            <a:extLst>
              <a:ext uri="{FF2B5EF4-FFF2-40B4-BE49-F238E27FC236}">
                <a16:creationId xmlns:a16="http://schemas.microsoft.com/office/drawing/2014/main" id="{4B243F11-0B5D-4602-814E-177EA885C8DB}"/>
              </a:ext>
            </a:extLst>
          </p:cNvPr>
          <p:cNvSpPr/>
          <p:nvPr/>
        </p:nvSpPr>
        <p:spPr>
          <a:xfrm>
            <a:off x="7981641" y="3531538"/>
            <a:ext cx="337471" cy="358890"/>
          </a:xfrm>
          <a:prstGeom prst="flowChartConnector">
            <a:avLst/>
          </a:prstGeom>
          <a:solidFill>
            <a:schemeClr val="accent3">
              <a:lumMod val="20000"/>
              <a:lumOff val="80000"/>
            </a:schemeClr>
          </a:solid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9" name="Flowchart: Connector 1718">
            <a:extLst>
              <a:ext uri="{FF2B5EF4-FFF2-40B4-BE49-F238E27FC236}">
                <a16:creationId xmlns:a16="http://schemas.microsoft.com/office/drawing/2014/main" id="{D1EEF67D-FE5A-42DF-8D82-476668E3B8AF}"/>
              </a:ext>
            </a:extLst>
          </p:cNvPr>
          <p:cNvSpPr/>
          <p:nvPr/>
        </p:nvSpPr>
        <p:spPr>
          <a:xfrm>
            <a:off x="7978910" y="4135447"/>
            <a:ext cx="337471" cy="358890"/>
          </a:xfrm>
          <a:prstGeom prst="flowChartConnector">
            <a:avLst/>
          </a:prstGeom>
          <a:solidFill>
            <a:schemeClr val="accent3">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0" name="Flowchart: Connector 1719">
            <a:extLst>
              <a:ext uri="{FF2B5EF4-FFF2-40B4-BE49-F238E27FC236}">
                <a16:creationId xmlns:a16="http://schemas.microsoft.com/office/drawing/2014/main" id="{0D35A6AF-E969-449D-89FB-B590CD5974CD}"/>
              </a:ext>
            </a:extLst>
          </p:cNvPr>
          <p:cNvSpPr/>
          <p:nvPr/>
        </p:nvSpPr>
        <p:spPr>
          <a:xfrm>
            <a:off x="7978910" y="4737129"/>
            <a:ext cx="337471" cy="358890"/>
          </a:xfrm>
          <a:prstGeom prst="flowChartConnector">
            <a:avLst/>
          </a:prstGeom>
          <a:solidFill>
            <a:srgbClr val="92D050"/>
          </a:solid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21" name="Straight Arrow Connector 1720">
            <a:extLst>
              <a:ext uri="{FF2B5EF4-FFF2-40B4-BE49-F238E27FC236}">
                <a16:creationId xmlns:a16="http://schemas.microsoft.com/office/drawing/2014/main" id="{FF5FAB27-C084-4038-AD54-BE4573BB4BE9}"/>
              </a:ext>
            </a:extLst>
          </p:cNvPr>
          <p:cNvCxnSpPr>
            <a:stCxn id="1719" idx="0"/>
            <a:endCxn id="1718" idx="4"/>
          </p:cNvCxnSpPr>
          <p:nvPr/>
        </p:nvCxnSpPr>
        <p:spPr>
          <a:xfrm flipV="1">
            <a:off x="8147646" y="3890428"/>
            <a:ext cx="2731" cy="245019"/>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22" name="Straight Arrow Connector 1721">
            <a:extLst>
              <a:ext uri="{FF2B5EF4-FFF2-40B4-BE49-F238E27FC236}">
                <a16:creationId xmlns:a16="http://schemas.microsoft.com/office/drawing/2014/main" id="{851F2D98-FEBB-4FB3-B3A8-95465A976ECB}"/>
              </a:ext>
            </a:extLst>
          </p:cNvPr>
          <p:cNvCxnSpPr>
            <a:stCxn id="1720" idx="0"/>
            <a:endCxn id="1719" idx="4"/>
          </p:cNvCxnSpPr>
          <p:nvPr/>
        </p:nvCxnSpPr>
        <p:spPr>
          <a:xfrm flipV="1">
            <a:off x="8147646" y="4494337"/>
            <a:ext cx="0" cy="242791"/>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15" name="Flowchart: Connector 1714">
            <a:extLst>
              <a:ext uri="{FF2B5EF4-FFF2-40B4-BE49-F238E27FC236}">
                <a16:creationId xmlns:a16="http://schemas.microsoft.com/office/drawing/2014/main" id="{6B933533-1CF7-402F-B8F0-22ABB8BD0ACB}"/>
              </a:ext>
            </a:extLst>
          </p:cNvPr>
          <p:cNvSpPr/>
          <p:nvPr/>
        </p:nvSpPr>
        <p:spPr>
          <a:xfrm>
            <a:off x="8564170" y="4128229"/>
            <a:ext cx="337471" cy="358890"/>
          </a:xfrm>
          <a:prstGeom prst="flowChartConnector">
            <a:avLst/>
          </a:prstGeom>
          <a:solidFill>
            <a:schemeClr val="accent3">
              <a:lumMod val="20000"/>
              <a:lumOff val="80000"/>
            </a:schemeClr>
          </a:solid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16" name="Straight Arrow Connector 1715">
            <a:extLst>
              <a:ext uri="{FF2B5EF4-FFF2-40B4-BE49-F238E27FC236}">
                <a16:creationId xmlns:a16="http://schemas.microsoft.com/office/drawing/2014/main" id="{B93B7A68-E739-4A19-AEE5-286BC9B6175A}"/>
              </a:ext>
            </a:extLst>
          </p:cNvPr>
          <p:cNvCxnSpPr>
            <a:stCxn id="1713" idx="6"/>
            <a:endCxn id="1719" idx="2"/>
          </p:cNvCxnSpPr>
          <p:nvPr/>
        </p:nvCxnSpPr>
        <p:spPr>
          <a:xfrm flipV="1">
            <a:off x="7724162" y="4314892"/>
            <a:ext cx="254748" cy="10103"/>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17" name="Straight Arrow Connector 1716">
            <a:extLst>
              <a:ext uri="{FF2B5EF4-FFF2-40B4-BE49-F238E27FC236}">
                <a16:creationId xmlns:a16="http://schemas.microsoft.com/office/drawing/2014/main" id="{261E9FD1-575B-40A4-B5D2-8182D62F2309}"/>
              </a:ext>
            </a:extLst>
          </p:cNvPr>
          <p:cNvCxnSpPr>
            <a:stCxn id="1719" idx="6"/>
            <a:endCxn id="1715" idx="2"/>
          </p:cNvCxnSpPr>
          <p:nvPr/>
        </p:nvCxnSpPr>
        <p:spPr>
          <a:xfrm flipV="1">
            <a:off x="8316381" y="4307674"/>
            <a:ext cx="247789" cy="7218"/>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01" name="Flowchart: Connector 1700">
            <a:extLst>
              <a:ext uri="{FF2B5EF4-FFF2-40B4-BE49-F238E27FC236}">
                <a16:creationId xmlns:a16="http://schemas.microsoft.com/office/drawing/2014/main" id="{C3C4D05B-DB92-4F4F-92D4-268E0DA22744}"/>
              </a:ext>
            </a:extLst>
          </p:cNvPr>
          <p:cNvSpPr/>
          <p:nvPr/>
        </p:nvSpPr>
        <p:spPr>
          <a:xfrm>
            <a:off x="7978909" y="2960755"/>
            <a:ext cx="337471" cy="358890"/>
          </a:xfrm>
          <a:prstGeom prst="flowChartConnector">
            <a:avLst/>
          </a:prstGeom>
          <a:solidFill>
            <a:srgbClr val="FFFF00"/>
          </a:solid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02" name="Straight Arrow Connector 1701">
            <a:extLst>
              <a:ext uri="{FF2B5EF4-FFF2-40B4-BE49-F238E27FC236}">
                <a16:creationId xmlns:a16="http://schemas.microsoft.com/office/drawing/2014/main" id="{64679DEE-25C7-456A-9FDC-B4843245F91B}"/>
              </a:ext>
            </a:extLst>
          </p:cNvPr>
          <p:cNvCxnSpPr>
            <a:cxnSpLocks/>
            <a:stCxn id="1718" idx="0"/>
            <a:endCxn id="1701" idx="4"/>
          </p:cNvCxnSpPr>
          <p:nvPr/>
        </p:nvCxnSpPr>
        <p:spPr>
          <a:xfrm flipH="1" flipV="1">
            <a:off x="8147644" y="3319644"/>
            <a:ext cx="2731" cy="211894"/>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03" name="Flowchart: Connector 1702">
            <a:extLst>
              <a:ext uri="{FF2B5EF4-FFF2-40B4-BE49-F238E27FC236}">
                <a16:creationId xmlns:a16="http://schemas.microsoft.com/office/drawing/2014/main" id="{8672610B-203E-47AD-B4B7-D23E18962305}"/>
              </a:ext>
            </a:extLst>
          </p:cNvPr>
          <p:cNvSpPr/>
          <p:nvPr/>
        </p:nvSpPr>
        <p:spPr>
          <a:xfrm>
            <a:off x="7978909" y="5316354"/>
            <a:ext cx="337471" cy="358890"/>
          </a:xfrm>
          <a:prstGeom prst="flowChartConnector">
            <a:avLst/>
          </a:prstGeom>
          <a:solidFill>
            <a:schemeClr val="accent3">
              <a:lumMod val="20000"/>
              <a:lumOff val="80000"/>
            </a:schemeClr>
          </a:solid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4" name="Flowchart: Connector 1703">
            <a:extLst>
              <a:ext uri="{FF2B5EF4-FFF2-40B4-BE49-F238E27FC236}">
                <a16:creationId xmlns:a16="http://schemas.microsoft.com/office/drawing/2014/main" id="{F2FB6E55-F6E3-4D95-AC3F-B7350E86A771}"/>
              </a:ext>
            </a:extLst>
          </p:cNvPr>
          <p:cNvSpPr/>
          <p:nvPr/>
        </p:nvSpPr>
        <p:spPr>
          <a:xfrm>
            <a:off x="7978909" y="5902159"/>
            <a:ext cx="337471" cy="358890"/>
          </a:xfrm>
          <a:prstGeom prst="flowChartConnector">
            <a:avLst/>
          </a:prstGeom>
          <a:solidFill>
            <a:srgbClr val="FFFF00"/>
          </a:solid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5" name="Flowchart: Connector 1704">
            <a:extLst>
              <a:ext uri="{FF2B5EF4-FFF2-40B4-BE49-F238E27FC236}">
                <a16:creationId xmlns:a16="http://schemas.microsoft.com/office/drawing/2014/main" id="{6BA3D94E-A955-4969-B65F-48D75E7C244A}"/>
              </a:ext>
            </a:extLst>
          </p:cNvPr>
          <p:cNvSpPr/>
          <p:nvPr/>
        </p:nvSpPr>
        <p:spPr>
          <a:xfrm>
            <a:off x="7978909" y="2434712"/>
            <a:ext cx="337471" cy="358890"/>
          </a:xfrm>
          <a:prstGeom prst="flowChartConnector">
            <a:avLst/>
          </a:prstGeom>
          <a:solidFill>
            <a:schemeClr val="accent3">
              <a:lumMod val="20000"/>
              <a:lumOff val="80000"/>
            </a:schemeClr>
          </a:solid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6" name="Flowchart: Connector 1705">
            <a:extLst>
              <a:ext uri="{FF2B5EF4-FFF2-40B4-BE49-F238E27FC236}">
                <a16:creationId xmlns:a16="http://schemas.microsoft.com/office/drawing/2014/main" id="{CD025D77-B00E-481A-87BD-AEA5C23F0040}"/>
              </a:ext>
            </a:extLst>
          </p:cNvPr>
          <p:cNvSpPr/>
          <p:nvPr/>
        </p:nvSpPr>
        <p:spPr>
          <a:xfrm>
            <a:off x="7978909" y="1911126"/>
            <a:ext cx="337471" cy="358890"/>
          </a:xfrm>
          <a:prstGeom prst="flowChartConnector">
            <a:avLst/>
          </a:prstGeom>
          <a:solidFill>
            <a:srgbClr val="92D050"/>
          </a:solid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7" name="Arc 1706">
            <a:extLst>
              <a:ext uri="{FF2B5EF4-FFF2-40B4-BE49-F238E27FC236}">
                <a16:creationId xmlns:a16="http://schemas.microsoft.com/office/drawing/2014/main" id="{073C7FFE-EEB7-4BA2-ACC2-8AE6C3DA344D}"/>
              </a:ext>
            </a:extLst>
          </p:cNvPr>
          <p:cNvSpPr/>
          <p:nvPr/>
        </p:nvSpPr>
        <p:spPr>
          <a:xfrm rot="13276646">
            <a:off x="7885821" y="3074980"/>
            <a:ext cx="1124231" cy="1268672"/>
          </a:xfrm>
          <a:prstGeom prst="arc">
            <a:avLst>
              <a:gd name="adj1" fmla="val 16200000"/>
              <a:gd name="adj2" fmla="val 236237"/>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8" name="Arc 1707">
            <a:extLst>
              <a:ext uri="{FF2B5EF4-FFF2-40B4-BE49-F238E27FC236}">
                <a16:creationId xmlns:a16="http://schemas.microsoft.com/office/drawing/2014/main" id="{F7C1AD83-FB59-4C8D-8959-EEAF09C05F51}"/>
              </a:ext>
            </a:extLst>
          </p:cNvPr>
          <p:cNvSpPr/>
          <p:nvPr/>
        </p:nvSpPr>
        <p:spPr>
          <a:xfrm rot="2919475">
            <a:off x="6610062" y="2400184"/>
            <a:ext cx="2175130" cy="1793371"/>
          </a:xfrm>
          <a:prstGeom prst="arc">
            <a:avLst>
              <a:gd name="adj1" fmla="val 15918796"/>
              <a:gd name="adj2" fmla="val 456424"/>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9" name="Arc 1708">
            <a:extLst>
              <a:ext uri="{FF2B5EF4-FFF2-40B4-BE49-F238E27FC236}">
                <a16:creationId xmlns:a16="http://schemas.microsoft.com/office/drawing/2014/main" id="{83C0626A-1196-4C41-9F0B-38B9505F782D}"/>
              </a:ext>
            </a:extLst>
          </p:cNvPr>
          <p:cNvSpPr/>
          <p:nvPr/>
        </p:nvSpPr>
        <p:spPr>
          <a:xfrm rot="2919475">
            <a:off x="6598939" y="4167918"/>
            <a:ext cx="2175130" cy="1793371"/>
          </a:xfrm>
          <a:prstGeom prst="arc">
            <a:avLst>
              <a:gd name="adj1" fmla="val 15918796"/>
              <a:gd name="adj2" fmla="val 456424"/>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0" name="Arc 1709">
            <a:extLst>
              <a:ext uri="{FF2B5EF4-FFF2-40B4-BE49-F238E27FC236}">
                <a16:creationId xmlns:a16="http://schemas.microsoft.com/office/drawing/2014/main" id="{7A366D64-5516-424A-9E8C-17807800A86E}"/>
              </a:ext>
            </a:extLst>
          </p:cNvPr>
          <p:cNvSpPr/>
          <p:nvPr/>
        </p:nvSpPr>
        <p:spPr>
          <a:xfrm rot="13276646">
            <a:off x="7868817" y="4245833"/>
            <a:ext cx="1124231" cy="1268672"/>
          </a:xfrm>
          <a:prstGeom prst="arc">
            <a:avLst>
              <a:gd name="adj1" fmla="val 16200000"/>
              <a:gd name="adj2" fmla="val 236237"/>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7" name="Flowchart: Connector 856">
            <a:extLst>
              <a:ext uri="{FF2B5EF4-FFF2-40B4-BE49-F238E27FC236}">
                <a16:creationId xmlns:a16="http://schemas.microsoft.com/office/drawing/2014/main" id="{D4B00C43-6F17-4344-A5D1-9597B7D3E556}"/>
              </a:ext>
            </a:extLst>
          </p:cNvPr>
          <p:cNvSpPr/>
          <p:nvPr/>
        </p:nvSpPr>
        <p:spPr>
          <a:xfrm>
            <a:off x="7974249" y="1360397"/>
            <a:ext cx="337471" cy="358890"/>
          </a:xfrm>
          <a:prstGeom prst="flowChartConnector">
            <a:avLst/>
          </a:prstGeom>
          <a:solidFill>
            <a:srgbClr val="FFC000"/>
          </a:solid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8" name="Arc 857">
            <a:extLst>
              <a:ext uri="{FF2B5EF4-FFF2-40B4-BE49-F238E27FC236}">
                <a16:creationId xmlns:a16="http://schemas.microsoft.com/office/drawing/2014/main" id="{716C7C43-F979-447B-B276-900001F48747}"/>
              </a:ext>
            </a:extLst>
          </p:cNvPr>
          <p:cNvSpPr/>
          <p:nvPr/>
        </p:nvSpPr>
        <p:spPr>
          <a:xfrm rot="2077436">
            <a:off x="5764336" y="1203468"/>
            <a:ext cx="3582179" cy="2708784"/>
          </a:xfrm>
          <a:prstGeom prst="arc">
            <a:avLst>
              <a:gd name="adj1" fmla="val 16200000"/>
              <a:gd name="adj2" fmla="val 1722476"/>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55" name="Group 854">
            <a:extLst>
              <a:ext uri="{FF2B5EF4-FFF2-40B4-BE49-F238E27FC236}">
                <a16:creationId xmlns:a16="http://schemas.microsoft.com/office/drawing/2014/main" id="{3AED9BDB-3855-42B8-9010-2CDF4E49770C}"/>
              </a:ext>
            </a:extLst>
          </p:cNvPr>
          <p:cNvGrpSpPr/>
          <p:nvPr/>
        </p:nvGrpSpPr>
        <p:grpSpPr>
          <a:xfrm>
            <a:off x="329564" y="2645852"/>
            <a:ext cx="1524282" cy="2305805"/>
            <a:chOff x="-104912" y="1718857"/>
            <a:chExt cx="1524282" cy="2305805"/>
          </a:xfrm>
        </p:grpSpPr>
        <p:sp>
          <p:nvSpPr>
            <p:cNvPr id="862" name="Flowchart: Connector 861">
              <a:extLst>
                <a:ext uri="{FF2B5EF4-FFF2-40B4-BE49-F238E27FC236}">
                  <a16:creationId xmlns:a16="http://schemas.microsoft.com/office/drawing/2014/main" id="{E762A6D1-A127-49E3-963E-939D00A201F0}"/>
                </a:ext>
              </a:extLst>
            </p:cNvPr>
            <p:cNvSpPr/>
            <p:nvPr/>
          </p:nvSpPr>
          <p:spPr>
            <a:xfrm>
              <a:off x="561230" y="1718857"/>
              <a:ext cx="171450" cy="17145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grpSp>
          <p:nvGrpSpPr>
            <p:cNvPr id="863" name="Group 862">
              <a:extLst>
                <a:ext uri="{FF2B5EF4-FFF2-40B4-BE49-F238E27FC236}">
                  <a16:creationId xmlns:a16="http://schemas.microsoft.com/office/drawing/2014/main" id="{DF602F2B-75AA-4A33-9E7A-BBF5728182F1}"/>
                </a:ext>
              </a:extLst>
            </p:cNvPr>
            <p:cNvGrpSpPr/>
            <p:nvPr/>
          </p:nvGrpSpPr>
          <p:grpSpPr>
            <a:xfrm>
              <a:off x="345475" y="2992636"/>
              <a:ext cx="602959" cy="171450"/>
              <a:chOff x="345475" y="2992636"/>
              <a:chExt cx="602959" cy="171450"/>
            </a:xfrm>
          </p:grpSpPr>
          <p:sp>
            <p:nvSpPr>
              <p:cNvPr id="875" name="Flowchart: Connector 874">
                <a:extLst>
                  <a:ext uri="{FF2B5EF4-FFF2-40B4-BE49-F238E27FC236}">
                    <a16:creationId xmlns:a16="http://schemas.microsoft.com/office/drawing/2014/main" id="{180C4ECA-E44C-4B67-B583-C8395877A215}"/>
                  </a:ext>
                </a:extLst>
              </p:cNvPr>
              <p:cNvSpPr/>
              <p:nvPr/>
            </p:nvSpPr>
            <p:spPr>
              <a:xfrm>
                <a:off x="345475" y="2992636"/>
                <a:ext cx="171450" cy="17145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76" name="Flowchart: Connector 875">
                <a:extLst>
                  <a:ext uri="{FF2B5EF4-FFF2-40B4-BE49-F238E27FC236}">
                    <a16:creationId xmlns:a16="http://schemas.microsoft.com/office/drawing/2014/main" id="{F06ED7D6-55E1-4CB2-B7C0-F7938FE4C478}"/>
                  </a:ext>
                </a:extLst>
              </p:cNvPr>
              <p:cNvSpPr/>
              <p:nvPr/>
            </p:nvSpPr>
            <p:spPr>
              <a:xfrm>
                <a:off x="561230" y="2992636"/>
                <a:ext cx="171450" cy="17145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77" name="Flowchart: Connector 876">
                <a:extLst>
                  <a:ext uri="{FF2B5EF4-FFF2-40B4-BE49-F238E27FC236}">
                    <a16:creationId xmlns:a16="http://schemas.microsoft.com/office/drawing/2014/main" id="{30BF31FB-E39A-4DCE-8975-594D54941A56}"/>
                  </a:ext>
                </a:extLst>
              </p:cNvPr>
              <p:cNvSpPr/>
              <p:nvPr/>
            </p:nvSpPr>
            <p:spPr>
              <a:xfrm>
                <a:off x="776984" y="2992636"/>
                <a:ext cx="171450" cy="17145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878" name="Straight Connector 877">
                <a:extLst>
                  <a:ext uri="{FF2B5EF4-FFF2-40B4-BE49-F238E27FC236}">
                    <a16:creationId xmlns:a16="http://schemas.microsoft.com/office/drawing/2014/main" id="{B42C415A-CE19-4B03-946D-9AF2E995E94C}"/>
                  </a:ext>
                </a:extLst>
              </p:cNvPr>
              <p:cNvCxnSpPr>
                <a:stCxn id="875" idx="6"/>
                <a:endCxn id="876" idx="2"/>
              </p:cNvCxnSpPr>
              <p:nvPr/>
            </p:nvCxnSpPr>
            <p:spPr>
              <a:xfrm>
                <a:off x="516925" y="3078361"/>
                <a:ext cx="443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9" name="Straight Connector 878">
                <a:extLst>
                  <a:ext uri="{FF2B5EF4-FFF2-40B4-BE49-F238E27FC236}">
                    <a16:creationId xmlns:a16="http://schemas.microsoft.com/office/drawing/2014/main" id="{BA88D930-D830-4EE8-948A-CA8853EF01CA}"/>
                  </a:ext>
                </a:extLst>
              </p:cNvPr>
              <p:cNvCxnSpPr>
                <a:stCxn id="876" idx="6"/>
                <a:endCxn id="877" idx="2"/>
              </p:cNvCxnSpPr>
              <p:nvPr/>
            </p:nvCxnSpPr>
            <p:spPr>
              <a:xfrm>
                <a:off x="732680" y="3078361"/>
                <a:ext cx="4430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864" name="Flowchart: Connector 863">
              <a:extLst>
                <a:ext uri="{FF2B5EF4-FFF2-40B4-BE49-F238E27FC236}">
                  <a16:creationId xmlns:a16="http://schemas.microsoft.com/office/drawing/2014/main" id="{DA9F8793-1797-4DC8-9EDC-EFCF01775E1E}"/>
                </a:ext>
              </a:extLst>
            </p:cNvPr>
            <p:cNvSpPr/>
            <p:nvPr/>
          </p:nvSpPr>
          <p:spPr>
            <a:xfrm>
              <a:off x="555722" y="3623534"/>
              <a:ext cx="171450" cy="17145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grpSp>
          <p:nvGrpSpPr>
            <p:cNvPr id="865" name="Group 864">
              <a:extLst>
                <a:ext uri="{FF2B5EF4-FFF2-40B4-BE49-F238E27FC236}">
                  <a16:creationId xmlns:a16="http://schemas.microsoft.com/office/drawing/2014/main" id="{7A6620B4-111B-4F67-A544-92C8001BE94E}"/>
                </a:ext>
              </a:extLst>
            </p:cNvPr>
            <p:cNvGrpSpPr/>
            <p:nvPr/>
          </p:nvGrpSpPr>
          <p:grpSpPr>
            <a:xfrm>
              <a:off x="345475" y="2368652"/>
              <a:ext cx="602959" cy="171450"/>
              <a:chOff x="341385" y="2356110"/>
              <a:chExt cx="602959" cy="171450"/>
            </a:xfrm>
          </p:grpSpPr>
          <p:sp>
            <p:nvSpPr>
              <p:cNvPr id="870" name="Flowchart: Connector 869">
                <a:extLst>
                  <a:ext uri="{FF2B5EF4-FFF2-40B4-BE49-F238E27FC236}">
                    <a16:creationId xmlns:a16="http://schemas.microsoft.com/office/drawing/2014/main" id="{57DD2585-85E3-485D-A371-F176F0856F03}"/>
                  </a:ext>
                </a:extLst>
              </p:cNvPr>
              <p:cNvSpPr/>
              <p:nvPr/>
            </p:nvSpPr>
            <p:spPr>
              <a:xfrm>
                <a:off x="341385" y="2356110"/>
                <a:ext cx="171450" cy="17145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71" name="Flowchart: Connector 870">
                <a:extLst>
                  <a:ext uri="{FF2B5EF4-FFF2-40B4-BE49-F238E27FC236}">
                    <a16:creationId xmlns:a16="http://schemas.microsoft.com/office/drawing/2014/main" id="{DC9B5E1A-1D8F-456E-B38C-89967AC910B5}"/>
                  </a:ext>
                </a:extLst>
              </p:cNvPr>
              <p:cNvSpPr/>
              <p:nvPr/>
            </p:nvSpPr>
            <p:spPr>
              <a:xfrm>
                <a:off x="557140" y="2356110"/>
                <a:ext cx="171450" cy="17145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72" name="Flowchart: Connector 871">
                <a:extLst>
                  <a:ext uri="{FF2B5EF4-FFF2-40B4-BE49-F238E27FC236}">
                    <a16:creationId xmlns:a16="http://schemas.microsoft.com/office/drawing/2014/main" id="{71F18122-E25C-4FCE-99AE-99874E28C56C}"/>
                  </a:ext>
                </a:extLst>
              </p:cNvPr>
              <p:cNvSpPr/>
              <p:nvPr/>
            </p:nvSpPr>
            <p:spPr>
              <a:xfrm>
                <a:off x="772894" y="2356110"/>
                <a:ext cx="171450" cy="17145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873" name="Straight Connector 872">
                <a:extLst>
                  <a:ext uri="{FF2B5EF4-FFF2-40B4-BE49-F238E27FC236}">
                    <a16:creationId xmlns:a16="http://schemas.microsoft.com/office/drawing/2014/main" id="{E95B303F-3C22-4A07-958E-1F3500B645E9}"/>
                  </a:ext>
                </a:extLst>
              </p:cNvPr>
              <p:cNvCxnSpPr>
                <a:stCxn id="870" idx="6"/>
                <a:endCxn id="871" idx="2"/>
              </p:cNvCxnSpPr>
              <p:nvPr/>
            </p:nvCxnSpPr>
            <p:spPr>
              <a:xfrm>
                <a:off x="512835" y="2441835"/>
                <a:ext cx="443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4" name="Straight Connector 873">
                <a:extLst>
                  <a:ext uri="{FF2B5EF4-FFF2-40B4-BE49-F238E27FC236}">
                    <a16:creationId xmlns:a16="http://schemas.microsoft.com/office/drawing/2014/main" id="{D442D4CC-CF84-488F-9566-1D37CA71DF23}"/>
                  </a:ext>
                </a:extLst>
              </p:cNvPr>
              <p:cNvCxnSpPr>
                <a:stCxn id="871" idx="6"/>
                <a:endCxn id="872" idx="2"/>
              </p:cNvCxnSpPr>
              <p:nvPr/>
            </p:nvCxnSpPr>
            <p:spPr>
              <a:xfrm>
                <a:off x="728590" y="2441835"/>
                <a:ext cx="4430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866" name="TextBox 865">
              <a:extLst>
                <a:ext uri="{FF2B5EF4-FFF2-40B4-BE49-F238E27FC236}">
                  <a16:creationId xmlns:a16="http://schemas.microsoft.com/office/drawing/2014/main" id="{6FCE4F84-E365-4569-A357-FE1BEF8B7A83}"/>
                </a:ext>
              </a:extLst>
            </p:cNvPr>
            <p:cNvSpPr txBox="1"/>
            <p:nvPr/>
          </p:nvSpPr>
          <p:spPr>
            <a:xfrm>
              <a:off x="-104912" y="3778441"/>
              <a:ext cx="1524282" cy="246221"/>
            </a:xfrm>
            <a:prstGeom prst="rect">
              <a:avLst/>
            </a:prstGeom>
            <a:noFill/>
          </p:spPr>
          <p:txBody>
            <a:bodyPr wrap="square" rtlCol="0">
              <a:spAutoFit/>
            </a:bodyPr>
            <a:lstStyle/>
            <a:p>
              <a:pPr algn="ctr"/>
              <a:r>
                <a:rPr lang="en-US" sz="1000" b="1" dirty="0">
                  <a:latin typeface="+mn-lt"/>
                </a:rPr>
                <a:t>LUT Flow Node</a:t>
              </a:r>
            </a:p>
          </p:txBody>
        </p:sp>
        <p:sp>
          <p:nvSpPr>
            <p:cNvPr id="867" name="TextBox 866">
              <a:extLst>
                <a:ext uri="{FF2B5EF4-FFF2-40B4-BE49-F238E27FC236}">
                  <a16:creationId xmlns:a16="http://schemas.microsoft.com/office/drawing/2014/main" id="{05DBE877-192F-4854-8D54-A17D09D7EEB1}"/>
                </a:ext>
              </a:extLst>
            </p:cNvPr>
            <p:cNvSpPr txBox="1"/>
            <p:nvPr/>
          </p:nvSpPr>
          <p:spPr>
            <a:xfrm>
              <a:off x="62601" y="3172501"/>
              <a:ext cx="1200970" cy="246221"/>
            </a:xfrm>
            <a:prstGeom prst="rect">
              <a:avLst/>
            </a:prstGeom>
            <a:noFill/>
          </p:spPr>
          <p:txBody>
            <a:bodyPr wrap="none" rtlCol="0">
              <a:spAutoFit/>
            </a:bodyPr>
            <a:lstStyle/>
            <a:p>
              <a:r>
                <a:rPr lang="en-US" sz="1000" b="1" dirty="0">
                  <a:latin typeface="+mn-lt"/>
                </a:rPr>
                <a:t>DSP Flow Nodes</a:t>
              </a:r>
            </a:p>
          </p:txBody>
        </p:sp>
        <p:sp>
          <p:nvSpPr>
            <p:cNvPr id="868" name="TextBox 867">
              <a:extLst>
                <a:ext uri="{FF2B5EF4-FFF2-40B4-BE49-F238E27FC236}">
                  <a16:creationId xmlns:a16="http://schemas.microsoft.com/office/drawing/2014/main" id="{8A5AFD21-8B16-4EA2-AEC6-A13580EB287B}"/>
                </a:ext>
              </a:extLst>
            </p:cNvPr>
            <p:cNvSpPr txBox="1"/>
            <p:nvPr/>
          </p:nvSpPr>
          <p:spPr>
            <a:xfrm>
              <a:off x="-26366" y="2540641"/>
              <a:ext cx="1394934" cy="246221"/>
            </a:xfrm>
            <a:prstGeom prst="rect">
              <a:avLst/>
            </a:prstGeom>
            <a:noFill/>
          </p:spPr>
          <p:txBody>
            <a:bodyPr wrap="none" rtlCol="0">
              <a:spAutoFit/>
            </a:bodyPr>
            <a:lstStyle/>
            <a:p>
              <a:r>
                <a:rPr lang="en-US" sz="1000" b="1" dirty="0"/>
                <a:t>LSRAM</a:t>
              </a:r>
              <a:r>
                <a:rPr lang="en-US" sz="1000" b="1" dirty="0">
                  <a:latin typeface="+mn-lt"/>
                </a:rPr>
                <a:t> Flow Nodes</a:t>
              </a:r>
            </a:p>
          </p:txBody>
        </p:sp>
        <p:sp>
          <p:nvSpPr>
            <p:cNvPr id="869" name="TextBox 868">
              <a:extLst>
                <a:ext uri="{FF2B5EF4-FFF2-40B4-BE49-F238E27FC236}">
                  <a16:creationId xmlns:a16="http://schemas.microsoft.com/office/drawing/2014/main" id="{E126D020-EA04-48E5-87F8-D818D62AF1B6}"/>
                </a:ext>
              </a:extLst>
            </p:cNvPr>
            <p:cNvSpPr txBox="1"/>
            <p:nvPr/>
          </p:nvSpPr>
          <p:spPr>
            <a:xfrm>
              <a:off x="7668" y="1890054"/>
              <a:ext cx="1324402" cy="246221"/>
            </a:xfrm>
            <a:prstGeom prst="rect">
              <a:avLst/>
            </a:prstGeom>
            <a:noFill/>
          </p:spPr>
          <p:txBody>
            <a:bodyPr wrap="none" rtlCol="0">
              <a:spAutoFit/>
            </a:bodyPr>
            <a:lstStyle/>
            <a:p>
              <a:r>
                <a:rPr lang="en-US" sz="1000" b="1" dirty="0"/>
                <a:t>URAM</a:t>
              </a:r>
              <a:r>
                <a:rPr lang="en-US" sz="1000" b="1" dirty="0">
                  <a:latin typeface="+mn-lt"/>
                </a:rPr>
                <a:t> Flow Nodes</a:t>
              </a:r>
            </a:p>
          </p:txBody>
        </p:sp>
      </p:grpSp>
      <p:cxnSp>
        <p:nvCxnSpPr>
          <p:cNvPr id="6" name="Straight Arrow Connector 5">
            <a:extLst>
              <a:ext uri="{FF2B5EF4-FFF2-40B4-BE49-F238E27FC236}">
                <a16:creationId xmlns:a16="http://schemas.microsoft.com/office/drawing/2014/main" id="{8FA323FF-0750-4AEB-B249-3095B94B40C2}"/>
              </a:ext>
            </a:extLst>
          </p:cNvPr>
          <p:cNvCxnSpPr>
            <a:cxnSpLocks/>
          </p:cNvCxnSpPr>
          <p:nvPr/>
        </p:nvCxnSpPr>
        <p:spPr>
          <a:xfrm>
            <a:off x="4132607" y="3504447"/>
            <a:ext cx="3591555" cy="548938"/>
          </a:xfrm>
          <a:prstGeom prst="straightConnector1">
            <a:avLst/>
          </a:prstGeom>
          <a:ln w="5715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37" name="Callout: Bent Line 836">
            <a:extLst>
              <a:ext uri="{FF2B5EF4-FFF2-40B4-BE49-F238E27FC236}">
                <a16:creationId xmlns:a16="http://schemas.microsoft.com/office/drawing/2014/main" id="{22429362-BA6E-4EC6-806E-5914061CA310}"/>
              </a:ext>
            </a:extLst>
          </p:cNvPr>
          <p:cNvSpPr/>
          <p:nvPr/>
        </p:nvSpPr>
        <p:spPr>
          <a:xfrm>
            <a:off x="9857346" y="1257773"/>
            <a:ext cx="1971195" cy="1267198"/>
          </a:xfrm>
          <a:prstGeom prst="borderCallout2">
            <a:avLst>
              <a:gd name="adj1" fmla="val 9220"/>
              <a:gd name="adj2" fmla="val -4708"/>
              <a:gd name="adj3" fmla="val 14607"/>
              <a:gd name="adj4" fmla="val -23677"/>
              <a:gd name="adj5" fmla="val 41901"/>
              <a:gd name="adj6" fmla="val -44095"/>
            </a:avLst>
          </a:prstGeom>
          <a:solidFill>
            <a:schemeClr val="accent1"/>
          </a:solidFill>
          <a:ln w="41275">
            <a:solidFill>
              <a:schemeClr val="accent1"/>
            </a:solidFill>
            <a:tailEnd type="arrow"/>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dirty="0"/>
              <a:t>Region constraints impact “compatibility”.</a:t>
            </a:r>
          </a:p>
        </p:txBody>
      </p:sp>
      <p:sp>
        <p:nvSpPr>
          <p:cNvPr id="834" name="Callout: Bent Line 833">
            <a:extLst>
              <a:ext uri="{FF2B5EF4-FFF2-40B4-BE49-F238E27FC236}">
                <a16:creationId xmlns:a16="http://schemas.microsoft.com/office/drawing/2014/main" id="{A6D4F5A2-E117-4198-B4BC-0DBE282CF76D}"/>
              </a:ext>
            </a:extLst>
          </p:cNvPr>
          <p:cNvSpPr/>
          <p:nvPr/>
        </p:nvSpPr>
        <p:spPr>
          <a:xfrm>
            <a:off x="9838526" y="4386807"/>
            <a:ext cx="1971195" cy="1366441"/>
          </a:xfrm>
          <a:prstGeom prst="borderCallout2">
            <a:avLst>
              <a:gd name="adj1" fmla="val -11371"/>
              <a:gd name="adj2" fmla="val 25573"/>
              <a:gd name="adj3" fmla="val -69751"/>
              <a:gd name="adj4" fmla="val -1495"/>
              <a:gd name="adj5" fmla="val -88831"/>
              <a:gd name="adj6" fmla="val -33364"/>
            </a:avLst>
          </a:prstGeom>
          <a:solidFill>
            <a:schemeClr val="accent1"/>
          </a:solidFill>
          <a:ln w="41275">
            <a:solidFill>
              <a:schemeClr val="accent1"/>
            </a:solidFill>
            <a:tailEnd type="arrow"/>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dirty="0"/>
              <a:t>The regions require different connections vs. previous slide.</a:t>
            </a:r>
          </a:p>
        </p:txBody>
      </p:sp>
    </p:spTree>
    <p:extLst>
      <p:ext uri="{BB962C8B-B14F-4D97-AF65-F5344CB8AC3E}">
        <p14:creationId xmlns:p14="http://schemas.microsoft.com/office/powerpoint/2010/main" val="170024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53"/>
                                        </p:tgtEl>
                                        <p:attrNameLst>
                                          <p:attrName>style.visibility</p:attrName>
                                        </p:attrNameLst>
                                      </p:cBhvr>
                                      <p:to>
                                        <p:strVal val="visible"/>
                                      </p:to>
                                    </p:set>
                                    <p:animEffect transition="in" filter="fade">
                                      <p:cBhvr>
                                        <p:cTn id="7" dur="500"/>
                                        <p:tgtEl>
                                          <p:spTgt spid="8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854"/>
                                        </p:tgtEl>
                                        <p:attrNameLst>
                                          <p:attrName>style.visibility</p:attrName>
                                        </p:attrNameLst>
                                      </p:cBhvr>
                                      <p:to>
                                        <p:strVal val="visible"/>
                                      </p:to>
                                    </p:set>
                                    <p:animEffect transition="in" filter="fade">
                                      <p:cBhvr>
                                        <p:cTn id="17" dur="500"/>
                                        <p:tgtEl>
                                          <p:spTgt spid="85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56"/>
                                        </p:tgtEl>
                                        <p:attrNameLst>
                                          <p:attrName>style.visibility</p:attrName>
                                        </p:attrNameLst>
                                      </p:cBhvr>
                                      <p:to>
                                        <p:strVal val="visible"/>
                                      </p:to>
                                    </p:set>
                                    <p:animEffect transition="in" filter="fade">
                                      <p:cBhvr>
                                        <p:cTn id="20" dur="500"/>
                                        <p:tgtEl>
                                          <p:spTgt spid="856"/>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837"/>
                                        </p:tgtEl>
                                        <p:attrNameLst>
                                          <p:attrName>style.visibility</p:attrName>
                                        </p:attrNameLst>
                                      </p:cBhvr>
                                      <p:to>
                                        <p:strVal val="visible"/>
                                      </p:to>
                                    </p:set>
                                    <p:animEffect transition="in" filter="fade">
                                      <p:cBhvr>
                                        <p:cTn id="24" dur="500"/>
                                        <p:tgtEl>
                                          <p:spTgt spid="837"/>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859"/>
                                        </p:tgtEl>
                                        <p:attrNameLst>
                                          <p:attrName>style.visibility</p:attrName>
                                        </p:attrNameLst>
                                      </p:cBhvr>
                                      <p:to>
                                        <p:strVal val="visible"/>
                                      </p:to>
                                    </p:set>
                                    <p:animEffect transition="in" filter="fade">
                                      <p:cBhvr>
                                        <p:cTn id="28" dur="500"/>
                                        <p:tgtEl>
                                          <p:spTgt spid="859"/>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860"/>
                                        </p:tgtEl>
                                        <p:attrNameLst>
                                          <p:attrName>style.visibility</p:attrName>
                                        </p:attrNameLst>
                                      </p:cBhvr>
                                      <p:to>
                                        <p:strVal val="visible"/>
                                      </p:to>
                                    </p:set>
                                    <p:animEffect transition="in" filter="fade">
                                      <p:cBhvr>
                                        <p:cTn id="32" dur="500"/>
                                        <p:tgtEl>
                                          <p:spTgt spid="860"/>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861"/>
                                        </p:tgtEl>
                                        <p:attrNameLst>
                                          <p:attrName>style.visibility</p:attrName>
                                        </p:attrNameLst>
                                      </p:cBhvr>
                                      <p:to>
                                        <p:strVal val="visible"/>
                                      </p:to>
                                    </p:set>
                                    <p:animEffect transition="in" filter="fade">
                                      <p:cBhvr>
                                        <p:cTn id="36" dur="500"/>
                                        <p:tgtEl>
                                          <p:spTgt spid="861"/>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834"/>
                                        </p:tgtEl>
                                        <p:attrNameLst>
                                          <p:attrName>style.visibility</p:attrName>
                                        </p:attrNameLst>
                                      </p:cBhvr>
                                      <p:to>
                                        <p:strVal val="visible"/>
                                      </p:to>
                                    </p:set>
                                    <p:animEffect transition="in" filter="fade">
                                      <p:cBhvr>
                                        <p:cTn id="40" dur="500"/>
                                        <p:tgtEl>
                                          <p:spTgt spid="834"/>
                                        </p:tgtEl>
                                      </p:cBhvr>
                                    </p:animEffect>
                                  </p:childTnLst>
                                </p:cTn>
                              </p:par>
                              <p:par>
                                <p:cTn id="41" presetID="6" presetClass="emph" presetSubtype="0" repeatCount="indefinite" autoRev="1" fill="remove" grpId="0" nodeType="withEffect">
                                  <p:stCondLst>
                                    <p:cond delay="0"/>
                                  </p:stCondLst>
                                  <p:childTnLst>
                                    <p:animScale>
                                      <p:cBhvr>
                                        <p:cTn id="42" dur="1000" fill="hold"/>
                                        <p:tgtEl>
                                          <p:spTgt spid="490"/>
                                        </p:tgtEl>
                                      </p:cBhvr>
                                      <p:by x="120000" y="120000"/>
                                    </p:animScale>
                                  </p:childTnLst>
                                </p:cTn>
                              </p:par>
                              <p:par>
                                <p:cTn id="43" presetID="6" presetClass="emph" presetSubtype="0" repeatCount="indefinite" autoRev="1" fill="remove" nodeType="withEffect">
                                  <p:stCondLst>
                                    <p:cond delay="0"/>
                                  </p:stCondLst>
                                  <p:childTnLst>
                                    <p:animScale>
                                      <p:cBhvr>
                                        <p:cTn id="44" dur="1000" fill="hold"/>
                                        <p:tgtEl>
                                          <p:spTgt spid="522"/>
                                        </p:tgtEl>
                                      </p:cBhvr>
                                      <p:by x="120000" y="120000"/>
                                    </p:animScale>
                                  </p:childTnLst>
                                </p:cTn>
                              </p:par>
                              <p:par>
                                <p:cTn id="45" presetID="6" presetClass="emph" presetSubtype="0" repeatCount="indefinite" autoRev="1" fill="remove" grpId="0" nodeType="withEffect">
                                  <p:stCondLst>
                                    <p:cond delay="0"/>
                                  </p:stCondLst>
                                  <p:childTnLst>
                                    <p:animScale>
                                      <p:cBhvr>
                                        <p:cTn id="46" dur="1000" fill="hold"/>
                                        <p:tgtEl>
                                          <p:spTgt spid="545"/>
                                        </p:tgtEl>
                                      </p:cBhvr>
                                      <p:by x="120000" y="120000"/>
                                    </p:animScale>
                                  </p:childTnLst>
                                </p:cTn>
                              </p:par>
                              <p:par>
                                <p:cTn id="47" presetID="6" presetClass="emph" presetSubtype="0" repeatCount="indefinite" autoRev="1" fill="remove" grpId="0" nodeType="withEffect">
                                  <p:stCondLst>
                                    <p:cond delay="0"/>
                                  </p:stCondLst>
                                  <p:childTnLst>
                                    <p:animScale>
                                      <p:cBhvr>
                                        <p:cTn id="48" dur="1000" fill="hold"/>
                                        <p:tgtEl>
                                          <p:spTgt spid="579"/>
                                        </p:tgtEl>
                                      </p:cBhvr>
                                      <p:by x="120000" y="120000"/>
                                    </p:animScale>
                                  </p:childTnLst>
                                </p:cTn>
                              </p:par>
                              <p:par>
                                <p:cTn id="49" presetID="6" presetClass="emph" presetSubtype="0" repeatCount="indefinite" autoRev="1" fill="remove" grpId="0" nodeType="withEffect">
                                  <p:stCondLst>
                                    <p:cond delay="0"/>
                                  </p:stCondLst>
                                  <p:childTnLst>
                                    <p:animScale>
                                      <p:cBhvr>
                                        <p:cTn id="50" dur="1000" fill="hold"/>
                                        <p:tgtEl>
                                          <p:spTgt spid="581"/>
                                        </p:tgtEl>
                                      </p:cBhvr>
                                      <p:by x="120000" y="120000"/>
                                    </p:animScale>
                                  </p:childTnLst>
                                </p:cTn>
                              </p:par>
                              <p:par>
                                <p:cTn id="51" presetID="6" presetClass="emph" presetSubtype="0" repeatCount="indefinite" autoRev="1" fill="remove" grpId="0" nodeType="withEffect">
                                  <p:stCondLst>
                                    <p:cond delay="0"/>
                                  </p:stCondLst>
                                  <p:childTnLst>
                                    <p:animScale>
                                      <p:cBhvr>
                                        <p:cTn id="52" dur="1000" fill="hold"/>
                                        <p:tgtEl>
                                          <p:spTgt spid="595"/>
                                        </p:tgtEl>
                                      </p:cBhvr>
                                      <p:by x="120000" y="120000"/>
                                    </p:animScale>
                                  </p:childTnLst>
                                </p:cTn>
                              </p:par>
                              <p:par>
                                <p:cTn id="53" presetID="6" presetClass="emph" presetSubtype="0" repeatCount="indefinite" autoRev="1" fill="remove" grpId="0" nodeType="withEffect">
                                  <p:stCondLst>
                                    <p:cond delay="0"/>
                                  </p:stCondLst>
                                  <p:childTnLst>
                                    <p:animScale>
                                      <p:cBhvr>
                                        <p:cTn id="54" dur="1000" fill="hold"/>
                                        <p:tgtEl>
                                          <p:spTgt spid="695"/>
                                        </p:tgtEl>
                                      </p:cBhvr>
                                      <p:by x="120000" y="120000"/>
                                    </p:animScale>
                                  </p:childTnLst>
                                </p:cTn>
                              </p:par>
                              <p:par>
                                <p:cTn id="55" presetID="6" presetClass="emph" presetSubtype="0" repeatCount="indefinite" autoRev="1" fill="remove" grpId="0" nodeType="withEffect">
                                  <p:stCondLst>
                                    <p:cond delay="0"/>
                                  </p:stCondLst>
                                  <p:childTnLst>
                                    <p:animScale>
                                      <p:cBhvr>
                                        <p:cTn id="56" dur="1000" fill="hold"/>
                                        <p:tgtEl>
                                          <p:spTgt spid="720"/>
                                        </p:tgtEl>
                                      </p:cBhvr>
                                      <p:by x="120000" y="120000"/>
                                    </p:animScale>
                                  </p:childTnLst>
                                </p:cTn>
                              </p:par>
                              <p:par>
                                <p:cTn id="57" presetID="6" presetClass="emph" presetSubtype="0" repeatCount="indefinite" autoRev="1" fill="remove" grpId="0" nodeType="withEffect">
                                  <p:stCondLst>
                                    <p:cond delay="0"/>
                                  </p:stCondLst>
                                  <p:childTnLst>
                                    <p:animScale>
                                      <p:cBhvr>
                                        <p:cTn id="58" dur="1000" fill="hold"/>
                                        <p:tgtEl>
                                          <p:spTgt spid="770"/>
                                        </p:tgtEl>
                                      </p:cBhvr>
                                      <p:by x="120000" y="120000"/>
                                    </p:animScale>
                                  </p:childTnLst>
                                </p:cTn>
                              </p:par>
                              <p:par>
                                <p:cTn id="59" presetID="6" presetClass="emph" presetSubtype="0" repeatCount="indefinite" autoRev="1" fill="remove" grpId="0" nodeType="withEffect">
                                  <p:stCondLst>
                                    <p:cond delay="0"/>
                                  </p:stCondLst>
                                  <p:childTnLst>
                                    <p:animScale>
                                      <p:cBhvr>
                                        <p:cTn id="60" dur="1000" fill="hold"/>
                                        <p:tgtEl>
                                          <p:spTgt spid="825"/>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3" grpId="0" animBg="1"/>
      <p:bldP spid="3" grpId="0" animBg="1"/>
      <p:bldP spid="4" grpId="0" animBg="1"/>
      <p:bldP spid="825" grpId="0" animBg="1"/>
      <p:bldP spid="770" grpId="0" animBg="1"/>
      <p:bldP spid="720" grpId="0" animBg="1"/>
      <p:bldP spid="695" grpId="0" animBg="1"/>
      <p:bldP spid="595" grpId="0" animBg="1"/>
      <p:bldP spid="579" grpId="0" animBg="1"/>
      <p:bldP spid="581" grpId="0" animBg="1"/>
      <p:bldP spid="545" grpId="0" animBg="1"/>
      <p:bldP spid="490" grpId="0" animBg="1"/>
      <p:bldP spid="854" grpId="0" animBg="1"/>
      <p:bldP spid="856" grpId="0" animBg="1"/>
      <p:bldP spid="861" grpId="0" animBg="1"/>
      <p:bldP spid="860" grpId="0" animBg="1"/>
      <p:bldP spid="859" grpId="0" animBg="1"/>
      <p:bldP spid="837" grpId="0" animBg="1"/>
      <p:bldP spid="8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D2E3D-F547-4E6C-926D-7CA306BEEEDD}"/>
              </a:ext>
            </a:extLst>
          </p:cNvPr>
          <p:cNvSpPr>
            <a:spLocks noGrp="1"/>
          </p:cNvSpPr>
          <p:nvPr>
            <p:ph type="title"/>
          </p:nvPr>
        </p:nvSpPr>
        <p:spPr>
          <a:xfrm>
            <a:off x="304800" y="0"/>
            <a:ext cx="11582400" cy="914400"/>
          </a:xfrm>
        </p:spPr>
        <p:txBody>
          <a:bodyPr/>
          <a:lstStyle/>
          <a:p>
            <a:r>
              <a:rPr lang="en-US" dirty="0"/>
              <a:t>High-Level Overview of the Spreading Algorithm (Part 2)</a:t>
            </a:r>
          </a:p>
        </p:txBody>
      </p:sp>
      <p:sp>
        <p:nvSpPr>
          <p:cNvPr id="6" name="Flowchart: Document 5">
            <a:extLst>
              <a:ext uri="{FF2B5EF4-FFF2-40B4-BE49-F238E27FC236}">
                <a16:creationId xmlns:a16="http://schemas.microsoft.com/office/drawing/2014/main" id="{943F3A76-3698-429D-BB13-F78EAA12FB24}"/>
              </a:ext>
            </a:extLst>
          </p:cNvPr>
          <p:cNvSpPr/>
          <p:nvPr/>
        </p:nvSpPr>
        <p:spPr>
          <a:xfrm>
            <a:off x="1476375" y="1094632"/>
            <a:ext cx="4248150" cy="352425"/>
          </a:xfrm>
          <a:prstGeom prst="flowChartDocumen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Circuit + Architecture</a:t>
            </a:r>
          </a:p>
        </p:txBody>
      </p:sp>
      <p:sp>
        <p:nvSpPr>
          <p:cNvPr id="8" name="Flowchart: Alternate Process 7">
            <a:extLst>
              <a:ext uri="{FF2B5EF4-FFF2-40B4-BE49-F238E27FC236}">
                <a16:creationId xmlns:a16="http://schemas.microsoft.com/office/drawing/2014/main" id="{395F915E-B339-4AA8-A282-D72BA9E997BD}"/>
              </a:ext>
            </a:extLst>
          </p:cNvPr>
          <p:cNvSpPr/>
          <p:nvPr/>
        </p:nvSpPr>
        <p:spPr>
          <a:xfrm>
            <a:off x="1476376" y="1611441"/>
            <a:ext cx="4248151" cy="317014"/>
          </a:xfrm>
          <a:prstGeom prst="flowChartAlternateProcess">
            <a:avLst/>
          </a:prstGeom>
          <a:solidFill>
            <a:schemeClr val="bg1"/>
          </a:solid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rPr>
              <a:t>Construct Flow Network</a:t>
            </a:r>
          </a:p>
        </p:txBody>
      </p:sp>
      <p:sp>
        <p:nvSpPr>
          <p:cNvPr id="11" name="Flowchart: Alternate Process 10">
            <a:extLst>
              <a:ext uri="{FF2B5EF4-FFF2-40B4-BE49-F238E27FC236}">
                <a16:creationId xmlns:a16="http://schemas.microsoft.com/office/drawing/2014/main" id="{3ABC8B67-B8D5-45DD-83F5-B7C9B6C7CE40}"/>
              </a:ext>
            </a:extLst>
          </p:cNvPr>
          <p:cNvSpPr/>
          <p:nvPr/>
        </p:nvSpPr>
        <p:spPr>
          <a:xfrm>
            <a:off x="1476376" y="2139073"/>
            <a:ext cx="4248152" cy="352425"/>
          </a:xfrm>
          <a:prstGeom prst="flowChartAlternateProcess">
            <a:avLst/>
          </a:prstGeom>
          <a:no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Assign cells to closest compatible bin</a:t>
            </a:r>
          </a:p>
        </p:txBody>
      </p:sp>
      <p:sp>
        <p:nvSpPr>
          <p:cNvPr id="12" name="Flowchart: Alternate Process 11">
            <a:extLst>
              <a:ext uri="{FF2B5EF4-FFF2-40B4-BE49-F238E27FC236}">
                <a16:creationId xmlns:a16="http://schemas.microsoft.com/office/drawing/2014/main" id="{C50936A2-C318-4BEA-BCCC-4933D9C4B3E0}"/>
              </a:ext>
            </a:extLst>
          </p:cNvPr>
          <p:cNvSpPr/>
          <p:nvPr/>
        </p:nvSpPr>
        <p:spPr>
          <a:xfrm>
            <a:off x="1476376" y="2752889"/>
            <a:ext cx="4248152" cy="352425"/>
          </a:xfrm>
          <a:prstGeom prst="flowChartAlternateProcess">
            <a:avLst/>
          </a:prstGeom>
          <a:no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Identify the overflowed bins</a:t>
            </a:r>
          </a:p>
        </p:txBody>
      </p:sp>
      <p:sp>
        <p:nvSpPr>
          <p:cNvPr id="14" name="Flowchart: Decision 13">
            <a:extLst>
              <a:ext uri="{FF2B5EF4-FFF2-40B4-BE49-F238E27FC236}">
                <a16:creationId xmlns:a16="http://schemas.microsoft.com/office/drawing/2014/main" id="{55D1A21A-EFB5-4419-A971-5FEC888ECA0C}"/>
              </a:ext>
            </a:extLst>
          </p:cNvPr>
          <p:cNvSpPr/>
          <p:nvPr/>
        </p:nvSpPr>
        <p:spPr>
          <a:xfrm>
            <a:off x="1476374" y="3348777"/>
            <a:ext cx="4248151" cy="581717"/>
          </a:xfrm>
          <a:prstGeom prst="flowChartDecision">
            <a:avLst/>
          </a:prstGeom>
          <a:no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Overflowed bins remain?</a:t>
            </a:r>
          </a:p>
        </p:txBody>
      </p:sp>
      <p:sp>
        <p:nvSpPr>
          <p:cNvPr id="15" name="Flowchart: Alternate Process 14">
            <a:extLst>
              <a:ext uri="{FF2B5EF4-FFF2-40B4-BE49-F238E27FC236}">
                <a16:creationId xmlns:a16="http://schemas.microsoft.com/office/drawing/2014/main" id="{0A2E5D26-696D-424C-999B-1BA6D19FB1B4}"/>
              </a:ext>
            </a:extLst>
          </p:cNvPr>
          <p:cNvSpPr/>
          <p:nvPr/>
        </p:nvSpPr>
        <p:spPr>
          <a:xfrm>
            <a:off x="1476374" y="4228551"/>
            <a:ext cx="4248152" cy="364173"/>
          </a:xfrm>
          <a:prstGeom prst="flowChartAlternateProcess">
            <a:avLst/>
          </a:prstGeom>
          <a:no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Establish limit on amount of movement </a:t>
            </a:r>
          </a:p>
        </p:txBody>
      </p:sp>
      <p:cxnSp>
        <p:nvCxnSpPr>
          <p:cNvPr id="19" name="Straight Arrow Connector 18">
            <a:extLst>
              <a:ext uri="{FF2B5EF4-FFF2-40B4-BE49-F238E27FC236}">
                <a16:creationId xmlns:a16="http://schemas.microsoft.com/office/drawing/2014/main" id="{AE54C314-6299-4903-8421-7D1A711F136C}"/>
              </a:ext>
            </a:extLst>
          </p:cNvPr>
          <p:cNvCxnSpPr>
            <a:cxnSpLocks/>
            <a:stCxn id="6" idx="2"/>
            <a:endCxn id="8" idx="0"/>
          </p:cNvCxnSpPr>
          <p:nvPr/>
        </p:nvCxnSpPr>
        <p:spPr>
          <a:xfrm>
            <a:off x="3600450" y="1423758"/>
            <a:ext cx="2" cy="187683"/>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9C821862-CAD6-418A-9F59-F3D09FAF34EB}"/>
              </a:ext>
            </a:extLst>
          </p:cNvPr>
          <p:cNvCxnSpPr>
            <a:cxnSpLocks/>
            <a:stCxn id="8" idx="2"/>
            <a:endCxn id="11" idx="0"/>
          </p:cNvCxnSpPr>
          <p:nvPr/>
        </p:nvCxnSpPr>
        <p:spPr>
          <a:xfrm>
            <a:off x="3600452" y="1928455"/>
            <a:ext cx="0" cy="210618"/>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1A507238-FC4E-49E2-83EC-94BD31B78F6D}"/>
              </a:ext>
            </a:extLst>
          </p:cNvPr>
          <p:cNvCxnSpPr>
            <a:stCxn id="11" idx="2"/>
            <a:endCxn id="12" idx="0"/>
          </p:cNvCxnSpPr>
          <p:nvPr/>
        </p:nvCxnSpPr>
        <p:spPr>
          <a:xfrm>
            <a:off x="3600452" y="2491498"/>
            <a:ext cx="0" cy="261391"/>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5A6E6D12-D75E-4DEA-BE27-573E275F7AC9}"/>
              </a:ext>
            </a:extLst>
          </p:cNvPr>
          <p:cNvCxnSpPr>
            <a:cxnSpLocks/>
            <a:stCxn id="12" idx="2"/>
            <a:endCxn id="14" idx="0"/>
          </p:cNvCxnSpPr>
          <p:nvPr/>
        </p:nvCxnSpPr>
        <p:spPr>
          <a:xfrm flipH="1">
            <a:off x="3600450" y="3105314"/>
            <a:ext cx="2" cy="243463"/>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D4855617-FF49-40F3-8B64-791A72726087}"/>
              </a:ext>
            </a:extLst>
          </p:cNvPr>
          <p:cNvCxnSpPr>
            <a:cxnSpLocks/>
            <a:stCxn id="14" idx="2"/>
            <a:endCxn id="15" idx="0"/>
          </p:cNvCxnSpPr>
          <p:nvPr/>
        </p:nvCxnSpPr>
        <p:spPr>
          <a:xfrm>
            <a:off x="3600450" y="3930494"/>
            <a:ext cx="0" cy="2980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1F72483-A71A-4ED7-9FE7-8EB2023583F1}"/>
              </a:ext>
            </a:extLst>
          </p:cNvPr>
          <p:cNvCxnSpPr>
            <a:cxnSpLocks/>
            <a:stCxn id="15" idx="2"/>
            <a:endCxn id="52" idx="0"/>
          </p:cNvCxnSpPr>
          <p:nvPr/>
        </p:nvCxnSpPr>
        <p:spPr>
          <a:xfrm flipH="1">
            <a:off x="3600449" y="4592724"/>
            <a:ext cx="1" cy="330307"/>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9" name="Oval 38">
            <a:extLst>
              <a:ext uri="{FF2B5EF4-FFF2-40B4-BE49-F238E27FC236}">
                <a16:creationId xmlns:a16="http://schemas.microsoft.com/office/drawing/2014/main" id="{E74FD791-D75E-4B0A-AE58-0250BD7104CC}"/>
              </a:ext>
            </a:extLst>
          </p:cNvPr>
          <p:cNvSpPr/>
          <p:nvPr/>
        </p:nvSpPr>
        <p:spPr>
          <a:xfrm>
            <a:off x="6096000" y="4196221"/>
            <a:ext cx="847725" cy="4191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End</a:t>
            </a:r>
          </a:p>
        </p:txBody>
      </p:sp>
      <p:cxnSp>
        <p:nvCxnSpPr>
          <p:cNvPr id="41" name="Connector: Elbow 40">
            <a:extLst>
              <a:ext uri="{FF2B5EF4-FFF2-40B4-BE49-F238E27FC236}">
                <a16:creationId xmlns:a16="http://schemas.microsoft.com/office/drawing/2014/main" id="{82AA007D-5A94-45DB-9C85-94AC70AE9F29}"/>
              </a:ext>
            </a:extLst>
          </p:cNvPr>
          <p:cNvCxnSpPr>
            <a:cxnSpLocks/>
            <a:stCxn id="14" idx="3"/>
            <a:endCxn id="39" idx="0"/>
          </p:cNvCxnSpPr>
          <p:nvPr/>
        </p:nvCxnSpPr>
        <p:spPr>
          <a:xfrm>
            <a:off x="5724525" y="3639636"/>
            <a:ext cx="795338" cy="556585"/>
          </a:xfrm>
          <a:prstGeom prst="bentConnector2">
            <a:avLst/>
          </a:prstGeom>
          <a:ln w="28575">
            <a:tailEnd type="triangle"/>
          </a:ln>
        </p:spPr>
        <p:style>
          <a:lnRef idx="1">
            <a:schemeClr val="dk1"/>
          </a:lnRef>
          <a:fillRef idx="0">
            <a:schemeClr val="dk1"/>
          </a:fillRef>
          <a:effectRef idx="0">
            <a:schemeClr val="dk1"/>
          </a:effectRef>
          <a:fontRef idx="minor">
            <a:schemeClr val="tx1"/>
          </a:fontRef>
        </p:style>
      </p:cxnSp>
      <p:sp>
        <p:nvSpPr>
          <p:cNvPr id="42" name="TextBox 41">
            <a:extLst>
              <a:ext uri="{FF2B5EF4-FFF2-40B4-BE49-F238E27FC236}">
                <a16:creationId xmlns:a16="http://schemas.microsoft.com/office/drawing/2014/main" id="{5399A9D4-E8C9-403C-9CB7-64341EA40A31}"/>
              </a:ext>
            </a:extLst>
          </p:cNvPr>
          <p:cNvSpPr txBox="1"/>
          <p:nvPr/>
        </p:nvSpPr>
        <p:spPr>
          <a:xfrm>
            <a:off x="3794672" y="3938032"/>
            <a:ext cx="410690" cy="246221"/>
          </a:xfrm>
          <a:prstGeom prst="rect">
            <a:avLst/>
          </a:prstGeom>
          <a:noFill/>
        </p:spPr>
        <p:txBody>
          <a:bodyPr wrap="none" rtlCol="0">
            <a:spAutoFit/>
          </a:bodyPr>
          <a:lstStyle/>
          <a:p>
            <a:r>
              <a:rPr lang="en-US" sz="1000" b="1" dirty="0">
                <a:latin typeface="+mn-lt"/>
              </a:rPr>
              <a:t>Yes</a:t>
            </a:r>
          </a:p>
        </p:txBody>
      </p:sp>
      <p:sp>
        <p:nvSpPr>
          <p:cNvPr id="43" name="TextBox 42">
            <a:extLst>
              <a:ext uri="{FF2B5EF4-FFF2-40B4-BE49-F238E27FC236}">
                <a16:creationId xmlns:a16="http://schemas.microsoft.com/office/drawing/2014/main" id="{2AC75CD0-B824-4513-A296-B3403C71321B}"/>
              </a:ext>
            </a:extLst>
          </p:cNvPr>
          <p:cNvSpPr txBox="1"/>
          <p:nvPr/>
        </p:nvSpPr>
        <p:spPr>
          <a:xfrm>
            <a:off x="6002005" y="3393414"/>
            <a:ext cx="356188" cy="246221"/>
          </a:xfrm>
          <a:prstGeom prst="rect">
            <a:avLst/>
          </a:prstGeom>
          <a:noFill/>
        </p:spPr>
        <p:txBody>
          <a:bodyPr wrap="none" rtlCol="0">
            <a:spAutoFit/>
          </a:bodyPr>
          <a:lstStyle/>
          <a:p>
            <a:r>
              <a:rPr lang="en-US" sz="1000" b="1" dirty="0">
                <a:latin typeface="+mn-lt"/>
              </a:rPr>
              <a:t>No</a:t>
            </a:r>
          </a:p>
        </p:txBody>
      </p:sp>
      <p:sp>
        <p:nvSpPr>
          <p:cNvPr id="35" name="Flowchart: Alternate Process 34">
            <a:extLst>
              <a:ext uri="{FF2B5EF4-FFF2-40B4-BE49-F238E27FC236}">
                <a16:creationId xmlns:a16="http://schemas.microsoft.com/office/drawing/2014/main" id="{A00C13C9-C3D1-40CF-835B-DDC9ABD87986}"/>
              </a:ext>
            </a:extLst>
          </p:cNvPr>
          <p:cNvSpPr/>
          <p:nvPr/>
        </p:nvSpPr>
        <p:spPr>
          <a:xfrm>
            <a:off x="1476373" y="6149622"/>
            <a:ext cx="4248152" cy="352425"/>
          </a:xfrm>
          <a:prstGeom prst="flowChartAlternateProcess">
            <a:avLst/>
          </a:prstGeom>
          <a:no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For each path, move cells along path</a:t>
            </a:r>
          </a:p>
        </p:txBody>
      </p:sp>
      <p:sp>
        <p:nvSpPr>
          <p:cNvPr id="52" name="Flowchart: Alternate Process 51">
            <a:extLst>
              <a:ext uri="{FF2B5EF4-FFF2-40B4-BE49-F238E27FC236}">
                <a16:creationId xmlns:a16="http://schemas.microsoft.com/office/drawing/2014/main" id="{DFF88688-70E4-496B-A071-FC55E2184908}"/>
              </a:ext>
            </a:extLst>
          </p:cNvPr>
          <p:cNvSpPr/>
          <p:nvPr/>
        </p:nvSpPr>
        <p:spPr>
          <a:xfrm>
            <a:off x="1476373" y="4923031"/>
            <a:ext cx="4248152" cy="963024"/>
          </a:xfrm>
          <a:prstGeom prst="flowChartAlternateProcess">
            <a:avLst/>
          </a:prstGeom>
          <a:no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For each bin, calculate the set of augmenting paths for the bin using BFS, then sort by cost</a:t>
            </a:r>
          </a:p>
        </p:txBody>
      </p:sp>
      <p:cxnSp>
        <p:nvCxnSpPr>
          <p:cNvPr id="58" name="Straight Arrow Connector 57">
            <a:extLst>
              <a:ext uri="{FF2B5EF4-FFF2-40B4-BE49-F238E27FC236}">
                <a16:creationId xmlns:a16="http://schemas.microsoft.com/office/drawing/2014/main" id="{CC66FC81-8458-4AE4-BCE5-56A59DC2750E}"/>
              </a:ext>
            </a:extLst>
          </p:cNvPr>
          <p:cNvCxnSpPr>
            <a:cxnSpLocks/>
            <a:stCxn id="52" idx="2"/>
            <a:endCxn id="35" idx="0"/>
          </p:cNvCxnSpPr>
          <p:nvPr/>
        </p:nvCxnSpPr>
        <p:spPr>
          <a:xfrm>
            <a:off x="3600449" y="5886055"/>
            <a:ext cx="0" cy="2635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ctor: Elbow 60">
            <a:extLst>
              <a:ext uri="{FF2B5EF4-FFF2-40B4-BE49-F238E27FC236}">
                <a16:creationId xmlns:a16="http://schemas.microsoft.com/office/drawing/2014/main" id="{4C3DC8E6-C1BA-4332-986C-78DFF594C16F}"/>
              </a:ext>
            </a:extLst>
          </p:cNvPr>
          <p:cNvCxnSpPr>
            <a:cxnSpLocks/>
            <a:stCxn id="35" idx="1"/>
            <a:endCxn id="12" idx="1"/>
          </p:cNvCxnSpPr>
          <p:nvPr/>
        </p:nvCxnSpPr>
        <p:spPr>
          <a:xfrm rot="10800000" flipH="1">
            <a:off x="1476372" y="2929103"/>
            <a:ext cx="3" cy="3396733"/>
          </a:xfrm>
          <a:prstGeom prst="bentConnector3">
            <a:avLst>
              <a:gd name="adj1" fmla="val -7620000000"/>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20" name="Connector: Elbow 119">
            <a:extLst>
              <a:ext uri="{FF2B5EF4-FFF2-40B4-BE49-F238E27FC236}">
                <a16:creationId xmlns:a16="http://schemas.microsoft.com/office/drawing/2014/main" id="{5CB52B54-E1C9-4690-B748-ED977ECBC1B5}"/>
              </a:ext>
            </a:extLst>
          </p:cNvPr>
          <p:cNvCxnSpPr>
            <a:cxnSpLocks/>
            <a:stCxn id="35" idx="3"/>
            <a:endCxn id="52" idx="3"/>
          </p:cNvCxnSpPr>
          <p:nvPr/>
        </p:nvCxnSpPr>
        <p:spPr>
          <a:xfrm flipV="1">
            <a:off x="5724525" y="5404543"/>
            <a:ext cx="12700" cy="921292"/>
          </a:xfrm>
          <a:prstGeom prst="bentConnector3">
            <a:avLst>
              <a:gd name="adj1" fmla="val 1800000"/>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23" name="TextBox 122">
            <a:extLst>
              <a:ext uri="{FF2B5EF4-FFF2-40B4-BE49-F238E27FC236}">
                <a16:creationId xmlns:a16="http://schemas.microsoft.com/office/drawing/2014/main" id="{81D0C3E6-07F2-49EE-AC2A-4DE95B5C1855}"/>
              </a:ext>
            </a:extLst>
          </p:cNvPr>
          <p:cNvSpPr txBox="1"/>
          <p:nvPr/>
        </p:nvSpPr>
        <p:spPr>
          <a:xfrm>
            <a:off x="526979" y="5892055"/>
            <a:ext cx="716863" cy="553998"/>
          </a:xfrm>
          <a:prstGeom prst="rect">
            <a:avLst/>
          </a:prstGeom>
          <a:noFill/>
        </p:spPr>
        <p:txBody>
          <a:bodyPr wrap="none" rtlCol="0">
            <a:spAutoFit/>
          </a:bodyPr>
          <a:lstStyle/>
          <a:p>
            <a:pPr algn="ctr"/>
            <a:r>
              <a:rPr lang="en-US" sz="1000" b="1" dirty="0">
                <a:latin typeface="+mn-lt"/>
              </a:rPr>
              <a:t>All</a:t>
            </a:r>
          </a:p>
          <a:p>
            <a:pPr algn="ctr"/>
            <a:r>
              <a:rPr lang="en-US" sz="1000" b="1" dirty="0"/>
              <a:t>bins</a:t>
            </a:r>
          </a:p>
          <a:p>
            <a:pPr algn="ctr"/>
            <a:r>
              <a:rPr lang="en-US" sz="1000" b="1" dirty="0">
                <a:latin typeface="+mn-lt"/>
              </a:rPr>
              <a:t>explored</a:t>
            </a:r>
          </a:p>
        </p:txBody>
      </p:sp>
      <p:sp>
        <p:nvSpPr>
          <p:cNvPr id="124" name="TextBox 123">
            <a:extLst>
              <a:ext uri="{FF2B5EF4-FFF2-40B4-BE49-F238E27FC236}">
                <a16:creationId xmlns:a16="http://schemas.microsoft.com/office/drawing/2014/main" id="{6D236C86-7B19-4005-AFA8-68E32F378494}"/>
              </a:ext>
            </a:extLst>
          </p:cNvPr>
          <p:cNvSpPr txBox="1"/>
          <p:nvPr/>
        </p:nvSpPr>
        <p:spPr>
          <a:xfrm>
            <a:off x="5931534" y="5665134"/>
            <a:ext cx="461985" cy="400110"/>
          </a:xfrm>
          <a:prstGeom prst="rect">
            <a:avLst/>
          </a:prstGeom>
          <a:noFill/>
        </p:spPr>
        <p:txBody>
          <a:bodyPr wrap="none" rtlCol="0">
            <a:spAutoFit/>
          </a:bodyPr>
          <a:lstStyle/>
          <a:p>
            <a:pPr algn="ctr"/>
            <a:r>
              <a:rPr lang="en-US" sz="1000" b="1" dirty="0">
                <a:latin typeface="+mn-lt"/>
              </a:rPr>
              <a:t>Next</a:t>
            </a:r>
          </a:p>
          <a:p>
            <a:pPr algn="ctr"/>
            <a:r>
              <a:rPr lang="en-US" sz="1000" b="1" dirty="0"/>
              <a:t>bin</a:t>
            </a:r>
            <a:endParaRPr lang="en-US" sz="1000" b="1" dirty="0">
              <a:latin typeface="+mn-lt"/>
            </a:endParaRPr>
          </a:p>
        </p:txBody>
      </p:sp>
      <p:graphicFrame>
        <p:nvGraphicFramePr>
          <p:cNvPr id="29" name="Diagram 28">
            <a:extLst>
              <a:ext uri="{FF2B5EF4-FFF2-40B4-BE49-F238E27FC236}">
                <a16:creationId xmlns:a16="http://schemas.microsoft.com/office/drawing/2014/main" id="{66D2C186-7CBD-4757-B9DA-69991EC23F31}"/>
              </a:ext>
            </a:extLst>
          </p:cNvPr>
          <p:cNvGraphicFramePr/>
          <p:nvPr>
            <p:extLst>
              <p:ext uri="{D42A27DB-BD31-4B8C-83A1-F6EECF244321}">
                <p14:modId xmlns:p14="http://schemas.microsoft.com/office/powerpoint/2010/main" val="1690069585"/>
              </p:ext>
            </p:extLst>
          </p:nvPr>
        </p:nvGraphicFramePr>
        <p:xfrm>
          <a:off x="7620000" y="1427210"/>
          <a:ext cx="4151896" cy="21509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1" name="Straight Arrow Connector 30">
            <a:extLst>
              <a:ext uri="{FF2B5EF4-FFF2-40B4-BE49-F238E27FC236}">
                <a16:creationId xmlns:a16="http://schemas.microsoft.com/office/drawing/2014/main" id="{70DFBCE3-BD4F-4587-98A5-1B8F981CBA64}"/>
              </a:ext>
            </a:extLst>
          </p:cNvPr>
          <p:cNvCxnSpPr>
            <a:cxnSpLocks/>
          </p:cNvCxnSpPr>
          <p:nvPr/>
        </p:nvCxnSpPr>
        <p:spPr>
          <a:xfrm flipV="1">
            <a:off x="5931534" y="2502693"/>
            <a:ext cx="1688466" cy="426410"/>
          </a:xfrm>
          <a:prstGeom prst="straightConnector1">
            <a:avLst/>
          </a:prstGeom>
          <a:ln w="53975" cap="sq">
            <a:solidFill>
              <a:schemeClr val="accent4"/>
            </a:solidFill>
            <a:prstDash val="sysDot"/>
            <a:headEnd type="triangle" w="lg" len="med"/>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95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1000" fill="hold"/>
                                        <p:tgtEl>
                                          <p:spTgt spid="11"/>
                                        </p:tgtEl>
                                        <p:attrNameLst>
                                          <p:attrName>fillcolor</p:attrName>
                                        </p:attrNameLst>
                                      </p:cBhvr>
                                      <p:to>
                                        <a:srgbClr val="A4CCA0"/>
                                      </p:to>
                                    </p:animClr>
                                    <p:set>
                                      <p:cBhvr>
                                        <p:cTn id="7" dur="1000" fill="hold"/>
                                        <p:tgtEl>
                                          <p:spTgt spid="11"/>
                                        </p:tgtEl>
                                        <p:attrNameLst>
                                          <p:attrName>fill.type</p:attrName>
                                        </p:attrNameLst>
                                      </p:cBhvr>
                                      <p:to>
                                        <p:strVal val="solid"/>
                                      </p:to>
                                    </p:set>
                                    <p:set>
                                      <p:cBhvr>
                                        <p:cTn id="8" dur="1000" fill="hold"/>
                                        <p:tgtEl>
                                          <p:spTgt spid="11"/>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1000" fill="hold"/>
                                        <p:tgtEl>
                                          <p:spTgt spid="12"/>
                                        </p:tgtEl>
                                        <p:attrNameLst>
                                          <p:attrName>fillcolor</p:attrName>
                                        </p:attrNameLst>
                                      </p:cBhvr>
                                      <p:to>
                                        <a:srgbClr val="A4CCA0"/>
                                      </p:to>
                                    </p:animClr>
                                    <p:set>
                                      <p:cBhvr>
                                        <p:cTn id="13" dur="1000" fill="hold"/>
                                        <p:tgtEl>
                                          <p:spTgt spid="12"/>
                                        </p:tgtEl>
                                        <p:attrNameLst>
                                          <p:attrName>fill.type</p:attrName>
                                        </p:attrNameLst>
                                      </p:cBhvr>
                                      <p:to>
                                        <p:strVal val="solid"/>
                                      </p:to>
                                    </p:set>
                                    <p:set>
                                      <p:cBhvr>
                                        <p:cTn id="14" dur="1000" fill="hold"/>
                                        <p:tgtEl>
                                          <p:spTgt spid="12"/>
                                        </p:tgtEl>
                                        <p:attrNameLst>
                                          <p:attrName>fill.on</p:attrName>
                                        </p:attrNameLst>
                                      </p:cBhvr>
                                      <p:to>
                                        <p:strVal val="true"/>
                                      </p:to>
                                    </p:set>
                                  </p:childTnLst>
                                </p:cTn>
                              </p:par>
                              <p:par>
                                <p:cTn id="15" presetID="10"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10" presetClass="entr" presetSubtype="0"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1000" fill="hold"/>
                                        <p:tgtEl>
                                          <p:spTgt spid="14"/>
                                        </p:tgtEl>
                                        <p:attrNameLst>
                                          <p:attrName>fillcolor</p:attrName>
                                        </p:attrNameLst>
                                      </p:cBhvr>
                                      <p:to>
                                        <a:srgbClr val="A4CCA0"/>
                                      </p:to>
                                    </p:animClr>
                                    <p:set>
                                      <p:cBhvr>
                                        <p:cTn id="25" dur="1000" fill="hold"/>
                                        <p:tgtEl>
                                          <p:spTgt spid="14"/>
                                        </p:tgtEl>
                                        <p:attrNameLst>
                                          <p:attrName>fill.type</p:attrName>
                                        </p:attrNameLst>
                                      </p:cBhvr>
                                      <p:to>
                                        <p:strVal val="solid"/>
                                      </p:to>
                                    </p:set>
                                    <p:set>
                                      <p:cBhvr>
                                        <p:cTn id="26" dur="1000" fill="hold"/>
                                        <p:tgtEl>
                                          <p:spTgt spid="14"/>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mph" presetSubtype="2" fill="hold" nodeType="clickEffect">
                                  <p:stCondLst>
                                    <p:cond delay="0"/>
                                  </p:stCondLst>
                                  <p:childTnLst>
                                    <p:animClr clrSpc="rgb" dir="cw">
                                      <p:cBhvr>
                                        <p:cTn id="30" dur="1000" fill="hold"/>
                                        <p:tgtEl>
                                          <p:spTgt spid="15"/>
                                        </p:tgtEl>
                                        <p:attrNameLst>
                                          <p:attrName>fillcolor</p:attrName>
                                        </p:attrNameLst>
                                      </p:cBhvr>
                                      <p:to>
                                        <a:srgbClr val="A4CCA0"/>
                                      </p:to>
                                    </p:animClr>
                                    <p:set>
                                      <p:cBhvr>
                                        <p:cTn id="31" dur="1000" fill="hold"/>
                                        <p:tgtEl>
                                          <p:spTgt spid="15"/>
                                        </p:tgtEl>
                                        <p:attrNameLst>
                                          <p:attrName>fill.type</p:attrName>
                                        </p:attrNameLst>
                                      </p:cBhvr>
                                      <p:to>
                                        <p:strVal val="solid"/>
                                      </p:to>
                                    </p:set>
                                    <p:set>
                                      <p:cBhvr>
                                        <p:cTn id="32" dur="1000" fill="hold"/>
                                        <p:tgtEl>
                                          <p:spTgt spid="15"/>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1" presetClass="emph" presetSubtype="2" fill="hold" nodeType="clickEffect">
                                  <p:stCondLst>
                                    <p:cond delay="0"/>
                                  </p:stCondLst>
                                  <p:childTnLst>
                                    <p:animClr clrSpc="rgb" dir="cw">
                                      <p:cBhvr>
                                        <p:cTn id="36" dur="1000" fill="hold"/>
                                        <p:tgtEl>
                                          <p:spTgt spid="52"/>
                                        </p:tgtEl>
                                        <p:attrNameLst>
                                          <p:attrName>fillcolor</p:attrName>
                                        </p:attrNameLst>
                                      </p:cBhvr>
                                      <p:to>
                                        <a:schemeClr val="accent1"/>
                                      </p:to>
                                    </p:animClr>
                                    <p:set>
                                      <p:cBhvr>
                                        <p:cTn id="37" dur="1000" fill="hold"/>
                                        <p:tgtEl>
                                          <p:spTgt spid="52"/>
                                        </p:tgtEl>
                                        <p:attrNameLst>
                                          <p:attrName>fill.type</p:attrName>
                                        </p:attrNameLst>
                                      </p:cBhvr>
                                      <p:to>
                                        <p:strVal val="solid"/>
                                      </p:to>
                                    </p:set>
                                    <p:set>
                                      <p:cBhvr>
                                        <p:cTn id="38" dur="1000" fill="hold"/>
                                        <p:tgtEl>
                                          <p:spTgt spid="52"/>
                                        </p:tgtEl>
                                        <p:attrNameLst>
                                          <p:attrName>fill.on</p:attrName>
                                        </p:attrNameLst>
                                      </p:cBhvr>
                                      <p:to>
                                        <p:strVal val="true"/>
                                      </p:to>
                                    </p:set>
                                  </p:childTnLst>
                                </p:cTn>
                              </p:par>
                              <p:par>
                                <p:cTn id="39" presetID="3" presetClass="emph" presetSubtype="2" fill="hold" grpId="0" nodeType="withEffect">
                                  <p:stCondLst>
                                    <p:cond delay="0"/>
                                  </p:stCondLst>
                                  <p:childTnLst>
                                    <p:animClr clrSpc="rgb" dir="cw">
                                      <p:cBhvr override="childStyle">
                                        <p:cTn id="40" dur="2000" fill="hold"/>
                                        <p:tgtEl>
                                          <p:spTgt spid="52"/>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2" grpId="0" animBg="1"/>
      <p:bldGraphic spid="29"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2B31E-8D69-4650-8F52-54C095391175}"/>
              </a:ext>
            </a:extLst>
          </p:cNvPr>
          <p:cNvSpPr>
            <a:spLocks noGrp="1"/>
          </p:cNvSpPr>
          <p:nvPr>
            <p:ph type="title"/>
          </p:nvPr>
        </p:nvSpPr>
        <p:spPr/>
        <p:txBody>
          <a:bodyPr/>
          <a:lstStyle/>
          <a:p>
            <a:r>
              <a:rPr lang="en-US" dirty="0"/>
              <a:t>Step 2: Find Augmenting Paths (1 of 4)</a:t>
            </a:r>
          </a:p>
        </p:txBody>
      </p:sp>
      <p:sp>
        <p:nvSpPr>
          <p:cNvPr id="3" name="Content Placeholder 2">
            <a:extLst>
              <a:ext uri="{FF2B5EF4-FFF2-40B4-BE49-F238E27FC236}">
                <a16:creationId xmlns:a16="http://schemas.microsoft.com/office/drawing/2014/main" id="{6EF9E8EC-FC97-4A5F-B8BF-BC0CDD486575}"/>
              </a:ext>
            </a:extLst>
          </p:cNvPr>
          <p:cNvSpPr>
            <a:spLocks noGrp="1"/>
          </p:cNvSpPr>
          <p:nvPr>
            <p:ph idx="1"/>
          </p:nvPr>
        </p:nvSpPr>
        <p:spPr>
          <a:xfrm>
            <a:off x="304800" y="1143000"/>
            <a:ext cx="9229230" cy="5334000"/>
          </a:xfrm>
        </p:spPr>
        <p:txBody>
          <a:bodyPr>
            <a:normAutofit/>
          </a:bodyPr>
          <a:lstStyle/>
          <a:p>
            <a:r>
              <a:rPr lang="en-US" dirty="0"/>
              <a:t>Each augmenting path is a queue of bins whose first element is the overflowed bin.</a:t>
            </a:r>
          </a:p>
          <a:p>
            <a:endParaRPr lang="en-US" dirty="0"/>
          </a:p>
          <a:p>
            <a:r>
              <a:rPr lang="en-US" dirty="0"/>
              <a:t>While traversing bins using the BFS, partial paths are costed and saved into the queue.</a:t>
            </a:r>
          </a:p>
          <a:p>
            <a:endParaRPr lang="en-US" dirty="0"/>
          </a:p>
          <a:p>
            <a:r>
              <a:rPr lang="en-US" dirty="0"/>
              <a:t>The BFS is repeated until the queue of potential path choices is emptied or the total demand provided by the identified paths can sink the source bin.</a:t>
            </a:r>
          </a:p>
        </p:txBody>
      </p:sp>
      <p:grpSp>
        <p:nvGrpSpPr>
          <p:cNvPr id="531" name="Group 530">
            <a:extLst>
              <a:ext uri="{FF2B5EF4-FFF2-40B4-BE49-F238E27FC236}">
                <a16:creationId xmlns:a16="http://schemas.microsoft.com/office/drawing/2014/main" id="{3B8557E7-38B5-4020-AB33-9198DB4BEA53}"/>
              </a:ext>
            </a:extLst>
          </p:cNvPr>
          <p:cNvGrpSpPr/>
          <p:nvPr/>
        </p:nvGrpSpPr>
        <p:grpSpPr>
          <a:xfrm>
            <a:off x="9881076" y="1143000"/>
            <a:ext cx="1690627" cy="384491"/>
            <a:chOff x="3000370" y="1628775"/>
            <a:chExt cx="2254170" cy="512654"/>
          </a:xfrm>
        </p:grpSpPr>
        <p:grpSp>
          <p:nvGrpSpPr>
            <p:cNvPr id="581" name="Group 580">
              <a:extLst>
                <a:ext uri="{FF2B5EF4-FFF2-40B4-BE49-F238E27FC236}">
                  <a16:creationId xmlns:a16="http://schemas.microsoft.com/office/drawing/2014/main" id="{1156CD4F-877C-4BF2-A447-80B7EB1F1C87}"/>
                </a:ext>
              </a:extLst>
            </p:cNvPr>
            <p:cNvGrpSpPr/>
            <p:nvPr/>
          </p:nvGrpSpPr>
          <p:grpSpPr>
            <a:xfrm>
              <a:off x="3000370" y="1628775"/>
              <a:ext cx="2254170" cy="228600"/>
              <a:chOff x="3000370" y="1628775"/>
              <a:chExt cx="2254170" cy="228600"/>
            </a:xfrm>
          </p:grpSpPr>
          <p:sp>
            <p:nvSpPr>
              <p:cNvPr id="606" name="Flowchart: Connector 605">
                <a:extLst>
                  <a:ext uri="{FF2B5EF4-FFF2-40B4-BE49-F238E27FC236}">
                    <a16:creationId xmlns:a16="http://schemas.microsoft.com/office/drawing/2014/main" id="{4034AF34-5884-433A-93DE-DA511009E70F}"/>
                  </a:ext>
                </a:extLst>
              </p:cNvPr>
              <p:cNvSpPr/>
              <p:nvPr/>
            </p:nvSpPr>
            <p:spPr>
              <a:xfrm>
                <a:off x="3000370" y="1628775"/>
                <a:ext cx="228600" cy="228600"/>
              </a:xfrm>
              <a:prstGeom prst="flowChartConnector">
                <a:avLst/>
              </a:prstGeom>
              <a:solidFill>
                <a:srgbClr val="FFC00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07" name="Flowchart: Connector 606">
                <a:extLst>
                  <a:ext uri="{FF2B5EF4-FFF2-40B4-BE49-F238E27FC236}">
                    <a16:creationId xmlns:a16="http://schemas.microsoft.com/office/drawing/2014/main" id="{629882E7-D433-49DD-BEBB-2A1FF59D5412}"/>
                  </a:ext>
                </a:extLst>
              </p:cNvPr>
              <p:cNvSpPr/>
              <p:nvPr/>
            </p:nvSpPr>
            <p:spPr>
              <a:xfrm>
                <a:off x="3288043" y="1628775"/>
                <a:ext cx="228600" cy="228600"/>
              </a:xfrm>
              <a:prstGeom prst="flowChartConnector">
                <a:avLst/>
              </a:prstGeom>
              <a:solidFill>
                <a:srgbClr val="FFC00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08" name="Flowchart: Connector 607">
                <a:extLst>
                  <a:ext uri="{FF2B5EF4-FFF2-40B4-BE49-F238E27FC236}">
                    <a16:creationId xmlns:a16="http://schemas.microsoft.com/office/drawing/2014/main" id="{EE8EE685-4CEF-40D0-B6D2-9AE96D7D6202}"/>
                  </a:ext>
                </a:extLst>
              </p:cNvPr>
              <p:cNvSpPr/>
              <p:nvPr/>
            </p:nvSpPr>
            <p:spPr>
              <a:xfrm>
                <a:off x="3575716" y="1628775"/>
                <a:ext cx="228600" cy="228600"/>
              </a:xfrm>
              <a:prstGeom prst="flowChartConnector">
                <a:avLst/>
              </a:prstGeom>
              <a:solidFill>
                <a:srgbClr val="FFC00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09" name="Flowchart: Connector 608">
                <a:extLst>
                  <a:ext uri="{FF2B5EF4-FFF2-40B4-BE49-F238E27FC236}">
                    <a16:creationId xmlns:a16="http://schemas.microsoft.com/office/drawing/2014/main" id="{8B290E97-C6FA-401D-82E7-E873DBB1DC93}"/>
                  </a:ext>
                </a:extLst>
              </p:cNvPr>
              <p:cNvSpPr/>
              <p:nvPr/>
            </p:nvSpPr>
            <p:spPr>
              <a:xfrm>
                <a:off x="3870220" y="1628775"/>
                <a:ext cx="228600" cy="228600"/>
              </a:xfrm>
              <a:prstGeom prst="flowChartConnector">
                <a:avLst/>
              </a:prstGeom>
              <a:solidFill>
                <a:srgbClr val="FFC00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10" name="Flowchart: Connector 609">
                <a:extLst>
                  <a:ext uri="{FF2B5EF4-FFF2-40B4-BE49-F238E27FC236}">
                    <a16:creationId xmlns:a16="http://schemas.microsoft.com/office/drawing/2014/main" id="{CB908E7A-57E0-4BB0-BC7D-87779006598B}"/>
                  </a:ext>
                </a:extLst>
              </p:cNvPr>
              <p:cNvSpPr/>
              <p:nvPr/>
            </p:nvSpPr>
            <p:spPr>
              <a:xfrm>
                <a:off x="4159576" y="1628775"/>
                <a:ext cx="228600" cy="228600"/>
              </a:xfrm>
              <a:prstGeom prst="flowChartConnector">
                <a:avLst/>
              </a:prstGeom>
              <a:solidFill>
                <a:srgbClr val="FFC00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11" name="Flowchart: Connector 610">
                <a:extLst>
                  <a:ext uri="{FF2B5EF4-FFF2-40B4-BE49-F238E27FC236}">
                    <a16:creationId xmlns:a16="http://schemas.microsoft.com/office/drawing/2014/main" id="{A9323F7E-941F-4B57-96AA-E7382D0B336A}"/>
                  </a:ext>
                </a:extLst>
              </p:cNvPr>
              <p:cNvSpPr/>
              <p:nvPr/>
            </p:nvSpPr>
            <p:spPr>
              <a:xfrm>
                <a:off x="4447249" y="1628775"/>
                <a:ext cx="228600" cy="228600"/>
              </a:xfrm>
              <a:prstGeom prst="flowChartConnector">
                <a:avLst/>
              </a:prstGeom>
              <a:solidFill>
                <a:srgbClr val="FFC00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12" name="Flowchart: Connector 611">
                <a:extLst>
                  <a:ext uri="{FF2B5EF4-FFF2-40B4-BE49-F238E27FC236}">
                    <a16:creationId xmlns:a16="http://schemas.microsoft.com/office/drawing/2014/main" id="{70B96134-61AA-4582-AC48-252ED27BF814}"/>
                  </a:ext>
                </a:extLst>
              </p:cNvPr>
              <p:cNvSpPr/>
              <p:nvPr/>
            </p:nvSpPr>
            <p:spPr>
              <a:xfrm>
                <a:off x="4736584" y="1628775"/>
                <a:ext cx="228600" cy="228600"/>
              </a:xfrm>
              <a:prstGeom prst="flowChartConnector">
                <a:avLst/>
              </a:prstGeom>
              <a:solidFill>
                <a:srgbClr val="FFC00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13" name="Flowchart: Connector 612">
                <a:extLst>
                  <a:ext uri="{FF2B5EF4-FFF2-40B4-BE49-F238E27FC236}">
                    <a16:creationId xmlns:a16="http://schemas.microsoft.com/office/drawing/2014/main" id="{77F1BFC5-7181-45DA-AE3F-7AD12B5CF2C5}"/>
                  </a:ext>
                </a:extLst>
              </p:cNvPr>
              <p:cNvSpPr/>
              <p:nvPr/>
            </p:nvSpPr>
            <p:spPr>
              <a:xfrm>
                <a:off x="5025940" y="1628775"/>
                <a:ext cx="228600" cy="228600"/>
              </a:xfrm>
              <a:prstGeom prst="flowChartConnector">
                <a:avLst/>
              </a:prstGeom>
              <a:solidFill>
                <a:srgbClr val="FFC00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614" name="Straight Connector 613">
                <a:extLst>
                  <a:ext uri="{FF2B5EF4-FFF2-40B4-BE49-F238E27FC236}">
                    <a16:creationId xmlns:a16="http://schemas.microsoft.com/office/drawing/2014/main" id="{9C0D0D0C-D614-4999-BB90-42E8A25A3C6C}"/>
                  </a:ext>
                </a:extLst>
              </p:cNvPr>
              <p:cNvCxnSpPr>
                <a:stCxn id="607" idx="6"/>
                <a:endCxn id="608" idx="2"/>
              </p:cNvCxnSpPr>
              <p:nvPr/>
            </p:nvCxnSpPr>
            <p:spPr>
              <a:xfrm>
                <a:off x="3516643" y="1743075"/>
                <a:ext cx="590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5" name="Straight Connector 614">
                <a:extLst>
                  <a:ext uri="{FF2B5EF4-FFF2-40B4-BE49-F238E27FC236}">
                    <a16:creationId xmlns:a16="http://schemas.microsoft.com/office/drawing/2014/main" id="{05B7A906-58A2-4D60-9DAC-4E05D7E46C1D}"/>
                  </a:ext>
                </a:extLst>
              </p:cNvPr>
              <p:cNvCxnSpPr>
                <a:stCxn id="606" idx="6"/>
                <a:endCxn id="607" idx="2"/>
              </p:cNvCxnSpPr>
              <p:nvPr/>
            </p:nvCxnSpPr>
            <p:spPr>
              <a:xfrm>
                <a:off x="3228970" y="1743075"/>
                <a:ext cx="590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6" name="Straight Connector 615">
                <a:extLst>
                  <a:ext uri="{FF2B5EF4-FFF2-40B4-BE49-F238E27FC236}">
                    <a16:creationId xmlns:a16="http://schemas.microsoft.com/office/drawing/2014/main" id="{1BE47A5A-FE73-4FFB-98FD-7F290663B868}"/>
                  </a:ext>
                </a:extLst>
              </p:cNvPr>
              <p:cNvCxnSpPr>
                <a:stCxn id="608" idx="6"/>
                <a:endCxn id="609" idx="2"/>
              </p:cNvCxnSpPr>
              <p:nvPr/>
            </p:nvCxnSpPr>
            <p:spPr>
              <a:xfrm>
                <a:off x="3804316" y="1743075"/>
                <a:ext cx="6590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7" name="Straight Connector 616">
                <a:extLst>
                  <a:ext uri="{FF2B5EF4-FFF2-40B4-BE49-F238E27FC236}">
                    <a16:creationId xmlns:a16="http://schemas.microsoft.com/office/drawing/2014/main" id="{A2D19DE0-212C-4AEE-B4F4-8716AF202809}"/>
                  </a:ext>
                </a:extLst>
              </p:cNvPr>
              <p:cNvCxnSpPr>
                <a:stCxn id="609" idx="6"/>
                <a:endCxn id="610" idx="2"/>
              </p:cNvCxnSpPr>
              <p:nvPr/>
            </p:nvCxnSpPr>
            <p:spPr>
              <a:xfrm>
                <a:off x="4098820" y="1743075"/>
                <a:ext cx="6075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8" name="Straight Connector 617">
                <a:extLst>
                  <a:ext uri="{FF2B5EF4-FFF2-40B4-BE49-F238E27FC236}">
                    <a16:creationId xmlns:a16="http://schemas.microsoft.com/office/drawing/2014/main" id="{37F000E0-DE20-4B23-BB29-2D402E75DEC0}"/>
                  </a:ext>
                </a:extLst>
              </p:cNvPr>
              <p:cNvCxnSpPr>
                <a:stCxn id="610" idx="6"/>
                <a:endCxn id="611" idx="2"/>
              </p:cNvCxnSpPr>
              <p:nvPr/>
            </p:nvCxnSpPr>
            <p:spPr>
              <a:xfrm>
                <a:off x="4388176" y="1743075"/>
                <a:ext cx="590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9" name="Straight Connector 618">
                <a:extLst>
                  <a:ext uri="{FF2B5EF4-FFF2-40B4-BE49-F238E27FC236}">
                    <a16:creationId xmlns:a16="http://schemas.microsoft.com/office/drawing/2014/main" id="{8E02423B-A6B0-47E4-9011-46A66F7A0335}"/>
                  </a:ext>
                </a:extLst>
              </p:cNvPr>
              <p:cNvCxnSpPr>
                <a:stCxn id="611" idx="6"/>
                <a:endCxn id="612" idx="2"/>
              </p:cNvCxnSpPr>
              <p:nvPr/>
            </p:nvCxnSpPr>
            <p:spPr>
              <a:xfrm>
                <a:off x="4675849" y="1743075"/>
                <a:ext cx="6073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0" name="Straight Connector 619">
                <a:extLst>
                  <a:ext uri="{FF2B5EF4-FFF2-40B4-BE49-F238E27FC236}">
                    <a16:creationId xmlns:a16="http://schemas.microsoft.com/office/drawing/2014/main" id="{D592788D-9A8A-422F-9A15-3E7D7ACEE6C7}"/>
                  </a:ext>
                </a:extLst>
              </p:cNvPr>
              <p:cNvCxnSpPr>
                <a:stCxn id="612" idx="6"/>
                <a:endCxn id="613" idx="2"/>
              </p:cNvCxnSpPr>
              <p:nvPr/>
            </p:nvCxnSpPr>
            <p:spPr>
              <a:xfrm>
                <a:off x="4965184" y="1743075"/>
                <a:ext cx="6075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82" name="Group 581">
              <a:extLst>
                <a:ext uri="{FF2B5EF4-FFF2-40B4-BE49-F238E27FC236}">
                  <a16:creationId xmlns:a16="http://schemas.microsoft.com/office/drawing/2014/main" id="{C9325914-559F-49CE-9A2D-01389784CBAC}"/>
                </a:ext>
              </a:extLst>
            </p:cNvPr>
            <p:cNvGrpSpPr/>
            <p:nvPr/>
          </p:nvGrpSpPr>
          <p:grpSpPr>
            <a:xfrm>
              <a:off x="3000370" y="1912829"/>
              <a:ext cx="2254170" cy="228600"/>
              <a:chOff x="3000370" y="1628775"/>
              <a:chExt cx="2254170" cy="228600"/>
            </a:xfrm>
          </p:grpSpPr>
          <p:sp>
            <p:nvSpPr>
              <p:cNvPr id="591" name="Flowchart: Connector 590">
                <a:extLst>
                  <a:ext uri="{FF2B5EF4-FFF2-40B4-BE49-F238E27FC236}">
                    <a16:creationId xmlns:a16="http://schemas.microsoft.com/office/drawing/2014/main" id="{4A187158-4C60-4B9D-8830-4AD5616CD6CA}"/>
                  </a:ext>
                </a:extLst>
              </p:cNvPr>
              <p:cNvSpPr/>
              <p:nvPr/>
            </p:nvSpPr>
            <p:spPr>
              <a:xfrm>
                <a:off x="3000370"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92" name="Flowchart: Connector 591">
                <a:extLst>
                  <a:ext uri="{FF2B5EF4-FFF2-40B4-BE49-F238E27FC236}">
                    <a16:creationId xmlns:a16="http://schemas.microsoft.com/office/drawing/2014/main" id="{AC0C6528-1BB2-40B9-ABCB-81B9F594F1D0}"/>
                  </a:ext>
                </a:extLst>
              </p:cNvPr>
              <p:cNvSpPr/>
              <p:nvPr/>
            </p:nvSpPr>
            <p:spPr>
              <a:xfrm>
                <a:off x="3288043"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93" name="Flowchart: Connector 592">
                <a:extLst>
                  <a:ext uri="{FF2B5EF4-FFF2-40B4-BE49-F238E27FC236}">
                    <a16:creationId xmlns:a16="http://schemas.microsoft.com/office/drawing/2014/main" id="{851D1EB6-E1D6-420E-B90B-0190737532B0}"/>
                  </a:ext>
                </a:extLst>
              </p:cNvPr>
              <p:cNvSpPr/>
              <p:nvPr/>
            </p:nvSpPr>
            <p:spPr>
              <a:xfrm>
                <a:off x="3575716"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94" name="Flowchart: Connector 593">
                <a:extLst>
                  <a:ext uri="{FF2B5EF4-FFF2-40B4-BE49-F238E27FC236}">
                    <a16:creationId xmlns:a16="http://schemas.microsoft.com/office/drawing/2014/main" id="{C8A96681-F0F7-41C0-BE5F-C69FECD17058}"/>
                  </a:ext>
                </a:extLst>
              </p:cNvPr>
              <p:cNvSpPr/>
              <p:nvPr/>
            </p:nvSpPr>
            <p:spPr>
              <a:xfrm>
                <a:off x="3870220"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95" name="Flowchart: Connector 594">
                <a:extLst>
                  <a:ext uri="{FF2B5EF4-FFF2-40B4-BE49-F238E27FC236}">
                    <a16:creationId xmlns:a16="http://schemas.microsoft.com/office/drawing/2014/main" id="{B1BC3028-A4D3-4F07-BA44-0FE9253742E9}"/>
                  </a:ext>
                </a:extLst>
              </p:cNvPr>
              <p:cNvSpPr/>
              <p:nvPr/>
            </p:nvSpPr>
            <p:spPr>
              <a:xfrm>
                <a:off x="4159576"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96" name="Flowchart: Connector 595">
                <a:extLst>
                  <a:ext uri="{FF2B5EF4-FFF2-40B4-BE49-F238E27FC236}">
                    <a16:creationId xmlns:a16="http://schemas.microsoft.com/office/drawing/2014/main" id="{5AD7FECD-18D5-48FC-B534-875BE19904E0}"/>
                  </a:ext>
                </a:extLst>
              </p:cNvPr>
              <p:cNvSpPr/>
              <p:nvPr/>
            </p:nvSpPr>
            <p:spPr>
              <a:xfrm>
                <a:off x="4447249"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97" name="Flowchart: Connector 596">
                <a:extLst>
                  <a:ext uri="{FF2B5EF4-FFF2-40B4-BE49-F238E27FC236}">
                    <a16:creationId xmlns:a16="http://schemas.microsoft.com/office/drawing/2014/main" id="{2A4F269E-CE41-4223-85E6-892C1D70D79B}"/>
                  </a:ext>
                </a:extLst>
              </p:cNvPr>
              <p:cNvSpPr/>
              <p:nvPr/>
            </p:nvSpPr>
            <p:spPr>
              <a:xfrm>
                <a:off x="4736584"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98" name="Flowchart: Connector 597">
                <a:extLst>
                  <a:ext uri="{FF2B5EF4-FFF2-40B4-BE49-F238E27FC236}">
                    <a16:creationId xmlns:a16="http://schemas.microsoft.com/office/drawing/2014/main" id="{C9B27183-C5A8-48B0-8002-B9B2BF22AE14}"/>
                  </a:ext>
                </a:extLst>
              </p:cNvPr>
              <p:cNvSpPr/>
              <p:nvPr/>
            </p:nvSpPr>
            <p:spPr>
              <a:xfrm>
                <a:off x="5025940"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599" name="Straight Connector 598">
                <a:extLst>
                  <a:ext uri="{FF2B5EF4-FFF2-40B4-BE49-F238E27FC236}">
                    <a16:creationId xmlns:a16="http://schemas.microsoft.com/office/drawing/2014/main" id="{A62818ED-9207-442C-B2C8-C51CF4DB7E59}"/>
                  </a:ext>
                </a:extLst>
              </p:cNvPr>
              <p:cNvCxnSpPr>
                <a:stCxn id="592" idx="6"/>
                <a:endCxn id="593" idx="2"/>
              </p:cNvCxnSpPr>
              <p:nvPr/>
            </p:nvCxnSpPr>
            <p:spPr>
              <a:xfrm>
                <a:off x="3516643" y="1743075"/>
                <a:ext cx="590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0" name="Straight Connector 599">
                <a:extLst>
                  <a:ext uri="{FF2B5EF4-FFF2-40B4-BE49-F238E27FC236}">
                    <a16:creationId xmlns:a16="http://schemas.microsoft.com/office/drawing/2014/main" id="{439C332C-A877-4CB1-91EE-15ACE1DB7079}"/>
                  </a:ext>
                </a:extLst>
              </p:cNvPr>
              <p:cNvCxnSpPr>
                <a:stCxn id="591" idx="6"/>
                <a:endCxn id="592" idx="2"/>
              </p:cNvCxnSpPr>
              <p:nvPr/>
            </p:nvCxnSpPr>
            <p:spPr>
              <a:xfrm>
                <a:off x="3228970" y="1743075"/>
                <a:ext cx="590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1" name="Straight Connector 600">
                <a:extLst>
                  <a:ext uri="{FF2B5EF4-FFF2-40B4-BE49-F238E27FC236}">
                    <a16:creationId xmlns:a16="http://schemas.microsoft.com/office/drawing/2014/main" id="{D87AC817-C692-4B40-9EC4-ECFDDF8322CA}"/>
                  </a:ext>
                </a:extLst>
              </p:cNvPr>
              <p:cNvCxnSpPr>
                <a:stCxn id="593" idx="6"/>
                <a:endCxn id="594" idx="2"/>
              </p:cNvCxnSpPr>
              <p:nvPr/>
            </p:nvCxnSpPr>
            <p:spPr>
              <a:xfrm>
                <a:off x="3804316" y="1743075"/>
                <a:ext cx="6590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2" name="Straight Connector 601">
                <a:extLst>
                  <a:ext uri="{FF2B5EF4-FFF2-40B4-BE49-F238E27FC236}">
                    <a16:creationId xmlns:a16="http://schemas.microsoft.com/office/drawing/2014/main" id="{6D34F6C7-F6C1-43CB-BA68-EB6CEEB12F5E}"/>
                  </a:ext>
                </a:extLst>
              </p:cNvPr>
              <p:cNvCxnSpPr>
                <a:stCxn id="594" idx="6"/>
                <a:endCxn id="595" idx="2"/>
              </p:cNvCxnSpPr>
              <p:nvPr/>
            </p:nvCxnSpPr>
            <p:spPr>
              <a:xfrm>
                <a:off x="4098820" y="1743075"/>
                <a:ext cx="6075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3" name="Straight Connector 602">
                <a:extLst>
                  <a:ext uri="{FF2B5EF4-FFF2-40B4-BE49-F238E27FC236}">
                    <a16:creationId xmlns:a16="http://schemas.microsoft.com/office/drawing/2014/main" id="{99E946A9-708E-4091-A779-84F728BD5DC2}"/>
                  </a:ext>
                </a:extLst>
              </p:cNvPr>
              <p:cNvCxnSpPr>
                <a:stCxn id="595" idx="6"/>
                <a:endCxn id="596" idx="2"/>
              </p:cNvCxnSpPr>
              <p:nvPr/>
            </p:nvCxnSpPr>
            <p:spPr>
              <a:xfrm>
                <a:off x="4388176" y="1743075"/>
                <a:ext cx="590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4" name="Straight Connector 603">
                <a:extLst>
                  <a:ext uri="{FF2B5EF4-FFF2-40B4-BE49-F238E27FC236}">
                    <a16:creationId xmlns:a16="http://schemas.microsoft.com/office/drawing/2014/main" id="{D0E85559-9ED8-47FF-A9A9-703EE1B661CC}"/>
                  </a:ext>
                </a:extLst>
              </p:cNvPr>
              <p:cNvCxnSpPr>
                <a:stCxn id="596" idx="6"/>
                <a:endCxn id="597" idx="2"/>
              </p:cNvCxnSpPr>
              <p:nvPr/>
            </p:nvCxnSpPr>
            <p:spPr>
              <a:xfrm>
                <a:off x="4675849" y="1743075"/>
                <a:ext cx="6073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5" name="Straight Connector 604">
                <a:extLst>
                  <a:ext uri="{FF2B5EF4-FFF2-40B4-BE49-F238E27FC236}">
                    <a16:creationId xmlns:a16="http://schemas.microsoft.com/office/drawing/2014/main" id="{7F7300FB-EA82-4E67-9277-39F22A3B0C06}"/>
                  </a:ext>
                </a:extLst>
              </p:cNvPr>
              <p:cNvCxnSpPr>
                <a:stCxn id="597" idx="6"/>
                <a:endCxn id="598" idx="2"/>
              </p:cNvCxnSpPr>
              <p:nvPr/>
            </p:nvCxnSpPr>
            <p:spPr>
              <a:xfrm>
                <a:off x="4965184" y="1743075"/>
                <a:ext cx="6075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583" name="Straight Connector 582">
              <a:extLst>
                <a:ext uri="{FF2B5EF4-FFF2-40B4-BE49-F238E27FC236}">
                  <a16:creationId xmlns:a16="http://schemas.microsoft.com/office/drawing/2014/main" id="{721A06CB-2F1F-4D2D-98BF-E3513CE1128D}"/>
                </a:ext>
              </a:extLst>
            </p:cNvPr>
            <p:cNvCxnSpPr>
              <a:stCxn id="591" idx="0"/>
              <a:endCxn id="606" idx="4"/>
            </p:cNvCxnSpPr>
            <p:nvPr/>
          </p:nvCxnSpPr>
          <p:spPr>
            <a:xfrm flipV="1">
              <a:off x="3114670" y="1857375"/>
              <a:ext cx="0" cy="554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4" name="Straight Connector 583">
              <a:extLst>
                <a:ext uri="{FF2B5EF4-FFF2-40B4-BE49-F238E27FC236}">
                  <a16:creationId xmlns:a16="http://schemas.microsoft.com/office/drawing/2014/main" id="{CF0E36C3-1B96-4E27-8C89-85A22AEF97BA}"/>
                </a:ext>
              </a:extLst>
            </p:cNvPr>
            <p:cNvCxnSpPr>
              <a:stCxn id="592" idx="0"/>
              <a:endCxn id="607" idx="4"/>
            </p:cNvCxnSpPr>
            <p:nvPr/>
          </p:nvCxnSpPr>
          <p:spPr>
            <a:xfrm flipV="1">
              <a:off x="3402343" y="1857375"/>
              <a:ext cx="0" cy="554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5" name="Straight Connector 584">
              <a:extLst>
                <a:ext uri="{FF2B5EF4-FFF2-40B4-BE49-F238E27FC236}">
                  <a16:creationId xmlns:a16="http://schemas.microsoft.com/office/drawing/2014/main" id="{AA8AE4E8-6AE5-4222-97BD-0D8B3BBB066C}"/>
                </a:ext>
              </a:extLst>
            </p:cNvPr>
            <p:cNvCxnSpPr>
              <a:stCxn id="593" idx="0"/>
              <a:endCxn id="608" idx="4"/>
            </p:cNvCxnSpPr>
            <p:nvPr/>
          </p:nvCxnSpPr>
          <p:spPr>
            <a:xfrm flipV="1">
              <a:off x="3690016" y="1857375"/>
              <a:ext cx="0" cy="554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6" name="Straight Connector 585">
              <a:extLst>
                <a:ext uri="{FF2B5EF4-FFF2-40B4-BE49-F238E27FC236}">
                  <a16:creationId xmlns:a16="http://schemas.microsoft.com/office/drawing/2014/main" id="{24D5A3AD-6FCB-4CAD-AFDB-4258D7CDE1F1}"/>
                </a:ext>
              </a:extLst>
            </p:cNvPr>
            <p:cNvCxnSpPr>
              <a:stCxn id="594" idx="0"/>
              <a:endCxn id="609" idx="4"/>
            </p:cNvCxnSpPr>
            <p:nvPr/>
          </p:nvCxnSpPr>
          <p:spPr>
            <a:xfrm flipV="1">
              <a:off x="3984520" y="1857375"/>
              <a:ext cx="0" cy="554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7" name="Straight Connector 586">
              <a:extLst>
                <a:ext uri="{FF2B5EF4-FFF2-40B4-BE49-F238E27FC236}">
                  <a16:creationId xmlns:a16="http://schemas.microsoft.com/office/drawing/2014/main" id="{C20B4C73-E10E-43AC-AB87-1C945C9654AA}"/>
                </a:ext>
              </a:extLst>
            </p:cNvPr>
            <p:cNvCxnSpPr>
              <a:stCxn id="595" idx="0"/>
              <a:endCxn id="610" idx="4"/>
            </p:cNvCxnSpPr>
            <p:nvPr/>
          </p:nvCxnSpPr>
          <p:spPr>
            <a:xfrm flipV="1">
              <a:off x="4273876" y="1857375"/>
              <a:ext cx="0" cy="554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a:extLst>
                <a:ext uri="{FF2B5EF4-FFF2-40B4-BE49-F238E27FC236}">
                  <a16:creationId xmlns:a16="http://schemas.microsoft.com/office/drawing/2014/main" id="{F2EFCFC5-5ABA-41E8-ADFF-FA3BDEECF5BF}"/>
                </a:ext>
              </a:extLst>
            </p:cNvPr>
            <p:cNvCxnSpPr>
              <a:stCxn id="596" idx="0"/>
              <a:endCxn id="611" idx="4"/>
            </p:cNvCxnSpPr>
            <p:nvPr/>
          </p:nvCxnSpPr>
          <p:spPr>
            <a:xfrm flipV="1">
              <a:off x="4561549" y="1857375"/>
              <a:ext cx="0" cy="554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a:extLst>
                <a:ext uri="{FF2B5EF4-FFF2-40B4-BE49-F238E27FC236}">
                  <a16:creationId xmlns:a16="http://schemas.microsoft.com/office/drawing/2014/main" id="{442914B2-89CF-4E76-B2C5-6EA8B25052AD}"/>
                </a:ext>
              </a:extLst>
            </p:cNvPr>
            <p:cNvCxnSpPr>
              <a:stCxn id="597" idx="0"/>
              <a:endCxn id="612" idx="4"/>
            </p:cNvCxnSpPr>
            <p:nvPr/>
          </p:nvCxnSpPr>
          <p:spPr>
            <a:xfrm flipV="1">
              <a:off x="4850884" y="1857375"/>
              <a:ext cx="0" cy="554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a:extLst>
                <a:ext uri="{FF2B5EF4-FFF2-40B4-BE49-F238E27FC236}">
                  <a16:creationId xmlns:a16="http://schemas.microsoft.com/office/drawing/2014/main" id="{80630DD5-B333-49E7-97E9-502B496CAB02}"/>
                </a:ext>
              </a:extLst>
            </p:cNvPr>
            <p:cNvCxnSpPr>
              <a:stCxn id="598" idx="0"/>
              <a:endCxn id="613" idx="4"/>
            </p:cNvCxnSpPr>
            <p:nvPr/>
          </p:nvCxnSpPr>
          <p:spPr>
            <a:xfrm flipV="1">
              <a:off x="5140240" y="1857375"/>
              <a:ext cx="0" cy="554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41" name="Group 540">
            <a:extLst>
              <a:ext uri="{FF2B5EF4-FFF2-40B4-BE49-F238E27FC236}">
                <a16:creationId xmlns:a16="http://schemas.microsoft.com/office/drawing/2014/main" id="{E497721D-9E28-4FB5-978A-0F057AB416A0}"/>
              </a:ext>
            </a:extLst>
          </p:cNvPr>
          <p:cNvGrpSpPr/>
          <p:nvPr/>
        </p:nvGrpSpPr>
        <p:grpSpPr>
          <a:xfrm>
            <a:off x="9881076" y="1569080"/>
            <a:ext cx="1690627" cy="171450"/>
            <a:chOff x="3000370" y="1628775"/>
            <a:chExt cx="2254170" cy="228600"/>
          </a:xfrm>
        </p:grpSpPr>
        <p:sp>
          <p:nvSpPr>
            <p:cNvPr id="566" name="Flowchart: Connector 565">
              <a:extLst>
                <a:ext uri="{FF2B5EF4-FFF2-40B4-BE49-F238E27FC236}">
                  <a16:creationId xmlns:a16="http://schemas.microsoft.com/office/drawing/2014/main" id="{361D0476-D3AF-4B71-97E7-962F8BB41FDE}"/>
                </a:ext>
              </a:extLst>
            </p:cNvPr>
            <p:cNvSpPr/>
            <p:nvPr/>
          </p:nvSpPr>
          <p:spPr>
            <a:xfrm>
              <a:off x="3000370"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67" name="Flowchart: Connector 566">
              <a:extLst>
                <a:ext uri="{FF2B5EF4-FFF2-40B4-BE49-F238E27FC236}">
                  <a16:creationId xmlns:a16="http://schemas.microsoft.com/office/drawing/2014/main" id="{21B49A57-07CB-4D12-ACF1-960285F2CD54}"/>
                </a:ext>
              </a:extLst>
            </p:cNvPr>
            <p:cNvSpPr/>
            <p:nvPr/>
          </p:nvSpPr>
          <p:spPr>
            <a:xfrm>
              <a:off x="3288043"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68" name="Flowchart: Connector 567">
              <a:extLst>
                <a:ext uri="{FF2B5EF4-FFF2-40B4-BE49-F238E27FC236}">
                  <a16:creationId xmlns:a16="http://schemas.microsoft.com/office/drawing/2014/main" id="{415050F8-77ED-493C-B1B3-8E102285837F}"/>
                </a:ext>
              </a:extLst>
            </p:cNvPr>
            <p:cNvSpPr/>
            <p:nvPr/>
          </p:nvSpPr>
          <p:spPr>
            <a:xfrm>
              <a:off x="3575716"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69" name="Flowchart: Connector 568">
              <a:extLst>
                <a:ext uri="{FF2B5EF4-FFF2-40B4-BE49-F238E27FC236}">
                  <a16:creationId xmlns:a16="http://schemas.microsoft.com/office/drawing/2014/main" id="{75A872E2-4C94-4BA6-BDF0-6029A57513F2}"/>
                </a:ext>
              </a:extLst>
            </p:cNvPr>
            <p:cNvSpPr/>
            <p:nvPr/>
          </p:nvSpPr>
          <p:spPr>
            <a:xfrm>
              <a:off x="3870220"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70" name="Flowchart: Connector 569">
              <a:extLst>
                <a:ext uri="{FF2B5EF4-FFF2-40B4-BE49-F238E27FC236}">
                  <a16:creationId xmlns:a16="http://schemas.microsoft.com/office/drawing/2014/main" id="{BB792E09-CED7-4194-B699-03F152E2F835}"/>
                </a:ext>
              </a:extLst>
            </p:cNvPr>
            <p:cNvSpPr/>
            <p:nvPr/>
          </p:nvSpPr>
          <p:spPr>
            <a:xfrm>
              <a:off x="4159576"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71" name="Flowchart: Connector 570">
              <a:extLst>
                <a:ext uri="{FF2B5EF4-FFF2-40B4-BE49-F238E27FC236}">
                  <a16:creationId xmlns:a16="http://schemas.microsoft.com/office/drawing/2014/main" id="{85ADCE02-784E-49A5-ABF7-369A1FEA34B8}"/>
                </a:ext>
              </a:extLst>
            </p:cNvPr>
            <p:cNvSpPr/>
            <p:nvPr/>
          </p:nvSpPr>
          <p:spPr>
            <a:xfrm>
              <a:off x="4447249"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72" name="Flowchart: Connector 571">
              <a:extLst>
                <a:ext uri="{FF2B5EF4-FFF2-40B4-BE49-F238E27FC236}">
                  <a16:creationId xmlns:a16="http://schemas.microsoft.com/office/drawing/2014/main" id="{078E9597-22F6-41CB-943D-F296BED0469F}"/>
                </a:ext>
              </a:extLst>
            </p:cNvPr>
            <p:cNvSpPr/>
            <p:nvPr/>
          </p:nvSpPr>
          <p:spPr>
            <a:xfrm>
              <a:off x="4736584"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73" name="Flowchart: Connector 572">
              <a:extLst>
                <a:ext uri="{FF2B5EF4-FFF2-40B4-BE49-F238E27FC236}">
                  <a16:creationId xmlns:a16="http://schemas.microsoft.com/office/drawing/2014/main" id="{983587C6-BBF3-4C4C-89BD-5B0D75A9F21B}"/>
                </a:ext>
              </a:extLst>
            </p:cNvPr>
            <p:cNvSpPr/>
            <p:nvPr/>
          </p:nvSpPr>
          <p:spPr>
            <a:xfrm>
              <a:off x="5025940"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574" name="Straight Connector 573">
              <a:extLst>
                <a:ext uri="{FF2B5EF4-FFF2-40B4-BE49-F238E27FC236}">
                  <a16:creationId xmlns:a16="http://schemas.microsoft.com/office/drawing/2014/main" id="{1DC49379-95BD-4FA9-B35F-8ED639593D26}"/>
                </a:ext>
              </a:extLst>
            </p:cNvPr>
            <p:cNvCxnSpPr>
              <a:stCxn id="567" idx="6"/>
              <a:endCxn id="568" idx="2"/>
            </p:cNvCxnSpPr>
            <p:nvPr/>
          </p:nvCxnSpPr>
          <p:spPr>
            <a:xfrm>
              <a:off x="3516643" y="1743075"/>
              <a:ext cx="590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5" name="Straight Connector 574">
              <a:extLst>
                <a:ext uri="{FF2B5EF4-FFF2-40B4-BE49-F238E27FC236}">
                  <a16:creationId xmlns:a16="http://schemas.microsoft.com/office/drawing/2014/main" id="{BCE31A63-0285-4C08-93D9-EEA7A4E14BF5}"/>
                </a:ext>
              </a:extLst>
            </p:cNvPr>
            <p:cNvCxnSpPr>
              <a:stCxn id="566" idx="6"/>
              <a:endCxn id="567" idx="2"/>
            </p:cNvCxnSpPr>
            <p:nvPr/>
          </p:nvCxnSpPr>
          <p:spPr>
            <a:xfrm>
              <a:off x="3228970" y="1743075"/>
              <a:ext cx="590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6" name="Straight Connector 575">
              <a:extLst>
                <a:ext uri="{FF2B5EF4-FFF2-40B4-BE49-F238E27FC236}">
                  <a16:creationId xmlns:a16="http://schemas.microsoft.com/office/drawing/2014/main" id="{5EE507E7-430F-4C05-B1FC-C8B33C0E6293}"/>
                </a:ext>
              </a:extLst>
            </p:cNvPr>
            <p:cNvCxnSpPr>
              <a:stCxn id="568" idx="6"/>
              <a:endCxn id="569" idx="2"/>
            </p:cNvCxnSpPr>
            <p:nvPr/>
          </p:nvCxnSpPr>
          <p:spPr>
            <a:xfrm>
              <a:off x="3804316" y="1743075"/>
              <a:ext cx="6590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7" name="Straight Connector 576">
              <a:extLst>
                <a:ext uri="{FF2B5EF4-FFF2-40B4-BE49-F238E27FC236}">
                  <a16:creationId xmlns:a16="http://schemas.microsoft.com/office/drawing/2014/main" id="{6115C020-4AF7-4C50-AAEC-68B9A67B87E2}"/>
                </a:ext>
              </a:extLst>
            </p:cNvPr>
            <p:cNvCxnSpPr>
              <a:stCxn id="569" idx="6"/>
              <a:endCxn id="570" idx="2"/>
            </p:cNvCxnSpPr>
            <p:nvPr/>
          </p:nvCxnSpPr>
          <p:spPr>
            <a:xfrm>
              <a:off x="4098820" y="1743075"/>
              <a:ext cx="6075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8" name="Straight Connector 577">
              <a:extLst>
                <a:ext uri="{FF2B5EF4-FFF2-40B4-BE49-F238E27FC236}">
                  <a16:creationId xmlns:a16="http://schemas.microsoft.com/office/drawing/2014/main" id="{26394743-A2B1-4071-8E3F-56E253A9E599}"/>
                </a:ext>
              </a:extLst>
            </p:cNvPr>
            <p:cNvCxnSpPr>
              <a:stCxn id="570" idx="6"/>
              <a:endCxn id="571" idx="2"/>
            </p:cNvCxnSpPr>
            <p:nvPr/>
          </p:nvCxnSpPr>
          <p:spPr>
            <a:xfrm>
              <a:off x="4388176" y="1743075"/>
              <a:ext cx="590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9" name="Straight Connector 578">
              <a:extLst>
                <a:ext uri="{FF2B5EF4-FFF2-40B4-BE49-F238E27FC236}">
                  <a16:creationId xmlns:a16="http://schemas.microsoft.com/office/drawing/2014/main" id="{48FD7DBF-195C-4B21-9410-9AE02A714C68}"/>
                </a:ext>
              </a:extLst>
            </p:cNvPr>
            <p:cNvCxnSpPr>
              <a:stCxn id="571" idx="6"/>
              <a:endCxn id="572" idx="2"/>
            </p:cNvCxnSpPr>
            <p:nvPr/>
          </p:nvCxnSpPr>
          <p:spPr>
            <a:xfrm>
              <a:off x="4675849" y="1743075"/>
              <a:ext cx="6073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0" name="Straight Connector 579">
              <a:extLst>
                <a:ext uri="{FF2B5EF4-FFF2-40B4-BE49-F238E27FC236}">
                  <a16:creationId xmlns:a16="http://schemas.microsoft.com/office/drawing/2014/main" id="{097D15D2-5E8D-4CBB-B45A-3096F9DC38FF}"/>
                </a:ext>
              </a:extLst>
            </p:cNvPr>
            <p:cNvCxnSpPr>
              <a:stCxn id="572" idx="6"/>
              <a:endCxn id="573" idx="2"/>
            </p:cNvCxnSpPr>
            <p:nvPr/>
          </p:nvCxnSpPr>
          <p:spPr>
            <a:xfrm>
              <a:off x="4965184" y="1743075"/>
              <a:ext cx="6075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51" name="Flowchart: Connector 550">
            <a:extLst>
              <a:ext uri="{FF2B5EF4-FFF2-40B4-BE49-F238E27FC236}">
                <a16:creationId xmlns:a16="http://schemas.microsoft.com/office/drawing/2014/main" id="{44FCC785-4157-4514-954C-3E0ABF5504B7}"/>
              </a:ext>
            </a:extLst>
          </p:cNvPr>
          <p:cNvSpPr/>
          <p:nvPr/>
        </p:nvSpPr>
        <p:spPr>
          <a:xfrm>
            <a:off x="9881076" y="1782121"/>
            <a:ext cx="171450" cy="171450"/>
          </a:xfrm>
          <a:prstGeom prst="flowChartConnector">
            <a:avLst/>
          </a:prstGeom>
          <a:solidFill>
            <a:srgbClr val="92D05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52" name="Flowchart: Connector 551">
            <a:extLst>
              <a:ext uri="{FF2B5EF4-FFF2-40B4-BE49-F238E27FC236}">
                <a16:creationId xmlns:a16="http://schemas.microsoft.com/office/drawing/2014/main" id="{025D845E-1B30-41C6-A525-54F597CA8B9B}"/>
              </a:ext>
            </a:extLst>
          </p:cNvPr>
          <p:cNvSpPr/>
          <p:nvPr/>
        </p:nvSpPr>
        <p:spPr>
          <a:xfrm>
            <a:off x="10096831" y="1782121"/>
            <a:ext cx="171450" cy="171450"/>
          </a:xfrm>
          <a:prstGeom prst="flowChartConnector">
            <a:avLst/>
          </a:prstGeom>
          <a:solidFill>
            <a:srgbClr val="92D05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53" name="Flowchart: Connector 552">
            <a:extLst>
              <a:ext uri="{FF2B5EF4-FFF2-40B4-BE49-F238E27FC236}">
                <a16:creationId xmlns:a16="http://schemas.microsoft.com/office/drawing/2014/main" id="{22B3B7AC-8722-41BC-8612-A5F00E7D31BF}"/>
              </a:ext>
            </a:extLst>
          </p:cNvPr>
          <p:cNvSpPr/>
          <p:nvPr/>
        </p:nvSpPr>
        <p:spPr>
          <a:xfrm>
            <a:off x="10312585" y="1782121"/>
            <a:ext cx="171450" cy="171450"/>
          </a:xfrm>
          <a:prstGeom prst="flowChartConnector">
            <a:avLst/>
          </a:prstGeom>
          <a:solidFill>
            <a:srgbClr val="92D05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54" name="Flowchart: Connector 553">
            <a:extLst>
              <a:ext uri="{FF2B5EF4-FFF2-40B4-BE49-F238E27FC236}">
                <a16:creationId xmlns:a16="http://schemas.microsoft.com/office/drawing/2014/main" id="{D5662441-E460-402B-A2FE-23B975BD6ACF}"/>
              </a:ext>
            </a:extLst>
          </p:cNvPr>
          <p:cNvSpPr/>
          <p:nvPr/>
        </p:nvSpPr>
        <p:spPr>
          <a:xfrm>
            <a:off x="10533463" y="1782121"/>
            <a:ext cx="171450" cy="171450"/>
          </a:xfrm>
          <a:prstGeom prst="flowChartConnector">
            <a:avLst/>
          </a:prstGeom>
          <a:solidFill>
            <a:srgbClr val="92D05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55" name="Flowchart: Connector 554">
            <a:extLst>
              <a:ext uri="{FF2B5EF4-FFF2-40B4-BE49-F238E27FC236}">
                <a16:creationId xmlns:a16="http://schemas.microsoft.com/office/drawing/2014/main" id="{8C2658E8-4B04-4E8D-AD93-B60DC78BC143}"/>
              </a:ext>
            </a:extLst>
          </p:cNvPr>
          <p:cNvSpPr/>
          <p:nvPr/>
        </p:nvSpPr>
        <p:spPr>
          <a:xfrm>
            <a:off x="10750480" y="1782121"/>
            <a:ext cx="171450" cy="171450"/>
          </a:xfrm>
          <a:prstGeom prst="flowChartConnector">
            <a:avLst/>
          </a:prstGeom>
          <a:solidFill>
            <a:srgbClr val="92D05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56" name="Flowchart: Connector 555">
            <a:extLst>
              <a:ext uri="{FF2B5EF4-FFF2-40B4-BE49-F238E27FC236}">
                <a16:creationId xmlns:a16="http://schemas.microsoft.com/office/drawing/2014/main" id="{3B614312-ADB3-4EF7-A000-BCAEAAAA60B9}"/>
              </a:ext>
            </a:extLst>
          </p:cNvPr>
          <p:cNvSpPr/>
          <p:nvPr/>
        </p:nvSpPr>
        <p:spPr>
          <a:xfrm>
            <a:off x="10966235" y="1782121"/>
            <a:ext cx="171450" cy="171450"/>
          </a:xfrm>
          <a:prstGeom prst="flowChartConnector">
            <a:avLst/>
          </a:prstGeom>
          <a:solidFill>
            <a:srgbClr val="92D05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57" name="Flowchart: Connector 556">
            <a:extLst>
              <a:ext uri="{FF2B5EF4-FFF2-40B4-BE49-F238E27FC236}">
                <a16:creationId xmlns:a16="http://schemas.microsoft.com/office/drawing/2014/main" id="{EC4D9E84-10E9-499B-AF1C-F86DD6E92F9C}"/>
              </a:ext>
            </a:extLst>
          </p:cNvPr>
          <p:cNvSpPr/>
          <p:nvPr/>
        </p:nvSpPr>
        <p:spPr>
          <a:xfrm>
            <a:off x="11183236" y="1782121"/>
            <a:ext cx="171450" cy="171450"/>
          </a:xfrm>
          <a:prstGeom prst="flowChartConnector">
            <a:avLst/>
          </a:prstGeom>
          <a:solidFill>
            <a:srgbClr val="92D050"/>
          </a:solid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58" name="Flowchart: Connector 557">
            <a:extLst>
              <a:ext uri="{FF2B5EF4-FFF2-40B4-BE49-F238E27FC236}">
                <a16:creationId xmlns:a16="http://schemas.microsoft.com/office/drawing/2014/main" id="{35B90D26-C658-4F78-9885-EA67FD73C9CA}"/>
              </a:ext>
            </a:extLst>
          </p:cNvPr>
          <p:cNvSpPr/>
          <p:nvPr/>
        </p:nvSpPr>
        <p:spPr>
          <a:xfrm>
            <a:off x="11400253" y="1782121"/>
            <a:ext cx="171450" cy="171450"/>
          </a:xfrm>
          <a:prstGeom prst="flowChartConnector">
            <a:avLst/>
          </a:prstGeom>
          <a:solidFill>
            <a:srgbClr val="92D05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559" name="Straight Connector 558">
            <a:extLst>
              <a:ext uri="{FF2B5EF4-FFF2-40B4-BE49-F238E27FC236}">
                <a16:creationId xmlns:a16="http://schemas.microsoft.com/office/drawing/2014/main" id="{0B10A95D-358E-4655-8F7A-173173A88CD0}"/>
              </a:ext>
            </a:extLst>
          </p:cNvPr>
          <p:cNvCxnSpPr>
            <a:stCxn id="552" idx="6"/>
            <a:endCxn id="553" idx="2"/>
          </p:cNvCxnSpPr>
          <p:nvPr/>
        </p:nvCxnSpPr>
        <p:spPr>
          <a:xfrm>
            <a:off x="10268281" y="1867846"/>
            <a:ext cx="4430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0" name="Straight Connector 559">
            <a:extLst>
              <a:ext uri="{FF2B5EF4-FFF2-40B4-BE49-F238E27FC236}">
                <a16:creationId xmlns:a16="http://schemas.microsoft.com/office/drawing/2014/main" id="{6320248A-E21C-413A-816B-CFA102250F77}"/>
              </a:ext>
            </a:extLst>
          </p:cNvPr>
          <p:cNvCxnSpPr>
            <a:stCxn id="551" idx="6"/>
            <a:endCxn id="552" idx="2"/>
          </p:cNvCxnSpPr>
          <p:nvPr/>
        </p:nvCxnSpPr>
        <p:spPr>
          <a:xfrm>
            <a:off x="10052526" y="1867846"/>
            <a:ext cx="4430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a:extLst>
              <a:ext uri="{FF2B5EF4-FFF2-40B4-BE49-F238E27FC236}">
                <a16:creationId xmlns:a16="http://schemas.microsoft.com/office/drawing/2014/main" id="{3980AC3E-AA0E-4D24-BAAD-82BEBB25AB56}"/>
              </a:ext>
            </a:extLst>
          </p:cNvPr>
          <p:cNvCxnSpPr>
            <a:stCxn id="553" idx="6"/>
            <a:endCxn id="554" idx="2"/>
          </p:cNvCxnSpPr>
          <p:nvPr/>
        </p:nvCxnSpPr>
        <p:spPr>
          <a:xfrm>
            <a:off x="10484035" y="1867846"/>
            <a:ext cx="4942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2" name="Straight Connector 561">
            <a:extLst>
              <a:ext uri="{FF2B5EF4-FFF2-40B4-BE49-F238E27FC236}">
                <a16:creationId xmlns:a16="http://schemas.microsoft.com/office/drawing/2014/main" id="{17E59785-F2BF-4364-9BED-76AEC9F88CB4}"/>
              </a:ext>
            </a:extLst>
          </p:cNvPr>
          <p:cNvCxnSpPr>
            <a:stCxn id="554" idx="6"/>
            <a:endCxn id="555" idx="2"/>
          </p:cNvCxnSpPr>
          <p:nvPr/>
        </p:nvCxnSpPr>
        <p:spPr>
          <a:xfrm>
            <a:off x="10704913" y="1867846"/>
            <a:ext cx="4556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3" name="Straight Connector 562">
            <a:extLst>
              <a:ext uri="{FF2B5EF4-FFF2-40B4-BE49-F238E27FC236}">
                <a16:creationId xmlns:a16="http://schemas.microsoft.com/office/drawing/2014/main" id="{EF7C1EEC-6485-4C2C-AB78-189620EA3210}"/>
              </a:ext>
            </a:extLst>
          </p:cNvPr>
          <p:cNvCxnSpPr>
            <a:stCxn id="555" idx="6"/>
            <a:endCxn id="556" idx="2"/>
          </p:cNvCxnSpPr>
          <p:nvPr/>
        </p:nvCxnSpPr>
        <p:spPr>
          <a:xfrm>
            <a:off x="10921930" y="1867846"/>
            <a:ext cx="4430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4" name="Straight Connector 563">
            <a:extLst>
              <a:ext uri="{FF2B5EF4-FFF2-40B4-BE49-F238E27FC236}">
                <a16:creationId xmlns:a16="http://schemas.microsoft.com/office/drawing/2014/main" id="{98DB79A2-4531-45DE-9240-CB8E39C88DE0}"/>
              </a:ext>
            </a:extLst>
          </p:cNvPr>
          <p:cNvCxnSpPr>
            <a:stCxn id="556" idx="6"/>
            <a:endCxn id="557" idx="2"/>
          </p:cNvCxnSpPr>
          <p:nvPr/>
        </p:nvCxnSpPr>
        <p:spPr>
          <a:xfrm>
            <a:off x="11137685" y="1867846"/>
            <a:ext cx="4555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5" name="Straight Connector 564">
            <a:extLst>
              <a:ext uri="{FF2B5EF4-FFF2-40B4-BE49-F238E27FC236}">
                <a16:creationId xmlns:a16="http://schemas.microsoft.com/office/drawing/2014/main" id="{94642B45-EB4B-4229-9AF9-BC354236B372}"/>
              </a:ext>
            </a:extLst>
          </p:cNvPr>
          <p:cNvCxnSpPr>
            <a:stCxn id="557" idx="6"/>
            <a:endCxn id="558" idx="2"/>
          </p:cNvCxnSpPr>
          <p:nvPr/>
        </p:nvCxnSpPr>
        <p:spPr>
          <a:xfrm>
            <a:off x="11354686" y="1867846"/>
            <a:ext cx="4556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3" name="Straight Connector 542">
            <a:extLst>
              <a:ext uri="{FF2B5EF4-FFF2-40B4-BE49-F238E27FC236}">
                <a16:creationId xmlns:a16="http://schemas.microsoft.com/office/drawing/2014/main" id="{FCBF26B7-D3A1-4EFC-86BA-06241FB4122A}"/>
              </a:ext>
            </a:extLst>
          </p:cNvPr>
          <p:cNvCxnSpPr>
            <a:stCxn id="551" idx="0"/>
            <a:endCxn id="566" idx="4"/>
          </p:cNvCxnSpPr>
          <p:nvPr/>
        </p:nvCxnSpPr>
        <p:spPr>
          <a:xfrm flipV="1">
            <a:off x="9966801" y="1740530"/>
            <a:ext cx="0" cy="415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4" name="Straight Connector 543">
            <a:extLst>
              <a:ext uri="{FF2B5EF4-FFF2-40B4-BE49-F238E27FC236}">
                <a16:creationId xmlns:a16="http://schemas.microsoft.com/office/drawing/2014/main" id="{4131C071-DB94-40D2-99D4-59390A8E2C21}"/>
              </a:ext>
            </a:extLst>
          </p:cNvPr>
          <p:cNvCxnSpPr>
            <a:stCxn id="552" idx="0"/>
            <a:endCxn id="567" idx="4"/>
          </p:cNvCxnSpPr>
          <p:nvPr/>
        </p:nvCxnSpPr>
        <p:spPr>
          <a:xfrm flipV="1">
            <a:off x="10182556" y="1740530"/>
            <a:ext cx="0" cy="415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5" name="Straight Connector 544">
            <a:extLst>
              <a:ext uri="{FF2B5EF4-FFF2-40B4-BE49-F238E27FC236}">
                <a16:creationId xmlns:a16="http://schemas.microsoft.com/office/drawing/2014/main" id="{95231153-983A-4ED0-BCD7-E39A64EC2C39}"/>
              </a:ext>
            </a:extLst>
          </p:cNvPr>
          <p:cNvCxnSpPr>
            <a:stCxn id="553" idx="0"/>
            <a:endCxn id="568" idx="4"/>
          </p:cNvCxnSpPr>
          <p:nvPr/>
        </p:nvCxnSpPr>
        <p:spPr>
          <a:xfrm flipV="1">
            <a:off x="10398310" y="1740530"/>
            <a:ext cx="0" cy="415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6" name="Straight Connector 545">
            <a:extLst>
              <a:ext uri="{FF2B5EF4-FFF2-40B4-BE49-F238E27FC236}">
                <a16:creationId xmlns:a16="http://schemas.microsoft.com/office/drawing/2014/main" id="{489E2656-A831-4493-958C-97FB2AB06D15}"/>
              </a:ext>
            </a:extLst>
          </p:cNvPr>
          <p:cNvCxnSpPr>
            <a:stCxn id="554" idx="0"/>
            <a:endCxn id="569" idx="4"/>
          </p:cNvCxnSpPr>
          <p:nvPr/>
        </p:nvCxnSpPr>
        <p:spPr>
          <a:xfrm flipV="1">
            <a:off x="10619188" y="1740530"/>
            <a:ext cx="0" cy="415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7" name="Straight Connector 546">
            <a:extLst>
              <a:ext uri="{FF2B5EF4-FFF2-40B4-BE49-F238E27FC236}">
                <a16:creationId xmlns:a16="http://schemas.microsoft.com/office/drawing/2014/main" id="{4CB4C5E1-A6E3-415B-9A6B-133CAC830753}"/>
              </a:ext>
            </a:extLst>
          </p:cNvPr>
          <p:cNvCxnSpPr>
            <a:stCxn id="555" idx="0"/>
            <a:endCxn id="570" idx="4"/>
          </p:cNvCxnSpPr>
          <p:nvPr/>
        </p:nvCxnSpPr>
        <p:spPr>
          <a:xfrm flipV="1">
            <a:off x="10836205" y="1740530"/>
            <a:ext cx="0" cy="415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8" name="Straight Connector 547">
            <a:extLst>
              <a:ext uri="{FF2B5EF4-FFF2-40B4-BE49-F238E27FC236}">
                <a16:creationId xmlns:a16="http://schemas.microsoft.com/office/drawing/2014/main" id="{3BBE3DD0-C8E7-4C7C-A066-EC70ADDBF88D}"/>
              </a:ext>
            </a:extLst>
          </p:cNvPr>
          <p:cNvCxnSpPr>
            <a:stCxn id="556" idx="0"/>
            <a:endCxn id="571" idx="4"/>
          </p:cNvCxnSpPr>
          <p:nvPr/>
        </p:nvCxnSpPr>
        <p:spPr>
          <a:xfrm flipV="1">
            <a:off x="11051960" y="1740530"/>
            <a:ext cx="0" cy="415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9" name="Straight Connector 548">
            <a:extLst>
              <a:ext uri="{FF2B5EF4-FFF2-40B4-BE49-F238E27FC236}">
                <a16:creationId xmlns:a16="http://schemas.microsoft.com/office/drawing/2014/main" id="{D97FC6A3-F6BF-4E4C-B9AE-13FB3C66039E}"/>
              </a:ext>
            </a:extLst>
          </p:cNvPr>
          <p:cNvCxnSpPr>
            <a:stCxn id="557" idx="0"/>
            <a:endCxn id="572" idx="4"/>
          </p:cNvCxnSpPr>
          <p:nvPr/>
        </p:nvCxnSpPr>
        <p:spPr>
          <a:xfrm flipV="1">
            <a:off x="11268961" y="1740530"/>
            <a:ext cx="0" cy="415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0" name="Straight Connector 549">
            <a:extLst>
              <a:ext uri="{FF2B5EF4-FFF2-40B4-BE49-F238E27FC236}">
                <a16:creationId xmlns:a16="http://schemas.microsoft.com/office/drawing/2014/main" id="{297AF560-A44E-4A33-A902-193FEFA126C8}"/>
              </a:ext>
            </a:extLst>
          </p:cNvPr>
          <p:cNvCxnSpPr>
            <a:stCxn id="558" idx="0"/>
            <a:endCxn id="573" idx="4"/>
          </p:cNvCxnSpPr>
          <p:nvPr/>
        </p:nvCxnSpPr>
        <p:spPr>
          <a:xfrm flipV="1">
            <a:off x="11485978" y="1740530"/>
            <a:ext cx="0" cy="415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a:extLst>
              <a:ext uri="{FF2B5EF4-FFF2-40B4-BE49-F238E27FC236}">
                <a16:creationId xmlns:a16="http://schemas.microsoft.com/office/drawing/2014/main" id="{E1D09C45-8FA7-433F-9637-B19878DC45E0}"/>
              </a:ext>
            </a:extLst>
          </p:cNvPr>
          <p:cNvCxnSpPr>
            <a:cxnSpLocks/>
            <a:stCxn id="566" idx="0"/>
            <a:endCxn id="591" idx="4"/>
          </p:cNvCxnSpPr>
          <p:nvPr/>
        </p:nvCxnSpPr>
        <p:spPr>
          <a:xfrm flipV="1">
            <a:off x="9966801" y="1527491"/>
            <a:ext cx="0" cy="415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a:extLst>
              <a:ext uri="{FF2B5EF4-FFF2-40B4-BE49-F238E27FC236}">
                <a16:creationId xmlns:a16="http://schemas.microsoft.com/office/drawing/2014/main" id="{5FFFB20E-4399-4AC2-AEA8-8CF6D57AB639}"/>
              </a:ext>
            </a:extLst>
          </p:cNvPr>
          <p:cNvCxnSpPr>
            <a:cxnSpLocks/>
            <a:stCxn id="567" idx="0"/>
            <a:endCxn id="592" idx="4"/>
          </p:cNvCxnSpPr>
          <p:nvPr/>
        </p:nvCxnSpPr>
        <p:spPr>
          <a:xfrm flipV="1">
            <a:off x="10182556" y="1527491"/>
            <a:ext cx="0" cy="415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a:extLst>
              <a:ext uri="{FF2B5EF4-FFF2-40B4-BE49-F238E27FC236}">
                <a16:creationId xmlns:a16="http://schemas.microsoft.com/office/drawing/2014/main" id="{EC8C05D8-E968-40F4-AD24-E26392BD889C}"/>
              </a:ext>
            </a:extLst>
          </p:cNvPr>
          <p:cNvCxnSpPr>
            <a:cxnSpLocks/>
            <a:stCxn id="569" idx="0"/>
            <a:endCxn id="594" idx="4"/>
          </p:cNvCxnSpPr>
          <p:nvPr/>
        </p:nvCxnSpPr>
        <p:spPr>
          <a:xfrm flipV="1">
            <a:off x="10619188" y="1527491"/>
            <a:ext cx="0" cy="415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a:extLst>
              <a:ext uri="{FF2B5EF4-FFF2-40B4-BE49-F238E27FC236}">
                <a16:creationId xmlns:a16="http://schemas.microsoft.com/office/drawing/2014/main" id="{60A06A07-D175-4E2D-9504-ACC5453FB4C0}"/>
              </a:ext>
            </a:extLst>
          </p:cNvPr>
          <p:cNvCxnSpPr>
            <a:cxnSpLocks/>
            <a:stCxn id="568" idx="0"/>
            <a:endCxn id="593" idx="4"/>
          </p:cNvCxnSpPr>
          <p:nvPr/>
        </p:nvCxnSpPr>
        <p:spPr>
          <a:xfrm flipV="1">
            <a:off x="10398310" y="1527491"/>
            <a:ext cx="0" cy="415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7" name="Straight Connector 536">
            <a:extLst>
              <a:ext uri="{FF2B5EF4-FFF2-40B4-BE49-F238E27FC236}">
                <a16:creationId xmlns:a16="http://schemas.microsoft.com/office/drawing/2014/main" id="{FBD28D54-4189-4938-B743-409F7C6FCC3B}"/>
              </a:ext>
            </a:extLst>
          </p:cNvPr>
          <p:cNvCxnSpPr>
            <a:stCxn id="570" idx="0"/>
            <a:endCxn id="595" idx="4"/>
          </p:cNvCxnSpPr>
          <p:nvPr/>
        </p:nvCxnSpPr>
        <p:spPr>
          <a:xfrm flipV="1">
            <a:off x="10836205" y="1527491"/>
            <a:ext cx="0" cy="415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8" name="Straight Connector 537">
            <a:extLst>
              <a:ext uri="{FF2B5EF4-FFF2-40B4-BE49-F238E27FC236}">
                <a16:creationId xmlns:a16="http://schemas.microsoft.com/office/drawing/2014/main" id="{87DAD87D-6E77-4511-BEA3-3819CA9BFF99}"/>
              </a:ext>
            </a:extLst>
          </p:cNvPr>
          <p:cNvCxnSpPr>
            <a:cxnSpLocks/>
            <a:stCxn id="571" idx="0"/>
            <a:endCxn id="596" idx="4"/>
          </p:cNvCxnSpPr>
          <p:nvPr/>
        </p:nvCxnSpPr>
        <p:spPr>
          <a:xfrm flipV="1">
            <a:off x="11051960" y="1527491"/>
            <a:ext cx="0" cy="415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9" name="Straight Connector 538">
            <a:extLst>
              <a:ext uri="{FF2B5EF4-FFF2-40B4-BE49-F238E27FC236}">
                <a16:creationId xmlns:a16="http://schemas.microsoft.com/office/drawing/2014/main" id="{9B72F6B6-ADF0-4B5F-9CC4-1D0E45B3AEC2}"/>
              </a:ext>
            </a:extLst>
          </p:cNvPr>
          <p:cNvCxnSpPr>
            <a:cxnSpLocks/>
            <a:stCxn id="572" idx="0"/>
            <a:endCxn id="597" idx="4"/>
          </p:cNvCxnSpPr>
          <p:nvPr/>
        </p:nvCxnSpPr>
        <p:spPr>
          <a:xfrm flipV="1">
            <a:off x="11268961" y="1527491"/>
            <a:ext cx="0" cy="415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0" name="Straight Connector 539">
            <a:extLst>
              <a:ext uri="{FF2B5EF4-FFF2-40B4-BE49-F238E27FC236}">
                <a16:creationId xmlns:a16="http://schemas.microsoft.com/office/drawing/2014/main" id="{C73EA0A5-A74A-419B-9AC8-FEE882C1B010}"/>
              </a:ext>
            </a:extLst>
          </p:cNvPr>
          <p:cNvCxnSpPr>
            <a:cxnSpLocks/>
            <a:stCxn id="573" idx="0"/>
            <a:endCxn id="598" idx="4"/>
          </p:cNvCxnSpPr>
          <p:nvPr/>
        </p:nvCxnSpPr>
        <p:spPr>
          <a:xfrm flipV="1">
            <a:off x="11485978" y="1527491"/>
            <a:ext cx="0" cy="415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41" name="Group 440">
            <a:extLst>
              <a:ext uri="{FF2B5EF4-FFF2-40B4-BE49-F238E27FC236}">
                <a16:creationId xmlns:a16="http://schemas.microsoft.com/office/drawing/2014/main" id="{0BBACC6B-2E29-46FB-997F-D18072A54B9D}"/>
              </a:ext>
            </a:extLst>
          </p:cNvPr>
          <p:cNvGrpSpPr/>
          <p:nvPr/>
        </p:nvGrpSpPr>
        <p:grpSpPr>
          <a:xfrm>
            <a:off x="9881076" y="1990704"/>
            <a:ext cx="1690627" cy="384491"/>
            <a:chOff x="3000370" y="1628775"/>
            <a:chExt cx="2254170" cy="512654"/>
          </a:xfrm>
        </p:grpSpPr>
        <p:grpSp>
          <p:nvGrpSpPr>
            <p:cNvPr id="491" name="Group 490">
              <a:extLst>
                <a:ext uri="{FF2B5EF4-FFF2-40B4-BE49-F238E27FC236}">
                  <a16:creationId xmlns:a16="http://schemas.microsoft.com/office/drawing/2014/main" id="{81DFEC71-081A-47FD-96D8-EE9CABFE406A}"/>
                </a:ext>
              </a:extLst>
            </p:cNvPr>
            <p:cNvGrpSpPr/>
            <p:nvPr/>
          </p:nvGrpSpPr>
          <p:grpSpPr>
            <a:xfrm>
              <a:off x="3000370" y="1628775"/>
              <a:ext cx="2254170" cy="228600"/>
              <a:chOff x="3000370" y="1628775"/>
              <a:chExt cx="2254170" cy="228600"/>
            </a:xfrm>
          </p:grpSpPr>
          <p:sp>
            <p:nvSpPr>
              <p:cNvPr id="516" name="Flowchart: Connector 515">
                <a:extLst>
                  <a:ext uri="{FF2B5EF4-FFF2-40B4-BE49-F238E27FC236}">
                    <a16:creationId xmlns:a16="http://schemas.microsoft.com/office/drawing/2014/main" id="{72AC4DAC-5719-4170-AECF-F3FC7FA9DF85}"/>
                  </a:ext>
                </a:extLst>
              </p:cNvPr>
              <p:cNvSpPr/>
              <p:nvPr/>
            </p:nvSpPr>
            <p:spPr>
              <a:xfrm>
                <a:off x="3000370"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17" name="Flowchart: Connector 516">
                <a:extLst>
                  <a:ext uri="{FF2B5EF4-FFF2-40B4-BE49-F238E27FC236}">
                    <a16:creationId xmlns:a16="http://schemas.microsoft.com/office/drawing/2014/main" id="{02AE9B4E-2A58-426A-9C4D-6E0F37004E27}"/>
                  </a:ext>
                </a:extLst>
              </p:cNvPr>
              <p:cNvSpPr/>
              <p:nvPr/>
            </p:nvSpPr>
            <p:spPr>
              <a:xfrm>
                <a:off x="3288043"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18" name="Flowchart: Connector 517">
                <a:extLst>
                  <a:ext uri="{FF2B5EF4-FFF2-40B4-BE49-F238E27FC236}">
                    <a16:creationId xmlns:a16="http://schemas.microsoft.com/office/drawing/2014/main" id="{CE410BE9-8EED-4063-AF94-17267A74EBE7}"/>
                  </a:ext>
                </a:extLst>
              </p:cNvPr>
              <p:cNvSpPr/>
              <p:nvPr/>
            </p:nvSpPr>
            <p:spPr>
              <a:xfrm>
                <a:off x="3575716"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19" name="Flowchart: Connector 518">
                <a:extLst>
                  <a:ext uri="{FF2B5EF4-FFF2-40B4-BE49-F238E27FC236}">
                    <a16:creationId xmlns:a16="http://schemas.microsoft.com/office/drawing/2014/main" id="{222E2EDA-B161-4A5A-8E7F-B5372D631437}"/>
                  </a:ext>
                </a:extLst>
              </p:cNvPr>
              <p:cNvSpPr/>
              <p:nvPr/>
            </p:nvSpPr>
            <p:spPr>
              <a:xfrm>
                <a:off x="3870220"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20" name="Flowchart: Connector 519">
                <a:extLst>
                  <a:ext uri="{FF2B5EF4-FFF2-40B4-BE49-F238E27FC236}">
                    <a16:creationId xmlns:a16="http://schemas.microsoft.com/office/drawing/2014/main" id="{77C1EFC1-D3D0-4D83-B70D-49D0EFA17F4E}"/>
                  </a:ext>
                </a:extLst>
              </p:cNvPr>
              <p:cNvSpPr/>
              <p:nvPr/>
            </p:nvSpPr>
            <p:spPr>
              <a:xfrm>
                <a:off x="4159576"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21" name="Flowchart: Connector 520">
                <a:extLst>
                  <a:ext uri="{FF2B5EF4-FFF2-40B4-BE49-F238E27FC236}">
                    <a16:creationId xmlns:a16="http://schemas.microsoft.com/office/drawing/2014/main" id="{820C3B3E-434C-4F98-B952-AAFD4DDBAB3E}"/>
                  </a:ext>
                </a:extLst>
              </p:cNvPr>
              <p:cNvSpPr/>
              <p:nvPr/>
            </p:nvSpPr>
            <p:spPr>
              <a:xfrm>
                <a:off x="4447249"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22" name="Flowchart: Connector 521">
                <a:extLst>
                  <a:ext uri="{FF2B5EF4-FFF2-40B4-BE49-F238E27FC236}">
                    <a16:creationId xmlns:a16="http://schemas.microsoft.com/office/drawing/2014/main" id="{1D0854B7-9909-415F-B079-EA16E9384D3B}"/>
                  </a:ext>
                </a:extLst>
              </p:cNvPr>
              <p:cNvSpPr/>
              <p:nvPr/>
            </p:nvSpPr>
            <p:spPr>
              <a:xfrm>
                <a:off x="4736584"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23" name="Flowchart: Connector 522">
                <a:extLst>
                  <a:ext uri="{FF2B5EF4-FFF2-40B4-BE49-F238E27FC236}">
                    <a16:creationId xmlns:a16="http://schemas.microsoft.com/office/drawing/2014/main" id="{0C37C5C3-9ABF-460A-A20E-02700431101B}"/>
                  </a:ext>
                </a:extLst>
              </p:cNvPr>
              <p:cNvSpPr/>
              <p:nvPr/>
            </p:nvSpPr>
            <p:spPr>
              <a:xfrm>
                <a:off x="5025940"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524" name="Straight Connector 523">
                <a:extLst>
                  <a:ext uri="{FF2B5EF4-FFF2-40B4-BE49-F238E27FC236}">
                    <a16:creationId xmlns:a16="http://schemas.microsoft.com/office/drawing/2014/main" id="{989A71EA-3273-46F5-8C59-6703CBD874F1}"/>
                  </a:ext>
                </a:extLst>
              </p:cNvPr>
              <p:cNvCxnSpPr>
                <a:stCxn id="517" idx="6"/>
                <a:endCxn id="518" idx="2"/>
              </p:cNvCxnSpPr>
              <p:nvPr/>
            </p:nvCxnSpPr>
            <p:spPr>
              <a:xfrm>
                <a:off x="3516643" y="1743075"/>
                <a:ext cx="590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a:extLst>
                  <a:ext uri="{FF2B5EF4-FFF2-40B4-BE49-F238E27FC236}">
                    <a16:creationId xmlns:a16="http://schemas.microsoft.com/office/drawing/2014/main" id="{42CCF449-EB1D-4DFA-A3E8-B2418E5B53F2}"/>
                  </a:ext>
                </a:extLst>
              </p:cNvPr>
              <p:cNvCxnSpPr>
                <a:stCxn id="516" idx="6"/>
                <a:endCxn id="517" idx="2"/>
              </p:cNvCxnSpPr>
              <p:nvPr/>
            </p:nvCxnSpPr>
            <p:spPr>
              <a:xfrm>
                <a:off x="3228970" y="1743075"/>
                <a:ext cx="590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6" name="Straight Connector 525">
                <a:extLst>
                  <a:ext uri="{FF2B5EF4-FFF2-40B4-BE49-F238E27FC236}">
                    <a16:creationId xmlns:a16="http://schemas.microsoft.com/office/drawing/2014/main" id="{BC99DC75-E849-4F70-A162-FBF566A52B89}"/>
                  </a:ext>
                </a:extLst>
              </p:cNvPr>
              <p:cNvCxnSpPr>
                <a:stCxn id="518" idx="6"/>
                <a:endCxn id="519" idx="2"/>
              </p:cNvCxnSpPr>
              <p:nvPr/>
            </p:nvCxnSpPr>
            <p:spPr>
              <a:xfrm>
                <a:off x="3804316" y="1743075"/>
                <a:ext cx="6590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7" name="Straight Connector 526">
                <a:extLst>
                  <a:ext uri="{FF2B5EF4-FFF2-40B4-BE49-F238E27FC236}">
                    <a16:creationId xmlns:a16="http://schemas.microsoft.com/office/drawing/2014/main" id="{1A9CAE7C-F249-4A2F-A236-9620223CF03D}"/>
                  </a:ext>
                </a:extLst>
              </p:cNvPr>
              <p:cNvCxnSpPr>
                <a:stCxn id="519" idx="6"/>
                <a:endCxn id="520" idx="2"/>
              </p:cNvCxnSpPr>
              <p:nvPr/>
            </p:nvCxnSpPr>
            <p:spPr>
              <a:xfrm>
                <a:off x="4098820" y="1743075"/>
                <a:ext cx="6075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a:extLst>
                  <a:ext uri="{FF2B5EF4-FFF2-40B4-BE49-F238E27FC236}">
                    <a16:creationId xmlns:a16="http://schemas.microsoft.com/office/drawing/2014/main" id="{10D7FC86-D789-4776-A447-B02A24D60861}"/>
                  </a:ext>
                </a:extLst>
              </p:cNvPr>
              <p:cNvCxnSpPr>
                <a:stCxn id="520" idx="6"/>
                <a:endCxn id="521" idx="2"/>
              </p:cNvCxnSpPr>
              <p:nvPr/>
            </p:nvCxnSpPr>
            <p:spPr>
              <a:xfrm>
                <a:off x="4388176" y="1743075"/>
                <a:ext cx="590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a:extLst>
                  <a:ext uri="{FF2B5EF4-FFF2-40B4-BE49-F238E27FC236}">
                    <a16:creationId xmlns:a16="http://schemas.microsoft.com/office/drawing/2014/main" id="{6DBDD237-E286-4C3C-9765-81B908417508}"/>
                  </a:ext>
                </a:extLst>
              </p:cNvPr>
              <p:cNvCxnSpPr>
                <a:stCxn id="521" idx="6"/>
                <a:endCxn id="522" idx="2"/>
              </p:cNvCxnSpPr>
              <p:nvPr/>
            </p:nvCxnSpPr>
            <p:spPr>
              <a:xfrm>
                <a:off x="4675849" y="1743075"/>
                <a:ext cx="6073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a:extLst>
                  <a:ext uri="{FF2B5EF4-FFF2-40B4-BE49-F238E27FC236}">
                    <a16:creationId xmlns:a16="http://schemas.microsoft.com/office/drawing/2014/main" id="{93706940-E611-4A44-96D2-E0B76CA290BB}"/>
                  </a:ext>
                </a:extLst>
              </p:cNvPr>
              <p:cNvCxnSpPr>
                <a:stCxn id="522" idx="6"/>
                <a:endCxn id="523" idx="2"/>
              </p:cNvCxnSpPr>
              <p:nvPr/>
            </p:nvCxnSpPr>
            <p:spPr>
              <a:xfrm>
                <a:off x="4965184" y="1743075"/>
                <a:ext cx="6075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92" name="Group 491">
              <a:extLst>
                <a:ext uri="{FF2B5EF4-FFF2-40B4-BE49-F238E27FC236}">
                  <a16:creationId xmlns:a16="http://schemas.microsoft.com/office/drawing/2014/main" id="{B831AA8E-8B4C-45CB-852E-776DAC45E4CA}"/>
                </a:ext>
              </a:extLst>
            </p:cNvPr>
            <p:cNvGrpSpPr/>
            <p:nvPr/>
          </p:nvGrpSpPr>
          <p:grpSpPr>
            <a:xfrm>
              <a:off x="3000370" y="1912829"/>
              <a:ext cx="2254170" cy="228600"/>
              <a:chOff x="3000370" y="1628775"/>
              <a:chExt cx="2254170" cy="228600"/>
            </a:xfrm>
          </p:grpSpPr>
          <p:sp>
            <p:nvSpPr>
              <p:cNvPr id="501" name="Flowchart: Connector 500">
                <a:extLst>
                  <a:ext uri="{FF2B5EF4-FFF2-40B4-BE49-F238E27FC236}">
                    <a16:creationId xmlns:a16="http://schemas.microsoft.com/office/drawing/2014/main" id="{8DD3DA36-4757-4781-9627-5907AA5B0ADF}"/>
                  </a:ext>
                </a:extLst>
              </p:cNvPr>
              <p:cNvSpPr/>
              <p:nvPr/>
            </p:nvSpPr>
            <p:spPr>
              <a:xfrm>
                <a:off x="3000370"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02" name="Flowchart: Connector 501">
                <a:extLst>
                  <a:ext uri="{FF2B5EF4-FFF2-40B4-BE49-F238E27FC236}">
                    <a16:creationId xmlns:a16="http://schemas.microsoft.com/office/drawing/2014/main" id="{62AE1A50-C0E4-4CCF-B8E4-A079A21E9F93}"/>
                  </a:ext>
                </a:extLst>
              </p:cNvPr>
              <p:cNvSpPr/>
              <p:nvPr/>
            </p:nvSpPr>
            <p:spPr>
              <a:xfrm>
                <a:off x="3288043"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03" name="Flowchart: Connector 502">
                <a:extLst>
                  <a:ext uri="{FF2B5EF4-FFF2-40B4-BE49-F238E27FC236}">
                    <a16:creationId xmlns:a16="http://schemas.microsoft.com/office/drawing/2014/main" id="{876D23FC-2D0B-4582-BE4E-C9A45F6C3F3B}"/>
                  </a:ext>
                </a:extLst>
              </p:cNvPr>
              <p:cNvSpPr/>
              <p:nvPr/>
            </p:nvSpPr>
            <p:spPr>
              <a:xfrm>
                <a:off x="3575716"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04" name="Flowchart: Connector 503">
                <a:extLst>
                  <a:ext uri="{FF2B5EF4-FFF2-40B4-BE49-F238E27FC236}">
                    <a16:creationId xmlns:a16="http://schemas.microsoft.com/office/drawing/2014/main" id="{793D516F-015F-4565-A41E-BEA088044D24}"/>
                  </a:ext>
                </a:extLst>
              </p:cNvPr>
              <p:cNvSpPr/>
              <p:nvPr/>
            </p:nvSpPr>
            <p:spPr>
              <a:xfrm>
                <a:off x="3870220"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05" name="Flowchart: Connector 504">
                <a:extLst>
                  <a:ext uri="{FF2B5EF4-FFF2-40B4-BE49-F238E27FC236}">
                    <a16:creationId xmlns:a16="http://schemas.microsoft.com/office/drawing/2014/main" id="{BD9C1372-0670-4B20-B989-3BFF080873EA}"/>
                  </a:ext>
                </a:extLst>
              </p:cNvPr>
              <p:cNvSpPr/>
              <p:nvPr/>
            </p:nvSpPr>
            <p:spPr>
              <a:xfrm>
                <a:off x="4159576"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06" name="Flowchart: Connector 505">
                <a:extLst>
                  <a:ext uri="{FF2B5EF4-FFF2-40B4-BE49-F238E27FC236}">
                    <a16:creationId xmlns:a16="http://schemas.microsoft.com/office/drawing/2014/main" id="{A297650A-7ADE-4810-A7BC-E393005A50F7}"/>
                  </a:ext>
                </a:extLst>
              </p:cNvPr>
              <p:cNvSpPr/>
              <p:nvPr/>
            </p:nvSpPr>
            <p:spPr>
              <a:xfrm>
                <a:off x="4447249"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07" name="Flowchart: Connector 506">
                <a:extLst>
                  <a:ext uri="{FF2B5EF4-FFF2-40B4-BE49-F238E27FC236}">
                    <a16:creationId xmlns:a16="http://schemas.microsoft.com/office/drawing/2014/main" id="{E4536A99-914F-4A0A-B2F5-F6683F826DB5}"/>
                  </a:ext>
                </a:extLst>
              </p:cNvPr>
              <p:cNvSpPr/>
              <p:nvPr/>
            </p:nvSpPr>
            <p:spPr>
              <a:xfrm>
                <a:off x="4736584"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08" name="Flowchart: Connector 507">
                <a:extLst>
                  <a:ext uri="{FF2B5EF4-FFF2-40B4-BE49-F238E27FC236}">
                    <a16:creationId xmlns:a16="http://schemas.microsoft.com/office/drawing/2014/main" id="{0F834968-6C77-4BC9-A3E9-969C372DA493}"/>
                  </a:ext>
                </a:extLst>
              </p:cNvPr>
              <p:cNvSpPr/>
              <p:nvPr/>
            </p:nvSpPr>
            <p:spPr>
              <a:xfrm>
                <a:off x="5025940"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509" name="Straight Connector 508">
                <a:extLst>
                  <a:ext uri="{FF2B5EF4-FFF2-40B4-BE49-F238E27FC236}">
                    <a16:creationId xmlns:a16="http://schemas.microsoft.com/office/drawing/2014/main" id="{F4F72D77-87FB-4797-B42C-41747D0A3AE6}"/>
                  </a:ext>
                </a:extLst>
              </p:cNvPr>
              <p:cNvCxnSpPr>
                <a:stCxn id="502" idx="6"/>
                <a:endCxn id="503" idx="2"/>
              </p:cNvCxnSpPr>
              <p:nvPr/>
            </p:nvCxnSpPr>
            <p:spPr>
              <a:xfrm>
                <a:off x="3516643" y="1743075"/>
                <a:ext cx="590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0" name="Straight Connector 509">
                <a:extLst>
                  <a:ext uri="{FF2B5EF4-FFF2-40B4-BE49-F238E27FC236}">
                    <a16:creationId xmlns:a16="http://schemas.microsoft.com/office/drawing/2014/main" id="{02764E06-0811-4057-806B-BEE7C525C068}"/>
                  </a:ext>
                </a:extLst>
              </p:cNvPr>
              <p:cNvCxnSpPr>
                <a:stCxn id="501" idx="6"/>
                <a:endCxn id="502" idx="2"/>
              </p:cNvCxnSpPr>
              <p:nvPr/>
            </p:nvCxnSpPr>
            <p:spPr>
              <a:xfrm>
                <a:off x="3228970" y="1743075"/>
                <a:ext cx="590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BC85072C-0A9E-4B96-9E90-188E43C05483}"/>
                  </a:ext>
                </a:extLst>
              </p:cNvPr>
              <p:cNvCxnSpPr>
                <a:stCxn id="503" idx="6"/>
                <a:endCxn id="504" idx="2"/>
              </p:cNvCxnSpPr>
              <p:nvPr/>
            </p:nvCxnSpPr>
            <p:spPr>
              <a:xfrm>
                <a:off x="3804316" y="1743075"/>
                <a:ext cx="6590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831B7698-6FF6-464F-8F23-E428C0145004}"/>
                  </a:ext>
                </a:extLst>
              </p:cNvPr>
              <p:cNvCxnSpPr>
                <a:stCxn id="504" idx="6"/>
                <a:endCxn id="505" idx="2"/>
              </p:cNvCxnSpPr>
              <p:nvPr/>
            </p:nvCxnSpPr>
            <p:spPr>
              <a:xfrm>
                <a:off x="4098820" y="1743075"/>
                <a:ext cx="6075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3" name="Straight Connector 512">
                <a:extLst>
                  <a:ext uri="{FF2B5EF4-FFF2-40B4-BE49-F238E27FC236}">
                    <a16:creationId xmlns:a16="http://schemas.microsoft.com/office/drawing/2014/main" id="{AC18441B-57BD-4DDF-8521-5F9CB67C1AC0}"/>
                  </a:ext>
                </a:extLst>
              </p:cNvPr>
              <p:cNvCxnSpPr>
                <a:stCxn id="505" idx="6"/>
                <a:endCxn id="506" idx="2"/>
              </p:cNvCxnSpPr>
              <p:nvPr/>
            </p:nvCxnSpPr>
            <p:spPr>
              <a:xfrm>
                <a:off x="4388176" y="1743075"/>
                <a:ext cx="590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4" name="Straight Connector 513">
                <a:extLst>
                  <a:ext uri="{FF2B5EF4-FFF2-40B4-BE49-F238E27FC236}">
                    <a16:creationId xmlns:a16="http://schemas.microsoft.com/office/drawing/2014/main" id="{459D6DA0-9ABE-47C6-ABFE-97BC7137FEFA}"/>
                  </a:ext>
                </a:extLst>
              </p:cNvPr>
              <p:cNvCxnSpPr>
                <a:stCxn id="506" idx="6"/>
                <a:endCxn id="507" idx="2"/>
              </p:cNvCxnSpPr>
              <p:nvPr/>
            </p:nvCxnSpPr>
            <p:spPr>
              <a:xfrm>
                <a:off x="4675849" y="1743075"/>
                <a:ext cx="6073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5" name="Straight Connector 514">
                <a:extLst>
                  <a:ext uri="{FF2B5EF4-FFF2-40B4-BE49-F238E27FC236}">
                    <a16:creationId xmlns:a16="http://schemas.microsoft.com/office/drawing/2014/main" id="{C2BF9E53-0B2C-4FB6-B432-01623D8D7951}"/>
                  </a:ext>
                </a:extLst>
              </p:cNvPr>
              <p:cNvCxnSpPr>
                <a:stCxn id="507" idx="6"/>
                <a:endCxn id="508" idx="2"/>
              </p:cNvCxnSpPr>
              <p:nvPr/>
            </p:nvCxnSpPr>
            <p:spPr>
              <a:xfrm>
                <a:off x="4965184" y="1743075"/>
                <a:ext cx="6075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493" name="Straight Connector 492">
              <a:extLst>
                <a:ext uri="{FF2B5EF4-FFF2-40B4-BE49-F238E27FC236}">
                  <a16:creationId xmlns:a16="http://schemas.microsoft.com/office/drawing/2014/main" id="{0627C037-5566-48FE-93C1-5604BC8FB78F}"/>
                </a:ext>
              </a:extLst>
            </p:cNvPr>
            <p:cNvCxnSpPr>
              <a:stCxn id="501" idx="0"/>
              <a:endCxn id="516" idx="4"/>
            </p:cNvCxnSpPr>
            <p:nvPr/>
          </p:nvCxnSpPr>
          <p:spPr>
            <a:xfrm flipV="1">
              <a:off x="3114670" y="1857375"/>
              <a:ext cx="0" cy="554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4" name="Straight Connector 493">
              <a:extLst>
                <a:ext uri="{FF2B5EF4-FFF2-40B4-BE49-F238E27FC236}">
                  <a16:creationId xmlns:a16="http://schemas.microsoft.com/office/drawing/2014/main" id="{A816A17A-FE04-41EA-B43C-90EA8A95050F}"/>
                </a:ext>
              </a:extLst>
            </p:cNvPr>
            <p:cNvCxnSpPr>
              <a:stCxn id="502" idx="0"/>
              <a:endCxn id="517" idx="4"/>
            </p:cNvCxnSpPr>
            <p:nvPr/>
          </p:nvCxnSpPr>
          <p:spPr>
            <a:xfrm flipV="1">
              <a:off x="3402343" y="1857375"/>
              <a:ext cx="0" cy="554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a:extLst>
                <a:ext uri="{FF2B5EF4-FFF2-40B4-BE49-F238E27FC236}">
                  <a16:creationId xmlns:a16="http://schemas.microsoft.com/office/drawing/2014/main" id="{98C813A8-9433-482D-B1C9-C8A3AC37562D}"/>
                </a:ext>
              </a:extLst>
            </p:cNvPr>
            <p:cNvCxnSpPr>
              <a:stCxn id="503" idx="0"/>
              <a:endCxn id="518" idx="4"/>
            </p:cNvCxnSpPr>
            <p:nvPr/>
          </p:nvCxnSpPr>
          <p:spPr>
            <a:xfrm flipV="1">
              <a:off x="3690016" y="1857375"/>
              <a:ext cx="0" cy="554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6" name="Straight Connector 495">
              <a:extLst>
                <a:ext uri="{FF2B5EF4-FFF2-40B4-BE49-F238E27FC236}">
                  <a16:creationId xmlns:a16="http://schemas.microsoft.com/office/drawing/2014/main" id="{96B76582-BC69-4A66-A30F-7BDC9A15B512}"/>
                </a:ext>
              </a:extLst>
            </p:cNvPr>
            <p:cNvCxnSpPr>
              <a:stCxn id="504" idx="0"/>
              <a:endCxn id="519" idx="4"/>
            </p:cNvCxnSpPr>
            <p:nvPr/>
          </p:nvCxnSpPr>
          <p:spPr>
            <a:xfrm flipV="1">
              <a:off x="3984520" y="1857375"/>
              <a:ext cx="0" cy="554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7" name="Straight Connector 496">
              <a:extLst>
                <a:ext uri="{FF2B5EF4-FFF2-40B4-BE49-F238E27FC236}">
                  <a16:creationId xmlns:a16="http://schemas.microsoft.com/office/drawing/2014/main" id="{12E71C7F-82DF-4AF5-AA44-062A5865053C}"/>
                </a:ext>
              </a:extLst>
            </p:cNvPr>
            <p:cNvCxnSpPr>
              <a:stCxn id="505" idx="0"/>
              <a:endCxn id="520" idx="4"/>
            </p:cNvCxnSpPr>
            <p:nvPr/>
          </p:nvCxnSpPr>
          <p:spPr>
            <a:xfrm flipV="1">
              <a:off x="4273876" y="1857375"/>
              <a:ext cx="0" cy="554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8" name="Straight Connector 497">
              <a:extLst>
                <a:ext uri="{FF2B5EF4-FFF2-40B4-BE49-F238E27FC236}">
                  <a16:creationId xmlns:a16="http://schemas.microsoft.com/office/drawing/2014/main" id="{82685C02-1889-456F-A3D6-8EEB9AC78F4C}"/>
                </a:ext>
              </a:extLst>
            </p:cNvPr>
            <p:cNvCxnSpPr>
              <a:stCxn id="506" idx="0"/>
              <a:endCxn id="521" idx="4"/>
            </p:cNvCxnSpPr>
            <p:nvPr/>
          </p:nvCxnSpPr>
          <p:spPr>
            <a:xfrm flipV="1">
              <a:off x="4561549" y="1857375"/>
              <a:ext cx="0" cy="554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9" name="Straight Connector 498">
              <a:extLst>
                <a:ext uri="{FF2B5EF4-FFF2-40B4-BE49-F238E27FC236}">
                  <a16:creationId xmlns:a16="http://schemas.microsoft.com/office/drawing/2014/main" id="{87753006-8227-4206-A891-478C27B211D8}"/>
                </a:ext>
              </a:extLst>
            </p:cNvPr>
            <p:cNvCxnSpPr>
              <a:stCxn id="507" idx="0"/>
              <a:endCxn id="522" idx="4"/>
            </p:cNvCxnSpPr>
            <p:nvPr/>
          </p:nvCxnSpPr>
          <p:spPr>
            <a:xfrm flipV="1">
              <a:off x="4850884" y="1857375"/>
              <a:ext cx="0" cy="554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0" name="Straight Connector 499">
              <a:extLst>
                <a:ext uri="{FF2B5EF4-FFF2-40B4-BE49-F238E27FC236}">
                  <a16:creationId xmlns:a16="http://schemas.microsoft.com/office/drawing/2014/main" id="{475382F2-5C54-4105-AA06-655928911A8B}"/>
                </a:ext>
              </a:extLst>
            </p:cNvPr>
            <p:cNvCxnSpPr>
              <a:stCxn id="508" idx="0"/>
              <a:endCxn id="523" idx="4"/>
            </p:cNvCxnSpPr>
            <p:nvPr/>
          </p:nvCxnSpPr>
          <p:spPr>
            <a:xfrm flipV="1">
              <a:off x="5140240" y="1857375"/>
              <a:ext cx="0" cy="554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76" name="Flowchart: Connector 475">
            <a:extLst>
              <a:ext uri="{FF2B5EF4-FFF2-40B4-BE49-F238E27FC236}">
                <a16:creationId xmlns:a16="http://schemas.microsoft.com/office/drawing/2014/main" id="{21C2BB0F-7A3C-4EB9-B4EF-67A2667B644C}"/>
              </a:ext>
            </a:extLst>
          </p:cNvPr>
          <p:cNvSpPr/>
          <p:nvPr/>
        </p:nvSpPr>
        <p:spPr>
          <a:xfrm>
            <a:off x="9881076" y="2416784"/>
            <a:ext cx="171450" cy="171450"/>
          </a:xfrm>
          <a:prstGeom prst="flowChartConnector">
            <a:avLst/>
          </a:prstGeom>
          <a:solidFill>
            <a:srgbClr val="FFFF0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77" name="Flowchart: Connector 476">
            <a:extLst>
              <a:ext uri="{FF2B5EF4-FFF2-40B4-BE49-F238E27FC236}">
                <a16:creationId xmlns:a16="http://schemas.microsoft.com/office/drawing/2014/main" id="{868EF080-20FE-4AF0-A527-EF34382E764E}"/>
              </a:ext>
            </a:extLst>
          </p:cNvPr>
          <p:cNvSpPr/>
          <p:nvPr/>
        </p:nvSpPr>
        <p:spPr>
          <a:xfrm>
            <a:off x="10096831" y="2416784"/>
            <a:ext cx="171450" cy="171450"/>
          </a:xfrm>
          <a:prstGeom prst="flowChartConnector">
            <a:avLst/>
          </a:prstGeom>
          <a:solidFill>
            <a:srgbClr val="FFFF0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78" name="Flowchart: Connector 477">
            <a:extLst>
              <a:ext uri="{FF2B5EF4-FFF2-40B4-BE49-F238E27FC236}">
                <a16:creationId xmlns:a16="http://schemas.microsoft.com/office/drawing/2014/main" id="{E69F5A26-7C29-4606-9C5D-F949343D1364}"/>
              </a:ext>
            </a:extLst>
          </p:cNvPr>
          <p:cNvSpPr/>
          <p:nvPr/>
        </p:nvSpPr>
        <p:spPr>
          <a:xfrm>
            <a:off x="10312585" y="2416784"/>
            <a:ext cx="171450" cy="171450"/>
          </a:xfrm>
          <a:prstGeom prst="flowChartConnector">
            <a:avLst/>
          </a:prstGeom>
          <a:solidFill>
            <a:srgbClr val="FFFF0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79" name="Flowchart: Connector 478">
            <a:extLst>
              <a:ext uri="{FF2B5EF4-FFF2-40B4-BE49-F238E27FC236}">
                <a16:creationId xmlns:a16="http://schemas.microsoft.com/office/drawing/2014/main" id="{6D19B2DE-6D55-4377-A25C-E417BEE02A11}"/>
              </a:ext>
            </a:extLst>
          </p:cNvPr>
          <p:cNvSpPr/>
          <p:nvPr/>
        </p:nvSpPr>
        <p:spPr>
          <a:xfrm>
            <a:off x="10533463" y="2416784"/>
            <a:ext cx="171450" cy="171450"/>
          </a:xfrm>
          <a:prstGeom prst="flowChartConnector">
            <a:avLst/>
          </a:prstGeom>
          <a:solidFill>
            <a:srgbClr val="FFFF0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80" name="Flowchart: Connector 479">
            <a:extLst>
              <a:ext uri="{FF2B5EF4-FFF2-40B4-BE49-F238E27FC236}">
                <a16:creationId xmlns:a16="http://schemas.microsoft.com/office/drawing/2014/main" id="{C31F9CC4-2345-430D-91E3-9B7649A0A2AF}"/>
              </a:ext>
            </a:extLst>
          </p:cNvPr>
          <p:cNvSpPr/>
          <p:nvPr/>
        </p:nvSpPr>
        <p:spPr>
          <a:xfrm>
            <a:off x="10750480" y="2416784"/>
            <a:ext cx="171450" cy="171450"/>
          </a:xfrm>
          <a:prstGeom prst="flowChartConnector">
            <a:avLst/>
          </a:prstGeom>
          <a:solidFill>
            <a:srgbClr val="FFFF0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81" name="Flowchart: Connector 480">
            <a:extLst>
              <a:ext uri="{FF2B5EF4-FFF2-40B4-BE49-F238E27FC236}">
                <a16:creationId xmlns:a16="http://schemas.microsoft.com/office/drawing/2014/main" id="{41B7A981-9FAC-45A8-8F5B-84F4E5588564}"/>
              </a:ext>
            </a:extLst>
          </p:cNvPr>
          <p:cNvSpPr/>
          <p:nvPr/>
        </p:nvSpPr>
        <p:spPr>
          <a:xfrm>
            <a:off x="10966235" y="2416784"/>
            <a:ext cx="171450" cy="171450"/>
          </a:xfrm>
          <a:prstGeom prst="flowChartConnector">
            <a:avLst/>
          </a:prstGeom>
          <a:solidFill>
            <a:srgbClr val="FFFF0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82" name="Flowchart: Connector 481">
            <a:extLst>
              <a:ext uri="{FF2B5EF4-FFF2-40B4-BE49-F238E27FC236}">
                <a16:creationId xmlns:a16="http://schemas.microsoft.com/office/drawing/2014/main" id="{36F26CCF-224A-4D37-B8CC-D961B45D1E65}"/>
              </a:ext>
            </a:extLst>
          </p:cNvPr>
          <p:cNvSpPr/>
          <p:nvPr/>
        </p:nvSpPr>
        <p:spPr>
          <a:xfrm>
            <a:off x="11183236" y="2416784"/>
            <a:ext cx="171450" cy="171450"/>
          </a:xfrm>
          <a:prstGeom prst="flowChartConnector">
            <a:avLst/>
          </a:prstGeom>
          <a:solidFill>
            <a:srgbClr val="FFFF00"/>
          </a:solid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83" name="Flowchart: Connector 482">
            <a:extLst>
              <a:ext uri="{FF2B5EF4-FFF2-40B4-BE49-F238E27FC236}">
                <a16:creationId xmlns:a16="http://schemas.microsoft.com/office/drawing/2014/main" id="{B89C849B-5AC7-4DFF-93B9-D9679F93DCF7}"/>
              </a:ext>
            </a:extLst>
          </p:cNvPr>
          <p:cNvSpPr/>
          <p:nvPr/>
        </p:nvSpPr>
        <p:spPr>
          <a:xfrm>
            <a:off x="11400253" y="2416784"/>
            <a:ext cx="171450" cy="171450"/>
          </a:xfrm>
          <a:prstGeom prst="flowChartConnector">
            <a:avLst/>
          </a:prstGeom>
          <a:solidFill>
            <a:srgbClr val="FFFF0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484" name="Straight Connector 483">
            <a:extLst>
              <a:ext uri="{FF2B5EF4-FFF2-40B4-BE49-F238E27FC236}">
                <a16:creationId xmlns:a16="http://schemas.microsoft.com/office/drawing/2014/main" id="{44A70347-75FB-47B3-961A-5AD3FD5375E0}"/>
              </a:ext>
            </a:extLst>
          </p:cNvPr>
          <p:cNvCxnSpPr>
            <a:stCxn id="477" idx="6"/>
            <a:endCxn id="478" idx="2"/>
          </p:cNvCxnSpPr>
          <p:nvPr/>
        </p:nvCxnSpPr>
        <p:spPr>
          <a:xfrm>
            <a:off x="10268281" y="2502509"/>
            <a:ext cx="4430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a:extLst>
              <a:ext uri="{FF2B5EF4-FFF2-40B4-BE49-F238E27FC236}">
                <a16:creationId xmlns:a16="http://schemas.microsoft.com/office/drawing/2014/main" id="{4BC0BC4C-7745-464A-8131-E091D41959D9}"/>
              </a:ext>
            </a:extLst>
          </p:cNvPr>
          <p:cNvCxnSpPr>
            <a:stCxn id="476" idx="6"/>
            <a:endCxn id="477" idx="2"/>
          </p:cNvCxnSpPr>
          <p:nvPr/>
        </p:nvCxnSpPr>
        <p:spPr>
          <a:xfrm>
            <a:off x="10052526" y="2502509"/>
            <a:ext cx="4430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a:extLst>
              <a:ext uri="{FF2B5EF4-FFF2-40B4-BE49-F238E27FC236}">
                <a16:creationId xmlns:a16="http://schemas.microsoft.com/office/drawing/2014/main" id="{561738BF-D02B-4E06-864F-ED2714408E18}"/>
              </a:ext>
            </a:extLst>
          </p:cNvPr>
          <p:cNvCxnSpPr>
            <a:stCxn id="478" idx="6"/>
            <a:endCxn id="479" idx="2"/>
          </p:cNvCxnSpPr>
          <p:nvPr/>
        </p:nvCxnSpPr>
        <p:spPr>
          <a:xfrm>
            <a:off x="10484035" y="2502509"/>
            <a:ext cx="4942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a:extLst>
              <a:ext uri="{FF2B5EF4-FFF2-40B4-BE49-F238E27FC236}">
                <a16:creationId xmlns:a16="http://schemas.microsoft.com/office/drawing/2014/main" id="{74BF06AC-9A3D-4A78-932F-9DC26BD42B98}"/>
              </a:ext>
            </a:extLst>
          </p:cNvPr>
          <p:cNvCxnSpPr>
            <a:stCxn id="479" idx="6"/>
            <a:endCxn id="480" idx="2"/>
          </p:cNvCxnSpPr>
          <p:nvPr/>
        </p:nvCxnSpPr>
        <p:spPr>
          <a:xfrm>
            <a:off x="10704913" y="2502509"/>
            <a:ext cx="4556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a:extLst>
              <a:ext uri="{FF2B5EF4-FFF2-40B4-BE49-F238E27FC236}">
                <a16:creationId xmlns:a16="http://schemas.microsoft.com/office/drawing/2014/main" id="{42B36BE9-C7F5-49EB-850C-D8FEF1D2A064}"/>
              </a:ext>
            </a:extLst>
          </p:cNvPr>
          <p:cNvCxnSpPr>
            <a:stCxn id="480" idx="6"/>
            <a:endCxn id="481" idx="2"/>
          </p:cNvCxnSpPr>
          <p:nvPr/>
        </p:nvCxnSpPr>
        <p:spPr>
          <a:xfrm>
            <a:off x="10921930" y="2502509"/>
            <a:ext cx="4430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a:extLst>
              <a:ext uri="{FF2B5EF4-FFF2-40B4-BE49-F238E27FC236}">
                <a16:creationId xmlns:a16="http://schemas.microsoft.com/office/drawing/2014/main" id="{23EC85A1-65E3-44B4-9B5E-8D2AA574F5A5}"/>
              </a:ext>
            </a:extLst>
          </p:cNvPr>
          <p:cNvCxnSpPr>
            <a:stCxn id="481" idx="6"/>
            <a:endCxn id="482" idx="2"/>
          </p:cNvCxnSpPr>
          <p:nvPr/>
        </p:nvCxnSpPr>
        <p:spPr>
          <a:xfrm>
            <a:off x="11137685" y="2502509"/>
            <a:ext cx="4555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a:extLst>
              <a:ext uri="{FF2B5EF4-FFF2-40B4-BE49-F238E27FC236}">
                <a16:creationId xmlns:a16="http://schemas.microsoft.com/office/drawing/2014/main" id="{3C8BC1F8-5533-4659-9A78-22CD2D8189A8}"/>
              </a:ext>
            </a:extLst>
          </p:cNvPr>
          <p:cNvCxnSpPr>
            <a:stCxn id="482" idx="6"/>
            <a:endCxn id="483" idx="2"/>
          </p:cNvCxnSpPr>
          <p:nvPr/>
        </p:nvCxnSpPr>
        <p:spPr>
          <a:xfrm>
            <a:off x="11354686" y="2502509"/>
            <a:ext cx="4556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52" name="Group 451">
            <a:extLst>
              <a:ext uri="{FF2B5EF4-FFF2-40B4-BE49-F238E27FC236}">
                <a16:creationId xmlns:a16="http://schemas.microsoft.com/office/drawing/2014/main" id="{4812A4C9-74A6-4991-A8A3-0934C5315363}"/>
              </a:ext>
            </a:extLst>
          </p:cNvPr>
          <p:cNvGrpSpPr/>
          <p:nvPr/>
        </p:nvGrpSpPr>
        <p:grpSpPr>
          <a:xfrm>
            <a:off x="9881076" y="2629825"/>
            <a:ext cx="1690627" cy="171450"/>
            <a:chOff x="3000370" y="1628775"/>
            <a:chExt cx="2254170" cy="228600"/>
          </a:xfrm>
        </p:grpSpPr>
        <p:sp>
          <p:nvSpPr>
            <p:cNvPr id="461" name="Flowchart: Connector 460">
              <a:extLst>
                <a:ext uri="{FF2B5EF4-FFF2-40B4-BE49-F238E27FC236}">
                  <a16:creationId xmlns:a16="http://schemas.microsoft.com/office/drawing/2014/main" id="{AE450B97-3BAB-4749-B0C2-FCE5D8E40738}"/>
                </a:ext>
              </a:extLst>
            </p:cNvPr>
            <p:cNvSpPr/>
            <p:nvPr/>
          </p:nvSpPr>
          <p:spPr>
            <a:xfrm>
              <a:off x="3000370"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62" name="Flowchart: Connector 461">
              <a:extLst>
                <a:ext uri="{FF2B5EF4-FFF2-40B4-BE49-F238E27FC236}">
                  <a16:creationId xmlns:a16="http://schemas.microsoft.com/office/drawing/2014/main" id="{91A816C3-BC8A-4F28-BD2E-27305D02DD99}"/>
                </a:ext>
              </a:extLst>
            </p:cNvPr>
            <p:cNvSpPr/>
            <p:nvPr/>
          </p:nvSpPr>
          <p:spPr>
            <a:xfrm>
              <a:off x="3288043"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63" name="Flowchart: Connector 462">
              <a:extLst>
                <a:ext uri="{FF2B5EF4-FFF2-40B4-BE49-F238E27FC236}">
                  <a16:creationId xmlns:a16="http://schemas.microsoft.com/office/drawing/2014/main" id="{823CB284-3670-404C-B349-323A3FB33178}"/>
                </a:ext>
              </a:extLst>
            </p:cNvPr>
            <p:cNvSpPr/>
            <p:nvPr/>
          </p:nvSpPr>
          <p:spPr>
            <a:xfrm>
              <a:off x="3575716"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64" name="Flowchart: Connector 463">
              <a:extLst>
                <a:ext uri="{FF2B5EF4-FFF2-40B4-BE49-F238E27FC236}">
                  <a16:creationId xmlns:a16="http://schemas.microsoft.com/office/drawing/2014/main" id="{CF94311E-BAA6-4DC4-9BA7-ECCEF8B0E51D}"/>
                </a:ext>
              </a:extLst>
            </p:cNvPr>
            <p:cNvSpPr/>
            <p:nvPr/>
          </p:nvSpPr>
          <p:spPr>
            <a:xfrm>
              <a:off x="3870220"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65" name="Flowchart: Connector 464">
              <a:extLst>
                <a:ext uri="{FF2B5EF4-FFF2-40B4-BE49-F238E27FC236}">
                  <a16:creationId xmlns:a16="http://schemas.microsoft.com/office/drawing/2014/main" id="{598ECB14-597A-431F-BBC0-93CA00F6D58E}"/>
                </a:ext>
              </a:extLst>
            </p:cNvPr>
            <p:cNvSpPr/>
            <p:nvPr/>
          </p:nvSpPr>
          <p:spPr>
            <a:xfrm>
              <a:off x="4159576"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66" name="Flowchart: Connector 465">
              <a:extLst>
                <a:ext uri="{FF2B5EF4-FFF2-40B4-BE49-F238E27FC236}">
                  <a16:creationId xmlns:a16="http://schemas.microsoft.com/office/drawing/2014/main" id="{A1890581-7A96-4B97-A7CE-031056F488F8}"/>
                </a:ext>
              </a:extLst>
            </p:cNvPr>
            <p:cNvSpPr/>
            <p:nvPr/>
          </p:nvSpPr>
          <p:spPr>
            <a:xfrm>
              <a:off x="4447249"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67" name="Flowchart: Connector 466">
              <a:extLst>
                <a:ext uri="{FF2B5EF4-FFF2-40B4-BE49-F238E27FC236}">
                  <a16:creationId xmlns:a16="http://schemas.microsoft.com/office/drawing/2014/main" id="{DCB3BFA0-3454-43C3-BF46-D8CFEAA26F33}"/>
                </a:ext>
              </a:extLst>
            </p:cNvPr>
            <p:cNvSpPr/>
            <p:nvPr/>
          </p:nvSpPr>
          <p:spPr>
            <a:xfrm>
              <a:off x="4736584"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68" name="Flowchart: Connector 467">
              <a:extLst>
                <a:ext uri="{FF2B5EF4-FFF2-40B4-BE49-F238E27FC236}">
                  <a16:creationId xmlns:a16="http://schemas.microsoft.com/office/drawing/2014/main" id="{72799F3B-A6F3-4775-A076-6C8FDC2953E1}"/>
                </a:ext>
              </a:extLst>
            </p:cNvPr>
            <p:cNvSpPr/>
            <p:nvPr/>
          </p:nvSpPr>
          <p:spPr>
            <a:xfrm>
              <a:off x="5025940"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469" name="Straight Connector 468">
              <a:extLst>
                <a:ext uri="{FF2B5EF4-FFF2-40B4-BE49-F238E27FC236}">
                  <a16:creationId xmlns:a16="http://schemas.microsoft.com/office/drawing/2014/main" id="{3934C4DF-6E53-4B33-9A55-8AD2E462E131}"/>
                </a:ext>
              </a:extLst>
            </p:cNvPr>
            <p:cNvCxnSpPr>
              <a:stCxn id="462" idx="6"/>
              <a:endCxn id="463" idx="2"/>
            </p:cNvCxnSpPr>
            <p:nvPr/>
          </p:nvCxnSpPr>
          <p:spPr>
            <a:xfrm>
              <a:off x="3516643" y="1743075"/>
              <a:ext cx="590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0" name="Straight Connector 469">
              <a:extLst>
                <a:ext uri="{FF2B5EF4-FFF2-40B4-BE49-F238E27FC236}">
                  <a16:creationId xmlns:a16="http://schemas.microsoft.com/office/drawing/2014/main" id="{9CC5EB49-7BDF-48A9-9889-6F0002069F9C}"/>
                </a:ext>
              </a:extLst>
            </p:cNvPr>
            <p:cNvCxnSpPr>
              <a:stCxn id="461" idx="6"/>
              <a:endCxn id="462" idx="2"/>
            </p:cNvCxnSpPr>
            <p:nvPr/>
          </p:nvCxnSpPr>
          <p:spPr>
            <a:xfrm>
              <a:off x="3228970" y="1743075"/>
              <a:ext cx="590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1" name="Straight Connector 470">
              <a:extLst>
                <a:ext uri="{FF2B5EF4-FFF2-40B4-BE49-F238E27FC236}">
                  <a16:creationId xmlns:a16="http://schemas.microsoft.com/office/drawing/2014/main" id="{6D5EC7B4-88F5-444B-8FA8-F11AD75852EC}"/>
                </a:ext>
              </a:extLst>
            </p:cNvPr>
            <p:cNvCxnSpPr>
              <a:stCxn id="463" idx="6"/>
              <a:endCxn id="464" idx="2"/>
            </p:cNvCxnSpPr>
            <p:nvPr/>
          </p:nvCxnSpPr>
          <p:spPr>
            <a:xfrm>
              <a:off x="3804316" y="1743075"/>
              <a:ext cx="6590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2" name="Straight Connector 471">
              <a:extLst>
                <a:ext uri="{FF2B5EF4-FFF2-40B4-BE49-F238E27FC236}">
                  <a16:creationId xmlns:a16="http://schemas.microsoft.com/office/drawing/2014/main" id="{220411F4-E9BD-4294-9CA2-46FF883FAB08}"/>
                </a:ext>
              </a:extLst>
            </p:cNvPr>
            <p:cNvCxnSpPr>
              <a:stCxn id="464" idx="6"/>
              <a:endCxn id="465" idx="2"/>
            </p:cNvCxnSpPr>
            <p:nvPr/>
          </p:nvCxnSpPr>
          <p:spPr>
            <a:xfrm>
              <a:off x="4098820" y="1743075"/>
              <a:ext cx="6075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3" name="Straight Connector 472">
              <a:extLst>
                <a:ext uri="{FF2B5EF4-FFF2-40B4-BE49-F238E27FC236}">
                  <a16:creationId xmlns:a16="http://schemas.microsoft.com/office/drawing/2014/main" id="{3A3433D3-5A8D-419E-BB87-16B0EF91F002}"/>
                </a:ext>
              </a:extLst>
            </p:cNvPr>
            <p:cNvCxnSpPr>
              <a:stCxn id="465" idx="6"/>
              <a:endCxn id="466" idx="2"/>
            </p:cNvCxnSpPr>
            <p:nvPr/>
          </p:nvCxnSpPr>
          <p:spPr>
            <a:xfrm>
              <a:off x="4388176" y="1743075"/>
              <a:ext cx="590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4" name="Straight Connector 473">
              <a:extLst>
                <a:ext uri="{FF2B5EF4-FFF2-40B4-BE49-F238E27FC236}">
                  <a16:creationId xmlns:a16="http://schemas.microsoft.com/office/drawing/2014/main" id="{0F60F574-89E7-469E-A6A1-FD1B4821407C}"/>
                </a:ext>
              </a:extLst>
            </p:cNvPr>
            <p:cNvCxnSpPr>
              <a:stCxn id="466" idx="6"/>
              <a:endCxn id="467" idx="2"/>
            </p:cNvCxnSpPr>
            <p:nvPr/>
          </p:nvCxnSpPr>
          <p:spPr>
            <a:xfrm>
              <a:off x="4675849" y="1743075"/>
              <a:ext cx="6073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5" name="Straight Connector 474">
              <a:extLst>
                <a:ext uri="{FF2B5EF4-FFF2-40B4-BE49-F238E27FC236}">
                  <a16:creationId xmlns:a16="http://schemas.microsoft.com/office/drawing/2014/main" id="{6FFB4661-FDA7-4924-8B77-D083DB01ABF4}"/>
                </a:ext>
              </a:extLst>
            </p:cNvPr>
            <p:cNvCxnSpPr>
              <a:stCxn id="467" idx="6"/>
              <a:endCxn id="468" idx="2"/>
            </p:cNvCxnSpPr>
            <p:nvPr/>
          </p:nvCxnSpPr>
          <p:spPr>
            <a:xfrm>
              <a:off x="4965184" y="1743075"/>
              <a:ext cx="6075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453" name="Straight Connector 452">
            <a:extLst>
              <a:ext uri="{FF2B5EF4-FFF2-40B4-BE49-F238E27FC236}">
                <a16:creationId xmlns:a16="http://schemas.microsoft.com/office/drawing/2014/main" id="{40C8A099-7A04-4177-B4A1-4D4493028348}"/>
              </a:ext>
            </a:extLst>
          </p:cNvPr>
          <p:cNvCxnSpPr>
            <a:stCxn id="461" idx="0"/>
            <a:endCxn id="476" idx="4"/>
          </p:cNvCxnSpPr>
          <p:nvPr/>
        </p:nvCxnSpPr>
        <p:spPr>
          <a:xfrm flipV="1">
            <a:off x="9966801" y="2588234"/>
            <a:ext cx="0" cy="415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a:extLst>
              <a:ext uri="{FF2B5EF4-FFF2-40B4-BE49-F238E27FC236}">
                <a16:creationId xmlns:a16="http://schemas.microsoft.com/office/drawing/2014/main" id="{52F1C6C8-C1F5-40E3-8007-DEEAC5CCECD8}"/>
              </a:ext>
            </a:extLst>
          </p:cNvPr>
          <p:cNvCxnSpPr>
            <a:stCxn id="462" idx="0"/>
            <a:endCxn id="477" idx="4"/>
          </p:cNvCxnSpPr>
          <p:nvPr/>
        </p:nvCxnSpPr>
        <p:spPr>
          <a:xfrm flipV="1">
            <a:off x="10182556" y="2588234"/>
            <a:ext cx="0" cy="415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a:extLst>
              <a:ext uri="{FF2B5EF4-FFF2-40B4-BE49-F238E27FC236}">
                <a16:creationId xmlns:a16="http://schemas.microsoft.com/office/drawing/2014/main" id="{1B0C9EF0-5B03-48D4-BFEF-58A40691BE6C}"/>
              </a:ext>
            </a:extLst>
          </p:cNvPr>
          <p:cNvCxnSpPr>
            <a:stCxn id="463" idx="0"/>
            <a:endCxn id="478" idx="4"/>
          </p:cNvCxnSpPr>
          <p:nvPr/>
        </p:nvCxnSpPr>
        <p:spPr>
          <a:xfrm flipV="1">
            <a:off x="10398310" y="2588234"/>
            <a:ext cx="0" cy="415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a:extLst>
              <a:ext uri="{FF2B5EF4-FFF2-40B4-BE49-F238E27FC236}">
                <a16:creationId xmlns:a16="http://schemas.microsoft.com/office/drawing/2014/main" id="{E4B089D5-5CF8-4FCE-A658-69DA6019CED9}"/>
              </a:ext>
            </a:extLst>
          </p:cNvPr>
          <p:cNvCxnSpPr>
            <a:stCxn id="464" idx="0"/>
            <a:endCxn id="479" idx="4"/>
          </p:cNvCxnSpPr>
          <p:nvPr/>
        </p:nvCxnSpPr>
        <p:spPr>
          <a:xfrm flipV="1">
            <a:off x="10619188" y="2588234"/>
            <a:ext cx="0" cy="415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a:extLst>
              <a:ext uri="{FF2B5EF4-FFF2-40B4-BE49-F238E27FC236}">
                <a16:creationId xmlns:a16="http://schemas.microsoft.com/office/drawing/2014/main" id="{5FD8E63A-A97C-4AF7-B18A-66A32E55DEAE}"/>
              </a:ext>
            </a:extLst>
          </p:cNvPr>
          <p:cNvCxnSpPr>
            <a:stCxn id="465" idx="0"/>
            <a:endCxn id="480" idx="4"/>
          </p:cNvCxnSpPr>
          <p:nvPr/>
        </p:nvCxnSpPr>
        <p:spPr>
          <a:xfrm flipV="1">
            <a:off x="10836205" y="2588234"/>
            <a:ext cx="0" cy="415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a:extLst>
              <a:ext uri="{FF2B5EF4-FFF2-40B4-BE49-F238E27FC236}">
                <a16:creationId xmlns:a16="http://schemas.microsoft.com/office/drawing/2014/main" id="{7D0DA25B-6E50-4AB7-BE06-AB6DEFB0790D}"/>
              </a:ext>
            </a:extLst>
          </p:cNvPr>
          <p:cNvCxnSpPr>
            <a:stCxn id="466" idx="0"/>
            <a:endCxn id="481" idx="4"/>
          </p:cNvCxnSpPr>
          <p:nvPr/>
        </p:nvCxnSpPr>
        <p:spPr>
          <a:xfrm flipV="1">
            <a:off x="11051960" y="2588234"/>
            <a:ext cx="0" cy="415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a:extLst>
              <a:ext uri="{FF2B5EF4-FFF2-40B4-BE49-F238E27FC236}">
                <a16:creationId xmlns:a16="http://schemas.microsoft.com/office/drawing/2014/main" id="{BABEFC49-E42D-40A4-85FE-E5111F5F61FE}"/>
              </a:ext>
            </a:extLst>
          </p:cNvPr>
          <p:cNvCxnSpPr>
            <a:stCxn id="467" idx="0"/>
            <a:endCxn id="482" idx="4"/>
          </p:cNvCxnSpPr>
          <p:nvPr/>
        </p:nvCxnSpPr>
        <p:spPr>
          <a:xfrm flipV="1">
            <a:off x="11268961" y="2588234"/>
            <a:ext cx="0" cy="415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a:extLst>
              <a:ext uri="{FF2B5EF4-FFF2-40B4-BE49-F238E27FC236}">
                <a16:creationId xmlns:a16="http://schemas.microsoft.com/office/drawing/2014/main" id="{E5B98AE2-F846-4BCD-8EB8-0156D0C8DB1F}"/>
              </a:ext>
            </a:extLst>
          </p:cNvPr>
          <p:cNvCxnSpPr>
            <a:stCxn id="468" idx="0"/>
            <a:endCxn id="483" idx="4"/>
          </p:cNvCxnSpPr>
          <p:nvPr/>
        </p:nvCxnSpPr>
        <p:spPr>
          <a:xfrm flipV="1">
            <a:off x="11485978" y="2588234"/>
            <a:ext cx="0" cy="415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a:extLst>
              <a:ext uri="{FF2B5EF4-FFF2-40B4-BE49-F238E27FC236}">
                <a16:creationId xmlns:a16="http://schemas.microsoft.com/office/drawing/2014/main" id="{8F137121-F7A8-4199-B369-44A960B4CFFB}"/>
              </a:ext>
            </a:extLst>
          </p:cNvPr>
          <p:cNvCxnSpPr>
            <a:cxnSpLocks/>
            <a:stCxn id="476" idx="0"/>
            <a:endCxn id="501" idx="4"/>
          </p:cNvCxnSpPr>
          <p:nvPr/>
        </p:nvCxnSpPr>
        <p:spPr>
          <a:xfrm flipV="1">
            <a:off x="9966801" y="2375195"/>
            <a:ext cx="0" cy="415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a:extLst>
              <a:ext uri="{FF2B5EF4-FFF2-40B4-BE49-F238E27FC236}">
                <a16:creationId xmlns:a16="http://schemas.microsoft.com/office/drawing/2014/main" id="{6C8F5EB0-3B1C-4C00-96A7-91D5A85B209A}"/>
              </a:ext>
            </a:extLst>
          </p:cNvPr>
          <p:cNvCxnSpPr>
            <a:cxnSpLocks/>
            <a:stCxn id="477" idx="0"/>
            <a:endCxn id="502" idx="4"/>
          </p:cNvCxnSpPr>
          <p:nvPr/>
        </p:nvCxnSpPr>
        <p:spPr>
          <a:xfrm flipV="1">
            <a:off x="10182556" y="2375195"/>
            <a:ext cx="0" cy="415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a:extLst>
              <a:ext uri="{FF2B5EF4-FFF2-40B4-BE49-F238E27FC236}">
                <a16:creationId xmlns:a16="http://schemas.microsoft.com/office/drawing/2014/main" id="{6823AD5C-3EDB-4444-9B6F-BD6D76AE39CA}"/>
              </a:ext>
            </a:extLst>
          </p:cNvPr>
          <p:cNvCxnSpPr>
            <a:cxnSpLocks/>
            <a:stCxn id="479" idx="0"/>
            <a:endCxn id="504" idx="4"/>
          </p:cNvCxnSpPr>
          <p:nvPr/>
        </p:nvCxnSpPr>
        <p:spPr>
          <a:xfrm flipV="1">
            <a:off x="10619188" y="2375195"/>
            <a:ext cx="0" cy="415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6" name="Straight Connector 445">
            <a:extLst>
              <a:ext uri="{FF2B5EF4-FFF2-40B4-BE49-F238E27FC236}">
                <a16:creationId xmlns:a16="http://schemas.microsoft.com/office/drawing/2014/main" id="{12F19EFB-75B4-4673-B3DF-CAB0CE5A6086}"/>
              </a:ext>
            </a:extLst>
          </p:cNvPr>
          <p:cNvCxnSpPr>
            <a:cxnSpLocks/>
            <a:stCxn id="478" idx="0"/>
            <a:endCxn id="503" idx="4"/>
          </p:cNvCxnSpPr>
          <p:nvPr/>
        </p:nvCxnSpPr>
        <p:spPr>
          <a:xfrm flipV="1">
            <a:off x="10398310" y="2375195"/>
            <a:ext cx="0" cy="415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a:extLst>
              <a:ext uri="{FF2B5EF4-FFF2-40B4-BE49-F238E27FC236}">
                <a16:creationId xmlns:a16="http://schemas.microsoft.com/office/drawing/2014/main" id="{499CF99B-A7D3-4ACF-9E4F-2B222BC8C3A2}"/>
              </a:ext>
            </a:extLst>
          </p:cNvPr>
          <p:cNvCxnSpPr>
            <a:stCxn id="480" idx="0"/>
            <a:endCxn id="505" idx="4"/>
          </p:cNvCxnSpPr>
          <p:nvPr/>
        </p:nvCxnSpPr>
        <p:spPr>
          <a:xfrm flipV="1">
            <a:off x="10836205" y="2375195"/>
            <a:ext cx="0" cy="415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a:extLst>
              <a:ext uri="{FF2B5EF4-FFF2-40B4-BE49-F238E27FC236}">
                <a16:creationId xmlns:a16="http://schemas.microsoft.com/office/drawing/2014/main" id="{5FC357DD-E5D6-4913-97DD-B38B464C72A6}"/>
              </a:ext>
            </a:extLst>
          </p:cNvPr>
          <p:cNvCxnSpPr>
            <a:cxnSpLocks/>
            <a:stCxn id="481" idx="0"/>
            <a:endCxn id="506" idx="4"/>
          </p:cNvCxnSpPr>
          <p:nvPr/>
        </p:nvCxnSpPr>
        <p:spPr>
          <a:xfrm flipV="1">
            <a:off x="11051960" y="2375195"/>
            <a:ext cx="0" cy="415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a:extLst>
              <a:ext uri="{FF2B5EF4-FFF2-40B4-BE49-F238E27FC236}">
                <a16:creationId xmlns:a16="http://schemas.microsoft.com/office/drawing/2014/main" id="{8FBF02B2-0FFA-4C59-BB02-A61D8DD82383}"/>
              </a:ext>
            </a:extLst>
          </p:cNvPr>
          <p:cNvCxnSpPr>
            <a:cxnSpLocks/>
            <a:stCxn id="482" idx="0"/>
            <a:endCxn id="507" idx="4"/>
          </p:cNvCxnSpPr>
          <p:nvPr/>
        </p:nvCxnSpPr>
        <p:spPr>
          <a:xfrm flipV="1">
            <a:off x="11268961" y="2375195"/>
            <a:ext cx="0" cy="415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a:extLst>
              <a:ext uri="{FF2B5EF4-FFF2-40B4-BE49-F238E27FC236}">
                <a16:creationId xmlns:a16="http://schemas.microsoft.com/office/drawing/2014/main" id="{9C89EFD7-D5E8-4613-8824-F0CC6B491DDB}"/>
              </a:ext>
            </a:extLst>
          </p:cNvPr>
          <p:cNvCxnSpPr>
            <a:cxnSpLocks/>
            <a:stCxn id="483" idx="0"/>
            <a:endCxn id="508" idx="4"/>
          </p:cNvCxnSpPr>
          <p:nvPr/>
        </p:nvCxnSpPr>
        <p:spPr>
          <a:xfrm flipV="1">
            <a:off x="11485978" y="2375195"/>
            <a:ext cx="0" cy="415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a:extLst>
              <a:ext uri="{FF2B5EF4-FFF2-40B4-BE49-F238E27FC236}">
                <a16:creationId xmlns:a16="http://schemas.microsoft.com/office/drawing/2014/main" id="{9374AC6F-64E9-4C1E-96C3-93ACFB379DA6}"/>
              </a:ext>
            </a:extLst>
          </p:cNvPr>
          <p:cNvCxnSpPr>
            <a:stCxn id="516" idx="0"/>
            <a:endCxn id="551" idx="4"/>
          </p:cNvCxnSpPr>
          <p:nvPr/>
        </p:nvCxnSpPr>
        <p:spPr>
          <a:xfrm flipV="1">
            <a:off x="9966801" y="1953571"/>
            <a:ext cx="0" cy="371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a:extLst>
              <a:ext uri="{FF2B5EF4-FFF2-40B4-BE49-F238E27FC236}">
                <a16:creationId xmlns:a16="http://schemas.microsoft.com/office/drawing/2014/main" id="{7120C2D0-F914-44DE-9138-C4A738E3A427}"/>
              </a:ext>
            </a:extLst>
          </p:cNvPr>
          <p:cNvCxnSpPr>
            <a:stCxn id="517" idx="0"/>
            <a:endCxn id="552" idx="4"/>
          </p:cNvCxnSpPr>
          <p:nvPr/>
        </p:nvCxnSpPr>
        <p:spPr>
          <a:xfrm flipV="1">
            <a:off x="10182556" y="1953571"/>
            <a:ext cx="0" cy="371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a:extLst>
              <a:ext uri="{FF2B5EF4-FFF2-40B4-BE49-F238E27FC236}">
                <a16:creationId xmlns:a16="http://schemas.microsoft.com/office/drawing/2014/main" id="{3FEEE831-978A-4125-BC86-21FABFB3ED92}"/>
              </a:ext>
            </a:extLst>
          </p:cNvPr>
          <p:cNvCxnSpPr>
            <a:stCxn id="518" idx="0"/>
            <a:endCxn id="553" idx="4"/>
          </p:cNvCxnSpPr>
          <p:nvPr/>
        </p:nvCxnSpPr>
        <p:spPr>
          <a:xfrm flipV="1">
            <a:off x="10398310" y="1953571"/>
            <a:ext cx="0" cy="371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a:extLst>
              <a:ext uri="{FF2B5EF4-FFF2-40B4-BE49-F238E27FC236}">
                <a16:creationId xmlns:a16="http://schemas.microsoft.com/office/drawing/2014/main" id="{9B1468A2-5536-46A0-8A8E-B1A48B56B92B}"/>
              </a:ext>
            </a:extLst>
          </p:cNvPr>
          <p:cNvCxnSpPr>
            <a:stCxn id="519" idx="0"/>
            <a:endCxn id="554" idx="4"/>
          </p:cNvCxnSpPr>
          <p:nvPr/>
        </p:nvCxnSpPr>
        <p:spPr>
          <a:xfrm flipV="1">
            <a:off x="10619188" y="1953571"/>
            <a:ext cx="0" cy="371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a:extLst>
              <a:ext uri="{FF2B5EF4-FFF2-40B4-BE49-F238E27FC236}">
                <a16:creationId xmlns:a16="http://schemas.microsoft.com/office/drawing/2014/main" id="{42C8C417-6B97-456F-A53B-B838EDBADB25}"/>
              </a:ext>
            </a:extLst>
          </p:cNvPr>
          <p:cNvCxnSpPr>
            <a:stCxn id="520" idx="0"/>
            <a:endCxn id="555" idx="4"/>
          </p:cNvCxnSpPr>
          <p:nvPr/>
        </p:nvCxnSpPr>
        <p:spPr>
          <a:xfrm flipV="1">
            <a:off x="10836205" y="1953571"/>
            <a:ext cx="0" cy="371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a:extLst>
              <a:ext uri="{FF2B5EF4-FFF2-40B4-BE49-F238E27FC236}">
                <a16:creationId xmlns:a16="http://schemas.microsoft.com/office/drawing/2014/main" id="{EDAE43DD-F68E-4661-A810-A7DE716355A3}"/>
              </a:ext>
            </a:extLst>
          </p:cNvPr>
          <p:cNvCxnSpPr>
            <a:stCxn id="521" idx="0"/>
            <a:endCxn id="556" idx="4"/>
          </p:cNvCxnSpPr>
          <p:nvPr/>
        </p:nvCxnSpPr>
        <p:spPr>
          <a:xfrm flipV="1">
            <a:off x="11051960" y="1953571"/>
            <a:ext cx="0" cy="371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a:extLst>
              <a:ext uri="{FF2B5EF4-FFF2-40B4-BE49-F238E27FC236}">
                <a16:creationId xmlns:a16="http://schemas.microsoft.com/office/drawing/2014/main" id="{849307D0-87C1-4E69-A3BA-5D68A4122B42}"/>
              </a:ext>
            </a:extLst>
          </p:cNvPr>
          <p:cNvCxnSpPr>
            <a:stCxn id="522" idx="0"/>
            <a:endCxn id="557" idx="4"/>
          </p:cNvCxnSpPr>
          <p:nvPr/>
        </p:nvCxnSpPr>
        <p:spPr>
          <a:xfrm flipV="1">
            <a:off x="11268961" y="1953571"/>
            <a:ext cx="0" cy="371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0" name="Straight Connector 439">
            <a:extLst>
              <a:ext uri="{FF2B5EF4-FFF2-40B4-BE49-F238E27FC236}">
                <a16:creationId xmlns:a16="http://schemas.microsoft.com/office/drawing/2014/main" id="{79FB3DAD-E9EB-4516-A2D6-BCCD1A96C3D2}"/>
              </a:ext>
            </a:extLst>
          </p:cNvPr>
          <p:cNvCxnSpPr>
            <a:stCxn id="523" idx="0"/>
            <a:endCxn id="558" idx="4"/>
          </p:cNvCxnSpPr>
          <p:nvPr/>
        </p:nvCxnSpPr>
        <p:spPr>
          <a:xfrm flipV="1">
            <a:off x="11485978" y="1953571"/>
            <a:ext cx="0" cy="371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91" name="Group 390">
            <a:extLst>
              <a:ext uri="{FF2B5EF4-FFF2-40B4-BE49-F238E27FC236}">
                <a16:creationId xmlns:a16="http://schemas.microsoft.com/office/drawing/2014/main" id="{E635E660-DD57-48DA-A13C-1256A3FBC40A}"/>
              </a:ext>
            </a:extLst>
          </p:cNvPr>
          <p:cNvGrpSpPr/>
          <p:nvPr/>
        </p:nvGrpSpPr>
        <p:grpSpPr>
          <a:xfrm>
            <a:off x="9881076" y="2842865"/>
            <a:ext cx="1690627" cy="171450"/>
            <a:chOff x="3000370" y="1628775"/>
            <a:chExt cx="2254170" cy="228600"/>
          </a:xfrm>
        </p:grpSpPr>
        <p:sp>
          <p:nvSpPr>
            <p:cNvPr id="416" name="Flowchart: Connector 415">
              <a:extLst>
                <a:ext uri="{FF2B5EF4-FFF2-40B4-BE49-F238E27FC236}">
                  <a16:creationId xmlns:a16="http://schemas.microsoft.com/office/drawing/2014/main" id="{ACC03B2E-44CE-46E6-92EC-D13243B5E52F}"/>
                </a:ext>
              </a:extLst>
            </p:cNvPr>
            <p:cNvSpPr/>
            <p:nvPr/>
          </p:nvSpPr>
          <p:spPr>
            <a:xfrm>
              <a:off x="3000370"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17" name="Flowchart: Connector 416">
              <a:extLst>
                <a:ext uri="{FF2B5EF4-FFF2-40B4-BE49-F238E27FC236}">
                  <a16:creationId xmlns:a16="http://schemas.microsoft.com/office/drawing/2014/main" id="{D91BFA7D-BC67-4CE8-A49D-51A7DB492723}"/>
                </a:ext>
              </a:extLst>
            </p:cNvPr>
            <p:cNvSpPr/>
            <p:nvPr/>
          </p:nvSpPr>
          <p:spPr>
            <a:xfrm>
              <a:off x="3288043"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18" name="Flowchart: Connector 417">
              <a:extLst>
                <a:ext uri="{FF2B5EF4-FFF2-40B4-BE49-F238E27FC236}">
                  <a16:creationId xmlns:a16="http://schemas.microsoft.com/office/drawing/2014/main" id="{E95F5AEF-3E5B-4D6A-AF43-8F2CD1900645}"/>
                </a:ext>
              </a:extLst>
            </p:cNvPr>
            <p:cNvSpPr/>
            <p:nvPr/>
          </p:nvSpPr>
          <p:spPr>
            <a:xfrm>
              <a:off x="3575716"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19" name="Flowchart: Connector 418">
              <a:extLst>
                <a:ext uri="{FF2B5EF4-FFF2-40B4-BE49-F238E27FC236}">
                  <a16:creationId xmlns:a16="http://schemas.microsoft.com/office/drawing/2014/main" id="{09ED6620-54E9-4EAE-902D-DD96D2C25CDF}"/>
                </a:ext>
              </a:extLst>
            </p:cNvPr>
            <p:cNvSpPr/>
            <p:nvPr/>
          </p:nvSpPr>
          <p:spPr>
            <a:xfrm>
              <a:off x="3870220"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20" name="Flowchart: Connector 419">
              <a:extLst>
                <a:ext uri="{FF2B5EF4-FFF2-40B4-BE49-F238E27FC236}">
                  <a16:creationId xmlns:a16="http://schemas.microsoft.com/office/drawing/2014/main" id="{90EC9C4C-F730-4189-BE05-AA94B3A088A6}"/>
                </a:ext>
              </a:extLst>
            </p:cNvPr>
            <p:cNvSpPr/>
            <p:nvPr/>
          </p:nvSpPr>
          <p:spPr>
            <a:xfrm>
              <a:off x="4159576"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21" name="Flowchart: Connector 420">
              <a:extLst>
                <a:ext uri="{FF2B5EF4-FFF2-40B4-BE49-F238E27FC236}">
                  <a16:creationId xmlns:a16="http://schemas.microsoft.com/office/drawing/2014/main" id="{CA85216D-C891-4529-891B-7B5BEF3A5224}"/>
                </a:ext>
              </a:extLst>
            </p:cNvPr>
            <p:cNvSpPr/>
            <p:nvPr/>
          </p:nvSpPr>
          <p:spPr>
            <a:xfrm>
              <a:off x="4447249"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22" name="Flowchart: Connector 421">
              <a:extLst>
                <a:ext uri="{FF2B5EF4-FFF2-40B4-BE49-F238E27FC236}">
                  <a16:creationId xmlns:a16="http://schemas.microsoft.com/office/drawing/2014/main" id="{A1D75B93-4F24-4E7A-BF4D-F989E8040205}"/>
                </a:ext>
              </a:extLst>
            </p:cNvPr>
            <p:cNvSpPr/>
            <p:nvPr/>
          </p:nvSpPr>
          <p:spPr>
            <a:xfrm>
              <a:off x="4736584"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23" name="Flowchart: Connector 422">
              <a:extLst>
                <a:ext uri="{FF2B5EF4-FFF2-40B4-BE49-F238E27FC236}">
                  <a16:creationId xmlns:a16="http://schemas.microsoft.com/office/drawing/2014/main" id="{5FE24C30-F83E-4669-8DF6-2542261A89A5}"/>
                </a:ext>
              </a:extLst>
            </p:cNvPr>
            <p:cNvSpPr/>
            <p:nvPr/>
          </p:nvSpPr>
          <p:spPr>
            <a:xfrm>
              <a:off x="5025940"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424" name="Straight Connector 423">
              <a:extLst>
                <a:ext uri="{FF2B5EF4-FFF2-40B4-BE49-F238E27FC236}">
                  <a16:creationId xmlns:a16="http://schemas.microsoft.com/office/drawing/2014/main" id="{2200CF4A-17CA-4EEC-9A84-350A95029835}"/>
                </a:ext>
              </a:extLst>
            </p:cNvPr>
            <p:cNvCxnSpPr>
              <a:stCxn id="417" idx="6"/>
              <a:endCxn id="418" idx="2"/>
            </p:cNvCxnSpPr>
            <p:nvPr/>
          </p:nvCxnSpPr>
          <p:spPr>
            <a:xfrm>
              <a:off x="3516643" y="1743075"/>
              <a:ext cx="590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a:extLst>
                <a:ext uri="{FF2B5EF4-FFF2-40B4-BE49-F238E27FC236}">
                  <a16:creationId xmlns:a16="http://schemas.microsoft.com/office/drawing/2014/main" id="{1EA65041-56B7-498F-91A6-93D4E43922A0}"/>
                </a:ext>
              </a:extLst>
            </p:cNvPr>
            <p:cNvCxnSpPr>
              <a:stCxn id="416" idx="6"/>
              <a:endCxn id="417" idx="2"/>
            </p:cNvCxnSpPr>
            <p:nvPr/>
          </p:nvCxnSpPr>
          <p:spPr>
            <a:xfrm>
              <a:off x="3228970" y="1743075"/>
              <a:ext cx="590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a:extLst>
                <a:ext uri="{FF2B5EF4-FFF2-40B4-BE49-F238E27FC236}">
                  <a16:creationId xmlns:a16="http://schemas.microsoft.com/office/drawing/2014/main" id="{071ED85F-73F3-4F85-9549-F07391D106B5}"/>
                </a:ext>
              </a:extLst>
            </p:cNvPr>
            <p:cNvCxnSpPr>
              <a:stCxn id="418" idx="6"/>
              <a:endCxn id="419" idx="2"/>
            </p:cNvCxnSpPr>
            <p:nvPr/>
          </p:nvCxnSpPr>
          <p:spPr>
            <a:xfrm>
              <a:off x="3804316" y="1743075"/>
              <a:ext cx="6590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a:extLst>
                <a:ext uri="{FF2B5EF4-FFF2-40B4-BE49-F238E27FC236}">
                  <a16:creationId xmlns:a16="http://schemas.microsoft.com/office/drawing/2014/main" id="{1F673CB2-82E5-4369-A084-DBC16E68B93C}"/>
                </a:ext>
              </a:extLst>
            </p:cNvPr>
            <p:cNvCxnSpPr>
              <a:stCxn id="419" idx="6"/>
              <a:endCxn id="420" idx="2"/>
            </p:cNvCxnSpPr>
            <p:nvPr/>
          </p:nvCxnSpPr>
          <p:spPr>
            <a:xfrm>
              <a:off x="4098820" y="1743075"/>
              <a:ext cx="6075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a:extLst>
                <a:ext uri="{FF2B5EF4-FFF2-40B4-BE49-F238E27FC236}">
                  <a16:creationId xmlns:a16="http://schemas.microsoft.com/office/drawing/2014/main" id="{EB1728BF-D67D-4276-B2A6-D60F47E4FD48}"/>
                </a:ext>
              </a:extLst>
            </p:cNvPr>
            <p:cNvCxnSpPr>
              <a:stCxn id="420" idx="6"/>
              <a:endCxn id="421" idx="2"/>
            </p:cNvCxnSpPr>
            <p:nvPr/>
          </p:nvCxnSpPr>
          <p:spPr>
            <a:xfrm>
              <a:off x="4388176" y="1743075"/>
              <a:ext cx="590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a:extLst>
                <a:ext uri="{FF2B5EF4-FFF2-40B4-BE49-F238E27FC236}">
                  <a16:creationId xmlns:a16="http://schemas.microsoft.com/office/drawing/2014/main" id="{772D713C-9DD2-4549-8163-314F68A0FDFD}"/>
                </a:ext>
              </a:extLst>
            </p:cNvPr>
            <p:cNvCxnSpPr>
              <a:stCxn id="421" idx="6"/>
              <a:endCxn id="422" idx="2"/>
            </p:cNvCxnSpPr>
            <p:nvPr/>
          </p:nvCxnSpPr>
          <p:spPr>
            <a:xfrm>
              <a:off x="4675849" y="1743075"/>
              <a:ext cx="6073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a:extLst>
                <a:ext uri="{FF2B5EF4-FFF2-40B4-BE49-F238E27FC236}">
                  <a16:creationId xmlns:a16="http://schemas.microsoft.com/office/drawing/2014/main" id="{9151FC1F-C5B5-4D28-9CC0-DBC8AB613CED}"/>
                </a:ext>
              </a:extLst>
            </p:cNvPr>
            <p:cNvCxnSpPr>
              <a:stCxn id="422" idx="6"/>
              <a:endCxn id="423" idx="2"/>
            </p:cNvCxnSpPr>
            <p:nvPr/>
          </p:nvCxnSpPr>
          <p:spPr>
            <a:xfrm>
              <a:off x="4965184" y="1743075"/>
              <a:ext cx="6075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01" name="Flowchart: Connector 400">
            <a:extLst>
              <a:ext uri="{FF2B5EF4-FFF2-40B4-BE49-F238E27FC236}">
                <a16:creationId xmlns:a16="http://schemas.microsoft.com/office/drawing/2014/main" id="{86965510-7CAD-4408-9193-80889999D8A6}"/>
              </a:ext>
            </a:extLst>
          </p:cNvPr>
          <p:cNvSpPr/>
          <p:nvPr/>
        </p:nvSpPr>
        <p:spPr>
          <a:xfrm>
            <a:off x="9881076" y="3055906"/>
            <a:ext cx="171450" cy="171450"/>
          </a:xfrm>
          <a:prstGeom prst="flowChartConnector">
            <a:avLst/>
          </a:prstGeom>
          <a:solidFill>
            <a:srgbClr val="FFC00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02" name="Flowchart: Connector 401">
            <a:extLst>
              <a:ext uri="{FF2B5EF4-FFF2-40B4-BE49-F238E27FC236}">
                <a16:creationId xmlns:a16="http://schemas.microsoft.com/office/drawing/2014/main" id="{1088C95D-15BA-4B15-9BD1-F0178DB266AC}"/>
              </a:ext>
            </a:extLst>
          </p:cNvPr>
          <p:cNvSpPr/>
          <p:nvPr/>
        </p:nvSpPr>
        <p:spPr>
          <a:xfrm>
            <a:off x="10096831" y="3055906"/>
            <a:ext cx="171450" cy="171450"/>
          </a:xfrm>
          <a:prstGeom prst="flowChartConnector">
            <a:avLst/>
          </a:prstGeom>
          <a:solidFill>
            <a:srgbClr val="FFC00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03" name="Flowchart: Connector 402">
            <a:extLst>
              <a:ext uri="{FF2B5EF4-FFF2-40B4-BE49-F238E27FC236}">
                <a16:creationId xmlns:a16="http://schemas.microsoft.com/office/drawing/2014/main" id="{00490766-CA18-40C9-B907-240A02CADC52}"/>
              </a:ext>
            </a:extLst>
          </p:cNvPr>
          <p:cNvSpPr/>
          <p:nvPr/>
        </p:nvSpPr>
        <p:spPr>
          <a:xfrm>
            <a:off x="10312585" y="3055906"/>
            <a:ext cx="171450" cy="171450"/>
          </a:xfrm>
          <a:prstGeom prst="flowChartConnector">
            <a:avLst/>
          </a:prstGeom>
          <a:solidFill>
            <a:srgbClr val="FFC00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04" name="Flowchart: Connector 403">
            <a:extLst>
              <a:ext uri="{FF2B5EF4-FFF2-40B4-BE49-F238E27FC236}">
                <a16:creationId xmlns:a16="http://schemas.microsoft.com/office/drawing/2014/main" id="{379AF759-073C-4990-982B-CE9657237E3F}"/>
              </a:ext>
            </a:extLst>
          </p:cNvPr>
          <p:cNvSpPr/>
          <p:nvPr/>
        </p:nvSpPr>
        <p:spPr>
          <a:xfrm>
            <a:off x="10533463" y="3055906"/>
            <a:ext cx="171450" cy="171450"/>
          </a:xfrm>
          <a:prstGeom prst="flowChartConnector">
            <a:avLst/>
          </a:prstGeom>
          <a:solidFill>
            <a:srgbClr val="FFC00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05" name="Flowchart: Connector 404">
            <a:extLst>
              <a:ext uri="{FF2B5EF4-FFF2-40B4-BE49-F238E27FC236}">
                <a16:creationId xmlns:a16="http://schemas.microsoft.com/office/drawing/2014/main" id="{4437F488-7D12-4DF4-98B5-E9CF9337AF6A}"/>
              </a:ext>
            </a:extLst>
          </p:cNvPr>
          <p:cNvSpPr/>
          <p:nvPr/>
        </p:nvSpPr>
        <p:spPr>
          <a:xfrm>
            <a:off x="10750480" y="3055906"/>
            <a:ext cx="171450" cy="171450"/>
          </a:xfrm>
          <a:prstGeom prst="flowChartConnector">
            <a:avLst/>
          </a:prstGeom>
          <a:solidFill>
            <a:srgbClr val="FFC00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06" name="Flowchart: Connector 405">
            <a:extLst>
              <a:ext uri="{FF2B5EF4-FFF2-40B4-BE49-F238E27FC236}">
                <a16:creationId xmlns:a16="http://schemas.microsoft.com/office/drawing/2014/main" id="{EC3FBFD5-A368-4A2D-86D0-25FE02BA5DF1}"/>
              </a:ext>
            </a:extLst>
          </p:cNvPr>
          <p:cNvSpPr/>
          <p:nvPr/>
        </p:nvSpPr>
        <p:spPr>
          <a:xfrm>
            <a:off x="10966235" y="3055906"/>
            <a:ext cx="171450" cy="171450"/>
          </a:xfrm>
          <a:prstGeom prst="flowChartConnector">
            <a:avLst/>
          </a:prstGeom>
          <a:solidFill>
            <a:srgbClr val="FFC00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07" name="Flowchart: Connector 406">
            <a:extLst>
              <a:ext uri="{FF2B5EF4-FFF2-40B4-BE49-F238E27FC236}">
                <a16:creationId xmlns:a16="http://schemas.microsoft.com/office/drawing/2014/main" id="{CD20F8E8-9F28-4CDC-BFEE-064722D122DA}"/>
              </a:ext>
            </a:extLst>
          </p:cNvPr>
          <p:cNvSpPr/>
          <p:nvPr/>
        </p:nvSpPr>
        <p:spPr>
          <a:xfrm>
            <a:off x="11183236" y="3055906"/>
            <a:ext cx="171450" cy="171450"/>
          </a:xfrm>
          <a:prstGeom prst="flowChartConnector">
            <a:avLst/>
          </a:prstGeom>
          <a:solidFill>
            <a:srgbClr val="FFC000"/>
          </a:solid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08" name="Flowchart: Connector 407">
            <a:extLst>
              <a:ext uri="{FF2B5EF4-FFF2-40B4-BE49-F238E27FC236}">
                <a16:creationId xmlns:a16="http://schemas.microsoft.com/office/drawing/2014/main" id="{4A12910C-20BB-4A2E-9FD3-9C059ED40ED8}"/>
              </a:ext>
            </a:extLst>
          </p:cNvPr>
          <p:cNvSpPr/>
          <p:nvPr/>
        </p:nvSpPr>
        <p:spPr>
          <a:xfrm>
            <a:off x="11400253" y="3055906"/>
            <a:ext cx="171450" cy="171450"/>
          </a:xfrm>
          <a:prstGeom prst="flowChartConnector">
            <a:avLst/>
          </a:prstGeom>
          <a:solidFill>
            <a:srgbClr val="FFC00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409" name="Straight Connector 408">
            <a:extLst>
              <a:ext uri="{FF2B5EF4-FFF2-40B4-BE49-F238E27FC236}">
                <a16:creationId xmlns:a16="http://schemas.microsoft.com/office/drawing/2014/main" id="{F3211068-4FE9-423B-83C1-340E3D394DD6}"/>
              </a:ext>
            </a:extLst>
          </p:cNvPr>
          <p:cNvCxnSpPr>
            <a:stCxn id="402" idx="6"/>
            <a:endCxn id="403" idx="2"/>
          </p:cNvCxnSpPr>
          <p:nvPr/>
        </p:nvCxnSpPr>
        <p:spPr>
          <a:xfrm>
            <a:off x="10268281" y="3141631"/>
            <a:ext cx="4430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a16="http://schemas.microsoft.com/office/drawing/2014/main" id="{1D64DDE4-5C05-4CC9-93C8-A5B13EEDA768}"/>
              </a:ext>
            </a:extLst>
          </p:cNvPr>
          <p:cNvCxnSpPr>
            <a:stCxn id="401" idx="6"/>
            <a:endCxn id="402" idx="2"/>
          </p:cNvCxnSpPr>
          <p:nvPr/>
        </p:nvCxnSpPr>
        <p:spPr>
          <a:xfrm>
            <a:off x="10052526" y="3141631"/>
            <a:ext cx="4430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50E0979E-C0AA-4415-AEBE-AF29D6225313}"/>
              </a:ext>
            </a:extLst>
          </p:cNvPr>
          <p:cNvCxnSpPr>
            <a:stCxn id="403" idx="6"/>
            <a:endCxn id="404" idx="2"/>
          </p:cNvCxnSpPr>
          <p:nvPr/>
        </p:nvCxnSpPr>
        <p:spPr>
          <a:xfrm>
            <a:off x="10484035" y="3141631"/>
            <a:ext cx="4942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a:extLst>
              <a:ext uri="{FF2B5EF4-FFF2-40B4-BE49-F238E27FC236}">
                <a16:creationId xmlns:a16="http://schemas.microsoft.com/office/drawing/2014/main" id="{1523502B-B476-4F91-AA4C-A097409D43CF}"/>
              </a:ext>
            </a:extLst>
          </p:cNvPr>
          <p:cNvCxnSpPr>
            <a:stCxn id="404" idx="6"/>
            <a:endCxn id="405" idx="2"/>
          </p:cNvCxnSpPr>
          <p:nvPr/>
        </p:nvCxnSpPr>
        <p:spPr>
          <a:xfrm>
            <a:off x="10704913" y="3141631"/>
            <a:ext cx="4556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5534A71A-ACDC-4F7B-996B-D54F0E046A66}"/>
              </a:ext>
            </a:extLst>
          </p:cNvPr>
          <p:cNvCxnSpPr>
            <a:stCxn id="405" idx="6"/>
            <a:endCxn id="406" idx="2"/>
          </p:cNvCxnSpPr>
          <p:nvPr/>
        </p:nvCxnSpPr>
        <p:spPr>
          <a:xfrm>
            <a:off x="10921930" y="3141631"/>
            <a:ext cx="4430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4C5C7C81-3D1A-4354-B9A7-584E161F5349}"/>
              </a:ext>
            </a:extLst>
          </p:cNvPr>
          <p:cNvCxnSpPr>
            <a:stCxn id="406" idx="6"/>
            <a:endCxn id="407" idx="2"/>
          </p:cNvCxnSpPr>
          <p:nvPr/>
        </p:nvCxnSpPr>
        <p:spPr>
          <a:xfrm>
            <a:off x="11137685" y="3141631"/>
            <a:ext cx="4555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a16="http://schemas.microsoft.com/office/drawing/2014/main" id="{76CB10CB-BCC2-4524-88AD-014EE9265C3D}"/>
              </a:ext>
            </a:extLst>
          </p:cNvPr>
          <p:cNvCxnSpPr>
            <a:stCxn id="407" idx="6"/>
            <a:endCxn id="408" idx="2"/>
          </p:cNvCxnSpPr>
          <p:nvPr/>
        </p:nvCxnSpPr>
        <p:spPr>
          <a:xfrm>
            <a:off x="11354686" y="3141631"/>
            <a:ext cx="4556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C7610837-E5DE-4765-BA47-83897DD8AA6A}"/>
              </a:ext>
            </a:extLst>
          </p:cNvPr>
          <p:cNvCxnSpPr>
            <a:stCxn id="401" idx="0"/>
            <a:endCxn id="416" idx="4"/>
          </p:cNvCxnSpPr>
          <p:nvPr/>
        </p:nvCxnSpPr>
        <p:spPr>
          <a:xfrm flipV="1">
            <a:off x="9966801" y="3014315"/>
            <a:ext cx="0" cy="415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3716A5B8-BBB5-4660-B09D-BBBB2877DED3}"/>
              </a:ext>
            </a:extLst>
          </p:cNvPr>
          <p:cNvCxnSpPr>
            <a:stCxn id="402" idx="0"/>
            <a:endCxn id="417" idx="4"/>
          </p:cNvCxnSpPr>
          <p:nvPr/>
        </p:nvCxnSpPr>
        <p:spPr>
          <a:xfrm flipV="1">
            <a:off x="10182556" y="3014315"/>
            <a:ext cx="0" cy="415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id="{402D1ADE-27C8-4CB1-927D-975BA15EF0A4}"/>
              </a:ext>
            </a:extLst>
          </p:cNvPr>
          <p:cNvCxnSpPr>
            <a:stCxn id="403" idx="0"/>
            <a:endCxn id="418" idx="4"/>
          </p:cNvCxnSpPr>
          <p:nvPr/>
        </p:nvCxnSpPr>
        <p:spPr>
          <a:xfrm flipV="1">
            <a:off x="10398310" y="3014315"/>
            <a:ext cx="0" cy="415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57EF36BF-E267-4088-8E10-E0D84897797B}"/>
              </a:ext>
            </a:extLst>
          </p:cNvPr>
          <p:cNvCxnSpPr>
            <a:stCxn id="404" idx="0"/>
            <a:endCxn id="419" idx="4"/>
          </p:cNvCxnSpPr>
          <p:nvPr/>
        </p:nvCxnSpPr>
        <p:spPr>
          <a:xfrm flipV="1">
            <a:off x="10619188" y="3014315"/>
            <a:ext cx="0" cy="415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FB363BEE-8F06-4699-B223-2EE5E60F4920}"/>
              </a:ext>
            </a:extLst>
          </p:cNvPr>
          <p:cNvCxnSpPr>
            <a:stCxn id="405" idx="0"/>
            <a:endCxn id="420" idx="4"/>
          </p:cNvCxnSpPr>
          <p:nvPr/>
        </p:nvCxnSpPr>
        <p:spPr>
          <a:xfrm flipV="1">
            <a:off x="10836205" y="3014315"/>
            <a:ext cx="0" cy="415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5524BE68-6667-4AA1-8263-F7D801BD752B}"/>
              </a:ext>
            </a:extLst>
          </p:cNvPr>
          <p:cNvCxnSpPr>
            <a:stCxn id="406" idx="0"/>
            <a:endCxn id="421" idx="4"/>
          </p:cNvCxnSpPr>
          <p:nvPr/>
        </p:nvCxnSpPr>
        <p:spPr>
          <a:xfrm flipV="1">
            <a:off x="11051960" y="3014315"/>
            <a:ext cx="0" cy="415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612C571A-EB76-4D2C-8C84-84529EFBD355}"/>
              </a:ext>
            </a:extLst>
          </p:cNvPr>
          <p:cNvCxnSpPr>
            <a:stCxn id="407" idx="0"/>
            <a:endCxn id="422" idx="4"/>
          </p:cNvCxnSpPr>
          <p:nvPr/>
        </p:nvCxnSpPr>
        <p:spPr>
          <a:xfrm flipV="1">
            <a:off x="11268961" y="3014315"/>
            <a:ext cx="0" cy="415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4A2125BC-3F50-46A9-8602-E4810CA1669B}"/>
              </a:ext>
            </a:extLst>
          </p:cNvPr>
          <p:cNvCxnSpPr>
            <a:stCxn id="408" idx="0"/>
            <a:endCxn id="423" idx="4"/>
          </p:cNvCxnSpPr>
          <p:nvPr/>
        </p:nvCxnSpPr>
        <p:spPr>
          <a:xfrm flipV="1">
            <a:off x="11485978" y="3014315"/>
            <a:ext cx="0" cy="415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76" name="Flowchart: Connector 375">
            <a:extLst>
              <a:ext uri="{FF2B5EF4-FFF2-40B4-BE49-F238E27FC236}">
                <a16:creationId xmlns:a16="http://schemas.microsoft.com/office/drawing/2014/main" id="{051C0556-0202-462A-8912-1DBF10C47AE6}"/>
              </a:ext>
            </a:extLst>
          </p:cNvPr>
          <p:cNvSpPr/>
          <p:nvPr/>
        </p:nvSpPr>
        <p:spPr>
          <a:xfrm>
            <a:off x="9881076" y="3268945"/>
            <a:ext cx="171450" cy="17145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77" name="Flowchart: Connector 376">
            <a:extLst>
              <a:ext uri="{FF2B5EF4-FFF2-40B4-BE49-F238E27FC236}">
                <a16:creationId xmlns:a16="http://schemas.microsoft.com/office/drawing/2014/main" id="{58258DD1-3341-45C5-820B-8A269AA5117E}"/>
              </a:ext>
            </a:extLst>
          </p:cNvPr>
          <p:cNvSpPr/>
          <p:nvPr/>
        </p:nvSpPr>
        <p:spPr>
          <a:xfrm>
            <a:off x="10096831" y="3268945"/>
            <a:ext cx="171450" cy="17145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78" name="Flowchart: Connector 377">
            <a:extLst>
              <a:ext uri="{FF2B5EF4-FFF2-40B4-BE49-F238E27FC236}">
                <a16:creationId xmlns:a16="http://schemas.microsoft.com/office/drawing/2014/main" id="{A80D6F17-E245-456B-8AD2-D7932311B7E9}"/>
              </a:ext>
            </a:extLst>
          </p:cNvPr>
          <p:cNvSpPr/>
          <p:nvPr/>
        </p:nvSpPr>
        <p:spPr>
          <a:xfrm>
            <a:off x="10312585" y="3268945"/>
            <a:ext cx="171450" cy="17145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79" name="Flowchart: Connector 378">
            <a:extLst>
              <a:ext uri="{FF2B5EF4-FFF2-40B4-BE49-F238E27FC236}">
                <a16:creationId xmlns:a16="http://schemas.microsoft.com/office/drawing/2014/main" id="{2BE97397-97E6-46EB-9E60-0E4A4BE518A8}"/>
              </a:ext>
            </a:extLst>
          </p:cNvPr>
          <p:cNvSpPr/>
          <p:nvPr/>
        </p:nvSpPr>
        <p:spPr>
          <a:xfrm>
            <a:off x="10533463" y="3268945"/>
            <a:ext cx="171450" cy="17145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80" name="Flowchart: Connector 379">
            <a:extLst>
              <a:ext uri="{FF2B5EF4-FFF2-40B4-BE49-F238E27FC236}">
                <a16:creationId xmlns:a16="http://schemas.microsoft.com/office/drawing/2014/main" id="{D7B91218-2424-44E0-8E8B-881786AA4DDE}"/>
              </a:ext>
            </a:extLst>
          </p:cNvPr>
          <p:cNvSpPr/>
          <p:nvPr/>
        </p:nvSpPr>
        <p:spPr>
          <a:xfrm>
            <a:off x="10750480" y="3268945"/>
            <a:ext cx="171450" cy="17145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81" name="Flowchart: Connector 380">
            <a:extLst>
              <a:ext uri="{FF2B5EF4-FFF2-40B4-BE49-F238E27FC236}">
                <a16:creationId xmlns:a16="http://schemas.microsoft.com/office/drawing/2014/main" id="{210349EA-4EF3-41E2-B090-873E695A674E}"/>
              </a:ext>
            </a:extLst>
          </p:cNvPr>
          <p:cNvSpPr/>
          <p:nvPr/>
        </p:nvSpPr>
        <p:spPr>
          <a:xfrm>
            <a:off x="10966235" y="3268945"/>
            <a:ext cx="171450" cy="17145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82" name="Flowchart: Connector 381">
            <a:extLst>
              <a:ext uri="{FF2B5EF4-FFF2-40B4-BE49-F238E27FC236}">
                <a16:creationId xmlns:a16="http://schemas.microsoft.com/office/drawing/2014/main" id="{42635F85-68F3-4782-AC8B-122878547044}"/>
              </a:ext>
            </a:extLst>
          </p:cNvPr>
          <p:cNvSpPr/>
          <p:nvPr/>
        </p:nvSpPr>
        <p:spPr>
          <a:xfrm>
            <a:off x="11183236" y="3268945"/>
            <a:ext cx="171450" cy="171450"/>
          </a:xfrm>
          <a:prstGeom prst="flowChartConnector">
            <a:avLst/>
          </a:prstGeom>
          <a:solidFill>
            <a:schemeClr val="accent3">
              <a:lumMod val="20000"/>
              <a:lumOff val="80000"/>
            </a:schemeClr>
          </a:solid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83" name="Flowchart: Connector 382">
            <a:extLst>
              <a:ext uri="{FF2B5EF4-FFF2-40B4-BE49-F238E27FC236}">
                <a16:creationId xmlns:a16="http://schemas.microsoft.com/office/drawing/2014/main" id="{CE163B9D-6DC2-40EF-B4D1-5FD2F921EE21}"/>
              </a:ext>
            </a:extLst>
          </p:cNvPr>
          <p:cNvSpPr/>
          <p:nvPr/>
        </p:nvSpPr>
        <p:spPr>
          <a:xfrm>
            <a:off x="11400253" y="3268945"/>
            <a:ext cx="171450" cy="17145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384" name="Straight Connector 383">
            <a:extLst>
              <a:ext uri="{FF2B5EF4-FFF2-40B4-BE49-F238E27FC236}">
                <a16:creationId xmlns:a16="http://schemas.microsoft.com/office/drawing/2014/main" id="{EF839B48-6FF3-4D17-960A-F09A91DE5EF1}"/>
              </a:ext>
            </a:extLst>
          </p:cNvPr>
          <p:cNvCxnSpPr>
            <a:stCxn id="377" idx="6"/>
            <a:endCxn id="378" idx="2"/>
          </p:cNvCxnSpPr>
          <p:nvPr/>
        </p:nvCxnSpPr>
        <p:spPr>
          <a:xfrm>
            <a:off x="10268281" y="3354670"/>
            <a:ext cx="4430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986069CA-486F-4EF8-A783-39B852C9A74C}"/>
              </a:ext>
            </a:extLst>
          </p:cNvPr>
          <p:cNvCxnSpPr>
            <a:stCxn id="376" idx="6"/>
            <a:endCxn id="377" idx="2"/>
          </p:cNvCxnSpPr>
          <p:nvPr/>
        </p:nvCxnSpPr>
        <p:spPr>
          <a:xfrm>
            <a:off x="10052526" y="3354670"/>
            <a:ext cx="4430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471FA1B8-D98D-44EF-840D-8ADD1A68B0FA}"/>
              </a:ext>
            </a:extLst>
          </p:cNvPr>
          <p:cNvCxnSpPr>
            <a:stCxn id="378" idx="6"/>
            <a:endCxn id="379" idx="2"/>
          </p:cNvCxnSpPr>
          <p:nvPr/>
        </p:nvCxnSpPr>
        <p:spPr>
          <a:xfrm>
            <a:off x="10484035" y="3354670"/>
            <a:ext cx="4942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F76AB793-8EB8-47CA-B7AA-49EDCBACE4A2}"/>
              </a:ext>
            </a:extLst>
          </p:cNvPr>
          <p:cNvCxnSpPr>
            <a:stCxn id="379" idx="6"/>
            <a:endCxn id="380" idx="2"/>
          </p:cNvCxnSpPr>
          <p:nvPr/>
        </p:nvCxnSpPr>
        <p:spPr>
          <a:xfrm>
            <a:off x="10704913" y="3354670"/>
            <a:ext cx="4556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8CE89A0E-22AD-4E41-B56C-3190F57623F7}"/>
              </a:ext>
            </a:extLst>
          </p:cNvPr>
          <p:cNvCxnSpPr>
            <a:stCxn id="380" idx="6"/>
            <a:endCxn id="381" idx="2"/>
          </p:cNvCxnSpPr>
          <p:nvPr/>
        </p:nvCxnSpPr>
        <p:spPr>
          <a:xfrm>
            <a:off x="10921930" y="3354670"/>
            <a:ext cx="4430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2F96D57C-C79E-4820-BC47-6EA1EE4E5C07}"/>
              </a:ext>
            </a:extLst>
          </p:cNvPr>
          <p:cNvCxnSpPr>
            <a:stCxn id="381" idx="6"/>
            <a:endCxn id="382" idx="2"/>
          </p:cNvCxnSpPr>
          <p:nvPr/>
        </p:nvCxnSpPr>
        <p:spPr>
          <a:xfrm>
            <a:off x="11137685" y="3354670"/>
            <a:ext cx="4555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8FB18834-F70B-4A6A-A23D-43DBBE0CE60E}"/>
              </a:ext>
            </a:extLst>
          </p:cNvPr>
          <p:cNvCxnSpPr>
            <a:stCxn id="382" idx="6"/>
            <a:endCxn id="383" idx="2"/>
          </p:cNvCxnSpPr>
          <p:nvPr/>
        </p:nvCxnSpPr>
        <p:spPr>
          <a:xfrm>
            <a:off x="11354686" y="3354670"/>
            <a:ext cx="4556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1" name="Flowchart: Connector 360">
            <a:extLst>
              <a:ext uri="{FF2B5EF4-FFF2-40B4-BE49-F238E27FC236}">
                <a16:creationId xmlns:a16="http://schemas.microsoft.com/office/drawing/2014/main" id="{EB118887-59FE-4C4B-9D16-C0129212B5A0}"/>
              </a:ext>
            </a:extLst>
          </p:cNvPr>
          <p:cNvSpPr/>
          <p:nvPr/>
        </p:nvSpPr>
        <p:spPr>
          <a:xfrm>
            <a:off x="9881076" y="3481986"/>
            <a:ext cx="171450" cy="17145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62" name="Flowchart: Connector 361">
            <a:extLst>
              <a:ext uri="{FF2B5EF4-FFF2-40B4-BE49-F238E27FC236}">
                <a16:creationId xmlns:a16="http://schemas.microsoft.com/office/drawing/2014/main" id="{8638546E-311C-4CCC-86A7-FA197E5C0041}"/>
              </a:ext>
            </a:extLst>
          </p:cNvPr>
          <p:cNvSpPr/>
          <p:nvPr/>
        </p:nvSpPr>
        <p:spPr>
          <a:xfrm>
            <a:off x="10096831" y="3481986"/>
            <a:ext cx="171450" cy="17145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63" name="Flowchart: Connector 362">
            <a:extLst>
              <a:ext uri="{FF2B5EF4-FFF2-40B4-BE49-F238E27FC236}">
                <a16:creationId xmlns:a16="http://schemas.microsoft.com/office/drawing/2014/main" id="{D456889E-F498-4E17-B8C5-4233402A2E32}"/>
              </a:ext>
            </a:extLst>
          </p:cNvPr>
          <p:cNvSpPr/>
          <p:nvPr/>
        </p:nvSpPr>
        <p:spPr>
          <a:xfrm>
            <a:off x="10312585" y="3481986"/>
            <a:ext cx="171450" cy="17145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64" name="Flowchart: Connector 363">
            <a:extLst>
              <a:ext uri="{FF2B5EF4-FFF2-40B4-BE49-F238E27FC236}">
                <a16:creationId xmlns:a16="http://schemas.microsoft.com/office/drawing/2014/main" id="{E86860F2-D1CB-4413-9D1C-80DF50452C29}"/>
              </a:ext>
            </a:extLst>
          </p:cNvPr>
          <p:cNvSpPr/>
          <p:nvPr/>
        </p:nvSpPr>
        <p:spPr>
          <a:xfrm>
            <a:off x="10533463" y="3481986"/>
            <a:ext cx="171450" cy="17145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65" name="Flowchart: Connector 364">
            <a:extLst>
              <a:ext uri="{FF2B5EF4-FFF2-40B4-BE49-F238E27FC236}">
                <a16:creationId xmlns:a16="http://schemas.microsoft.com/office/drawing/2014/main" id="{5B676086-6653-4B85-A116-E473D955F24C}"/>
              </a:ext>
            </a:extLst>
          </p:cNvPr>
          <p:cNvSpPr/>
          <p:nvPr/>
        </p:nvSpPr>
        <p:spPr>
          <a:xfrm>
            <a:off x="10750480" y="3481986"/>
            <a:ext cx="171450" cy="17145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66" name="Flowchart: Connector 365">
            <a:extLst>
              <a:ext uri="{FF2B5EF4-FFF2-40B4-BE49-F238E27FC236}">
                <a16:creationId xmlns:a16="http://schemas.microsoft.com/office/drawing/2014/main" id="{32BFFB64-B055-4E41-82F8-337A0CC03404}"/>
              </a:ext>
            </a:extLst>
          </p:cNvPr>
          <p:cNvSpPr/>
          <p:nvPr/>
        </p:nvSpPr>
        <p:spPr>
          <a:xfrm>
            <a:off x="10966235" y="3481986"/>
            <a:ext cx="171450" cy="171450"/>
          </a:xfrm>
          <a:prstGeom prst="flowChartConnector">
            <a:avLst/>
          </a:prstGeom>
          <a:solidFill>
            <a:schemeClr val="accent3">
              <a:lumMod val="20000"/>
              <a:lumOff val="80000"/>
            </a:schemeClr>
          </a:solid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67" name="Flowchart: Connector 366">
            <a:extLst>
              <a:ext uri="{FF2B5EF4-FFF2-40B4-BE49-F238E27FC236}">
                <a16:creationId xmlns:a16="http://schemas.microsoft.com/office/drawing/2014/main" id="{A2A1BD8D-7B2B-4CF3-BBB2-9B527826C852}"/>
              </a:ext>
            </a:extLst>
          </p:cNvPr>
          <p:cNvSpPr/>
          <p:nvPr/>
        </p:nvSpPr>
        <p:spPr>
          <a:xfrm>
            <a:off x="11183236" y="3481986"/>
            <a:ext cx="171450" cy="171450"/>
          </a:xfrm>
          <a:prstGeom prst="flowChartConnector">
            <a:avLst/>
          </a:prstGeom>
          <a:solidFill>
            <a:schemeClr val="accent3">
              <a:lumMod val="60000"/>
              <a:lumOff val="40000"/>
            </a:schemeClr>
          </a:solid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68" name="Flowchart: Connector 367">
            <a:extLst>
              <a:ext uri="{FF2B5EF4-FFF2-40B4-BE49-F238E27FC236}">
                <a16:creationId xmlns:a16="http://schemas.microsoft.com/office/drawing/2014/main" id="{3AAEFB26-69B3-434E-8AFA-9EB07B871E69}"/>
              </a:ext>
            </a:extLst>
          </p:cNvPr>
          <p:cNvSpPr/>
          <p:nvPr/>
        </p:nvSpPr>
        <p:spPr>
          <a:xfrm>
            <a:off x="11400253" y="3481986"/>
            <a:ext cx="171450" cy="171450"/>
          </a:xfrm>
          <a:prstGeom prst="flowChartConnector">
            <a:avLst/>
          </a:prstGeom>
          <a:solidFill>
            <a:schemeClr val="accent3">
              <a:lumMod val="20000"/>
              <a:lumOff val="80000"/>
            </a:schemeClr>
          </a:solid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369" name="Straight Connector 368">
            <a:extLst>
              <a:ext uri="{FF2B5EF4-FFF2-40B4-BE49-F238E27FC236}">
                <a16:creationId xmlns:a16="http://schemas.microsoft.com/office/drawing/2014/main" id="{37925E42-E3DD-4014-B297-60B094504010}"/>
              </a:ext>
            </a:extLst>
          </p:cNvPr>
          <p:cNvCxnSpPr>
            <a:stCxn id="362" idx="6"/>
            <a:endCxn id="363" idx="2"/>
          </p:cNvCxnSpPr>
          <p:nvPr/>
        </p:nvCxnSpPr>
        <p:spPr>
          <a:xfrm>
            <a:off x="10268281" y="3567711"/>
            <a:ext cx="4430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1EC4E2AC-D8FC-40B7-906C-AEE5630DAA74}"/>
              </a:ext>
            </a:extLst>
          </p:cNvPr>
          <p:cNvCxnSpPr>
            <a:stCxn id="361" idx="6"/>
            <a:endCxn id="362" idx="2"/>
          </p:cNvCxnSpPr>
          <p:nvPr/>
        </p:nvCxnSpPr>
        <p:spPr>
          <a:xfrm>
            <a:off x="10052526" y="3567711"/>
            <a:ext cx="4430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167273C4-615A-4248-BDB1-5B521F91BB2A}"/>
              </a:ext>
            </a:extLst>
          </p:cNvPr>
          <p:cNvCxnSpPr>
            <a:stCxn id="363" idx="6"/>
            <a:endCxn id="364" idx="2"/>
          </p:cNvCxnSpPr>
          <p:nvPr/>
        </p:nvCxnSpPr>
        <p:spPr>
          <a:xfrm>
            <a:off x="10484035" y="3567711"/>
            <a:ext cx="4942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B3E13DBC-6CCF-4D35-94FD-3476DCBFDDE1}"/>
              </a:ext>
            </a:extLst>
          </p:cNvPr>
          <p:cNvCxnSpPr>
            <a:stCxn id="364" idx="6"/>
            <a:endCxn id="365" idx="2"/>
          </p:cNvCxnSpPr>
          <p:nvPr/>
        </p:nvCxnSpPr>
        <p:spPr>
          <a:xfrm>
            <a:off x="10704913" y="3567711"/>
            <a:ext cx="4556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F8CA14F6-DADF-428A-BE99-79363B717292}"/>
              </a:ext>
            </a:extLst>
          </p:cNvPr>
          <p:cNvCxnSpPr>
            <a:stCxn id="365" idx="6"/>
            <a:endCxn id="366" idx="2"/>
          </p:cNvCxnSpPr>
          <p:nvPr/>
        </p:nvCxnSpPr>
        <p:spPr>
          <a:xfrm>
            <a:off x="10921930" y="3567711"/>
            <a:ext cx="4430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22F58873-DEBC-4A7C-BF50-4E7A08B193DE}"/>
              </a:ext>
            </a:extLst>
          </p:cNvPr>
          <p:cNvCxnSpPr>
            <a:stCxn id="366" idx="6"/>
            <a:endCxn id="367" idx="2"/>
          </p:cNvCxnSpPr>
          <p:nvPr/>
        </p:nvCxnSpPr>
        <p:spPr>
          <a:xfrm>
            <a:off x="11137685" y="3567711"/>
            <a:ext cx="4555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F32ED6E4-9B64-4BE6-AAA7-1ED81719DD0D}"/>
              </a:ext>
            </a:extLst>
          </p:cNvPr>
          <p:cNvCxnSpPr>
            <a:stCxn id="367" idx="6"/>
            <a:endCxn id="368" idx="2"/>
          </p:cNvCxnSpPr>
          <p:nvPr/>
        </p:nvCxnSpPr>
        <p:spPr>
          <a:xfrm>
            <a:off x="11354686" y="3567711"/>
            <a:ext cx="4556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63615D09-9F6F-4E29-97F9-AB9C1C32F4F5}"/>
              </a:ext>
            </a:extLst>
          </p:cNvPr>
          <p:cNvCxnSpPr>
            <a:stCxn id="361" idx="0"/>
            <a:endCxn id="376" idx="4"/>
          </p:cNvCxnSpPr>
          <p:nvPr/>
        </p:nvCxnSpPr>
        <p:spPr>
          <a:xfrm flipV="1">
            <a:off x="9966801" y="3440395"/>
            <a:ext cx="0" cy="415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071316C8-C5BF-4AF7-BE6B-975838054399}"/>
              </a:ext>
            </a:extLst>
          </p:cNvPr>
          <p:cNvCxnSpPr>
            <a:stCxn id="362" idx="0"/>
            <a:endCxn id="377" idx="4"/>
          </p:cNvCxnSpPr>
          <p:nvPr/>
        </p:nvCxnSpPr>
        <p:spPr>
          <a:xfrm flipV="1">
            <a:off x="10182556" y="3440395"/>
            <a:ext cx="0" cy="415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53295207-1E04-44B2-B6F9-E1AF2D4234D2}"/>
              </a:ext>
            </a:extLst>
          </p:cNvPr>
          <p:cNvCxnSpPr>
            <a:stCxn id="363" idx="0"/>
            <a:endCxn id="378" idx="4"/>
          </p:cNvCxnSpPr>
          <p:nvPr/>
        </p:nvCxnSpPr>
        <p:spPr>
          <a:xfrm flipV="1">
            <a:off x="10398310" y="3440395"/>
            <a:ext cx="0" cy="415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FED02162-6A33-46A1-8491-17BAC9B8F15D}"/>
              </a:ext>
            </a:extLst>
          </p:cNvPr>
          <p:cNvCxnSpPr>
            <a:stCxn id="364" idx="0"/>
            <a:endCxn id="379" idx="4"/>
          </p:cNvCxnSpPr>
          <p:nvPr/>
        </p:nvCxnSpPr>
        <p:spPr>
          <a:xfrm flipV="1">
            <a:off x="10619188" y="3440395"/>
            <a:ext cx="0" cy="415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843CD833-EE5E-4D1A-96EF-8B17465E4A78}"/>
              </a:ext>
            </a:extLst>
          </p:cNvPr>
          <p:cNvCxnSpPr>
            <a:stCxn id="365" idx="0"/>
            <a:endCxn id="380" idx="4"/>
          </p:cNvCxnSpPr>
          <p:nvPr/>
        </p:nvCxnSpPr>
        <p:spPr>
          <a:xfrm flipV="1">
            <a:off x="10836205" y="3440395"/>
            <a:ext cx="0" cy="415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17E7A232-6460-4BBC-B5B1-A0D1789B4CAD}"/>
              </a:ext>
            </a:extLst>
          </p:cNvPr>
          <p:cNvCxnSpPr>
            <a:stCxn id="366" idx="0"/>
            <a:endCxn id="381" idx="4"/>
          </p:cNvCxnSpPr>
          <p:nvPr/>
        </p:nvCxnSpPr>
        <p:spPr>
          <a:xfrm flipV="1">
            <a:off x="11051960" y="3440395"/>
            <a:ext cx="0" cy="415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E4D51766-C659-4F30-B4E8-25E9832376B2}"/>
              </a:ext>
            </a:extLst>
          </p:cNvPr>
          <p:cNvCxnSpPr>
            <a:stCxn id="367" idx="0"/>
            <a:endCxn id="382" idx="4"/>
          </p:cNvCxnSpPr>
          <p:nvPr/>
        </p:nvCxnSpPr>
        <p:spPr>
          <a:xfrm flipV="1">
            <a:off x="11268961" y="3440395"/>
            <a:ext cx="0" cy="415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6A7651DF-C6BD-4104-AE8F-49E3E2F3E8F8}"/>
              </a:ext>
            </a:extLst>
          </p:cNvPr>
          <p:cNvCxnSpPr>
            <a:stCxn id="368" idx="0"/>
            <a:endCxn id="383" idx="4"/>
          </p:cNvCxnSpPr>
          <p:nvPr/>
        </p:nvCxnSpPr>
        <p:spPr>
          <a:xfrm flipV="1">
            <a:off x="11485978" y="3440395"/>
            <a:ext cx="0" cy="415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AEC2D777-D6BB-4065-9936-B67E240FEBE2}"/>
              </a:ext>
            </a:extLst>
          </p:cNvPr>
          <p:cNvCxnSpPr>
            <a:cxnSpLocks/>
            <a:stCxn id="376" idx="0"/>
            <a:endCxn id="401" idx="4"/>
          </p:cNvCxnSpPr>
          <p:nvPr/>
        </p:nvCxnSpPr>
        <p:spPr>
          <a:xfrm flipV="1">
            <a:off x="9966801" y="3227356"/>
            <a:ext cx="0" cy="415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B01AF06A-C54F-4576-85ED-CBD4BC331D6A}"/>
              </a:ext>
            </a:extLst>
          </p:cNvPr>
          <p:cNvCxnSpPr>
            <a:cxnSpLocks/>
            <a:stCxn id="377" idx="0"/>
            <a:endCxn id="402" idx="4"/>
          </p:cNvCxnSpPr>
          <p:nvPr/>
        </p:nvCxnSpPr>
        <p:spPr>
          <a:xfrm flipV="1">
            <a:off x="10182556" y="3227356"/>
            <a:ext cx="0" cy="415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944521EC-B702-4CF7-A1DF-92C79B9EBD9C}"/>
              </a:ext>
            </a:extLst>
          </p:cNvPr>
          <p:cNvCxnSpPr>
            <a:cxnSpLocks/>
            <a:stCxn id="379" idx="0"/>
            <a:endCxn id="404" idx="4"/>
          </p:cNvCxnSpPr>
          <p:nvPr/>
        </p:nvCxnSpPr>
        <p:spPr>
          <a:xfrm flipV="1">
            <a:off x="10619188" y="3227356"/>
            <a:ext cx="0" cy="415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5831A2DE-F4B5-448F-A126-F38FD848B9F9}"/>
              </a:ext>
            </a:extLst>
          </p:cNvPr>
          <p:cNvCxnSpPr>
            <a:cxnSpLocks/>
            <a:stCxn id="378" idx="0"/>
            <a:endCxn id="403" idx="4"/>
          </p:cNvCxnSpPr>
          <p:nvPr/>
        </p:nvCxnSpPr>
        <p:spPr>
          <a:xfrm flipV="1">
            <a:off x="10398310" y="3227356"/>
            <a:ext cx="0" cy="415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3652D727-BA66-4B79-8E60-5B12BE4704B3}"/>
              </a:ext>
            </a:extLst>
          </p:cNvPr>
          <p:cNvCxnSpPr>
            <a:stCxn id="380" idx="0"/>
            <a:endCxn id="405" idx="4"/>
          </p:cNvCxnSpPr>
          <p:nvPr/>
        </p:nvCxnSpPr>
        <p:spPr>
          <a:xfrm flipV="1">
            <a:off x="10836205" y="3227356"/>
            <a:ext cx="0" cy="415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48354DF6-D589-4FCE-B281-B92A3DC63736}"/>
              </a:ext>
            </a:extLst>
          </p:cNvPr>
          <p:cNvCxnSpPr>
            <a:cxnSpLocks/>
            <a:stCxn id="381" idx="0"/>
            <a:endCxn id="406" idx="4"/>
          </p:cNvCxnSpPr>
          <p:nvPr/>
        </p:nvCxnSpPr>
        <p:spPr>
          <a:xfrm flipV="1">
            <a:off x="11051960" y="3227356"/>
            <a:ext cx="0" cy="415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D46D6502-7D63-455B-A094-9B79FA18622B}"/>
              </a:ext>
            </a:extLst>
          </p:cNvPr>
          <p:cNvCxnSpPr>
            <a:cxnSpLocks/>
            <a:stCxn id="382" idx="0"/>
            <a:endCxn id="407" idx="4"/>
          </p:cNvCxnSpPr>
          <p:nvPr/>
        </p:nvCxnSpPr>
        <p:spPr>
          <a:xfrm flipV="1">
            <a:off x="11268961" y="3227356"/>
            <a:ext cx="0" cy="415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EF686EE7-9019-40C8-9697-5D5C67C2F52C}"/>
              </a:ext>
            </a:extLst>
          </p:cNvPr>
          <p:cNvCxnSpPr>
            <a:cxnSpLocks/>
            <a:stCxn id="383" idx="0"/>
            <a:endCxn id="408" idx="4"/>
          </p:cNvCxnSpPr>
          <p:nvPr/>
        </p:nvCxnSpPr>
        <p:spPr>
          <a:xfrm flipV="1">
            <a:off x="11485978" y="3227356"/>
            <a:ext cx="0" cy="415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6" name="Flowchart: Connector 325">
            <a:extLst>
              <a:ext uri="{FF2B5EF4-FFF2-40B4-BE49-F238E27FC236}">
                <a16:creationId xmlns:a16="http://schemas.microsoft.com/office/drawing/2014/main" id="{ABF481E7-D26C-4685-9D9A-3B3B877C462A}"/>
              </a:ext>
            </a:extLst>
          </p:cNvPr>
          <p:cNvSpPr/>
          <p:nvPr/>
        </p:nvSpPr>
        <p:spPr>
          <a:xfrm>
            <a:off x="9881076" y="3690569"/>
            <a:ext cx="171450" cy="171450"/>
          </a:xfrm>
          <a:prstGeom prst="flowChartConnector">
            <a:avLst/>
          </a:prstGeom>
          <a:solidFill>
            <a:srgbClr val="92D05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27" name="Flowchart: Connector 326">
            <a:extLst>
              <a:ext uri="{FF2B5EF4-FFF2-40B4-BE49-F238E27FC236}">
                <a16:creationId xmlns:a16="http://schemas.microsoft.com/office/drawing/2014/main" id="{704EBD86-1639-47DC-BF40-5A6191ADC714}"/>
              </a:ext>
            </a:extLst>
          </p:cNvPr>
          <p:cNvSpPr/>
          <p:nvPr/>
        </p:nvSpPr>
        <p:spPr>
          <a:xfrm>
            <a:off x="10096831" y="3690569"/>
            <a:ext cx="171450" cy="171450"/>
          </a:xfrm>
          <a:prstGeom prst="flowChartConnector">
            <a:avLst/>
          </a:prstGeom>
          <a:solidFill>
            <a:srgbClr val="92D05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28" name="Flowchart: Connector 327">
            <a:extLst>
              <a:ext uri="{FF2B5EF4-FFF2-40B4-BE49-F238E27FC236}">
                <a16:creationId xmlns:a16="http://schemas.microsoft.com/office/drawing/2014/main" id="{C6B3D50F-F4AC-4AF5-A4BE-B4B4C2CC10EA}"/>
              </a:ext>
            </a:extLst>
          </p:cNvPr>
          <p:cNvSpPr/>
          <p:nvPr/>
        </p:nvSpPr>
        <p:spPr>
          <a:xfrm>
            <a:off x="10312585" y="3690569"/>
            <a:ext cx="171450" cy="171450"/>
          </a:xfrm>
          <a:prstGeom prst="flowChartConnector">
            <a:avLst/>
          </a:prstGeom>
          <a:solidFill>
            <a:srgbClr val="92D05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29" name="Flowchart: Connector 328">
            <a:extLst>
              <a:ext uri="{FF2B5EF4-FFF2-40B4-BE49-F238E27FC236}">
                <a16:creationId xmlns:a16="http://schemas.microsoft.com/office/drawing/2014/main" id="{DABF24FD-ED09-4B8E-8AC1-303A0383580A}"/>
              </a:ext>
            </a:extLst>
          </p:cNvPr>
          <p:cNvSpPr/>
          <p:nvPr/>
        </p:nvSpPr>
        <p:spPr>
          <a:xfrm>
            <a:off x="10533463" y="3690569"/>
            <a:ext cx="171450" cy="171450"/>
          </a:xfrm>
          <a:prstGeom prst="flowChartConnector">
            <a:avLst/>
          </a:prstGeom>
          <a:solidFill>
            <a:srgbClr val="92D05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30" name="Flowchart: Connector 329">
            <a:extLst>
              <a:ext uri="{FF2B5EF4-FFF2-40B4-BE49-F238E27FC236}">
                <a16:creationId xmlns:a16="http://schemas.microsoft.com/office/drawing/2014/main" id="{F15A44AC-7822-4DD1-9300-F885019B83B6}"/>
              </a:ext>
            </a:extLst>
          </p:cNvPr>
          <p:cNvSpPr/>
          <p:nvPr/>
        </p:nvSpPr>
        <p:spPr>
          <a:xfrm>
            <a:off x="10750480" y="3690569"/>
            <a:ext cx="171450" cy="171450"/>
          </a:xfrm>
          <a:prstGeom prst="flowChartConnector">
            <a:avLst/>
          </a:prstGeom>
          <a:solidFill>
            <a:srgbClr val="92D05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31" name="Flowchart: Connector 330">
            <a:extLst>
              <a:ext uri="{FF2B5EF4-FFF2-40B4-BE49-F238E27FC236}">
                <a16:creationId xmlns:a16="http://schemas.microsoft.com/office/drawing/2014/main" id="{3586BFDA-D456-49FD-8D37-35A9091D87B4}"/>
              </a:ext>
            </a:extLst>
          </p:cNvPr>
          <p:cNvSpPr/>
          <p:nvPr/>
        </p:nvSpPr>
        <p:spPr>
          <a:xfrm>
            <a:off x="10966235" y="3690569"/>
            <a:ext cx="171450" cy="171450"/>
          </a:xfrm>
          <a:prstGeom prst="flowChartConnector">
            <a:avLst/>
          </a:prstGeom>
          <a:solidFill>
            <a:srgbClr val="92D05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32" name="Flowchart: Connector 331">
            <a:extLst>
              <a:ext uri="{FF2B5EF4-FFF2-40B4-BE49-F238E27FC236}">
                <a16:creationId xmlns:a16="http://schemas.microsoft.com/office/drawing/2014/main" id="{B9E64F66-83B4-46DF-96AB-904320BCAFA3}"/>
              </a:ext>
            </a:extLst>
          </p:cNvPr>
          <p:cNvSpPr/>
          <p:nvPr/>
        </p:nvSpPr>
        <p:spPr>
          <a:xfrm>
            <a:off x="11183236" y="3690569"/>
            <a:ext cx="171450" cy="171450"/>
          </a:xfrm>
          <a:prstGeom prst="flowChartConnector">
            <a:avLst/>
          </a:prstGeom>
          <a:solidFill>
            <a:srgbClr val="92D050"/>
          </a:solid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33" name="Flowchart: Connector 332">
            <a:extLst>
              <a:ext uri="{FF2B5EF4-FFF2-40B4-BE49-F238E27FC236}">
                <a16:creationId xmlns:a16="http://schemas.microsoft.com/office/drawing/2014/main" id="{5A86EC15-9000-4569-B525-E0864DEA7967}"/>
              </a:ext>
            </a:extLst>
          </p:cNvPr>
          <p:cNvSpPr/>
          <p:nvPr/>
        </p:nvSpPr>
        <p:spPr>
          <a:xfrm>
            <a:off x="11400253" y="3690569"/>
            <a:ext cx="171450" cy="171450"/>
          </a:xfrm>
          <a:prstGeom prst="flowChartConnector">
            <a:avLst/>
          </a:prstGeom>
          <a:solidFill>
            <a:srgbClr val="92D05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334" name="Straight Connector 333">
            <a:extLst>
              <a:ext uri="{FF2B5EF4-FFF2-40B4-BE49-F238E27FC236}">
                <a16:creationId xmlns:a16="http://schemas.microsoft.com/office/drawing/2014/main" id="{05F63C60-D403-47C0-A7F8-AED3E20CBF42}"/>
              </a:ext>
            </a:extLst>
          </p:cNvPr>
          <p:cNvCxnSpPr>
            <a:stCxn id="327" idx="6"/>
            <a:endCxn id="328" idx="2"/>
          </p:cNvCxnSpPr>
          <p:nvPr/>
        </p:nvCxnSpPr>
        <p:spPr>
          <a:xfrm>
            <a:off x="10268281" y="3776294"/>
            <a:ext cx="4430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E504C26C-AF84-44A2-8353-9723B379BF00}"/>
              </a:ext>
            </a:extLst>
          </p:cNvPr>
          <p:cNvCxnSpPr>
            <a:stCxn id="326" idx="6"/>
            <a:endCxn id="327" idx="2"/>
          </p:cNvCxnSpPr>
          <p:nvPr/>
        </p:nvCxnSpPr>
        <p:spPr>
          <a:xfrm>
            <a:off x="10052526" y="3776294"/>
            <a:ext cx="4430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D0BE7E15-8994-4320-9E60-ED8D4B9236DE}"/>
              </a:ext>
            </a:extLst>
          </p:cNvPr>
          <p:cNvCxnSpPr>
            <a:stCxn id="328" idx="6"/>
            <a:endCxn id="329" idx="2"/>
          </p:cNvCxnSpPr>
          <p:nvPr/>
        </p:nvCxnSpPr>
        <p:spPr>
          <a:xfrm>
            <a:off x="10484035" y="3776294"/>
            <a:ext cx="4942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818E4D01-FE64-4963-A4A0-108DF464CBD7}"/>
              </a:ext>
            </a:extLst>
          </p:cNvPr>
          <p:cNvCxnSpPr>
            <a:stCxn id="329" idx="6"/>
            <a:endCxn id="330" idx="2"/>
          </p:cNvCxnSpPr>
          <p:nvPr/>
        </p:nvCxnSpPr>
        <p:spPr>
          <a:xfrm>
            <a:off x="10704913" y="3776294"/>
            <a:ext cx="4556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C0E6E5C4-A50A-49F1-A3D9-7FF332299AB4}"/>
              </a:ext>
            </a:extLst>
          </p:cNvPr>
          <p:cNvCxnSpPr>
            <a:stCxn id="330" idx="6"/>
            <a:endCxn id="331" idx="2"/>
          </p:cNvCxnSpPr>
          <p:nvPr/>
        </p:nvCxnSpPr>
        <p:spPr>
          <a:xfrm>
            <a:off x="10921930" y="3776294"/>
            <a:ext cx="4430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379F1EC7-9111-44C3-8FB2-D85EC18F1BD1}"/>
              </a:ext>
            </a:extLst>
          </p:cNvPr>
          <p:cNvCxnSpPr>
            <a:stCxn id="331" idx="6"/>
            <a:endCxn id="332" idx="2"/>
          </p:cNvCxnSpPr>
          <p:nvPr/>
        </p:nvCxnSpPr>
        <p:spPr>
          <a:xfrm>
            <a:off x="11137685" y="3776294"/>
            <a:ext cx="4555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7848F4E2-659A-481D-8401-0D08DED30F0B}"/>
              </a:ext>
            </a:extLst>
          </p:cNvPr>
          <p:cNvCxnSpPr>
            <a:stCxn id="332" idx="6"/>
            <a:endCxn id="333" idx="2"/>
          </p:cNvCxnSpPr>
          <p:nvPr/>
        </p:nvCxnSpPr>
        <p:spPr>
          <a:xfrm>
            <a:off x="11354686" y="3776294"/>
            <a:ext cx="4556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1" name="Flowchart: Connector 310">
            <a:extLst>
              <a:ext uri="{FF2B5EF4-FFF2-40B4-BE49-F238E27FC236}">
                <a16:creationId xmlns:a16="http://schemas.microsoft.com/office/drawing/2014/main" id="{3F6023F8-BBA9-4CE7-95B6-30390F1F4406}"/>
              </a:ext>
            </a:extLst>
          </p:cNvPr>
          <p:cNvSpPr/>
          <p:nvPr/>
        </p:nvSpPr>
        <p:spPr>
          <a:xfrm>
            <a:off x="9881076" y="3903610"/>
            <a:ext cx="171450" cy="17145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12" name="Flowchart: Connector 311">
            <a:extLst>
              <a:ext uri="{FF2B5EF4-FFF2-40B4-BE49-F238E27FC236}">
                <a16:creationId xmlns:a16="http://schemas.microsoft.com/office/drawing/2014/main" id="{BB788A6E-96C2-4F6B-A859-E5AD0EA5D109}"/>
              </a:ext>
            </a:extLst>
          </p:cNvPr>
          <p:cNvSpPr/>
          <p:nvPr/>
        </p:nvSpPr>
        <p:spPr>
          <a:xfrm>
            <a:off x="10096831" y="3903610"/>
            <a:ext cx="171450" cy="17145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13" name="Flowchart: Connector 312">
            <a:extLst>
              <a:ext uri="{FF2B5EF4-FFF2-40B4-BE49-F238E27FC236}">
                <a16:creationId xmlns:a16="http://schemas.microsoft.com/office/drawing/2014/main" id="{70B78D02-C431-4B65-9F4B-E8C91418AFB9}"/>
              </a:ext>
            </a:extLst>
          </p:cNvPr>
          <p:cNvSpPr/>
          <p:nvPr/>
        </p:nvSpPr>
        <p:spPr>
          <a:xfrm>
            <a:off x="10312585" y="3903610"/>
            <a:ext cx="171450" cy="17145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14" name="Flowchart: Connector 313">
            <a:extLst>
              <a:ext uri="{FF2B5EF4-FFF2-40B4-BE49-F238E27FC236}">
                <a16:creationId xmlns:a16="http://schemas.microsoft.com/office/drawing/2014/main" id="{61AA47EA-BB8C-4C15-A01F-AFC45664AE48}"/>
              </a:ext>
            </a:extLst>
          </p:cNvPr>
          <p:cNvSpPr/>
          <p:nvPr/>
        </p:nvSpPr>
        <p:spPr>
          <a:xfrm>
            <a:off x="10533463" y="3903610"/>
            <a:ext cx="171450" cy="17145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15" name="Flowchart: Connector 314">
            <a:extLst>
              <a:ext uri="{FF2B5EF4-FFF2-40B4-BE49-F238E27FC236}">
                <a16:creationId xmlns:a16="http://schemas.microsoft.com/office/drawing/2014/main" id="{56EEC499-3435-4241-8FCA-17D6405B9C1B}"/>
              </a:ext>
            </a:extLst>
          </p:cNvPr>
          <p:cNvSpPr/>
          <p:nvPr/>
        </p:nvSpPr>
        <p:spPr>
          <a:xfrm>
            <a:off x="10750480" y="3903610"/>
            <a:ext cx="171450" cy="17145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16" name="Flowchart: Connector 315">
            <a:extLst>
              <a:ext uri="{FF2B5EF4-FFF2-40B4-BE49-F238E27FC236}">
                <a16:creationId xmlns:a16="http://schemas.microsoft.com/office/drawing/2014/main" id="{5C2D82D3-B985-44EB-9FB2-39102E2ABA87}"/>
              </a:ext>
            </a:extLst>
          </p:cNvPr>
          <p:cNvSpPr/>
          <p:nvPr/>
        </p:nvSpPr>
        <p:spPr>
          <a:xfrm>
            <a:off x="10966235" y="3903610"/>
            <a:ext cx="171450" cy="17145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17" name="Flowchart: Connector 316">
            <a:extLst>
              <a:ext uri="{FF2B5EF4-FFF2-40B4-BE49-F238E27FC236}">
                <a16:creationId xmlns:a16="http://schemas.microsoft.com/office/drawing/2014/main" id="{AB66B27B-A2F7-4C91-89B5-B7D18662D34E}"/>
              </a:ext>
            </a:extLst>
          </p:cNvPr>
          <p:cNvSpPr/>
          <p:nvPr/>
        </p:nvSpPr>
        <p:spPr>
          <a:xfrm>
            <a:off x="11183236" y="3903610"/>
            <a:ext cx="171450" cy="171450"/>
          </a:xfrm>
          <a:prstGeom prst="flowChartConnector">
            <a:avLst/>
          </a:prstGeom>
          <a:solidFill>
            <a:schemeClr val="accent3">
              <a:lumMod val="20000"/>
              <a:lumOff val="80000"/>
            </a:schemeClr>
          </a:solid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18" name="Flowchart: Connector 317">
            <a:extLst>
              <a:ext uri="{FF2B5EF4-FFF2-40B4-BE49-F238E27FC236}">
                <a16:creationId xmlns:a16="http://schemas.microsoft.com/office/drawing/2014/main" id="{04EF8538-1A9B-461E-BC4A-E0F379BF4168}"/>
              </a:ext>
            </a:extLst>
          </p:cNvPr>
          <p:cNvSpPr/>
          <p:nvPr/>
        </p:nvSpPr>
        <p:spPr>
          <a:xfrm>
            <a:off x="11400253" y="3903610"/>
            <a:ext cx="171450" cy="17145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319" name="Straight Connector 318">
            <a:extLst>
              <a:ext uri="{FF2B5EF4-FFF2-40B4-BE49-F238E27FC236}">
                <a16:creationId xmlns:a16="http://schemas.microsoft.com/office/drawing/2014/main" id="{C6ED3122-F574-4D76-9573-F27D76E22FFA}"/>
              </a:ext>
            </a:extLst>
          </p:cNvPr>
          <p:cNvCxnSpPr>
            <a:stCxn id="312" idx="6"/>
            <a:endCxn id="313" idx="2"/>
          </p:cNvCxnSpPr>
          <p:nvPr/>
        </p:nvCxnSpPr>
        <p:spPr>
          <a:xfrm>
            <a:off x="10268281" y="3989335"/>
            <a:ext cx="4430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99F537FB-E110-48F8-BBDB-3CE1A3CD079A}"/>
              </a:ext>
            </a:extLst>
          </p:cNvPr>
          <p:cNvCxnSpPr>
            <a:stCxn id="311" idx="6"/>
            <a:endCxn id="312" idx="2"/>
          </p:cNvCxnSpPr>
          <p:nvPr/>
        </p:nvCxnSpPr>
        <p:spPr>
          <a:xfrm>
            <a:off x="10052526" y="3989335"/>
            <a:ext cx="4430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B9918F34-D451-45AD-961F-2FD95BA7EDD8}"/>
              </a:ext>
            </a:extLst>
          </p:cNvPr>
          <p:cNvCxnSpPr>
            <a:stCxn id="313" idx="6"/>
            <a:endCxn id="314" idx="2"/>
          </p:cNvCxnSpPr>
          <p:nvPr/>
        </p:nvCxnSpPr>
        <p:spPr>
          <a:xfrm>
            <a:off x="10484035" y="3989335"/>
            <a:ext cx="4942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DBDEFC38-BC24-42DF-A905-F34B02F92685}"/>
              </a:ext>
            </a:extLst>
          </p:cNvPr>
          <p:cNvCxnSpPr>
            <a:stCxn id="314" idx="6"/>
            <a:endCxn id="315" idx="2"/>
          </p:cNvCxnSpPr>
          <p:nvPr/>
        </p:nvCxnSpPr>
        <p:spPr>
          <a:xfrm>
            <a:off x="10704913" y="3989335"/>
            <a:ext cx="4556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0EEA92CC-1097-4278-A39F-CC9A333CDB35}"/>
              </a:ext>
            </a:extLst>
          </p:cNvPr>
          <p:cNvCxnSpPr>
            <a:stCxn id="315" idx="6"/>
            <a:endCxn id="316" idx="2"/>
          </p:cNvCxnSpPr>
          <p:nvPr/>
        </p:nvCxnSpPr>
        <p:spPr>
          <a:xfrm>
            <a:off x="10921930" y="3989335"/>
            <a:ext cx="4430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D9B3E5A7-1BEA-40FE-8183-028F9BC3D020}"/>
              </a:ext>
            </a:extLst>
          </p:cNvPr>
          <p:cNvCxnSpPr>
            <a:stCxn id="316" idx="6"/>
            <a:endCxn id="317" idx="2"/>
          </p:cNvCxnSpPr>
          <p:nvPr/>
        </p:nvCxnSpPr>
        <p:spPr>
          <a:xfrm>
            <a:off x="11137685" y="3989335"/>
            <a:ext cx="4555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ACA60D98-2C11-4E81-AB02-177E5AFD097D}"/>
              </a:ext>
            </a:extLst>
          </p:cNvPr>
          <p:cNvCxnSpPr>
            <a:stCxn id="317" idx="6"/>
            <a:endCxn id="318" idx="2"/>
          </p:cNvCxnSpPr>
          <p:nvPr/>
        </p:nvCxnSpPr>
        <p:spPr>
          <a:xfrm>
            <a:off x="11354686" y="3989335"/>
            <a:ext cx="4556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C66589BD-37C9-460D-8E1B-89A52B217FC5}"/>
              </a:ext>
            </a:extLst>
          </p:cNvPr>
          <p:cNvCxnSpPr>
            <a:stCxn id="311" idx="0"/>
            <a:endCxn id="326" idx="4"/>
          </p:cNvCxnSpPr>
          <p:nvPr/>
        </p:nvCxnSpPr>
        <p:spPr>
          <a:xfrm flipV="1">
            <a:off x="9966801" y="3862019"/>
            <a:ext cx="0" cy="415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A321B662-5280-4EA5-BFD4-3F1986956BFA}"/>
              </a:ext>
            </a:extLst>
          </p:cNvPr>
          <p:cNvCxnSpPr>
            <a:stCxn id="312" idx="0"/>
            <a:endCxn id="327" idx="4"/>
          </p:cNvCxnSpPr>
          <p:nvPr/>
        </p:nvCxnSpPr>
        <p:spPr>
          <a:xfrm flipV="1">
            <a:off x="10182556" y="3862019"/>
            <a:ext cx="0" cy="415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117078ED-E4D8-48D5-A1B5-103ED89FFED0}"/>
              </a:ext>
            </a:extLst>
          </p:cNvPr>
          <p:cNvCxnSpPr>
            <a:stCxn id="313" idx="0"/>
            <a:endCxn id="328" idx="4"/>
          </p:cNvCxnSpPr>
          <p:nvPr/>
        </p:nvCxnSpPr>
        <p:spPr>
          <a:xfrm flipV="1">
            <a:off x="10398310" y="3862019"/>
            <a:ext cx="0" cy="415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46BA4644-5153-460A-8679-51D9C927AA53}"/>
              </a:ext>
            </a:extLst>
          </p:cNvPr>
          <p:cNvCxnSpPr>
            <a:stCxn id="314" idx="0"/>
            <a:endCxn id="329" idx="4"/>
          </p:cNvCxnSpPr>
          <p:nvPr/>
        </p:nvCxnSpPr>
        <p:spPr>
          <a:xfrm flipV="1">
            <a:off x="10619188" y="3862019"/>
            <a:ext cx="0" cy="415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5E51D639-1698-4EEC-9921-BACA01BB225B}"/>
              </a:ext>
            </a:extLst>
          </p:cNvPr>
          <p:cNvCxnSpPr>
            <a:stCxn id="315" idx="0"/>
            <a:endCxn id="330" idx="4"/>
          </p:cNvCxnSpPr>
          <p:nvPr/>
        </p:nvCxnSpPr>
        <p:spPr>
          <a:xfrm flipV="1">
            <a:off x="10836205" y="3862019"/>
            <a:ext cx="0" cy="415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91FA5176-B379-4FD6-BD9A-7E55C494B2AC}"/>
              </a:ext>
            </a:extLst>
          </p:cNvPr>
          <p:cNvCxnSpPr>
            <a:stCxn id="316" idx="0"/>
            <a:endCxn id="331" idx="4"/>
          </p:cNvCxnSpPr>
          <p:nvPr/>
        </p:nvCxnSpPr>
        <p:spPr>
          <a:xfrm flipV="1">
            <a:off x="11051960" y="3862019"/>
            <a:ext cx="0" cy="415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E360675A-5E83-4EA9-9D38-E9F6FB9FB2ED}"/>
              </a:ext>
            </a:extLst>
          </p:cNvPr>
          <p:cNvCxnSpPr>
            <a:stCxn id="317" idx="0"/>
            <a:endCxn id="332" idx="4"/>
          </p:cNvCxnSpPr>
          <p:nvPr/>
        </p:nvCxnSpPr>
        <p:spPr>
          <a:xfrm flipV="1">
            <a:off x="11268961" y="3862019"/>
            <a:ext cx="0" cy="415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D77CA875-5FBA-460E-9D9E-3882686E5638}"/>
              </a:ext>
            </a:extLst>
          </p:cNvPr>
          <p:cNvCxnSpPr>
            <a:stCxn id="318" idx="0"/>
            <a:endCxn id="333" idx="4"/>
          </p:cNvCxnSpPr>
          <p:nvPr/>
        </p:nvCxnSpPr>
        <p:spPr>
          <a:xfrm flipV="1">
            <a:off x="11485978" y="3862019"/>
            <a:ext cx="0" cy="415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61" name="Group 260">
            <a:extLst>
              <a:ext uri="{FF2B5EF4-FFF2-40B4-BE49-F238E27FC236}">
                <a16:creationId xmlns:a16="http://schemas.microsoft.com/office/drawing/2014/main" id="{4830BAFF-AEBF-4E90-A19C-D51E31B57C2F}"/>
              </a:ext>
            </a:extLst>
          </p:cNvPr>
          <p:cNvGrpSpPr/>
          <p:nvPr/>
        </p:nvGrpSpPr>
        <p:grpSpPr>
          <a:xfrm>
            <a:off x="9881076" y="4116649"/>
            <a:ext cx="1690627" cy="171450"/>
            <a:chOff x="3000370" y="1628775"/>
            <a:chExt cx="2254170" cy="228600"/>
          </a:xfrm>
        </p:grpSpPr>
        <p:sp>
          <p:nvSpPr>
            <p:cNvPr id="286" name="Flowchart: Connector 285">
              <a:extLst>
                <a:ext uri="{FF2B5EF4-FFF2-40B4-BE49-F238E27FC236}">
                  <a16:creationId xmlns:a16="http://schemas.microsoft.com/office/drawing/2014/main" id="{E2DD1E3E-50FF-4FAC-918A-BD85AC561171}"/>
                </a:ext>
              </a:extLst>
            </p:cNvPr>
            <p:cNvSpPr/>
            <p:nvPr/>
          </p:nvSpPr>
          <p:spPr>
            <a:xfrm>
              <a:off x="3000370"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87" name="Flowchart: Connector 286">
              <a:extLst>
                <a:ext uri="{FF2B5EF4-FFF2-40B4-BE49-F238E27FC236}">
                  <a16:creationId xmlns:a16="http://schemas.microsoft.com/office/drawing/2014/main" id="{B1507A35-EF1B-4F84-8496-225167DE3B02}"/>
                </a:ext>
              </a:extLst>
            </p:cNvPr>
            <p:cNvSpPr/>
            <p:nvPr/>
          </p:nvSpPr>
          <p:spPr>
            <a:xfrm>
              <a:off x="3288043"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88" name="Flowchart: Connector 287">
              <a:extLst>
                <a:ext uri="{FF2B5EF4-FFF2-40B4-BE49-F238E27FC236}">
                  <a16:creationId xmlns:a16="http://schemas.microsoft.com/office/drawing/2014/main" id="{1F45CAE6-BA87-4124-A4C7-2C667D3D1A6D}"/>
                </a:ext>
              </a:extLst>
            </p:cNvPr>
            <p:cNvSpPr/>
            <p:nvPr/>
          </p:nvSpPr>
          <p:spPr>
            <a:xfrm>
              <a:off x="3575716"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89" name="Flowchart: Connector 288">
              <a:extLst>
                <a:ext uri="{FF2B5EF4-FFF2-40B4-BE49-F238E27FC236}">
                  <a16:creationId xmlns:a16="http://schemas.microsoft.com/office/drawing/2014/main" id="{D4A1BFE2-9CC4-4E4A-AA21-FF17A94D56AB}"/>
                </a:ext>
              </a:extLst>
            </p:cNvPr>
            <p:cNvSpPr/>
            <p:nvPr/>
          </p:nvSpPr>
          <p:spPr>
            <a:xfrm>
              <a:off x="3870220"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90" name="Flowchart: Connector 289">
              <a:extLst>
                <a:ext uri="{FF2B5EF4-FFF2-40B4-BE49-F238E27FC236}">
                  <a16:creationId xmlns:a16="http://schemas.microsoft.com/office/drawing/2014/main" id="{F18762EC-0CA0-47AB-89C9-498D741380DA}"/>
                </a:ext>
              </a:extLst>
            </p:cNvPr>
            <p:cNvSpPr/>
            <p:nvPr/>
          </p:nvSpPr>
          <p:spPr>
            <a:xfrm>
              <a:off x="4159576"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91" name="Flowchart: Connector 290">
              <a:extLst>
                <a:ext uri="{FF2B5EF4-FFF2-40B4-BE49-F238E27FC236}">
                  <a16:creationId xmlns:a16="http://schemas.microsoft.com/office/drawing/2014/main" id="{C82F1064-7DB7-4622-A740-B7D13B5556BE}"/>
                </a:ext>
              </a:extLst>
            </p:cNvPr>
            <p:cNvSpPr/>
            <p:nvPr/>
          </p:nvSpPr>
          <p:spPr>
            <a:xfrm>
              <a:off x="4447249"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92" name="Flowchart: Connector 291">
              <a:extLst>
                <a:ext uri="{FF2B5EF4-FFF2-40B4-BE49-F238E27FC236}">
                  <a16:creationId xmlns:a16="http://schemas.microsoft.com/office/drawing/2014/main" id="{A7BF8AAB-60DA-4B75-B4DB-AFD6AFC2A0E4}"/>
                </a:ext>
              </a:extLst>
            </p:cNvPr>
            <p:cNvSpPr/>
            <p:nvPr/>
          </p:nvSpPr>
          <p:spPr>
            <a:xfrm>
              <a:off x="4736584"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93" name="Flowchart: Connector 292">
              <a:extLst>
                <a:ext uri="{FF2B5EF4-FFF2-40B4-BE49-F238E27FC236}">
                  <a16:creationId xmlns:a16="http://schemas.microsoft.com/office/drawing/2014/main" id="{EF20AAC0-386D-4BBC-A684-21741A45864B}"/>
                </a:ext>
              </a:extLst>
            </p:cNvPr>
            <p:cNvSpPr/>
            <p:nvPr/>
          </p:nvSpPr>
          <p:spPr>
            <a:xfrm>
              <a:off x="5025940"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294" name="Straight Connector 293">
              <a:extLst>
                <a:ext uri="{FF2B5EF4-FFF2-40B4-BE49-F238E27FC236}">
                  <a16:creationId xmlns:a16="http://schemas.microsoft.com/office/drawing/2014/main" id="{7BBAE6EA-19DE-411E-A40B-0B843D2BF4A0}"/>
                </a:ext>
              </a:extLst>
            </p:cNvPr>
            <p:cNvCxnSpPr>
              <a:stCxn id="287" idx="6"/>
              <a:endCxn id="288" idx="2"/>
            </p:cNvCxnSpPr>
            <p:nvPr/>
          </p:nvCxnSpPr>
          <p:spPr>
            <a:xfrm>
              <a:off x="3516643" y="1743075"/>
              <a:ext cx="590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6BC07941-0CD0-4D5B-B5F2-3DE4417CB3D1}"/>
                </a:ext>
              </a:extLst>
            </p:cNvPr>
            <p:cNvCxnSpPr>
              <a:stCxn id="286" idx="6"/>
              <a:endCxn id="287" idx="2"/>
            </p:cNvCxnSpPr>
            <p:nvPr/>
          </p:nvCxnSpPr>
          <p:spPr>
            <a:xfrm>
              <a:off x="3228970" y="1743075"/>
              <a:ext cx="590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1271E69B-A422-41DF-B355-FD2F23ED4E2B}"/>
                </a:ext>
              </a:extLst>
            </p:cNvPr>
            <p:cNvCxnSpPr>
              <a:stCxn id="288" idx="6"/>
              <a:endCxn id="289" idx="2"/>
            </p:cNvCxnSpPr>
            <p:nvPr/>
          </p:nvCxnSpPr>
          <p:spPr>
            <a:xfrm>
              <a:off x="3804316" y="1743075"/>
              <a:ext cx="6590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BB1235D6-61A3-4CC4-B9F9-772DC46FD370}"/>
                </a:ext>
              </a:extLst>
            </p:cNvPr>
            <p:cNvCxnSpPr>
              <a:stCxn id="289" idx="6"/>
              <a:endCxn id="290" idx="2"/>
            </p:cNvCxnSpPr>
            <p:nvPr/>
          </p:nvCxnSpPr>
          <p:spPr>
            <a:xfrm>
              <a:off x="4098820" y="1743075"/>
              <a:ext cx="6075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C9B64C25-10B5-4183-901A-00FCEB85165A}"/>
                </a:ext>
              </a:extLst>
            </p:cNvPr>
            <p:cNvCxnSpPr>
              <a:stCxn id="290" idx="6"/>
              <a:endCxn id="291" idx="2"/>
            </p:cNvCxnSpPr>
            <p:nvPr/>
          </p:nvCxnSpPr>
          <p:spPr>
            <a:xfrm>
              <a:off x="4388176" y="1743075"/>
              <a:ext cx="590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A38D7511-6721-475E-BD0F-510FC9F97293}"/>
                </a:ext>
              </a:extLst>
            </p:cNvPr>
            <p:cNvCxnSpPr>
              <a:stCxn id="291" idx="6"/>
              <a:endCxn id="292" idx="2"/>
            </p:cNvCxnSpPr>
            <p:nvPr/>
          </p:nvCxnSpPr>
          <p:spPr>
            <a:xfrm>
              <a:off x="4675849" y="1743075"/>
              <a:ext cx="6073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6F5CB50A-831A-45AC-8847-830A9B47C694}"/>
                </a:ext>
              </a:extLst>
            </p:cNvPr>
            <p:cNvCxnSpPr>
              <a:stCxn id="292" idx="6"/>
              <a:endCxn id="293" idx="2"/>
            </p:cNvCxnSpPr>
            <p:nvPr/>
          </p:nvCxnSpPr>
          <p:spPr>
            <a:xfrm>
              <a:off x="4965184" y="1743075"/>
              <a:ext cx="6075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71" name="Flowchart: Connector 270">
            <a:extLst>
              <a:ext uri="{FF2B5EF4-FFF2-40B4-BE49-F238E27FC236}">
                <a16:creationId xmlns:a16="http://schemas.microsoft.com/office/drawing/2014/main" id="{A6F28111-2692-4BB6-BC4E-86E7F75BDC71}"/>
              </a:ext>
            </a:extLst>
          </p:cNvPr>
          <p:cNvSpPr/>
          <p:nvPr/>
        </p:nvSpPr>
        <p:spPr>
          <a:xfrm>
            <a:off x="9881076" y="4329690"/>
            <a:ext cx="171450" cy="171450"/>
          </a:xfrm>
          <a:prstGeom prst="flowChartConnector">
            <a:avLst/>
          </a:prstGeom>
          <a:solidFill>
            <a:srgbClr val="FFFF0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72" name="Flowchart: Connector 271">
            <a:extLst>
              <a:ext uri="{FF2B5EF4-FFF2-40B4-BE49-F238E27FC236}">
                <a16:creationId xmlns:a16="http://schemas.microsoft.com/office/drawing/2014/main" id="{1434C61F-A6C6-4B0E-9628-9506CB1B292C}"/>
              </a:ext>
            </a:extLst>
          </p:cNvPr>
          <p:cNvSpPr/>
          <p:nvPr/>
        </p:nvSpPr>
        <p:spPr>
          <a:xfrm>
            <a:off x="10096831" y="4329690"/>
            <a:ext cx="171450" cy="171450"/>
          </a:xfrm>
          <a:prstGeom prst="flowChartConnector">
            <a:avLst/>
          </a:prstGeom>
          <a:solidFill>
            <a:srgbClr val="FFFF0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73" name="Flowchart: Connector 272">
            <a:extLst>
              <a:ext uri="{FF2B5EF4-FFF2-40B4-BE49-F238E27FC236}">
                <a16:creationId xmlns:a16="http://schemas.microsoft.com/office/drawing/2014/main" id="{1CEC58B2-A45A-4746-85A3-4916118AA48F}"/>
              </a:ext>
            </a:extLst>
          </p:cNvPr>
          <p:cNvSpPr/>
          <p:nvPr/>
        </p:nvSpPr>
        <p:spPr>
          <a:xfrm>
            <a:off x="10312585" y="4329690"/>
            <a:ext cx="171450" cy="171450"/>
          </a:xfrm>
          <a:prstGeom prst="flowChartConnector">
            <a:avLst/>
          </a:prstGeom>
          <a:solidFill>
            <a:srgbClr val="FFFF0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74" name="Flowchart: Connector 273">
            <a:extLst>
              <a:ext uri="{FF2B5EF4-FFF2-40B4-BE49-F238E27FC236}">
                <a16:creationId xmlns:a16="http://schemas.microsoft.com/office/drawing/2014/main" id="{279A1556-212E-4117-90FE-3A66C9803639}"/>
              </a:ext>
            </a:extLst>
          </p:cNvPr>
          <p:cNvSpPr/>
          <p:nvPr/>
        </p:nvSpPr>
        <p:spPr>
          <a:xfrm>
            <a:off x="10533463" y="4329690"/>
            <a:ext cx="171450" cy="171450"/>
          </a:xfrm>
          <a:prstGeom prst="flowChartConnector">
            <a:avLst/>
          </a:prstGeom>
          <a:solidFill>
            <a:srgbClr val="FFFF0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75" name="Flowchart: Connector 274">
            <a:extLst>
              <a:ext uri="{FF2B5EF4-FFF2-40B4-BE49-F238E27FC236}">
                <a16:creationId xmlns:a16="http://schemas.microsoft.com/office/drawing/2014/main" id="{D9F5396D-DDE5-4A85-AA9B-E199D8921183}"/>
              </a:ext>
            </a:extLst>
          </p:cNvPr>
          <p:cNvSpPr/>
          <p:nvPr/>
        </p:nvSpPr>
        <p:spPr>
          <a:xfrm>
            <a:off x="10750480" y="4329690"/>
            <a:ext cx="171450" cy="171450"/>
          </a:xfrm>
          <a:prstGeom prst="flowChartConnector">
            <a:avLst/>
          </a:prstGeom>
          <a:solidFill>
            <a:srgbClr val="FFFF0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76" name="Flowchart: Connector 275">
            <a:extLst>
              <a:ext uri="{FF2B5EF4-FFF2-40B4-BE49-F238E27FC236}">
                <a16:creationId xmlns:a16="http://schemas.microsoft.com/office/drawing/2014/main" id="{D02F63F2-CB79-453D-A87A-3AF73FCCFE02}"/>
              </a:ext>
            </a:extLst>
          </p:cNvPr>
          <p:cNvSpPr/>
          <p:nvPr/>
        </p:nvSpPr>
        <p:spPr>
          <a:xfrm>
            <a:off x="10966235" y="4329690"/>
            <a:ext cx="171450" cy="171450"/>
          </a:xfrm>
          <a:prstGeom prst="flowChartConnector">
            <a:avLst/>
          </a:prstGeom>
          <a:solidFill>
            <a:srgbClr val="FFFF0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77" name="Flowchart: Connector 276">
            <a:extLst>
              <a:ext uri="{FF2B5EF4-FFF2-40B4-BE49-F238E27FC236}">
                <a16:creationId xmlns:a16="http://schemas.microsoft.com/office/drawing/2014/main" id="{65550AF1-911B-44EC-BAA5-ABB762174D16}"/>
              </a:ext>
            </a:extLst>
          </p:cNvPr>
          <p:cNvSpPr/>
          <p:nvPr/>
        </p:nvSpPr>
        <p:spPr>
          <a:xfrm>
            <a:off x="11183236" y="4329690"/>
            <a:ext cx="171450" cy="171450"/>
          </a:xfrm>
          <a:prstGeom prst="flowChartConnector">
            <a:avLst/>
          </a:prstGeom>
          <a:solidFill>
            <a:srgbClr val="FFFF00"/>
          </a:solid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78" name="Flowchart: Connector 277">
            <a:extLst>
              <a:ext uri="{FF2B5EF4-FFF2-40B4-BE49-F238E27FC236}">
                <a16:creationId xmlns:a16="http://schemas.microsoft.com/office/drawing/2014/main" id="{C11F9E3D-5DF0-42C0-BA8D-83E9B0DECA87}"/>
              </a:ext>
            </a:extLst>
          </p:cNvPr>
          <p:cNvSpPr/>
          <p:nvPr/>
        </p:nvSpPr>
        <p:spPr>
          <a:xfrm>
            <a:off x="11400253" y="4329690"/>
            <a:ext cx="171450" cy="171450"/>
          </a:xfrm>
          <a:prstGeom prst="flowChartConnector">
            <a:avLst/>
          </a:prstGeom>
          <a:solidFill>
            <a:srgbClr val="FFFF0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279" name="Straight Connector 278">
            <a:extLst>
              <a:ext uri="{FF2B5EF4-FFF2-40B4-BE49-F238E27FC236}">
                <a16:creationId xmlns:a16="http://schemas.microsoft.com/office/drawing/2014/main" id="{AA26F882-4E69-466B-8BCF-8830EE1D78C2}"/>
              </a:ext>
            </a:extLst>
          </p:cNvPr>
          <p:cNvCxnSpPr>
            <a:stCxn id="272" idx="6"/>
            <a:endCxn id="273" idx="2"/>
          </p:cNvCxnSpPr>
          <p:nvPr/>
        </p:nvCxnSpPr>
        <p:spPr>
          <a:xfrm>
            <a:off x="10268281" y="4415415"/>
            <a:ext cx="4430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E54D5B13-BBDB-4227-A46D-1C25E4EF2425}"/>
              </a:ext>
            </a:extLst>
          </p:cNvPr>
          <p:cNvCxnSpPr>
            <a:stCxn id="271" idx="6"/>
            <a:endCxn id="272" idx="2"/>
          </p:cNvCxnSpPr>
          <p:nvPr/>
        </p:nvCxnSpPr>
        <p:spPr>
          <a:xfrm>
            <a:off x="10052526" y="4415415"/>
            <a:ext cx="4430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57738635-71B1-4B20-9B72-CD7222291DF4}"/>
              </a:ext>
            </a:extLst>
          </p:cNvPr>
          <p:cNvCxnSpPr>
            <a:stCxn id="273" idx="6"/>
            <a:endCxn id="274" idx="2"/>
          </p:cNvCxnSpPr>
          <p:nvPr/>
        </p:nvCxnSpPr>
        <p:spPr>
          <a:xfrm>
            <a:off x="10484035" y="4415415"/>
            <a:ext cx="4942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A0FE78ED-AAA3-49A5-B313-2AD67B75C6B4}"/>
              </a:ext>
            </a:extLst>
          </p:cNvPr>
          <p:cNvCxnSpPr>
            <a:stCxn id="274" idx="6"/>
            <a:endCxn id="275" idx="2"/>
          </p:cNvCxnSpPr>
          <p:nvPr/>
        </p:nvCxnSpPr>
        <p:spPr>
          <a:xfrm>
            <a:off x="10704913" y="4415415"/>
            <a:ext cx="4556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80D1F8BE-8054-40A0-8B72-68F9B45B2393}"/>
              </a:ext>
            </a:extLst>
          </p:cNvPr>
          <p:cNvCxnSpPr>
            <a:stCxn id="275" idx="6"/>
            <a:endCxn id="276" idx="2"/>
          </p:cNvCxnSpPr>
          <p:nvPr/>
        </p:nvCxnSpPr>
        <p:spPr>
          <a:xfrm>
            <a:off x="10921930" y="4415415"/>
            <a:ext cx="4430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46CB5317-3015-4832-8406-5A7B6D5BBE2A}"/>
              </a:ext>
            </a:extLst>
          </p:cNvPr>
          <p:cNvCxnSpPr>
            <a:stCxn id="276" idx="6"/>
            <a:endCxn id="277" idx="2"/>
          </p:cNvCxnSpPr>
          <p:nvPr/>
        </p:nvCxnSpPr>
        <p:spPr>
          <a:xfrm>
            <a:off x="11137685" y="4415415"/>
            <a:ext cx="4555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B5F5EC26-ED3E-4511-A493-7254025F3B2F}"/>
              </a:ext>
            </a:extLst>
          </p:cNvPr>
          <p:cNvCxnSpPr>
            <a:stCxn id="277" idx="6"/>
            <a:endCxn id="278" idx="2"/>
          </p:cNvCxnSpPr>
          <p:nvPr/>
        </p:nvCxnSpPr>
        <p:spPr>
          <a:xfrm>
            <a:off x="11354686" y="4415415"/>
            <a:ext cx="4556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2134BA14-D554-4B07-950F-EFF5A2DCC7CB}"/>
              </a:ext>
            </a:extLst>
          </p:cNvPr>
          <p:cNvCxnSpPr>
            <a:stCxn id="271" idx="0"/>
            <a:endCxn id="286" idx="4"/>
          </p:cNvCxnSpPr>
          <p:nvPr/>
        </p:nvCxnSpPr>
        <p:spPr>
          <a:xfrm flipV="1">
            <a:off x="9966801" y="4288099"/>
            <a:ext cx="0" cy="415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343838E6-0AE8-46D0-9FEF-FDED15F54C4F}"/>
              </a:ext>
            </a:extLst>
          </p:cNvPr>
          <p:cNvCxnSpPr>
            <a:stCxn id="272" idx="0"/>
            <a:endCxn id="287" idx="4"/>
          </p:cNvCxnSpPr>
          <p:nvPr/>
        </p:nvCxnSpPr>
        <p:spPr>
          <a:xfrm flipV="1">
            <a:off x="10182556" y="4288099"/>
            <a:ext cx="0" cy="415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A5346163-E7B3-4E96-B719-840D83C37180}"/>
              </a:ext>
            </a:extLst>
          </p:cNvPr>
          <p:cNvCxnSpPr>
            <a:stCxn id="273" idx="0"/>
            <a:endCxn id="288" idx="4"/>
          </p:cNvCxnSpPr>
          <p:nvPr/>
        </p:nvCxnSpPr>
        <p:spPr>
          <a:xfrm flipV="1">
            <a:off x="10398310" y="4288099"/>
            <a:ext cx="0" cy="415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BB7C4777-BEEC-4BCB-83BF-EBBF1866422B}"/>
              </a:ext>
            </a:extLst>
          </p:cNvPr>
          <p:cNvCxnSpPr>
            <a:stCxn id="274" idx="0"/>
            <a:endCxn id="289" idx="4"/>
          </p:cNvCxnSpPr>
          <p:nvPr/>
        </p:nvCxnSpPr>
        <p:spPr>
          <a:xfrm flipV="1">
            <a:off x="10619188" y="4288099"/>
            <a:ext cx="0" cy="415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1261AC04-C83C-4E96-BAD1-A2B1C12D6622}"/>
              </a:ext>
            </a:extLst>
          </p:cNvPr>
          <p:cNvCxnSpPr>
            <a:stCxn id="275" idx="0"/>
            <a:endCxn id="290" idx="4"/>
          </p:cNvCxnSpPr>
          <p:nvPr/>
        </p:nvCxnSpPr>
        <p:spPr>
          <a:xfrm flipV="1">
            <a:off x="10836205" y="4288099"/>
            <a:ext cx="0" cy="415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198925DF-BC1C-4759-A0BC-CD03CD2D8076}"/>
              </a:ext>
            </a:extLst>
          </p:cNvPr>
          <p:cNvCxnSpPr>
            <a:stCxn id="276" idx="0"/>
            <a:endCxn id="291" idx="4"/>
          </p:cNvCxnSpPr>
          <p:nvPr/>
        </p:nvCxnSpPr>
        <p:spPr>
          <a:xfrm flipV="1">
            <a:off x="11051960" y="4288099"/>
            <a:ext cx="0" cy="415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BB9B4E27-62C5-473E-808E-D6A90C330A13}"/>
              </a:ext>
            </a:extLst>
          </p:cNvPr>
          <p:cNvCxnSpPr>
            <a:stCxn id="277" idx="0"/>
            <a:endCxn id="292" idx="4"/>
          </p:cNvCxnSpPr>
          <p:nvPr/>
        </p:nvCxnSpPr>
        <p:spPr>
          <a:xfrm flipV="1">
            <a:off x="11268961" y="4288099"/>
            <a:ext cx="0" cy="415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E93FD859-7D62-401D-80D6-828128047370}"/>
              </a:ext>
            </a:extLst>
          </p:cNvPr>
          <p:cNvCxnSpPr>
            <a:stCxn id="278" idx="0"/>
            <a:endCxn id="293" idx="4"/>
          </p:cNvCxnSpPr>
          <p:nvPr/>
        </p:nvCxnSpPr>
        <p:spPr>
          <a:xfrm flipV="1">
            <a:off x="11485978" y="4288099"/>
            <a:ext cx="0" cy="415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78354BE0-9FC8-40AA-A3C8-AF5DFEF1A76B}"/>
              </a:ext>
            </a:extLst>
          </p:cNvPr>
          <p:cNvCxnSpPr>
            <a:cxnSpLocks/>
            <a:stCxn id="286" idx="0"/>
            <a:endCxn id="311" idx="4"/>
          </p:cNvCxnSpPr>
          <p:nvPr/>
        </p:nvCxnSpPr>
        <p:spPr>
          <a:xfrm flipV="1">
            <a:off x="9966801" y="4075060"/>
            <a:ext cx="0" cy="415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BB9E9B08-8FD8-45F3-89C0-5E7F071D73BE}"/>
              </a:ext>
            </a:extLst>
          </p:cNvPr>
          <p:cNvCxnSpPr>
            <a:cxnSpLocks/>
            <a:stCxn id="287" idx="0"/>
            <a:endCxn id="312" idx="4"/>
          </p:cNvCxnSpPr>
          <p:nvPr/>
        </p:nvCxnSpPr>
        <p:spPr>
          <a:xfrm flipV="1">
            <a:off x="10182556" y="4075060"/>
            <a:ext cx="0" cy="415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2AF4BDE5-67BF-4EC5-80B4-84E808A592F9}"/>
              </a:ext>
            </a:extLst>
          </p:cNvPr>
          <p:cNvCxnSpPr>
            <a:cxnSpLocks/>
            <a:stCxn id="289" idx="0"/>
            <a:endCxn id="314" idx="4"/>
          </p:cNvCxnSpPr>
          <p:nvPr/>
        </p:nvCxnSpPr>
        <p:spPr>
          <a:xfrm flipV="1">
            <a:off x="10619188" y="4075060"/>
            <a:ext cx="0" cy="415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B7F21531-CBC0-4F66-B62C-F847F501F769}"/>
              </a:ext>
            </a:extLst>
          </p:cNvPr>
          <p:cNvCxnSpPr>
            <a:cxnSpLocks/>
            <a:stCxn id="288" idx="0"/>
            <a:endCxn id="313" idx="4"/>
          </p:cNvCxnSpPr>
          <p:nvPr/>
        </p:nvCxnSpPr>
        <p:spPr>
          <a:xfrm flipV="1">
            <a:off x="10398310" y="4075060"/>
            <a:ext cx="0" cy="415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DBA76721-399C-46CC-A70F-AA66A90DF791}"/>
              </a:ext>
            </a:extLst>
          </p:cNvPr>
          <p:cNvCxnSpPr>
            <a:stCxn id="290" idx="0"/>
            <a:endCxn id="315" idx="4"/>
          </p:cNvCxnSpPr>
          <p:nvPr/>
        </p:nvCxnSpPr>
        <p:spPr>
          <a:xfrm flipV="1">
            <a:off x="10836205" y="4075060"/>
            <a:ext cx="0" cy="415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F161BC11-74F6-4F52-BA39-8AFD3D47D818}"/>
              </a:ext>
            </a:extLst>
          </p:cNvPr>
          <p:cNvCxnSpPr>
            <a:cxnSpLocks/>
            <a:stCxn id="291" idx="0"/>
            <a:endCxn id="316" idx="4"/>
          </p:cNvCxnSpPr>
          <p:nvPr/>
        </p:nvCxnSpPr>
        <p:spPr>
          <a:xfrm flipV="1">
            <a:off x="11051960" y="4075060"/>
            <a:ext cx="0" cy="415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68EA80B5-4864-4DBE-8144-AFF8AEDD77B5}"/>
              </a:ext>
            </a:extLst>
          </p:cNvPr>
          <p:cNvCxnSpPr>
            <a:cxnSpLocks/>
            <a:stCxn id="292" idx="0"/>
            <a:endCxn id="317" idx="4"/>
          </p:cNvCxnSpPr>
          <p:nvPr/>
        </p:nvCxnSpPr>
        <p:spPr>
          <a:xfrm flipV="1">
            <a:off x="11268961" y="4075060"/>
            <a:ext cx="0" cy="415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796942D8-6252-4EC2-B603-D69BFD3AFCD0}"/>
              </a:ext>
            </a:extLst>
          </p:cNvPr>
          <p:cNvCxnSpPr>
            <a:cxnSpLocks/>
            <a:stCxn id="293" idx="0"/>
            <a:endCxn id="318" idx="4"/>
          </p:cNvCxnSpPr>
          <p:nvPr/>
        </p:nvCxnSpPr>
        <p:spPr>
          <a:xfrm flipV="1">
            <a:off x="11485978" y="4075060"/>
            <a:ext cx="0" cy="415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C462A72B-E68C-4FD8-A7D5-882D098E5CEF}"/>
              </a:ext>
            </a:extLst>
          </p:cNvPr>
          <p:cNvCxnSpPr>
            <a:stCxn id="326" idx="0"/>
            <a:endCxn id="361" idx="4"/>
          </p:cNvCxnSpPr>
          <p:nvPr/>
        </p:nvCxnSpPr>
        <p:spPr>
          <a:xfrm flipV="1">
            <a:off x="9966801" y="3653436"/>
            <a:ext cx="0" cy="371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80FEE676-0C27-4357-9E40-F82D3F1F3452}"/>
              </a:ext>
            </a:extLst>
          </p:cNvPr>
          <p:cNvCxnSpPr>
            <a:stCxn id="327" idx="0"/>
            <a:endCxn id="362" idx="4"/>
          </p:cNvCxnSpPr>
          <p:nvPr/>
        </p:nvCxnSpPr>
        <p:spPr>
          <a:xfrm flipV="1">
            <a:off x="10182556" y="3653436"/>
            <a:ext cx="0" cy="371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48F1CBAE-A612-40C9-8CEA-2B90A0FEE526}"/>
              </a:ext>
            </a:extLst>
          </p:cNvPr>
          <p:cNvCxnSpPr>
            <a:stCxn id="328" idx="0"/>
            <a:endCxn id="363" idx="4"/>
          </p:cNvCxnSpPr>
          <p:nvPr/>
        </p:nvCxnSpPr>
        <p:spPr>
          <a:xfrm flipV="1">
            <a:off x="10398310" y="3653436"/>
            <a:ext cx="0" cy="371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3688C7E9-344C-4AF6-8897-4A76B8916DA5}"/>
              </a:ext>
            </a:extLst>
          </p:cNvPr>
          <p:cNvCxnSpPr>
            <a:stCxn id="329" idx="0"/>
            <a:endCxn id="364" idx="4"/>
          </p:cNvCxnSpPr>
          <p:nvPr/>
        </p:nvCxnSpPr>
        <p:spPr>
          <a:xfrm flipV="1">
            <a:off x="10619188" y="3653436"/>
            <a:ext cx="0" cy="371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77AFF882-0D3F-4273-9EF3-0CEA31E9B8F2}"/>
              </a:ext>
            </a:extLst>
          </p:cNvPr>
          <p:cNvCxnSpPr>
            <a:stCxn id="330" idx="0"/>
            <a:endCxn id="365" idx="4"/>
          </p:cNvCxnSpPr>
          <p:nvPr/>
        </p:nvCxnSpPr>
        <p:spPr>
          <a:xfrm flipV="1">
            <a:off x="10836205" y="3653436"/>
            <a:ext cx="0" cy="371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05548366-4217-46D9-AFAA-84439F7535C4}"/>
              </a:ext>
            </a:extLst>
          </p:cNvPr>
          <p:cNvCxnSpPr>
            <a:stCxn id="331" idx="0"/>
            <a:endCxn id="366" idx="4"/>
          </p:cNvCxnSpPr>
          <p:nvPr/>
        </p:nvCxnSpPr>
        <p:spPr>
          <a:xfrm flipV="1">
            <a:off x="11051960" y="3653436"/>
            <a:ext cx="0" cy="371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FE23917E-9272-401E-A2BF-72A92BCD19ED}"/>
              </a:ext>
            </a:extLst>
          </p:cNvPr>
          <p:cNvCxnSpPr>
            <a:stCxn id="332" idx="0"/>
            <a:endCxn id="367" idx="4"/>
          </p:cNvCxnSpPr>
          <p:nvPr/>
        </p:nvCxnSpPr>
        <p:spPr>
          <a:xfrm flipV="1">
            <a:off x="11268961" y="3653436"/>
            <a:ext cx="0" cy="371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38DF072C-E227-4282-8D05-03B0FD9B7375}"/>
              </a:ext>
            </a:extLst>
          </p:cNvPr>
          <p:cNvCxnSpPr>
            <a:stCxn id="333" idx="0"/>
            <a:endCxn id="368" idx="4"/>
          </p:cNvCxnSpPr>
          <p:nvPr/>
        </p:nvCxnSpPr>
        <p:spPr>
          <a:xfrm flipV="1">
            <a:off x="11485978" y="3653436"/>
            <a:ext cx="0" cy="371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A272516-9FCE-49D8-89FF-67D63B29D653}"/>
              </a:ext>
            </a:extLst>
          </p:cNvPr>
          <p:cNvCxnSpPr>
            <a:stCxn id="416" idx="0"/>
            <a:endCxn id="461" idx="4"/>
          </p:cNvCxnSpPr>
          <p:nvPr/>
        </p:nvCxnSpPr>
        <p:spPr>
          <a:xfrm flipV="1">
            <a:off x="9966801" y="2801275"/>
            <a:ext cx="0" cy="415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FA2F232-287B-480A-8843-526FA6928595}"/>
              </a:ext>
            </a:extLst>
          </p:cNvPr>
          <p:cNvCxnSpPr>
            <a:stCxn id="417" idx="0"/>
            <a:endCxn id="462" idx="4"/>
          </p:cNvCxnSpPr>
          <p:nvPr/>
        </p:nvCxnSpPr>
        <p:spPr>
          <a:xfrm flipV="1">
            <a:off x="10182556" y="2801275"/>
            <a:ext cx="0" cy="415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A4D46D9-E459-4157-A902-5886A05A2688}"/>
              </a:ext>
            </a:extLst>
          </p:cNvPr>
          <p:cNvCxnSpPr>
            <a:stCxn id="418" idx="0"/>
            <a:endCxn id="463" idx="4"/>
          </p:cNvCxnSpPr>
          <p:nvPr/>
        </p:nvCxnSpPr>
        <p:spPr>
          <a:xfrm flipV="1">
            <a:off x="10398310" y="2801275"/>
            <a:ext cx="0" cy="415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DCF316B-DB3C-4EDE-B83A-71E6EC9ABA18}"/>
              </a:ext>
            </a:extLst>
          </p:cNvPr>
          <p:cNvCxnSpPr>
            <a:stCxn id="419" idx="0"/>
            <a:endCxn id="464" idx="4"/>
          </p:cNvCxnSpPr>
          <p:nvPr/>
        </p:nvCxnSpPr>
        <p:spPr>
          <a:xfrm flipV="1">
            <a:off x="10619188" y="2801275"/>
            <a:ext cx="0" cy="415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C334522-7ADD-4DE3-BF29-137D9EC00379}"/>
              </a:ext>
            </a:extLst>
          </p:cNvPr>
          <p:cNvCxnSpPr>
            <a:stCxn id="420" idx="0"/>
            <a:endCxn id="465" idx="4"/>
          </p:cNvCxnSpPr>
          <p:nvPr/>
        </p:nvCxnSpPr>
        <p:spPr>
          <a:xfrm flipV="1">
            <a:off x="10836205" y="2801275"/>
            <a:ext cx="0" cy="415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F8B33F0-85D1-423C-A79C-831717C69393}"/>
              </a:ext>
            </a:extLst>
          </p:cNvPr>
          <p:cNvCxnSpPr>
            <a:stCxn id="421" idx="0"/>
            <a:endCxn id="466" idx="4"/>
          </p:cNvCxnSpPr>
          <p:nvPr/>
        </p:nvCxnSpPr>
        <p:spPr>
          <a:xfrm flipV="1">
            <a:off x="11051960" y="2801275"/>
            <a:ext cx="0" cy="415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695E572-B5FD-4608-B9FE-6199B2C81F15}"/>
              </a:ext>
            </a:extLst>
          </p:cNvPr>
          <p:cNvCxnSpPr>
            <a:stCxn id="422" idx="0"/>
            <a:endCxn id="467" idx="4"/>
          </p:cNvCxnSpPr>
          <p:nvPr/>
        </p:nvCxnSpPr>
        <p:spPr>
          <a:xfrm flipV="1">
            <a:off x="11268961" y="2801275"/>
            <a:ext cx="0" cy="415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52E5E31-EBD7-4217-A5C7-97084BC88B5A}"/>
              </a:ext>
            </a:extLst>
          </p:cNvPr>
          <p:cNvCxnSpPr>
            <a:stCxn id="423" idx="0"/>
            <a:endCxn id="468" idx="4"/>
          </p:cNvCxnSpPr>
          <p:nvPr/>
        </p:nvCxnSpPr>
        <p:spPr>
          <a:xfrm flipV="1">
            <a:off x="11485978" y="2801275"/>
            <a:ext cx="0" cy="415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1" name="Group 150">
            <a:extLst>
              <a:ext uri="{FF2B5EF4-FFF2-40B4-BE49-F238E27FC236}">
                <a16:creationId xmlns:a16="http://schemas.microsoft.com/office/drawing/2014/main" id="{D11C04CE-5530-4F61-851C-1507E514387F}"/>
              </a:ext>
            </a:extLst>
          </p:cNvPr>
          <p:cNvGrpSpPr/>
          <p:nvPr/>
        </p:nvGrpSpPr>
        <p:grpSpPr>
          <a:xfrm>
            <a:off x="9881076" y="4542729"/>
            <a:ext cx="1690627" cy="384491"/>
            <a:chOff x="3000370" y="1628775"/>
            <a:chExt cx="2254170" cy="512654"/>
          </a:xfrm>
        </p:grpSpPr>
        <p:grpSp>
          <p:nvGrpSpPr>
            <p:cNvPr id="201" name="Group 200">
              <a:extLst>
                <a:ext uri="{FF2B5EF4-FFF2-40B4-BE49-F238E27FC236}">
                  <a16:creationId xmlns:a16="http://schemas.microsoft.com/office/drawing/2014/main" id="{3BE0B347-7DEA-4721-A5C9-0AF13E45D240}"/>
                </a:ext>
              </a:extLst>
            </p:cNvPr>
            <p:cNvGrpSpPr/>
            <p:nvPr/>
          </p:nvGrpSpPr>
          <p:grpSpPr>
            <a:xfrm>
              <a:off x="3000370" y="1628775"/>
              <a:ext cx="2254170" cy="228600"/>
              <a:chOff x="3000370" y="1628775"/>
              <a:chExt cx="2254170" cy="228600"/>
            </a:xfrm>
          </p:grpSpPr>
          <p:sp>
            <p:nvSpPr>
              <p:cNvPr id="226" name="Flowchart: Connector 225">
                <a:extLst>
                  <a:ext uri="{FF2B5EF4-FFF2-40B4-BE49-F238E27FC236}">
                    <a16:creationId xmlns:a16="http://schemas.microsoft.com/office/drawing/2014/main" id="{254BC17C-80AB-4539-8849-CBB4B3AF3A40}"/>
                  </a:ext>
                </a:extLst>
              </p:cNvPr>
              <p:cNvSpPr/>
              <p:nvPr/>
            </p:nvSpPr>
            <p:spPr>
              <a:xfrm>
                <a:off x="3000370"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27" name="Flowchart: Connector 226">
                <a:extLst>
                  <a:ext uri="{FF2B5EF4-FFF2-40B4-BE49-F238E27FC236}">
                    <a16:creationId xmlns:a16="http://schemas.microsoft.com/office/drawing/2014/main" id="{558D1329-BD80-4EE9-9653-4F5FB474795F}"/>
                  </a:ext>
                </a:extLst>
              </p:cNvPr>
              <p:cNvSpPr/>
              <p:nvPr/>
            </p:nvSpPr>
            <p:spPr>
              <a:xfrm>
                <a:off x="3288043"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28" name="Flowchart: Connector 227">
                <a:extLst>
                  <a:ext uri="{FF2B5EF4-FFF2-40B4-BE49-F238E27FC236}">
                    <a16:creationId xmlns:a16="http://schemas.microsoft.com/office/drawing/2014/main" id="{0B84C630-3ABA-4AEC-9917-B8CC638AF7BB}"/>
                  </a:ext>
                </a:extLst>
              </p:cNvPr>
              <p:cNvSpPr/>
              <p:nvPr/>
            </p:nvSpPr>
            <p:spPr>
              <a:xfrm>
                <a:off x="3575716"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29" name="Flowchart: Connector 228">
                <a:extLst>
                  <a:ext uri="{FF2B5EF4-FFF2-40B4-BE49-F238E27FC236}">
                    <a16:creationId xmlns:a16="http://schemas.microsoft.com/office/drawing/2014/main" id="{0293916F-0FDA-47D4-877F-2523EBEA8EC3}"/>
                  </a:ext>
                </a:extLst>
              </p:cNvPr>
              <p:cNvSpPr/>
              <p:nvPr/>
            </p:nvSpPr>
            <p:spPr>
              <a:xfrm>
                <a:off x="3870220"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30" name="Flowchart: Connector 229">
                <a:extLst>
                  <a:ext uri="{FF2B5EF4-FFF2-40B4-BE49-F238E27FC236}">
                    <a16:creationId xmlns:a16="http://schemas.microsoft.com/office/drawing/2014/main" id="{5B8FE4D0-1FE1-4B7F-881A-1DB20EE5FA3F}"/>
                  </a:ext>
                </a:extLst>
              </p:cNvPr>
              <p:cNvSpPr/>
              <p:nvPr/>
            </p:nvSpPr>
            <p:spPr>
              <a:xfrm>
                <a:off x="4159576"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31" name="Flowchart: Connector 230">
                <a:extLst>
                  <a:ext uri="{FF2B5EF4-FFF2-40B4-BE49-F238E27FC236}">
                    <a16:creationId xmlns:a16="http://schemas.microsoft.com/office/drawing/2014/main" id="{F3851FDF-AD5F-4D96-9BEE-71EE95B9E620}"/>
                  </a:ext>
                </a:extLst>
              </p:cNvPr>
              <p:cNvSpPr/>
              <p:nvPr/>
            </p:nvSpPr>
            <p:spPr>
              <a:xfrm>
                <a:off x="4447249"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32" name="Flowchart: Connector 231">
                <a:extLst>
                  <a:ext uri="{FF2B5EF4-FFF2-40B4-BE49-F238E27FC236}">
                    <a16:creationId xmlns:a16="http://schemas.microsoft.com/office/drawing/2014/main" id="{7BDF96DF-7269-428A-94F9-EAC30703EAF3}"/>
                  </a:ext>
                </a:extLst>
              </p:cNvPr>
              <p:cNvSpPr/>
              <p:nvPr/>
            </p:nvSpPr>
            <p:spPr>
              <a:xfrm>
                <a:off x="4736584"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33" name="Flowchart: Connector 232">
                <a:extLst>
                  <a:ext uri="{FF2B5EF4-FFF2-40B4-BE49-F238E27FC236}">
                    <a16:creationId xmlns:a16="http://schemas.microsoft.com/office/drawing/2014/main" id="{321A651E-767E-4B93-8CF2-3559B98F6FB3}"/>
                  </a:ext>
                </a:extLst>
              </p:cNvPr>
              <p:cNvSpPr/>
              <p:nvPr/>
            </p:nvSpPr>
            <p:spPr>
              <a:xfrm>
                <a:off x="5025940"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234" name="Straight Connector 233">
                <a:extLst>
                  <a:ext uri="{FF2B5EF4-FFF2-40B4-BE49-F238E27FC236}">
                    <a16:creationId xmlns:a16="http://schemas.microsoft.com/office/drawing/2014/main" id="{C9168B75-E766-46C1-92BE-B58715780351}"/>
                  </a:ext>
                </a:extLst>
              </p:cNvPr>
              <p:cNvCxnSpPr>
                <a:stCxn id="227" idx="6"/>
                <a:endCxn id="228" idx="2"/>
              </p:cNvCxnSpPr>
              <p:nvPr/>
            </p:nvCxnSpPr>
            <p:spPr>
              <a:xfrm>
                <a:off x="3516643" y="1743075"/>
                <a:ext cx="590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2CB17029-8A72-4C91-8F59-050A65255981}"/>
                  </a:ext>
                </a:extLst>
              </p:cNvPr>
              <p:cNvCxnSpPr>
                <a:stCxn id="226" idx="6"/>
                <a:endCxn id="227" idx="2"/>
              </p:cNvCxnSpPr>
              <p:nvPr/>
            </p:nvCxnSpPr>
            <p:spPr>
              <a:xfrm>
                <a:off x="3228970" y="1743075"/>
                <a:ext cx="590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8DAFF2A6-CE86-49CD-A12A-867088C2FA98}"/>
                  </a:ext>
                </a:extLst>
              </p:cNvPr>
              <p:cNvCxnSpPr>
                <a:stCxn id="228" idx="6"/>
                <a:endCxn id="229" idx="2"/>
              </p:cNvCxnSpPr>
              <p:nvPr/>
            </p:nvCxnSpPr>
            <p:spPr>
              <a:xfrm>
                <a:off x="3804316" y="1743075"/>
                <a:ext cx="6590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8FA66F8F-84C8-4153-8EEE-62389C275702}"/>
                  </a:ext>
                </a:extLst>
              </p:cNvPr>
              <p:cNvCxnSpPr>
                <a:stCxn id="229" idx="6"/>
                <a:endCxn id="230" idx="2"/>
              </p:cNvCxnSpPr>
              <p:nvPr/>
            </p:nvCxnSpPr>
            <p:spPr>
              <a:xfrm>
                <a:off x="4098820" y="1743075"/>
                <a:ext cx="6075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688FA864-37BD-4540-8ABA-5516441DD926}"/>
                  </a:ext>
                </a:extLst>
              </p:cNvPr>
              <p:cNvCxnSpPr>
                <a:stCxn id="230" idx="6"/>
                <a:endCxn id="231" idx="2"/>
              </p:cNvCxnSpPr>
              <p:nvPr/>
            </p:nvCxnSpPr>
            <p:spPr>
              <a:xfrm>
                <a:off x="4388176" y="1743075"/>
                <a:ext cx="590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2EE7392C-DC81-4668-B7FA-035AF2ED0D14}"/>
                  </a:ext>
                </a:extLst>
              </p:cNvPr>
              <p:cNvCxnSpPr>
                <a:stCxn id="231" idx="6"/>
                <a:endCxn id="232" idx="2"/>
              </p:cNvCxnSpPr>
              <p:nvPr/>
            </p:nvCxnSpPr>
            <p:spPr>
              <a:xfrm>
                <a:off x="4675849" y="1743075"/>
                <a:ext cx="6073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04999F42-D110-41AF-B82E-3ECED9D6164E}"/>
                  </a:ext>
                </a:extLst>
              </p:cNvPr>
              <p:cNvCxnSpPr>
                <a:stCxn id="232" idx="6"/>
                <a:endCxn id="233" idx="2"/>
              </p:cNvCxnSpPr>
              <p:nvPr/>
            </p:nvCxnSpPr>
            <p:spPr>
              <a:xfrm>
                <a:off x="4965184" y="1743075"/>
                <a:ext cx="6075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02" name="Group 201">
              <a:extLst>
                <a:ext uri="{FF2B5EF4-FFF2-40B4-BE49-F238E27FC236}">
                  <a16:creationId xmlns:a16="http://schemas.microsoft.com/office/drawing/2014/main" id="{287182CF-CFB2-4115-AFE9-6432AE2A2958}"/>
                </a:ext>
              </a:extLst>
            </p:cNvPr>
            <p:cNvGrpSpPr/>
            <p:nvPr/>
          </p:nvGrpSpPr>
          <p:grpSpPr>
            <a:xfrm>
              <a:off x="3000370" y="1912829"/>
              <a:ext cx="2254170" cy="228600"/>
              <a:chOff x="3000370" y="1628775"/>
              <a:chExt cx="2254170" cy="228600"/>
            </a:xfrm>
          </p:grpSpPr>
          <p:sp>
            <p:nvSpPr>
              <p:cNvPr id="211" name="Flowchart: Connector 210">
                <a:extLst>
                  <a:ext uri="{FF2B5EF4-FFF2-40B4-BE49-F238E27FC236}">
                    <a16:creationId xmlns:a16="http://schemas.microsoft.com/office/drawing/2014/main" id="{62D51F72-51CC-4B65-AD6B-A87976809779}"/>
                  </a:ext>
                </a:extLst>
              </p:cNvPr>
              <p:cNvSpPr/>
              <p:nvPr/>
            </p:nvSpPr>
            <p:spPr>
              <a:xfrm>
                <a:off x="3000370"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12" name="Flowchart: Connector 211">
                <a:extLst>
                  <a:ext uri="{FF2B5EF4-FFF2-40B4-BE49-F238E27FC236}">
                    <a16:creationId xmlns:a16="http://schemas.microsoft.com/office/drawing/2014/main" id="{89AAC7F0-DECA-41AE-BBBD-BC536C028DF0}"/>
                  </a:ext>
                </a:extLst>
              </p:cNvPr>
              <p:cNvSpPr/>
              <p:nvPr/>
            </p:nvSpPr>
            <p:spPr>
              <a:xfrm>
                <a:off x="3288043"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13" name="Flowchart: Connector 212">
                <a:extLst>
                  <a:ext uri="{FF2B5EF4-FFF2-40B4-BE49-F238E27FC236}">
                    <a16:creationId xmlns:a16="http://schemas.microsoft.com/office/drawing/2014/main" id="{2F9E92B6-E32B-4E7A-B885-3033483CCF83}"/>
                  </a:ext>
                </a:extLst>
              </p:cNvPr>
              <p:cNvSpPr/>
              <p:nvPr/>
            </p:nvSpPr>
            <p:spPr>
              <a:xfrm>
                <a:off x="3575716"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14" name="Flowchart: Connector 213">
                <a:extLst>
                  <a:ext uri="{FF2B5EF4-FFF2-40B4-BE49-F238E27FC236}">
                    <a16:creationId xmlns:a16="http://schemas.microsoft.com/office/drawing/2014/main" id="{6DBC0BCD-B3E2-4E05-B870-4C5D6AD45A17}"/>
                  </a:ext>
                </a:extLst>
              </p:cNvPr>
              <p:cNvSpPr/>
              <p:nvPr/>
            </p:nvSpPr>
            <p:spPr>
              <a:xfrm>
                <a:off x="3870220"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15" name="Flowchart: Connector 214">
                <a:extLst>
                  <a:ext uri="{FF2B5EF4-FFF2-40B4-BE49-F238E27FC236}">
                    <a16:creationId xmlns:a16="http://schemas.microsoft.com/office/drawing/2014/main" id="{CE396E64-10E6-4017-99A5-CF1B433571C6}"/>
                  </a:ext>
                </a:extLst>
              </p:cNvPr>
              <p:cNvSpPr/>
              <p:nvPr/>
            </p:nvSpPr>
            <p:spPr>
              <a:xfrm>
                <a:off x="4159576"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16" name="Flowchart: Connector 215">
                <a:extLst>
                  <a:ext uri="{FF2B5EF4-FFF2-40B4-BE49-F238E27FC236}">
                    <a16:creationId xmlns:a16="http://schemas.microsoft.com/office/drawing/2014/main" id="{14A30928-1D3E-4672-BB23-EC0AE684C920}"/>
                  </a:ext>
                </a:extLst>
              </p:cNvPr>
              <p:cNvSpPr/>
              <p:nvPr/>
            </p:nvSpPr>
            <p:spPr>
              <a:xfrm>
                <a:off x="4447249"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17" name="Flowchart: Connector 216">
                <a:extLst>
                  <a:ext uri="{FF2B5EF4-FFF2-40B4-BE49-F238E27FC236}">
                    <a16:creationId xmlns:a16="http://schemas.microsoft.com/office/drawing/2014/main" id="{0A86369F-B37F-422C-9B0F-0985D8FB80CA}"/>
                  </a:ext>
                </a:extLst>
              </p:cNvPr>
              <p:cNvSpPr/>
              <p:nvPr/>
            </p:nvSpPr>
            <p:spPr>
              <a:xfrm>
                <a:off x="4736584"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18" name="Flowchart: Connector 217">
                <a:extLst>
                  <a:ext uri="{FF2B5EF4-FFF2-40B4-BE49-F238E27FC236}">
                    <a16:creationId xmlns:a16="http://schemas.microsoft.com/office/drawing/2014/main" id="{FC6649A9-18F0-420C-B530-EAFC27848193}"/>
                  </a:ext>
                </a:extLst>
              </p:cNvPr>
              <p:cNvSpPr/>
              <p:nvPr/>
            </p:nvSpPr>
            <p:spPr>
              <a:xfrm>
                <a:off x="5025940"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219" name="Straight Connector 218">
                <a:extLst>
                  <a:ext uri="{FF2B5EF4-FFF2-40B4-BE49-F238E27FC236}">
                    <a16:creationId xmlns:a16="http://schemas.microsoft.com/office/drawing/2014/main" id="{66DEF444-099E-42E8-A9B5-2C4AF71F103C}"/>
                  </a:ext>
                </a:extLst>
              </p:cNvPr>
              <p:cNvCxnSpPr>
                <a:stCxn id="212" idx="6"/>
                <a:endCxn id="213" idx="2"/>
              </p:cNvCxnSpPr>
              <p:nvPr/>
            </p:nvCxnSpPr>
            <p:spPr>
              <a:xfrm>
                <a:off x="3516643" y="1743075"/>
                <a:ext cx="590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435C7DA8-7572-4FBE-A152-AF584845A6F4}"/>
                  </a:ext>
                </a:extLst>
              </p:cNvPr>
              <p:cNvCxnSpPr>
                <a:stCxn id="211" idx="6"/>
                <a:endCxn id="212" idx="2"/>
              </p:cNvCxnSpPr>
              <p:nvPr/>
            </p:nvCxnSpPr>
            <p:spPr>
              <a:xfrm>
                <a:off x="3228970" y="1743075"/>
                <a:ext cx="590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22A52245-1A2B-4D1E-A4CE-7C4CB64D75A8}"/>
                  </a:ext>
                </a:extLst>
              </p:cNvPr>
              <p:cNvCxnSpPr>
                <a:stCxn id="213" idx="6"/>
                <a:endCxn id="214" idx="2"/>
              </p:cNvCxnSpPr>
              <p:nvPr/>
            </p:nvCxnSpPr>
            <p:spPr>
              <a:xfrm>
                <a:off x="3804316" y="1743075"/>
                <a:ext cx="6590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59D3A6F2-64B1-4E45-85C4-E23074D7FD63}"/>
                  </a:ext>
                </a:extLst>
              </p:cNvPr>
              <p:cNvCxnSpPr>
                <a:stCxn id="214" idx="6"/>
                <a:endCxn id="215" idx="2"/>
              </p:cNvCxnSpPr>
              <p:nvPr/>
            </p:nvCxnSpPr>
            <p:spPr>
              <a:xfrm>
                <a:off x="4098820" y="1743075"/>
                <a:ext cx="6075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925A0CF1-0139-4E75-B5BF-58D47315BACB}"/>
                  </a:ext>
                </a:extLst>
              </p:cNvPr>
              <p:cNvCxnSpPr>
                <a:stCxn id="215" idx="6"/>
                <a:endCxn id="216" idx="2"/>
              </p:cNvCxnSpPr>
              <p:nvPr/>
            </p:nvCxnSpPr>
            <p:spPr>
              <a:xfrm>
                <a:off x="4388176" y="1743075"/>
                <a:ext cx="590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1294A58E-BD98-4DA5-ADAF-A63EF7C446C8}"/>
                  </a:ext>
                </a:extLst>
              </p:cNvPr>
              <p:cNvCxnSpPr>
                <a:stCxn id="216" idx="6"/>
                <a:endCxn id="217" idx="2"/>
              </p:cNvCxnSpPr>
              <p:nvPr/>
            </p:nvCxnSpPr>
            <p:spPr>
              <a:xfrm>
                <a:off x="4675849" y="1743075"/>
                <a:ext cx="6073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1B052FD3-20B5-41F1-9662-1E9EC1E975F0}"/>
                  </a:ext>
                </a:extLst>
              </p:cNvPr>
              <p:cNvCxnSpPr>
                <a:stCxn id="217" idx="6"/>
                <a:endCxn id="218" idx="2"/>
              </p:cNvCxnSpPr>
              <p:nvPr/>
            </p:nvCxnSpPr>
            <p:spPr>
              <a:xfrm>
                <a:off x="4965184" y="1743075"/>
                <a:ext cx="6075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203" name="Straight Connector 202">
              <a:extLst>
                <a:ext uri="{FF2B5EF4-FFF2-40B4-BE49-F238E27FC236}">
                  <a16:creationId xmlns:a16="http://schemas.microsoft.com/office/drawing/2014/main" id="{8ACD1FD1-534A-49B6-AD76-A8EF85A55FC6}"/>
                </a:ext>
              </a:extLst>
            </p:cNvPr>
            <p:cNvCxnSpPr>
              <a:stCxn id="211" idx="0"/>
              <a:endCxn id="226" idx="4"/>
            </p:cNvCxnSpPr>
            <p:nvPr/>
          </p:nvCxnSpPr>
          <p:spPr>
            <a:xfrm flipV="1">
              <a:off x="3114670" y="1857375"/>
              <a:ext cx="0" cy="554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FE0A4F9C-A388-4A80-8684-5A1EE5A1DA80}"/>
                </a:ext>
              </a:extLst>
            </p:cNvPr>
            <p:cNvCxnSpPr>
              <a:stCxn id="212" idx="0"/>
              <a:endCxn id="227" idx="4"/>
            </p:cNvCxnSpPr>
            <p:nvPr/>
          </p:nvCxnSpPr>
          <p:spPr>
            <a:xfrm flipV="1">
              <a:off x="3402343" y="1857375"/>
              <a:ext cx="0" cy="554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496E74A8-70D4-4CE3-B69F-33C5389E1E2C}"/>
                </a:ext>
              </a:extLst>
            </p:cNvPr>
            <p:cNvCxnSpPr>
              <a:stCxn id="213" idx="0"/>
              <a:endCxn id="228" idx="4"/>
            </p:cNvCxnSpPr>
            <p:nvPr/>
          </p:nvCxnSpPr>
          <p:spPr>
            <a:xfrm flipV="1">
              <a:off x="3690016" y="1857375"/>
              <a:ext cx="0" cy="554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295EE0F1-EF10-49C9-9972-3A42D5336800}"/>
                </a:ext>
              </a:extLst>
            </p:cNvPr>
            <p:cNvCxnSpPr>
              <a:stCxn id="214" idx="0"/>
              <a:endCxn id="229" idx="4"/>
            </p:cNvCxnSpPr>
            <p:nvPr/>
          </p:nvCxnSpPr>
          <p:spPr>
            <a:xfrm flipV="1">
              <a:off x="3984520" y="1857375"/>
              <a:ext cx="0" cy="554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A55974DC-1369-4A66-9629-7542B8DA52E8}"/>
                </a:ext>
              </a:extLst>
            </p:cNvPr>
            <p:cNvCxnSpPr>
              <a:stCxn id="215" idx="0"/>
              <a:endCxn id="230" idx="4"/>
            </p:cNvCxnSpPr>
            <p:nvPr/>
          </p:nvCxnSpPr>
          <p:spPr>
            <a:xfrm flipV="1">
              <a:off x="4273876" y="1857375"/>
              <a:ext cx="0" cy="554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105A2AB6-B5D7-4A86-A8FF-6DB2BFAC1B1E}"/>
                </a:ext>
              </a:extLst>
            </p:cNvPr>
            <p:cNvCxnSpPr>
              <a:stCxn id="216" idx="0"/>
              <a:endCxn id="231" idx="4"/>
            </p:cNvCxnSpPr>
            <p:nvPr/>
          </p:nvCxnSpPr>
          <p:spPr>
            <a:xfrm flipV="1">
              <a:off x="4561549" y="1857375"/>
              <a:ext cx="0" cy="554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2FE1C278-1524-4BBA-8C57-EC72DA0B2BC6}"/>
                </a:ext>
              </a:extLst>
            </p:cNvPr>
            <p:cNvCxnSpPr>
              <a:stCxn id="217" idx="0"/>
              <a:endCxn id="232" idx="4"/>
            </p:cNvCxnSpPr>
            <p:nvPr/>
          </p:nvCxnSpPr>
          <p:spPr>
            <a:xfrm flipV="1">
              <a:off x="4850884" y="1857375"/>
              <a:ext cx="0" cy="554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5CD4C435-E2A6-4E94-922E-14BA4F5DED0C}"/>
                </a:ext>
              </a:extLst>
            </p:cNvPr>
            <p:cNvCxnSpPr>
              <a:stCxn id="218" idx="0"/>
              <a:endCxn id="233" idx="4"/>
            </p:cNvCxnSpPr>
            <p:nvPr/>
          </p:nvCxnSpPr>
          <p:spPr>
            <a:xfrm flipV="1">
              <a:off x="5140240" y="1857375"/>
              <a:ext cx="0" cy="554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86" name="Flowchart: Connector 185">
            <a:extLst>
              <a:ext uri="{FF2B5EF4-FFF2-40B4-BE49-F238E27FC236}">
                <a16:creationId xmlns:a16="http://schemas.microsoft.com/office/drawing/2014/main" id="{3FB007A7-E0CA-4603-8F42-21A16C592771}"/>
              </a:ext>
            </a:extLst>
          </p:cNvPr>
          <p:cNvSpPr/>
          <p:nvPr/>
        </p:nvSpPr>
        <p:spPr>
          <a:xfrm>
            <a:off x="9881076" y="4968809"/>
            <a:ext cx="171450" cy="171450"/>
          </a:xfrm>
          <a:prstGeom prst="flowChartConnector">
            <a:avLst/>
          </a:prstGeom>
          <a:solidFill>
            <a:srgbClr val="FFC00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87" name="Flowchart: Connector 186">
            <a:extLst>
              <a:ext uri="{FF2B5EF4-FFF2-40B4-BE49-F238E27FC236}">
                <a16:creationId xmlns:a16="http://schemas.microsoft.com/office/drawing/2014/main" id="{2A690FC2-4611-4818-988A-7B44BFF6D057}"/>
              </a:ext>
            </a:extLst>
          </p:cNvPr>
          <p:cNvSpPr/>
          <p:nvPr/>
        </p:nvSpPr>
        <p:spPr>
          <a:xfrm>
            <a:off x="10096831" y="4968809"/>
            <a:ext cx="171450" cy="171450"/>
          </a:xfrm>
          <a:prstGeom prst="flowChartConnector">
            <a:avLst/>
          </a:prstGeom>
          <a:solidFill>
            <a:srgbClr val="FFC00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88" name="Flowchart: Connector 187">
            <a:extLst>
              <a:ext uri="{FF2B5EF4-FFF2-40B4-BE49-F238E27FC236}">
                <a16:creationId xmlns:a16="http://schemas.microsoft.com/office/drawing/2014/main" id="{7EFA69FA-2F77-4BA3-9190-D123F031DF77}"/>
              </a:ext>
            </a:extLst>
          </p:cNvPr>
          <p:cNvSpPr/>
          <p:nvPr/>
        </p:nvSpPr>
        <p:spPr>
          <a:xfrm>
            <a:off x="10312585" y="4968809"/>
            <a:ext cx="171450" cy="171450"/>
          </a:xfrm>
          <a:prstGeom prst="flowChartConnector">
            <a:avLst/>
          </a:prstGeom>
          <a:solidFill>
            <a:srgbClr val="FFC00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89" name="Flowchart: Connector 188">
            <a:extLst>
              <a:ext uri="{FF2B5EF4-FFF2-40B4-BE49-F238E27FC236}">
                <a16:creationId xmlns:a16="http://schemas.microsoft.com/office/drawing/2014/main" id="{73D9DD66-AC3F-45AD-B23A-80A943ABCEC3}"/>
              </a:ext>
            </a:extLst>
          </p:cNvPr>
          <p:cNvSpPr/>
          <p:nvPr/>
        </p:nvSpPr>
        <p:spPr>
          <a:xfrm>
            <a:off x="10533463" y="4968809"/>
            <a:ext cx="171450" cy="171450"/>
          </a:xfrm>
          <a:prstGeom prst="flowChartConnector">
            <a:avLst/>
          </a:prstGeom>
          <a:solidFill>
            <a:srgbClr val="FFC00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90" name="Flowchart: Connector 189">
            <a:extLst>
              <a:ext uri="{FF2B5EF4-FFF2-40B4-BE49-F238E27FC236}">
                <a16:creationId xmlns:a16="http://schemas.microsoft.com/office/drawing/2014/main" id="{5F2271D2-785F-494E-800A-5708D9979A7B}"/>
              </a:ext>
            </a:extLst>
          </p:cNvPr>
          <p:cNvSpPr/>
          <p:nvPr/>
        </p:nvSpPr>
        <p:spPr>
          <a:xfrm>
            <a:off x="10750480" y="4968809"/>
            <a:ext cx="171450" cy="171450"/>
          </a:xfrm>
          <a:prstGeom prst="flowChartConnector">
            <a:avLst/>
          </a:prstGeom>
          <a:solidFill>
            <a:srgbClr val="FFC00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91" name="Flowchart: Connector 190">
            <a:extLst>
              <a:ext uri="{FF2B5EF4-FFF2-40B4-BE49-F238E27FC236}">
                <a16:creationId xmlns:a16="http://schemas.microsoft.com/office/drawing/2014/main" id="{05BE8706-9C99-44E2-857B-D73C8FFED675}"/>
              </a:ext>
            </a:extLst>
          </p:cNvPr>
          <p:cNvSpPr/>
          <p:nvPr/>
        </p:nvSpPr>
        <p:spPr>
          <a:xfrm>
            <a:off x="10966235" y="4968809"/>
            <a:ext cx="171450" cy="171450"/>
          </a:xfrm>
          <a:prstGeom prst="flowChartConnector">
            <a:avLst/>
          </a:prstGeom>
          <a:solidFill>
            <a:srgbClr val="FFC00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92" name="Flowchart: Connector 191">
            <a:extLst>
              <a:ext uri="{FF2B5EF4-FFF2-40B4-BE49-F238E27FC236}">
                <a16:creationId xmlns:a16="http://schemas.microsoft.com/office/drawing/2014/main" id="{18B31B0E-5390-4599-9F39-2BD20A8F9F79}"/>
              </a:ext>
            </a:extLst>
          </p:cNvPr>
          <p:cNvSpPr/>
          <p:nvPr/>
        </p:nvSpPr>
        <p:spPr>
          <a:xfrm>
            <a:off x="11183236" y="4968809"/>
            <a:ext cx="171450" cy="171450"/>
          </a:xfrm>
          <a:prstGeom prst="flowChartConnector">
            <a:avLst/>
          </a:prstGeom>
          <a:solidFill>
            <a:srgbClr val="FFC000"/>
          </a:solid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93" name="Flowchart: Connector 192">
            <a:extLst>
              <a:ext uri="{FF2B5EF4-FFF2-40B4-BE49-F238E27FC236}">
                <a16:creationId xmlns:a16="http://schemas.microsoft.com/office/drawing/2014/main" id="{874F7095-8A65-42CA-8A19-CEB00E3324A5}"/>
              </a:ext>
            </a:extLst>
          </p:cNvPr>
          <p:cNvSpPr/>
          <p:nvPr/>
        </p:nvSpPr>
        <p:spPr>
          <a:xfrm>
            <a:off x="11400253" y="4968809"/>
            <a:ext cx="171450" cy="171450"/>
          </a:xfrm>
          <a:prstGeom prst="flowChartConnector">
            <a:avLst/>
          </a:prstGeom>
          <a:solidFill>
            <a:srgbClr val="FFC00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194" name="Straight Connector 193">
            <a:extLst>
              <a:ext uri="{FF2B5EF4-FFF2-40B4-BE49-F238E27FC236}">
                <a16:creationId xmlns:a16="http://schemas.microsoft.com/office/drawing/2014/main" id="{A3130C2E-E66F-4480-B950-BCFF962068A8}"/>
              </a:ext>
            </a:extLst>
          </p:cNvPr>
          <p:cNvCxnSpPr>
            <a:stCxn id="187" idx="6"/>
            <a:endCxn id="188" idx="2"/>
          </p:cNvCxnSpPr>
          <p:nvPr/>
        </p:nvCxnSpPr>
        <p:spPr>
          <a:xfrm>
            <a:off x="10268281" y="5054534"/>
            <a:ext cx="4430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57F853BC-E7DC-42C1-86FB-F3AD912FE6A5}"/>
              </a:ext>
            </a:extLst>
          </p:cNvPr>
          <p:cNvCxnSpPr>
            <a:stCxn id="186" idx="6"/>
            <a:endCxn id="187" idx="2"/>
          </p:cNvCxnSpPr>
          <p:nvPr/>
        </p:nvCxnSpPr>
        <p:spPr>
          <a:xfrm>
            <a:off x="10052526" y="5054534"/>
            <a:ext cx="4430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20663F83-5FA2-4027-80B1-08538B77CA9C}"/>
              </a:ext>
            </a:extLst>
          </p:cNvPr>
          <p:cNvCxnSpPr>
            <a:stCxn id="188" idx="6"/>
            <a:endCxn id="189" idx="2"/>
          </p:cNvCxnSpPr>
          <p:nvPr/>
        </p:nvCxnSpPr>
        <p:spPr>
          <a:xfrm>
            <a:off x="10484035" y="5054534"/>
            <a:ext cx="4942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C2136C33-2557-400C-A5BE-2D349E085272}"/>
              </a:ext>
            </a:extLst>
          </p:cNvPr>
          <p:cNvCxnSpPr>
            <a:stCxn id="189" idx="6"/>
            <a:endCxn id="190" idx="2"/>
          </p:cNvCxnSpPr>
          <p:nvPr/>
        </p:nvCxnSpPr>
        <p:spPr>
          <a:xfrm>
            <a:off x="10704913" y="5054534"/>
            <a:ext cx="4556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A8E9FD20-1D7B-43C1-B884-29CF4BBD6886}"/>
              </a:ext>
            </a:extLst>
          </p:cNvPr>
          <p:cNvCxnSpPr>
            <a:stCxn id="190" idx="6"/>
            <a:endCxn id="191" idx="2"/>
          </p:cNvCxnSpPr>
          <p:nvPr/>
        </p:nvCxnSpPr>
        <p:spPr>
          <a:xfrm>
            <a:off x="10921930" y="5054534"/>
            <a:ext cx="4430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F5DDFD19-1020-439A-B850-438773CF9588}"/>
              </a:ext>
            </a:extLst>
          </p:cNvPr>
          <p:cNvCxnSpPr>
            <a:stCxn id="191" idx="6"/>
            <a:endCxn id="192" idx="2"/>
          </p:cNvCxnSpPr>
          <p:nvPr/>
        </p:nvCxnSpPr>
        <p:spPr>
          <a:xfrm>
            <a:off x="11137685" y="5054534"/>
            <a:ext cx="4555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AF69C43D-CE9A-4EC9-ACAD-B4ADDA280953}"/>
              </a:ext>
            </a:extLst>
          </p:cNvPr>
          <p:cNvCxnSpPr>
            <a:stCxn id="192" idx="6"/>
            <a:endCxn id="193" idx="2"/>
          </p:cNvCxnSpPr>
          <p:nvPr/>
        </p:nvCxnSpPr>
        <p:spPr>
          <a:xfrm>
            <a:off x="11354686" y="5054534"/>
            <a:ext cx="4556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62" name="Group 161">
            <a:extLst>
              <a:ext uri="{FF2B5EF4-FFF2-40B4-BE49-F238E27FC236}">
                <a16:creationId xmlns:a16="http://schemas.microsoft.com/office/drawing/2014/main" id="{09332FB8-06EF-46EC-998F-EE4B21EA04E2}"/>
              </a:ext>
            </a:extLst>
          </p:cNvPr>
          <p:cNvGrpSpPr/>
          <p:nvPr/>
        </p:nvGrpSpPr>
        <p:grpSpPr>
          <a:xfrm>
            <a:off x="9881076" y="5181850"/>
            <a:ext cx="1690627" cy="171450"/>
            <a:chOff x="3000370" y="1628775"/>
            <a:chExt cx="2254170" cy="228600"/>
          </a:xfrm>
        </p:grpSpPr>
        <p:sp>
          <p:nvSpPr>
            <p:cNvPr id="171" name="Flowchart: Connector 170">
              <a:extLst>
                <a:ext uri="{FF2B5EF4-FFF2-40B4-BE49-F238E27FC236}">
                  <a16:creationId xmlns:a16="http://schemas.microsoft.com/office/drawing/2014/main" id="{DCA54E28-0CE5-49D1-B5AD-D4A073D747F7}"/>
                </a:ext>
              </a:extLst>
            </p:cNvPr>
            <p:cNvSpPr/>
            <p:nvPr/>
          </p:nvSpPr>
          <p:spPr>
            <a:xfrm>
              <a:off x="3000370"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72" name="Flowchart: Connector 171">
              <a:extLst>
                <a:ext uri="{FF2B5EF4-FFF2-40B4-BE49-F238E27FC236}">
                  <a16:creationId xmlns:a16="http://schemas.microsoft.com/office/drawing/2014/main" id="{EAFDB09D-CB88-404D-9530-5035DA84791D}"/>
                </a:ext>
              </a:extLst>
            </p:cNvPr>
            <p:cNvSpPr/>
            <p:nvPr/>
          </p:nvSpPr>
          <p:spPr>
            <a:xfrm>
              <a:off x="3288043"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73" name="Flowchart: Connector 172">
              <a:extLst>
                <a:ext uri="{FF2B5EF4-FFF2-40B4-BE49-F238E27FC236}">
                  <a16:creationId xmlns:a16="http://schemas.microsoft.com/office/drawing/2014/main" id="{7E7C9C36-9D06-4B52-B107-F396DA6C7C7D}"/>
                </a:ext>
              </a:extLst>
            </p:cNvPr>
            <p:cNvSpPr/>
            <p:nvPr/>
          </p:nvSpPr>
          <p:spPr>
            <a:xfrm>
              <a:off x="3575716"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74" name="Flowchart: Connector 173">
              <a:extLst>
                <a:ext uri="{FF2B5EF4-FFF2-40B4-BE49-F238E27FC236}">
                  <a16:creationId xmlns:a16="http://schemas.microsoft.com/office/drawing/2014/main" id="{E9155688-6889-4C68-BB40-9398FEDE8DA0}"/>
                </a:ext>
              </a:extLst>
            </p:cNvPr>
            <p:cNvSpPr/>
            <p:nvPr/>
          </p:nvSpPr>
          <p:spPr>
            <a:xfrm>
              <a:off x="3870220"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75" name="Flowchart: Connector 174">
              <a:extLst>
                <a:ext uri="{FF2B5EF4-FFF2-40B4-BE49-F238E27FC236}">
                  <a16:creationId xmlns:a16="http://schemas.microsoft.com/office/drawing/2014/main" id="{ED57D05C-B53A-485C-AC89-FBA3DC71EE30}"/>
                </a:ext>
              </a:extLst>
            </p:cNvPr>
            <p:cNvSpPr/>
            <p:nvPr/>
          </p:nvSpPr>
          <p:spPr>
            <a:xfrm>
              <a:off x="4159576"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76" name="Flowchart: Connector 175">
              <a:extLst>
                <a:ext uri="{FF2B5EF4-FFF2-40B4-BE49-F238E27FC236}">
                  <a16:creationId xmlns:a16="http://schemas.microsoft.com/office/drawing/2014/main" id="{D61A441A-BF95-4A66-A105-8C67699A5795}"/>
                </a:ext>
              </a:extLst>
            </p:cNvPr>
            <p:cNvSpPr/>
            <p:nvPr/>
          </p:nvSpPr>
          <p:spPr>
            <a:xfrm>
              <a:off x="4447249"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77" name="Flowchart: Connector 176">
              <a:extLst>
                <a:ext uri="{FF2B5EF4-FFF2-40B4-BE49-F238E27FC236}">
                  <a16:creationId xmlns:a16="http://schemas.microsoft.com/office/drawing/2014/main" id="{2085046D-A9D5-4FFA-AABC-4E3A2A192442}"/>
                </a:ext>
              </a:extLst>
            </p:cNvPr>
            <p:cNvSpPr/>
            <p:nvPr/>
          </p:nvSpPr>
          <p:spPr>
            <a:xfrm>
              <a:off x="4736584"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78" name="Flowchart: Connector 177">
              <a:extLst>
                <a:ext uri="{FF2B5EF4-FFF2-40B4-BE49-F238E27FC236}">
                  <a16:creationId xmlns:a16="http://schemas.microsoft.com/office/drawing/2014/main" id="{547F420B-FC9D-41F6-A510-4233CC8C871B}"/>
                </a:ext>
              </a:extLst>
            </p:cNvPr>
            <p:cNvSpPr/>
            <p:nvPr/>
          </p:nvSpPr>
          <p:spPr>
            <a:xfrm>
              <a:off x="5025940"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179" name="Straight Connector 178">
              <a:extLst>
                <a:ext uri="{FF2B5EF4-FFF2-40B4-BE49-F238E27FC236}">
                  <a16:creationId xmlns:a16="http://schemas.microsoft.com/office/drawing/2014/main" id="{BA21596C-A35A-4507-9534-AC47F19D4D6E}"/>
                </a:ext>
              </a:extLst>
            </p:cNvPr>
            <p:cNvCxnSpPr>
              <a:stCxn id="172" idx="6"/>
              <a:endCxn id="173" idx="2"/>
            </p:cNvCxnSpPr>
            <p:nvPr/>
          </p:nvCxnSpPr>
          <p:spPr>
            <a:xfrm>
              <a:off x="3516643" y="1743075"/>
              <a:ext cx="590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546B01E7-F985-4CEC-A315-B01A4BA08F91}"/>
                </a:ext>
              </a:extLst>
            </p:cNvPr>
            <p:cNvCxnSpPr>
              <a:stCxn id="171" idx="6"/>
              <a:endCxn id="172" idx="2"/>
            </p:cNvCxnSpPr>
            <p:nvPr/>
          </p:nvCxnSpPr>
          <p:spPr>
            <a:xfrm>
              <a:off x="3228970" y="1743075"/>
              <a:ext cx="590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668F6A77-E61C-432C-B24E-108951A39433}"/>
                </a:ext>
              </a:extLst>
            </p:cNvPr>
            <p:cNvCxnSpPr>
              <a:stCxn id="173" idx="6"/>
              <a:endCxn id="174" idx="2"/>
            </p:cNvCxnSpPr>
            <p:nvPr/>
          </p:nvCxnSpPr>
          <p:spPr>
            <a:xfrm>
              <a:off x="3804316" y="1743075"/>
              <a:ext cx="6590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6B8AC27F-C6B9-4C67-B883-8BE7FA6F26EF}"/>
                </a:ext>
              </a:extLst>
            </p:cNvPr>
            <p:cNvCxnSpPr>
              <a:stCxn id="174" idx="6"/>
              <a:endCxn id="175" idx="2"/>
            </p:cNvCxnSpPr>
            <p:nvPr/>
          </p:nvCxnSpPr>
          <p:spPr>
            <a:xfrm>
              <a:off x="4098820" y="1743075"/>
              <a:ext cx="6075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03F0D2A7-1416-4721-B7AE-D394BC2EDD7F}"/>
                </a:ext>
              </a:extLst>
            </p:cNvPr>
            <p:cNvCxnSpPr>
              <a:stCxn id="175" idx="6"/>
              <a:endCxn id="176" idx="2"/>
            </p:cNvCxnSpPr>
            <p:nvPr/>
          </p:nvCxnSpPr>
          <p:spPr>
            <a:xfrm>
              <a:off x="4388176" y="1743075"/>
              <a:ext cx="590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8CB3182D-6F77-477A-98FF-24567033840F}"/>
                </a:ext>
              </a:extLst>
            </p:cNvPr>
            <p:cNvCxnSpPr>
              <a:stCxn id="176" idx="6"/>
              <a:endCxn id="177" idx="2"/>
            </p:cNvCxnSpPr>
            <p:nvPr/>
          </p:nvCxnSpPr>
          <p:spPr>
            <a:xfrm>
              <a:off x="4675849" y="1743075"/>
              <a:ext cx="6073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446FD7D7-5180-4A78-910B-356D16D8E31F}"/>
                </a:ext>
              </a:extLst>
            </p:cNvPr>
            <p:cNvCxnSpPr>
              <a:stCxn id="177" idx="6"/>
              <a:endCxn id="178" idx="2"/>
            </p:cNvCxnSpPr>
            <p:nvPr/>
          </p:nvCxnSpPr>
          <p:spPr>
            <a:xfrm>
              <a:off x="4965184" y="1743075"/>
              <a:ext cx="6075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63" name="Straight Connector 162">
            <a:extLst>
              <a:ext uri="{FF2B5EF4-FFF2-40B4-BE49-F238E27FC236}">
                <a16:creationId xmlns:a16="http://schemas.microsoft.com/office/drawing/2014/main" id="{C2656218-8F31-4944-B754-680839E7BBCC}"/>
              </a:ext>
            </a:extLst>
          </p:cNvPr>
          <p:cNvCxnSpPr>
            <a:stCxn id="171" idx="0"/>
            <a:endCxn id="186" idx="4"/>
          </p:cNvCxnSpPr>
          <p:nvPr/>
        </p:nvCxnSpPr>
        <p:spPr>
          <a:xfrm flipV="1">
            <a:off x="9966801" y="5140259"/>
            <a:ext cx="0" cy="415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0C4CC9BE-5240-4339-90FA-EF3D518FF2EF}"/>
              </a:ext>
            </a:extLst>
          </p:cNvPr>
          <p:cNvCxnSpPr>
            <a:stCxn id="172" idx="0"/>
            <a:endCxn id="187" idx="4"/>
          </p:cNvCxnSpPr>
          <p:nvPr/>
        </p:nvCxnSpPr>
        <p:spPr>
          <a:xfrm flipV="1">
            <a:off x="10182556" y="5140259"/>
            <a:ext cx="0" cy="415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6AF42DA-81CF-4429-817E-8DEFF18005B7}"/>
              </a:ext>
            </a:extLst>
          </p:cNvPr>
          <p:cNvCxnSpPr>
            <a:stCxn id="173" idx="0"/>
            <a:endCxn id="188" idx="4"/>
          </p:cNvCxnSpPr>
          <p:nvPr/>
        </p:nvCxnSpPr>
        <p:spPr>
          <a:xfrm flipV="1">
            <a:off x="10398310" y="5140259"/>
            <a:ext cx="0" cy="415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12A44CCC-A002-4D85-B4C5-7CD69FDC57F7}"/>
              </a:ext>
            </a:extLst>
          </p:cNvPr>
          <p:cNvCxnSpPr>
            <a:stCxn id="174" idx="0"/>
            <a:endCxn id="189" idx="4"/>
          </p:cNvCxnSpPr>
          <p:nvPr/>
        </p:nvCxnSpPr>
        <p:spPr>
          <a:xfrm flipV="1">
            <a:off x="10619188" y="5140259"/>
            <a:ext cx="0" cy="415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2131B449-CAB5-462D-A599-191CB8E7BA0F}"/>
              </a:ext>
            </a:extLst>
          </p:cNvPr>
          <p:cNvCxnSpPr>
            <a:stCxn id="175" idx="0"/>
            <a:endCxn id="190" idx="4"/>
          </p:cNvCxnSpPr>
          <p:nvPr/>
        </p:nvCxnSpPr>
        <p:spPr>
          <a:xfrm flipV="1">
            <a:off x="10836205" y="5140259"/>
            <a:ext cx="0" cy="415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D30A403F-1411-4C8F-9EC9-E6AE0D148A62}"/>
              </a:ext>
            </a:extLst>
          </p:cNvPr>
          <p:cNvCxnSpPr>
            <a:stCxn id="176" idx="0"/>
            <a:endCxn id="191" idx="4"/>
          </p:cNvCxnSpPr>
          <p:nvPr/>
        </p:nvCxnSpPr>
        <p:spPr>
          <a:xfrm flipV="1">
            <a:off x="11051960" y="5140259"/>
            <a:ext cx="0" cy="415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0F852197-4356-4572-AD65-C25DB5C51616}"/>
              </a:ext>
            </a:extLst>
          </p:cNvPr>
          <p:cNvCxnSpPr>
            <a:stCxn id="177" idx="0"/>
            <a:endCxn id="192" idx="4"/>
          </p:cNvCxnSpPr>
          <p:nvPr/>
        </p:nvCxnSpPr>
        <p:spPr>
          <a:xfrm flipV="1">
            <a:off x="11268961" y="5140259"/>
            <a:ext cx="0" cy="415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B3A52005-B0DA-48E7-BE95-13E197F6AA37}"/>
              </a:ext>
            </a:extLst>
          </p:cNvPr>
          <p:cNvCxnSpPr>
            <a:stCxn id="178" idx="0"/>
            <a:endCxn id="193" idx="4"/>
          </p:cNvCxnSpPr>
          <p:nvPr/>
        </p:nvCxnSpPr>
        <p:spPr>
          <a:xfrm flipV="1">
            <a:off x="11485978" y="5140259"/>
            <a:ext cx="0" cy="415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1B059DEE-9595-4021-A76B-8F8B49299720}"/>
              </a:ext>
            </a:extLst>
          </p:cNvPr>
          <p:cNvCxnSpPr>
            <a:cxnSpLocks/>
            <a:stCxn id="186" idx="0"/>
            <a:endCxn id="211" idx="4"/>
          </p:cNvCxnSpPr>
          <p:nvPr/>
        </p:nvCxnSpPr>
        <p:spPr>
          <a:xfrm flipV="1">
            <a:off x="9966801" y="4927220"/>
            <a:ext cx="0" cy="415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2477771B-96C1-4746-877B-6D026C7DE9EF}"/>
              </a:ext>
            </a:extLst>
          </p:cNvPr>
          <p:cNvCxnSpPr>
            <a:cxnSpLocks/>
            <a:stCxn id="187" idx="0"/>
            <a:endCxn id="212" idx="4"/>
          </p:cNvCxnSpPr>
          <p:nvPr/>
        </p:nvCxnSpPr>
        <p:spPr>
          <a:xfrm flipV="1">
            <a:off x="10182556" y="4927220"/>
            <a:ext cx="0" cy="415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2C6E46AD-CC26-448B-962A-3CC4955379ED}"/>
              </a:ext>
            </a:extLst>
          </p:cNvPr>
          <p:cNvCxnSpPr>
            <a:cxnSpLocks/>
            <a:stCxn id="189" idx="0"/>
            <a:endCxn id="214" idx="4"/>
          </p:cNvCxnSpPr>
          <p:nvPr/>
        </p:nvCxnSpPr>
        <p:spPr>
          <a:xfrm flipV="1">
            <a:off x="10619188" y="4927220"/>
            <a:ext cx="0" cy="415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AA74E481-EF7D-4943-91FB-1AF83E092A90}"/>
              </a:ext>
            </a:extLst>
          </p:cNvPr>
          <p:cNvCxnSpPr>
            <a:cxnSpLocks/>
            <a:stCxn id="188" idx="0"/>
            <a:endCxn id="213" idx="4"/>
          </p:cNvCxnSpPr>
          <p:nvPr/>
        </p:nvCxnSpPr>
        <p:spPr>
          <a:xfrm flipV="1">
            <a:off x="10398310" y="4927220"/>
            <a:ext cx="0" cy="415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5273B17F-D815-4246-81E8-8A0CE06EC82A}"/>
              </a:ext>
            </a:extLst>
          </p:cNvPr>
          <p:cNvCxnSpPr>
            <a:stCxn id="190" idx="0"/>
            <a:endCxn id="215" idx="4"/>
          </p:cNvCxnSpPr>
          <p:nvPr/>
        </p:nvCxnSpPr>
        <p:spPr>
          <a:xfrm flipV="1">
            <a:off x="10836205" y="4927220"/>
            <a:ext cx="0" cy="415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A8202CBC-6257-4F97-8AAE-33944EA9D261}"/>
              </a:ext>
            </a:extLst>
          </p:cNvPr>
          <p:cNvCxnSpPr>
            <a:cxnSpLocks/>
            <a:stCxn id="191" idx="0"/>
            <a:endCxn id="216" idx="4"/>
          </p:cNvCxnSpPr>
          <p:nvPr/>
        </p:nvCxnSpPr>
        <p:spPr>
          <a:xfrm flipV="1">
            <a:off x="11051960" y="4927220"/>
            <a:ext cx="0" cy="415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7527401A-F3AB-4EEE-BC4A-16D87EBA01D2}"/>
              </a:ext>
            </a:extLst>
          </p:cNvPr>
          <p:cNvCxnSpPr>
            <a:cxnSpLocks/>
            <a:stCxn id="192" idx="0"/>
            <a:endCxn id="217" idx="4"/>
          </p:cNvCxnSpPr>
          <p:nvPr/>
        </p:nvCxnSpPr>
        <p:spPr>
          <a:xfrm flipV="1">
            <a:off x="11268961" y="4927220"/>
            <a:ext cx="0" cy="415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DF424F0C-9861-49D0-932D-796D7E9C41E7}"/>
              </a:ext>
            </a:extLst>
          </p:cNvPr>
          <p:cNvCxnSpPr>
            <a:cxnSpLocks/>
            <a:stCxn id="193" idx="0"/>
            <a:endCxn id="218" idx="4"/>
          </p:cNvCxnSpPr>
          <p:nvPr/>
        </p:nvCxnSpPr>
        <p:spPr>
          <a:xfrm flipV="1">
            <a:off x="11485978" y="4927220"/>
            <a:ext cx="0" cy="415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955B8C6E-9982-411F-900F-1CBB33D75102}"/>
              </a:ext>
            </a:extLst>
          </p:cNvPr>
          <p:cNvGrpSpPr/>
          <p:nvPr/>
        </p:nvGrpSpPr>
        <p:grpSpPr>
          <a:xfrm>
            <a:off x="9881076" y="5390433"/>
            <a:ext cx="1690627" cy="810571"/>
            <a:chOff x="3000370" y="843915"/>
            <a:chExt cx="2254170" cy="1080761"/>
          </a:xfrm>
        </p:grpSpPr>
        <p:grpSp>
          <p:nvGrpSpPr>
            <p:cNvPr id="61" name="Group 60">
              <a:extLst>
                <a:ext uri="{FF2B5EF4-FFF2-40B4-BE49-F238E27FC236}">
                  <a16:creationId xmlns:a16="http://schemas.microsoft.com/office/drawing/2014/main" id="{9440D038-AF5F-4A35-9DB2-9E9B8B08D454}"/>
                </a:ext>
              </a:extLst>
            </p:cNvPr>
            <p:cNvGrpSpPr/>
            <p:nvPr/>
          </p:nvGrpSpPr>
          <p:grpSpPr>
            <a:xfrm>
              <a:off x="3000370" y="843915"/>
              <a:ext cx="2254170" cy="512654"/>
              <a:chOff x="3000370" y="1628775"/>
              <a:chExt cx="2254170" cy="512654"/>
            </a:xfrm>
          </p:grpSpPr>
          <p:grpSp>
            <p:nvGrpSpPr>
              <p:cNvPr id="111" name="Group 110">
                <a:extLst>
                  <a:ext uri="{FF2B5EF4-FFF2-40B4-BE49-F238E27FC236}">
                    <a16:creationId xmlns:a16="http://schemas.microsoft.com/office/drawing/2014/main" id="{33589207-9CC0-4FFF-B9B0-AF7536EC6BCC}"/>
                  </a:ext>
                </a:extLst>
              </p:cNvPr>
              <p:cNvGrpSpPr/>
              <p:nvPr/>
            </p:nvGrpSpPr>
            <p:grpSpPr>
              <a:xfrm>
                <a:off x="3000370" y="1628775"/>
                <a:ext cx="2254170" cy="228600"/>
                <a:chOff x="3000370" y="1628775"/>
                <a:chExt cx="2254170" cy="228600"/>
              </a:xfrm>
            </p:grpSpPr>
            <p:sp>
              <p:nvSpPr>
                <p:cNvPr id="136" name="Flowchart: Connector 135">
                  <a:extLst>
                    <a:ext uri="{FF2B5EF4-FFF2-40B4-BE49-F238E27FC236}">
                      <a16:creationId xmlns:a16="http://schemas.microsoft.com/office/drawing/2014/main" id="{F7A7238C-56EB-4E25-A11F-4AD222767416}"/>
                    </a:ext>
                  </a:extLst>
                </p:cNvPr>
                <p:cNvSpPr/>
                <p:nvPr/>
              </p:nvSpPr>
              <p:spPr>
                <a:xfrm>
                  <a:off x="3000370"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37" name="Flowchart: Connector 136">
                  <a:extLst>
                    <a:ext uri="{FF2B5EF4-FFF2-40B4-BE49-F238E27FC236}">
                      <a16:creationId xmlns:a16="http://schemas.microsoft.com/office/drawing/2014/main" id="{D2DB20FA-BC7A-4FF2-8CCF-3A7361CE5335}"/>
                    </a:ext>
                  </a:extLst>
                </p:cNvPr>
                <p:cNvSpPr/>
                <p:nvPr/>
              </p:nvSpPr>
              <p:spPr>
                <a:xfrm>
                  <a:off x="3288043"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38" name="Flowchart: Connector 137">
                  <a:extLst>
                    <a:ext uri="{FF2B5EF4-FFF2-40B4-BE49-F238E27FC236}">
                      <a16:creationId xmlns:a16="http://schemas.microsoft.com/office/drawing/2014/main" id="{AA273495-E96A-4F53-BBE7-0DFCF1346105}"/>
                    </a:ext>
                  </a:extLst>
                </p:cNvPr>
                <p:cNvSpPr/>
                <p:nvPr/>
              </p:nvSpPr>
              <p:spPr>
                <a:xfrm>
                  <a:off x="3575716"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39" name="Flowchart: Connector 138">
                  <a:extLst>
                    <a:ext uri="{FF2B5EF4-FFF2-40B4-BE49-F238E27FC236}">
                      <a16:creationId xmlns:a16="http://schemas.microsoft.com/office/drawing/2014/main" id="{5249FCC9-975C-4CBD-ACF1-03B6D8A48431}"/>
                    </a:ext>
                  </a:extLst>
                </p:cNvPr>
                <p:cNvSpPr/>
                <p:nvPr/>
              </p:nvSpPr>
              <p:spPr>
                <a:xfrm>
                  <a:off x="3870220"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40" name="Flowchart: Connector 139">
                  <a:extLst>
                    <a:ext uri="{FF2B5EF4-FFF2-40B4-BE49-F238E27FC236}">
                      <a16:creationId xmlns:a16="http://schemas.microsoft.com/office/drawing/2014/main" id="{AE85A856-5C56-4F83-B489-485758253EE7}"/>
                    </a:ext>
                  </a:extLst>
                </p:cNvPr>
                <p:cNvSpPr/>
                <p:nvPr/>
              </p:nvSpPr>
              <p:spPr>
                <a:xfrm>
                  <a:off x="4159576"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41" name="Flowchart: Connector 140">
                  <a:extLst>
                    <a:ext uri="{FF2B5EF4-FFF2-40B4-BE49-F238E27FC236}">
                      <a16:creationId xmlns:a16="http://schemas.microsoft.com/office/drawing/2014/main" id="{C608EA42-6062-446A-82CD-920F6C29C4EA}"/>
                    </a:ext>
                  </a:extLst>
                </p:cNvPr>
                <p:cNvSpPr/>
                <p:nvPr/>
              </p:nvSpPr>
              <p:spPr>
                <a:xfrm>
                  <a:off x="4447249"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42" name="Flowchart: Connector 141">
                  <a:extLst>
                    <a:ext uri="{FF2B5EF4-FFF2-40B4-BE49-F238E27FC236}">
                      <a16:creationId xmlns:a16="http://schemas.microsoft.com/office/drawing/2014/main" id="{19ADD400-8F2C-4EED-AD43-07C8CABB96A9}"/>
                    </a:ext>
                  </a:extLst>
                </p:cNvPr>
                <p:cNvSpPr/>
                <p:nvPr/>
              </p:nvSpPr>
              <p:spPr>
                <a:xfrm>
                  <a:off x="4736584"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43" name="Flowchart: Connector 142">
                  <a:extLst>
                    <a:ext uri="{FF2B5EF4-FFF2-40B4-BE49-F238E27FC236}">
                      <a16:creationId xmlns:a16="http://schemas.microsoft.com/office/drawing/2014/main" id="{10501125-44F0-449E-9412-5F5CD0D75CBF}"/>
                    </a:ext>
                  </a:extLst>
                </p:cNvPr>
                <p:cNvSpPr/>
                <p:nvPr/>
              </p:nvSpPr>
              <p:spPr>
                <a:xfrm>
                  <a:off x="5025940"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144" name="Straight Connector 143">
                  <a:extLst>
                    <a:ext uri="{FF2B5EF4-FFF2-40B4-BE49-F238E27FC236}">
                      <a16:creationId xmlns:a16="http://schemas.microsoft.com/office/drawing/2014/main" id="{93252964-92D3-43D5-9B6F-10D90B977608}"/>
                    </a:ext>
                  </a:extLst>
                </p:cNvPr>
                <p:cNvCxnSpPr>
                  <a:stCxn id="137" idx="6"/>
                  <a:endCxn id="138" idx="2"/>
                </p:cNvCxnSpPr>
                <p:nvPr/>
              </p:nvCxnSpPr>
              <p:spPr>
                <a:xfrm>
                  <a:off x="3516643" y="1743075"/>
                  <a:ext cx="590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7902B627-4D8A-4FC5-A7D9-E09051E7315D}"/>
                    </a:ext>
                  </a:extLst>
                </p:cNvPr>
                <p:cNvCxnSpPr>
                  <a:stCxn id="136" idx="6"/>
                  <a:endCxn id="137" idx="2"/>
                </p:cNvCxnSpPr>
                <p:nvPr/>
              </p:nvCxnSpPr>
              <p:spPr>
                <a:xfrm>
                  <a:off x="3228970" y="1743075"/>
                  <a:ext cx="590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EC687598-DC7C-4523-A02F-4F34FE5F01B6}"/>
                    </a:ext>
                  </a:extLst>
                </p:cNvPr>
                <p:cNvCxnSpPr>
                  <a:stCxn id="138" idx="6"/>
                  <a:endCxn id="139" idx="2"/>
                </p:cNvCxnSpPr>
                <p:nvPr/>
              </p:nvCxnSpPr>
              <p:spPr>
                <a:xfrm>
                  <a:off x="3804316" y="1743075"/>
                  <a:ext cx="6590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E4683820-38D5-4394-8E71-F56094297873}"/>
                    </a:ext>
                  </a:extLst>
                </p:cNvPr>
                <p:cNvCxnSpPr>
                  <a:stCxn id="139" idx="6"/>
                  <a:endCxn id="140" idx="2"/>
                </p:cNvCxnSpPr>
                <p:nvPr/>
              </p:nvCxnSpPr>
              <p:spPr>
                <a:xfrm>
                  <a:off x="4098820" y="1743075"/>
                  <a:ext cx="6075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4E61D1F2-949C-4427-A1C1-5DBED6EBE4F2}"/>
                    </a:ext>
                  </a:extLst>
                </p:cNvPr>
                <p:cNvCxnSpPr>
                  <a:stCxn id="140" idx="6"/>
                  <a:endCxn id="141" idx="2"/>
                </p:cNvCxnSpPr>
                <p:nvPr/>
              </p:nvCxnSpPr>
              <p:spPr>
                <a:xfrm>
                  <a:off x="4388176" y="1743075"/>
                  <a:ext cx="590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431CF708-F214-4A50-ABEF-A53774F26A18}"/>
                    </a:ext>
                  </a:extLst>
                </p:cNvPr>
                <p:cNvCxnSpPr>
                  <a:stCxn id="141" idx="6"/>
                  <a:endCxn id="142" idx="2"/>
                </p:cNvCxnSpPr>
                <p:nvPr/>
              </p:nvCxnSpPr>
              <p:spPr>
                <a:xfrm>
                  <a:off x="4675849" y="1743075"/>
                  <a:ext cx="6073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1E3B1416-E9CE-4955-8F6B-5BB8CBF3CE09}"/>
                    </a:ext>
                  </a:extLst>
                </p:cNvPr>
                <p:cNvCxnSpPr>
                  <a:stCxn id="142" idx="6"/>
                  <a:endCxn id="143" idx="2"/>
                </p:cNvCxnSpPr>
                <p:nvPr/>
              </p:nvCxnSpPr>
              <p:spPr>
                <a:xfrm>
                  <a:off x="4965184" y="1743075"/>
                  <a:ext cx="6075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2" name="Group 111">
                <a:extLst>
                  <a:ext uri="{FF2B5EF4-FFF2-40B4-BE49-F238E27FC236}">
                    <a16:creationId xmlns:a16="http://schemas.microsoft.com/office/drawing/2014/main" id="{6F515EED-62E0-4164-BE2F-36E10D08E8C3}"/>
                  </a:ext>
                </a:extLst>
              </p:cNvPr>
              <p:cNvGrpSpPr/>
              <p:nvPr/>
            </p:nvGrpSpPr>
            <p:grpSpPr>
              <a:xfrm>
                <a:off x="3000370" y="1912829"/>
                <a:ext cx="2254170" cy="228600"/>
                <a:chOff x="3000370" y="1628775"/>
                <a:chExt cx="2254170" cy="228600"/>
              </a:xfrm>
            </p:grpSpPr>
            <p:sp>
              <p:nvSpPr>
                <p:cNvPr id="121" name="Flowchart: Connector 120">
                  <a:extLst>
                    <a:ext uri="{FF2B5EF4-FFF2-40B4-BE49-F238E27FC236}">
                      <a16:creationId xmlns:a16="http://schemas.microsoft.com/office/drawing/2014/main" id="{896A1115-EF43-42C2-924A-58841105F4D7}"/>
                    </a:ext>
                  </a:extLst>
                </p:cNvPr>
                <p:cNvSpPr/>
                <p:nvPr/>
              </p:nvSpPr>
              <p:spPr>
                <a:xfrm>
                  <a:off x="3000370" y="1628775"/>
                  <a:ext cx="228600" cy="228600"/>
                </a:xfrm>
                <a:prstGeom prst="flowChartConnector">
                  <a:avLst/>
                </a:prstGeom>
                <a:solidFill>
                  <a:srgbClr val="92D05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22" name="Flowchart: Connector 121">
                  <a:extLst>
                    <a:ext uri="{FF2B5EF4-FFF2-40B4-BE49-F238E27FC236}">
                      <a16:creationId xmlns:a16="http://schemas.microsoft.com/office/drawing/2014/main" id="{AA456D75-CB32-41C9-9F6E-82DA104665D3}"/>
                    </a:ext>
                  </a:extLst>
                </p:cNvPr>
                <p:cNvSpPr/>
                <p:nvPr/>
              </p:nvSpPr>
              <p:spPr>
                <a:xfrm>
                  <a:off x="3288043" y="1628775"/>
                  <a:ext cx="228600" cy="228600"/>
                </a:xfrm>
                <a:prstGeom prst="flowChartConnector">
                  <a:avLst/>
                </a:prstGeom>
                <a:solidFill>
                  <a:srgbClr val="92D05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23" name="Flowchart: Connector 122">
                  <a:extLst>
                    <a:ext uri="{FF2B5EF4-FFF2-40B4-BE49-F238E27FC236}">
                      <a16:creationId xmlns:a16="http://schemas.microsoft.com/office/drawing/2014/main" id="{0AA89AA9-1A05-4229-ABF7-953A7AB8FE4F}"/>
                    </a:ext>
                  </a:extLst>
                </p:cNvPr>
                <p:cNvSpPr/>
                <p:nvPr/>
              </p:nvSpPr>
              <p:spPr>
                <a:xfrm>
                  <a:off x="3575716" y="1628775"/>
                  <a:ext cx="228600" cy="228600"/>
                </a:xfrm>
                <a:prstGeom prst="flowChartConnector">
                  <a:avLst/>
                </a:prstGeom>
                <a:solidFill>
                  <a:srgbClr val="92D05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24" name="Flowchart: Connector 123">
                  <a:extLst>
                    <a:ext uri="{FF2B5EF4-FFF2-40B4-BE49-F238E27FC236}">
                      <a16:creationId xmlns:a16="http://schemas.microsoft.com/office/drawing/2014/main" id="{075E4CE1-B164-42E2-A26A-2B39E0C70C1B}"/>
                    </a:ext>
                  </a:extLst>
                </p:cNvPr>
                <p:cNvSpPr/>
                <p:nvPr/>
              </p:nvSpPr>
              <p:spPr>
                <a:xfrm>
                  <a:off x="3870220" y="1628775"/>
                  <a:ext cx="228600" cy="228600"/>
                </a:xfrm>
                <a:prstGeom prst="flowChartConnector">
                  <a:avLst/>
                </a:prstGeom>
                <a:solidFill>
                  <a:srgbClr val="92D05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25" name="Flowchart: Connector 124">
                  <a:extLst>
                    <a:ext uri="{FF2B5EF4-FFF2-40B4-BE49-F238E27FC236}">
                      <a16:creationId xmlns:a16="http://schemas.microsoft.com/office/drawing/2014/main" id="{CF901D94-C832-4957-B608-1F76A1EB7423}"/>
                    </a:ext>
                  </a:extLst>
                </p:cNvPr>
                <p:cNvSpPr/>
                <p:nvPr/>
              </p:nvSpPr>
              <p:spPr>
                <a:xfrm>
                  <a:off x="4159576" y="1628775"/>
                  <a:ext cx="228600" cy="228600"/>
                </a:xfrm>
                <a:prstGeom prst="flowChartConnector">
                  <a:avLst/>
                </a:prstGeom>
                <a:solidFill>
                  <a:srgbClr val="92D05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26" name="Flowchart: Connector 125">
                  <a:extLst>
                    <a:ext uri="{FF2B5EF4-FFF2-40B4-BE49-F238E27FC236}">
                      <a16:creationId xmlns:a16="http://schemas.microsoft.com/office/drawing/2014/main" id="{107501ED-C476-46D2-9430-EB716DEF5ABD}"/>
                    </a:ext>
                  </a:extLst>
                </p:cNvPr>
                <p:cNvSpPr/>
                <p:nvPr/>
              </p:nvSpPr>
              <p:spPr>
                <a:xfrm>
                  <a:off x="4447249" y="1628775"/>
                  <a:ext cx="228600" cy="228600"/>
                </a:xfrm>
                <a:prstGeom prst="flowChartConnector">
                  <a:avLst/>
                </a:prstGeom>
                <a:solidFill>
                  <a:srgbClr val="92D05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27" name="Flowchart: Connector 126">
                  <a:extLst>
                    <a:ext uri="{FF2B5EF4-FFF2-40B4-BE49-F238E27FC236}">
                      <a16:creationId xmlns:a16="http://schemas.microsoft.com/office/drawing/2014/main" id="{0A145345-1456-4807-9D7C-E3E658522585}"/>
                    </a:ext>
                  </a:extLst>
                </p:cNvPr>
                <p:cNvSpPr/>
                <p:nvPr/>
              </p:nvSpPr>
              <p:spPr>
                <a:xfrm>
                  <a:off x="4736584" y="1628775"/>
                  <a:ext cx="228600" cy="228600"/>
                </a:xfrm>
                <a:prstGeom prst="flowChartConnector">
                  <a:avLst/>
                </a:prstGeom>
                <a:solidFill>
                  <a:srgbClr val="92D050"/>
                </a:solidFill>
                <a:ln w="2857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28" name="Flowchart: Connector 127">
                  <a:extLst>
                    <a:ext uri="{FF2B5EF4-FFF2-40B4-BE49-F238E27FC236}">
                      <a16:creationId xmlns:a16="http://schemas.microsoft.com/office/drawing/2014/main" id="{9F017A90-16BF-439D-9E06-DE45ED3EB848}"/>
                    </a:ext>
                  </a:extLst>
                </p:cNvPr>
                <p:cNvSpPr/>
                <p:nvPr/>
              </p:nvSpPr>
              <p:spPr>
                <a:xfrm>
                  <a:off x="5025940" y="1628775"/>
                  <a:ext cx="228600" cy="228600"/>
                </a:xfrm>
                <a:prstGeom prst="flowChartConnector">
                  <a:avLst/>
                </a:prstGeom>
                <a:solidFill>
                  <a:srgbClr val="92D05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129" name="Straight Connector 128">
                  <a:extLst>
                    <a:ext uri="{FF2B5EF4-FFF2-40B4-BE49-F238E27FC236}">
                      <a16:creationId xmlns:a16="http://schemas.microsoft.com/office/drawing/2014/main" id="{F6B4A6EF-8AF0-4C56-A498-485C2CEA2D66}"/>
                    </a:ext>
                  </a:extLst>
                </p:cNvPr>
                <p:cNvCxnSpPr>
                  <a:stCxn id="122" idx="6"/>
                  <a:endCxn id="123" idx="2"/>
                </p:cNvCxnSpPr>
                <p:nvPr/>
              </p:nvCxnSpPr>
              <p:spPr>
                <a:xfrm>
                  <a:off x="3516643" y="1743075"/>
                  <a:ext cx="590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DECDF9CB-9B68-4E40-8368-0B8C469ACB51}"/>
                    </a:ext>
                  </a:extLst>
                </p:cNvPr>
                <p:cNvCxnSpPr>
                  <a:stCxn id="121" idx="6"/>
                  <a:endCxn id="122" idx="2"/>
                </p:cNvCxnSpPr>
                <p:nvPr/>
              </p:nvCxnSpPr>
              <p:spPr>
                <a:xfrm>
                  <a:off x="3228970" y="1743075"/>
                  <a:ext cx="590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C4895CFD-8EAC-4847-87D7-43F259F80DD2}"/>
                    </a:ext>
                  </a:extLst>
                </p:cNvPr>
                <p:cNvCxnSpPr>
                  <a:stCxn id="123" idx="6"/>
                  <a:endCxn id="124" idx="2"/>
                </p:cNvCxnSpPr>
                <p:nvPr/>
              </p:nvCxnSpPr>
              <p:spPr>
                <a:xfrm>
                  <a:off x="3804316" y="1743075"/>
                  <a:ext cx="6590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E846BDA-4A04-494A-8B53-B0092B34A731}"/>
                    </a:ext>
                  </a:extLst>
                </p:cNvPr>
                <p:cNvCxnSpPr>
                  <a:stCxn id="124" idx="6"/>
                  <a:endCxn id="125" idx="2"/>
                </p:cNvCxnSpPr>
                <p:nvPr/>
              </p:nvCxnSpPr>
              <p:spPr>
                <a:xfrm>
                  <a:off x="4098820" y="1743075"/>
                  <a:ext cx="6075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0ADE5D18-0556-4E5E-8E30-5D66AB63B722}"/>
                    </a:ext>
                  </a:extLst>
                </p:cNvPr>
                <p:cNvCxnSpPr>
                  <a:stCxn id="125" idx="6"/>
                  <a:endCxn id="126" idx="2"/>
                </p:cNvCxnSpPr>
                <p:nvPr/>
              </p:nvCxnSpPr>
              <p:spPr>
                <a:xfrm>
                  <a:off x="4388176" y="1743075"/>
                  <a:ext cx="590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D393B55-3761-4C55-ADDE-F39560362107}"/>
                    </a:ext>
                  </a:extLst>
                </p:cNvPr>
                <p:cNvCxnSpPr>
                  <a:stCxn id="126" idx="6"/>
                  <a:endCxn id="127" idx="2"/>
                </p:cNvCxnSpPr>
                <p:nvPr/>
              </p:nvCxnSpPr>
              <p:spPr>
                <a:xfrm>
                  <a:off x="4675849" y="1743075"/>
                  <a:ext cx="6073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998D0F3-C56D-4D8E-9B19-1798A9FE862E}"/>
                    </a:ext>
                  </a:extLst>
                </p:cNvPr>
                <p:cNvCxnSpPr>
                  <a:stCxn id="127" idx="6"/>
                  <a:endCxn id="128" idx="2"/>
                </p:cNvCxnSpPr>
                <p:nvPr/>
              </p:nvCxnSpPr>
              <p:spPr>
                <a:xfrm>
                  <a:off x="4965184" y="1743075"/>
                  <a:ext cx="6075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13" name="Straight Connector 112">
                <a:extLst>
                  <a:ext uri="{FF2B5EF4-FFF2-40B4-BE49-F238E27FC236}">
                    <a16:creationId xmlns:a16="http://schemas.microsoft.com/office/drawing/2014/main" id="{EB5ECB7F-A406-4037-8E9C-BFDB259A8410}"/>
                  </a:ext>
                </a:extLst>
              </p:cNvPr>
              <p:cNvCxnSpPr>
                <a:stCxn id="121" idx="0"/>
                <a:endCxn id="136" idx="4"/>
              </p:cNvCxnSpPr>
              <p:nvPr/>
            </p:nvCxnSpPr>
            <p:spPr>
              <a:xfrm flipV="1">
                <a:off x="3114670" y="1857375"/>
                <a:ext cx="0" cy="554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1D2947D3-6803-4FB5-B2DC-EF6465714D98}"/>
                  </a:ext>
                </a:extLst>
              </p:cNvPr>
              <p:cNvCxnSpPr>
                <a:stCxn id="122" idx="0"/>
                <a:endCxn id="137" idx="4"/>
              </p:cNvCxnSpPr>
              <p:nvPr/>
            </p:nvCxnSpPr>
            <p:spPr>
              <a:xfrm flipV="1">
                <a:off x="3402343" y="1857375"/>
                <a:ext cx="0" cy="554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E50D4C60-8EC9-4406-865A-8C7B6BB44E85}"/>
                  </a:ext>
                </a:extLst>
              </p:cNvPr>
              <p:cNvCxnSpPr>
                <a:stCxn id="123" idx="0"/>
                <a:endCxn id="138" idx="4"/>
              </p:cNvCxnSpPr>
              <p:nvPr/>
            </p:nvCxnSpPr>
            <p:spPr>
              <a:xfrm flipV="1">
                <a:off x="3690016" y="1857375"/>
                <a:ext cx="0" cy="554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D803AD2D-96C7-4190-86DC-D51A68F9B76C}"/>
                  </a:ext>
                </a:extLst>
              </p:cNvPr>
              <p:cNvCxnSpPr>
                <a:stCxn id="124" idx="0"/>
                <a:endCxn id="139" idx="4"/>
              </p:cNvCxnSpPr>
              <p:nvPr/>
            </p:nvCxnSpPr>
            <p:spPr>
              <a:xfrm flipV="1">
                <a:off x="3984520" y="1857375"/>
                <a:ext cx="0" cy="554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70941F5F-47C5-4F9F-92A6-FF5749E61EBB}"/>
                  </a:ext>
                </a:extLst>
              </p:cNvPr>
              <p:cNvCxnSpPr>
                <a:stCxn id="125" idx="0"/>
                <a:endCxn id="140" idx="4"/>
              </p:cNvCxnSpPr>
              <p:nvPr/>
            </p:nvCxnSpPr>
            <p:spPr>
              <a:xfrm flipV="1">
                <a:off x="4273876" y="1857375"/>
                <a:ext cx="0" cy="554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D96A6B2-3434-479F-9808-D4D41CDBB736}"/>
                  </a:ext>
                </a:extLst>
              </p:cNvPr>
              <p:cNvCxnSpPr>
                <a:stCxn id="126" idx="0"/>
                <a:endCxn id="141" idx="4"/>
              </p:cNvCxnSpPr>
              <p:nvPr/>
            </p:nvCxnSpPr>
            <p:spPr>
              <a:xfrm flipV="1">
                <a:off x="4561549" y="1857375"/>
                <a:ext cx="0" cy="554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DD45C6AC-7581-43A1-8253-798EF43838AC}"/>
                  </a:ext>
                </a:extLst>
              </p:cNvPr>
              <p:cNvCxnSpPr>
                <a:stCxn id="127" idx="0"/>
                <a:endCxn id="142" idx="4"/>
              </p:cNvCxnSpPr>
              <p:nvPr/>
            </p:nvCxnSpPr>
            <p:spPr>
              <a:xfrm flipV="1">
                <a:off x="4850884" y="1857375"/>
                <a:ext cx="0" cy="554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CDB082AE-22A3-4BAB-BE17-FC7DAC6C2142}"/>
                  </a:ext>
                </a:extLst>
              </p:cNvPr>
              <p:cNvCxnSpPr>
                <a:stCxn id="128" idx="0"/>
                <a:endCxn id="143" idx="4"/>
              </p:cNvCxnSpPr>
              <p:nvPr/>
            </p:nvCxnSpPr>
            <p:spPr>
              <a:xfrm flipV="1">
                <a:off x="5140240" y="1857375"/>
                <a:ext cx="0" cy="554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7FE796D7-F1B0-4BDD-8159-16C2B6E9608E}"/>
                </a:ext>
              </a:extLst>
            </p:cNvPr>
            <p:cNvGrpSpPr/>
            <p:nvPr/>
          </p:nvGrpSpPr>
          <p:grpSpPr>
            <a:xfrm>
              <a:off x="3000370" y="1412022"/>
              <a:ext cx="2254170" cy="512654"/>
              <a:chOff x="3000370" y="1628775"/>
              <a:chExt cx="2254170" cy="512654"/>
            </a:xfrm>
          </p:grpSpPr>
          <p:grpSp>
            <p:nvGrpSpPr>
              <p:cNvPr id="71" name="Group 70">
                <a:extLst>
                  <a:ext uri="{FF2B5EF4-FFF2-40B4-BE49-F238E27FC236}">
                    <a16:creationId xmlns:a16="http://schemas.microsoft.com/office/drawing/2014/main" id="{85F0C798-5A0D-493E-87E7-2DCB7255AC99}"/>
                  </a:ext>
                </a:extLst>
              </p:cNvPr>
              <p:cNvGrpSpPr/>
              <p:nvPr/>
            </p:nvGrpSpPr>
            <p:grpSpPr>
              <a:xfrm>
                <a:off x="3000370" y="1628775"/>
                <a:ext cx="2254170" cy="228600"/>
                <a:chOff x="3000370" y="1628775"/>
                <a:chExt cx="2254170" cy="228600"/>
              </a:xfrm>
            </p:grpSpPr>
            <p:sp>
              <p:nvSpPr>
                <p:cNvPr id="96" name="Flowchart: Connector 95">
                  <a:extLst>
                    <a:ext uri="{FF2B5EF4-FFF2-40B4-BE49-F238E27FC236}">
                      <a16:creationId xmlns:a16="http://schemas.microsoft.com/office/drawing/2014/main" id="{58A0E007-FF61-45EF-903C-DABAF0A8286E}"/>
                    </a:ext>
                  </a:extLst>
                </p:cNvPr>
                <p:cNvSpPr/>
                <p:nvPr/>
              </p:nvSpPr>
              <p:spPr>
                <a:xfrm>
                  <a:off x="3000370"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97" name="Flowchart: Connector 96">
                  <a:extLst>
                    <a:ext uri="{FF2B5EF4-FFF2-40B4-BE49-F238E27FC236}">
                      <a16:creationId xmlns:a16="http://schemas.microsoft.com/office/drawing/2014/main" id="{E7570AE2-F6A0-4F56-A7CD-E081B8E1F411}"/>
                    </a:ext>
                  </a:extLst>
                </p:cNvPr>
                <p:cNvSpPr/>
                <p:nvPr/>
              </p:nvSpPr>
              <p:spPr>
                <a:xfrm>
                  <a:off x="3288043"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98" name="Flowchart: Connector 97">
                  <a:extLst>
                    <a:ext uri="{FF2B5EF4-FFF2-40B4-BE49-F238E27FC236}">
                      <a16:creationId xmlns:a16="http://schemas.microsoft.com/office/drawing/2014/main" id="{891956E0-D032-4937-821F-7F6269518F60}"/>
                    </a:ext>
                  </a:extLst>
                </p:cNvPr>
                <p:cNvSpPr/>
                <p:nvPr/>
              </p:nvSpPr>
              <p:spPr>
                <a:xfrm>
                  <a:off x="3575716"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99" name="Flowchart: Connector 98">
                  <a:extLst>
                    <a:ext uri="{FF2B5EF4-FFF2-40B4-BE49-F238E27FC236}">
                      <a16:creationId xmlns:a16="http://schemas.microsoft.com/office/drawing/2014/main" id="{B2E3E2BB-737C-4BF7-8E96-ADE8B65CBC82}"/>
                    </a:ext>
                  </a:extLst>
                </p:cNvPr>
                <p:cNvSpPr/>
                <p:nvPr/>
              </p:nvSpPr>
              <p:spPr>
                <a:xfrm>
                  <a:off x="3870220"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00" name="Flowchart: Connector 99">
                  <a:extLst>
                    <a:ext uri="{FF2B5EF4-FFF2-40B4-BE49-F238E27FC236}">
                      <a16:creationId xmlns:a16="http://schemas.microsoft.com/office/drawing/2014/main" id="{A40F14DD-F9EC-48E4-B812-1DA6282A9850}"/>
                    </a:ext>
                  </a:extLst>
                </p:cNvPr>
                <p:cNvSpPr/>
                <p:nvPr/>
              </p:nvSpPr>
              <p:spPr>
                <a:xfrm>
                  <a:off x="4159576"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01" name="Flowchart: Connector 100">
                  <a:extLst>
                    <a:ext uri="{FF2B5EF4-FFF2-40B4-BE49-F238E27FC236}">
                      <a16:creationId xmlns:a16="http://schemas.microsoft.com/office/drawing/2014/main" id="{0F303739-789B-4C02-8AEE-08C51ED92C9E}"/>
                    </a:ext>
                  </a:extLst>
                </p:cNvPr>
                <p:cNvSpPr/>
                <p:nvPr/>
              </p:nvSpPr>
              <p:spPr>
                <a:xfrm>
                  <a:off x="4447249"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02" name="Flowchart: Connector 101">
                  <a:extLst>
                    <a:ext uri="{FF2B5EF4-FFF2-40B4-BE49-F238E27FC236}">
                      <a16:creationId xmlns:a16="http://schemas.microsoft.com/office/drawing/2014/main" id="{ECAB2801-65B7-4A5D-BA9C-62FEBA8851DC}"/>
                    </a:ext>
                  </a:extLst>
                </p:cNvPr>
                <p:cNvSpPr/>
                <p:nvPr/>
              </p:nvSpPr>
              <p:spPr>
                <a:xfrm>
                  <a:off x="4736584"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03" name="Flowchart: Connector 102">
                  <a:extLst>
                    <a:ext uri="{FF2B5EF4-FFF2-40B4-BE49-F238E27FC236}">
                      <a16:creationId xmlns:a16="http://schemas.microsoft.com/office/drawing/2014/main" id="{79D5F0D5-2C5B-452D-81D5-8EF81787BBDB}"/>
                    </a:ext>
                  </a:extLst>
                </p:cNvPr>
                <p:cNvSpPr/>
                <p:nvPr/>
              </p:nvSpPr>
              <p:spPr>
                <a:xfrm>
                  <a:off x="5025940"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104" name="Straight Connector 103">
                  <a:extLst>
                    <a:ext uri="{FF2B5EF4-FFF2-40B4-BE49-F238E27FC236}">
                      <a16:creationId xmlns:a16="http://schemas.microsoft.com/office/drawing/2014/main" id="{B59C4004-D7DD-4534-A223-EC42F9B64617}"/>
                    </a:ext>
                  </a:extLst>
                </p:cNvPr>
                <p:cNvCxnSpPr>
                  <a:stCxn id="97" idx="6"/>
                  <a:endCxn id="98" idx="2"/>
                </p:cNvCxnSpPr>
                <p:nvPr/>
              </p:nvCxnSpPr>
              <p:spPr>
                <a:xfrm>
                  <a:off x="3516643" y="1743075"/>
                  <a:ext cx="590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42068C1F-D6EA-40E5-B455-EBA3E9CCB324}"/>
                    </a:ext>
                  </a:extLst>
                </p:cNvPr>
                <p:cNvCxnSpPr>
                  <a:stCxn id="96" idx="6"/>
                  <a:endCxn id="97" idx="2"/>
                </p:cNvCxnSpPr>
                <p:nvPr/>
              </p:nvCxnSpPr>
              <p:spPr>
                <a:xfrm>
                  <a:off x="3228970" y="1743075"/>
                  <a:ext cx="590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229A90E7-39B9-4A79-BB49-D7E555EAD0A5}"/>
                    </a:ext>
                  </a:extLst>
                </p:cNvPr>
                <p:cNvCxnSpPr>
                  <a:stCxn id="98" idx="6"/>
                  <a:endCxn id="99" idx="2"/>
                </p:cNvCxnSpPr>
                <p:nvPr/>
              </p:nvCxnSpPr>
              <p:spPr>
                <a:xfrm>
                  <a:off x="3804316" y="1743075"/>
                  <a:ext cx="6590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52442407-B863-4E6F-9834-570CFD6C61D2}"/>
                    </a:ext>
                  </a:extLst>
                </p:cNvPr>
                <p:cNvCxnSpPr>
                  <a:stCxn id="99" idx="6"/>
                  <a:endCxn id="100" idx="2"/>
                </p:cNvCxnSpPr>
                <p:nvPr/>
              </p:nvCxnSpPr>
              <p:spPr>
                <a:xfrm>
                  <a:off x="4098820" y="1743075"/>
                  <a:ext cx="6075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F815364E-94AF-4A15-B527-71AB25A7238E}"/>
                    </a:ext>
                  </a:extLst>
                </p:cNvPr>
                <p:cNvCxnSpPr>
                  <a:stCxn id="100" idx="6"/>
                  <a:endCxn id="101" idx="2"/>
                </p:cNvCxnSpPr>
                <p:nvPr/>
              </p:nvCxnSpPr>
              <p:spPr>
                <a:xfrm>
                  <a:off x="4388176" y="1743075"/>
                  <a:ext cx="590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4D7294F-FD07-4820-8514-58C7937D2763}"/>
                    </a:ext>
                  </a:extLst>
                </p:cNvPr>
                <p:cNvCxnSpPr>
                  <a:stCxn id="101" idx="6"/>
                  <a:endCxn id="102" idx="2"/>
                </p:cNvCxnSpPr>
                <p:nvPr/>
              </p:nvCxnSpPr>
              <p:spPr>
                <a:xfrm>
                  <a:off x="4675849" y="1743075"/>
                  <a:ext cx="6073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084D593A-E5AD-4E5A-B7C8-AC3B7986C239}"/>
                    </a:ext>
                  </a:extLst>
                </p:cNvPr>
                <p:cNvCxnSpPr>
                  <a:stCxn id="102" idx="6"/>
                  <a:endCxn id="103" idx="2"/>
                </p:cNvCxnSpPr>
                <p:nvPr/>
              </p:nvCxnSpPr>
              <p:spPr>
                <a:xfrm>
                  <a:off x="4965184" y="1743075"/>
                  <a:ext cx="6075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9B3314C4-5177-487D-A8F8-F76B73B7B6C6}"/>
                  </a:ext>
                </a:extLst>
              </p:cNvPr>
              <p:cNvGrpSpPr/>
              <p:nvPr/>
            </p:nvGrpSpPr>
            <p:grpSpPr>
              <a:xfrm>
                <a:off x="3000370" y="1912829"/>
                <a:ext cx="2254170" cy="228600"/>
                <a:chOff x="3000370" y="1628775"/>
                <a:chExt cx="2254170" cy="228600"/>
              </a:xfrm>
            </p:grpSpPr>
            <p:sp>
              <p:nvSpPr>
                <p:cNvPr id="81" name="Flowchart: Connector 80">
                  <a:extLst>
                    <a:ext uri="{FF2B5EF4-FFF2-40B4-BE49-F238E27FC236}">
                      <a16:creationId xmlns:a16="http://schemas.microsoft.com/office/drawing/2014/main" id="{AED79B6E-E543-4850-9F9A-C10E5E086DA6}"/>
                    </a:ext>
                  </a:extLst>
                </p:cNvPr>
                <p:cNvSpPr/>
                <p:nvPr/>
              </p:nvSpPr>
              <p:spPr>
                <a:xfrm>
                  <a:off x="3000370"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2" name="Flowchart: Connector 81">
                  <a:extLst>
                    <a:ext uri="{FF2B5EF4-FFF2-40B4-BE49-F238E27FC236}">
                      <a16:creationId xmlns:a16="http://schemas.microsoft.com/office/drawing/2014/main" id="{7CE659FE-5A6E-48F9-BB52-2C74CE7F827C}"/>
                    </a:ext>
                  </a:extLst>
                </p:cNvPr>
                <p:cNvSpPr/>
                <p:nvPr/>
              </p:nvSpPr>
              <p:spPr>
                <a:xfrm>
                  <a:off x="3288043"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3" name="Flowchart: Connector 82">
                  <a:extLst>
                    <a:ext uri="{FF2B5EF4-FFF2-40B4-BE49-F238E27FC236}">
                      <a16:creationId xmlns:a16="http://schemas.microsoft.com/office/drawing/2014/main" id="{81FF3109-D60C-4F57-9C68-1C8CBCA7257B}"/>
                    </a:ext>
                  </a:extLst>
                </p:cNvPr>
                <p:cNvSpPr/>
                <p:nvPr/>
              </p:nvSpPr>
              <p:spPr>
                <a:xfrm>
                  <a:off x="3575716"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4" name="Flowchart: Connector 83">
                  <a:extLst>
                    <a:ext uri="{FF2B5EF4-FFF2-40B4-BE49-F238E27FC236}">
                      <a16:creationId xmlns:a16="http://schemas.microsoft.com/office/drawing/2014/main" id="{B8992580-5BCF-4576-9C38-AEF1454BCBC4}"/>
                    </a:ext>
                  </a:extLst>
                </p:cNvPr>
                <p:cNvSpPr/>
                <p:nvPr/>
              </p:nvSpPr>
              <p:spPr>
                <a:xfrm>
                  <a:off x="3870220"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5" name="Flowchart: Connector 84">
                  <a:extLst>
                    <a:ext uri="{FF2B5EF4-FFF2-40B4-BE49-F238E27FC236}">
                      <a16:creationId xmlns:a16="http://schemas.microsoft.com/office/drawing/2014/main" id="{D27E9551-8EE9-47EB-BC6B-381E56800C31}"/>
                    </a:ext>
                  </a:extLst>
                </p:cNvPr>
                <p:cNvSpPr/>
                <p:nvPr/>
              </p:nvSpPr>
              <p:spPr>
                <a:xfrm>
                  <a:off x="4159576"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6" name="Flowchart: Connector 85">
                  <a:extLst>
                    <a:ext uri="{FF2B5EF4-FFF2-40B4-BE49-F238E27FC236}">
                      <a16:creationId xmlns:a16="http://schemas.microsoft.com/office/drawing/2014/main" id="{D8F3A7EF-0814-4946-9903-7E588C269EFE}"/>
                    </a:ext>
                  </a:extLst>
                </p:cNvPr>
                <p:cNvSpPr/>
                <p:nvPr/>
              </p:nvSpPr>
              <p:spPr>
                <a:xfrm>
                  <a:off x="4447249"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7" name="Flowchart: Connector 86">
                  <a:extLst>
                    <a:ext uri="{FF2B5EF4-FFF2-40B4-BE49-F238E27FC236}">
                      <a16:creationId xmlns:a16="http://schemas.microsoft.com/office/drawing/2014/main" id="{5EB9FF59-7464-458A-B8C8-A1D209F4282A}"/>
                    </a:ext>
                  </a:extLst>
                </p:cNvPr>
                <p:cNvSpPr/>
                <p:nvPr/>
              </p:nvSpPr>
              <p:spPr>
                <a:xfrm>
                  <a:off x="4736584"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8" name="Flowchart: Connector 87">
                  <a:extLst>
                    <a:ext uri="{FF2B5EF4-FFF2-40B4-BE49-F238E27FC236}">
                      <a16:creationId xmlns:a16="http://schemas.microsoft.com/office/drawing/2014/main" id="{1CFE5C36-2A6C-4F55-A542-BE6559BB285D}"/>
                    </a:ext>
                  </a:extLst>
                </p:cNvPr>
                <p:cNvSpPr/>
                <p:nvPr/>
              </p:nvSpPr>
              <p:spPr>
                <a:xfrm>
                  <a:off x="5025940" y="1628775"/>
                  <a:ext cx="228600" cy="228600"/>
                </a:xfrm>
                <a:prstGeom prst="flowChartConnector">
                  <a:avLst/>
                </a:prstGeom>
                <a:solidFill>
                  <a:schemeClr val="accent3">
                    <a:lumMod val="20000"/>
                    <a:lumOff val="80000"/>
                  </a:schemeClr>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89" name="Straight Connector 88">
                  <a:extLst>
                    <a:ext uri="{FF2B5EF4-FFF2-40B4-BE49-F238E27FC236}">
                      <a16:creationId xmlns:a16="http://schemas.microsoft.com/office/drawing/2014/main" id="{F4C4B753-EC26-4525-80B3-898FAC5FF64A}"/>
                    </a:ext>
                  </a:extLst>
                </p:cNvPr>
                <p:cNvCxnSpPr>
                  <a:stCxn id="82" idx="6"/>
                  <a:endCxn id="83" idx="2"/>
                </p:cNvCxnSpPr>
                <p:nvPr/>
              </p:nvCxnSpPr>
              <p:spPr>
                <a:xfrm>
                  <a:off x="3516643" y="1743075"/>
                  <a:ext cx="590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64FE814-D52B-41C3-9369-32D756732619}"/>
                    </a:ext>
                  </a:extLst>
                </p:cNvPr>
                <p:cNvCxnSpPr>
                  <a:stCxn id="81" idx="6"/>
                  <a:endCxn id="82" idx="2"/>
                </p:cNvCxnSpPr>
                <p:nvPr/>
              </p:nvCxnSpPr>
              <p:spPr>
                <a:xfrm>
                  <a:off x="3228970" y="1743075"/>
                  <a:ext cx="590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3531D7C-2570-4B3E-9802-0451B60C453D}"/>
                    </a:ext>
                  </a:extLst>
                </p:cNvPr>
                <p:cNvCxnSpPr>
                  <a:stCxn id="83" idx="6"/>
                  <a:endCxn id="84" idx="2"/>
                </p:cNvCxnSpPr>
                <p:nvPr/>
              </p:nvCxnSpPr>
              <p:spPr>
                <a:xfrm>
                  <a:off x="3804316" y="1743075"/>
                  <a:ext cx="6590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3B09EB2-A706-497B-B99A-8EFEC718AD5E}"/>
                    </a:ext>
                  </a:extLst>
                </p:cNvPr>
                <p:cNvCxnSpPr>
                  <a:stCxn id="84" idx="6"/>
                  <a:endCxn id="85" idx="2"/>
                </p:cNvCxnSpPr>
                <p:nvPr/>
              </p:nvCxnSpPr>
              <p:spPr>
                <a:xfrm>
                  <a:off x="4098820" y="1743075"/>
                  <a:ext cx="6075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56ACAAB-7FAB-4BEB-9A28-70B9380A51E4}"/>
                    </a:ext>
                  </a:extLst>
                </p:cNvPr>
                <p:cNvCxnSpPr>
                  <a:stCxn id="85" idx="6"/>
                  <a:endCxn id="86" idx="2"/>
                </p:cNvCxnSpPr>
                <p:nvPr/>
              </p:nvCxnSpPr>
              <p:spPr>
                <a:xfrm>
                  <a:off x="4388176" y="1743075"/>
                  <a:ext cx="590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1519A74B-FCCE-4208-B8FA-74EE2F5C2F22}"/>
                    </a:ext>
                  </a:extLst>
                </p:cNvPr>
                <p:cNvCxnSpPr>
                  <a:stCxn id="86" idx="6"/>
                  <a:endCxn id="87" idx="2"/>
                </p:cNvCxnSpPr>
                <p:nvPr/>
              </p:nvCxnSpPr>
              <p:spPr>
                <a:xfrm>
                  <a:off x="4675849" y="1743075"/>
                  <a:ext cx="6073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035A72F-C540-4AE6-A0B7-727C401B7636}"/>
                    </a:ext>
                  </a:extLst>
                </p:cNvPr>
                <p:cNvCxnSpPr>
                  <a:stCxn id="87" idx="6"/>
                  <a:endCxn id="88" idx="2"/>
                </p:cNvCxnSpPr>
                <p:nvPr/>
              </p:nvCxnSpPr>
              <p:spPr>
                <a:xfrm>
                  <a:off x="4965184" y="1743075"/>
                  <a:ext cx="6075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73" name="Straight Connector 72">
                <a:extLst>
                  <a:ext uri="{FF2B5EF4-FFF2-40B4-BE49-F238E27FC236}">
                    <a16:creationId xmlns:a16="http://schemas.microsoft.com/office/drawing/2014/main" id="{F7BABCAF-3DE8-409A-ACE7-CA93740F4F42}"/>
                  </a:ext>
                </a:extLst>
              </p:cNvPr>
              <p:cNvCxnSpPr>
                <a:stCxn id="81" idx="0"/>
                <a:endCxn id="96" idx="4"/>
              </p:cNvCxnSpPr>
              <p:nvPr/>
            </p:nvCxnSpPr>
            <p:spPr>
              <a:xfrm flipV="1">
                <a:off x="3114670" y="1857375"/>
                <a:ext cx="0" cy="554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808385A-8F52-4C68-B2DD-5E14EC1D248C}"/>
                  </a:ext>
                </a:extLst>
              </p:cNvPr>
              <p:cNvCxnSpPr>
                <a:stCxn id="82" idx="0"/>
                <a:endCxn id="97" idx="4"/>
              </p:cNvCxnSpPr>
              <p:nvPr/>
            </p:nvCxnSpPr>
            <p:spPr>
              <a:xfrm flipV="1">
                <a:off x="3402343" y="1857375"/>
                <a:ext cx="0" cy="554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52C47EF-B242-42F7-9D26-BE8269990516}"/>
                  </a:ext>
                </a:extLst>
              </p:cNvPr>
              <p:cNvCxnSpPr>
                <a:stCxn id="83" idx="0"/>
                <a:endCxn id="98" idx="4"/>
              </p:cNvCxnSpPr>
              <p:nvPr/>
            </p:nvCxnSpPr>
            <p:spPr>
              <a:xfrm flipV="1">
                <a:off x="3690016" y="1857375"/>
                <a:ext cx="0" cy="554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2F5C5A4-CB4D-4FD6-8FC8-576A43474284}"/>
                  </a:ext>
                </a:extLst>
              </p:cNvPr>
              <p:cNvCxnSpPr>
                <a:stCxn id="84" idx="0"/>
                <a:endCxn id="99" idx="4"/>
              </p:cNvCxnSpPr>
              <p:nvPr/>
            </p:nvCxnSpPr>
            <p:spPr>
              <a:xfrm flipV="1">
                <a:off x="3984520" y="1857375"/>
                <a:ext cx="0" cy="554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A90E8AD-E40B-4002-A815-5913EB55446D}"/>
                  </a:ext>
                </a:extLst>
              </p:cNvPr>
              <p:cNvCxnSpPr>
                <a:stCxn id="85" idx="0"/>
                <a:endCxn id="100" idx="4"/>
              </p:cNvCxnSpPr>
              <p:nvPr/>
            </p:nvCxnSpPr>
            <p:spPr>
              <a:xfrm flipV="1">
                <a:off x="4273876" y="1857375"/>
                <a:ext cx="0" cy="554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E0C732E6-592B-41E1-88CF-B68CA4A32E84}"/>
                  </a:ext>
                </a:extLst>
              </p:cNvPr>
              <p:cNvCxnSpPr>
                <a:stCxn id="86" idx="0"/>
                <a:endCxn id="101" idx="4"/>
              </p:cNvCxnSpPr>
              <p:nvPr/>
            </p:nvCxnSpPr>
            <p:spPr>
              <a:xfrm flipV="1">
                <a:off x="4561549" y="1857375"/>
                <a:ext cx="0" cy="554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96B77AC-4D7C-45F4-8065-5910E3E05E4A}"/>
                  </a:ext>
                </a:extLst>
              </p:cNvPr>
              <p:cNvCxnSpPr>
                <a:stCxn id="87" idx="0"/>
                <a:endCxn id="102" idx="4"/>
              </p:cNvCxnSpPr>
              <p:nvPr/>
            </p:nvCxnSpPr>
            <p:spPr>
              <a:xfrm flipV="1">
                <a:off x="4850884" y="1857375"/>
                <a:ext cx="0" cy="554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8624434-B3C7-4C7B-967B-CF53DE0E493D}"/>
                  </a:ext>
                </a:extLst>
              </p:cNvPr>
              <p:cNvCxnSpPr>
                <a:stCxn id="88" idx="0"/>
                <a:endCxn id="103" idx="4"/>
              </p:cNvCxnSpPr>
              <p:nvPr/>
            </p:nvCxnSpPr>
            <p:spPr>
              <a:xfrm flipV="1">
                <a:off x="5140240" y="1857375"/>
                <a:ext cx="0" cy="554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63" name="Straight Connector 62">
              <a:extLst>
                <a:ext uri="{FF2B5EF4-FFF2-40B4-BE49-F238E27FC236}">
                  <a16:creationId xmlns:a16="http://schemas.microsoft.com/office/drawing/2014/main" id="{2CCEFC51-94CF-470F-91DC-2CB45B16559E}"/>
                </a:ext>
              </a:extLst>
            </p:cNvPr>
            <p:cNvCxnSpPr>
              <a:cxnSpLocks/>
              <a:stCxn id="96" idx="0"/>
              <a:endCxn id="121" idx="4"/>
            </p:cNvCxnSpPr>
            <p:nvPr/>
          </p:nvCxnSpPr>
          <p:spPr>
            <a:xfrm flipV="1">
              <a:off x="3114670" y="1356569"/>
              <a:ext cx="0" cy="554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DBE28B-D01A-464D-B473-ECF35B616608}"/>
                </a:ext>
              </a:extLst>
            </p:cNvPr>
            <p:cNvCxnSpPr>
              <a:cxnSpLocks/>
              <a:stCxn id="97" idx="0"/>
              <a:endCxn id="122" idx="4"/>
            </p:cNvCxnSpPr>
            <p:nvPr/>
          </p:nvCxnSpPr>
          <p:spPr>
            <a:xfrm flipV="1">
              <a:off x="3402343" y="1356569"/>
              <a:ext cx="0" cy="554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F8269CE-B940-4596-9332-EFD8FE395F57}"/>
                </a:ext>
              </a:extLst>
            </p:cNvPr>
            <p:cNvCxnSpPr>
              <a:cxnSpLocks/>
              <a:stCxn id="99" idx="0"/>
              <a:endCxn id="124" idx="4"/>
            </p:cNvCxnSpPr>
            <p:nvPr/>
          </p:nvCxnSpPr>
          <p:spPr>
            <a:xfrm flipV="1">
              <a:off x="3984520" y="1356569"/>
              <a:ext cx="0" cy="554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0D274EE-0DD2-4D65-8929-772AEE781720}"/>
                </a:ext>
              </a:extLst>
            </p:cNvPr>
            <p:cNvCxnSpPr>
              <a:cxnSpLocks/>
              <a:stCxn id="98" idx="0"/>
              <a:endCxn id="123" idx="4"/>
            </p:cNvCxnSpPr>
            <p:nvPr/>
          </p:nvCxnSpPr>
          <p:spPr>
            <a:xfrm flipV="1">
              <a:off x="3690016" y="1356569"/>
              <a:ext cx="0" cy="554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4DEE6A0-AABF-47DD-83C5-334B3A257917}"/>
                </a:ext>
              </a:extLst>
            </p:cNvPr>
            <p:cNvCxnSpPr>
              <a:stCxn id="100" idx="0"/>
              <a:endCxn id="125" idx="4"/>
            </p:cNvCxnSpPr>
            <p:nvPr/>
          </p:nvCxnSpPr>
          <p:spPr>
            <a:xfrm flipV="1">
              <a:off x="4273876" y="1356569"/>
              <a:ext cx="0" cy="554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4FFED3B-BE19-4FB9-B39D-A629557D5CDD}"/>
                </a:ext>
              </a:extLst>
            </p:cNvPr>
            <p:cNvCxnSpPr>
              <a:cxnSpLocks/>
              <a:stCxn id="101" idx="0"/>
              <a:endCxn id="126" idx="4"/>
            </p:cNvCxnSpPr>
            <p:nvPr/>
          </p:nvCxnSpPr>
          <p:spPr>
            <a:xfrm flipV="1">
              <a:off x="4561549" y="1356569"/>
              <a:ext cx="0" cy="554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9307B2E-946D-4AF0-A649-B356A1C40F8C}"/>
                </a:ext>
              </a:extLst>
            </p:cNvPr>
            <p:cNvCxnSpPr>
              <a:cxnSpLocks/>
              <a:stCxn id="102" idx="0"/>
              <a:endCxn id="127" idx="4"/>
            </p:cNvCxnSpPr>
            <p:nvPr/>
          </p:nvCxnSpPr>
          <p:spPr>
            <a:xfrm flipV="1">
              <a:off x="4850884" y="1356569"/>
              <a:ext cx="0" cy="554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426B530-0D17-46C5-9BEB-3BCF2E5CBE3E}"/>
                </a:ext>
              </a:extLst>
            </p:cNvPr>
            <p:cNvCxnSpPr>
              <a:cxnSpLocks/>
              <a:stCxn id="103" idx="0"/>
              <a:endCxn id="128" idx="4"/>
            </p:cNvCxnSpPr>
            <p:nvPr/>
          </p:nvCxnSpPr>
          <p:spPr>
            <a:xfrm flipV="1">
              <a:off x="5140240" y="1356569"/>
              <a:ext cx="0" cy="554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a:extLst>
              <a:ext uri="{FF2B5EF4-FFF2-40B4-BE49-F238E27FC236}">
                <a16:creationId xmlns:a16="http://schemas.microsoft.com/office/drawing/2014/main" id="{BB6E7B55-CB48-42CC-933D-7826CAC0E977}"/>
              </a:ext>
            </a:extLst>
          </p:cNvPr>
          <p:cNvCxnSpPr>
            <a:stCxn id="136" idx="0"/>
            <a:endCxn id="171" idx="4"/>
          </p:cNvCxnSpPr>
          <p:nvPr/>
        </p:nvCxnSpPr>
        <p:spPr>
          <a:xfrm flipV="1">
            <a:off x="9966801" y="5353300"/>
            <a:ext cx="0" cy="371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F409E35-1902-4247-94C7-F4BA75915E08}"/>
              </a:ext>
            </a:extLst>
          </p:cNvPr>
          <p:cNvCxnSpPr>
            <a:stCxn id="137" idx="0"/>
            <a:endCxn id="172" idx="4"/>
          </p:cNvCxnSpPr>
          <p:nvPr/>
        </p:nvCxnSpPr>
        <p:spPr>
          <a:xfrm flipV="1">
            <a:off x="10182556" y="5353300"/>
            <a:ext cx="0" cy="371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48EB668-D9E8-415C-99CE-EAD11777DB3C}"/>
              </a:ext>
            </a:extLst>
          </p:cNvPr>
          <p:cNvCxnSpPr>
            <a:stCxn id="138" idx="0"/>
            <a:endCxn id="173" idx="4"/>
          </p:cNvCxnSpPr>
          <p:nvPr/>
        </p:nvCxnSpPr>
        <p:spPr>
          <a:xfrm flipV="1">
            <a:off x="10398310" y="5353300"/>
            <a:ext cx="0" cy="371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8F9AA74-C563-4B04-8060-338472DE522E}"/>
              </a:ext>
            </a:extLst>
          </p:cNvPr>
          <p:cNvCxnSpPr>
            <a:stCxn id="139" idx="0"/>
            <a:endCxn id="174" idx="4"/>
          </p:cNvCxnSpPr>
          <p:nvPr/>
        </p:nvCxnSpPr>
        <p:spPr>
          <a:xfrm flipV="1">
            <a:off x="10619188" y="5353300"/>
            <a:ext cx="0" cy="371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CD10CE9-7786-4C9E-9C5C-C421DF7C9BE2}"/>
              </a:ext>
            </a:extLst>
          </p:cNvPr>
          <p:cNvCxnSpPr>
            <a:stCxn id="140" idx="0"/>
            <a:endCxn id="175" idx="4"/>
          </p:cNvCxnSpPr>
          <p:nvPr/>
        </p:nvCxnSpPr>
        <p:spPr>
          <a:xfrm flipV="1">
            <a:off x="10836205" y="5353300"/>
            <a:ext cx="0" cy="371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F7D6B40-D4F8-4B20-BE30-4091950DA9C3}"/>
              </a:ext>
            </a:extLst>
          </p:cNvPr>
          <p:cNvCxnSpPr>
            <a:stCxn id="141" idx="0"/>
            <a:endCxn id="176" idx="4"/>
          </p:cNvCxnSpPr>
          <p:nvPr/>
        </p:nvCxnSpPr>
        <p:spPr>
          <a:xfrm flipV="1">
            <a:off x="11051960" y="5353300"/>
            <a:ext cx="0" cy="371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6EE3BE7-9C3E-448D-BD8A-ED5022006A91}"/>
              </a:ext>
            </a:extLst>
          </p:cNvPr>
          <p:cNvCxnSpPr>
            <a:stCxn id="142" idx="0"/>
            <a:endCxn id="177" idx="4"/>
          </p:cNvCxnSpPr>
          <p:nvPr/>
        </p:nvCxnSpPr>
        <p:spPr>
          <a:xfrm flipV="1">
            <a:off x="11268961" y="5353300"/>
            <a:ext cx="0" cy="371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5C15FB6-EF58-452A-88BA-3AAFB9505292}"/>
              </a:ext>
            </a:extLst>
          </p:cNvPr>
          <p:cNvCxnSpPr>
            <a:stCxn id="143" idx="0"/>
            <a:endCxn id="178" idx="4"/>
          </p:cNvCxnSpPr>
          <p:nvPr/>
        </p:nvCxnSpPr>
        <p:spPr>
          <a:xfrm flipV="1">
            <a:off x="11485978" y="5353300"/>
            <a:ext cx="0" cy="371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9F92454-D4E9-4CF0-BBDE-1FFC7F2F0074}"/>
              </a:ext>
            </a:extLst>
          </p:cNvPr>
          <p:cNvCxnSpPr>
            <a:stCxn id="226" idx="0"/>
          </p:cNvCxnSpPr>
          <p:nvPr/>
        </p:nvCxnSpPr>
        <p:spPr>
          <a:xfrm flipV="1">
            <a:off x="9966801" y="4501139"/>
            <a:ext cx="0" cy="415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5A64274-7212-46EF-BA1C-1D5B52AF6ADB}"/>
              </a:ext>
            </a:extLst>
          </p:cNvPr>
          <p:cNvCxnSpPr>
            <a:stCxn id="227" idx="0"/>
          </p:cNvCxnSpPr>
          <p:nvPr/>
        </p:nvCxnSpPr>
        <p:spPr>
          <a:xfrm flipV="1">
            <a:off x="10182556" y="4501139"/>
            <a:ext cx="0" cy="415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E826473-2D56-497E-9465-FEB3AE474898}"/>
              </a:ext>
            </a:extLst>
          </p:cNvPr>
          <p:cNvCxnSpPr>
            <a:stCxn id="228" idx="0"/>
          </p:cNvCxnSpPr>
          <p:nvPr/>
        </p:nvCxnSpPr>
        <p:spPr>
          <a:xfrm flipV="1">
            <a:off x="10398310" y="4501139"/>
            <a:ext cx="0" cy="415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0B00C33-F9F9-468E-B1AA-C357BAC366B0}"/>
              </a:ext>
            </a:extLst>
          </p:cNvPr>
          <p:cNvCxnSpPr>
            <a:stCxn id="229" idx="0"/>
          </p:cNvCxnSpPr>
          <p:nvPr/>
        </p:nvCxnSpPr>
        <p:spPr>
          <a:xfrm flipV="1">
            <a:off x="10619188" y="4501139"/>
            <a:ext cx="0" cy="415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52F8CB5-A292-4F50-B7B8-856314D22826}"/>
              </a:ext>
            </a:extLst>
          </p:cNvPr>
          <p:cNvCxnSpPr>
            <a:stCxn id="230" idx="0"/>
          </p:cNvCxnSpPr>
          <p:nvPr/>
        </p:nvCxnSpPr>
        <p:spPr>
          <a:xfrm flipV="1">
            <a:off x="10836205" y="4501139"/>
            <a:ext cx="0" cy="415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3510A3A-7DBF-4DD3-A7DE-A0E3D1E9836F}"/>
              </a:ext>
            </a:extLst>
          </p:cNvPr>
          <p:cNvCxnSpPr>
            <a:stCxn id="231" idx="0"/>
          </p:cNvCxnSpPr>
          <p:nvPr/>
        </p:nvCxnSpPr>
        <p:spPr>
          <a:xfrm flipV="1">
            <a:off x="11051960" y="4501139"/>
            <a:ext cx="0" cy="415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E3A25D3-6768-479E-815D-4D8AD9CF742D}"/>
              </a:ext>
            </a:extLst>
          </p:cNvPr>
          <p:cNvCxnSpPr>
            <a:stCxn id="232" idx="0"/>
          </p:cNvCxnSpPr>
          <p:nvPr/>
        </p:nvCxnSpPr>
        <p:spPr>
          <a:xfrm flipV="1">
            <a:off x="11268961" y="4501139"/>
            <a:ext cx="0" cy="415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B23FAD2-0872-45D0-A89A-FDD8B23FCC89}"/>
              </a:ext>
            </a:extLst>
          </p:cNvPr>
          <p:cNvCxnSpPr>
            <a:stCxn id="233" idx="0"/>
          </p:cNvCxnSpPr>
          <p:nvPr/>
        </p:nvCxnSpPr>
        <p:spPr>
          <a:xfrm flipV="1">
            <a:off x="11485978" y="4501139"/>
            <a:ext cx="0" cy="415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6B30A78-CD87-4641-A008-E4F4AC411AF6}"/>
              </a:ext>
            </a:extLst>
          </p:cNvPr>
          <p:cNvGrpSpPr/>
          <p:nvPr/>
        </p:nvGrpSpPr>
        <p:grpSpPr>
          <a:xfrm>
            <a:off x="9882383" y="6238882"/>
            <a:ext cx="1690627" cy="171450"/>
            <a:chOff x="3000370" y="1628775"/>
            <a:chExt cx="2254170" cy="228600"/>
          </a:xfrm>
        </p:grpSpPr>
        <p:sp>
          <p:nvSpPr>
            <p:cNvPr id="17" name="Flowchart: Connector 16">
              <a:extLst>
                <a:ext uri="{FF2B5EF4-FFF2-40B4-BE49-F238E27FC236}">
                  <a16:creationId xmlns:a16="http://schemas.microsoft.com/office/drawing/2014/main" id="{8A8EB6CA-7971-406A-B08B-62232A3FA1D5}"/>
                </a:ext>
              </a:extLst>
            </p:cNvPr>
            <p:cNvSpPr/>
            <p:nvPr/>
          </p:nvSpPr>
          <p:spPr>
            <a:xfrm>
              <a:off x="3000370" y="1628775"/>
              <a:ext cx="228600" cy="228600"/>
            </a:xfrm>
            <a:prstGeom prst="flowChartConnector">
              <a:avLst/>
            </a:prstGeom>
            <a:solidFill>
              <a:srgbClr val="FFFF0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8" name="Flowchart: Connector 17">
              <a:extLst>
                <a:ext uri="{FF2B5EF4-FFF2-40B4-BE49-F238E27FC236}">
                  <a16:creationId xmlns:a16="http://schemas.microsoft.com/office/drawing/2014/main" id="{6998978C-1F80-40A4-8194-62F95AF0E0C4}"/>
                </a:ext>
              </a:extLst>
            </p:cNvPr>
            <p:cNvSpPr/>
            <p:nvPr/>
          </p:nvSpPr>
          <p:spPr>
            <a:xfrm>
              <a:off x="3288043" y="1628775"/>
              <a:ext cx="228600" cy="228600"/>
            </a:xfrm>
            <a:prstGeom prst="flowChartConnector">
              <a:avLst/>
            </a:prstGeom>
            <a:solidFill>
              <a:srgbClr val="FFFF0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9" name="Flowchart: Connector 18">
              <a:extLst>
                <a:ext uri="{FF2B5EF4-FFF2-40B4-BE49-F238E27FC236}">
                  <a16:creationId xmlns:a16="http://schemas.microsoft.com/office/drawing/2014/main" id="{E8020AFF-0072-42BA-BCC8-1D65B21F8AC6}"/>
                </a:ext>
              </a:extLst>
            </p:cNvPr>
            <p:cNvSpPr/>
            <p:nvPr/>
          </p:nvSpPr>
          <p:spPr>
            <a:xfrm>
              <a:off x="3575716" y="1628775"/>
              <a:ext cx="228600" cy="228600"/>
            </a:xfrm>
            <a:prstGeom prst="flowChartConnector">
              <a:avLst/>
            </a:prstGeom>
            <a:solidFill>
              <a:srgbClr val="FFFF0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0" name="Flowchart: Connector 19">
              <a:extLst>
                <a:ext uri="{FF2B5EF4-FFF2-40B4-BE49-F238E27FC236}">
                  <a16:creationId xmlns:a16="http://schemas.microsoft.com/office/drawing/2014/main" id="{FF9CE43C-33C1-4EB9-8456-C0C650D75E66}"/>
                </a:ext>
              </a:extLst>
            </p:cNvPr>
            <p:cNvSpPr/>
            <p:nvPr/>
          </p:nvSpPr>
          <p:spPr>
            <a:xfrm>
              <a:off x="3870220" y="1628775"/>
              <a:ext cx="228600" cy="228600"/>
            </a:xfrm>
            <a:prstGeom prst="flowChartConnector">
              <a:avLst/>
            </a:prstGeom>
            <a:solidFill>
              <a:srgbClr val="FFFF0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1" name="Flowchart: Connector 20">
              <a:extLst>
                <a:ext uri="{FF2B5EF4-FFF2-40B4-BE49-F238E27FC236}">
                  <a16:creationId xmlns:a16="http://schemas.microsoft.com/office/drawing/2014/main" id="{A388674B-30BF-49AF-B40A-66AD3C5EC509}"/>
                </a:ext>
              </a:extLst>
            </p:cNvPr>
            <p:cNvSpPr/>
            <p:nvPr/>
          </p:nvSpPr>
          <p:spPr>
            <a:xfrm>
              <a:off x="4159576" y="1628775"/>
              <a:ext cx="228600" cy="228600"/>
            </a:xfrm>
            <a:prstGeom prst="flowChartConnector">
              <a:avLst/>
            </a:prstGeom>
            <a:solidFill>
              <a:srgbClr val="FFFF0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2" name="Flowchart: Connector 21">
              <a:extLst>
                <a:ext uri="{FF2B5EF4-FFF2-40B4-BE49-F238E27FC236}">
                  <a16:creationId xmlns:a16="http://schemas.microsoft.com/office/drawing/2014/main" id="{8699E8EE-6F54-40C8-9A09-A9C669CC2351}"/>
                </a:ext>
              </a:extLst>
            </p:cNvPr>
            <p:cNvSpPr/>
            <p:nvPr/>
          </p:nvSpPr>
          <p:spPr>
            <a:xfrm>
              <a:off x="4447249" y="1628775"/>
              <a:ext cx="228600" cy="228600"/>
            </a:xfrm>
            <a:prstGeom prst="flowChartConnector">
              <a:avLst/>
            </a:prstGeom>
            <a:solidFill>
              <a:srgbClr val="FFFF0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3" name="Flowchart: Connector 22">
              <a:extLst>
                <a:ext uri="{FF2B5EF4-FFF2-40B4-BE49-F238E27FC236}">
                  <a16:creationId xmlns:a16="http://schemas.microsoft.com/office/drawing/2014/main" id="{97524125-2D75-4420-A3F9-7A427D7B1EC3}"/>
                </a:ext>
              </a:extLst>
            </p:cNvPr>
            <p:cNvSpPr/>
            <p:nvPr/>
          </p:nvSpPr>
          <p:spPr>
            <a:xfrm>
              <a:off x="4736584" y="1628775"/>
              <a:ext cx="228600" cy="228600"/>
            </a:xfrm>
            <a:prstGeom prst="flowChartConnector">
              <a:avLst/>
            </a:prstGeom>
            <a:solidFill>
              <a:srgbClr val="FFFF0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4" name="Flowchart: Connector 23">
              <a:extLst>
                <a:ext uri="{FF2B5EF4-FFF2-40B4-BE49-F238E27FC236}">
                  <a16:creationId xmlns:a16="http://schemas.microsoft.com/office/drawing/2014/main" id="{CC970AF3-3564-495A-A386-5DBF8B6A4A29}"/>
                </a:ext>
              </a:extLst>
            </p:cNvPr>
            <p:cNvSpPr/>
            <p:nvPr/>
          </p:nvSpPr>
          <p:spPr>
            <a:xfrm>
              <a:off x="5025940" y="1628775"/>
              <a:ext cx="228600" cy="228600"/>
            </a:xfrm>
            <a:prstGeom prst="flowChartConnector">
              <a:avLst/>
            </a:prstGeom>
            <a:solidFill>
              <a:srgbClr val="FFFF00"/>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25" name="Straight Connector 24">
              <a:extLst>
                <a:ext uri="{FF2B5EF4-FFF2-40B4-BE49-F238E27FC236}">
                  <a16:creationId xmlns:a16="http://schemas.microsoft.com/office/drawing/2014/main" id="{1043BC13-DFF4-4DAC-AFCD-580997B57D24}"/>
                </a:ext>
              </a:extLst>
            </p:cNvPr>
            <p:cNvCxnSpPr>
              <a:stCxn id="18" idx="6"/>
              <a:endCxn id="19" idx="2"/>
            </p:cNvCxnSpPr>
            <p:nvPr/>
          </p:nvCxnSpPr>
          <p:spPr>
            <a:xfrm>
              <a:off x="3516643" y="1743075"/>
              <a:ext cx="590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E94EE5D-558B-416F-991D-C64E0A74D5EE}"/>
                </a:ext>
              </a:extLst>
            </p:cNvPr>
            <p:cNvCxnSpPr>
              <a:stCxn id="17" idx="6"/>
              <a:endCxn id="18" idx="2"/>
            </p:cNvCxnSpPr>
            <p:nvPr/>
          </p:nvCxnSpPr>
          <p:spPr>
            <a:xfrm>
              <a:off x="3228970" y="1743075"/>
              <a:ext cx="590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38FB8F0-71CD-42AB-9C3C-4C2857F62A69}"/>
                </a:ext>
              </a:extLst>
            </p:cNvPr>
            <p:cNvCxnSpPr>
              <a:stCxn id="19" idx="6"/>
              <a:endCxn id="20" idx="2"/>
            </p:cNvCxnSpPr>
            <p:nvPr/>
          </p:nvCxnSpPr>
          <p:spPr>
            <a:xfrm>
              <a:off x="3804316" y="1743075"/>
              <a:ext cx="6590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7D0442A-63F9-4A75-BEDB-AC663A676103}"/>
                </a:ext>
              </a:extLst>
            </p:cNvPr>
            <p:cNvCxnSpPr>
              <a:stCxn id="20" idx="6"/>
              <a:endCxn id="21" idx="2"/>
            </p:cNvCxnSpPr>
            <p:nvPr/>
          </p:nvCxnSpPr>
          <p:spPr>
            <a:xfrm>
              <a:off x="4098820" y="1743075"/>
              <a:ext cx="6075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09A1BE2-06ED-4F07-9D7A-F4F4F6F25D11}"/>
                </a:ext>
              </a:extLst>
            </p:cNvPr>
            <p:cNvCxnSpPr>
              <a:stCxn id="21" idx="6"/>
              <a:endCxn id="22" idx="2"/>
            </p:cNvCxnSpPr>
            <p:nvPr/>
          </p:nvCxnSpPr>
          <p:spPr>
            <a:xfrm>
              <a:off x="4388176" y="1743075"/>
              <a:ext cx="590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869A6FF-247F-4F04-BB00-702BE82E8AE3}"/>
                </a:ext>
              </a:extLst>
            </p:cNvPr>
            <p:cNvCxnSpPr>
              <a:stCxn id="22" idx="6"/>
              <a:endCxn id="23" idx="2"/>
            </p:cNvCxnSpPr>
            <p:nvPr/>
          </p:nvCxnSpPr>
          <p:spPr>
            <a:xfrm>
              <a:off x="4675849" y="1743075"/>
              <a:ext cx="6073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21E1D9-108E-4BCE-8692-30D0BD1083FD}"/>
                </a:ext>
              </a:extLst>
            </p:cNvPr>
            <p:cNvCxnSpPr>
              <a:stCxn id="23" idx="6"/>
              <a:endCxn id="24" idx="2"/>
            </p:cNvCxnSpPr>
            <p:nvPr/>
          </p:nvCxnSpPr>
          <p:spPr>
            <a:xfrm>
              <a:off x="4965184" y="1743075"/>
              <a:ext cx="6075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a:extLst>
              <a:ext uri="{FF2B5EF4-FFF2-40B4-BE49-F238E27FC236}">
                <a16:creationId xmlns:a16="http://schemas.microsoft.com/office/drawing/2014/main" id="{4D918404-0228-4B1C-8FF8-0299095D0E64}"/>
              </a:ext>
            </a:extLst>
          </p:cNvPr>
          <p:cNvCxnSpPr>
            <a:cxnSpLocks/>
            <a:stCxn id="17" idx="0"/>
          </p:cNvCxnSpPr>
          <p:nvPr/>
        </p:nvCxnSpPr>
        <p:spPr>
          <a:xfrm flipV="1">
            <a:off x="9968108" y="6201749"/>
            <a:ext cx="0" cy="371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F9B6A18-1224-46F7-B2BD-434B9BAE8D84}"/>
              </a:ext>
            </a:extLst>
          </p:cNvPr>
          <p:cNvCxnSpPr>
            <a:cxnSpLocks/>
            <a:stCxn id="18" idx="0"/>
          </p:cNvCxnSpPr>
          <p:nvPr/>
        </p:nvCxnSpPr>
        <p:spPr>
          <a:xfrm flipV="1">
            <a:off x="10183863" y="6201749"/>
            <a:ext cx="0" cy="371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2EC7E41-DAC6-4FB4-8868-FF2D19608493}"/>
              </a:ext>
            </a:extLst>
          </p:cNvPr>
          <p:cNvCxnSpPr>
            <a:cxnSpLocks/>
            <a:stCxn id="19" idx="0"/>
          </p:cNvCxnSpPr>
          <p:nvPr/>
        </p:nvCxnSpPr>
        <p:spPr>
          <a:xfrm flipV="1">
            <a:off x="10399618" y="6201749"/>
            <a:ext cx="0" cy="371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F43ADB-1726-4E75-B3CE-4C96E8D2743F}"/>
              </a:ext>
            </a:extLst>
          </p:cNvPr>
          <p:cNvCxnSpPr>
            <a:cxnSpLocks/>
            <a:stCxn id="20" idx="0"/>
          </p:cNvCxnSpPr>
          <p:nvPr/>
        </p:nvCxnSpPr>
        <p:spPr>
          <a:xfrm flipV="1">
            <a:off x="10620495" y="6201749"/>
            <a:ext cx="0" cy="371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4B54DD6-73D4-4F2B-8AB1-0BF072807111}"/>
              </a:ext>
            </a:extLst>
          </p:cNvPr>
          <p:cNvCxnSpPr>
            <a:cxnSpLocks/>
            <a:stCxn id="21" idx="0"/>
          </p:cNvCxnSpPr>
          <p:nvPr/>
        </p:nvCxnSpPr>
        <p:spPr>
          <a:xfrm flipV="1">
            <a:off x="10837512" y="6201749"/>
            <a:ext cx="0" cy="371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412A766-5A8F-4D0B-8B3C-FC60B28B20C7}"/>
              </a:ext>
            </a:extLst>
          </p:cNvPr>
          <p:cNvCxnSpPr>
            <a:cxnSpLocks/>
            <a:stCxn id="22" idx="0"/>
          </p:cNvCxnSpPr>
          <p:nvPr/>
        </p:nvCxnSpPr>
        <p:spPr>
          <a:xfrm flipV="1">
            <a:off x="11053267" y="6201749"/>
            <a:ext cx="0" cy="371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858EA9F-2622-4880-9F7A-110917A56370}"/>
              </a:ext>
            </a:extLst>
          </p:cNvPr>
          <p:cNvCxnSpPr>
            <a:cxnSpLocks/>
            <a:stCxn id="23" idx="0"/>
          </p:cNvCxnSpPr>
          <p:nvPr/>
        </p:nvCxnSpPr>
        <p:spPr>
          <a:xfrm flipV="1">
            <a:off x="11270268" y="6201749"/>
            <a:ext cx="0" cy="371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48B2F6D-B033-44A3-90DC-D87BAF43BE11}"/>
              </a:ext>
            </a:extLst>
          </p:cNvPr>
          <p:cNvCxnSpPr>
            <a:cxnSpLocks/>
            <a:stCxn id="24" idx="0"/>
          </p:cNvCxnSpPr>
          <p:nvPr/>
        </p:nvCxnSpPr>
        <p:spPr>
          <a:xfrm flipV="1">
            <a:off x="11487285" y="6201749"/>
            <a:ext cx="0" cy="371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562CA89-B6BB-4518-AE98-12743A12F66F}"/>
              </a:ext>
            </a:extLst>
          </p:cNvPr>
          <p:cNvSpPr txBox="1"/>
          <p:nvPr/>
        </p:nvSpPr>
        <p:spPr>
          <a:xfrm>
            <a:off x="10100302" y="6395235"/>
            <a:ext cx="1282723" cy="246221"/>
          </a:xfrm>
          <a:prstGeom prst="rect">
            <a:avLst/>
          </a:prstGeom>
          <a:noFill/>
          <a:ln>
            <a:noFill/>
          </a:ln>
        </p:spPr>
        <p:txBody>
          <a:bodyPr wrap="none" rtlCol="0">
            <a:spAutoFit/>
          </a:bodyPr>
          <a:lstStyle/>
          <a:p>
            <a:r>
              <a:rPr lang="en-US" sz="1000" b="1" dirty="0">
                <a:latin typeface="+mn-lt"/>
              </a:rPr>
              <a:t>First Level Search</a:t>
            </a:r>
          </a:p>
        </p:txBody>
      </p:sp>
      <p:grpSp>
        <p:nvGrpSpPr>
          <p:cNvPr id="621" name="Group 620">
            <a:extLst>
              <a:ext uri="{FF2B5EF4-FFF2-40B4-BE49-F238E27FC236}">
                <a16:creationId xmlns:a16="http://schemas.microsoft.com/office/drawing/2014/main" id="{3A6A024C-787B-4E26-B2A8-7327859EE5C1}"/>
              </a:ext>
            </a:extLst>
          </p:cNvPr>
          <p:cNvGrpSpPr/>
          <p:nvPr/>
        </p:nvGrpSpPr>
        <p:grpSpPr>
          <a:xfrm>
            <a:off x="3594975" y="5994107"/>
            <a:ext cx="5476521" cy="432861"/>
            <a:chOff x="3594975" y="5994107"/>
            <a:chExt cx="5476521" cy="432861"/>
          </a:xfrm>
        </p:grpSpPr>
        <p:grpSp>
          <p:nvGrpSpPr>
            <p:cNvPr id="622" name="Group 621">
              <a:extLst>
                <a:ext uri="{FF2B5EF4-FFF2-40B4-BE49-F238E27FC236}">
                  <a16:creationId xmlns:a16="http://schemas.microsoft.com/office/drawing/2014/main" id="{0ED8D02A-DB3D-41B0-B8BB-804A98ED3296}"/>
                </a:ext>
              </a:extLst>
            </p:cNvPr>
            <p:cNvGrpSpPr/>
            <p:nvPr/>
          </p:nvGrpSpPr>
          <p:grpSpPr>
            <a:xfrm>
              <a:off x="7386419" y="5994107"/>
              <a:ext cx="1685077" cy="401128"/>
              <a:chOff x="5405258" y="5766696"/>
              <a:chExt cx="1685077" cy="401128"/>
            </a:xfrm>
          </p:grpSpPr>
          <p:sp>
            <p:nvSpPr>
              <p:cNvPr id="642" name="Flowchart: Connector 641">
                <a:extLst>
                  <a:ext uri="{FF2B5EF4-FFF2-40B4-BE49-F238E27FC236}">
                    <a16:creationId xmlns:a16="http://schemas.microsoft.com/office/drawing/2014/main" id="{9491469E-35C6-47A5-9DCC-96995D9A9782}"/>
                  </a:ext>
                </a:extLst>
              </p:cNvPr>
              <p:cNvSpPr/>
              <p:nvPr/>
            </p:nvSpPr>
            <p:spPr>
              <a:xfrm>
                <a:off x="6065892" y="5766696"/>
                <a:ext cx="171450" cy="17145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43" name="TextBox 642">
                <a:extLst>
                  <a:ext uri="{FF2B5EF4-FFF2-40B4-BE49-F238E27FC236}">
                    <a16:creationId xmlns:a16="http://schemas.microsoft.com/office/drawing/2014/main" id="{7D61F133-3CD9-44F6-996C-95874F4A49F5}"/>
                  </a:ext>
                </a:extLst>
              </p:cNvPr>
              <p:cNvSpPr txBox="1"/>
              <p:nvPr/>
            </p:nvSpPr>
            <p:spPr>
              <a:xfrm>
                <a:off x="5405258" y="5921603"/>
                <a:ext cx="1685077" cy="246221"/>
              </a:xfrm>
              <a:prstGeom prst="rect">
                <a:avLst/>
              </a:prstGeom>
              <a:noFill/>
            </p:spPr>
            <p:txBody>
              <a:bodyPr wrap="none" rtlCol="0">
                <a:spAutoFit/>
              </a:bodyPr>
              <a:lstStyle/>
              <a:p>
                <a:r>
                  <a:rPr lang="en-US" sz="1000" b="1" dirty="0">
                    <a:latin typeface="+mn-lt"/>
                  </a:rPr>
                  <a:t>LUT &amp; Carry Flow Nodes</a:t>
                </a:r>
              </a:p>
            </p:txBody>
          </p:sp>
        </p:grpSp>
        <p:grpSp>
          <p:nvGrpSpPr>
            <p:cNvPr id="623" name="Group 622">
              <a:extLst>
                <a:ext uri="{FF2B5EF4-FFF2-40B4-BE49-F238E27FC236}">
                  <a16:creationId xmlns:a16="http://schemas.microsoft.com/office/drawing/2014/main" id="{CB180AFD-6685-43F2-97C0-0DA84B31E3CF}"/>
                </a:ext>
              </a:extLst>
            </p:cNvPr>
            <p:cNvGrpSpPr/>
            <p:nvPr/>
          </p:nvGrpSpPr>
          <p:grpSpPr>
            <a:xfrm>
              <a:off x="6224795" y="5996922"/>
              <a:ext cx="1200970" cy="426086"/>
              <a:chOff x="5572771" y="5135798"/>
              <a:chExt cx="1200970" cy="426086"/>
            </a:xfrm>
          </p:grpSpPr>
          <p:grpSp>
            <p:nvGrpSpPr>
              <p:cNvPr id="635" name="Group 634">
                <a:extLst>
                  <a:ext uri="{FF2B5EF4-FFF2-40B4-BE49-F238E27FC236}">
                    <a16:creationId xmlns:a16="http://schemas.microsoft.com/office/drawing/2014/main" id="{2464EC91-CFC5-4912-ADEF-9B0C4AE3E039}"/>
                  </a:ext>
                </a:extLst>
              </p:cNvPr>
              <p:cNvGrpSpPr/>
              <p:nvPr/>
            </p:nvGrpSpPr>
            <p:grpSpPr>
              <a:xfrm>
                <a:off x="5855645" y="5135798"/>
                <a:ext cx="602959" cy="171450"/>
                <a:chOff x="345475" y="2992636"/>
                <a:chExt cx="602959" cy="171450"/>
              </a:xfrm>
            </p:grpSpPr>
            <p:sp>
              <p:nvSpPr>
                <p:cNvPr id="637" name="Flowchart: Connector 636">
                  <a:extLst>
                    <a:ext uri="{FF2B5EF4-FFF2-40B4-BE49-F238E27FC236}">
                      <a16:creationId xmlns:a16="http://schemas.microsoft.com/office/drawing/2014/main" id="{70CE519A-B41D-4971-AD45-BC952E59C89A}"/>
                    </a:ext>
                  </a:extLst>
                </p:cNvPr>
                <p:cNvSpPr/>
                <p:nvPr/>
              </p:nvSpPr>
              <p:spPr>
                <a:xfrm>
                  <a:off x="345475" y="2992636"/>
                  <a:ext cx="171450" cy="17145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38" name="Flowchart: Connector 637">
                  <a:extLst>
                    <a:ext uri="{FF2B5EF4-FFF2-40B4-BE49-F238E27FC236}">
                      <a16:creationId xmlns:a16="http://schemas.microsoft.com/office/drawing/2014/main" id="{D0FE65CD-BB89-42EB-9AD8-EEE4A6F7E2D5}"/>
                    </a:ext>
                  </a:extLst>
                </p:cNvPr>
                <p:cNvSpPr/>
                <p:nvPr/>
              </p:nvSpPr>
              <p:spPr>
                <a:xfrm>
                  <a:off x="561230" y="2992636"/>
                  <a:ext cx="171450" cy="17145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39" name="Flowchart: Connector 638">
                  <a:extLst>
                    <a:ext uri="{FF2B5EF4-FFF2-40B4-BE49-F238E27FC236}">
                      <a16:creationId xmlns:a16="http://schemas.microsoft.com/office/drawing/2014/main" id="{608DE572-1A5C-4DF0-8A78-D10EDAE80864}"/>
                    </a:ext>
                  </a:extLst>
                </p:cNvPr>
                <p:cNvSpPr/>
                <p:nvPr/>
              </p:nvSpPr>
              <p:spPr>
                <a:xfrm>
                  <a:off x="776984" y="2992636"/>
                  <a:ext cx="171450" cy="17145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640" name="Straight Connector 639">
                  <a:extLst>
                    <a:ext uri="{FF2B5EF4-FFF2-40B4-BE49-F238E27FC236}">
                      <a16:creationId xmlns:a16="http://schemas.microsoft.com/office/drawing/2014/main" id="{24D0AAF4-8306-43D6-B5E6-EB19E6565993}"/>
                    </a:ext>
                  </a:extLst>
                </p:cNvPr>
                <p:cNvCxnSpPr>
                  <a:stCxn id="637" idx="6"/>
                  <a:endCxn id="638" idx="2"/>
                </p:cNvCxnSpPr>
                <p:nvPr/>
              </p:nvCxnSpPr>
              <p:spPr>
                <a:xfrm>
                  <a:off x="516925" y="3078361"/>
                  <a:ext cx="443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1" name="Straight Connector 640">
                  <a:extLst>
                    <a:ext uri="{FF2B5EF4-FFF2-40B4-BE49-F238E27FC236}">
                      <a16:creationId xmlns:a16="http://schemas.microsoft.com/office/drawing/2014/main" id="{E3871DFE-B19D-485A-9B12-B48478B4130F}"/>
                    </a:ext>
                  </a:extLst>
                </p:cNvPr>
                <p:cNvCxnSpPr>
                  <a:stCxn id="638" idx="6"/>
                  <a:endCxn id="639" idx="2"/>
                </p:cNvCxnSpPr>
                <p:nvPr/>
              </p:nvCxnSpPr>
              <p:spPr>
                <a:xfrm>
                  <a:off x="732680" y="3078361"/>
                  <a:ext cx="4430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636" name="TextBox 635">
                <a:extLst>
                  <a:ext uri="{FF2B5EF4-FFF2-40B4-BE49-F238E27FC236}">
                    <a16:creationId xmlns:a16="http://schemas.microsoft.com/office/drawing/2014/main" id="{2D275BD1-6EB3-4F05-9364-647AD7122D10}"/>
                  </a:ext>
                </a:extLst>
              </p:cNvPr>
              <p:cNvSpPr txBox="1"/>
              <p:nvPr/>
            </p:nvSpPr>
            <p:spPr>
              <a:xfrm>
                <a:off x="5572771" y="5315663"/>
                <a:ext cx="1200970" cy="246221"/>
              </a:xfrm>
              <a:prstGeom prst="rect">
                <a:avLst/>
              </a:prstGeom>
              <a:noFill/>
            </p:spPr>
            <p:txBody>
              <a:bodyPr wrap="none" rtlCol="0">
                <a:spAutoFit/>
              </a:bodyPr>
              <a:lstStyle/>
              <a:p>
                <a:r>
                  <a:rPr lang="en-US" sz="1000" b="1" dirty="0">
                    <a:latin typeface="+mn-lt"/>
                  </a:rPr>
                  <a:t>DSP Flow Nodes</a:t>
                </a:r>
              </a:p>
            </p:txBody>
          </p:sp>
        </p:grpSp>
        <p:grpSp>
          <p:nvGrpSpPr>
            <p:cNvPr id="624" name="Group 623">
              <a:extLst>
                <a:ext uri="{FF2B5EF4-FFF2-40B4-BE49-F238E27FC236}">
                  <a16:creationId xmlns:a16="http://schemas.microsoft.com/office/drawing/2014/main" id="{3C0AF73B-945F-471F-844C-AE008C1C39F7}"/>
                </a:ext>
              </a:extLst>
            </p:cNvPr>
            <p:cNvGrpSpPr/>
            <p:nvPr/>
          </p:nvGrpSpPr>
          <p:grpSpPr>
            <a:xfrm>
              <a:off x="4881361" y="6008758"/>
              <a:ext cx="1394934" cy="418210"/>
              <a:chOff x="5483804" y="4511814"/>
              <a:chExt cx="1394934" cy="418210"/>
            </a:xfrm>
          </p:grpSpPr>
          <p:grpSp>
            <p:nvGrpSpPr>
              <p:cNvPr id="628" name="Group 627">
                <a:extLst>
                  <a:ext uri="{FF2B5EF4-FFF2-40B4-BE49-F238E27FC236}">
                    <a16:creationId xmlns:a16="http://schemas.microsoft.com/office/drawing/2014/main" id="{19D88022-947B-42B4-9959-25948338BDAB}"/>
                  </a:ext>
                </a:extLst>
              </p:cNvPr>
              <p:cNvGrpSpPr/>
              <p:nvPr/>
            </p:nvGrpSpPr>
            <p:grpSpPr>
              <a:xfrm>
                <a:off x="5855645" y="4511814"/>
                <a:ext cx="602959" cy="171450"/>
                <a:chOff x="341385" y="2356110"/>
                <a:chExt cx="602959" cy="171450"/>
              </a:xfrm>
            </p:grpSpPr>
            <p:sp>
              <p:nvSpPr>
                <p:cNvPr id="630" name="Flowchart: Connector 629">
                  <a:extLst>
                    <a:ext uri="{FF2B5EF4-FFF2-40B4-BE49-F238E27FC236}">
                      <a16:creationId xmlns:a16="http://schemas.microsoft.com/office/drawing/2014/main" id="{D7E27AE2-D0FA-42DB-848D-D282CAEDA257}"/>
                    </a:ext>
                  </a:extLst>
                </p:cNvPr>
                <p:cNvSpPr/>
                <p:nvPr/>
              </p:nvSpPr>
              <p:spPr>
                <a:xfrm>
                  <a:off x="341385" y="2356110"/>
                  <a:ext cx="171450" cy="17145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31" name="Flowchart: Connector 630">
                  <a:extLst>
                    <a:ext uri="{FF2B5EF4-FFF2-40B4-BE49-F238E27FC236}">
                      <a16:creationId xmlns:a16="http://schemas.microsoft.com/office/drawing/2014/main" id="{99D5696B-E4A0-4301-8085-EFFA117415B0}"/>
                    </a:ext>
                  </a:extLst>
                </p:cNvPr>
                <p:cNvSpPr/>
                <p:nvPr/>
              </p:nvSpPr>
              <p:spPr>
                <a:xfrm>
                  <a:off x="557140" y="2356110"/>
                  <a:ext cx="171450" cy="17145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32" name="Flowchart: Connector 631">
                  <a:extLst>
                    <a:ext uri="{FF2B5EF4-FFF2-40B4-BE49-F238E27FC236}">
                      <a16:creationId xmlns:a16="http://schemas.microsoft.com/office/drawing/2014/main" id="{89533B45-580F-4EC8-9E4B-965F367C9CDC}"/>
                    </a:ext>
                  </a:extLst>
                </p:cNvPr>
                <p:cNvSpPr/>
                <p:nvPr/>
              </p:nvSpPr>
              <p:spPr>
                <a:xfrm>
                  <a:off x="772894" y="2356110"/>
                  <a:ext cx="171450" cy="17145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633" name="Straight Connector 632">
                  <a:extLst>
                    <a:ext uri="{FF2B5EF4-FFF2-40B4-BE49-F238E27FC236}">
                      <a16:creationId xmlns:a16="http://schemas.microsoft.com/office/drawing/2014/main" id="{A7516EBD-B950-4803-A2D4-28F63EC7F7D1}"/>
                    </a:ext>
                  </a:extLst>
                </p:cNvPr>
                <p:cNvCxnSpPr>
                  <a:stCxn id="630" idx="6"/>
                  <a:endCxn id="631" idx="2"/>
                </p:cNvCxnSpPr>
                <p:nvPr/>
              </p:nvCxnSpPr>
              <p:spPr>
                <a:xfrm>
                  <a:off x="512835" y="2441835"/>
                  <a:ext cx="443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4" name="Straight Connector 633">
                  <a:extLst>
                    <a:ext uri="{FF2B5EF4-FFF2-40B4-BE49-F238E27FC236}">
                      <a16:creationId xmlns:a16="http://schemas.microsoft.com/office/drawing/2014/main" id="{045750DA-27B6-4AFF-9878-96A6D3D91F5C}"/>
                    </a:ext>
                  </a:extLst>
                </p:cNvPr>
                <p:cNvCxnSpPr>
                  <a:stCxn id="631" idx="6"/>
                  <a:endCxn id="632" idx="2"/>
                </p:cNvCxnSpPr>
                <p:nvPr/>
              </p:nvCxnSpPr>
              <p:spPr>
                <a:xfrm>
                  <a:off x="728590" y="2441835"/>
                  <a:ext cx="4430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629" name="TextBox 628">
                <a:extLst>
                  <a:ext uri="{FF2B5EF4-FFF2-40B4-BE49-F238E27FC236}">
                    <a16:creationId xmlns:a16="http://schemas.microsoft.com/office/drawing/2014/main" id="{4AD6941F-BD41-4BFC-B374-36633B311512}"/>
                  </a:ext>
                </a:extLst>
              </p:cNvPr>
              <p:cNvSpPr txBox="1"/>
              <p:nvPr/>
            </p:nvSpPr>
            <p:spPr>
              <a:xfrm>
                <a:off x="5483804" y="4683803"/>
                <a:ext cx="1394934" cy="246221"/>
              </a:xfrm>
              <a:prstGeom prst="rect">
                <a:avLst/>
              </a:prstGeom>
              <a:noFill/>
            </p:spPr>
            <p:txBody>
              <a:bodyPr wrap="none" rtlCol="0">
                <a:spAutoFit/>
              </a:bodyPr>
              <a:lstStyle/>
              <a:p>
                <a:r>
                  <a:rPr lang="en-US" sz="1000" b="1" dirty="0"/>
                  <a:t>LSRAM</a:t>
                </a:r>
                <a:r>
                  <a:rPr lang="en-US" sz="1000" b="1" dirty="0">
                    <a:latin typeface="+mn-lt"/>
                  </a:rPr>
                  <a:t> Flow Nodes</a:t>
                </a:r>
              </a:p>
            </p:txBody>
          </p:sp>
        </p:grpSp>
        <p:grpSp>
          <p:nvGrpSpPr>
            <p:cNvPr id="625" name="Group 624">
              <a:extLst>
                <a:ext uri="{FF2B5EF4-FFF2-40B4-BE49-F238E27FC236}">
                  <a16:creationId xmlns:a16="http://schemas.microsoft.com/office/drawing/2014/main" id="{353C1B69-06EB-49D1-8FD6-1111E2BA5123}"/>
                </a:ext>
              </a:extLst>
            </p:cNvPr>
            <p:cNvGrpSpPr/>
            <p:nvPr/>
          </p:nvGrpSpPr>
          <p:grpSpPr>
            <a:xfrm>
              <a:off x="3594975" y="6000298"/>
              <a:ext cx="1324402" cy="417418"/>
              <a:chOff x="5517838" y="3862019"/>
              <a:chExt cx="1324402" cy="417418"/>
            </a:xfrm>
          </p:grpSpPr>
          <p:sp>
            <p:nvSpPr>
              <p:cNvPr id="626" name="Flowchart: Connector 625">
                <a:extLst>
                  <a:ext uri="{FF2B5EF4-FFF2-40B4-BE49-F238E27FC236}">
                    <a16:creationId xmlns:a16="http://schemas.microsoft.com/office/drawing/2014/main" id="{E4E06E87-4124-49BF-A7E8-277088314E3A}"/>
                  </a:ext>
                </a:extLst>
              </p:cNvPr>
              <p:cNvSpPr/>
              <p:nvPr/>
            </p:nvSpPr>
            <p:spPr>
              <a:xfrm>
                <a:off x="6071400" y="3862019"/>
                <a:ext cx="171450" cy="17145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27" name="TextBox 626">
                <a:extLst>
                  <a:ext uri="{FF2B5EF4-FFF2-40B4-BE49-F238E27FC236}">
                    <a16:creationId xmlns:a16="http://schemas.microsoft.com/office/drawing/2014/main" id="{6911DA2B-02D7-43C9-BD2D-9EAADA720B68}"/>
                  </a:ext>
                </a:extLst>
              </p:cNvPr>
              <p:cNvSpPr txBox="1"/>
              <p:nvPr/>
            </p:nvSpPr>
            <p:spPr>
              <a:xfrm>
                <a:off x="5517838" y="4033216"/>
                <a:ext cx="1324402" cy="246221"/>
              </a:xfrm>
              <a:prstGeom prst="rect">
                <a:avLst/>
              </a:prstGeom>
              <a:noFill/>
            </p:spPr>
            <p:txBody>
              <a:bodyPr wrap="none" rtlCol="0">
                <a:spAutoFit/>
              </a:bodyPr>
              <a:lstStyle/>
              <a:p>
                <a:r>
                  <a:rPr lang="en-US" sz="1000" b="1" dirty="0"/>
                  <a:t>URAM</a:t>
                </a:r>
                <a:r>
                  <a:rPr lang="en-US" sz="1000" b="1" dirty="0">
                    <a:latin typeface="+mn-lt"/>
                  </a:rPr>
                  <a:t> Flow Nodes</a:t>
                </a:r>
              </a:p>
            </p:txBody>
          </p:sp>
        </p:grpSp>
      </p:grpSp>
    </p:spTree>
    <p:extLst>
      <p:ext uri="{BB962C8B-B14F-4D97-AF65-F5344CB8AC3E}">
        <p14:creationId xmlns:p14="http://schemas.microsoft.com/office/powerpoint/2010/main" val="167004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grpId="0" nodeType="afterEffect">
                                  <p:stCondLst>
                                    <p:cond delay="0"/>
                                  </p:stCondLst>
                                  <p:childTnLst>
                                    <p:animScale>
                                      <p:cBhvr>
                                        <p:cTn id="6" dur="500" fill="hold"/>
                                        <p:tgtEl>
                                          <p:spTgt spid="366"/>
                                        </p:tgtEl>
                                      </p:cBhvr>
                                      <p:by x="150000" y="150000"/>
                                    </p:animScale>
                                  </p:childTnLst>
                                </p:cTn>
                              </p:par>
                            </p:childTnLst>
                          </p:cTn>
                        </p:par>
                        <p:par>
                          <p:cTn id="7" fill="hold">
                            <p:stCondLst>
                              <p:cond delay="1000"/>
                            </p:stCondLst>
                            <p:childTnLst>
                              <p:par>
                                <p:cTn id="8" presetID="6" presetClass="emph" presetSubtype="0" autoRev="1" fill="hold" grpId="0" nodeType="afterEffect">
                                  <p:stCondLst>
                                    <p:cond delay="0"/>
                                  </p:stCondLst>
                                  <p:childTnLst>
                                    <p:animScale>
                                      <p:cBhvr>
                                        <p:cTn id="9" dur="500" fill="hold"/>
                                        <p:tgtEl>
                                          <p:spTgt spid="368"/>
                                        </p:tgtEl>
                                      </p:cBhvr>
                                      <p:by x="150000" y="150000"/>
                                    </p:animScale>
                                  </p:childTnLst>
                                </p:cTn>
                              </p:par>
                            </p:childTnLst>
                          </p:cTn>
                        </p:par>
                        <p:par>
                          <p:cTn id="10" fill="hold">
                            <p:stCondLst>
                              <p:cond delay="2000"/>
                            </p:stCondLst>
                            <p:childTnLst>
                              <p:par>
                                <p:cTn id="11" presetID="6" presetClass="emph" presetSubtype="0" autoRev="1" fill="hold" grpId="0" nodeType="afterEffect">
                                  <p:stCondLst>
                                    <p:cond delay="0"/>
                                  </p:stCondLst>
                                  <p:childTnLst>
                                    <p:animScale>
                                      <p:cBhvr>
                                        <p:cTn id="12" dur="500" fill="hold"/>
                                        <p:tgtEl>
                                          <p:spTgt spid="382"/>
                                        </p:tgtEl>
                                      </p:cBhvr>
                                      <p:by x="150000" y="150000"/>
                                    </p:animScale>
                                  </p:childTnLst>
                                </p:cTn>
                              </p:par>
                            </p:childTnLst>
                          </p:cTn>
                        </p:par>
                        <p:par>
                          <p:cTn id="13" fill="hold">
                            <p:stCondLst>
                              <p:cond delay="3000"/>
                            </p:stCondLst>
                            <p:childTnLst>
                              <p:par>
                                <p:cTn id="14" presetID="6" presetClass="emph" presetSubtype="0" autoRev="1" fill="hold" grpId="0" nodeType="afterEffect">
                                  <p:stCondLst>
                                    <p:cond delay="0"/>
                                  </p:stCondLst>
                                  <p:childTnLst>
                                    <p:animScale>
                                      <p:cBhvr>
                                        <p:cTn id="15" dur="500" fill="hold"/>
                                        <p:tgtEl>
                                          <p:spTgt spid="407"/>
                                        </p:tgtEl>
                                      </p:cBhvr>
                                      <p:by x="150000" y="150000"/>
                                    </p:animScale>
                                  </p:childTnLst>
                                </p:cTn>
                              </p:par>
                            </p:childTnLst>
                          </p:cTn>
                        </p:par>
                        <p:par>
                          <p:cTn id="16" fill="hold">
                            <p:stCondLst>
                              <p:cond delay="4000"/>
                            </p:stCondLst>
                            <p:childTnLst>
                              <p:par>
                                <p:cTn id="17" presetID="6" presetClass="emph" presetSubtype="0" autoRev="1" fill="hold" grpId="0" nodeType="afterEffect">
                                  <p:stCondLst>
                                    <p:cond delay="0"/>
                                  </p:stCondLst>
                                  <p:childTnLst>
                                    <p:animScale>
                                      <p:cBhvr>
                                        <p:cTn id="18" dur="500" fill="hold"/>
                                        <p:tgtEl>
                                          <p:spTgt spid="482"/>
                                        </p:tgtEl>
                                      </p:cBhvr>
                                      <p:by x="150000" y="150000"/>
                                    </p:animScale>
                                  </p:childTnLst>
                                </p:cTn>
                              </p:par>
                            </p:childTnLst>
                          </p:cTn>
                        </p:par>
                        <p:par>
                          <p:cTn id="19" fill="hold">
                            <p:stCondLst>
                              <p:cond delay="5000"/>
                            </p:stCondLst>
                            <p:childTnLst>
                              <p:par>
                                <p:cTn id="20" presetID="6" presetClass="emph" presetSubtype="0" autoRev="1" fill="hold" grpId="0" nodeType="afterEffect">
                                  <p:stCondLst>
                                    <p:cond delay="0"/>
                                  </p:stCondLst>
                                  <p:childTnLst>
                                    <p:animScale>
                                      <p:cBhvr>
                                        <p:cTn id="21" dur="500" fill="hold"/>
                                        <p:tgtEl>
                                          <p:spTgt spid="557"/>
                                        </p:tgtEl>
                                      </p:cBhvr>
                                      <p:by x="150000" y="150000"/>
                                    </p:animScale>
                                  </p:childTnLst>
                                </p:cTn>
                              </p:par>
                            </p:childTnLst>
                          </p:cTn>
                        </p:par>
                        <p:par>
                          <p:cTn id="22" fill="hold">
                            <p:stCondLst>
                              <p:cond delay="6000"/>
                            </p:stCondLst>
                            <p:childTnLst>
                              <p:par>
                                <p:cTn id="23" presetID="6" presetClass="emph" presetSubtype="0" autoRev="1" fill="hold" grpId="0" nodeType="afterEffect">
                                  <p:stCondLst>
                                    <p:cond delay="0"/>
                                  </p:stCondLst>
                                  <p:childTnLst>
                                    <p:animScale>
                                      <p:cBhvr>
                                        <p:cTn id="24" dur="500" fill="hold"/>
                                        <p:tgtEl>
                                          <p:spTgt spid="332"/>
                                        </p:tgtEl>
                                      </p:cBhvr>
                                      <p:by x="150000" y="150000"/>
                                    </p:animScale>
                                  </p:childTnLst>
                                </p:cTn>
                              </p:par>
                            </p:childTnLst>
                          </p:cTn>
                        </p:par>
                        <p:par>
                          <p:cTn id="25" fill="hold">
                            <p:stCondLst>
                              <p:cond delay="7000"/>
                            </p:stCondLst>
                            <p:childTnLst>
                              <p:par>
                                <p:cTn id="26" presetID="6" presetClass="emph" presetSubtype="0" autoRev="1" fill="hold" grpId="0" nodeType="afterEffect">
                                  <p:stCondLst>
                                    <p:cond delay="0"/>
                                  </p:stCondLst>
                                  <p:childTnLst>
                                    <p:animScale>
                                      <p:cBhvr>
                                        <p:cTn id="27" dur="500" fill="hold"/>
                                        <p:tgtEl>
                                          <p:spTgt spid="317"/>
                                        </p:tgtEl>
                                      </p:cBhvr>
                                      <p:by x="150000" y="150000"/>
                                    </p:animScale>
                                  </p:childTnLst>
                                </p:cTn>
                              </p:par>
                            </p:childTnLst>
                          </p:cTn>
                        </p:par>
                        <p:par>
                          <p:cTn id="28" fill="hold">
                            <p:stCondLst>
                              <p:cond delay="8000"/>
                            </p:stCondLst>
                            <p:childTnLst>
                              <p:par>
                                <p:cTn id="29" presetID="6" presetClass="emph" presetSubtype="0" autoRev="1" fill="hold" grpId="0" nodeType="afterEffect">
                                  <p:stCondLst>
                                    <p:cond delay="0"/>
                                  </p:stCondLst>
                                  <p:childTnLst>
                                    <p:animScale>
                                      <p:cBhvr>
                                        <p:cTn id="30" dur="500" fill="hold"/>
                                        <p:tgtEl>
                                          <p:spTgt spid="277"/>
                                        </p:tgtEl>
                                      </p:cBhvr>
                                      <p:by x="150000" y="150000"/>
                                    </p:animScale>
                                  </p:childTnLst>
                                </p:cTn>
                              </p:par>
                            </p:childTnLst>
                          </p:cTn>
                        </p:par>
                        <p:par>
                          <p:cTn id="31" fill="hold">
                            <p:stCondLst>
                              <p:cond delay="9000"/>
                            </p:stCondLst>
                            <p:childTnLst>
                              <p:par>
                                <p:cTn id="32" presetID="6" presetClass="emph" presetSubtype="0" autoRev="1" fill="remove" grpId="0" nodeType="afterEffect">
                                  <p:stCondLst>
                                    <p:cond delay="0"/>
                                  </p:stCondLst>
                                  <p:childTnLst>
                                    <p:animScale>
                                      <p:cBhvr>
                                        <p:cTn id="33" dur="500" fill="hold"/>
                                        <p:tgtEl>
                                          <p:spTgt spid="19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 grpId="0" animBg="1"/>
      <p:bldP spid="482" grpId="0" animBg="1"/>
      <p:bldP spid="407" grpId="0" animBg="1"/>
      <p:bldP spid="382" grpId="0" animBg="1"/>
      <p:bldP spid="366" grpId="0" animBg="1"/>
      <p:bldP spid="368" grpId="0" animBg="1"/>
      <p:bldP spid="332" grpId="0" animBg="1"/>
      <p:bldP spid="317" grpId="0" animBg="1"/>
      <p:bldP spid="277" grpId="0" animBg="1"/>
      <p:bldP spid="19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2B31E-8D69-4650-8F52-54C095391175}"/>
              </a:ext>
            </a:extLst>
          </p:cNvPr>
          <p:cNvSpPr>
            <a:spLocks noGrp="1"/>
          </p:cNvSpPr>
          <p:nvPr>
            <p:ph type="title"/>
          </p:nvPr>
        </p:nvSpPr>
        <p:spPr/>
        <p:txBody>
          <a:bodyPr/>
          <a:lstStyle/>
          <a:p>
            <a:r>
              <a:rPr lang="en-US" dirty="0"/>
              <a:t>Step 2: Find Augmenting Paths (2 of 4)</a:t>
            </a:r>
          </a:p>
        </p:txBody>
      </p:sp>
      <p:sp>
        <p:nvSpPr>
          <p:cNvPr id="3" name="Content Placeholder 2">
            <a:extLst>
              <a:ext uri="{FF2B5EF4-FFF2-40B4-BE49-F238E27FC236}">
                <a16:creationId xmlns:a16="http://schemas.microsoft.com/office/drawing/2014/main" id="{6EF9E8EC-FC97-4A5F-B8BF-BC0CDD486575}"/>
              </a:ext>
            </a:extLst>
          </p:cNvPr>
          <p:cNvSpPr>
            <a:spLocks noGrp="1"/>
          </p:cNvSpPr>
          <p:nvPr>
            <p:ph idx="1"/>
          </p:nvPr>
        </p:nvSpPr>
        <p:spPr>
          <a:xfrm>
            <a:off x="304800" y="1143000"/>
            <a:ext cx="9229230" cy="5334000"/>
          </a:xfrm>
        </p:spPr>
        <p:txBody>
          <a:bodyPr/>
          <a:lstStyle/>
          <a:p>
            <a:r>
              <a:rPr lang="en-US" dirty="0"/>
              <a:t>A valid augmenting path starts with the supply node and ends with a sink node.</a:t>
            </a:r>
          </a:p>
          <a:p>
            <a:pPr lvl="1"/>
            <a:endParaRPr lang="en-US" dirty="0"/>
          </a:p>
          <a:p>
            <a:endParaRPr lang="en-US" dirty="0"/>
          </a:p>
          <a:p>
            <a:pPr lvl="1"/>
            <a:endParaRPr lang="en-US" dirty="0"/>
          </a:p>
          <a:p>
            <a:endParaRPr lang="en-US" dirty="0"/>
          </a:p>
          <a:p>
            <a:pPr marL="288925" lvl="1" indent="0">
              <a:buNone/>
            </a:pPr>
            <a:endParaRPr lang="en-US" dirty="0"/>
          </a:p>
        </p:txBody>
      </p:sp>
      <p:grpSp>
        <p:nvGrpSpPr>
          <p:cNvPr id="16" name="Group 15">
            <a:extLst>
              <a:ext uri="{FF2B5EF4-FFF2-40B4-BE49-F238E27FC236}">
                <a16:creationId xmlns:a16="http://schemas.microsoft.com/office/drawing/2014/main" id="{601117FE-9ECA-4630-8F62-34A6EB5FAD04}"/>
              </a:ext>
            </a:extLst>
          </p:cNvPr>
          <p:cNvGrpSpPr/>
          <p:nvPr/>
        </p:nvGrpSpPr>
        <p:grpSpPr>
          <a:xfrm>
            <a:off x="10295428" y="1618497"/>
            <a:ext cx="1206618" cy="4797638"/>
            <a:chOff x="10295428" y="1618497"/>
            <a:chExt cx="1206618" cy="4797638"/>
          </a:xfrm>
        </p:grpSpPr>
        <p:grpSp>
          <p:nvGrpSpPr>
            <p:cNvPr id="4" name="Group 3">
              <a:extLst>
                <a:ext uri="{FF2B5EF4-FFF2-40B4-BE49-F238E27FC236}">
                  <a16:creationId xmlns:a16="http://schemas.microsoft.com/office/drawing/2014/main" id="{03FCE576-B1F9-405E-BB8B-BC5A08C50973}"/>
                </a:ext>
              </a:extLst>
            </p:cNvPr>
            <p:cNvGrpSpPr/>
            <p:nvPr/>
          </p:nvGrpSpPr>
          <p:grpSpPr>
            <a:xfrm>
              <a:off x="10295428" y="1618497"/>
              <a:ext cx="1206618" cy="4347464"/>
              <a:chOff x="9205546" y="1969476"/>
              <a:chExt cx="1206618" cy="4347464"/>
            </a:xfrm>
          </p:grpSpPr>
          <p:sp>
            <p:nvSpPr>
              <p:cNvPr id="5" name="Oval 4">
                <a:extLst>
                  <a:ext uri="{FF2B5EF4-FFF2-40B4-BE49-F238E27FC236}">
                    <a16:creationId xmlns:a16="http://schemas.microsoft.com/office/drawing/2014/main" id="{918B9CC2-16EC-43E9-9813-0A839208C588}"/>
                  </a:ext>
                </a:extLst>
              </p:cNvPr>
              <p:cNvSpPr/>
              <p:nvPr/>
            </p:nvSpPr>
            <p:spPr>
              <a:xfrm>
                <a:off x="9205546" y="1969476"/>
                <a:ext cx="1195754" cy="1197864"/>
              </a:xfrm>
              <a:prstGeom prst="ellipse">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 name="Rectangle 5">
                <a:extLst>
                  <a:ext uri="{FF2B5EF4-FFF2-40B4-BE49-F238E27FC236}">
                    <a16:creationId xmlns:a16="http://schemas.microsoft.com/office/drawing/2014/main" id="{1C68F42B-9E0D-4791-86BC-18DD4D115962}"/>
                  </a:ext>
                </a:extLst>
              </p:cNvPr>
              <p:cNvSpPr/>
              <p:nvPr/>
            </p:nvSpPr>
            <p:spPr>
              <a:xfrm>
                <a:off x="9347200" y="2419927"/>
                <a:ext cx="424873" cy="314037"/>
              </a:xfrm>
              <a:prstGeom prst="rect">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C2</a:t>
                </a:r>
              </a:p>
            </p:txBody>
          </p:sp>
          <p:sp>
            <p:nvSpPr>
              <p:cNvPr id="7" name="Rectangle 6">
                <a:extLst>
                  <a:ext uri="{FF2B5EF4-FFF2-40B4-BE49-F238E27FC236}">
                    <a16:creationId xmlns:a16="http://schemas.microsoft.com/office/drawing/2014/main" id="{E8C70286-7951-4156-A5FE-E40A33702646}"/>
                  </a:ext>
                </a:extLst>
              </p:cNvPr>
              <p:cNvSpPr/>
              <p:nvPr/>
            </p:nvSpPr>
            <p:spPr>
              <a:xfrm>
                <a:off x="9542791" y="2037683"/>
                <a:ext cx="424873" cy="314037"/>
              </a:xfrm>
              <a:prstGeom prst="rect">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C1</a:t>
                </a:r>
              </a:p>
            </p:txBody>
          </p:sp>
          <p:sp>
            <p:nvSpPr>
              <p:cNvPr id="8" name="Rectangle 7">
                <a:extLst>
                  <a:ext uri="{FF2B5EF4-FFF2-40B4-BE49-F238E27FC236}">
                    <a16:creationId xmlns:a16="http://schemas.microsoft.com/office/drawing/2014/main" id="{7C9D624C-2FD7-4505-8E77-85A1C9E6B754}"/>
                  </a:ext>
                </a:extLst>
              </p:cNvPr>
              <p:cNvSpPr/>
              <p:nvPr/>
            </p:nvSpPr>
            <p:spPr>
              <a:xfrm>
                <a:off x="9880423" y="2445492"/>
                <a:ext cx="424873" cy="314037"/>
              </a:xfrm>
              <a:prstGeom prst="rect">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C3</a:t>
                </a:r>
              </a:p>
            </p:txBody>
          </p:sp>
          <p:sp>
            <p:nvSpPr>
              <p:cNvPr id="9" name="Oval 8">
                <a:extLst>
                  <a:ext uri="{FF2B5EF4-FFF2-40B4-BE49-F238E27FC236}">
                    <a16:creationId xmlns:a16="http://schemas.microsoft.com/office/drawing/2014/main" id="{AE550CFF-059E-45B6-9429-2DC2F3BC0387}"/>
                  </a:ext>
                </a:extLst>
              </p:cNvPr>
              <p:cNvSpPr/>
              <p:nvPr/>
            </p:nvSpPr>
            <p:spPr>
              <a:xfrm>
                <a:off x="9205546" y="3544276"/>
                <a:ext cx="1195754" cy="1197864"/>
              </a:xfrm>
              <a:prstGeom prst="ellipse">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Oval 9">
                <a:extLst>
                  <a:ext uri="{FF2B5EF4-FFF2-40B4-BE49-F238E27FC236}">
                    <a16:creationId xmlns:a16="http://schemas.microsoft.com/office/drawing/2014/main" id="{190DA851-1475-40C5-A7D2-3D68DDB38EC2}"/>
                  </a:ext>
                </a:extLst>
              </p:cNvPr>
              <p:cNvSpPr/>
              <p:nvPr/>
            </p:nvSpPr>
            <p:spPr>
              <a:xfrm>
                <a:off x="9216410" y="5119076"/>
                <a:ext cx="1195754" cy="1197864"/>
              </a:xfrm>
              <a:prstGeom prst="ellipse">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11" name="Straight Arrow Connector 10">
                <a:extLst>
                  <a:ext uri="{FF2B5EF4-FFF2-40B4-BE49-F238E27FC236}">
                    <a16:creationId xmlns:a16="http://schemas.microsoft.com/office/drawing/2014/main" id="{5C1AE59A-991C-47D2-A64D-EB73F12A9666}"/>
                  </a:ext>
                </a:extLst>
              </p:cNvPr>
              <p:cNvCxnSpPr>
                <a:stCxn id="5" idx="4"/>
                <a:endCxn id="9" idx="0"/>
              </p:cNvCxnSpPr>
              <p:nvPr/>
            </p:nvCxnSpPr>
            <p:spPr>
              <a:xfrm>
                <a:off x="9803423" y="3167340"/>
                <a:ext cx="0" cy="3769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0E2E6B5-44E4-4CF7-9A8B-6A697C048FDB}"/>
                  </a:ext>
                </a:extLst>
              </p:cNvPr>
              <p:cNvCxnSpPr>
                <a:cxnSpLocks/>
                <a:stCxn id="9" idx="4"/>
                <a:endCxn id="10" idx="0"/>
              </p:cNvCxnSpPr>
              <p:nvPr/>
            </p:nvCxnSpPr>
            <p:spPr>
              <a:xfrm>
                <a:off x="9803423" y="4742140"/>
                <a:ext cx="10864" cy="3769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B69D809-E78B-4751-BF9D-181F246AC372}"/>
                  </a:ext>
                </a:extLst>
              </p:cNvPr>
              <p:cNvSpPr/>
              <p:nvPr/>
            </p:nvSpPr>
            <p:spPr>
              <a:xfrm>
                <a:off x="9389414" y="3908379"/>
                <a:ext cx="424873" cy="314037"/>
              </a:xfrm>
              <a:prstGeom prst="rect">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C4</a:t>
                </a:r>
              </a:p>
            </p:txBody>
          </p:sp>
          <p:sp>
            <p:nvSpPr>
              <p:cNvPr id="14" name="Rectangle 13">
                <a:extLst>
                  <a:ext uri="{FF2B5EF4-FFF2-40B4-BE49-F238E27FC236}">
                    <a16:creationId xmlns:a16="http://schemas.microsoft.com/office/drawing/2014/main" id="{B8953A23-6892-4805-A1B5-7D8A9A9C38DA}"/>
                  </a:ext>
                </a:extLst>
              </p:cNvPr>
              <p:cNvSpPr/>
              <p:nvPr/>
            </p:nvSpPr>
            <p:spPr>
              <a:xfrm>
                <a:off x="9880422" y="3994736"/>
                <a:ext cx="424873" cy="314037"/>
              </a:xfrm>
              <a:prstGeom prst="rect">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C5</a:t>
                </a:r>
              </a:p>
            </p:txBody>
          </p:sp>
        </p:grpSp>
        <p:sp>
          <p:nvSpPr>
            <p:cNvPr id="15" name="TextBox 14">
              <a:extLst>
                <a:ext uri="{FF2B5EF4-FFF2-40B4-BE49-F238E27FC236}">
                  <a16:creationId xmlns:a16="http://schemas.microsoft.com/office/drawing/2014/main" id="{CA3A3B2C-7B1E-40AD-B5FD-612F7E0DD8B8}"/>
                </a:ext>
              </a:extLst>
            </p:cNvPr>
            <p:cNvSpPr txBox="1"/>
            <p:nvPr/>
          </p:nvSpPr>
          <p:spPr>
            <a:xfrm>
              <a:off x="10521692" y="6139136"/>
              <a:ext cx="921599" cy="276999"/>
            </a:xfrm>
            <a:prstGeom prst="rect">
              <a:avLst/>
            </a:prstGeom>
            <a:noFill/>
          </p:spPr>
          <p:txBody>
            <a:bodyPr wrap="none" rtlCol="0">
              <a:spAutoFit/>
            </a:bodyPr>
            <a:lstStyle/>
            <a:p>
              <a:r>
                <a:rPr lang="en-US" sz="1200" b="1" dirty="0">
                  <a:latin typeface="+mn-lt"/>
                </a:rPr>
                <a:t>Valid Path</a:t>
              </a:r>
            </a:p>
          </p:txBody>
        </p:sp>
      </p:grpSp>
      <p:sp>
        <p:nvSpPr>
          <p:cNvPr id="17" name="Callout: Double Bent Line 16">
            <a:extLst>
              <a:ext uri="{FF2B5EF4-FFF2-40B4-BE49-F238E27FC236}">
                <a16:creationId xmlns:a16="http://schemas.microsoft.com/office/drawing/2014/main" id="{81C969F4-F8BA-4AC9-A22B-5AD82C667F99}"/>
              </a:ext>
            </a:extLst>
          </p:cNvPr>
          <p:cNvSpPr/>
          <p:nvPr/>
        </p:nvSpPr>
        <p:spPr>
          <a:xfrm>
            <a:off x="2743200" y="3643757"/>
            <a:ext cx="6327859" cy="2390450"/>
          </a:xfrm>
          <a:prstGeom prst="borderCallout3">
            <a:avLst>
              <a:gd name="adj1" fmla="val 25766"/>
              <a:gd name="adj2" fmla="val 101718"/>
              <a:gd name="adj3" fmla="val 18550"/>
              <a:gd name="adj4" fmla="val 109618"/>
              <a:gd name="adj5" fmla="val 3641"/>
              <a:gd name="adj6" fmla="val 106715"/>
              <a:gd name="adj7" fmla="val 2746"/>
              <a:gd name="adj8" fmla="val 121303"/>
            </a:avLst>
          </a:prstGeom>
          <a:solidFill>
            <a:schemeClr val="accent1"/>
          </a:solidFill>
          <a:ln w="60325">
            <a:solidFill>
              <a:schemeClr val="accent1"/>
            </a:solidFill>
            <a:tailEnd type="triangle" w="lg" len="med"/>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sz="2400" dirty="0"/>
              <a:t>Suppose that these are </a:t>
            </a:r>
            <a:r>
              <a:rPr lang="en-US" sz="2400" b="1" dirty="0"/>
              <a:t>carry chain </a:t>
            </a:r>
            <a:r>
              <a:rPr lang="en-US" sz="2400" dirty="0"/>
              <a:t>LUTs which</a:t>
            </a:r>
            <a:r>
              <a:rPr lang="en-US" sz="2400" i="1" dirty="0"/>
              <a:t> </a:t>
            </a:r>
            <a:r>
              <a:rPr lang="en-US" sz="2400" dirty="0"/>
              <a:t>are in overfilled LUT locations.</a:t>
            </a:r>
          </a:p>
          <a:p>
            <a:pPr algn="ctr"/>
            <a:endParaRPr lang="en-US" sz="2400" i="1" dirty="0"/>
          </a:p>
          <a:p>
            <a:pPr algn="ctr"/>
            <a:r>
              <a:rPr lang="en-US" sz="2400" dirty="0"/>
              <a:t>In Microsemi’s FPGA, these cells can </a:t>
            </a:r>
            <a:r>
              <a:rPr lang="en-US" sz="2400" b="1" dirty="0"/>
              <a:t>only </a:t>
            </a:r>
            <a:r>
              <a:rPr lang="en-US" sz="2400" dirty="0"/>
              <a:t>be placed in (non-shadow) LUT locations.</a:t>
            </a:r>
          </a:p>
        </p:txBody>
      </p:sp>
    </p:spTree>
    <p:extLst>
      <p:ext uri="{BB962C8B-B14F-4D97-AF65-F5344CB8AC3E}">
        <p14:creationId xmlns:p14="http://schemas.microsoft.com/office/powerpoint/2010/main" val="146247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2B31E-8D69-4650-8F52-54C095391175}"/>
              </a:ext>
            </a:extLst>
          </p:cNvPr>
          <p:cNvSpPr>
            <a:spLocks noGrp="1"/>
          </p:cNvSpPr>
          <p:nvPr>
            <p:ph type="title"/>
          </p:nvPr>
        </p:nvSpPr>
        <p:spPr/>
        <p:txBody>
          <a:bodyPr/>
          <a:lstStyle/>
          <a:p>
            <a:r>
              <a:rPr lang="en-US" dirty="0"/>
              <a:t>Step 2: Find Augmenting Paths (3 of 4)</a:t>
            </a:r>
          </a:p>
        </p:txBody>
      </p:sp>
      <p:sp>
        <p:nvSpPr>
          <p:cNvPr id="3" name="Content Placeholder 2">
            <a:extLst>
              <a:ext uri="{FF2B5EF4-FFF2-40B4-BE49-F238E27FC236}">
                <a16:creationId xmlns:a16="http://schemas.microsoft.com/office/drawing/2014/main" id="{6EF9E8EC-FC97-4A5F-B8BF-BC0CDD486575}"/>
              </a:ext>
            </a:extLst>
          </p:cNvPr>
          <p:cNvSpPr>
            <a:spLocks noGrp="1"/>
          </p:cNvSpPr>
          <p:nvPr>
            <p:ph idx="1"/>
          </p:nvPr>
        </p:nvSpPr>
        <p:spPr>
          <a:xfrm>
            <a:off x="304800" y="1143000"/>
            <a:ext cx="9229230" cy="5334000"/>
          </a:xfrm>
        </p:spPr>
        <p:txBody>
          <a:bodyPr/>
          <a:lstStyle/>
          <a:p>
            <a:r>
              <a:rPr lang="en-US" dirty="0"/>
              <a:t>A valid augmenting path starts with the supply node and ends with a sink node.</a:t>
            </a:r>
          </a:p>
          <a:p>
            <a:r>
              <a:rPr lang="en-US" dirty="0"/>
              <a:t>For adding a node into the end of path (</a:t>
            </a:r>
            <a:r>
              <a:rPr lang="en-US" i="1" dirty="0"/>
              <a:t>compatibility conditions</a:t>
            </a:r>
            <a:r>
              <a:rPr lang="en-US" dirty="0"/>
              <a:t>):</a:t>
            </a:r>
          </a:p>
          <a:p>
            <a:endParaRPr lang="en-US" dirty="0"/>
          </a:p>
          <a:p>
            <a:pPr lvl="1"/>
            <a:r>
              <a:rPr lang="en-US" dirty="0"/>
              <a:t>There must be at least one object in the source node with the same color as the destination node.</a:t>
            </a:r>
          </a:p>
          <a:p>
            <a:pPr lvl="1"/>
            <a:endParaRPr lang="en-US" dirty="0"/>
          </a:p>
          <a:p>
            <a:endParaRPr lang="en-US" dirty="0"/>
          </a:p>
          <a:p>
            <a:pPr lvl="1"/>
            <a:endParaRPr lang="en-US" dirty="0"/>
          </a:p>
          <a:p>
            <a:endParaRPr lang="en-US" dirty="0"/>
          </a:p>
          <a:p>
            <a:pPr marL="288925" lvl="1" indent="0">
              <a:buNone/>
            </a:pPr>
            <a:endParaRPr lang="en-US" dirty="0"/>
          </a:p>
        </p:txBody>
      </p:sp>
      <p:grpSp>
        <p:nvGrpSpPr>
          <p:cNvPr id="16" name="Group 15">
            <a:extLst>
              <a:ext uri="{FF2B5EF4-FFF2-40B4-BE49-F238E27FC236}">
                <a16:creationId xmlns:a16="http://schemas.microsoft.com/office/drawing/2014/main" id="{601117FE-9ECA-4630-8F62-34A6EB5FAD04}"/>
              </a:ext>
            </a:extLst>
          </p:cNvPr>
          <p:cNvGrpSpPr/>
          <p:nvPr/>
        </p:nvGrpSpPr>
        <p:grpSpPr>
          <a:xfrm>
            <a:off x="10295428" y="1618497"/>
            <a:ext cx="1276552" cy="4797638"/>
            <a:chOff x="10295428" y="1618497"/>
            <a:chExt cx="1276552" cy="4797638"/>
          </a:xfrm>
        </p:grpSpPr>
        <p:grpSp>
          <p:nvGrpSpPr>
            <p:cNvPr id="4" name="Group 3">
              <a:extLst>
                <a:ext uri="{FF2B5EF4-FFF2-40B4-BE49-F238E27FC236}">
                  <a16:creationId xmlns:a16="http://schemas.microsoft.com/office/drawing/2014/main" id="{03FCE576-B1F9-405E-BB8B-BC5A08C50973}"/>
                </a:ext>
              </a:extLst>
            </p:cNvPr>
            <p:cNvGrpSpPr/>
            <p:nvPr/>
          </p:nvGrpSpPr>
          <p:grpSpPr>
            <a:xfrm>
              <a:off x="10295428" y="1618497"/>
              <a:ext cx="1206618" cy="4347464"/>
              <a:chOff x="9205546" y="1969476"/>
              <a:chExt cx="1206618" cy="4347464"/>
            </a:xfrm>
          </p:grpSpPr>
          <p:sp>
            <p:nvSpPr>
              <p:cNvPr id="5" name="Oval 4">
                <a:extLst>
                  <a:ext uri="{FF2B5EF4-FFF2-40B4-BE49-F238E27FC236}">
                    <a16:creationId xmlns:a16="http://schemas.microsoft.com/office/drawing/2014/main" id="{918B9CC2-16EC-43E9-9813-0A839208C588}"/>
                  </a:ext>
                </a:extLst>
              </p:cNvPr>
              <p:cNvSpPr/>
              <p:nvPr/>
            </p:nvSpPr>
            <p:spPr>
              <a:xfrm>
                <a:off x="9205546" y="1969476"/>
                <a:ext cx="1195754" cy="1197864"/>
              </a:xfrm>
              <a:prstGeom prst="ellipse">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 name="Rectangle 5">
                <a:extLst>
                  <a:ext uri="{FF2B5EF4-FFF2-40B4-BE49-F238E27FC236}">
                    <a16:creationId xmlns:a16="http://schemas.microsoft.com/office/drawing/2014/main" id="{1C68F42B-9E0D-4791-86BC-18DD4D115962}"/>
                  </a:ext>
                </a:extLst>
              </p:cNvPr>
              <p:cNvSpPr/>
              <p:nvPr/>
            </p:nvSpPr>
            <p:spPr>
              <a:xfrm>
                <a:off x="9347200" y="2419927"/>
                <a:ext cx="424873" cy="314037"/>
              </a:xfrm>
              <a:prstGeom prst="rect">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C2</a:t>
                </a:r>
              </a:p>
            </p:txBody>
          </p:sp>
          <p:sp>
            <p:nvSpPr>
              <p:cNvPr id="7" name="Rectangle 6">
                <a:extLst>
                  <a:ext uri="{FF2B5EF4-FFF2-40B4-BE49-F238E27FC236}">
                    <a16:creationId xmlns:a16="http://schemas.microsoft.com/office/drawing/2014/main" id="{E8C70286-7951-4156-A5FE-E40A33702646}"/>
                  </a:ext>
                </a:extLst>
              </p:cNvPr>
              <p:cNvSpPr/>
              <p:nvPr/>
            </p:nvSpPr>
            <p:spPr>
              <a:xfrm>
                <a:off x="9542791" y="2037683"/>
                <a:ext cx="424873" cy="314037"/>
              </a:xfrm>
              <a:prstGeom prst="rect">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C1</a:t>
                </a:r>
              </a:p>
            </p:txBody>
          </p:sp>
          <p:sp>
            <p:nvSpPr>
              <p:cNvPr id="8" name="Rectangle 7">
                <a:extLst>
                  <a:ext uri="{FF2B5EF4-FFF2-40B4-BE49-F238E27FC236}">
                    <a16:creationId xmlns:a16="http://schemas.microsoft.com/office/drawing/2014/main" id="{7C9D624C-2FD7-4505-8E77-85A1C9E6B754}"/>
                  </a:ext>
                </a:extLst>
              </p:cNvPr>
              <p:cNvSpPr/>
              <p:nvPr/>
            </p:nvSpPr>
            <p:spPr>
              <a:xfrm>
                <a:off x="9880423" y="2445492"/>
                <a:ext cx="424873" cy="314037"/>
              </a:xfrm>
              <a:prstGeom prst="rect">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C3</a:t>
                </a:r>
              </a:p>
            </p:txBody>
          </p:sp>
          <p:sp>
            <p:nvSpPr>
              <p:cNvPr id="9" name="Oval 8">
                <a:extLst>
                  <a:ext uri="{FF2B5EF4-FFF2-40B4-BE49-F238E27FC236}">
                    <a16:creationId xmlns:a16="http://schemas.microsoft.com/office/drawing/2014/main" id="{AE550CFF-059E-45B6-9429-2DC2F3BC0387}"/>
                  </a:ext>
                </a:extLst>
              </p:cNvPr>
              <p:cNvSpPr/>
              <p:nvPr/>
            </p:nvSpPr>
            <p:spPr>
              <a:xfrm>
                <a:off x="9205546" y="3544276"/>
                <a:ext cx="1195754" cy="1197864"/>
              </a:xfrm>
              <a:prstGeom prst="ellipse">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Oval 9">
                <a:extLst>
                  <a:ext uri="{FF2B5EF4-FFF2-40B4-BE49-F238E27FC236}">
                    <a16:creationId xmlns:a16="http://schemas.microsoft.com/office/drawing/2014/main" id="{190DA851-1475-40C5-A7D2-3D68DDB38EC2}"/>
                  </a:ext>
                </a:extLst>
              </p:cNvPr>
              <p:cNvSpPr/>
              <p:nvPr/>
            </p:nvSpPr>
            <p:spPr>
              <a:xfrm>
                <a:off x="9216410" y="5119076"/>
                <a:ext cx="1195754" cy="1197864"/>
              </a:xfrm>
              <a:prstGeom prst="ellipse">
                <a:avLst/>
              </a:prstGeom>
              <a:solidFill>
                <a:srgbClr val="92D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11" name="Straight Arrow Connector 10">
                <a:extLst>
                  <a:ext uri="{FF2B5EF4-FFF2-40B4-BE49-F238E27FC236}">
                    <a16:creationId xmlns:a16="http://schemas.microsoft.com/office/drawing/2014/main" id="{5C1AE59A-991C-47D2-A64D-EB73F12A9666}"/>
                  </a:ext>
                </a:extLst>
              </p:cNvPr>
              <p:cNvCxnSpPr>
                <a:stCxn id="5" idx="4"/>
                <a:endCxn id="9" idx="0"/>
              </p:cNvCxnSpPr>
              <p:nvPr/>
            </p:nvCxnSpPr>
            <p:spPr>
              <a:xfrm>
                <a:off x="9803423" y="3167340"/>
                <a:ext cx="0" cy="3769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0E2E6B5-44E4-4CF7-9A8B-6A697C048FDB}"/>
                  </a:ext>
                </a:extLst>
              </p:cNvPr>
              <p:cNvCxnSpPr>
                <a:cxnSpLocks/>
                <a:stCxn id="9" idx="4"/>
                <a:endCxn id="10" idx="0"/>
              </p:cNvCxnSpPr>
              <p:nvPr/>
            </p:nvCxnSpPr>
            <p:spPr>
              <a:xfrm>
                <a:off x="9803423" y="4742140"/>
                <a:ext cx="10864" cy="3769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B69D809-E78B-4751-BF9D-181F246AC372}"/>
                  </a:ext>
                </a:extLst>
              </p:cNvPr>
              <p:cNvSpPr/>
              <p:nvPr/>
            </p:nvSpPr>
            <p:spPr>
              <a:xfrm>
                <a:off x="9389414" y="3908379"/>
                <a:ext cx="424873" cy="314037"/>
              </a:xfrm>
              <a:prstGeom prst="rect">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C4</a:t>
                </a:r>
              </a:p>
            </p:txBody>
          </p:sp>
          <p:sp>
            <p:nvSpPr>
              <p:cNvPr id="14" name="Rectangle 13">
                <a:extLst>
                  <a:ext uri="{FF2B5EF4-FFF2-40B4-BE49-F238E27FC236}">
                    <a16:creationId xmlns:a16="http://schemas.microsoft.com/office/drawing/2014/main" id="{B8953A23-6892-4805-A1B5-7D8A9A9C38DA}"/>
                  </a:ext>
                </a:extLst>
              </p:cNvPr>
              <p:cNvSpPr/>
              <p:nvPr/>
            </p:nvSpPr>
            <p:spPr>
              <a:xfrm>
                <a:off x="9880422" y="3994736"/>
                <a:ext cx="424873" cy="314037"/>
              </a:xfrm>
              <a:prstGeom prst="rect">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C5</a:t>
                </a:r>
              </a:p>
            </p:txBody>
          </p:sp>
        </p:grpSp>
        <p:sp>
          <p:nvSpPr>
            <p:cNvPr id="15" name="TextBox 14">
              <a:extLst>
                <a:ext uri="{FF2B5EF4-FFF2-40B4-BE49-F238E27FC236}">
                  <a16:creationId xmlns:a16="http://schemas.microsoft.com/office/drawing/2014/main" id="{CA3A3B2C-7B1E-40AD-B5FD-612F7E0DD8B8}"/>
                </a:ext>
              </a:extLst>
            </p:cNvPr>
            <p:cNvSpPr txBox="1"/>
            <p:nvPr/>
          </p:nvSpPr>
          <p:spPr>
            <a:xfrm>
              <a:off x="10521692" y="6139136"/>
              <a:ext cx="1050288" cy="276999"/>
            </a:xfrm>
            <a:prstGeom prst="rect">
              <a:avLst/>
            </a:prstGeom>
            <a:noFill/>
          </p:spPr>
          <p:txBody>
            <a:bodyPr wrap="none" rtlCol="0">
              <a:spAutoFit/>
            </a:bodyPr>
            <a:lstStyle/>
            <a:p>
              <a:r>
                <a:rPr lang="en-US" sz="1200" b="1" dirty="0">
                  <a:latin typeface="+mn-lt"/>
                </a:rPr>
                <a:t>Invalid Path</a:t>
              </a:r>
            </a:p>
          </p:txBody>
        </p:sp>
      </p:grpSp>
      <p:sp>
        <p:nvSpPr>
          <p:cNvPr id="17" name="Multiplication Sign 16">
            <a:extLst>
              <a:ext uri="{FF2B5EF4-FFF2-40B4-BE49-F238E27FC236}">
                <a16:creationId xmlns:a16="http://schemas.microsoft.com/office/drawing/2014/main" id="{2050AA32-6B4F-4417-A0EE-1773784F71DD}"/>
              </a:ext>
            </a:extLst>
          </p:cNvPr>
          <p:cNvSpPr/>
          <p:nvPr/>
        </p:nvSpPr>
        <p:spPr>
          <a:xfrm>
            <a:off x="10521692" y="4010955"/>
            <a:ext cx="721269" cy="1137347"/>
          </a:xfrm>
          <a:prstGeom prst="mathMultiply">
            <a:avLst/>
          </a:prstGeom>
          <a:solidFill>
            <a:srgbClr val="FF0000">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Callout: Double Bent Line 18">
            <a:extLst>
              <a:ext uri="{FF2B5EF4-FFF2-40B4-BE49-F238E27FC236}">
                <a16:creationId xmlns:a16="http://schemas.microsoft.com/office/drawing/2014/main" id="{F46BE3D9-D1AA-4B7D-A090-4CD1F695D904}"/>
              </a:ext>
            </a:extLst>
          </p:cNvPr>
          <p:cNvSpPr/>
          <p:nvPr/>
        </p:nvSpPr>
        <p:spPr>
          <a:xfrm>
            <a:off x="2895600" y="3770142"/>
            <a:ext cx="5638800" cy="2631479"/>
          </a:xfrm>
          <a:prstGeom prst="borderCallout3">
            <a:avLst>
              <a:gd name="adj1" fmla="val 23383"/>
              <a:gd name="adj2" fmla="val 103324"/>
              <a:gd name="adj3" fmla="val 21480"/>
              <a:gd name="adj4" fmla="val 112950"/>
              <a:gd name="adj5" fmla="val 946"/>
              <a:gd name="adj6" fmla="val 117963"/>
              <a:gd name="adj7" fmla="val -25006"/>
              <a:gd name="adj8" fmla="val 109448"/>
            </a:avLst>
          </a:prstGeom>
          <a:solidFill>
            <a:schemeClr val="accent1"/>
          </a:solidFill>
          <a:ln w="47625">
            <a:solidFill>
              <a:schemeClr val="accent1"/>
            </a:solidFill>
            <a:tailEnd type="triangle" w="lg" len="med"/>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r>
              <a:rPr lang="en-US" sz="2000" dirty="0"/>
              <a:t>A bin is compatible with an object </a:t>
            </a:r>
            <a:r>
              <a:rPr lang="en-US" sz="2000" i="1" dirty="0" err="1"/>
              <a:t>iff</a:t>
            </a:r>
            <a:r>
              <a:rPr lang="en-US" sz="2000" i="1" dirty="0"/>
              <a:t> </a:t>
            </a:r>
          </a:p>
          <a:p>
            <a:endParaRPr lang="en-US" sz="2000" i="1" dirty="0"/>
          </a:p>
          <a:p>
            <a:pPr marL="342900" indent="-342900">
              <a:buFont typeface="+mj-lt"/>
              <a:buAutoNum type="arabicPeriod"/>
            </a:pPr>
            <a:r>
              <a:rPr lang="en-US" sz="2000" dirty="0"/>
              <a:t>the object is not in a region constraint, or the region-color of the object is included in the region-color vector of the bin; and,</a:t>
            </a:r>
          </a:p>
          <a:p>
            <a:pPr marL="342900" indent="-342900">
              <a:buFont typeface="+mj-lt"/>
              <a:buAutoNum type="arabicPeriod"/>
            </a:pPr>
            <a:endParaRPr lang="en-US" sz="2000" dirty="0"/>
          </a:p>
          <a:p>
            <a:pPr marL="342900" indent="-342900">
              <a:buFont typeface="+mj-lt"/>
              <a:buAutoNum type="arabicPeriod"/>
            </a:pPr>
            <a:r>
              <a:rPr lang="en-US" sz="2000" dirty="0"/>
              <a:t>the object can be legally placed into the bin of the corresponding type.</a:t>
            </a:r>
          </a:p>
        </p:txBody>
      </p:sp>
    </p:spTree>
    <p:extLst>
      <p:ext uri="{BB962C8B-B14F-4D97-AF65-F5344CB8AC3E}">
        <p14:creationId xmlns:p14="http://schemas.microsoft.com/office/powerpoint/2010/main" val="310683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2B31E-8D69-4650-8F52-54C095391175}"/>
              </a:ext>
            </a:extLst>
          </p:cNvPr>
          <p:cNvSpPr>
            <a:spLocks noGrp="1"/>
          </p:cNvSpPr>
          <p:nvPr>
            <p:ph type="title"/>
          </p:nvPr>
        </p:nvSpPr>
        <p:spPr/>
        <p:txBody>
          <a:bodyPr/>
          <a:lstStyle/>
          <a:p>
            <a:r>
              <a:rPr lang="en-US" dirty="0"/>
              <a:t>Step 2: Find Augmenting Paths (4 of 4)</a:t>
            </a:r>
          </a:p>
        </p:txBody>
      </p:sp>
      <p:sp>
        <p:nvSpPr>
          <p:cNvPr id="3" name="Content Placeholder 2">
            <a:extLst>
              <a:ext uri="{FF2B5EF4-FFF2-40B4-BE49-F238E27FC236}">
                <a16:creationId xmlns:a16="http://schemas.microsoft.com/office/drawing/2014/main" id="{6EF9E8EC-FC97-4A5F-B8BF-BC0CDD486575}"/>
              </a:ext>
            </a:extLst>
          </p:cNvPr>
          <p:cNvSpPr>
            <a:spLocks noGrp="1"/>
          </p:cNvSpPr>
          <p:nvPr>
            <p:ph idx="1"/>
          </p:nvPr>
        </p:nvSpPr>
        <p:spPr>
          <a:xfrm>
            <a:off x="304800" y="1143000"/>
            <a:ext cx="9229230" cy="5334000"/>
          </a:xfrm>
        </p:spPr>
        <p:txBody>
          <a:bodyPr/>
          <a:lstStyle/>
          <a:p>
            <a:r>
              <a:rPr lang="en-US" dirty="0"/>
              <a:t>A valid augmenting path starts with the supply node and ends with a sink node.</a:t>
            </a:r>
          </a:p>
          <a:p>
            <a:r>
              <a:rPr lang="en-US" dirty="0"/>
              <a:t>For adding a node into the end of path (</a:t>
            </a:r>
            <a:r>
              <a:rPr lang="en-US" i="1" dirty="0"/>
              <a:t>compatibility conditions</a:t>
            </a:r>
            <a:r>
              <a:rPr lang="en-US" dirty="0"/>
              <a:t>):</a:t>
            </a:r>
          </a:p>
          <a:p>
            <a:endParaRPr lang="en-US" dirty="0"/>
          </a:p>
          <a:p>
            <a:pPr lvl="1"/>
            <a:r>
              <a:rPr lang="en-US" dirty="0"/>
              <a:t>There must be at least one object in the source node with the same color as the destination node.</a:t>
            </a:r>
          </a:p>
          <a:p>
            <a:pPr lvl="1"/>
            <a:endParaRPr lang="en-US" dirty="0"/>
          </a:p>
          <a:p>
            <a:pPr lvl="1"/>
            <a:r>
              <a:rPr lang="en-US" dirty="0"/>
              <a:t>There must be at least one object from the source node to the destination node that must :</a:t>
            </a:r>
          </a:p>
          <a:p>
            <a:pPr lvl="2"/>
            <a:r>
              <a:rPr lang="en-US" dirty="0"/>
              <a:t>Not violate the max movement constraint.</a:t>
            </a:r>
          </a:p>
          <a:p>
            <a:pPr lvl="2"/>
            <a:r>
              <a:rPr lang="en-US" dirty="0"/>
              <a:t>Be allowed to be placed at the destination node.</a:t>
            </a:r>
          </a:p>
          <a:p>
            <a:pPr lvl="1"/>
            <a:endParaRPr lang="en-US" dirty="0"/>
          </a:p>
          <a:p>
            <a:endParaRPr lang="en-US" dirty="0"/>
          </a:p>
          <a:p>
            <a:pPr marL="288925" lvl="1" indent="0">
              <a:buNone/>
            </a:pPr>
            <a:endParaRPr lang="en-US" dirty="0"/>
          </a:p>
        </p:txBody>
      </p:sp>
      <p:grpSp>
        <p:nvGrpSpPr>
          <p:cNvPr id="16" name="Group 15">
            <a:extLst>
              <a:ext uri="{FF2B5EF4-FFF2-40B4-BE49-F238E27FC236}">
                <a16:creationId xmlns:a16="http://schemas.microsoft.com/office/drawing/2014/main" id="{601117FE-9ECA-4630-8F62-34A6EB5FAD04}"/>
              </a:ext>
            </a:extLst>
          </p:cNvPr>
          <p:cNvGrpSpPr/>
          <p:nvPr/>
        </p:nvGrpSpPr>
        <p:grpSpPr>
          <a:xfrm>
            <a:off x="10295428" y="1618497"/>
            <a:ext cx="1206618" cy="4797638"/>
            <a:chOff x="10295428" y="1618497"/>
            <a:chExt cx="1206618" cy="4797638"/>
          </a:xfrm>
        </p:grpSpPr>
        <p:grpSp>
          <p:nvGrpSpPr>
            <p:cNvPr id="4" name="Group 3">
              <a:extLst>
                <a:ext uri="{FF2B5EF4-FFF2-40B4-BE49-F238E27FC236}">
                  <a16:creationId xmlns:a16="http://schemas.microsoft.com/office/drawing/2014/main" id="{03FCE576-B1F9-405E-BB8B-BC5A08C50973}"/>
                </a:ext>
              </a:extLst>
            </p:cNvPr>
            <p:cNvGrpSpPr/>
            <p:nvPr/>
          </p:nvGrpSpPr>
          <p:grpSpPr>
            <a:xfrm>
              <a:off x="10295428" y="1618497"/>
              <a:ext cx="1206618" cy="4347464"/>
              <a:chOff x="9205546" y="1969476"/>
              <a:chExt cx="1206618" cy="4347464"/>
            </a:xfrm>
          </p:grpSpPr>
          <p:sp>
            <p:nvSpPr>
              <p:cNvPr id="5" name="Oval 4">
                <a:extLst>
                  <a:ext uri="{FF2B5EF4-FFF2-40B4-BE49-F238E27FC236}">
                    <a16:creationId xmlns:a16="http://schemas.microsoft.com/office/drawing/2014/main" id="{918B9CC2-16EC-43E9-9813-0A839208C588}"/>
                  </a:ext>
                </a:extLst>
              </p:cNvPr>
              <p:cNvSpPr/>
              <p:nvPr/>
            </p:nvSpPr>
            <p:spPr>
              <a:xfrm>
                <a:off x="9205546" y="1969476"/>
                <a:ext cx="1195754" cy="1197864"/>
              </a:xfrm>
              <a:prstGeom prst="ellipse">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 name="Rectangle 5">
                <a:extLst>
                  <a:ext uri="{FF2B5EF4-FFF2-40B4-BE49-F238E27FC236}">
                    <a16:creationId xmlns:a16="http://schemas.microsoft.com/office/drawing/2014/main" id="{1C68F42B-9E0D-4791-86BC-18DD4D115962}"/>
                  </a:ext>
                </a:extLst>
              </p:cNvPr>
              <p:cNvSpPr/>
              <p:nvPr/>
            </p:nvSpPr>
            <p:spPr>
              <a:xfrm>
                <a:off x="9347200" y="2419927"/>
                <a:ext cx="424873" cy="314037"/>
              </a:xfrm>
              <a:prstGeom prst="rect">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C2</a:t>
                </a:r>
              </a:p>
            </p:txBody>
          </p:sp>
          <p:sp>
            <p:nvSpPr>
              <p:cNvPr id="7" name="Rectangle 6">
                <a:extLst>
                  <a:ext uri="{FF2B5EF4-FFF2-40B4-BE49-F238E27FC236}">
                    <a16:creationId xmlns:a16="http://schemas.microsoft.com/office/drawing/2014/main" id="{E8C70286-7951-4156-A5FE-E40A33702646}"/>
                  </a:ext>
                </a:extLst>
              </p:cNvPr>
              <p:cNvSpPr/>
              <p:nvPr/>
            </p:nvSpPr>
            <p:spPr>
              <a:xfrm>
                <a:off x="9542791" y="2037683"/>
                <a:ext cx="424873" cy="314037"/>
              </a:xfrm>
              <a:prstGeom prst="rect">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C1</a:t>
                </a:r>
              </a:p>
            </p:txBody>
          </p:sp>
          <p:sp>
            <p:nvSpPr>
              <p:cNvPr id="8" name="Rectangle 7">
                <a:extLst>
                  <a:ext uri="{FF2B5EF4-FFF2-40B4-BE49-F238E27FC236}">
                    <a16:creationId xmlns:a16="http://schemas.microsoft.com/office/drawing/2014/main" id="{7C9D624C-2FD7-4505-8E77-85A1C9E6B754}"/>
                  </a:ext>
                </a:extLst>
              </p:cNvPr>
              <p:cNvSpPr/>
              <p:nvPr/>
            </p:nvSpPr>
            <p:spPr>
              <a:xfrm>
                <a:off x="9880423" y="2445492"/>
                <a:ext cx="424873" cy="314037"/>
              </a:xfrm>
              <a:prstGeom prst="rect">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C3</a:t>
                </a:r>
              </a:p>
            </p:txBody>
          </p:sp>
          <p:sp>
            <p:nvSpPr>
              <p:cNvPr id="9" name="Oval 8">
                <a:extLst>
                  <a:ext uri="{FF2B5EF4-FFF2-40B4-BE49-F238E27FC236}">
                    <a16:creationId xmlns:a16="http://schemas.microsoft.com/office/drawing/2014/main" id="{AE550CFF-059E-45B6-9429-2DC2F3BC0387}"/>
                  </a:ext>
                </a:extLst>
              </p:cNvPr>
              <p:cNvSpPr/>
              <p:nvPr/>
            </p:nvSpPr>
            <p:spPr>
              <a:xfrm>
                <a:off x="9205546" y="3544276"/>
                <a:ext cx="1195754" cy="1197864"/>
              </a:xfrm>
              <a:prstGeom prst="ellipse">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Oval 9">
                <a:extLst>
                  <a:ext uri="{FF2B5EF4-FFF2-40B4-BE49-F238E27FC236}">
                    <a16:creationId xmlns:a16="http://schemas.microsoft.com/office/drawing/2014/main" id="{190DA851-1475-40C5-A7D2-3D68DDB38EC2}"/>
                  </a:ext>
                </a:extLst>
              </p:cNvPr>
              <p:cNvSpPr/>
              <p:nvPr/>
            </p:nvSpPr>
            <p:spPr>
              <a:xfrm>
                <a:off x="9216410" y="5119076"/>
                <a:ext cx="1195754" cy="1197864"/>
              </a:xfrm>
              <a:prstGeom prst="ellipse">
                <a:avLst/>
              </a:prstGeom>
              <a:solidFill>
                <a:srgbClr val="92D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11" name="Straight Arrow Connector 10">
                <a:extLst>
                  <a:ext uri="{FF2B5EF4-FFF2-40B4-BE49-F238E27FC236}">
                    <a16:creationId xmlns:a16="http://schemas.microsoft.com/office/drawing/2014/main" id="{5C1AE59A-991C-47D2-A64D-EB73F12A9666}"/>
                  </a:ext>
                </a:extLst>
              </p:cNvPr>
              <p:cNvCxnSpPr>
                <a:stCxn id="5" idx="4"/>
                <a:endCxn id="9" idx="0"/>
              </p:cNvCxnSpPr>
              <p:nvPr/>
            </p:nvCxnSpPr>
            <p:spPr>
              <a:xfrm>
                <a:off x="9803423" y="3167340"/>
                <a:ext cx="0" cy="3769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0E2E6B5-44E4-4CF7-9A8B-6A697C048FDB}"/>
                  </a:ext>
                </a:extLst>
              </p:cNvPr>
              <p:cNvCxnSpPr>
                <a:cxnSpLocks/>
                <a:stCxn id="9" idx="4"/>
                <a:endCxn id="10" idx="0"/>
              </p:cNvCxnSpPr>
              <p:nvPr/>
            </p:nvCxnSpPr>
            <p:spPr>
              <a:xfrm>
                <a:off x="9803423" y="4742140"/>
                <a:ext cx="10864" cy="3769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B69D809-E78B-4751-BF9D-181F246AC372}"/>
                  </a:ext>
                </a:extLst>
              </p:cNvPr>
              <p:cNvSpPr/>
              <p:nvPr/>
            </p:nvSpPr>
            <p:spPr>
              <a:xfrm>
                <a:off x="9389414" y="3908379"/>
                <a:ext cx="424873" cy="314037"/>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C4</a:t>
                </a:r>
              </a:p>
            </p:txBody>
          </p:sp>
          <p:sp>
            <p:nvSpPr>
              <p:cNvPr id="14" name="Rectangle 13">
                <a:extLst>
                  <a:ext uri="{FF2B5EF4-FFF2-40B4-BE49-F238E27FC236}">
                    <a16:creationId xmlns:a16="http://schemas.microsoft.com/office/drawing/2014/main" id="{B8953A23-6892-4805-A1B5-7D8A9A9C38DA}"/>
                  </a:ext>
                </a:extLst>
              </p:cNvPr>
              <p:cNvSpPr/>
              <p:nvPr/>
            </p:nvSpPr>
            <p:spPr>
              <a:xfrm>
                <a:off x="9880422" y="3994736"/>
                <a:ext cx="424873" cy="314037"/>
              </a:xfrm>
              <a:prstGeom prst="rect">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C5</a:t>
                </a:r>
              </a:p>
            </p:txBody>
          </p:sp>
        </p:grpSp>
        <p:sp>
          <p:nvSpPr>
            <p:cNvPr id="15" name="TextBox 14">
              <a:extLst>
                <a:ext uri="{FF2B5EF4-FFF2-40B4-BE49-F238E27FC236}">
                  <a16:creationId xmlns:a16="http://schemas.microsoft.com/office/drawing/2014/main" id="{CA3A3B2C-7B1E-40AD-B5FD-612F7E0DD8B8}"/>
                </a:ext>
              </a:extLst>
            </p:cNvPr>
            <p:cNvSpPr txBox="1"/>
            <p:nvPr/>
          </p:nvSpPr>
          <p:spPr>
            <a:xfrm>
              <a:off x="10521692" y="6139136"/>
              <a:ext cx="921599" cy="276999"/>
            </a:xfrm>
            <a:prstGeom prst="rect">
              <a:avLst/>
            </a:prstGeom>
            <a:noFill/>
          </p:spPr>
          <p:txBody>
            <a:bodyPr wrap="none" rtlCol="0">
              <a:spAutoFit/>
            </a:bodyPr>
            <a:lstStyle/>
            <a:p>
              <a:r>
                <a:rPr lang="en-US" sz="1200" b="1" dirty="0">
                  <a:latin typeface="+mn-lt"/>
                </a:rPr>
                <a:t>Valid Path</a:t>
              </a:r>
            </a:p>
          </p:txBody>
        </p:sp>
      </p:grpSp>
      <p:sp>
        <p:nvSpPr>
          <p:cNvPr id="17" name="Callout: Double Bent Line 16">
            <a:extLst>
              <a:ext uri="{FF2B5EF4-FFF2-40B4-BE49-F238E27FC236}">
                <a16:creationId xmlns:a16="http://schemas.microsoft.com/office/drawing/2014/main" id="{947AB553-3A63-4FD4-8678-2CD559FE44F0}"/>
              </a:ext>
            </a:extLst>
          </p:cNvPr>
          <p:cNvSpPr/>
          <p:nvPr/>
        </p:nvSpPr>
        <p:spPr>
          <a:xfrm>
            <a:off x="7428943" y="5928713"/>
            <a:ext cx="2529781" cy="731344"/>
          </a:xfrm>
          <a:prstGeom prst="borderCallout3">
            <a:avLst>
              <a:gd name="adj1" fmla="val 25766"/>
              <a:gd name="adj2" fmla="val 101718"/>
              <a:gd name="adj3" fmla="val 18550"/>
              <a:gd name="adj4" fmla="val 109618"/>
              <a:gd name="adj5" fmla="val -221597"/>
              <a:gd name="adj6" fmla="val 91366"/>
              <a:gd name="adj7" fmla="val -275762"/>
              <a:gd name="adj8" fmla="val 124036"/>
            </a:avLst>
          </a:prstGeom>
          <a:solidFill>
            <a:schemeClr val="accent1"/>
          </a:solidFill>
          <a:ln w="60325">
            <a:solidFill>
              <a:schemeClr val="accent1"/>
            </a:solidFill>
            <a:tailEnd type="triangle" w="lg" len="med"/>
          </a:ln>
          <a:effectLst/>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sz="2000" dirty="0"/>
              <a:t>Non-carry LUT; can go into DSP shadow location.</a:t>
            </a:r>
          </a:p>
        </p:txBody>
      </p:sp>
    </p:spTree>
    <p:extLst>
      <p:ext uri="{BB962C8B-B14F-4D97-AF65-F5344CB8AC3E}">
        <p14:creationId xmlns:p14="http://schemas.microsoft.com/office/powerpoint/2010/main" val="210082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2B31E-8D69-4650-8F52-54C095391175}"/>
              </a:ext>
            </a:extLst>
          </p:cNvPr>
          <p:cNvSpPr>
            <a:spLocks noGrp="1"/>
          </p:cNvSpPr>
          <p:nvPr>
            <p:ph type="title"/>
          </p:nvPr>
        </p:nvSpPr>
        <p:spPr/>
        <p:txBody>
          <a:bodyPr/>
          <a:lstStyle/>
          <a:p>
            <a:r>
              <a:rPr lang="en-US" dirty="0"/>
              <a:t>Step 3: Move the Cells (1 of 3)</a:t>
            </a:r>
          </a:p>
        </p:txBody>
      </p:sp>
      <p:sp>
        <p:nvSpPr>
          <p:cNvPr id="3" name="Content Placeholder 2">
            <a:extLst>
              <a:ext uri="{FF2B5EF4-FFF2-40B4-BE49-F238E27FC236}">
                <a16:creationId xmlns:a16="http://schemas.microsoft.com/office/drawing/2014/main" id="{6EF9E8EC-FC97-4A5F-B8BF-BC0CDD486575}"/>
              </a:ext>
            </a:extLst>
          </p:cNvPr>
          <p:cNvSpPr>
            <a:spLocks noGrp="1"/>
          </p:cNvSpPr>
          <p:nvPr>
            <p:ph idx="1"/>
          </p:nvPr>
        </p:nvSpPr>
        <p:spPr>
          <a:xfrm>
            <a:off x="304800" y="1143000"/>
            <a:ext cx="8763000" cy="5334000"/>
          </a:xfrm>
        </p:spPr>
        <p:txBody>
          <a:bodyPr>
            <a:normAutofit/>
          </a:bodyPr>
          <a:lstStyle/>
          <a:p>
            <a:r>
              <a:rPr lang="en-US" sz="2800" dirty="0"/>
              <a:t>For a given augmenting path:</a:t>
            </a:r>
          </a:p>
          <a:p>
            <a:endParaRPr lang="en-US" sz="2800" dirty="0"/>
          </a:p>
        </p:txBody>
      </p:sp>
      <p:pic>
        <p:nvPicPr>
          <p:cNvPr id="17" name="Picture 16">
            <a:extLst>
              <a:ext uri="{FF2B5EF4-FFF2-40B4-BE49-F238E27FC236}">
                <a16:creationId xmlns:a16="http://schemas.microsoft.com/office/drawing/2014/main" id="{A4603FAA-22DD-444B-8E1B-B39EF9E64C76}"/>
              </a:ext>
            </a:extLst>
          </p:cNvPr>
          <p:cNvPicPr>
            <a:picLocks noChangeAspect="1"/>
          </p:cNvPicPr>
          <p:nvPr/>
        </p:nvPicPr>
        <p:blipFill rotWithShape="1">
          <a:blip r:embed="rId3"/>
          <a:srcRect t="3438"/>
          <a:stretch/>
        </p:blipFill>
        <p:spPr>
          <a:xfrm>
            <a:off x="9572625" y="1752600"/>
            <a:ext cx="1628775" cy="3770993"/>
          </a:xfrm>
          <a:prstGeom prst="rect">
            <a:avLst/>
          </a:prstGeom>
        </p:spPr>
      </p:pic>
      <p:sp>
        <p:nvSpPr>
          <p:cNvPr id="18" name="Callout: Line 17">
            <a:extLst>
              <a:ext uri="{FF2B5EF4-FFF2-40B4-BE49-F238E27FC236}">
                <a16:creationId xmlns:a16="http://schemas.microsoft.com/office/drawing/2014/main" id="{9A6FC4D5-1314-46F9-B4C5-65932753FB03}"/>
              </a:ext>
            </a:extLst>
          </p:cNvPr>
          <p:cNvSpPr/>
          <p:nvPr/>
        </p:nvSpPr>
        <p:spPr>
          <a:xfrm>
            <a:off x="5714998" y="4485822"/>
            <a:ext cx="1943103" cy="872671"/>
          </a:xfrm>
          <a:prstGeom prst="borderCallout1">
            <a:avLst>
              <a:gd name="adj1" fmla="val 50256"/>
              <a:gd name="adj2" fmla="val 100386"/>
              <a:gd name="adj3" fmla="val 43799"/>
              <a:gd name="adj4" fmla="val 207027"/>
            </a:avLst>
          </a:prstGeom>
          <a:solidFill>
            <a:schemeClr val="accent1"/>
          </a:solidFill>
          <a:ln w="60325">
            <a:solidFill>
              <a:schemeClr val="accent1"/>
            </a:solidFill>
            <a:tailEnd type="triangle" w="lg" len="med"/>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sz="2800" dirty="0"/>
              <a:t>Sink Bin</a:t>
            </a:r>
          </a:p>
        </p:txBody>
      </p:sp>
      <p:sp>
        <p:nvSpPr>
          <p:cNvPr id="19" name="Callout: Line 18">
            <a:extLst>
              <a:ext uri="{FF2B5EF4-FFF2-40B4-BE49-F238E27FC236}">
                <a16:creationId xmlns:a16="http://schemas.microsoft.com/office/drawing/2014/main" id="{FD3F09E2-C0DE-4CAA-91FB-A42A566AE455}"/>
              </a:ext>
            </a:extLst>
          </p:cNvPr>
          <p:cNvSpPr/>
          <p:nvPr/>
        </p:nvSpPr>
        <p:spPr>
          <a:xfrm>
            <a:off x="5597979" y="2124074"/>
            <a:ext cx="2177143" cy="772887"/>
          </a:xfrm>
          <a:prstGeom prst="borderCallout1">
            <a:avLst>
              <a:gd name="adj1" fmla="val 52934"/>
              <a:gd name="adj2" fmla="val 100083"/>
              <a:gd name="adj3" fmla="val 36242"/>
              <a:gd name="adj4" fmla="val 191167"/>
            </a:avLst>
          </a:prstGeom>
          <a:solidFill>
            <a:schemeClr val="accent1"/>
          </a:solidFill>
          <a:ln w="60325">
            <a:solidFill>
              <a:schemeClr val="accent1"/>
            </a:solidFill>
            <a:tailEnd type="triangle" w="lg" len="med"/>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sz="2800" dirty="0"/>
              <a:t>Source Bin</a:t>
            </a:r>
          </a:p>
        </p:txBody>
      </p:sp>
      <p:pic>
        <p:nvPicPr>
          <p:cNvPr id="4" name="Picture 3">
            <a:extLst>
              <a:ext uri="{FF2B5EF4-FFF2-40B4-BE49-F238E27FC236}">
                <a16:creationId xmlns:a16="http://schemas.microsoft.com/office/drawing/2014/main" id="{953ED2D4-218F-401B-8315-9F11B871127B}"/>
              </a:ext>
            </a:extLst>
          </p:cNvPr>
          <p:cNvPicPr>
            <a:picLocks noChangeAspect="1"/>
          </p:cNvPicPr>
          <p:nvPr/>
        </p:nvPicPr>
        <p:blipFill>
          <a:blip r:embed="rId4"/>
          <a:stretch>
            <a:fillRect/>
          </a:stretch>
        </p:blipFill>
        <p:spPr>
          <a:xfrm>
            <a:off x="304800" y="1980067"/>
            <a:ext cx="4352925" cy="3895725"/>
          </a:xfrm>
          <a:prstGeom prst="rect">
            <a:avLst/>
          </a:prstGeom>
        </p:spPr>
      </p:pic>
    </p:spTree>
    <p:extLst>
      <p:ext uri="{BB962C8B-B14F-4D97-AF65-F5344CB8AC3E}">
        <p14:creationId xmlns:p14="http://schemas.microsoft.com/office/powerpoint/2010/main" val="1673225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5281EA4-A1A5-4129-B342-9D7A04CACC67}"/>
              </a:ext>
            </a:extLst>
          </p:cNvPr>
          <p:cNvPicPr>
            <a:picLocks noChangeAspect="1"/>
          </p:cNvPicPr>
          <p:nvPr/>
        </p:nvPicPr>
        <p:blipFill rotWithShape="1">
          <a:blip r:embed="rId3"/>
          <a:srcRect t="3438"/>
          <a:stretch/>
        </p:blipFill>
        <p:spPr>
          <a:xfrm>
            <a:off x="9572625" y="1752600"/>
            <a:ext cx="1628775" cy="3770993"/>
          </a:xfrm>
          <a:prstGeom prst="rect">
            <a:avLst/>
          </a:prstGeom>
        </p:spPr>
      </p:pic>
      <p:sp>
        <p:nvSpPr>
          <p:cNvPr id="2" name="Title 1">
            <a:extLst>
              <a:ext uri="{FF2B5EF4-FFF2-40B4-BE49-F238E27FC236}">
                <a16:creationId xmlns:a16="http://schemas.microsoft.com/office/drawing/2014/main" id="{0192B31E-8D69-4650-8F52-54C095391175}"/>
              </a:ext>
            </a:extLst>
          </p:cNvPr>
          <p:cNvSpPr>
            <a:spLocks noGrp="1"/>
          </p:cNvSpPr>
          <p:nvPr>
            <p:ph type="title"/>
          </p:nvPr>
        </p:nvSpPr>
        <p:spPr/>
        <p:txBody>
          <a:bodyPr/>
          <a:lstStyle/>
          <a:p>
            <a:r>
              <a:rPr lang="en-US" dirty="0"/>
              <a:t>Step 3: Move the Cells (2 of 3)</a:t>
            </a:r>
          </a:p>
        </p:txBody>
      </p:sp>
      <p:sp>
        <p:nvSpPr>
          <p:cNvPr id="3" name="Content Placeholder 2">
            <a:extLst>
              <a:ext uri="{FF2B5EF4-FFF2-40B4-BE49-F238E27FC236}">
                <a16:creationId xmlns:a16="http://schemas.microsoft.com/office/drawing/2014/main" id="{6EF9E8EC-FC97-4A5F-B8BF-BC0CDD486575}"/>
              </a:ext>
            </a:extLst>
          </p:cNvPr>
          <p:cNvSpPr>
            <a:spLocks noGrp="1"/>
          </p:cNvSpPr>
          <p:nvPr>
            <p:ph idx="1"/>
          </p:nvPr>
        </p:nvSpPr>
        <p:spPr>
          <a:xfrm>
            <a:off x="304800" y="1143000"/>
            <a:ext cx="6946006" cy="5334000"/>
          </a:xfrm>
        </p:spPr>
        <p:txBody>
          <a:bodyPr>
            <a:normAutofit lnSpcReduction="10000"/>
          </a:bodyPr>
          <a:lstStyle/>
          <a:p>
            <a:r>
              <a:rPr lang="en-US" sz="2800" dirty="0"/>
              <a:t>For a given augmenting path:</a:t>
            </a:r>
          </a:p>
          <a:p>
            <a:endParaRPr lang="en-US" sz="2800" dirty="0"/>
          </a:p>
          <a:p>
            <a:r>
              <a:rPr lang="en-US" sz="2800" dirty="0"/>
              <a:t>Loop until there are no bins left unexplored in the path…</a:t>
            </a:r>
          </a:p>
          <a:p>
            <a:endParaRPr lang="en-US" sz="2800" dirty="0"/>
          </a:p>
          <a:p>
            <a:pPr marL="746125" lvl="1" indent="-457200">
              <a:buFont typeface="+mj-lt"/>
              <a:buAutoNum type="arabicPeriod"/>
            </a:pPr>
            <a:r>
              <a:rPr lang="en-US" sz="2400" dirty="0"/>
              <a:t>Pop &amp; examine the last bin from the path.</a:t>
            </a:r>
          </a:p>
          <a:p>
            <a:pPr marL="746125" lvl="1" indent="-457200">
              <a:buFont typeface="+mj-lt"/>
              <a:buAutoNum type="arabicPeriod"/>
            </a:pPr>
            <a:endParaRPr lang="en-US" sz="2400" dirty="0"/>
          </a:p>
          <a:p>
            <a:pPr marL="746125" lvl="1" indent="-457200">
              <a:buFont typeface="+mj-lt"/>
              <a:buAutoNum type="arabicPeriod"/>
            </a:pPr>
            <a:r>
              <a:rPr lang="en-US" sz="2400" dirty="0"/>
              <a:t>Choose the cell, in the bin, which is closest to &amp; </a:t>
            </a:r>
            <a:r>
              <a:rPr lang="en-US" sz="2400" i="1" dirty="0"/>
              <a:t>compatible </a:t>
            </a:r>
            <a:r>
              <a:rPr lang="en-US" sz="2400" dirty="0"/>
              <a:t>with the sink.</a:t>
            </a:r>
          </a:p>
          <a:p>
            <a:pPr marL="746125" lvl="1" indent="-457200">
              <a:buFont typeface="+mj-lt"/>
              <a:buAutoNum type="arabicPeriod"/>
            </a:pPr>
            <a:endParaRPr lang="en-US" sz="2400" dirty="0"/>
          </a:p>
          <a:p>
            <a:pPr marL="746125" lvl="1" indent="-457200">
              <a:buFont typeface="+mj-lt"/>
              <a:buAutoNum type="arabicPeriod"/>
            </a:pPr>
            <a:r>
              <a:rPr lang="en-US" sz="2400" dirty="0"/>
              <a:t>Move the cell.</a:t>
            </a:r>
          </a:p>
          <a:p>
            <a:pPr marL="746125" lvl="1" indent="-457200">
              <a:buFont typeface="+mj-lt"/>
              <a:buAutoNum type="arabicPeriod"/>
            </a:pPr>
            <a:endParaRPr lang="en-US" sz="2400" dirty="0"/>
          </a:p>
          <a:p>
            <a:pPr marL="746125" lvl="1" indent="-457200">
              <a:buFont typeface="+mj-lt"/>
              <a:buAutoNum type="arabicPeriod"/>
            </a:pPr>
            <a:r>
              <a:rPr lang="en-US" sz="2400" dirty="0"/>
              <a:t>Update sink to the current bin.</a:t>
            </a:r>
          </a:p>
        </p:txBody>
      </p:sp>
      <p:pic>
        <p:nvPicPr>
          <p:cNvPr id="4" name="Picture 3">
            <a:extLst>
              <a:ext uri="{FF2B5EF4-FFF2-40B4-BE49-F238E27FC236}">
                <a16:creationId xmlns:a16="http://schemas.microsoft.com/office/drawing/2014/main" id="{30777A8C-E0D5-4FE0-811F-EA1DD5A66CA5}"/>
              </a:ext>
            </a:extLst>
          </p:cNvPr>
          <p:cNvPicPr>
            <a:picLocks noChangeAspect="1"/>
          </p:cNvPicPr>
          <p:nvPr/>
        </p:nvPicPr>
        <p:blipFill>
          <a:blip r:embed="rId4"/>
          <a:stretch>
            <a:fillRect/>
          </a:stretch>
        </p:blipFill>
        <p:spPr>
          <a:xfrm>
            <a:off x="9610725" y="1752600"/>
            <a:ext cx="1590675" cy="3705225"/>
          </a:xfrm>
          <a:prstGeom prst="rect">
            <a:avLst/>
          </a:prstGeom>
        </p:spPr>
      </p:pic>
      <p:sp>
        <p:nvSpPr>
          <p:cNvPr id="5" name="Oval 4">
            <a:extLst>
              <a:ext uri="{FF2B5EF4-FFF2-40B4-BE49-F238E27FC236}">
                <a16:creationId xmlns:a16="http://schemas.microsoft.com/office/drawing/2014/main" id="{316B89FB-7AAE-4F8D-86EA-14763BE23B6B}"/>
              </a:ext>
            </a:extLst>
          </p:cNvPr>
          <p:cNvSpPr/>
          <p:nvPr/>
        </p:nvSpPr>
        <p:spPr>
          <a:xfrm>
            <a:off x="9862815" y="3396343"/>
            <a:ext cx="542018" cy="493258"/>
          </a:xfrm>
          <a:prstGeom prst="ellipse">
            <a:avLst/>
          </a:prstGeom>
          <a:solidFill>
            <a:schemeClr val="bg1">
              <a:alpha val="5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Arrow Connector 14">
            <a:extLst>
              <a:ext uri="{FF2B5EF4-FFF2-40B4-BE49-F238E27FC236}">
                <a16:creationId xmlns:a16="http://schemas.microsoft.com/office/drawing/2014/main" id="{340E1EB8-E94B-4941-9B21-D453F784169C}"/>
              </a:ext>
            </a:extLst>
          </p:cNvPr>
          <p:cNvCxnSpPr/>
          <p:nvPr/>
        </p:nvCxnSpPr>
        <p:spPr>
          <a:xfrm>
            <a:off x="10108066" y="3642972"/>
            <a:ext cx="171314" cy="944268"/>
          </a:xfrm>
          <a:prstGeom prst="straightConnector1">
            <a:avLst/>
          </a:prstGeom>
          <a:ln w="6032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7" name="Callout: Line 6">
            <a:extLst>
              <a:ext uri="{FF2B5EF4-FFF2-40B4-BE49-F238E27FC236}">
                <a16:creationId xmlns:a16="http://schemas.microsoft.com/office/drawing/2014/main" id="{BC34CEFF-45FD-4373-ACE4-F0F206F85FFF}"/>
              </a:ext>
            </a:extLst>
          </p:cNvPr>
          <p:cNvSpPr/>
          <p:nvPr/>
        </p:nvSpPr>
        <p:spPr>
          <a:xfrm>
            <a:off x="7906043" y="2965437"/>
            <a:ext cx="1063585" cy="924164"/>
          </a:xfrm>
          <a:prstGeom prst="borderCallout1">
            <a:avLst>
              <a:gd name="adj1" fmla="val 16784"/>
              <a:gd name="adj2" fmla="val 103000"/>
              <a:gd name="adj3" fmla="val 55540"/>
              <a:gd name="adj4" fmla="val 179132"/>
            </a:avLst>
          </a:prstGeom>
          <a:solidFill>
            <a:schemeClr val="accent1"/>
          </a:solidFill>
          <a:ln w="60325">
            <a:solidFill>
              <a:schemeClr val="accent1"/>
            </a:solidFill>
            <a:tailEnd type="triangle" w="lg" len="med"/>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sz="2400" dirty="0"/>
              <a:t>Sink Bin</a:t>
            </a:r>
          </a:p>
        </p:txBody>
      </p:sp>
    </p:spTree>
    <p:extLst>
      <p:ext uri="{BB962C8B-B14F-4D97-AF65-F5344CB8AC3E}">
        <p14:creationId xmlns:p14="http://schemas.microsoft.com/office/powerpoint/2010/main" val="163281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par>
                                <p:cTn id="24" presetID="1"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500"/>
                                        <p:tgtEl>
                                          <p:spTgt spid="3">
                                            <p:txEl>
                                              <p:pRg st="10" end="1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55E7E-069A-4343-9566-51A531240EE2}"/>
              </a:ext>
            </a:extLst>
          </p:cNvPr>
          <p:cNvSpPr>
            <a:spLocks noGrp="1"/>
          </p:cNvSpPr>
          <p:nvPr>
            <p:ph type="title"/>
          </p:nvPr>
        </p:nvSpPr>
        <p:spPr/>
        <p:txBody>
          <a:bodyPr/>
          <a:lstStyle/>
          <a:p>
            <a:r>
              <a:rPr lang="en-US"/>
              <a:t>Outline</a:t>
            </a:r>
          </a:p>
        </p:txBody>
      </p:sp>
      <p:sp>
        <p:nvSpPr>
          <p:cNvPr id="3" name="Content Placeholder 2">
            <a:extLst>
              <a:ext uri="{FF2B5EF4-FFF2-40B4-BE49-F238E27FC236}">
                <a16:creationId xmlns:a16="http://schemas.microsoft.com/office/drawing/2014/main" id="{24E179B2-4637-4214-A093-580EA4395C52}"/>
              </a:ext>
            </a:extLst>
          </p:cNvPr>
          <p:cNvSpPr>
            <a:spLocks noGrp="1"/>
          </p:cNvSpPr>
          <p:nvPr>
            <p:ph idx="1"/>
          </p:nvPr>
        </p:nvSpPr>
        <p:spPr/>
        <p:txBody>
          <a:bodyPr/>
          <a:lstStyle/>
          <a:p>
            <a:pPr marL="287020" indent="-287020"/>
            <a:r>
              <a:rPr lang="en-US" dirty="0">
                <a:latin typeface="Arial"/>
                <a:ea typeface="ＭＳ Ｐゴシック"/>
                <a:cs typeface="Arial"/>
              </a:rPr>
              <a:t>Background</a:t>
            </a:r>
          </a:p>
          <a:p>
            <a:pPr marL="287020" indent="-287020"/>
            <a:endParaRPr lang="en-US" dirty="0">
              <a:latin typeface="Arial"/>
              <a:ea typeface="ＭＳ Ｐゴシック"/>
              <a:cs typeface="Arial"/>
            </a:endParaRPr>
          </a:p>
          <a:p>
            <a:pPr marL="287020" indent="-287020"/>
            <a:r>
              <a:rPr lang="en-US" dirty="0">
                <a:latin typeface="Arial"/>
                <a:ea typeface="ＭＳ Ｐゴシック"/>
                <a:cs typeface="Arial"/>
              </a:rPr>
              <a:t>Motivation</a:t>
            </a:r>
            <a:endParaRPr lang="en-US" dirty="0"/>
          </a:p>
          <a:p>
            <a:pPr marL="287020" indent="-287020"/>
            <a:endParaRPr lang="en-US" dirty="0">
              <a:latin typeface="Arial"/>
              <a:ea typeface="ＭＳ Ｐゴシック"/>
              <a:cs typeface="Arial"/>
            </a:endParaRPr>
          </a:p>
          <a:p>
            <a:pPr marL="287020" indent="-287020"/>
            <a:r>
              <a:rPr lang="en-US" dirty="0">
                <a:latin typeface="Arial"/>
                <a:ea typeface="ＭＳ Ｐゴシック"/>
                <a:cs typeface="Arial"/>
              </a:rPr>
              <a:t>Implementation Details</a:t>
            </a:r>
          </a:p>
          <a:p>
            <a:pPr marL="287020" indent="-287020"/>
            <a:endParaRPr lang="en-US" dirty="0">
              <a:latin typeface="Arial"/>
              <a:ea typeface="ＭＳ Ｐゴシック"/>
              <a:cs typeface="Arial"/>
            </a:endParaRPr>
          </a:p>
          <a:p>
            <a:pPr marL="287020" indent="-287020"/>
            <a:r>
              <a:rPr lang="en-US" dirty="0">
                <a:latin typeface="Arial"/>
                <a:ea typeface="ＭＳ Ｐゴシック"/>
                <a:cs typeface="Arial"/>
              </a:rPr>
              <a:t>Experimental Results</a:t>
            </a:r>
          </a:p>
          <a:p>
            <a:pPr marL="287020" indent="-287020"/>
            <a:endParaRPr lang="en-US" dirty="0">
              <a:latin typeface="Arial"/>
              <a:ea typeface="ＭＳ Ｐゴシック"/>
              <a:cs typeface="Arial"/>
            </a:endParaRPr>
          </a:p>
          <a:p>
            <a:pPr marL="287020" indent="-287020"/>
            <a:r>
              <a:rPr lang="en-US" dirty="0">
                <a:latin typeface="Arial"/>
                <a:ea typeface="ＭＳ Ｐゴシック"/>
                <a:cs typeface="Arial"/>
              </a:rPr>
              <a:t>Conclusions</a:t>
            </a:r>
            <a:endParaRPr lang="en-US" dirty="0"/>
          </a:p>
        </p:txBody>
      </p:sp>
    </p:spTree>
    <p:extLst>
      <p:ext uri="{BB962C8B-B14F-4D97-AF65-F5344CB8AC3E}">
        <p14:creationId xmlns:p14="http://schemas.microsoft.com/office/powerpoint/2010/main" val="1259266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9956AA-E77D-4EA6-BE69-6B97E81F67C4}"/>
              </a:ext>
            </a:extLst>
          </p:cNvPr>
          <p:cNvPicPr>
            <a:picLocks noChangeAspect="1"/>
          </p:cNvPicPr>
          <p:nvPr/>
        </p:nvPicPr>
        <p:blipFill>
          <a:blip r:embed="rId3"/>
          <a:stretch>
            <a:fillRect/>
          </a:stretch>
        </p:blipFill>
        <p:spPr>
          <a:xfrm>
            <a:off x="9610725" y="1752600"/>
            <a:ext cx="1590675" cy="3705225"/>
          </a:xfrm>
          <a:prstGeom prst="rect">
            <a:avLst/>
          </a:prstGeom>
        </p:spPr>
      </p:pic>
      <p:sp>
        <p:nvSpPr>
          <p:cNvPr id="2" name="Title 1">
            <a:extLst>
              <a:ext uri="{FF2B5EF4-FFF2-40B4-BE49-F238E27FC236}">
                <a16:creationId xmlns:a16="http://schemas.microsoft.com/office/drawing/2014/main" id="{0192B31E-8D69-4650-8F52-54C095391175}"/>
              </a:ext>
            </a:extLst>
          </p:cNvPr>
          <p:cNvSpPr>
            <a:spLocks noGrp="1"/>
          </p:cNvSpPr>
          <p:nvPr>
            <p:ph type="title"/>
          </p:nvPr>
        </p:nvSpPr>
        <p:spPr/>
        <p:txBody>
          <a:bodyPr/>
          <a:lstStyle/>
          <a:p>
            <a:r>
              <a:rPr lang="en-US" dirty="0"/>
              <a:t>Step 3: Move the Cells (3 of 3)</a:t>
            </a:r>
          </a:p>
        </p:txBody>
      </p:sp>
      <p:sp>
        <p:nvSpPr>
          <p:cNvPr id="3" name="Content Placeholder 2">
            <a:extLst>
              <a:ext uri="{FF2B5EF4-FFF2-40B4-BE49-F238E27FC236}">
                <a16:creationId xmlns:a16="http://schemas.microsoft.com/office/drawing/2014/main" id="{6EF9E8EC-FC97-4A5F-B8BF-BC0CDD486575}"/>
              </a:ext>
            </a:extLst>
          </p:cNvPr>
          <p:cNvSpPr>
            <a:spLocks noGrp="1"/>
          </p:cNvSpPr>
          <p:nvPr>
            <p:ph idx="1"/>
          </p:nvPr>
        </p:nvSpPr>
        <p:spPr>
          <a:xfrm>
            <a:off x="304800" y="1143000"/>
            <a:ext cx="6946006" cy="5334000"/>
          </a:xfrm>
        </p:spPr>
        <p:txBody>
          <a:bodyPr>
            <a:normAutofit lnSpcReduction="10000"/>
          </a:bodyPr>
          <a:lstStyle/>
          <a:p>
            <a:r>
              <a:rPr lang="en-US" sz="2800" dirty="0"/>
              <a:t>For a given augmenting path:</a:t>
            </a:r>
          </a:p>
          <a:p>
            <a:endParaRPr lang="en-US" sz="2800" dirty="0"/>
          </a:p>
          <a:p>
            <a:r>
              <a:rPr lang="en-US" sz="2800" dirty="0"/>
              <a:t>Loop </a:t>
            </a:r>
            <a:r>
              <a:rPr lang="en-US" sz="2800" b="1" dirty="0"/>
              <a:t>until there are no bins left unexplored </a:t>
            </a:r>
            <a:r>
              <a:rPr lang="en-US" sz="2800" dirty="0"/>
              <a:t>in the path…</a:t>
            </a:r>
          </a:p>
          <a:p>
            <a:endParaRPr lang="en-US" sz="2800" dirty="0"/>
          </a:p>
          <a:p>
            <a:pPr marL="746125" lvl="1" indent="-457200">
              <a:buFont typeface="+mj-lt"/>
              <a:buAutoNum type="arabicPeriod"/>
            </a:pPr>
            <a:r>
              <a:rPr lang="en-US" sz="2400" dirty="0"/>
              <a:t>Pop &amp; examine the last bin from the path.</a:t>
            </a:r>
          </a:p>
          <a:p>
            <a:pPr marL="746125" lvl="1" indent="-457200">
              <a:buFont typeface="+mj-lt"/>
              <a:buAutoNum type="arabicPeriod"/>
            </a:pPr>
            <a:endParaRPr lang="en-US" sz="2400" dirty="0"/>
          </a:p>
          <a:p>
            <a:pPr marL="746125" lvl="1" indent="-457200">
              <a:buFont typeface="+mj-lt"/>
              <a:buAutoNum type="arabicPeriod"/>
            </a:pPr>
            <a:r>
              <a:rPr lang="en-US" sz="2400" dirty="0"/>
              <a:t>Choose the cell, in the bin, which is closest to &amp; </a:t>
            </a:r>
            <a:r>
              <a:rPr lang="en-US" sz="2400" i="1" dirty="0"/>
              <a:t>compatible </a:t>
            </a:r>
            <a:r>
              <a:rPr lang="en-US" sz="2400" dirty="0"/>
              <a:t>with the sink.</a:t>
            </a:r>
          </a:p>
          <a:p>
            <a:pPr marL="746125" lvl="1" indent="-457200">
              <a:buFont typeface="+mj-lt"/>
              <a:buAutoNum type="arabicPeriod"/>
            </a:pPr>
            <a:endParaRPr lang="en-US" sz="2400" dirty="0"/>
          </a:p>
          <a:p>
            <a:pPr marL="746125" lvl="1" indent="-457200">
              <a:buFont typeface="+mj-lt"/>
              <a:buAutoNum type="arabicPeriod"/>
            </a:pPr>
            <a:r>
              <a:rPr lang="en-US" sz="2400" dirty="0"/>
              <a:t>Move the cell.</a:t>
            </a:r>
          </a:p>
          <a:p>
            <a:pPr marL="746125" lvl="1" indent="-457200">
              <a:buFont typeface="+mj-lt"/>
              <a:buAutoNum type="arabicPeriod"/>
            </a:pPr>
            <a:endParaRPr lang="en-US" sz="2400" dirty="0"/>
          </a:p>
          <a:p>
            <a:pPr marL="746125" lvl="1" indent="-457200">
              <a:buFont typeface="+mj-lt"/>
              <a:buAutoNum type="arabicPeriod"/>
            </a:pPr>
            <a:r>
              <a:rPr lang="en-US" sz="2400" dirty="0"/>
              <a:t>Update sink to the current bin.</a:t>
            </a:r>
          </a:p>
        </p:txBody>
      </p:sp>
      <p:pic>
        <p:nvPicPr>
          <p:cNvPr id="5" name="Picture 4">
            <a:extLst>
              <a:ext uri="{FF2B5EF4-FFF2-40B4-BE49-F238E27FC236}">
                <a16:creationId xmlns:a16="http://schemas.microsoft.com/office/drawing/2014/main" id="{F5F09DFC-6398-423F-ADA9-F60EA406E9A6}"/>
              </a:ext>
            </a:extLst>
          </p:cNvPr>
          <p:cNvPicPr>
            <a:picLocks noChangeAspect="1"/>
          </p:cNvPicPr>
          <p:nvPr/>
        </p:nvPicPr>
        <p:blipFill rotWithShape="1">
          <a:blip r:embed="rId4"/>
          <a:srcRect/>
          <a:stretch/>
        </p:blipFill>
        <p:spPr>
          <a:xfrm>
            <a:off x="9642654" y="1701084"/>
            <a:ext cx="1571625" cy="3810000"/>
          </a:xfrm>
          <a:prstGeom prst="rect">
            <a:avLst/>
          </a:prstGeom>
        </p:spPr>
      </p:pic>
      <p:sp>
        <p:nvSpPr>
          <p:cNvPr id="6" name="Oval 5">
            <a:extLst>
              <a:ext uri="{FF2B5EF4-FFF2-40B4-BE49-F238E27FC236}">
                <a16:creationId xmlns:a16="http://schemas.microsoft.com/office/drawing/2014/main" id="{579585B0-9DF1-4554-B22F-0655705FED70}"/>
              </a:ext>
            </a:extLst>
          </p:cNvPr>
          <p:cNvSpPr/>
          <p:nvPr/>
        </p:nvSpPr>
        <p:spPr>
          <a:xfrm>
            <a:off x="10430763" y="2168334"/>
            <a:ext cx="542018" cy="493258"/>
          </a:xfrm>
          <a:prstGeom prst="ellipse">
            <a:avLst/>
          </a:prstGeom>
          <a:solidFill>
            <a:schemeClr val="bg1">
              <a:alpha val="5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62805743-E2C9-4201-BDF6-525FCFC74683}"/>
              </a:ext>
            </a:extLst>
          </p:cNvPr>
          <p:cNvCxnSpPr>
            <a:cxnSpLocks/>
            <a:stCxn id="6" idx="3"/>
          </p:cNvCxnSpPr>
          <p:nvPr/>
        </p:nvCxnSpPr>
        <p:spPr>
          <a:xfrm flipH="1">
            <a:off x="10197326" y="2589356"/>
            <a:ext cx="312814" cy="839644"/>
          </a:xfrm>
          <a:prstGeom prst="straightConnector1">
            <a:avLst/>
          </a:prstGeom>
          <a:ln w="6032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4475D4B-F8AD-431E-B079-A5D355BAFFEB}"/>
              </a:ext>
            </a:extLst>
          </p:cNvPr>
          <p:cNvCxnSpPr>
            <a:cxnSpLocks/>
          </p:cNvCxnSpPr>
          <p:nvPr/>
        </p:nvCxnSpPr>
        <p:spPr>
          <a:xfrm>
            <a:off x="6096000" y="2221593"/>
            <a:ext cx="3704823"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5" name="Callout: Line 14">
            <a:extLst>
              <a:ext uri="{FF2B5EF4-FFF2-40B4-BE49-F238E27FC236}">
                <a16:creationId xmlns:a16="http://schemas.microsoft.com/office/drawing/2014/main" id="{8C2ED668-6B27-4B06-B8D2-6678D284B82D}"/>
              </a:ext>
            </a:extLst>
          </p:cNvPr>
          <p:cNvSpPr/>
          <p:nvPr/>
        </p:nvSpPr>
        <p:spPr>
          <a:xfrm>
            <a:off x="7466162" y="4248447"/>
            <a:ext cx="1897278" cy="1350683"/>
          </a:xfrm>
          <a:prstGeom prst="borderCallout1">
            <a:avLst>
              <a:gd name="adj1" fmla="val 16784"/>
              <a:gd name="adj2" fmla="val 103000"/>
              <a:gd name="adj3" fmla="val -10984"/>
              <a:gd name="adj4" fmla="val 127480"/>
            </a:avLst>
          </a:prstGeom>
          <a:solidFill>
            <a:schemeClr val="accent1"/>
          </a:solidFill>
          <a:ln w="60325">
            <a:solidFill>
              <a:schemeClr val="accent1"/>
            </a:solidFill>
            <a:tailEnd type="triangle" w="lg" len="med"/>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sz="2000" dirty="0"/>
              <a:t>No newly-overflowed bins are created.</a:t>
            </a:r>
          </a:p>
        </p:txBody>
      </p:sp>
    </p:spTree>
    <p:extLst>
      <p:ext uri="{BB962C8B-B14F-4D97-AF65-F5344CB8AC3E}">
        <p14:creationId xmlns:p14="http://schemas.microsoft.com/office/powerpoint/2010/main" val="317441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0" presetClass="exit" presetSubtype="0" fill="hold" grpId="1" nodeType="with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55E7E-069A-4343-9566-51A531240EE2}"/>
              </a:ext>
            </a:extLst>
          </p:cNvPr>
          <p:cNvSpPr>
            <a:spLocks noGrp="1"/>
          </p:cNvSpPr>
          <p:nvPr>
            <p:ph type="title"/>
          </p:nvPr>
        </p:nvSpPr>
        <p:spPr/>
        <p:txBody>
          <a:bodyPr/>
          <a:lstStyle/>
          <a:p>
            <a:r>
              <a:rPr lang="en-US" dirty="0"/>
              <a:t>Experimental Results (1 of 5)</a:t>
            </a:r>
          </a:p>
        </p:txBody>
      </p:sp>
      <p:sp>
        <p:nvSpPr>
          <p:cNvPr id="4" name="Content Placeholder 3">
            <a:extLst>
              <a:ext uri="{FF2B5EF4-FFF2-40B4-BE49-F238E27FC236}">
                <a16:creationId xmlns:a16="http://schemas.microsoft.com/office/drawing/2014/main" id="{775B4289-BC86-4C54-A361-B07C74254A01}"/>
              </a:ext>
            </a:extLst>
          </p:cNvPr>
          <p:cNvSpPr>
            <a:spLocks noGrp="1"/>
          </p:cNvSpPr>
          <p:nvPr>
            <p:ph idx="1"/>
          </p:nvPr>
        </p:nvSpPr>
        <p:spPr/>
        <p:txBody>
          <a:bodyPr>
            <a:normAutofit/>
          </a:bodyPr>
          <a:lstStyle/>
          <a:p>
            <a:r>
              <a:rPr lang="en-US" dirty="0"/>
              <a:t>Conducted on a suite with:</a:t>
            </a:r>
          </a:p>
          <a:p>
            <a:pPr lvl="1"/>
            <a:r>
              <a:rPr lang="en-US" dirty="0"/>
              <a:t>557 designs which we have used internally for benchmarking for many years.</a:t>
            </a:r>
          </a:p>
          <a:p>
            <a:pPr lvl="1"/>
            <a:r>
              <a:rPr lang="en-US" dirty="0"/>
              <a:t>A variety of sizes and design utilizations.</a:t>
            </a:r>
          </a:p>
          <a:p>
            <a:pPr lvl="1"/>
            <a:r>
              <a:rPr lang="en-US" dirty="0"/>
              <a:t>A variety of timing constraints.</a:t>
            </a:r>
          </a:p>
          <a:p>
            <a:pPr marL="288925" lvl="1" indent="0">
              <a:buNone/>
            </a:pPr>
            <a:endParaRPr lang="en-US" dirty="0"/>
          </a:p>
          <a:p>
            <a:r>
              <a:rPr lang="en-US" dirty="0"/>
              <a:t>Each design was placed into the smallest available PolarFire die which could fit it.</a:t>
            </a:r>
          </a:p>
          <a:p>
            <a:pPr lvl="1"/>
            <a:r>
              <a:rPr lang="en-US" dirty="0"/>
              <a:t>Each design was run with 5 different starting seeds, and averages reported here.</a:t>
            </a:r>
          </a:p>
          <a:p>
            <a:pPr lvl="1"/>
            <a:r>
              <a:rPr lang="en-US" dirty="0"/>
              <a:t>The placer was set to optimize the timing as best as it could (i.e., don’t stop early).</a:t>
            </a:r>
          </a:p>
          <a:p>
            <a:pPr lvl="1"/>
            <a:r>
              <a:rPr lang="en-US" dirty="0"/>
              <a:t>Timing is estimated using the pre-routing timing estimator embedded in the placer.</a:t>
            </a:r>
          </a:p>
          <a:p>
            <a:endParaRPr lang="en-US" dirty="0"/>
          </a:p>
          <a:p>
            <a:r>
              <a:rPr lang="en-US" dirty="0"/>
              <a:t>Results are compared after analytic placement, to our previous well-tuned approach based on geometric spreading.</a:t>
            </a:r>
          </a:p>
        </p:txBody>
      </p:sp>
    </p:spTree>
    <p:extLst>
      <p:ext uri="{BB962C8B-B14F-4D97-AF65-F5344CB8AC3E}">
        <p14:creationId xmlns:p14="http://schemas.microsoft.com/office/powerpoint/2010/main" val="2198840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85D620-5CF6-4F6F-BD00-0294C8AC4914}"/>
              </a:ext>
            </a:extLst>
          </p:cNvPr>
          <p:cNvPicPr>
            <a:picLocks noChangeAspect="1"/>
          </p:cNvPicPr>
          <p:nvPr/>
        </p:nvPicPr>
        <p:blipFill>
          <a:blip r:embed="rId2"/>
          <a:stretch>
            <a:fillRect/>
          </a:stretch>
        </p:blipFill>
        <p:spPr>
          <a:xfrm>
            <a:off x="139700" y="1082668"/>
            <a:ext cx="11887200" cy="5466887"/>
          </a:xfrm>
          <a:prstGeom prst="rect">
            <a:avLst/>
          </a:prstGeom>
        </p:spPr>
      </p:pic>
      <p:sp>
        <p:nvSpPr>
          <p:cNvPr id="2" name="Title 1">
            <a:extLst>
              <a:ext uri="{FF2B5EF4-FFF2-40B4-BE49-F238E27FC236}">
                <a16:creationId xmlns:a16="http://schemas.microsoft.com/office/drawing/2014/main" id="{43655E7E-069A-4343-9566-51A531240EE2}"/>
              </a:ext>
            </a:extLst>
          </p:cNvPr>
          <p:cNvSpPr>
            <a:spLocks noGrp="1"/>
          </p:cNvSpPr>
          <p:nvPr>
            <p:ph type="title"/>
          </p:nvPr>
        </p:nvSpPr>
        <p:spPr/>
        <p:txBody>
          <a:bodyPr/>
          <a:lstStyle/>
          <a:p>
            <a:r>
              <a:rPr lang="en-US" dirty="0"/>
              <a:t>Experimental Results (2 of 5)</a:t>
            </a:r>
          </a:p>
        </p:txBody>
      </p:sp>
      <p:cxnSp>
        <p:nvCxnSpPr>
          <p:cNvPr id="4" name="Connector: Elbow 3">
            <a:extLst>
              <a:ext uri="{FF2B5EF4-FFF2-40B4-BE49-F238E27FC236}">
                <a16:creationId xmlns:a16="http://schemas.microsoft.com/office/drawing/2014/main" id="{C5B62C3A-7A0E-45EC-AD82-5E2882DD705D}"/>
              </a:ext>
            </a:extLst>
          </p:cNvPr>
          <p:cNvCxnSpPr>
            <a:cxnSpLocks/>
          </p:cNvCxnSpPr>
          <p:nvPr/>
        </p:nvCxnSpPr>
        <p:spPr>
          <a:xfrm rot="10800000" flipV="1">
            <a:off x="508000" y="1432560"/>
            <a:ext cx="4714240" cy="314960"/>
          </a:xfrm>
          <a:prstGeom prst="bentConnector3">
            <a:avLst>
              <a:gd name="adj1" fmla="val 0"/>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0" name="Connector: Elbow 9">
            <a:extLst>
              <a:ext uri="{FF2B5EF4-FFF2-40B4-BE49-F238E27FC236}">
                <a16:creationId xmlns:a16="http://schemas.microsoft.com/office/drawing/2014/main" id="{5524402B-B2CF-48F1-B097-26B132B18F31}"/>
              </a:ext>
            </a:extLst>
          </p:cNvPr>
          <p:cNvCxnSpPr>
            <a:cxnSpLocks/>
          </p:cNvCxnSpPr>
          <p:nvPr/>
        </p:nvCxnSpPr>
        <p:spPr>
          <a:xfrm>
            <a:off x="6969762" y="1432559"/>
            <a:ext cx="4104638" cy="314961"/>
          </a:xfrm>
          <a:prstGeom prst="bentConnector3">
            <a:avLst>
              <a:gd name="adj1" fmla="val 495"/>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6" name="Straight Connector 5">
            <a:extLst>
              <a:ext uri="{FF2B5EF4-FFF2-40B4-BE49-F238E27FC236}">
                <a16:creationId xmlns:a16="http://schemas.microsoft.com/office/drawing/2014/main" id="{DBB801E6-23E7-492B-8645-AC63ECF1FC7D}"/>
              </a:ext>
            </a:extLst>
          </p:cNvPr>
          <p:cNvCxnSpPr>
            <a:cxnSpLocks/>
          </p:cNvCxnSpPr>
          <p:nvPr/>
        </p:nvCxnSpPr>
        <p:spPr>
          <a:xfrm>
            <a:off x="863600" y="4399280"/>
            <a:ext cx="102108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842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55E7E-069A-4343-9566-51A531240EE2}"/>
              </a:ext>
            </a:extLst>
          </p:cNvPr>
          <p:cNvSpPr>
            <a:spLocks noGrp="1"/>
          </p:cNvSpPr>
          <p:nvPr>
            <p:ph type="title"/>
          </p:nvPr>
        </p:nvSpPr>
        <p:spPr/>
        <p:txBody>
          <a:bodyPr/>
          <a:lstStyle/>
          <a:p>
            <a:r>
              <a:rPr lang="en-US" dirty="0"/>
              <a:t>Experimental Results (3 of 5)</a:t>
            </a:r>
          </a:p>
        </p:txBody>
      </p:sp>
      <p:pic>
        <p:nvPicPr>
          <p:cNvPr id="8" name="Content Placeholder 7">
            <a:extLst>
              <a:ext uri="{FF2B5EF4-FFF2-40B4-BE49-F238E27FC236}">
                <a16:creationId xmlns:a16="http://schemas.microsoft.com/office/drawing/2014/main" id="{C1A6F2A4-F327-48C4-90DC-DE66A2884E30}"/>
              </a:ext>
            </a:extLst>
          </p:cNvPr>
          <p:cNvPicPr>
            <a:picLocks noGrp="1" noChangeAspect="1"/>
          </p:cNvPicPr>
          <p:nvPr>
            <p:ph idx="1"/>
          </p:nvPr>
        </p:nvPicPr>
        <p:blipFill>
          <a:blip r:embed="rId2"/>
          <a:stretch>
            <a:fillRect/>
          </a:stretch>
        </p:blipFill>
        <p:spPr>
          <a:xfrm>
            <a:off x="1066649" y="1143000"/>
            <a:ext cx="10058701" cy="5334000"/>
          </a:xfrm>
          <a:prstGeom prst="rect">
            <a:avLst/>
          </a:prstGeom>
        </p:spPr>
      </p:pic>
      <p:sp>
        <p:nvSpPr>
          <p:cNvPr id="4" name="Oval 3">
            <a:extLst>
              <a:ext uri="{FF2B5EF4-FFF2-40B4-BE49-F238E27FC236}">
                <a16:creationId xmlns:a16="http://schemas.microsoft.com/office/drawing/2014/main" id="{398C800D-C5D3-44F5-83AB-F0A6D1927393}"/>
              </a:ext>
            </a:extLst>
          </p:cNvPr>
          <p:cNvSpPr/>
          <p:nvPr/>
        </p:nvSpPr>
        <p:spPr>
          <a:xfrm>
            <a:off x="8525814" y="6055743"/>
            <a:ext cx="2936383" cy="448574"/>
          </a:xfrm>
          <a:prstGeom prst="ellipse">
            <a:avLst/>
          </a:prstGeom>
          <a:solidFill>
            <a:srgbClr val="00B050">
              <a:alpha val="13000"/>
            </a:srgb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5007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55E7E-069A-4343-9566-51A531240EE2}"/>
              </a:ext>
            </a:extLst>
          </p:cNvPr>
          <p:cNvSpPr>
            <a:spLocks noGrp="1"/>
          </p:cNvSpPr>
          <p:nvPr>
            <p:ph type="title"/>
          </p:nvPr>
        </p:nvSpPr>
        <p:spPr/>
        <p:txBody>
          <a:bodyPr/>
          <a:lstStyle/>
          <a:p>
            <a:r>
              <a:rPr lang="en-US" dirty="0"/>
              <a:t>Experimental Results (4 of 5)</a:t>
            </a:r>
          </a:p>
        </p:txBody>
      </p:sp>
      <p:pic>
        <p:nvPicPr>
          <p:cNvPr id="10" name="Content Placeholder 9">
            <a:extLst>
              <a:ext uri="{FF2B5EF4-FFF2-40B4-BE49-F238E27FC236}">
                <a16:creationId xmlns:a16="http://schemas.microsoft.com/office/drawing/2014/main" id="{35B376ED-E7A3-4CD7-B57F-EB490227A82E}"/>
              </a:ext>
            </a:extLst>
          </p:cNvPr>
          <p:cNvPicPr>
            <a:picLocks noGrp="1" noChangeAspect="1"/>
          </p:cNvPicPr>
          <p:nvPr>
            <p:ph idx="1"/>
          </p:nvPr>
        </p:nvPicPr>
        <p:blipFill>
          <a:blip r:embed="rId2"/>
          <a:stretch>
            <a:fillRect/>
          </a:stretch>
        </p:blipFill>
        <p:spPr>
          <a:xfrm>
            <a:off x="660399" y="1193800"/>
            <a:ext cx="10960101" cy="5334000"/>
          </a:xfrm>
          <a:prstGeom prst="rect">
            <a:avLst/>
          </a:prstGeom>
        </p:spPr>
      </p:pic>
      <p:cxnSp>
        <p:nvCxnSpPr>
          <p:cNvPr id="4" name="Connector: Elbow 3">
            <a:extLst>
              <a:ext uri="{FF2B5EF4-FFF2-40B4-BE49-F238E27FC236}">
                <a16:creationId xmlns:a16="http://schemas.microsoft.com/office/drawing/2014/main" id="{6FBE50C7-1055-4511-8454-CE41675A7710}"/>
              </a:ext>
            </a:extLst>
          </p:cNvPr>
          <p:cNvCxnSpPr>
            <a:cxnSpLocks/>
          </p:cNvCxnSpPr>
          <p:nvPr/>
        </p:nvCxnSpPr>
        <p:spPr>
          <a:xfrm>
            <a:off x="4724400" y="1498600"/>
            <a:ext cx="5715000" cy="201105"/>
          </a:xfrm>
          <a:prstGeom prst="bentConnector3">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8" name="Connector: Elbow 7">
            <a:extLst>
              <a:ext uri="{FF2B5EF4-FFF2-40B4-BE49-F238E27FC236}">
                <a16:creationId xmlns:a16="http://schemas.microsoft.com/office/drawing/2014/main" id="{E454F47E-3F5D-4DC0-9A7B-3EB06E25F0F1}"/>
              </a:ext>
            </a:extLst>
          </p:cNvPr>
          <p:cNvCxnSpPr>
            <a:cxnSpLocks/>
          </p:cNvCxnSpPr>
          <p:nvPr/>
        </p:nvCxnSpPr>
        <p:spPr>
          <a:xfrm rot="10800000" flipV="1">
            <a:off x="1826182" y="2161618"/>
            <a:ext cx="678730" cy="386499"/>
          </a:xfrm>
          <a:prstGeom prst="bentConnector3">
            <a:avLst>
              <a:gd name="adj1" fmla="val 0"/>
            </a:avLst>
          </a:prstGeom>
          <a:ln>
            <a:tailEnd type="triangle"/>
          </a:ln>
        </p:spPr>
        <p:style>
          <a:lnRef idx="3">
            <a:schemeClr val="accent1"/>
          </a:lnRef>
          <a:fillRef idx="0">
            <a:schemeClr val="accent1"/>
          </a:fillRef>
          <a:effectRef idx="2">
            <a:schemeClr val="accent1"/>
          </a:effectRef>
          <a:fontRef idx="minor">
            <a:schemeClr val="tx1"/>
          </a:fontRef>
        </p:style>
      </p:cxnSp>
      <p:sp>
        <p:nvSpPr>
          <p:cNvPr id="14" name="Rectangle 13">
            <a:extLst>
              <a:ext uri="{FF2B5EF4-FFF2-40B4-BE49-F238E27FC236}">
                <a16:creationId xmlns:a16="http://schemas.microsoft.com/office/drawing/2014/main" id="{38671520-80BF-4DF4-AE5C-E7959FEFA59F}"/>
              </a:ext>
            </a:extLst>
          </p:cNvPr>
          <p:cNvSpPr/>
          <p:nvPr/>
        </p:nvSpPr>
        <p:spPr>
          <a:xfrm>
            <a:off x="2061851" y="1690278"/>
            <a:ext cx="2662549" cy="471340"/>
          </a:xfrm>
          <a:prstGeom prst="rect">
            <a:avLst/>
          </a:prstGeom>
          <a:solidFill>
            <a:schemeClr val="accent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507A1A4-0ED0-41D1-A195-E748C01EB0F8}"/>
              </a:ext>
            </a:extLst>
          </p:cNvPr>
          <p:cNvSpPr/>
          <p:nvPr/>
        </p:nvSpPr>
        <p:spPr>
          <a:xfrm>
            <a:off x="2061851" y="1228365"/>
            <a:ext cx="2662549" cy="471340"/>
          </a:xfrm>
          <a:prstGeom prst="rect">
            <a:avLst/>
          </a:prstGeom>
          <a:solidFill>
            <a:schemeClr val="accent4">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31183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55E7E-069A-4343-9566-51A531240EE2}"/>
              </a:ext>
            </a:extLst>
          </p:cNvPr>
          <p:cNvSpPr>
            <a:spLocks noGrp="1"/>
          </p:cNvSpPr>
          <p:nvPr>
            <p:ph type="title"/>
          </p:nvPr>
        </p:nvSpPr>
        <p:spPr/>
        <p:txBody>
          <a:bodyPr/>
          <a:lstStyle/>
          <a:p>
            <a:r>
              <a:rPr lang="en-US" dirty="0"/>
              <a:t>Experimental Results (5 of 5)</a:t>
            </a:r>
          </a:p>
        </p:txBody>
      </p:sp>
      <p:pic>
        <p:nvPicPr>
          <p:cNvPr id="5" name="Content Placeholder 4">
            <a:extLst>
              <a:ext uri="{FF2B5EF4-FFF2-40B4-BE49-F238E27FC236}">
                <a16:creationId xmlns:a16="http://schemas.microsoft.com/office/drawing/2014/main" id="{018033D0-FDC9-4AFF-BC91-E5BA80BE0AC3}"/>
              </a:ext>
            </a:extLst>
          </p:cNvPr>
          <p:cNvPicPr>
            <a:picLocks noGrp="1" noChangeAspect="1"/>
          </p:cNvPicPr>
          <p:nvPr>
            <p:ph idx="1"/>
          </p:nvPr>
        </p:nvPicPr>
        <p:blipFill>
          <a:blip r:embed="rId2"/>
          <a:stretch>
            <a:fillRect/>
          </a:stretch>
        </p:blipFill>
        <p:spPr>
          <a:xfrm>
            <a:off x="698500" y="1193800"/>
            <a:ext cx="10706100" cy="5334000"/>
          </a:xfrm>
          <a:prstGeom prst="rect">
            <a:avLst/>
          </a:prstGeom>
        </p:spPr>
      </p:pic>
      <p:sp>
        <p:nvSpPr>
          <p:cNvPr id="3" name="Rectangle: Rounded Corners 2">
            <a:extLst>
              <a:ext uri="{FF2B5EF4-FFF2-40B4-BE49-F238E27FC236}">
                <a16:creationId xmlns:a16="http://schemas.microsoft.com/office/drawing/2014/main" id="{31BB2F5B-27E8-4445-B2DA-5C0BC08DC702}"/>
              </a:ext>
            </a:extLst>
          </p:cNvPr>
          <p:cNvSpPr/>
          <p:nvPr/>
        </p:nvSpPr>
        <p:spPr>
          <a:xfrm>
            <a:off x="4775200" y="3429000"/>
            <a:ext cx="6477000" cy="2794000"/>
          </a:xfrm>
          <a:prstGeom prst="roundRect">
            <a:avLst/>
          </a:prstGeom>
          <a:solidFill>
            <a:schemeClr val="accent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024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C5FFA-4C12-4B6D-B951-80D4FF090BF6}"/>
              </a:ext>
            </a:extLst>
          </p:cNvPr>
          <p:cNvSpPr>
            <a:spLocks noGrp="1"/>
          </p:cNvSpPr>
          <p:nvPr>
            <p:ph type="title"/>
          </p:nvPr>
        </p:nvSpPr>
        <p:spPr/>
        <p:txBody>
          <a:bodyPr/>
          <a:lstStyle/>
          <a:p>
            <a:r>
              <a:rPr lang="en-US" dirty="0">
                <a:latin typeface="Arial"/>
                <a:ea typeface="ＭＳ Ｐゴシック"/>
                <a:cs typeface="Arial"/>
              </a:rPr>
              <a:t>Conclusions</a:t>
            </a:r>
            <a:endParaRPr lang="en-US" dirty="0"/>
          </a:p>
        </p:txBody>
      </p:sp>
      <p:graphicFrame>
        <p:nvGraphicFramePr>
          <p:cNvPr id="5" name="Diagram 4">
            <a:extLst>
              <a:ext uri="{FF2B5EF4-FFF2-40B4-BE49-F238E27FC236}">
                <a16:creationId xmlns:a16="http://schemas.microsoft.com/office/drawing/2014/main" id="{95C1B802-E806-4CD7-9076-96ED82F1CCC4}"/>
              </a:ext>
            </a:extLst>
          </p:cNvPr>
          <p:cNvGraphicFramePr/>
          <p:nvPr>
            <p:extLst>
              <p:ext uri="{D42A27DB-BD31-4B8C-83A1-F6EECF244321}">
                <p14:modId xmlns:p14="http://schemas.microsoft.com/office/powerpoint/2010/main" val="2609799227"/>
              </p:ext>
            </p:extLst>
          </p:nvPr>
        </p:nvGraphicFramePr>
        <p:xfrm>
          <a:off x="304800" y="1139869"/>
          <a:ext cx="11444614" cy="52609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9836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08C52-009F-470E-A455-DEA43D02B278}"/>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311641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11070B-86B3-4BE2-B732-2FAD39D34D22}"/>
              </a:ext>
            </a:extLst>
          </p:cNvPr>
          <p:cNvPicPr>
            <a:picLocks noChangeAspect="1"/>
          </p:cNvPicPr>
          <p:nvPr/>
        </p:nvPicPr>
        <p:blipFill>
          <a:blip r:embed="rId3"/>
          <a:stretch>
            <a:fillRect/>
          </a:stretch>
        </p:blipFill>
        <p:spPr>
          <a:xfrm>
            <a:off x="4906108" y="1063432"/>
            <a:ext cx="6769560" cy="5535331"/>
          </a:xfrm>
          <a:prstGeom prst="rect">
            <a:avLst/>
          </a:prstGeom>
        </p:spPr>
      </p:pic>
      <p:sp>
        <p:nvSpPr>
          <p:cNvPr id="2" name="Title 1">
            <a:extLst>
              <a:ext uri="{FF2B5EF4-FFF2-40B4-BE49-F238E27FC236}">
                <a16:creationId xmlns:a16="http://schemas.microsoft.com/office/drawing/2014/main" id="{43655E7E-069A-4343-9566-51A531240EE2}"/>
              </a:ext>
            </a:extLst>
          </p:cNvPr>
          <p:cNvSpPr>
            <a:spLocks noGrp="1"/>
          </p:cNvSpPr>
          <p:nvPr>
            <p:ph type="title"/>
          </p:nvPr>
        </p:nvSpPr>
        <p:spPr/>
        <p:txBody>
          <a:bodyPr/>
          <a:lstStyle/>
          <a:p>
            <a:r>
              <a:rPr lang="en-US" dirty="0">
                <a:latin typeface="Arial"/>
                <a:ea typeface="ＭＳ Ｐゴシック"/>
                <a:cs typeface="Arial"/>
              </a:rPr>
              <a:t>Background</a:t>
            </a:r>
            <a:endParaRPr lang="en-US" dirty="0"/>
          </a:p>
        </p:txBody>
      </p:sp>
      <p:sp>
        <p:nvSpPr>
          <p:cNvPr id="18" name="Content Placeholder 17">
            <a:extLst>
              <a:ext uri="{FF2B5EF4-FFF2-40B4-BE49-F238E27FC236}">
                <a16:creationId xmlns:a16="http://schemas.microsoft.com/office/drawing/2014/main" id="{ABFAE9E6-B220-463C-8A3D-239BECD77D27}"/>
              </a:ext>
            </a:extLst>
          </p:cNvPr>
          <p:cNvSpPr>
            <a:spLocks noGrp="1"/>
          </p:cNvSpPr>
          <p:nvPr>
            <p:ph idx="1"/>
          </p:nvPr>
        </p:nvSpPr>
        <p:spPr>
          <a:xfrm>
            <a:off x="304800" y="1143000"/>
            <a:ext cx="3845169" cy="5334000"/>
          </a:xfrm>
        </p:spPr>
        <p:txBody>
          <a:bodyPr>
            <a:normAutofit fontScale="70000" lnSpcReduction="20000"/>
          </a:bodyPr>
          <a:lstStyle/>
          <a:p>
            <a:pPr marL="287020" indent="-287020"/>
            <a:r>
              <a:rPr lang="en-US" dirty="0">
                <a:latin typeface="Arial"/>
                <a:ea typeface="ＭＳ Ｐゴシック"/>
                <a:cs typeface="Arial"/>
              </a:rPr>
              <a:t>Our FPGA hardware &amp; software products are becoming increasingly complex:</a:t>
            </a:r>
          </a:p>
          <a:p>
            <a:pPr marL="0" indent="0">
              <a:buNone/>
            </a:pPr>
            <a:endParaRPr lang="en-US" dirty="0">
              <a:latin typeface="Arial"/>
              <a:ea typeface="ＭＳ Ｐゴシック"/>
              <a:cs typeface="Arial"/>
            </a:endParaRPr>
          </a:p>
          <a:p>
            <a:pPr marL="571182" lvl="1" indent="-287020"/>
            <a:r>
              <a:rPr lang="en-US" sz="1600" dirty="0">
                <a:latin typeface="Arial"/>
                <a:ea typeface="ＭＳ Ｐゴシック"/>
                <a:cs typeface="Arial"/>
              </a:rPr>
              <a:t>2004: </a:t>
            </a:r>
            <a:r>
              <a:rPr lang="en-US" sz="1600" dirty="0" err="1">
                <a:latin typeface="Arial"/>
                <a:ea typeface="ＭＳ Ｐゴシック"/>
                <a:cs typeface="Arial"/>
              </a:rPr>
              <a:t>ProASIC</a:t>
            </a:r>
            <a:r>
              <a:rPr lang="en-US" sz="1600" baseline="30000" dirty="0" err="1">
                <a:latin typeface="Arial"/>
                <a:ea typeface="ＭＳ Ｐゴシック"/>
                <a:cs typeface="Arial"/>
              </a:rPr>
              <a:t>PLUS</a:t>
            </a:r>
            <a:endParaRPr lang="en-US" sz="1600" baseline="30000" dirty="0">
              <a:latin typeface="Arial"/>
              <a:ea typeface="ＭＳ Ｐゴシック"/>
              <a:cs typeface="Arial"/>
            </a:endParaRPr>
          </a:p>
          <a:p>
            <a:pPr marL="571182" lvl="1" indent="-287020"/>
            <a:r>
              <a:rPr lang="en-US" sz="1600" dirty="0">
                <a:latin typeface="Arial"/>
                <a:ea typeface="ＭＳ Ｐゴシック"/>
                <a:cs typeface="Arial"/>
              </a:rPr>
              <a:t>2006: IGLOO</a:t>
            </a:r>
          </a:p>
          <a:p>
            <a:pPr marL="571182" lvl="1" indent="-287020"/>
            <a:r>
              <a:rPr lang="en-US" sz="1600" dirty="0">
                <a:latin typeface="Arial"/>
                <a:ea typeface="ＭＳ Ｐゴシック"/>
                <a:cs typeface="Arial"/>
              </a:rPr>
              <a:t>2010: </a:t>
            </a:r>
            <a:r>
              <a:rPr lang="en-US" sz="1600" dirty="0" err="1">
                <a:latin typeface="Arial"/>
                <a:ea typeface="ＭＳ Ｐゴシック"/>
                <a:cs typeface="Arial"/>
              </a:rPr>
              <a:t>SmartFusion</a:t>
            </a:r>
            <a:endParaRPr lang="en-US" sz="1600" dirty="0">
              <a:latin typeface="Arial"/>
              <a:ea typeface="ＭＳ Ｐゴシック"/>
              <a:cs typeface="Arial"/>
            </a:endParaRPr>
          </a:p>
          <a:p>
            <a:pPr marL="571182" lvl="1" indent="-287020"/>
            <a:r>
              <a:rPr lang="en-US" sz="1600" dirty="0">
                <a:latin typeface="Arial"/>
                <a:ea typeface="ＭＳ Ｐゴシック"/>
                <a:cs typeface="Arial"/>
              </a:rPr>
              <a:t>2012: SmartFusion2</a:t>
            </a:r>
          </a:p>
          <a:p>
            <a:pPr marL="571182" lvl="1" indent="-287020"/>
            <a:r>
              <a:rPr lang="en-US" sz="1600" dirty="0">
                <a:latin typeface="Arial"/>
                <a:ea typeface="ＭＳ Ｐゴシック"/>
                <a:cs typeface="Arial"/>
              </a:rPr>
              <a:t>2015: RTG4</a:t>
            </a:r>
          </a:p>
          <a:p>
            <a:pPr marL="571182" lvl="1" indent="-287020"/>
            <a:r>
              <a:rPr lang="en-US" sz="1600" dirty="0">
                <a:latin typeface="Arial"/>
                <a:ea typeface="ＭＳ Ｐゴシック"/>
                <a:cs typeface="Arial"/>
              </a:rPr>
              <a:t>2017: PolarFire</a:t>
            </a:r>
            <a:endParaRPr lang="en-US" dirty="0">
              <a:latin typeface="Arial"/>
              <a:ea typeface="ＭＳ Ｐゴシック"/>
              <a:cs typeface="Arial"/>
            </a:endParaRPr>
          </a:p>
          <a:p>
            <a:pPr marL="287020" indent="-287020"/>
            <a:endParaRPr lang="en-US" dirty="0">
              <a:latin typeface="Arial"/>
              <a:ea typeface="ＭＳ Ｐゴシック"/>
              <a:cs typeface="Arial"/>
            </a:endParaRPr>
          </a:p>
          <a:p>
            <a:pPr marL="287020" indent="-287020"/>
            <a:endParaRPr lang="en-US" dirty="0">
              <a:latin typeface="Arial"/>
              <a:ea typeface="ＭＳ Ｐゴシック"/>
              <a:cs typeface="Arial"/>
            </a:endParaRPr>
          </a:p>
          <a:p>
            <a:pPr marL="287020" indent="-287020"/>
            <a:r>
              <a:rPr lang="en-US" dirty="0">
                <a:latin typeface="Arial"/>
                <a:ea typeface="ＭＳ Ｐゴシック"/>
                <a:cs typeface="Arial"/>
              </a:rPr>
              <a:t>Increasing demand for both high-performance …</a:t>
            </a:r>
          </a:p>
          <a:p>
            <a:pPr marL="571182" lvl="1" indent="-287020"/>
            <a:r>
              <a:rPr lang="en-US" dirty="0">
                <a:latin typeface="Arial"/>
                <a:ea typeface="ＭＳ Ｐゴシック"/>
                <a:cs typeface="Arial"/>
              </a:rPr>
              <a:t>High-speed SERDES, DDR4, AXI buses.</a:t>
            </a:r>
          </a:p>
          <a:p>
            <a:pPr marL="571182" lvl="1" indent="-287020"/>
            <a:r>
              <a:rPr lang="en-US" dirty="0">
                <a:latin typeface="Arial"/>
                <a:ea typeface="ＭＳ Ｐゴシック"/>
                <a:cs typeface="Arial"/>
              </a:rPr>
              <a:t>FIR filters, CNNs, DSP-intensive tasks.</a:t>
            </a:r>
          </a:p>
          <a:p>
            <a:pPr marL="571182" lvl="1" indent="-287020"/>
            <a:endParaRPr lang="en-US" dirty="0">
              <a:latin typeface="Arial"/>
              <a:ea typeface="ＭＳ Ｐゴシック"/>
              <a:cs typeface="Arial"/>
            </a:endParaRPr>
          </a:p>
          <a:p>
            <a:pPr marL="571182" lvl="1" indent="-287020"/>
            <a:endParaRPr lang="en-US" dirty="0">
              <a:latin typeface="Arial"/>
              <a:ea typeface="ＭＳ Ｐゴシック"/>
              <a:cs typeface="Arial"/>
            </a:endParaRPr>
          </a:p>
          <a:p>
            <a:pPr marL="287020" indent="-287020"/>
            <a:r>
              <a:rPr lang="en-US" dirty="0">
                <a:latin typeface="Arial"/>
                <a:ea typeface="ＭＳ Ｐゴシック"/>
                <a:cs typeface="Arial"/>
              </a:rPr>
              <a:t>… and “group-based” design patterns:</a:t>
            </a:r>
          </a:p>
          <a:p>
            <a:pPr marL="571182" lvl="1" indent="-287020"/>
            <a:r>
              <a:rPr lang="en-US" dirty="0">
                <a:latin typeface="Arial"/>
                <a:ea typeface="ＭＳ Ｐゴシック"/>
                <a:cs typeface="Arial"/>
              </a:rPr>
              <a:t>Software region constraints.</a:t>
            </a:r>
          </a:p>
          <a:p>
            <a:pPr marL="571182" lvl="1" indent="-287020"/>
            <a:r>
              <a:rPr lang="en-US" dirty="0">
                <a:latin typeface="Arial"/>
                <a:ea typeface="ＭＳ Ｐゴシック"/>
                <a:cs typeface="Arial"/>
              </a:rPr>
              <a:t>Fixed cells (“obstacles”).</a:t>
            </a:r>
          </a:p>
          <a:p>
            <a:pPr marL="571182" lvl="1" indent="-287020"/>
            <a:r>
              <a:rPr lang="en-US" dirty="0">
                <a:latin typeface="Arial"/>
                <a:ea typeface="ＭＳ Ｐゴシック"/>
                <a:cs typeface="Arial"/>
              </a:rPr>
              <a:t>Tight timing budgets, and sophisticated timing constraints.</a:t>
            </a:r>
          </a:p>
        </p:txBody>
      </p:sp>
      <p:pic>
        <p:nvPicPr>
          <p:cNvPr id="5" name="Picture 4">
            <a:extLst>
              <a:ext uri="{FF2B5EF4-FFF2-40B4-BE49-F238E27FC236}">
                <a16:creationId xmlns:a16="http://schemas.microsoft.com/office/drawing/2014/main" id="{5ECCD3ED-82F5-4CCF-998E-F13F1A5992A1}"/>
              </a:ext>
            </a:extLst>
          </p:cNvPr>
          <p:cNvPicPr>
            <a:picLocks noChangeAspect="1"/>
          </p:cNvPicPr>
          <p:nvPr/>
        </p:nvPicPr>
        <p:blipFill>
          <a:blip r:embed="rId4"/>
          <a:stretch>
            <a:fillRect/>
          </a:stretch>
        </p:blipFill>
        <p:spPr>
          <a:xfrm>
            <a:off x="4162355" y="1106432"/>
            <a:ext cx="7941661" cy="5426069"/>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1195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A8AB2692-4599-4C8E-8DE9-1A43666E0F4A}"/>
              </a:ext>
            </a:extLst>
          </p:cNvPr>
          <p:cNvSpPr/>
          <p:nvPr/>
        </p:nvSpPr>
        <p:spPr>
          <a:xfrm>
            <a:off x="5486400" y="1371600"/>
            <a:ext cx="2704593" cy="50292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dirty="0">
                <a:solidFill>
                  <a:schemeClr val="accent1"/>
                </a:solidFill>
                <a:effectLst>
                  <a:outerShdw blurRad="50800" dist="38100" dir="2700000" algn="tl" rotWithShape="0">
                    <a:prstClr val="black">
                      <a:alpha val="40000"/>
                    </a:prstClr>
                  </a:outerShdw>
                </a:effectLst>
              </a:rPr>
              <a:t>Analytic Placer</a:t>
            </a:r>
          </a:p>
        </p:txBody>
      </p:sp>
      <p:sp>
        <p:nvSpPr>
          <p:cNvPr id="2" name="Title 1">
            <a:extLst>
              <a:ext uri="{FF2B5EF4-FFF2-40B4-BE49-F238E27FC236}">
                <a16:creationId xmlns:a16="http://schemas.microsoft.com/office/drawing/2014/main" id="{EBA31C46-15D9-4CB4-A9C6-50DC6E83C02B}"/>
              </a:ext>
            </a:extLst>
          </p:cNvPr>
          <p:cNvSpPr>
            <a:spLocks noGrp="1"/>
          </p:cNvSpPr>
          <p:nvPr>
            <p:ph type="title"/>
          </p:nvPr>
        </p:nvSpPr>
        <p:spPr/>
        <p:txBody>
          <a:bodyPr/>
          <a:lstStyle/>
          <a:p>
            <a:r>
              <a:rPr lang="en-US" dirty="0">
                <a:latin typeface="Arial"/>
                <a:ea typeface="ＭＳ Ｐゴシック"/>
                <a:cs typeface="Arial"/>
              </a:rPr>
              <a:t>Motivation (1 of 2)</a:t>
            </a:r>
            <a:endParaRPr lang="en-US" dirty="0"/>
          </a:p>
        </p:txBody>
      </p:sp>
      <p:sp>
        <p:nvSpPr>
          <p:cNvPr id="7" name="Flowchart: Alternate Process 6">
            <a:extLst>
              <a:ext uri="{FF2B5EF4-FFF2-40B4-BE49-F238E27FC236}">
                <a16:creationId xmlns:a16="http://schemas.microsoft.com/office/drawing/2014/main" id="{9FDB66F1-A9FD-410E-BFB0-4B58B1BC409D}"/>
              </a:ext>
            </a:extLst>
          </p:cNvPr>
          <p:cNvSpPr/>
          <p:nvPr/>
        </p:nvSpPr>
        <p:spPr>
          <a:xfrm>
            <a:off x="2686431" y="1390142"/>
            <a:ext cx="2039112" cy="621792"/>
          </a:xfrm>
          <a:prstGeom prst="flowChartAlternateProcess">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Clustering</a:t>
            </a:r>
          </a:p>
        </p:txBody>
      </p:sp>
      <p:sp>
        <p:nvSpPr>
          <p:cNvPr id="8" name="Flowchart: Alternate Process 7">
            <a:extLst>
              <a:ext uri="{FF2B5EF4-FFF2-40B4-BE49-F238E27FC236}">
                <a16:creationId xmlns:a16="http://schemas.microsoft.com/office/drawing/2014/main" id="{B3B4348F-2A03-48C7-9C44-32B29C831C01}"/>
              </a:ext>
            </a:extLst>
          </p:cNvPr>
          <p:cNvSpPr/>
          <p:nvPr/>
        </p:nvSpPr>
        <p:spPr>
          <a:xfrm>
            <a:off x="2692781" y="2497074"/>
            <a:ext cx="2039112" cy="621792"/>
          </a:xfrm>
          <a:prstGeom prst="flowChartAlternateProcess">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Cluster Placement</a:t>
            </a:r>
          </a:p>
        </p:txBody>
      </p:sp>
      <p:sp>
        <p:nvSpPr>
          <p:cNvPr id="9" name="Flowchart: Alternate Process 8">
            <a:extLst>
              <a:ext uri="{FF2B5EF4-FFF2-40B4-BE49-F238E27FC236}">
                <a16:creationId xmlns:a16="http://schemas.microsoft.com/office/drawing/2014/main" id="{A7CF1B6C-0B85-4E84-8A03-20B554FA0C41}"/>
              </a:ext>
            </a:extLst>
          </p:cNvPr>
          <p:cNvSpPr/>
          <p:nvPr/>
        </p:nvSpPr>
        <p:spPr>
          <a:xfrm>
            <a:off x="2686431" y="4700016"/>
            <a:ext cx="2039112" cy="621792"/>
          </a:xfrm>
          <a:prstGeom prst="flowChartAlternateProcess">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Detailed Improvement</a:t>
            </a:r>
          </a:p>
        </p:txBody>
      </p:sp>
      <p:sp>
        <p:nvSpPr>
          <p:cNvPr id="10" name="Flowchart: Terminator 9">
            <a:extLst>
              <a:ext uri="{FF2B5EF4-FFF2-40B4-BE49-F238E27FC236}">
                <a16:creationId xmlns:a16="http://schemas.microsoft.com/office/drawing/2014/main" id="{C04AACD9-76BD-4B14-8F45-E3BA98BFA4BE}"/>
              </a:ext>
            </a:extLst>
          </p:cNvPr>
          <p:cNvSpPr/>
          <p:nvPr/>
        </p:nvSpPr>
        <p:spPr>
          <a:xfrm>
            <a:off x="2686431" y="5742432"/>
            <a:ext cx="2039112" cy="658368"/>
          </a:xfrm>
          <a:prstGeom prst="flowChartTerminator">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Done</a:t>
            </a:r>
          </a:p>
        </p:txBody>
      </p:sp>
      <p:sp>
        <p:nvSpPr>
          <p:cNvPr id="11" name="Flowchart: Terminator 10">
            <a:extLst>
              <a:ext uri="{FF2B5EF4-FFF2-40B4-BE49-F238E27FC236}">
                <a16:creationId xmlns:a16="http://schemas.microsoft.com/office/drawing/2014/main" id="{7C20D509-9C24-4D80-863D-F62BD33DAA55}"/>
              </a:ext>
            </a:extLst>
          </p:cNvPr>
          <p:cNvSpPr/>
          <p:nvPr/>
        </p:nvSpPr>
        <p:spPr>
          <a:xfrm>
            <a:off x="177292" y="1371600"/>
            <a:ext cx="2039112" cy="658368"/>
          </a:xfrm>
          <a:prstGeom prst="flowChartTerminator">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Circuit</a:t>
            </a:r>
          </a:p>
        </p:txBody>
      </p:sp>
      <p:sp>
        <p:nvSpPr>
          <p:cNvPr id="12" name="Flowchart: Alternate Process 11">
            <a:extLst>
              <a:ext uri="{FF2B5EF4-FFF2-40B4-BE49-F238E27FC236}">
                <a16:creationId xmlns:a16="http://schemas.microsoft.com/office/drawing/2014/main" id="{A8502A92-977E-44E1-853C-28260947EFD6}"/>
              </a:ext>
            </a:extLst>
          </p:cNvPr>
          <p:cNvSpPr/>
          <p:nvPr/>
        </p:nvSpPr>
        <p:spPr>
          <a:xfrm>
            <a:off x="5720842" y="1947672"/>
            <a:ext cx="2039112" cy="621792"/>
          </a:xfrm>
          <a:prstGeom prst="flowChartAlternateProcess">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Lower-bound (LB) Placement</a:t>
            </a:r>
          </a:p>
        </p:txBody>
      </p:sp>
      <p:sp>
        <p:nvSpPr>
          <p:cNvPr id="13" name="Flowchart: Alternate Process 12">
            <a:extLst>
              <a:ext uri="{FF2B5EF4-FFF2-40B4-BE49-F238E27FC236}">
                <a16:creationId xmlns:a16="http://schemas.microsoft.com/office/drawing/2014/main" id="{AEDEAA6A-05E1-4112-9659-0007E205B409}"/>
              </a:ext>
            </a:extLst>
          </p:cNvPr>
          <p:cNvSpPr/>
          <p:nvPr/>
        </p:nvSpPr>
        <p:spPr>
          <a:xfrm>
            <a:off x="5715000" y="3062478"/>
            <a:ext cx="2039112" cy="621792"/>
          </a:xfrm>
          <a:prstGeom prst="flowChartAlternateProcess">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Upper-bound (UB) Spreading</a:t>
            </a:r>
          </a:p>
        </p:txBody>
      </p:sp>
      <p:sp>
        <p:nvSpPr>
          <p:cNvPr id="15" name="Flowchart: Decision 14">
            <a:extLst>
              <a:ext uri="{FF2B5EF4-FFF2-40B4-BE49-F238E27FC236}">
                <a16:creationId xmlns:a16="http://schemas.microsoft.com/office/drawing/2014/main" id="{ABF54B0B-EBD9-437F-B032-D4A7F7C498B7}"/>
              </a:ext>
            </a:extLst>
          </p:cNvPr>
          <p:cNvSpPr/>
          <p:nvPr/>
        </p:nvSpPr>
        <p:spPr>
          <a:xfrm>
            <a:off x="5644896" y="4102608"/>
            <a:ext cx="2203704" cy="914400"/>
          </a:xfrm>
          <a:prstGeom prst="flowChartDecision">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Can Stop?</a:t>
            </a:r>
          </a:p>
        </p:txBody>
      </p:sp>
      <p:sp>
        <p:nvSpPr>
          <p:cNvPr id="16" name="Flowchart: Alternate Process 15">
            <a:extLst>
              <a:ext uri="{FF2B5EF4-FFF2-40B4-BE49-F238E27FC236}">
                <a16:creationId xmlns:a16="http://schemas.microsoft.com/office/drawing/2014/main" id="{B42F1295-204D-49BF-9999-8CEEFE058273}"/>
              </a:ext>
            </a:extLst>
          </p:cNvPr>
          <p:cNvSpPr/>
          <p:nvPr/>
        </p:nvSpPr>
        <p:spPr>
          <a:xfrm>
            <a:off x="5727192" y="5398008"/>
            <a:ext cx="2039112" cy="621792"/>
          </a:xfrm>
          <a:prstGeom prst="flowChartAlternateProcess">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Full Legalization</a:t>
            </a:r>
          </a:p>
        </p:txBody>
      </p:sp>
      <p:cxnSp>
        <p:nvCxnSpPr>
          <p:cNvPr id="20" name="Connector: Elbow 19">
            <a:extLst>
              <a:ext uri="{FF2B5EF4-FFF2-40B4-BE49-F238E27FC236}">
                <a16:creationId xmlns:a16="http://schemas.microsoft.com/office/drawing/2014/main" id="{0AA53421-7477-4DAB-866F-350F137B2EF0}"/>
              </a:ext>
            </a:extLst>
          </p:cNvPr>
          <p:cNvCxnSpPr>
            <a:stCxn id="11" idx="3"/>
            <a:endCxn id="7" idx="1"/>
          </p:cNvCxnSpPr>
          <p:nvPr/>
        </p:nvCxnSpPr>
        <p:spPr>
          <a:xfrm>
            <a:off x="2216404" y="1700784"/>
            <a:ext cx="470027" cy="254"/>
          </a:xfrm>
          <a:prstGeom prst="bentConnector3">
            <a:avLst/>
          </a:prstGeom>
          <a:ln w="34925">
            <a:tailEnd type="triangle" w="lg" len="med"/>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4A4CD186-8528-4EE6-B208-CF224EE34874}"/>
              </a:ext>
            </a:extLst>
          </p:cNvPr>
          <p:cNvCxnSpPr>
            <a:cxnSpLocks/>
            <a:stCxn id="8" idx="2"/>
            <a:endCxn id="12" idx="1"/>
          </p:cNvCxnSpPr>
          <p:nvPr/>
        </p:nvCxnSpPr>
        <p:spPr>
          <a:xfrm rot="5400000" flipH="1" flipV="1">
            <a:off x="4286440" y="1684464"/>
            <a:ext cx="860298" cy="2008505"/>
          </a:xfrm>
          <a:prstGeom prst="bentConnector4">
            <a:avLst>
              <a:gd name="adj1" fmla="val -26572"/>
              <a:gd name="adj2" fmla="val 75381"/>
            </a:avLst>
          </a:prstGeom>
          <a:ln w="34925">
            <a:tailEnd type="triangle" w="lg" len="med"/>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20BEA79D-DC24-4B01-9ADE-0F76B612537C}"/>
              </a:ext>
            </a:extLst>
          </p:cNvPr>
          <p:cNvCxnSpPr>
            <a:cxnSpLocks/>
            <a:stCxn id="15" idx="3"/>
            <a:endCxn id="12" idx="3"/>
          </p:cNvCxnSpPr>
          <p:nvPr/>
        </p:nvCxnSpPr>
        <p:spPr>
          <a:xfrm flipH="1" flipV="1">
            <a:off x="7759954" y="2258568"/>
            <a:ext cx="88646" cy="2301240"/>
          </a:xfrm>
          <a:prstGeom prst="bentConnector3">
            <a:avLst>
              <a:gd name="adj1" fmla="val -257880"/>
            </a:avLst>
          </a:prstGeom>
          <a:ln w="34925">
            <a:tailEnd type="triangle" w="lg" len="med"/>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263F1967-DEFE-4973-89F3-7DA9021923BF}"/>
              </a:ext>
            </a:extLst>
          </p:cNvPr>
          <p:cNvCxnSpPr>
            <a:cxnSpLocks/>
            <a:stCxn id="16" idx="2"/>
            <a:endCxn id="9" idx="0"/>
          </p:cNvCxnSpPr>
          <p:nvPr/>
        </p:nvCxnSpPr>
        <p:spPr>
          <a:xfrm rot="5400000" flipH="1">
            <a:off x="4566476" y="3839528"/>
            <a:ext cx="1319784" cy="3040761"/>
          </a:xfrm>
          <a:prstGeom prst="bentConnector5">
            <a:avLst>
              <a:gd name="adj1" fmla="val -17321"/>
              <a:gd name="adj2" fmla="val 50000"/>
              <a:gd name="adj3" fmla="val 117321"/>
            </a:avLst>
          </a:prstGeom>
          <a:ln w="34925">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0A96E50-FA12-4F0C-B198-5399C922F448}"/>
              </a:ext>
            </a:extLst>
          </p:cNvPr>
          <p:cNvCxnSpPr>
            <a:endCxn id="16" idx="0"/>
          </p:cNvCxnSpPr>
          <p:nvPr/>
        </p:nvCxnSpPr>
        <p:spPr>
          <a:xfrm>
            <a:off x="6746748" y="5010912"/>
            <a:ext cx="0" cy="387096"/>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D8D0B79-ABAD-466E-8E7B-6D5B145DF914}"/>
              </a:ext>
            </a:extLst>
          </p:cNvPr>
          <p:cNvCxnSpPr>
            <a:endCxn id="15" idx="0"/>
          </p:cNvCxnSpPr>
          <p:nvPr/>
        </p:nvCxnSpPr>
        <p:spPr>
          <a:xfrm>
            <a:off x="6734556" y="3684270"/>
            <a:ext cx="12192" cy="418338"/>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90D42D2-BA4C-42E2-BC2C-548AD6497A6C}"/>
              </a:ext>
            </a:extLst>
          </p:cNvPr>
          <p:cNvCxnSpPr>
            <a:cxnSpLocks/>
            <a:stCxn id="12" idx="2"/>
            <a:endCxn id="13" idx="0"/>
          </p:cNvCxnSpPr>
          <p:nvPr/>
        </p:nvCxnSpPr>
        <p:spPr>
          <a:xfrm flipH="1">
            <a:off x="6734556" y="2569464"/>
            <a:ext cx="5842" cy="493014"/>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9EF5079-FE4C-4BD3-B07B-3BFF4DA958D1}"/>
              </a:ext>
            </a:extLst>
          </p:cNvPr>
          <p:cNvCxnSpPr>
            <a:stCxn id="9" idx="2"/>
            <a:endCxn id="10" idx="0"/>
          </p:cNvCxnSpPr>
          <p:nvPr/>
        </p:nvCxnSpPr>
        <p:spPr>
          <a:xfrm>
            <a:off x="3705987" y="5321808"/>
            <a:ext cx="0" cy="420624"/>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5A8DAB1-755B-4B5B-BA10-99E44E435D9E}"/>
              </a:ext>
            </a:extLst>
          </p:cNvPr>
          <p:cNvCxnSpPr>
            <a:stCxn id="7" idx="2"/>
            <a:endCxn id="8" idx="0"/>
          </p:cNvCxnSpPr>
          <p:nvPr/>
        </p:nvCxnSpPr>
        <p:spPr>
          <a:xfrm>
            <a:off x="3705987" y="2011934"/>
            <a:ext cx="6350" cy="48514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4" name="Callout: Bent Line 3">
            <a:extLst>
              <a:ext uri="{FF2B5EF4-FFF2-40B4-BE49-F238E27FC236}">
                <a16:creationId xmlns:a16="http://schemas.microsoft.com/office/drawing/2014/main" id="{879CCDAE-7B21-4BCC-8076-66C98BF4614F}"/>
              </a:ext>
            </a:extLst>
          </p:cNvPr>
          <p:cNvSpPr/>
          <p:nvPr/>
        </p:nvSpPr>
        <p:spPr>
          <a:xfrm>
            <a:off x="9495630" y="1371600"/>
            <a:ext cx="2355574" cy="817394"/>
          </a:xfrm>
          <a:prstGeom prst="borderCallout2">
            <a:avLst>
              <a:gd name="adj1" fmla="val 18750"/>
              <a:gd name="adj2" fmla="val -8333"/>
              <a:gd name="adj3" fmla="val 18750"/>
              <a:gd name="adj4" fmla="val -16667"/>
              <a:gd name="adj5" fmla="val 97383"/>
              <a:gd name="adj6" fmla="val -53486"/>
            </a:avLst>
          </a:prstGeom>
          <a:solidFill>
            <a:schemeClr val="bg1"/>
          </a:solidFill>
          <a:ln w="60325">
            <a:solidFill>
              <a:schemeClr val="accent1"/>
            </a:solidFill>
            <a:tailEnd type="triangle" w="lg"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Timing, power, </a:t>
            </a:r>
            <a:r>
              <a:rPr lang="en-US" dirty="0" err="1">
                <a:solidFill>
                  <a:schemeClr val="tx1"/>
                </a:solidFill>
              </a:rPr>
              <a:t>routability</a:t>
            </a:r>
            <a:r>
              <a:rPr lang="en-US" dirty="0">
                <a:solidFill>
                  <a:schemeClr val="tx1"/>
                </a:solidFill>
              </a:rPr>
              <a:t> objectives.</a:t>
            </a:r>
          </a:p>
        </p:txBody>
      </p:sp>
      <p:sp>
        <p:nvSpPr>
          <p:cNvPr id="26" name="Callout: Bent Line 25">
            <a:extLst>
              <a:ext uri="{FF2B5EF4-FFF2-40B4-BE49-F238E27FC236}">
                <a16:creationId xmlns:a16="http://schemas.microsoft.com/office/drawing/2014/main" id="{33AC7A80-D5FB-456E-AE42-703ADA805DC2}"/>
              </a:ext>
            </a:extLst>
          </p:cNvPr>
          <p:cNvSpPr/>
          <p:nvPr/>
        </p:nvSpPr>
        <p:spPr>
          <a:xfrm>
            <a:off x="9475752" y="2688716"/>
            <a:ext cx="2355574" cy="1483004"/>
          </a:xfrm>
          <a:prstGeom prst="borderCallout2">
            <a:avLst>
              <a:gd name="adj1" fmla="val 18750"/>
              <a:gd name="adj2" fmla="val -8333"/>
              <a:gd name="adj3" fmla="val 18750"/>
              <a:gd name="adj4" fmla="val -16667"/>
              <a:gd name="adj5" fmla="val 43054"/>
              <a:gd name="adj6" fmla="val -53908"/>
            </a:avLst>
          </a:prstGeom>
          <a:solidFill>
            <a:schemeClr val="bg1"/>
          </a:solidFill>
          <a:ln w="60325">
            <a:solidFill>
              <a:schemeClr val="accent1"/>
            </a:solidFill>
            <a:tailEnd type="triangle" w="lg"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Goal of UB:</a:t>
            </a:r>
          </a:p>
          <a:p>
            <a:pPr algn="ctr"/>
            <a:r>
              <a:rPr lang="en-US" dirty="0">
                <a:solidFill>
                  <a:schemeClr val="tx1"/>
                </a:solidFill>
              </a:rPr>
              <a:t>preserve the LB objectives by not perturbing placement.</a:t>
            </a:r>
          </a:p>
        </p:txBody>
      </p:sp>
      <p:sp>
        <p:nvSpPr>
          <p:cNvPr id="27" name="Callout: Bent Line 26">
            <a:extLst>
              <a:ext uri="{FF2B5EF4-FFF2-40B4-BE49-F238E27FC236}">
                <a16:creationId xmlns:a16="http://schemas.microsoft.com/office/drawing/2014/main" id="{A65C73A8-0987-4D5E-8ECB-900A143B1FD2}"/>
              </a:ext>
            </a:extLst>
          </p:cNvPr>
          <p:cNvSpPr/>
          <p:nvPr/>
        </p:nvSpPr>
        <p:spPr>
          <a:xfrm>
            <a:off x="9451341" y="4713501"/>
            <a:ext cx="2355574" cy="1559778"/>
          </a:xfrm>
          <a:prstGeom prst="borderCallout2">
            <a:avLst>
              <a:gd name="adj1" fmla="val 18750"/>
              <a:gd name="adj2" fmla="val -8333"/>
              <a:gd name="adj3" fmla="val 18750"/>
              <a:gd name="adj4" fmla="val -16667"/>
              <a:gd name="adj5" fmla="val 56478"/>
              <a:gd name="adj6" fmla="val -53589"/>
            </a:avLst>
          </a:prstGeom>
          <a:solidFill>
            <a:schemeClr val="bg1"/>
          </a:solidFill>
          <a:ln w="60325">
            <a:solidFill>
              <a:schemeClr val="accent1"/>
            </a:solidFill>
            <a:tailEnd type="triangle" w="lg"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The closer the UB to Full Legalization, the better the accuracy of timing predictions &amp; decisions.</a:t>
            </a:r>
          </a:p>
        </p:txBody>
      </p:sp>
    </p:spTree>
    <p:extLst>
      <p:ext uri="{BB962C8B-B14F-4D97-AF65-F5344CB8AC3E}">
        <p14:creationId xmlns:p14="http://schemas.microsoft.com/office/powerpoint/2010/main" val="143316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1000"/>
                                        <p:tgtEl>
                                          <p:spTgt spid="2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000"/>
                                        <p:tgtEl>
                                          <p:spTgt spid="5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childTnLst>
                                </p:cTn>
                              </p:par>
                            </p:childTnLst>
                          </p:cTn>
                        </p:par>
                        <p:par>
                          <p:cTn id="41" fill="hold">
                            <p:stCondLst>
                              <p:cond delay="5000"/>
                            </p:stCondLst>
                            <p:childTnLst>
                              <p:par>
                                <p:cTn id="42" presetID="10"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childTnLst>
                                </p:cTn>
                              </p:par>
                            </p:childTnLst>
                          </p:cTn>
                        </p:par>
                        <p:par>
                          <p:cTn id="45" fill="hold">
                            <p:stCondLst>
                              <p:cond delay="6000"/>
                            </p:stCondLst>
                            <p:childTnLst>
                              <p:par>
                                <p:cTn id="46" presetID="10" presetClass="entr" presetSubtype="0"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childTnLst>
                                </p:cTn>
                              </p:par>
                              <p:par>
                                <p:cTn id="49" presetID="10" presetClass="entr" presetSubtype="0"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childTnLst>
                                </p:cTn>
                              </p:par>
                            </p:childTnLst>
                          </p:cTn>
                        </p:par>
                        <p:par>
                          <p:cTn id="52" fill="hold">
                            <p:stCondLst>
                              <p:cond delay="7000"/>
                            </p:stCondLst>
                            <p:childTnLst>
                              <p:par>
                                <p:cTn id="53" presetID="10" presetClass="entr" presetSubtype="0"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childTnLst>
                                </p:cTn>
                              </p:par>
                            </p:childTnLst>
                          </p:cTn>
                        </p:par>
                        <p:par>
                          <p:cTn id="56" fill="hold">
                            <p:stCondLst>
                              <p:cond delay="8000"/>
                            </p:stCondLst>
                            <p:childTnLst>
                              <p:par>
                                <p:cTn id="57" presetID="10" presetClass="entr" presetSubtype="0"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childTnLst>
                                </p:cTn>
                              </p:par>
                            </p:childTnLst>
                          </p:cTn>
                        </p:par>
                        <p:par>
                          <p:cTn id="60" fill="hold">
                            <p:stCondLst>
                              <p:cond delay="9000"/>
                            </p:stCondLst>
                            <p:childTnLst>
                              <p:par>
                                <p:cTn id="61" presetID="10" presetClass="entr" presetSubtype="0"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1000"/>
                                        <p:tgtEl>
                                          <p:spTgt spid="3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childTnLst>
                                </p:cTn>
                              </p:par>
                            </p:childTnLst>
                          </p:cTn>
                        </p:par>
                        <p:par>
                          <p:cTn id="67" fill="hold">
                            <p:stCondLst>
                              <p:cond delay="10000"/>
                            </p:stCondLst>
                            <p:childTnLst>
                              <p:par>
                                <p:cTn id="68" presetID="10" presetClass="entr" presetSubtype="0" fill="hold"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1000"/>
                                        <p:tgtEl>
                                          <p:spTgt spid="10"/>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fade">
                                      <p:cBhvr>
                                        <p:cTn id="78" dur="500"/>
                                        <p:tgtEl>
                                          <p:spTgt spid="4"/>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500"/>
                                        <p:tgtEl>
                                          <p:spTgt spid="26"/>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7" grpId="0" animBg="1"/>
      <p:bldP spid="8" grpId="0" animBg="1"/>
      <p:bldP spid="9" grpId="0" animBg="1"/>
      <p:bldP spid="10" grpId="0" animBg="1"/>
      <p:bldP spid="11" grpId="0" animBg="1"/>
      <p:bldP spid="12" grpId="0" animBg="1"/>
      <p:bldP spid="13" grpId="0" animBg="1"/>
      <p:bldP spid="15" grpId="0" animBg="1"/>
      <p:bldP spid="16" grpId="0" animBg="1"/>
      <p:bldP spid="4"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C5FFA-4C12-4B6D-B951-80D4FF090BF6}"/>
              </a:ext>
            </a:extLst>
          </p:cNvPr>
          <p:cNvSpPr>
            <a:spLocks noGrp="1"/>
          </p:cNvSpPr>
          <p:nvPr>
            <p:ph type="title"/>
          </p:nvPr>
        </p:nvSpPr>
        <p:spPr/>
        <p:txBody>
          <a:bodyPr/>
          <a:lstStyle/>
          <a:p>
            <a:r>
              <a:rPr lang="en-US" dirty="0">
                <a:latin typeface="Arial"/>
                <a:ea typeface="ＭＳ Ｐゴシック"/>
                <a:cs typeface="Arial"/>
              </a:rPr>
              <a:t>Motivation (2 of 2)</a:t>
            </a:r>
            <a:endParaRPr lang="en-US" dirty="0"/>
          </a:p>
        </p:txBody>
      </p:sp>
      <p:graphicFrame>
        <p:nvGraphicFramePr>
          <p:cNvPr id="5" name="Diagram 4">
            <a:extLst>
              <a:ext uri="{FF2B5EF4-FFF2-40B4-BE49-F238E27FC236}">
                <a16:creationId xmlns:a16="http://schemas.microsoft.com/office/drawing/2014/main" id="{95C1B802-E806-4CD7-9076-96ED82F1CCC4}"/>
              </a:ext>
            </a:extLst>
          </p:cNvPr>
          <p:cNvGraphicFramePr/>
          <p:nvPr>
            <p:extLst>
              <p:ext uri="{D42A27DB-BD31-4B8C-83A1-F6EECF244321}">
                <p14:modId xmlns:p14="http://schemas.microsoft.com/office/powerpoint/2010/main" val="4005497229"/>
              </p:ext>
            </p:extLst>
          </p:nvPr>
        </p:nvGraphicFramePr>
        <p:xfrm>
          <a:off x="838200" y="2819400"/>
          <a:ext cx="43434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Arrow: Right 5">
            <a:extLst>
              <a:ext uri="{FF2B5EF4-FFF2-40B4-BE49-F238E27FC236}">
                <a16:creationId xmlns:a16="http://schemas.microsoft.com/office/drawing/2014/main" id="{45B71FC5-E58C-48B1-926A-6A2DBFB570B9}"/>
              </a:ext>
            </a:extLst>
          </p:cNvPr>
          <p:cNvSpPr/>
          <p:nvPr/>
        </p:nvSpPr>
        <p:spPr>
          <a:xfrm>
            <a:off x="5334000" y="4152900"/>
            <a:ext cx="990600" cy="914400"/>
          </a:xfrm>
          <a:prstGeom prst="rightArrow">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aphicFrame>
        <p:nvGraphicFramePr>
          <p:cNvPr id="8" name="Diagram 7">
            <a:extLst>
              <a:ext uri="{FF2B5EF4-FFF2-40B4-BE49-F238E27FC236}">
                <a16:creationId xmlns:a16="http://schemas.microsoft.com/office/drawing/2014/main" id="{9434309B-2E6A-4A85-BA6A-479AD6F18E68}"/>
              </a:ext>
            </a:extLst>
          </p:cNvPr>
          <p:cNvGraphicFramePr/>
          <p:nvPr/>
        </p:nvGraphicFramePr>
        <p:xfrm>
          <a:off x="6477000" y="2971800"/>
          <a:ext cx="5257800" cy="3048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Rectangle 8">
            <a:extLst>
              <a:ext uri="{FF2B5EF4-FFF2-40B4-BE49-F238E27FC236}">
                <a16:creationId xmlns:a16="http://schemas.microsoft.com/office/drawing/2014/main" id="{E3CCB39E-34B2-480B-BA9C-2FB2ABC0EFD2}"/>
              </a:ext>
            </a:extLst>
          </p:cNvPr>
          <p:cNvSpPr/>
          <p:nvPr/>
        </p:nvSpPr>
        <p:spPr>
          <a:xfrm>
            <a:off x="304800" y="1169074"/>
            <a:ext cx="11658600" cy="1536025"/>
          </a:xfrm>
          <a:prstGeom prst="rect">
            <a:avLst/>
          </a:prstGeom>
        </p:spPr>
        <p:txBody>
          <a:bodyPr wrap="square">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333"/>
                </a:solidFill>
                <a:effectLst/>
                <a:uLnTx/>
                <a:uFillTx/>
                <a:latin typeface="Arial"/>
                <a:ea typeface="+mn-ea"/>
                <a:cs typeface="+mn-cs"/>
              </a:rPr>
              <a:t>Our UB strategy is based on network flow.</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3333"/>
                </a:solidFill>
                <a:effectLst/>
                <a:uLnTx/>
                <a:uFillTx/>
                <a:latin typeface="Arial"/>
                <a:ea typeface="+mn-ea"/>
                <a:cs typeface="+mn-cs"/>
              </a:rPr>
              <a:t>A grid can be imposed over the placement area.</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3333"/>
                </a:solidFill>
                <a:effectLst/>
                <a:uLnTx/>
                <a:uFillTx/>
                <a:latin typeface="Arial"/>
                <a:ea typeface="+mn-ea"/>
                <a:cs typeface="+mn-cs"/>
              </a:rPr>
              <a:t>Cells can be snapped into their nearest grid “bin”.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3333"/>
                </a:solidFill>
                <a:effectLst/>
                <a:uLnTx/>
                <a:uFillTx/>
                <a:latin typeface="Arial"/>
                <a:ea typeface="+mn-ea"/>
                <a:cs typeface="+mn-cs"/>
              </a:rPr>
              <a:t>The bins are analogous, in many ways, to nodes in a flow problem.</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3333"/>
                </a:solidFill>
                <a:effectLst/>
                <a:uLnTx/>
                <a:uFillTx/>
                <a:latin typeface="Arial"/>
                <a:ea typeface="+mn-ea"/>
                <a:cs typeface="+mn-cs"/>
              </a:rPr>
              <a:t>The concept of flow can be used to push over-capacitated cells into under-capacitated sites.</a:t>
            </a:r>
          </a:p>
        </p:txBody>
      </p:sp>
    </p:spTree>
    <p:extLst>
      <p:ext uri="{BB962C8B-B14F-4D97-AF65-F5344CB8AC3E}">
        <p14:creationId xmlns:p14="http://schemas.microsoft.com/office/powerpoint/2010/main" val="3776139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D2E3D-F547-4E6C-926D-7CA306BEEEDD}"/>
              </a:ext>
            </a:extLst>
          </p:cNvPr>
          <p:cNvSpPr>
            <a:spLocks noGrp="1"/>
          </p:cNvSpPr>
          <p:nvPr>
            <p:ph type="title"/>
          </p:nvPr>
        </p:nvSpPr>
        <p:spPr>
          <a:xfrm>
            <a:off x="304800" y="0"/>
            <a:ext cx="11582400" cy="914400"/>
          </a:xfrm>
        </p:spPr>
        <p:txBody>
          <a:bodyPr/>
          <a:lstStyle/>
          <a:p>
            <a:r>
              <a:rPr lang="en-US" dirty="0"/>
              <a:t>High-Level Overview of the Spreading Algorithm (Part 1)</a:t>
            </a:r>
          </a:p>
        </p:txBody>
      </p:sp>
      <p:sp>
        <p:nvSpPr>
          <p:cNvPr id="6" name="Flowchart: Document 5">
            <a:extLst>
              <a:ext uri="{FF2B5EF4-FFF2-40B4-BE49-F238E27FC236}">
                <a16:creationId xmlns:a16="http://schemas.microsoft.com/office/drawing/2014/main" id="{943F3A76-3698-429D-BB13-F78EAA12FB24}"/>
              </a:ext>
            </a:extLst>
          </p:cNvPr>
          <p:cNvSpPr/>
          <p:nvPr/>
        </p:nvSpPr>
        <p:spPr>
          <a:xfrm>
            <a:off x="1476375" y="1094632"/>
            <a:ext cx="4248150" cy="352425"/>
          </a:xfrm>
          <a:prstGeom prst="flowChartDocumen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Circuit + Architecture</a:t>
            </a:r>
          </a:p>
        </p:txBody>
      </p:sp>
      <p:sp>
        <p:nvSpPr>
          <p:cNvPr id="8" name="Flowchart: Alternate Process 7">
            <a:extLst>
              <a:ext uri="{FF2B5EF4-FFF2-40B4-BE49-F238E27FC236}">
                <a16:creationId xmlns:a16="http://schemas.microsoft.com/office/drawing/2014/main" id="{395F915E-B339-4AA8-A282-D72BA9E997BD}"/>
              </a:ext>
            </a:extLst>
          </p:cNvPr>
          <p:cNvSpPr/>
          <p:nvPr/>
        </p:nvSpPr>
        <p:spPr>
          <a:xfrm>
            <a:off x="1476376" y="1611441"/>
            <a:ext cx="4248151" cy="317014"/>
          </a:xfrm>
          <a:prstGeom prst="flowChartAlternateProcess">
            <a:avLst/>
          </a:prstGeom>
          <a:solidFill>
            <a:schemeClr val="accent1"/>
          </a:solid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bg1"/>
                </a:solidFill>
              </a:rPr>
              <a:t>Construct Flow Network</a:t>
            </a:r>
          </a:p>
        </p:txBody>
      </p:sp>
      <p:sp>
        <p:nvSpPr>
          <p:cNvPr id="11" name="Flowchart: Alternate Process 10">
            <a:extLst>
              <a:ext uri="{FF2B5EF4-FFF2-40B4-BE49-F238E27FC236}">
                <a16:creationId xmlns:a16="http://schemas.microsoft.com/office/drawing/2014/main" id="{3ABC8B67-B8D5-45DD-83F5-B7C9B6C7CE40}"/>
              </a:ext>
            </a:extLst>
          </p:cNvPr>
          <p:cNvSpPr/>
          <p:nvPr/>
        </p:nvSpPr>
        <p:spPr>
          <a:xfrm>
            <a:off x="1476376" y="2139073"/>
            <a:ext cx="4248152" cy="352425"/>
          </a:xfrm>
          <a:prstGeom prst="flowChartAlternateProcess">
            <a:avLst/>
          </a:prstGeom>
          <a:no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Assign cells to closest compatible bin</a:t>
            </a:r>
          </a:p>
        </p:txBody>
      </p:sp>
      <p:sp>
        <p:nvSpPr>
          <p:cNvPr id="12" name="Flowchart: Alternate Process 11">
            <a:extLst>
              <a:ext uri="{FF2B5EF4-FFF2-40B4-BE49-F238E27FC236}">
                <a16:creationId xmlns:a16="http://schemas.microsoft.com/office/drawing/2014/main" id="{C50936A2-C318-4BEA-BCCC-4933D9C4B3E0}"/>
              </a:ext>
            </a:extLst>
          </p:cNvPr>
          <p:cNvSpPr/>
          <p:nvPr/>
        </p:nvSpPr>
        <p:spPr>
          <a:xfrm>
            <a:off x="1476376" y="2752889"/>
            <a:ext cx="4248152" cy="352425"/>
          </a:xfrm>
          <a:prstGeom prst="flowChartAlternateProcess">
            <a:avLst/>
          </a:prstGeom>
          <a:no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Identify the overflowed bins</a:t>
            </a:r>
          </a:p>
        </p:txBody>
      </p:sp>
      <p:sp>
        <p:nvSpPr>
          <p:cNvPr id="14" name="Flowchart: Decision 13">
            <a:extLst>
              <a:ext uri="{FF2B5EF4-FFF2-40B4-BE49-F238E27FC236}">
                <a16:creationId xmlns:a16="http://schemas.microsoft.com/office/drawing/2014/main" id="{55D1A21A-EFB5-4419-A971-5FEC888ECA0C}"/>
              </a:ext>
            </a:extLst>
          </p:cNvPr>
          <p:cNvSpPr/>
          <p:nvPr/>
        </p:nvSpPr>
        <p:spPr>
          <a:xfrm>
            <a:off x="1476374" y="3348777"/>
            <a:ext cx="4248151" cy="581717"/>
          </a:xfrm>
          <a:prstGeom prst="flowChartDecision">
            <a:avLst/>
          </a:prstGeom>
          <a:no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Overflowed bins remain?</a:t>
            </a:r>
          </a:p>
        </p:txBody>
      </p:sp>
      <p:sp>
        <p:nvSpPr>
          <p:cNvPr id="15" name="Flowchart: Alternate Process 14">
            <a:extLst>
              <a:ext uri="{FF2B5EF4-FFF2-40B4-BE49-F238E27FC236}">
                <a16:creationId xmlns:a16="http://schemas.microsoft.com/office/drawing/2014/main" id="{0A2E5D26-696D-424C-999B-1BA6D19FB1B4}"/>
              </a:ext>
            </a:extLst>
          </p:cNvPr>
          <p:cNvSpPr/>
          <p:nvPr/>
        </p:nvSpPr>
        <p:spPr>
          <a:xfrm>
            <a:off x="1476374" y="4228551"/>
            <a:ext cx="4248152" cy="364173"/>
          </a:xfrm>
          <a:prstGeom prst="flowChartAlternateProcess">
            <a:avLst/>
          </a:prstGeom>
          <a:no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Establish limit on amount of movement </a:t>
            </a:r>
          </a:p>
        </p:txBody>
      </p:sp>
      <p:cxnSp>
        <p:nvCxnSpPr>
          <p:cNvPr id="19" name="Straight Arrow Connector 18">
            <a:extLst>
              <a:ext uri="{FF2B5EF4-FFF2-40B4-BE49-F238E27FC236}">
                <a16:creationId xmlns:a16="http://schemas.microsoft.com/office/drawing/2014/main" id="{AE54C314-6299-4903-8421-7D1A711F136C}"/>
              </a:ext>
            </a:extLst>
          </p:cNvPr>
          <p:cNvCxnSpPr>
            <a:cxnSpLocks/>
            <a:stCxn id="6" idx="2"/>
            <a:endCxn id="8" idx="0"/>
          </p:cNvCxnSpPr>
          <p:nvPr/>
        </p:nvCxnSpPr>
        <p:spPr>
          <a:xfrm>
            <a:off x="3600450" y="1423758"/>
            <a:ext cx="2" cy="187683"/>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9C821862-CAD6-418A-9F59-F3D09FAF34EB}"/>
              </a:ext>
            </a:extLst>
          </p:cNvPr>
          <p:cNvCxnSpPr>
            <a:cxnSpLocks/>
            <a:stCxn id="8" idx="2"/>
            <a:endCxn id="11" idx="0"/>
          </p:cNvCxnSpPr>
          <p:nvPr/>
        </p:nvCxnSpPr>
        <p:spPr>
          <a:xfrm>
            <a:off x="3600452" y="1928455"/>
            <a:ext cx="0" cy="210618"/>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1A507238-FC4E-49E2-83EC-94BD31B78F6D}"/>
              </a:ext>
            </a:extLst>
          </p:cNvPr>
          <p:cNvCxnSpPr>
            <a:stCxn id="11" idx="2"/>
            <a:endCxn id="12" idx="0"/>
          </p:cNvCxnSpPr>
          <p:nvPr/>
        </p:nvCxnSpPr>
        <p:spPr>
          <a:xfrm>
            <a:off x="3600452" y="2491498"/>
            <a:ext cx="0" cy="261391"/>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5A6E6D12-D75E-4DEA-BE27-573E275F7AC9}"/>
              </a:ext>
            </a:extLst>
          </p:cNvPr>
          <p:cNvCxnSpPr>
            <a:cxnSpLocks/>
            <a:stCxn id="12" idx="2"/>
            <a:endCxn id="14" idx="0"/>
          </p:cNvCxnSpPr>
          <p:nvPr/>
        </p:nvCxnSpPr>
        <p:spPr>
          <a:xfrm flipH="1">
            <a:off x="3600450" y="3105314"/>
            <a:ext cx="2" cy="243463"/>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D4855617-FF49-40F3-8B64-791A72726087}"/>
              </a:ext>
            </a:extLst>
          </p:cNvPr>
          <p:cNvCxnSpPr>
            <a:cxnSpLocks/>
            <a:stCxn id="14" idx="2"/>
            <a:endCxn id="15" idx="0"/>
          </p:cNvCxnSpPr>
          <p:nvPr/>
        </p:nvCxnSpPr>
        <p:spPr>
          <a:xfrm>
            <a:off x="3600450" y="3930494"/>
            <a:ext cx="0" cy="2980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1F72483-A71A-4ED7-9FE7-8EB2023583F1}"/>
              </a:ext>
            </a:extLst>
          </p:cNvPr>
          <p:cNvCxnSpPr>
            <a:cxnSpLocks/>
            <a:stCxn id="15" idx="2"/>
            <a:endCxn id="52" idx="0"/>
          </p:cNvCxnSpPr>
          <p:nvPr/>
        </p:nvCxnSpPr>
        <p:spPr>
          <a:xfrm flipH="1">
            <a:off x="3600449" y="4592724"/>
            <a:ext cx="1" cy="330307"/>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9" name="Oval 38">
            <a:extLst>
              <a:ext uri="{FF2B5EF4-FFF2-40B4-BE49-F238E27FC236}">
                <a16:creationId xmlns:a16="http://schemas.microsoft.com/office/drawing/2014/main" id="{E74FD791-D75E-4B0A-AE58-0250BD7104CC}"/>
              </a:ext>
            </a:extLst>
          </p:cNvPr>
          <p:cNvSpPr/>
          <p:nvPr/>
        </p:nvSpPr>
        <p:spPr>
          <a:xfrm>
            <a:off x="6096000" y="4196221"/>
            <a:ext cx="847725" cy="4191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End</a:t>
            </a:r>
          </a:p>
        </p:txBody>
      </p:sp>
      <p:cxnSp>
        <p:nvCxnSpPr>
          <p:cNvPr id="41" name="Connector: Elbow 40">
            <a:extLst>
              <a:ext uri="{FF2B5EF4-FFF2-40B4-BE49-F238E27FC236}">
                <a16:creationId xmlns:a16="http://schemas.microsoft.com/office/drawing/2014/main" id="{82AA007D-5A94-45DB-9C85-94AC70AE9F29}"/>
              </a:ext>
            </a:extLst>
          </p:cNvPr>
          <p:cNvCxnSpPr>
            <a:cxnSpLocks/>
            <a:stCxn id="14" idx="3"/>
            <a:endCxn id="39" idx="0"/>
          </p:cNvCxnSpPr>
          <p:nvPr/>
        </p:nvCxnSpPr>
        <p:spPr>
          <a:xfrm>
            <a:off x="5724525" y="3639636"/>
            <a:ext cx="795338" cy="556585"/>
          </a:xfrm>
          <a:prstGeom prst="bentConnector2">
            <a:avLst/>
          </a:prstGeom>
          <a:ln w="28575">
            <a:tailEnd type="triangle"/>
          </a:ln>
        </p:spPr>
        <p:style>
          <a:lnRef idx="1">
            <a:schemeClr val="dk1"/>
          </a:lnRef>
          <a:fillRef idx="0">
            <a:schemeClr val="dk1"/>
          </a:fillRef>
          <a:effectRef idx="0">
            <a:schemeClr val="dk1"/>
          </a:effectRef>
          <a:fontRef idx="minor">
            <a:schemeClr val="tx1"/>
          </a:fontRef>
        </p:style>
      </p:cxnSp>
      <p:sp>
        <p:nvSpPr>
          <p:cNvPr id="42" name="TextBox 41">
            <a:extLst>
              <a:ext uri="{FF2B5EF4-FFF2-40B4-BE49-F238E27FC236}">
                <a16:creationId xmlns:a16="http://schemas.microsoft.com/office/drawing/2014/main" id="{5399A9D4-E8C9-403C-9CB7-64341EA40A31}"/>
              </a:ext>
            </a:extLst>
          </p:cNvPr>
          <p:cNvSpPr txBox="1"/>
          <p:nvPr/>
        </p:nvSpPr>
        <p:spPr>
          <a:xfrm>
            <a:off x="3794672" y="3938032"/>
            <a:ext cx="410690" cy="246221"/>
          </a:xfrm>
          <a:prstGeom prst="rect">
            <a:avLst/>
          </a:prstGeom>
          <a:noFill/>
        </p:spPr>
        <p:txBody>
          <a:bodyPr wrap="none" rtlCol="0">
            <a:spAutoFit/>
          </a:bodyPr>
          <a:lstStyle/>
          <a:p>
            <a:r>
              <a:rPr lang="en-US" sz="1000" b="1" dirty="0">
                <a:latin typeface="+mn-lt"/>
              </a:rPr>
              <a:t>Yes</a:t>
            </a:r>
          </a:p>
        </p:txBody>
      </p:sp>
      <p:sp>
        <p:nvSpPr>
          <p:cNvPr id="43" name="TextBox 42">
            <a:extLst>
              <a:ext uri="{FF2B5EF4-FFF2-40B4-BE49-F238E27FC236}">
                <a16:creationId xmlns:a16="http://schemas.microsoft.com/office/drawing/2014/main" id="{2AC75CD0-B824-4513-A296-B3403C71321B}"/>
              </a:ext>
            </a:extLst>
          </p:cNvPr>
          <p:cNvSpPr txBox="1"/>
          <p:nvPr/>
        </p:nvSpPr>
        <p:spPr>
          <a:xfrm>
            <a:off x="6002005" y="3393414"/>
            <a:ext cx="356188" cy="246221"/>
          </a:xfrm>
          <a:prstGeom prst="rect">
            <a:avLst/>
          </a:prstGeom>
          <a:noFill/>
        </p:spPr>
        <p:txBody>
          <a:bodyPr wrap="none" rtlCol="0">
            <a:spAutoFit/>
          </a:bodyPr>
          <a:lstStyle/>
          <a:p>
            <a:r>
              <a:rPr lang="en-US" sz="1000" b="1" dirty="0">
                <a:latin typeface="+mn-lt"/>
              </a:rPr>
              <a:t>No</a:t>
            </a:r>
          </a:p>
        </p:txBody>
      </p:sp>
      <p:graphicFrame>
        <p:nvGraphicFramePr>
          <p:cNvPr id="7" name="Diagram 6">
            <a:extLst>
              <a:ext uri="{FF2B5EF4-FFF2-40B4-BE49-F238E27FC236}">
                <a16:creationId xmlns:a16="http://schemas.microsoft.com/office/drawing/2014/main" id="{EB5C83A7-C77C-46F0-A10F-DD42C39001A7}"/>
              </a:ext>
            </a:extLst>
          </p:cNvPr>
          <p:cNvGraphicFramePr/>
          <p:nvPr>
            <p:extLst>
              <p:ext uri="{D42A27DB-BD31-4B8C-83A1-F6EECF244321}">
                <p14:modId xmlns:p14="http://schemas.microsoft.com/office/powerpoint/2010/main" val="2967572137"/>
              </p:ext>
            </p:extLst>
          </p:nvPr>
        </p:nvGraphicFramePr>
        <p:xfrm>
          <a:off x="7620000" y="1237324"/>
          <a:ext cx="4151896" cy="142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5" name="Flowchart: Alternate Process 34">
            <a:extLst>
              <a:ext uri="{FF2B5EF4-FFF2-40B4-BE49-F238E27FC236}">
                <a16:creationId xmlns:a16="http://schemas.microsoft.com/office/drawing/2014/main" id="{A00C13C9-C3D1-40CF-835B-DDC9ABD87986}"/>
              </a:ext>
            </a:extLst>
          </p:cNvPr>
          <p:cNvSpPr/>
          <p:nvPr/>
        </p:nvSpPr>
        <p:spPr>
          <a:xfrm>
            <a:off x="1476373" y="6149622"/>
            <a:ext cx="4248152" cy="352425"/>
          </a:xfrm>
          <a:prstGeom prst="flowChartAlternateProcess">
            <a:avLst/>
          </a:prstGeom>
          <a:no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For each path, move cells along path</a:t>
            </a:r>
          </a:p>
        </p:txBody>
      </p:sp>
      <p:sp>
        <p:nvSpPr>
          <p:cNvPr id="52" name="Flowchart: Alternate Process 51">
            <a:extLst>
              <a:ext uri="{FF2B5EF4-FFF2-40B4-BE49-F238E27FC236}">
                <a16:creationId xmlns:a16="http://schemas.microsoft.com/office/drawing/2014/main" id="{DFF88688-70E4-496B-A071-FC55E2184908}"/>
              </a:ext>
            </a:extLst>
          </p:cNvPr>
          <p:cNvSpPr/>
          <p:nvPr/>
        </p:nvSpPr>
        <p:spPr>
          <a:xfrm>
            <a:off x="1476373" y="4923031"/>
            <a:ext cx="4248152" cy="963024"/>
          </a:xfrm>
          <a:prstGeom prst="flowChartAlternateProcess">
            <a:avLst/>
          </a:prstGeom>
          <a:no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For each bin, calculate the set of augmenting paths for the bin using BFS, then sort by cost</a:t>
            </a:r>
          </a:p>
        </p:txBody>
      </p:sp>
      <p:cxnSp>
        <p:nvCxnSpPr>
          <p:cNvPr id="58" name="Straight Arrow Connector 57">
            <a:extLst>
              <a:ext uri="{FF2B5EF4-FFF2-40B4-BE49-F238E27FC236}">
                <a16:creationId xmlns:a16="http://schemas.microsoft.com/office/drawing/2014/main" id="{CC66FC81-8458-4AE4-BCE5-56A59DC2750E}"/>
              </a:ext>
            </a:extLst>
          </p:cNvPr>
          <p:cNvCxnSpPr>
            <a:cxnSpLocks/>
            <a:stCxn id="52" idx="2"/>
            <a:endCxn id="35" idx="0"/>
          </p:cNvCxnSpPr>
          <p:nvPr/>
        </p:nvCxnSpPr>
        <p:spPr>
          <a:xfrm>
            <a:off x="3600449" y="5886055"/>
            <a:ext cx="0" cy="2635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ctor: Elbow 60">
            <a:extLst>
              <a:ext uri="{FF2B5EF4-FFF2-40B4-BE49-F238E27FC236}">
                <a16:creationId xmlns:a16="http://schemas.microsoft.com/office/drawing/2014/main" id="{4C3DC8E6-C1BA-4332-986C-78DFF594C16F}"/>
              </a:ext>
            </a:extLst>
          </p:cNvPr>
          <p:cNvCxnSpPr>
            <a:cxnSpLocks/>
            <a:stCxn id="35" idx="1"/>
            <a:endCxn id="12" idx="1"/>
          </p:cNvCxnSpPr>
          <p:nvPr/>
        </p:nvCxnSpPr>
        <p:spPr>
          <a:xfrm rot="10800000" flipH="1">
            <a:off x="1476372" y="2929103"/>
            <a:ext cx="3" cy="3396733"/>
          </a:xfrm>
          <a:prstGeom prst="bentConnector3">
            <a:avLst>
              <a:gd name="adj1" fmla="val -7620000000"/>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20" name="Connector: Elbow 119">
            <a:extLst>
              <a:ext uri="{FF2B5EF4-FFF2-40B4-BE49-F238E27FC236}">
                <a16:creationId xmlns:a16="http://schemas.microsoft.com/office/drawing/2014/main" id="{5CB52B54-E1C9-4690-B748-ED977ECBC1B5}"/>
              </a:ext>
            </a:extLst>
          </p:cNvPr>
          <p:cNvCxnSpPr>
            <a:cxnSpLocks/>
            <a:stCxn id="35" idx="3"/>
            <a:endCxn id="52" idx="3"/>
          </p:cNvCxnSpPr>
          <p:nvPr/>
        </p:nvCxnSpPr>
        <p:spPr>
          <a:xfrm flipV="1">
            <a:off x="5724525" y="5404543"/>
            <a:ext cx="12700" cy="921292"/>
          </a:xfrm>
          <a:prstGeom prst="bentConnector3">
            <a:avLst>
              <a:gd name="adj1" fmla="val 1800000"/>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23" name="TextBox 122">
            <a:extLst>
              <a:ext uri="{FF2B5EF4-FFF2-40B4-BE49-F238E27FC236}">
                <a16:creationId xmlns:a16="http://schemas.microsoft.com/office/drawing/2014/main" id="{81D0C3E6-07F2-49EE-AC2A-4DE95B5C1855}"/>
              </a:ext>
            </a:extLst>
          </p:cNvPr>
          <p:cNvSpPr txBox="1"/>
          <p:nvPr/>
        </p:nvSpPr>
        <p:spPr>
          <a:xfrm>
            <a:off x="526979" y="5892055"/>
            <a:ext cx="716863" cy="553998"/>
          </a:xfrm>
          <a:prstGeom prst="rect">
            <a:avLst/>
          </a:prstGeom>
          <a:noFill/>
        </p:spPr>
        <p:txBody>
          <a:bodyPr wrap="none" rtlCol="0">
            <a:spAutoFit/>
          </a:bodyPr>
          <a:lstStyle/>
          <a:p>
            <a:pPr algn="ctr"/>
            <a:r>
              <a:rPr lang="en-US" sz="1000" b="1" dirty="0">
                <a:latin typeface="+mn-lt"/>
              </a:rPr>
              <a:t>All</a:t>
            </a:r>
          </a:p>
          <a:p>
            <a:pPr algn="ctr"/>
            <a:r>
              <a:rPr lang="en-US" sz="1000" b="1" dirty="0"/>
              <a:t>bins</a:t>
            </a:r>
          </a:p>
          <a:p>
            <a:pPr algn="ctr"/>
            <a:r>
              <a:rPr lang="en-US" sz="1000" b="1" dirty="0">
                <a:latin typeface="+mn-lt"/>
              </a:rPr>
              <a:t>explored</a:t>
            </a:r>
          </a:p>
        </p:txBody>
      </p:sp>
      <p:sp>
        <p:nvSpPr>
          <p:cNvPr id="124" name="TextBox 123">
            <a:extLst>
              <a:ext uri="{FF2B5EF4-FFF2-40B4-BE49-F238E27FC236}">
                <a16:creationId xmlns:a16="http://schemas.microsoft.com/office/drawing/2014/main" id="{6D236C86-7B19-4005-AFA8-68E32F378494}"/>
              </a:ext>
            </a:extLst>
          </p:cNvPr>
          <p:cNvSpPr txBox="1"/>
          <p:nvPr/>
        </p:nvSpPr>
        <p:spPr>
          <a:xfrm>
            <a:off x="5931534" y="5665134"/>
            <a:ext cx="461985" cy="400110"/>
          </a:xfrm>
          <a:prstGeom prst="rect">
            <a:avLst/>
          </a:prstGeom>
          <a:noFill/>
        </p:spPr>
        <p:txBody>
          <a:bodyPr wrap="none" rtlCol="0">
            <a:spAutoFit/>
          </a:bodyPr>
          <a:lstStyle/>
          <a:p>
            <a:pPr algn="ctr"/>
            <a:r>
              <a:rPr lang="en-US" sz="1000" b="1" dirty="0">
                <a:latin typeface="+mn-lt"/>
              </a:rPr>
              <a:t>Next</a:t>
            </a:r>
          </a:p>
          <a:p>
            <a:pPr algn="ctr"/>
            <a:r>
              <a:rPr lang="en-US" sz="1000" b="1" dirty="0"/>
              <a:t>bin</a:t>
            </a:r>
            <a:endParaRPr lang="en-US" sz="1000" b="1" dirty="0">
              <a:latin typeface="+mn-lt"/>
            </a:endParaRPr>
          </a:p>
        </p:txBody>
      </p:sp>
    </p:spTree>
    <p:extLst>
      <p:ext uri="{BB962C8B-B14F-4D97-AF65-F5344CB8AC3E}">
        <p14:creationId xmlns:p14="http://schemas.microsoft.com/office/powerpoint/2010/main" val="25040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7">
            <a:extLst>
              <a:ext uri="{FF2B5EF4-FFF2-40B4-BE49-F238E27FC236}">
                <a16:creationId xmlns:a16="http://schemas.microsoft.com/office/drawing/2014/main" id="{FC610A50-7724-4123-8608-28688765AA8D}"/>
              </a:ext>
            </a:extLst>
          </p:cNvPr>
          <p:cNvSpPr/>
          <p:nvPr/>
        </p:nvSpPr>
        <p:spPr>
          <a:xfrm>
            <a:off x="4580550" y="1972869"/>
            <a:ext cx="7239000" cy="4885132"/>
          </a:xfrm>
          <a:prstGeom prst="cloud">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655E7E-069A-4343-9566-51A531240EE2}"/>
              </a:ext>
            </a:extLst>
          </p:cNvPr>
          <p:cNvSpPr>
            <a:spLocks noGrp="1"/>
          </p:cNvSpPr>
          <p:nvPr>
            <p:ph type="title"/>
          </p:nvPr>
        </p:nvSpPr>
        <p:spPr/>
        <p:txBody>
          <a:bodyPr/>
          <a:lstStyle/>
          <a:p>
            <a:r>
              <a:rPr lang="en-US" dirty="0"/>
              <a:t>Step 1: Build the Flow Network (1 of 6)</a:t>
            </a:r>
          </a:p>
        </p:txBody>
      </p:sp>
      <p:graphicFrame>
        <p:nvGraphicFramePr>
          <p:cNvPr id="4" name="Content Placeholder 3">
            <a:extLst>
              <a:ext uri="{FF2B5EF4-FFF2-40B4-BE49-F238E27FC236}">
                <a16:creationId xmlns:a16="http://schemas.microsoft.com/office/drawing/2014/main" id="{003CFF7C-644B-49C5-8C8D-906C78FCCB03}"/>
              </a:ext>
            </a:extLst>
          </p:cNvPr>
          <p:cNvGraphicFramePr>
            <a:graphicFrameLocks noGrp="1" noChangeAspect="1"/>
          </p:cNvGraphicFramePr>
          <p:nvPr>
            <p:ph idx="1"/>
            <p:extLst>
              <p:ext uri="{D42A27DB-BD31-4B8C-83A1-F6EECF244321}">
                <p14:modId xmlns:p14="http://schemas.microsoft.com/office/powerpoint/2010/main" val="2093463160"/>
              </p:ext>
            </p:extLst>
          </p:nvPr>
        </p:nvGraphicFramePr>
        <p:xfrm>
          <a:off x="1072448" y="1411272"/>
          <a:ext cx="1899352" cy="4944134"/>
        </p:xfrm>
        <a:graphic>
          <a:graphicData uri="http://schemas.openxmlformats.org/drawingml/2006/table">
            <a:tbl>
              <a:tblPr firstRow="1" bandRow="1">
                <a:tableStyleId>{5C22544A-7EE6-4342-B048-85BDC9FD1C3A}</a:tableStyleId>
              </a:tblPr>
              <a:tblGrid>
                <a:gridCol w="237419">
                  <a:extLst>
                    <a:ext uri="{9D8B030D-6E8A-4147-A177-3AD203B41FA5}">
                      <a16:colId xmlns:a16="http://schemas.microsoft.com/office/drawing/2014/main" val="3920871356"/>
                    </a:ext>
                  </a:extLst>
                </a:gridCol>
                <a:gridCol w="237419">
                  <a:extLst>
                    <a:ext uri="{9D8B030D-6E8A-4147-A177-3AD203B41FA5}">
                      <a16:colId xmlns:a16="http://schemas.microsoft.com/office/drawing/2014/main" val="776068627"/>
                    </a:ext>
                  </a:extLst>
                </a:gridCol>
                <a:gridCol w="237419">
                  <a:extLst>
                    <a:ext uri="{9D8B030D-6E8A-4147-A177-3AD203B41FA5}">
                      <a16:colId xmlns:a16="http://schemas.microsoft.com/office/drawing/2014/main" val="2810844635"/>
                    </a:ext>
                  </a:extLst>
                </a:gridCol>
                <a:gridCol w="237419">
                  <a:extLst>
                    <a:ext uri="{9D8B030D-6E8A-4147-A177-3AD203B41FA5}">
                      <a16:colId xmlns:a16="http://schemas.microsoft.com/office/drawing/2014/main" val="815030337"/>
                    </a:ext>
                  </a:extLst>
                </a:gridCol>
                <a:gridCol w="237419">
                  <a:extLst>
                    <a:ext uri="{9D8B030D-6E8A-4147-A177-3AD203B41FA5}">
                      <a16:colId xmlns:a16="http://schemas.microsoft.com/office/drawing/2014/main" val="1453044723"/>
                    </a:ext>
                  </a:extLst>
                </a:gridCol>
                <a:gridCol w="237419">
                  <a:extLst>
                    <a:ext uri="{9D8B030D-6E8A-4147-A177-3AD203B41FA5}">
                      <a16:colId xmlns:a16="http://schemas.microsoft.com/office/drawing/2014/main" val="3745043051"/>
                    </a:ext>
                  </a:extLst>
                </a:gridCol>
                <a:gridCol w="237419">
                  <a:extLst>
                    <a:ext uri="{9D8B030D-6E8A-4147-A177-3AD203B41FA5}">
                      <a16:colId xmlns:a16="http://schemas.microsoft.com/office/drawing/2014/main" val="512340227"/>
                    </a:ext>
                  </a:extLst>
                </a:gridCol>
                <a:gridCol w="237419">
                  <a:extLst>
                    <a:ext uri="{9D8B030D-6E8A-4147-A177-3AD203B41FA5}">
                      <a16:colId xmlns:a16="http://schemas.microsoft.com/office/drawing/2014/main" val="850231464"/>
                    </a:ext>
                  </a:extLst>
                </a:gridCol>
              </a:tblGrid>
              <a:tr h="190159">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808331686"/>
                  </a:ext>
                </a:extLst>
              </a:tr>
              <a:tr h="190159">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469339054"/>
                  </a:ext>
                </a:extLst>
              </a:tr>
              <a:tr h="190159">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598782418"/>
                  </a:ext>
                </a:extLst>
              </a:tr>
              <a:tr h="190159">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35479156"/>
                  </a:ext>
                </a:extLst>
              </a:tr>
              <a:tr h="190159">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214882639"/>
                  </a:ext>
                </a:extLst>
              </a:tr>
              <a:tr h="190159">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27506530"/>
                  </a:ext>
                </a:extLst>
              </a:tr>
              <a:tr h="190159">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413581272"/>
                  </a:ext>
                </a:extLst>
              </a:tr>
              <a:tr h="190159">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51398901"/>
                  </a:ext>
                </a:extLst>
              </a:tr>
              <a:tr h="190159">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4550879"/>
                  </a:ext>
                </a:extLst>
              </a:tr>
              <a:tr h="190159">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978648899"/>
                  </a:ext>
                </a:extLst>
              </a:tr>
              <a:tr h="190159">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821862957"/>
                  </a:ext>
                </a:extLst>
              </a:tr>
              <a:tr h="190159">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72809076"/>
                  </a:ext>
                </a:extLst>
              </a:tr>
              <a:tr h="190159">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41330798"/>
                  </a:ext>
                </a:extLst>
              </a:tr>
              <a:tr h="190159">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83425787"/>
                  </a:ext>
                </a:extLst>
              </a:tr>
              <a:tr h="190159">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594946074"/>
                  </a:ext>
                </a:extLst>
              </a:tr>
              <a:tr h="190159">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828361399"/>
                  </a:ext>
                </a:extLst>
              </a:tr>
              <a:tr h="190159">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501014202"/>
                  </a:ext>
                </a:extLst>
              </a:tr>
              <a:tr h="190159">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77597798"/>
                  </a:ext>
                </a:extLst>
              </a:tr>
              <a:tr h="190159">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903248834"/>
                  </a:ext>
                </a:extLst>
              </a:tr>
              <a:tr h="190159">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583571166"/>
                  </a:ext>
                </a:extLst>
              </a:tr>
              <a:tr h="190159">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848317723"/>
                  </a:ext>
                </a:extLst>
              </a:tr>
              <a:tr h="190159">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907888918"/>
                  </a:ext>
                </a:extLst>
              </a:tr>
              <a:tr h="190159">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344612444"/>
                  </a:ext>
                </a:extLst>
              </a:tr>
              <a:tr h="190159">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170195122"/>
                  </a:ext>
                </a:extLst>
              </a:tr>
              <a:tr h="190159">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9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536647758"/>
                  </a:ext>
                </a:extLst>
              </a:tr>
              <a:tr h="190159">
                <a:tc gridSpan="8">
                  <a:txBody>
                    <a:bodyPr/>
                    <a:lstStyle/>
                    <a:p>
                      <a:pPr algn="ctr">
                        <a:lnSpc>
                          <a:spcPct val="0"/>
                        </a:lnSpc>
                        <a:spcBef>
                          <a:spcPts val="0"/>
                        </a:spcBef>
                      </a:pPr>
                      <a:r>
                        <a:rPr lang="en-US" sz="1200" b="1" dirty="0">
                          <a:solidFill>
                            <a:schemeClr val="tx1"/>
                          </a:solidFill>
                        </a:rPr>
                        <a:t>Architecture Grid</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693439180"/>
                  </a:ext>
                </a:extLst>
              </a:tr>
            </a:tbl>
          </a:graphicData>
        </a:graphic>
      </p:graphicFrame>
      <p:graphicFrame>
        <p:nvGraphicFramePr>
          <p:cNvPr id="5" name="Content Placeholder 3">
            <a:extLst>
              <a:ext uri="{FF2B5EF4-FFF2-40B4-BE49-F238E27FC236}">
                <a16:creationId xmlns:a16="http://schemas.microsoft.com/office/drawing/2014/main" id="{7D203568-B98D-4D0A-B2BB-C3512503E602}"/>
              </a:ext>
            </a:extLst>
          </p:cNvPr>
          <p:cNvGraphicFramePr>
            <a:graphicFrameLocks/>
          </p:cNvGraphicFramePr>
          <p:nvPr>
            <p:extLst>
              <p:ext uri="{D42A27DB-BD31-4B8C-83A1-F6EECF244321}">
                <p14:modId xmlns:p14="http://schemas.microsoft.com/office/powerpoint/2010/main" val="2830084577"/>
              </p:ext>
            </p:extLst>
          </p:nvPr>
        </p:nvGraphicFramePr>
        <p:xfrm>
          <a:off x="5715000" y="2800452"/>
          <a:ext cx="1944432" cy="778692"/>
        </p:xfrm>
        <a:graphic>
          <a:graphicData uri="http://schemas.openxmlformats.org/drawingml/2006/table">
            <a:tbl>
              <a:tblPr firstRow="1" bandRow="1">
                <a:tableStyleId>{5C22544A-7EE6-4342-B048-85BDC9FD1C3A}</a:tableStyleId>
              </a:tblPr>
              <a:tblGrid>
                <a:gridCol w="243054">
                  <a:extLst>
                    <a:ext uri="{9D8B030D-6E8A-4147-A177-3AD203B41FA5}">
                      <a16:colId xmlns:a16="http://schemas.microsoft.com/office/drawing/2014/main" val="3920871356"/>
                    </a:ext>
                  </a:extLst>
                </a:gridCol>
                <a:gridCol w="243054">
                  <a:extLst>
                    <a:ext uri="{9D8B030D-6E8A-4147-A177-3AD203B41FA5}">
                      <a16:colId xmlns:a16="http://schemas.microsoft.com/office/drawing/2014/main" val="776068627"/>
                    </a:ext>
                  </a:extLst>
                </a:gridCol>
                <a:gridCol w="243054">
                  <a:extLst>
                    <a:ext uri="{9D8B030D-6E8A-4147-A177-3AD203B41FA5}">
                      <a16:colId xmlns:a16="http://schemas.microsoft.com/office/drawing/2014/main" val="2810844635"/>
                    </a:ext>
                  </a:extLst>
                </a:gridCol>
                <a:gridCol w="243054">
                  <a:extLst>
                    <a:ext uri="{9D8B030D-6E8A-4147-A177-3AD203B41FA5}">
                      <a16:colId xmlns:a16="http://schemas.microsoft.com/office/drawing/2014/main" val="815030337"/>
                    </a:ext>
                  </a:extLst>
                </a:gridCol>
                <a:gridCol w="243054">
                  <a:extLst>
                    <a:ext uri="{9D8B030D-6E8A-4147-A177-3AD203B41FA5}">
                      <a16:colId xmlns:a16="http://schemas.microsoft.com/office/drawing/2014/main" val="1453044723"/>
                    </a:ext>
                  </a:extLst>
                </a:gridCol>
                <a:gridCol w="243054">
                  <a:extLst>
                    <a:ext uri="{9D8B030D-6E8A-4147-A177-3AD203B41FA5}">
                      <a16:colId xmlns:a16="http://schemas.microsoft.com/office/drawing/2014/main" val="3745043051"/>
                    </a:ext>
                  </a:extLst>
                </a:gridCol>
                <a:gridCol w="243054">
                  <a:extLst>
                    <a:ext uri="{9D8B030D-6E8A-4147-A177-3AD203B41FA5}">
                      <a16:colId xmlns:a16="http://schemas.microsoft.com/office/drawing/2014/main" val="512340227"/>
                    </a:ext>
                  </a:extLst>
                </a:gridCol>
                <a:gridCol w="243054">
                  <a:extLst>
                    <a:ext uri="{9D8B030D-6E8A-4147-A177-3AD203B41FA5}">
                      <a16:colId xmlns:a16="http://schemas.microsoft.com/office/drawing/2014/main" val="850231464"/>
                    </a:ext>
                  </a:extLst>
                </a:gridCol>
              </a:tblGrid>
              <a:tr h="194673">
                <a:tc>
                  <a:txBody>
                    <a:bodyPr/>
                    <a:lstStyle/>
                    <a:p>
                      <a:pPr>
                        <a:lnSpc>
                          <a:spcPct val="0"/>
                        </a:lnSpc>
                        <a:spcBef>
                          <a:spcPts val="0"/>
                        </a:spcBef>
                      </a:pPr>
                      <a:endParaRPr lang="en-US" sz="3000" dirty="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592970717"/>
                  </a:ext>
                </a:extLst>
              </a:tr>
              <a:tr h="194673">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3000" dirty="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808331686"/>
                  </a:ext>
                </a:extLst>
              </a:tr>
              <a:tr h="194673">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978648899"/>
                  </a:ext>
                </a:extLst>
              </a:tr>
              <a:tr h="194673">
                <a:tc gridSpan="8">
                  <a:txBody>
                    <a:bodyPr/>
                    <a:lstStyle/>
                    <a:p>
                      <a:pPr algn="ctr">
                        <a:lnSpc>
                          <a:spcPct val="0"/>
                        </a:lnSpc>
                        <a:spcBef>
                          <a:spcPts val="0"/>
                        </a:spcBef>
                      </a:pPr>
                      <a:r>
                        <a:rPr lang="en-US" sz="1200" b="1" dirty="0">
                          <a:solidFill>
                            <a:schemeClr val="tx1"/>
                          </a:solidFill>
                        </a:rPr>
                        <a:t>DSP Grid</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903248834"/>
                  </a:ext>
                </a:extLst>
              </a:tr>
            </a:tbl>
          </a:graphicData>
        </a:graphic>
      </p:graphicFrame>
      <p:graphicFrame>
        <p:nvGraphicFramePr>
          <p:cNvPr id="11" name="Content Placeholder 3">
            <a:extLst>
              <a:ext uri="{FF2B5EF4-FFF2-40B4-BE49-F238E27FC236}">
                <a16:creationId xmlns:a16="http://schemas.microsoft.com/office/drawing/2014/main" id="{53042644-E0DA-4E2B-8F38-9D70DC209453}"/>
              </a:ext>
            </a:extLst>
          </p:cNvPr>
          <p:cNvGraphicFramePr>
            <a:graphicFrameLocks noChangeAspect="1"/>
          </p:cNvGraphicFramePr>
          <p:nvPr>
            <p:extLst>
              <p:ext uri="{D42A27DB-BD31-4B8C-83A1-F6EECF244321}">
                <p14:modId xmlns:p14="http://schemas.microsoft.com/office/powerpoint/2010/main" val="847768968"/>
              </p:ext>
            </p:extLst>
          </p:nvPr>
        </p:nvGraphicFramePr>
        <p:xfrm>
          <a:off x="8692448" y="2787097"/>
          <a:ext cx="1899352" cy="3232703"/>
        </p:xfrm>
        <a:graphic>
          <a:graphicData uri="http://schemas.openxmlformats.org/drawingml/2006/table">
            <a:tbl>
              <a:tblPr firstRow="1" bandRow="1">
                <a:tableStyleId>{5C22544A-7EE6-4342-B048-85BDC9FD1C3A}</a:tableStyleId>
              </a:tblPr>
              <a:tblGrid>
                <a:gridCol w="237419">
                  <a:extLst>
                    <a:ext uri="{9D8B030D-6E8A-4147-A177-3AD203B41FA5}">
                      <a16:colId xmlns:a16="http://schemas.microsoft.com/office/drawing/2014/main" val="3920871356"/>
                    </a:ext>
                  </a:extLst>
                </a:gridCol>
                <a:gridCol w="237419">
                  <a:extLst>
                    <a:ext uri="{9D8B030D-6E8A-4147-A177-3AD203B41FA5}">
                      <a16:colId xmlns:a16="http://schemas.microsoft.com/office/drawing/2014/main" val="776068627"/>
                    </a:ext>
                  </a:extLst>
                </a:gridCol>
                <a:gridCol w="237419">
                  <a:extLst>
                    <a:ext uri="{9D8B030D-6E8A-4147-A177-3AD203B41FA5}">
                      <a16:colId xmlns:a16="http://schemas.microsoft.com/office/drawing/2014/main" val="2810844635"/>
                    </a:ext>
                  </a:extLst>
                </a:gridCol>
                <a:gridCol w="237419">
                  <a:extLst>
                    <a:ext uri="{9D8B030D-6E8A-4147-A177-3AD203B41FA5}">
                      <a16:colId xmlns:a16="http://schemas.microsoft.com/office/drawing/2014/main" val="815030337"/>
                    </a:ext>
                  </a:extLst>
                </a:gridCol>
                <a:gridCol w="237419">
                  <a:extLst>
                    <a:ext uri="{9D8B030D-6E8A-4147-A177-3AD203B41FA5}">
                      <a16:colId xmlns:a16="http://schemas.microsoft.com/office/drawing/2014/main" val="1453044723"/>
                    </a:ext>
                  </a:extLst>
                </a:gridCol>
                <a:gridCol w="237419">
                  <a:extLst>
                    <a:ext uri="{9D8B030D-6E8A-4147-A177-3AD203B41FA5}">
                      <a16:colId xmlns:a16="http://schemas.microsoft.com/office/drawing/2014/main" val="3745043051"/>
                    </a:ext>
                  </a:extLst>
                </a:gridCol>
                <a:gridCol w="237419">
                  <a:extLst>
                    <a:ext uri="{9D8B030D-6E8A-4147-A177-3AD203B41FA5}">
                      <a16:colId xmlns:a16="http://schemas.microsoft.com/office/drawing/2014/main" val="512340227"/>
                    </a:ext>
                  </a:extLst>
                </a:gridCol>
                <a:gridCol w="237419">
                  <a:extLst>
                    <a:ext uri="{9D8B030D-6E8A-4147-A177-3AD203B41FA5}">
                      <a16:colId xmlns:a16="http://schemas.microsoft.com/office/drawing/2014/main" val="850231464"/>
                    </a:ext>
                  </a:extLst>
                </a:gridCol>
              </a:tblGrid>
              <a:tr h="190159">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469339054"/>
                  </a:ext>
                </a:extLst>
              </a:tr>
              <a:tr h="190159">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598782418"/>
                  </a:ext>
                </a:extLst>
              </a:tr>
              <a:tr h="190159">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214882639"/>
                  </a:ext>
                </a:extLst>
              </a:tr>
              <a:tr h="190159">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27506530"/>
                  </a:ext>
                </a:extLst>
              </a:tr>
              <a:tr h="190159">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51398901"/>
                  </a:ext>
                </a:extLst>
              </a:tr>
              <a:tr h="190159">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4550879"/>
                  </a:ext>
                </a:extLst>
              </a:tr>
              <a:tr h="190159">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821862957"/>
                  </a:ext>
                </a:extLst>
              </a:tr>
              <a:tr h="190159">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72809076"/>
                  </a:ext>
                </a:extLst>
              </a:tr>
              <a:tr h="190159">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83425787"/>
                  </a:ext>
                </a:extLst>
              </a:tr>
              <a:tr h="190159">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594946074"/>
                  </a:ext>
                </a:extLst>
              </a:tr>
              <a:tr h="190159">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dirty="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501014202"/>
                  </a:ext>
                </a:extLst>
              </a:tr>
              <a:tr h="190159">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77597798"/>
                  </a:ext>
                </a:extLst>
              </a:tr>
              <a:tr h="190159">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583571166"/>
                  </a:ext>
                </a:extLst>
              </a:tr>
              <a:tr h="190159">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848317723"/>
                  </a:ext>
                </a:extLst>
              </a:tr>
              <a:tr h="190159">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344612444"/>
                  </a:ext>
                </a:extLst>
              </a:tr>
              <a:tr h="190159">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12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170195122"/>
                  </a:ext>
                </a:extLst>
              </a:tr>
              <a:tr h="190159">
                <a:tc gridSpan="8">
                  <a:txBody>
                    <a:bodyPr/>
                    <a:lstStyle/>
                    <a:p>
                      <a:pPr algn="ctr">
                        <a:lnSpc>
                          <a:spcPct val="0"/>
                        </a:lnSpc>
                        <a:spcBef>
                          <a:spcPts val="0"/>
                        </a:spcBef>
                      </a:pPr>
                      <a:r>
                        <a:rPr lang="en-US" sz="1200" b="1" dirty="0">
                          <a:solidFill>
                            <a:schemeClr val="bg1"/>
                          </a:solidFill>
                        </a:rPr>
                        <a:t>LUT (and Carries) Grid</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a:lnSpc>
                          <a:spcPct val="0"/>
                        </a:lnSpc>
                        <a:spcBef>
                          <a:spcPts val="0"/>
                        </a:spcBef>
                      </a:pPr>
                      <a:endParaRPr lang="en-US">
                        <a:noFil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0"/>
                        </a:lnSpc>
                        <a:spcBef>
                          <a:spcPts val="0"/>
                        </a:spcBef>
                      </a:pPr>
                      <a:endParaRPr lang="en-US">
                        <a:noFil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0"/>
                        </a:lnSpc>
                        <a:spcBef>
                          <a:spcPts val="0"/>
                        </a:spcBef>
                      </a:pPr>
                      <a:endParaRPr lang="en-US">
                        <a:noFil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0"/>
                        </a:lnSpc>
                        <a:spcBef>
                          <a:spcPts val="0"/>
                        </a:spcBef>
                      </a:pPr>
                      <a:endParaRPr lang="en-US">
                        <a:noFil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0"/>
                        </a:lnSpc>
                        <a:spcBef>
                          <a:spcPts val="0"/>
                        </a:spcBef>
                      </a:pPr>
                      <a:endParaRPr lang="en-US">
                        <a:noFil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0"/>
                        </a:lnSpc>
                        <a:spcBef>
                          <a:spcPts val="0"/>
                        </a:spcBef>
                      </a:pPr>
                      <a:endParaRPr lang="en-US">
                        <a:noFil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0"/>
                        </a:lnSpc>
                        <a:spcBef>
                          <a:spcPts val="0"/>
                        </a:spcBef>
                      </a:pPr>
                      <a:endParaRPr lang="en-US">
                        <a:noFil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5647221"/>
                  </a:ext>
                </a:extLst>
              </a:tr>
            </a:tbl>
          </a:graphicData>
        </a:graphic>
      </p:graphicFrame>
      <p:graphicFrame>
        <p:nvGraphicFramePr>
          <p:cNvPr id="15" name="Content Placeholder 3">
            <a:extLst>
              <a:ext uri="{FF2B5EF4-FFF2-40B4-BE49-F238E27FC236}">
                <a16:creationId xmlns:a16="http://schemas.microsoft.com/office/drawing/2014/main" id="{48C84DD8-EDA2-489E-9E2E-09B39DF2F2EE}"/>
              </a:ext>
            </a:extLst>
          </p:cNvPr>
          <p:cNvGraphicFramePr>
            <a:graphicFrameLocks noChangeAspect="1"/>
          </p:cNvGraphicFramePr>
          <p:nvPr>
            <p:extLst>
              <p:ext uri="{D42A27DB-BD31-4B8C-83A1-F6EECF244321}">
                <p14:modId xmlns:p14="http://schemas.microsoft.com/office/powerpoint/2010/main" val="284160494"/>
              </p:ext>
            </p:extLst>
          </p:nvPr>
        </p:nvGraphicFramePr>
        <p:xfrm>
          <a:off x="5721379" y="4055590"/>
          <a:ext cx="1944432" cy="778692"/>
        </p:xfrm>
        <a:graphic>
          <a:graphicData uri="http://schemas.openxmlformats.org/drawingml/2006/table">
            <a:tbl>
              <a:tblPr firstRow="1" bandRow="1">
                <a:tableStyleId>{5C22544A-7EE6-4342-B048-85BDC9FD1C3A}</a:tableStyleId>
              </a:tblPr>
              <a:tblGrid>
                <a:gridCol w="243054">
                  <a:extLst>
                    <a:ext uri="{9D8B030D-6E8A-4147-A177-3AD203B41FA5}">
                      <a16:colId xmlns:a16="http://schemas.microsoft.com/office/drawing/2014/main" val="3920871356"/>
                    </a:ext>
                  </a:extLst>
                </a:gridCol>
                <a:gridCol w="243054">
                  <a:extLst>
                    <a:ext uri="{9D8B030D-6E8A-4147-A177-3AD203B41FA5}">
                      <a16:colId xmlns:a16="http://schemas.microsoft.com/office/drawing/2014/main" val="776068627"/>
                    </a:ext>
                  </a:extLst>
                </a:gridCol>
                <a:gridCol w="243054">
                  <a:extLst>
                    <a:ext uri="{9D8B030D-6E8A-4147-A177-3AD203B41FA5}">
                      <a16:colId xmlns:a16="http://schemas.microsoft.com/office/drawing/2014/main" val="2810844635"/>
                    </a:ext>
                  </a:extLst>
                </a:gridCol>
                <a:gridCol w="243054">
                  <a:extLst>
                    <a:ext uri="{9D8B030D-6E8A-4147-A177-3AD203B41FA5}">
                      <a16:colId xmlns:a16="http://schemas.microsoft.com/office/drawing/2014/main" val="815030337"/>
                    </a:ext>
                  </a:extLst>
                </a:gridCol>
                <a:gridCol w="243054">
                  <a:extLst>
                    <a:ext uri="{9D8B030D-6E8A-4147-A177-3AD203B41FA5}">
                      <a16:colId xmlns:a16="http://schemas.microsoft.com/office/drawing/2014/main" val="1453044723"/>
                    </a:ext>
                  </a:extLst>
                </a:gridCol>
                <a:gridCol w="243054">
                  <a:extLst>
                    <a:ext uri="{9D8B030D-6E8A-4147-A177-3AD203B41FA5}">
                      <a16:colId xmlns:a16="http://schemas.microsoft.com/office/drawing/2014/main" val="3745043051"/>
                    </a:ext>
                  </a:extLst>
                </a:gridCol>
                <a:gridCol w="243054">
                  <a:extLst>
                    <a:ext uri="{9D8B030D-6E8A-4147-A177-3AD203B41FA5}">
                      <a16:colId xmlns:a16="http://schemas.microsoft.com/office/drawing/2014/main" val="512340227"/>
                    </a:ext>
                  </a:extLst>
                </a:gridCol>
                <a:gridCol w="243054">
                  <a:extLst>
                    <a:ext uri="{9D8B030D-6E8A-4147-A177-3AD203B41FA5}">
                      <a16:colId xmlns:a16="http://schemas.microsoft.com/office/drawing/2014/main" val="850231464"/>
                    </a:ext>
                  </a:extLst>
                </a:gridCol>
              </a:tblGrid>
              <a:tr h="194673">
                <a:tc>
                  <a:txBody>
                    <a:bodyPr/>
                    <a:lstStyle/>
                    <a:p>
                      <a:pPr>
                        <a:lnSpc>
                          <a:spcPct val="0"/>
                        </a:lnSpc>
                        <a:spcBef>
                          <a:spcPts val="0"/>
                        </a:spcBef>
                      </a:pPr>
                      <a:endParaRPr lang="en-US" sz="3000" dirty="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592970717"/>
                  </a:ext>
                </a:extLst>
              </a:tr>
              <a:tr h="194673">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3000" dirty="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808331686"/>
                  </a:ext>
                </a:extLst>
              </a:tr>
              <a:tr h="194673">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978648899"/>
                  </a:ext>
                </a:extLst>
              </a:tr>
              <a:tr h="194673">
                <a:tc gridSpan="8">
                  <a:txBody>
                    <a:bodyPr/>
                    <a:lstStyle/>
                    <a:p>
                      <a:pPr algn="ctr">
                        <a:lnSpc>
                          <a:spcPct val="0"/>
                        </a:lnSpc>
                        <a:spcBef>
                          <a:spcPts val="0"/>
                        </a:spcBef>
                      </a:pPr>
                      <a:r>
                        <a:rPr lang="en-US" sz="1200" b="1" dirty="0">
                          <a:solidFill>
                            <a:schemeClr val="tx1"/>
                          </a:solidFill>
                        </a:rPr>
                        <a:t>URAM Grid</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903248834"/>
                  </a:ext>
                </a:extLst>
              </a:tr>
            </a:tbl>
          </a:graphicData>
        </a:graphic>
      </p:graphicFrame>
      <p:sp>
        <p:nvSpPr>
          <p:cNvPr id="3" name="Arrow: Right 2">
            <a:extLst>
              <a:ext uri="{FF2B5EF4-FFF2-40B4-BE49-F238E27FC236}">
                <a16:creationId xmlns:a16="http://schemas.microsoft.com/office/drawing/2014/main" id="{FC9C711A-8C1E-493A-B60E-72B930FE8CB7}"/>
              </a:ext>
            </a:extLst>
          </p:cNvPr>
          <p:cNvSpPr>
            <a:spLocks noChangeAspect="1"/>
          </p:cNvSpPr>
          <p:nvPr/>
        </p:nvSpPr>
        <p:spPr>
          <a:xfrm>
            <a:off x="3412291" y="3898128"/>
            <a:ext cx="1569542" cy="1037221"/>
          </a:xfrm>
          <a:prstGeom prst="rightArrow">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9" name="Content Placeholder 3">
            <a:extLst>
              <a:ext uri="{FF2B5EF4-FFF2-40B4-BE49-F238E27FC236}">
                <a16:creationId xmlns:a16="http://schemas.microsoft.com/office/drawing/2014/main" id="{3FB18FAA-C06F-4247-B653-2DB6DBD82775}"/>
              </a:ext>
            </a:extLst>
          </p:cNvPr>
          <p:cNvGraphicFramePr>
            <a:graphicFrameLocks noChangeAspect="1"/>
          </p:cNvGraphicFramePr>
          <p:nvPr>
            <p:extLst>
              <p:ext uri="{D42A27DB-BD31-4B8C-83A1-F6EECF244321}">
                <p14:modId xmlns:p14="http://schemas.microsoft.com/office/powerpoint/2010/main" val="474370948"/>
              </p:ext>
            </p:extLst>
          </p:nvPr>
        </p:nvGraphicFramePr>
        <p:xfrm>
          <a:off x="5716365" y="5211354"/>
          <a:ext cx="1944432" cy="778692"/>
        </p:xfrm>
        <a:graphic>
          <a:graphicData uri="http://schemas.openxmlformats.org/drawingml/2006/table">
            <a:tbl>
              <a:tblPr firstRow="1" bandRow="1">
                <a:tableStyleId>{5C22544A-7EE6-4342-B048-85BDC9FD1C3A}</a:tableStyleId>
              </a:tblPr>
              <a:tblGrid>
                <a:gridCol w="243054">
                  <a:extLst>
                    <a:ext uri="{9D8B030D-6E8A-4147-A177-3AD203B41FA5}">
                      <a16:colId xmlns:a16="http://schemas.microsoft.com/office/drawing/2014/main" val="3920871356"/>
                    </a:ext>
                  </a:extLst>
                </a:gridCol>
                <a:gridCol w="243054">
                  <a:extLst>
                    <a:ext uri="{9D8B030D-6E8A-4147-A177-3AD203B41FA5}">
                      <a16:colId xmlns:a16="http://schemas.microsoft.com/office/drawing/2014/main" val="776068627"/>
                    </a:ext>
                  </a:extLst>
                </a:gridCol>
                <a:gridCol w="243054">
                  <a:extLst>
                    <a:ext uri="{9D8B030D-6E8A-4147-A177-3AD203B41FA5}">
                      <a16:colId xmlns:a16="http://schemas.microsoft.com/office/drawing/2014/main" val="2810844635"/>
                    </a:ext>
                  </a:extLst>
                </a:gridCol>
                <a:gridCol w="243054">
                  <a:extLst>
                    <a:ext uri="{9D8B030D-6E8A-4147-A177-3AD203B41FA5}">
                      <a16:colId xmlns:a16="http://schemas.microsoft.com/office/drawing/2014/main" val="815030337"/>
                    </a:ext>
                  </a:extLst>
                </a:gridCol>
                <a:gridCol w="243054">
                  <a:extLst>
                    <a:ext uri="{9D8B030D-6E8A-4147-A177-3AD203B41FA5}">
                      <a16:colId xmlns:a16="http://schemas.microsoft.com/office/drawing/2014/main" val="1453044723"/>
                    </a:ext>
                  </a:extLst>
                </a:gridCol>
                <a:gridCol w="243054">
                  <a:extLst>
                    <a:ext uri="{9D8B030D-6E8A-4147-A177-3AD203B41FA5}">
                      <a16:colId xmlns:a16="http://schemas.microsoft.com/office/drawing/2014/main" val="3745043051"/>
                    </a:ext>
                  </a:extLst>
                </a:gridCol>
                <a:gridCol w="243054">
                  <a:extLst>
                    <a:ext uri="{9D8B030D-6E8A-4147-A177-3AD203B41FA5}">
                      <a16:colId xmlns:a16="http://schemas.microsoft.com/office/drawing/2014/main" val="512340227"/>
                    </a:ext>
                  </a:extLst>
                </a:gridCol>
                <a:gridCol w="243054">
                  <a:extLst>
                    <a:ext uri="{9D8B030D-6E8A-4147-A177-3AD203B41FA5}">
                      <a16:colId xmlns:a16="http://schemas.microsoft.com/office/drawing/2014/main" val="850231464"/>
                    </a:ext>
                  </a:extLst>
                </a:gridCol>
              </a:tblGrid>
              <a:tr h="194673">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592970717"/>
                  </a:ext>
                </a:extLst>
              </a:tr>
              <a:tr h="194673">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3000" dirty="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808331686"/>
                  </a:ext>
                </a:extLst>
              </a:tr>
              <a:tr h="194673">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30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978648899"/>
                  </a:ext>
                </a:extLst>
              </a:tr>
              <a:tr h="194673">
                <a:tc gridSpan="8">
                  <a:txBody>
                    <a:bodyPr/>
                    <a:lstStyle/>
                    <a:p>
                      <a:pPr algn="ctr">
                        <a:lnSpc>
                          <a:spcPct val="0"/>
                        </a:lnSpc>
                        <a:spcBef>
                          <a:spcPts val="0"/>
                        </a:spcBef>
                      </a:pPr>
                      <a:r>
                        <a:rPr lang="en-US" sz="1200" b="1" dirty="0">
                          <a:solidFill>
                            <a:schemeClr val="tx1"/>
                          </a:solidFill>
                        </a:rPr>
                        <a:t>LSRAM Grid</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903248834"/>
                  </a:ext>
                </a:extLst>
              </a:tr>
            </a:tbl>
          </a:graphicData>
        </a:graphic>
      </p:graphicFrame>
      <p:grpSp>
        <p:nvGrpSpPr>
          <p:cNvPr id="27" name="Group 26">
            <a:extLst>
              <a:ext uri="{FF2B5EF4-FFF2-40B4-BE49-F238E27FC236}">
                <a16:creationId xmlns:a16="http://schemas.microsoft.com/office/drawing/2014/main" id="{0FD9329A-206E-450E-A794-29728C12B098}"/>
              </a:ext>
            </a:extLst>
          </p:cNvPr>
          <p:cNvGrpSpPr/>
          <p:nvPr/>
        </p:nvGrpSpPr>
        <p:grpSpPr>
          <a:xfrm>
            <a:off x="3408834" y="1375348"/>
            <a:ext cx="5295529" cy="351705"/>
            <a:chOff x="4077071" y="1477086"/>
            <a:chExt cx="5295529" cy="351705"/>
          </a:xfrm>
        </p:grpSpPr>
        <p:graphicFrame>
          <p:nvGraphicFramePr>
            <p:cNvPr id="28" name="Content Placeholder 3">
              <a:extLst>
                <a:ext uri="{FF2B5EF4-FFF2-40B4-BE49-F238E27FC236}">
                  <a16:creationId xmlns:a16="http://schemas.microsoft.com/office/drawing/2014/main" id="{305E0107-262A-40BE-A8F9-A36A694D9896}"/>
                </a:ext>
              </a:extLst>
            </p:cNvPr>
            <p:cNvGraphicFramePr>
              <a:graphicFrameLocks/>
            </p:cNvGraphicFramePr>
            <p:nvPr>
              <p:extLst>
                <p:ext uri="{D42A27DB-BD31-4B8C-83A1-F6EECF244321}">
                  <p14:modId xmlns:p14="http://schemas.microsoft.com/office/powerpoint/2010/main" val="19494596"/>
                </p:ext>
              </p:extLst>
            </p:nvPr>
          </p:nvGraphicFramePr>
          <p:xfrm>
            <a:off x="5621941" y="1477545"/>
            <a:ext cx="657810" cy="351246"/>
          </p:xfrm>
          <a:graphic>
            <a:graphicData uri="http://schemas.openxmlformats.org/drawingml/2006/table">
              <a:tbl>
                <a:tblPr firstRow="1" bandRow="1">
                  <a:tableStyleId>{5C22544A-7EE6-4342-B048-85BDC9FD1C3A}</a:tableStyleId>
                </a:tblPr>
                <a:tblGrid>
                  <a:gridCol w="219270">
                    <a:extLst>
                      <a:ext uri="{9D8B030D-6E8A-4147-A177-3AD203B41FA5}">
                        <a16:colId xmlns:a16="http://schemas.microsoft.com/office/drawing/2014/main" val="3920871356"/>
                      </a:ext>
                    </a:extLst>
                  </a:gridCol>
                  <a:gridCol w="219270">
                    <a:extLst>
                      <a:ext uri="{9D8B030D-6E8A-4147-A177-3AD203B41FA5}">
                        <a16:colId xmlns:a16="http://schemas.microsoft.com/office/drawing/2014/main" val="776068627"/>
                      </a:ext>
                    </a:extLst>
                  </a:gridCol>
                  <a:gridCol w="219270">
                    <a:extLst>
                      <a:ext uri="{9D8B030D-6E8A-4147-A177-3AD203B41FA5}">
                        <a16:colId xmlns:a16="http://schemas.microsoft.com/office/drawing/2014/main" val="2810844635"/>
                      </a:ext>
                    </a:extLst>
                  </a:gridCol>
                </a:tblGrid>
                <a:tr h="175623">
                  <a:tc>
                    <a:txBody>
                      <a:bodyPr/>
                      <a:lstStyle/>
                      <a:p>
                        <a:pPr>
                          <a:lnSpc>
                            <a:spcPct val="0"/>
                          </a:lnSpc>
                          <a:spcBef>
                            <a:spcPts val="0"/>
                          </a:spcBef>
                        </a:pPr>
                        <a:endParaRPr lang="en-US" sz="2700" dirty="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700" dirty="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700" dirty="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808331686"/>
                    </a:ext>
                  </a:extLst>
                </a:tr>
                <a:tr h="175623">
                  <a:tc gridSpan="3">
                    <a:txBody>
                      <a:bodyPr/>
                      <a:lstStyle/>
                      <a:p>
                        <a:pPr algn="ctr">
                          <a:lnSpc>
                            <a:spcPct val="0"/>
                          </a:lnSpc>
                          <a:spcBef>
                            <a:spcPts val="0"/>
                          </a:spcBef>
                        </a:pPr>
                        <a:r>
                          <a:rPr lang="en-US" sz="1100" b="1" dirty="0">
                            <a:solidFill>
                              <a:schemeClr val="tx1"/>
                            </a:solidFill>
                          </a:rPr>
                          <a:t>DSP Site</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903248834"/>
                    </a:ext>
                  </a:extLst>
                </a:tr>
              </a:tbl>
            </a:graphicData>
          </a:graphic>
        </p:graphicFrame>
        <p:graphicFrame>
          <p:nvGraphicFramePr>
            <p:cNvPr id="29" name="Content Placeholder 3">
              <a:extLst>
                <a:ext uri="{FF2B5EF4-FFF2-40B4-BE49-F238E27FC236}">
                  <a16:creationId xmlns:a16="http://schemas.microsoft.com/office/drawing/2014/main" id="{53D2E1AF-22A6-4C7A-8968-F1CE7FAD8EC3}"/>
                </a:ext>
              </a:extLst>
            </p:cNvPr>
            <p:cNvGraphicFramePr>
              <a:graphicFrameLocks noChangeAspect="1"/>
            </p:cNvGraphicFramePr>
            <p:nvPr>
              <p:extLst>
                <p:ext uri="{D42A27DB-BD31-4B8C-83A1-F6EECF244321}">
                  <p14:modId xmlns:p14="http://schemas.microsoft.com/office/powerpoint/2010/main" val="3271838450"/>
                </p:ext>
              </p:extLst>
            </p:nvPr>
          </p:nvGraphicFramePr>
          <p:xfrm>
            <a:off x="4077071" y="1477086"/>
            <a:ext cx="1096350" cy="351246"/>
          </p:xfrm>
          <a:graphic>
            <a:graphicData uri="http://schemas.openxmlformats.org/drawingml/2006/table">
              <a:tbl>
                <a:tblPr firstRow="1" bandRow="1">
                  <a:tableStyleId>{5C22544A-7EE6-4342-B048-85BDC9FD1C3A}</a:tableStyleId>
                </a:tblPr>
                <a:tblGrid>
                  <a:gridCol w="219270">
                    <a:extLst>
                      <a:ext uri="{9D8B030D-6E8A-4147-A177-3AD203B41FA5}">
                        <a16:colId xmlns:a16="http://schemas.microsoft.com/office/drawing/2014/main" val="3920871356"/>
                      </a:ext>
                    </a:extLst>
                  </a:gridCol>
                  <a:gridCol w="219270">
                    <a:extLst>
                      <a:ext uri="{9D8B030D-6E8A-4147-A177-3AD203B41FA5}">
                        <a16:colId xmlns:a16="http://schemas.microsoft.com/office/drawing/2014/main" val="776068627"/>
                      </a:ext>
                    </a:extLst>
                  </a:gridCol>
                  <a:gridCol w="219270">
                    <a:extLst>
                      <a:ext uri="{9D8B030D-6E8A-4147-A177-3AD203B41FA5}">
                        <a16:colId xmlns:a16="http://schemas.microsoft.com/office/drawing/2014/main" val="2810844635"/>
                      </a:ext>
                    </a:extLst>
                  </a:gridCol>
                  <a:gridCol w="219270">
                    <a:extLst>
                      <a:ext uri="{9D8B030D-6E8A-4147-A177-3AD203B41FA5}">
                        <a16:colId xmlns:a16="http://schemas.microsoft.com/office/drawing/2014/main" val="815030337"/>
                      </a:ext>
                    </a:extLst>
                  </a:gridCol>
                  <a:gridCol w="219270">
                    <a:extLst>
                      <a:ext uri="{9D8B030D-6E8A-4147-A177-3AD203B41FA5}">
                        <a16:colId xmlns:a16="http://schemas.microsoft.com/office/drawing/2014/main" val="1453044723"/>
                      </a:ext>
                    </a:extLst>
                  </a:gridCol>
                </a:tblGrid>
                <a:tr h="175623">
                  <a:tc>
                    <a:txBody>
                      <a:bodyPr/>
                      <a:lstStyle/>
                      <a:p>
                        <a:pPr>
                          <a:lnSpc>
                            <a:spcPct val="0"/>
                          </a:lnSpc>
                          <a:spcBef>
                            <a:spcPts val="0"/>
                          </a:spcBef>
                        </a:pPr>
                        <a:endParaRPr lang="en-US" sz="2700" dirty="0">
                          <a:no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0"/>
                          </a:lnSpc>
                          <a:spcBef>
                            <a:spcPts val="0"/>
                          </a:spcBef>
                        </a:pPr>
                        <a:endParaRPr lang="en-US" sz="2700" dirty="0">
                          <a:noFill/>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0"/>
                          </a:lnSpc>
                          <a:spcBef>
                            <a:spcPts val="0"/>
                          </a:spcBef>
                        </a:pPr>
                        <a:endParaRPr lang="en-US" sz="2700" dirty="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700" dirty="0">
                          <a:noFill/>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0"/>
                          </a:lnSpc>
                          <a:spcBef>
                            <a:spcPts val="0"/>
                          </a:spcBef>
                        </a:pPr>
                        <a:endParaRPr lang="en-US" sz="2700" dirty="0">
                          <a:no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8331686"/>
                    </a:ext>
                  </a:extLst>
                </a:tr>
                <a:tr h="175623">
                  <a:tc gridSpan="5">
                    <a:txBody>
                      <a:bodyPr/>
                      <a:lstStyle/>
                      <a:p>
                        <a:pPr algn="ctr">
                          <a:lnSpc>
                            <a:spcPct val="0"/>
                          </a:lnSpc>
                          <a:spcBef>
                            <a:spcPts val="0"/>
                          </a:spcBef>
                        </a:pPr>
                        <a:r>
                          <a:rPr lang="en-US" sz="1100" b="1" dirty="0">
                            <a:solidFill>
                              <a:schemeClr val="tx1"/>
                            </a:solidFill>
                          </a:rPr>
                          <a:t>URAM Site</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903248834"/>
                    </a:ext>
                  </a:extLst>
                </a:tr>
              </a:tbl>
            </a:graphicData>
          </a:graphic>
        </p:graphicFrame>
        <p:graphicFrame>
          <p:nvGraphicFramePr>
            <p:cNvPr id="30" name="Content Placeholder 3">
              <a:extLst>
                <a:ext uri="{FF2B5EF4-FFF2-40B4-BE49-F238E27FC236}">
                  <a16:creationId xmlns:a16="http://schemas.microsoft.com/office/drawing/2014/main" id="{6FE96FAC-F253-4E20-A4E0-BACBC1E0EED7}"/>
                </a:ext>
              </a:extLst>
            </p:cNvPr>
            <p:cNvGraphicFramePr>
              <a:graphicFrameLocks noChangeAspect="1"/>
            </p:cNvGraphicFramePr>
            <p:nvPr>
              <p:extLst>
                <p:ext uri="{D42A27DB-BD31-4B8C-83A1-F6EECF244321}">
                  <p14:modId xmlns:p14="http://schemas.microsoft.com/office/powerpoint/2010/main" val="1307999156"/>
                </p:ext>
              </p:extLst>
            </p:nvPr>
          </p:nvGraphicFramePr>
          <p:xfrm>
            <a:off x="6790284" y="1477086"/>
            <a:ext cx="1096350" cy="351246"/>
          </p:xfrm>
          <a:graphic>
            <a:graphicData uri="http://schemas.openxmlformats.org/drawingml/2006/table">
              <a:tbl>
                <a:tblPr firstRow="1" bandRow="1">
                  <a:tableStyleId>{5C22544A-7EE6-4342-B048-85BDC9FD1C3A}</a:tableStyleId>
                </a:tblPr>
                <a:tblGrid>
                  <a:gridCol w="219270">
                    <a:extLst>
                      <a:ext uri="{9D8B030D-6E8A-4147-A177-3AD203B41FA5}">
                        <a16:colId xmlns:a16="http://schemas.microsoft.com/office/drawing/2014/main" val="3920871356"/>
                      </a:ext>
                    </a:extLst>
                  </a:gridCol>
                  <a:gridCol w="219270">
                    <a:extLst>
                      <a:ext uri="{9D8B030D-6E8A-4147-A177-3AD203B41FA5}">
                        <a16:colId xmlns:a16="http://schemas.microsoft.com/office/drawing/2014/main" val="776068627"/>
                      </a:ext>
                    </a:extLst>
                  </a:gridCol>
                  <a:gridCol w="219270">
                    <a:extLst>
                      <a:ext uri="{9D8B030D-6E8A-4147-A177-3AD203B41FA5}">
                        <a16:colId xmlns:a16="http://schemas.microsoft.com/office/drawing/2014/main" val="2810844635"/>
                      </a:ext>
                    </a:extLst>
                  </a:gridCol>
                  <a:gridCol w="219270">
                    <a:extLst>
                      <a:ext uri="{9D8B030D-6E8A-4147-A177-3AD203B41FA5}">
                        <a16:colId xmlns:a16="http://schemas.microsoft.com/office/drawing/2014/main" val="815030337"/>
                      </a:ext>
                    </a:extLst>
                  </a:gridCol>
                  <a:gridCol w="219270">
                    <a:extLst>
                      <a:ext uri="{9D8B030D-6E8A-4147-A177-3AD203B41FA5}">
                        <a16:colId xmlns:a16="http://schemas.microsoft.com/office/drawing/2014/main" val="1453044723"/>
                      </a:ext>
                    </a:extLst>
                  </a:gridCol>
                </a:tblGrid>
                <a:tr h="175623">
                  <a:tc>
                    <a:txBody>
                      <a:bodyPr/>
                      <a:lstStyle/>
                      <a:p>
                        <a:pPr>
                          <a:lnSpc>
                            <a:spcPct val="0"/>
                          </a:lnSpc>
                          <a:spcBef>
                            <a:spcPts val="0"/>
                          </a:spcBef>
                        </a:pPr>
                        <a:endParaRPr lang="en-US" sz="2700" dirty="0">
                          <a:noFill/>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ct val="0"/>
                          </a:lnSpc>
                          <a:spcBef>
                            <a:spcPts val="0"/>
                          </a:spcBef>
                        </a:pPr>
                        <a:endParaRPr lang="en-US" sz="2700" dirty="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700" dirty="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700" dirty="0">
                          <a:noFill/>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592970717"/>
                    </a:ext>
                  </a:extLst>
                </a:tr>
                <a:tr h="175623">
                  <a:tc gridSpan="5">
                    <a:txBody>
                      <a:bodyPr/>
                      <a:lstStyle/>
                      <a:p>
                        <a:pPr algn="ctr">
                          <a:lnSpc>
                            <a:spcPct val="0"/>
                          </a:lnSpc>
                          <a:spcBef>
                            <a:spcPts val="0"/>
                          </a:spcBef>
                        </a:pPr>
                        <a:r>
                          <a:rPr lang="en-US" sz="1100" b="1" dirty="0">
                            <a:solidFill>
                              <a:schemeClr val="tx1"/>
                            </a:solidFill>
                          </a:rPr>
                          <a:t>LSRAM Site</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903248834"/>
                    </a:ext>
                  </a:extLst>
                </a:tr>
              </a:tbl>
            </a:graphicData>
          </a:graphic>
        </p:graphicFrame>
        <p:graphicFrame>
          <p:nvGraphicFramePr>
            <p:cNvPr id="31" name="Content Placeholder 3">
              <a:extLst>
                <a:ext uri="{FF2B5EF4-FFF2-40B4-BE49-F238E27FC236}">
                  <a16:creationId xmlns:a16="http://schemas.microsoft.com/office/drawing/2014/main" id="{C347E3BF-9423-46A6-B2E0-7B31EDDB40F8}"/>
                </a:ext>
              </a:extLst>
            </p:cNvPr>
            <p:cNvGraphicFramePr>
              <a:graphicFrameLocks noChangeAspect="1"/>
            </p:cNvGraphicFramePr>
            <p:nvPr>
              <p:extLst>
                <p:ext uri="{D42A27DB-BD31-4B8C-83A1-F6EECF244321}">
                  <p14:modId xmlns:p14="http://schemas.microsoft.com/office/powerpoint/2010/main" val="554446668"/>
                </p:ext>
              </p:extLst>
            </p:nvPr>
          </p:nvGraphicFramePr>
          <p:xfrm>
            <a:off x="8200050" y="1477104"/>
            <a:ext cx="1172550" cy="351246"/>
          </p:xfrm>
          <a:graphic>
            <a:graphicData uri="http://schemas.openxmlformats.org/drawingml/2006/table">
              <a:tbl>
                <a:tblPr firstRow="1" bandRow="1">
                  <a:tableStyleId>{5C22544A-7EE6-4342-B048-85BDC9FD1C3A}</a:tableStyleId>
                </a:tblPr>
                <a:tblGrid>
                  <a:gridCol w="234510">
                    <a:extLst>
                      <a:ext uri="{9D8B030D-6E8A-4147-A177-3AD203B41FA5}">
                        <a16:colId xmlns:a16="http://schemas.microsoft.com/office/drawing/2014/main" val="3920871356"/>
                      </a:ext>
                    </a:extLst>
                  </a:gridCol>
                  <a:gridCol w="234510">
                    <a:extLst>
                      <a:ext uri="{9D8B030D-6E8A-4147-A177-3AD203B41FA5}">
                        <a16:colId xmlns:a16="http://schemas.microsoft.com/office/drawing/2014/main" val="776068627"/>
                      </a:ext>
                    </a:extLst>
                  </a:gridCol>
                  <a:gridCol w="246330">
                    <a:extLst>
                      <a:ext uri="{9D8B030D-6E8A-4147-A177-3AD203B41FA5}">
                        <a16:colId xmlns:a16="http://schemas.microsoft.com/office/drawing/2014/main" val="2810844635"/>
                      </a:ext>
                    </a:extLst>
                  </a:gridCol>
                  <a:gridCol w="222690">
                    <a:extLst>
                      <a:ext uri="{9D8B030D-6E8A-4147-A177-3AD203B41FA5}">
                        <a16:colId xmlns:a16="http://schemas.microsoft.com/office/drawing/2014/main" val="815030337"/>
                      </a:ext>
                    </a:extLst>
                  </a:gridCol>
                  <a:gridCol w="234510">
                    <a:extLst>
                      <a:ext uri="{9D8B030D-6E8A-4147-A177-3AD203B41FA5}">
                        <a16:colId xmlns:a16="http://schemas.microsoft.com/office/drawing/2014/main" val="1453044723"/>
                      </a:ext>
                    </a:extLst>
                  </a:gridCol>
                </a:tblGrid>
                <a:tr h="175623">
                  <a:tc>
                    <a:txBody>
                      <a:bodyPr/>
                      <a:lstStyle/>
                      <a:p>
                        <a:pPr>
                          <a:lnSpc>
                            <a:spcPct val="0"/>
                          </a:lnSpc>
                          <a:spcBef>
                            <a:spcPts val="0"/>
                          </a:spcBef>
                        </a:pPr>
                        <a:endParaRPr lang="en-US" sz="2700" dirty="0">
                          <a:no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ct val="0"/>
                          </a:lnSpc>
                          <a:spcBef>
                            <a:spcPts val="0"/>
                          </a:spcBef>
                        </a:pPr>
                        <a:endParaRPr lang="en-US" sz="2700" dirty="0">
                          <a:noFill/>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ct val="0"/>
                          </a:lnSpc>
                          <a:spcBef>
                            <a:spcPts val="0"/>
                          </a:spcBef>
                        </a:pPr>
                        <a:endParaRPr lang="en-US" sz="2700" dirty="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dirty="0">
                          <a:noFill/>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ct val="0"/>
                          </a:lnSpc>
                          <a:spcBef>
                            <a:spcPts val="0"/>
                          </a:spcBef>
                        </a:pPr>
                        <a:endParaRPr lang="en-US" sz="2700" dirty="0">
                          <a:no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592970717"/>
                    </a:ext>
                  </a:extLst>
                </a:tr>
                <a:tr h="175623">
                  <a:tc gridSpan="5">
                    <a:txBody>
                      <a:bodyPr/>
                      <a:lstStyle/>
                      <a:p>
                        <a:pPr algn="ctr">
                          <a:lnSpc>
                            <a:spcPct val="0"/>
                          </a:lnSpc>
                          <a:spcBef>
                            <a:spcPts val="0"/>
                          </a:spcBef>
                        </a:pPr>
                        <a:r>
                          <a:rPr lang="en-US" sz="1100" b="1" dirty="0">
                            <a:solidFill>
                              <a:schemeClr val="tx1"/>
                            </a:solidFill>
                          </a:rPr>
                          <a:t>LUT &amp; Carry Site</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903248834"/>
                    </a:ext>
                  </a:extLst>
                </a:tr>
              </a:tbl>
            </a:graphicData>
          </a:graphic>
        </p:graphicFrame>
      </p:grpSp>
    </p:spTree>
    <p:extLst>
      <p:ext uri="{BB962C8B-B14F-4D97-AF65-F5344CB8AC3E}">
        <p14:creationId xmlns:p14="http://schemas.microsoft.com/office/powerpoint/2010/main" val="176659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55E7E-069A-4343-9566-51A531240EE2}"/>
              </a:ext>
            </a:extLst>
          </p:cNvPr>
          <p:cNvSpPr>
            <a:spLocks noGrp="1"/>
          </p:cNvSpPr>
          <p:nvPr>
            <p:ph type="title"/>
          </p:nvPr>
        </p:nvSpPr>
        <p:spPr>
          <a:xfrm>
            <a:off x="304800" y="0"/>
            <a:ext cx="11582400" cy="914400"/>
          </a:xfrm>
        </p:spPr>
        <p:txBody>
          <a:bodyPr/>
          <a:lstStyle/>
          <a:p>
            <a:r>
              <a:rPr lang="en-US" dirty="0"/>
              <a:t>Step 1: Build the Flow Network (2 of 6)</a:t>
            </a:r>
          </a:p>
        </p:txBody>
      </p:sp>
      <p:grpSp>
        <p:nvGrpSpPr>
          <p:cNvPr id="62" name="Group 61">
            <a:extLst>
              <a:ext uri="{FF2B5EF4-FFF2-40B4-BE49-F238E27FC236}">
                <a16:creationId xmlns:a16="http://schemas.microsoft.com/office/drawing/2014/main" id="{B1EC3F9E-3B4A-4EA5-86DC-5A278F086349}"/>
              </a:ext>
            </a:extLst>
          </p:cNvPr>
          <p:cNvGrpSpPr/>
          <p:nvPr/>
        </p:nvGrpSpPr>
        <p:grpSpPr>
          <a:xfrm>
            <a:off x="1447800" y="2450721"/>
            <a:ext cx="4299479" cy="828790"/>
            <a:chOff x="477366" y="1512663"/>
            <a:chExt cx="4299479" cy="828790"/>
          </a:xfrm>
        </p:grpSpPr>
        <p:graphicFrame>
          <p:nvGraphicFramePr>
            <p:cNvPr id="5" name="Content Placeholder 3">
              <a:extLst>
                <a:ext uri="{FF2B5EF4-FFF2-40B4-BE49-F238E27FC236}">
                  <a16:creationId xmlns:a16="http://schemas.microsoft.com/office/drawing/2014/main" id="{7D203568-B98D-4D0A-B2BB-C3512503E602}"/>
                </a:ext>
              </a:extLst>
            </p:cNvPr>
            <p:cNvGraphicFramePr>
              <a:graphicFrameLocks noChangeAspect="1"/>
            </p:cNvGraphicFramePr>
            <p:nvPr>
              <p:extLst>
                <p:ext uri="{D42A27DB-BD31-4B8C-83A1-F6EECF244321}">
                  <p14:modId xmlns:p14="http://schemas.microsoft.com/office/powerpoint/2010/main" val="2462052128"/>
                </p:ext>
              </p:extLst>
            </p:nvPr>
          </p:nvGraphicFramePr>
          <p:xfrm>
            <a:off x="477366" y="1515850"/>
            <a:ext cx="1754160" cy="751100"/>
          </p:xfrm>
          <a:graphic>
            <a:graphicData uri="http://schemas.openxmlformats.org/drawingml/2006/table">
              <a:tbl>
                <a:tblPr firstRow="1" bandRow="1">
                  <a:tableStyleId>{5C22544A-7EE6-4342-B048-85BDC9FD1C3A}</a:tableStyleId>
                </a:tblPr>
                <a:tblGrid>
                  <a:gridCol w="219270">
                    <a:extLst>
                      <a:ext uri="{9D8B030D-6E8A-4147-A177-3AD203B41FA5}">
                        <a16:colId xmlns:a16="http://schemas.microsoft.com/office/drawing/2014/main" val="3920871356"/>
                      </a:ext>
                    </a:extLst>
                  </a:gridCol>
                  <a:gridCol w="219270">
                    <a:extLst>
                      <a:ext uri="{9D8B030D-6E8A-4147-A177-3AD203B41FA5}">
                        <a16:colId xmlns:a16="http://schemas.microsoft.com/office/drawing/2014/main" val="776068627"/>
                      </a:ext>
                    </a:extLst>
                  </a:gridCol>
                  <a:gridCol w="219270">
                    <a:extLst>
                      <a:ext uri="{9D8B030D-6E8A-4147-A177-3AD203B41FA5}">
                        <a16:colId xmlns:a16="http://schemas.microsoft.com/office/drawing/2014/main" val="2810844635"/>
                      </a:ext>
                    </a:extLst>
                  </a:gridCol>
                  <a:gridCol w="219270">
                    <a:extLst>
                      <a:ext uri="{9D8B030D-6E8A-4147-A177-3AD203B41FA5}">
                        <a16:colId xmlns:a16="http://schemas.microsoft.com/office/drawing/2014/main" val="815030337"/>
                      </a:ext>
                    </a:extLst>
                  </a:gridCol>
                  <a:gridCol w="219270">
                    <a:extLst>
                      <a:ext uri="{9D8B030D-6E8A-4147-A177-3AD203B41FA5}">
                        <a16:colId xmlns:a16="http://schemas.microsoft.com/office/drawing/2014/main" val="1453044723"/>
                      </a:ext>
                    </a:extLst>
                  </a:gridCol>
                  <a:gridCol w="219270">
                    <a:extLst>
                      <a:ext uri="{9D8B030D-6E8A-4147-A177-3AD203B41FA5}">
                        <a16:colId xmlns:a16="http://schemas.microsoft.com/office/drawing/2014/main" val="3745043051"/>
                      </a:ext>
                    </a:extLst>
                  </a:gridCol>
                  <a:gridCol w="219270">
                    <a:extLst>
                      <a:ext uri="{9D8B030D-6E8A-4147-A177-3AD203B41FA5}">
                        <a16:colId xmlns:a16="http://schemas.microsoft.com/office/drawing/2014/main" val="512340227"/>
                      </a:ext>
                    </a:extLst>
                  </a:gridCol>
                  <a:gridCol w="219270">
                    <a:extLst>
                      <a:ext uri="{9D8B030D-6E8A-4147-A177-3AD203B41FA5}">
                        <a16:colId xmlns:a16="http://schemas.microsoft.com/office/drawing/2014/main" val="850231464"/>
                      </a:ext>
                    </a:extLst>
                  </a:gridCol>
                </a:tblGrid>
                <a:tr h="187775">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592970717"/>
                    </a:ext>
                  </a:extLst>
                </a:tr>
                <a:tr h="187775">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808331686"/>
                    </a:ext>
                  </a:extLst>
                </a:tr>
                <a:tr h="187775">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978648899"/>
                    </a:ext>
                  </a:extLst>
                </a:tr>
                <a:tr h="187775">
                  <a:tc gridSpan="8">
                    <a:txBody>
                      <a:bodyPr/>
                      <a:lstStyle/>
                      <a:p>
                        <a:pPr algn="ctr">
                          <a:lnSpc>
                            <a:spcPct val="0"/>
                          </a:lnSpc>
                          <a:spcBef>
                            <a:spcPts val="0"/>
                          </a:spcBef>
                        </a:pPr>
                        <a:r>
                          <a:rPr lang="en-US" sz="1100" b="1" dirty="0">
                            <a:solidFill>
                              <a:schemeClr val="tx1"/>
                            </a:solidFill>
                          </a:rPr>
                          <a:t>DSP Grid</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903248834"/>
                    </a:ext>
                  </a:extLst>
                </a:tr>
              </a:tbl>
            </a:graphicData>
          </a:graphic>
        </p:graphicFrame>
        <p:grpSp>
          <p:nvGrpSpPr>
            <p:cNvPr id="59" name="Group 58">
              <a:extLst>
                <a:ext uri="{FF2B5EF4-FFF2-40B4-BE49-F238E27FC236}">
                  <a16:creationId xmlns:a16="http://schemas.microsoft.com/office/drawing/2014/main" id="{89E5FF44-49D0-4284-9207-66DB4D820569}"/>
                </a:ext>
              </a:extLst>
            </p:cNvPr>
            <p:cNvGrpSpPr/>
            <p:nvPr/>
          </p:nvGrpSpPr>
          <p:grpSpPr>
            <a:xfrm>
              <a:off x="3086218" y="1512663"/>
              <a:ext cx="1690627" cy="597530"/>
              <a:chOff x="3048118" y="1117272"/>
              <a:chExt cx="1690627" cy="597530"/>
            </a:xfrm>
            <a:solidFill>
              <a:srgbClr val="FFC000"/>
            </a:solidFill>
          </p:grpSpPr>
          <p:grpSp>
            <p:nvGrpSpPr>
              <p:cNvPr id="104" name="Group 103">
                <a:extLst>
                  <a:ext uri="{FF2B5EF4-FFF2-40B4-BE49-F238E27FC236}">
                    <a16:creationId xmlns:a16="http://schemas.microsoft.com/office/drawing/2014/main" id="{61971AE2-2B68-4E23-883A-D2CA8C350C29}"/>
                  </a:ext>
                </a:extLst>
              </p:cNvPr>
              <p:cNvGrpSpPr/>
              <p:nvPr/>
            </p:nvGrpSpPr>
            <p:grpSpPr>
              <a:xfrm>
                <a:off x="3048118" y="1117272"/>
                <a:ext cx="1690627" cy="384491"/>
                <a:chOff x="3000370" y="1628775"/>
                <a:chExt cx="2254170" cy="512654"/>
              </a:xfrm>
              <a:grpFill/>
            </p:grpSpPr>
            <p:grpSp>
              <p:nvGrpSpPr>
                <p:cNvPr id="71" name="Group 70">
                  <a:extLst>
                    <a:ext uri="{FF2B5EF4-FFF2-40B4-BE49-F238E27FC236}">
                      <a16:creationId xmlns:a16="http://schemas.microsoft.com/office/drawing/2014/main" id="{145B9572-9D5A-4276-81CF-C119B1B469BA}"/>
                    </a:ext>
                  </a:extLst>
                </p:cNvPr>
                <p:cNvGrpSpPr/>
                <p:nvPr/>
              </p:nvGrpSpPr>
              <p:grpSpPr>
                <a:xfrm>
                  <a:off x="3000370" y="1628775"/>
                  <a:ext cx="2254170" cy="228600"/>
                  <a:chOff x="3000370" y="1628775"/>
                  <a:chExt cx="2254170" cy="228600"/>
                </a:xfrm>
                <a:grpFill/>
              </p:grpSpPr>
              <p:sp>
                <p:nvSpPr>
                  <p:cNvPr id="8" name="Flowchart: Connector 7">
                    <a:extLst>
                      <a:ext uri="{FF2B5EF4-FFF2-40B4-BE49-F238E27FC236}">
                        <a16:creationId xmlns:a16="http://schemas.microsoft.com/office/drawing/2014/main" id="{089A1FB1-00A9-46FD-BC8F-FB60572E9232}"/>
                      </a:ext>
                    </a:extLst>
                  </p:cNvPr>
                  <p:cNvSpPr/>
                  <p:nvPr/>
                </p:nvSpPr>
                <p:spPr>
                  <a:xfrm>
                    <a:off x="300037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2" name="Flowchart: Connector 11">
                    <a:extLst>
                      <a:ext uri="{FF2B5EF4-FFF2-40B4-BE49-F238E27FC236}">
                        <a16:creationId xmlns:a16="http://schemas.microsoft.com/office/drawing/2014/main" id="{F6E9B977-A303-407E-84EB-4D829B43FD81}"/>
                      </a:ext>
                    </a:extLst>
                  </p:cNvPr>
                  <p:cNvSpPr/>
                  <p:nvPr/>
                </p:nvSpPr>
                <p:spPr>
                  <a:xfrm>
                    <a:off x="3288043"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1" name="Flowchart: Connector 20">
                    <a:extLst>
                      <a:ext uri="{FF2B5EF4-FFF2-40B4-BE49-F238E27FC236}">
                        <a16:creationId xmlns:a16="http://schemas.microsoft.com/office/drawing/2014/main" id="{5988C464-0AD3-458B-9862-30BC6E6B4A7D}"/>
                      </a:ext>
                    </a:extLst>
                  </p:cNvPr>
                  <p:cNvSpPr/>
                  <p:nvPr/>
                </p:nvSpPr>
                <p:spPr>
                  <a:xfrm>
                    <a:off x="357571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6" name="Flowchart: Connector 25">
                    <a:extLst>
                      <a:ext uri="{FF2B5EF4-FFF2-40B4-BE49-F238E27FC236}">
                        <a16:creationId xmlns:a16="http://schemas.microsoft.com/office/drawing/2014/main" id="{D590819E-CE84-4982-84AE-AF841D3083CB}"/>
                      </a:ext>
                    </a:extLst>
                  </p:cNvPr>
                  <p:cNvSpPr/>
                  <p:nvPr/>
                </p:nvSpPr>
                <p:spPr>
                  <a:xfrm>
                    <a:off x="387022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7" name="Flowchart: Connector 26">
                    <a:extLst>
                      <a:ext uri="{FF2B5EF4-FFF2-40B4-BE49-F238E27FC236}">
                        <a16:creationId xmlns:a16="http://schemas.microsoft.com/office/drawing/2014/main" id="{2A1C49FC-BB40-4DE7-AD93-4E130A38D8DD}"/>
                      </a:ext>
                    </a:extLst>
                  </p:cNvPr>
                  <p:cNvSpPr/>
                  <p:nvPr/>
                </p:nvSpPr>
                <p:spPr>
                  <a:xfrm>
                    <a:off x="415957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9" name="Flowchart: Connector 28">
                    <a:extLst>
                      <a:ext uri="{FF2B5EF4-FFF2-40B4-BE49-F238E27FC236}">
                        <a16:creationId xmlns:a16="http://schemas.microsoft.com/office/drawing/2014/main" id="{985E0564-EF3E-4719-9C70-2D722CC5E28A}"/>
                      </a:ext>
                    </a:extLst>
                  </p:cNvPr>
                  <p:cNvSpPr/>
                  <p:nvPr/>
                </p:nvSpPr>
                <p:spPr>
                  <a:xfrm>
                    <a:off x="4447249"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4" name="Flowchart: Connector 33">
                    <a:extLst>
                      <a:ext uri="{FF2B5EF4-FFF2-40B4-BE49-F238E27FC236}">
                        <a16:creationId xmlns:a16="http://schemas.microsoft.com/office/drawing/2014/main" id="{34C81818-7F5F-4E77-81D8-C4D1E445ACD2}"/>
                      </a:ext>
                    </a:extLst>
                  </p:cNvPr>
                  <p:cNvSpPr/>
                  <p:nvPr/>
                </p:nvSpPr>
                <p:spPr>
                  <a:xfrm>
                    <a:off x="4736584"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6" name="Flowchart: Connector 35">
                    <a:extLst>
                      <a:ext uri="{FF2B5EF4-FFF2-40B4-BE49-F238E27FC236}">
                        <a16:creationId xmlns:a16="http://schemas.microsoft.com/office/drawing/2014/main" id="{0FD00953-4A16-485A-92D2-C52F8FE955F2}"/>
                      </a:ext>
                    </a:extLst>
                  </p:cNvPr>
                  <p:cNvSpPr/>
                  <p:nvPr/>
                </p:nvSpPr>
                <p:spPr>
                  <a:xfrm>
                    <a:off x="502594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42" name="Straight Connector 41">
                    <a:extLst>
                      <a:ext uri="{FF2B5EF4-FFF2-40B4-BE49-F238E27FC236}">
                        <a16:creationId xmlns:a16="http://schemas.microsoft.com/office/drawing/2014/main" id="{066865DE-157C-4290-BF1B-E59BB7F3CEC5}"/>
                      </a:ext>
                    </a:extLst>
                  </p:cNvPr>
                  <p:cNvCxnSpPr>
                    <a:cxnSpLocks/>
                    <a:stCxn id="12" idx="6"/>
                    <a:endCxn id="21" idx="2"/>
                  </p:cNvCxnSpPr>
                  <p:nvPr/>
                </p:nvCxnSpPr>
                <p:spPr>
                  <a:xfrm>
                    <a:off x="3516643"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781B874-FD94-4E15-A3F8-14DE0E7CF052}"/>
                      </a:ext>
                    </a:extLst>
                  </p:cNvPr>
                  <p:cNvCxnSpPr>
                    <a:cxnSpLocks/>
                    <a:stCxn id="8" idx="6"/>
                    <a:endCxn id="12" idx="2"/>
                  </p:cNvCxnSpPr>
                  <p:nvPr/>
                </p:nvCxnSpPr>
                <p:spPr>
                  <a:xfrm>
                    <a:off x="3228970"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ECD6FB9-8E25-4365-986D-7C5241E784AB}"/>
                      </a:ext>
                    </a:extLst>
                  </p:cNvPr>
                  <p:cNvCxnSpPr>
                    <a:cxnSpLocks/>
                    <a:stCxn id="21" idx="6"/>
                    <a:endCxn id="26" idx="2"/>
                  </p:cNvCxnSpPr>
                  <p:nvPr/>
                </p:nvCxnSpPr>
                <p:spPr>
                  <a:xfrm>
                    <a:off x="3804316" y="1743075"/>
                    <a:ext cx="6590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30F78B4-9EA4-40B5-8E86-29CC7FFCE9D3}"/>
                      </a:ext>
                    </a:extLst>
                  </p:cNvPr>
                  <p:cNvCxnSpPr>
                    <a:cxnSpLocks/>
                    <a:stCxn id="26" idx="6"/>
                    <a:endCxn id="27" idx="2"/>
                  </p:cNvCxnSpPr>
                  <p:nvPr/>
                </p:nvCxnSpPr>
                <p:spPr>
                  <a:xfrm>
                    <a:off x="4098820"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4B99837-A9E2-432D-9ECD-21C08F567519}"/>
                      </a:ext>
                    </a:extLst>
                  </p:cNvPr>
                  <p:cNvCxnSpPr>
                    <a:cxnSpLocks/>
                    <a:stCxn id="27" idx="6"/>
                    <a:endCxn id="29" idx="2"/>
                  </p:cNvCxnSpPr>
                  <p:nvPr/>
                </p:nvCxnSpPr>
                <p:spPr>
                  <a:xfrm>
                    <a:off x="4388176"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2713612-8986-498D-AD41-A2F5DAA9A0FC}"/>
                      </a:ext>
                    </a:extLst>
                  </p:cNvPr>
                  <p:cNvCxnSpPr>
                    <a:cxnSpLocks/>
                    <a:stCxn id="29" idx="6"/>
                    <a:endCxn id="34" idx="2"/>
                  </p:cNvCxnSpPr>
                  <p:nvPr/>
                </p:nvCxnSpPr>
                <p:spPr>
                  <a:xfrm>
                    <a:off x="4675849" y="1743075"/>
                    <a:ext cx="607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832743F-2232-48F8-B2BC-560CFFB99C54}"/>
                      </a:ext>
                    </a:extLst>
                  </p:cNvPr>
                  <p:cNvCxnSpPr>
                    <a:cxnSpLocks/>
                    <a:stCxn id="34" idx="6"/>
                    <a:endCxn id="36" idx="2"/>
                  </p:cNvCxnSpPr>
                  <p:nvPr/>
                </p:nvCxnSpPr>
                <p:spPr>
                  <a:xfrm>
                    <a:off x="4965184"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946F234B-5933-48A7-BCF6-D1152818E1B2}"/>
                    </a:ext>
                  </a:extLst>
                </p:cNvPr>
                <p:cNvGrpSpPr/>
                <p:nvPr/>
              </p:nvGrpSpPr>
              <p:grpSpPr>
                <a:xfrm>
                  <a:off x="3000370" y="1912829"/>
                  <a:ext cx="2254170" cy="228600"/>
                  <a:chOff x="3000370" y="1628775"/>
                  <a:chExt cx="2254170" cy="228600"/>
                </a:xfrm>
                <a:grpFill/>
              </p:grpSpPr>
              <p:sp>
                <p:nvSpPr>
                  <p:cNvPr id="73" name="Flowchart: Connector 72">
                    <a:extLst>
                      <a:ext uri="{FF2B5EF4-FFF2-40B4-BE49-F238E27FC236}">
                        <a16:creationId xmlns:a16="http://schemas.microsoft.com/office/drawing/2014/main" id="{958409DA-0F7F-484C-AFF5-E1554D1A4BC0}"/>
                      </a:ext>
                    </a:extLst>
                  </p:cNvPr>
                  <p:cNvSpPr/>
                  <p:nvPr/>
                </p:nvSpPr>
                <p:spPr>
                  <a:xfrm>
                    <a:off x="300037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4" name="Flowchart: Connector 73">
                    <a:extLst>
                      <a:ext uri="{FF2B5EF4-FFF2-40B4-BE49-F238E27FC236}">
                        <a16:creationId xmlns:a16="http://schemas.microsoft.com/office/drawing/2014/main" id="{09E6BD2E-DF3F-4E23-A212-6073459D5D0C}"/>
                      </a:ext>
                    </a:extLst>
                  </p:cNvPr>
                  <p:cNvSpPr/>
                  <p:nvPr/>
                </p:nvSpPr>
                <p:spPr>
                  <a:xfrm>
                    <a:off x="3288043"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5" name="Flowchart: Connector 74">
                    <a:extLst>
                      <a:ext uri="{FF2B5EF4-FFF2-40B4-BE49-F238E27FC236}">
                        <a16:creationId xmlns:a16="http://schemas.microsoft.com/office/drawing/2014/main" id="{47895CB2-D08B-4EFB-A01C-6CABB2F54762}"/>
                      </a:ext>
                    </a:extLst>
                  </p:cNvPr>
                  <p:cNvSpPr/>
                  <p:nvPr/>
                </p:nvSpPr>
                <p:spPr>
                  <a:xfrm>
                    <a:off x="357571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6" name="Flowchart: Connector 75">
                    <a:extLst>
                      <a:ext uri="{FF2B5EF4-FFF2-40B4-BE49-F238E27FC236}">
                        <a16:creationId xmlns:a16="http://schemas.microsoft.com/office/drawing/2014/main" id="{7469A79E-1DD5-4E45-B653-EEAF769A4C85}"/>
                      </a:ext>
                    </a:extLst>
                  </p:cNvPr>
                  <p:cNvSpPr/>
                  <p:nvPr/>
                </p:nvSpPr>
                <p:spPr>
                  <a:xfrm>
                    <a:off x="387022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7" name="Flowchart: Connector 76">
                    <a:extLst>
                      <a:ext uri="{FF2B5EF4-FFF2-40B4-BE49-F238E27FC236}">
                        <a16:creationId xmlns:a16="http://schemas.microsoft.com/office/drawing/2014/main" id="{5EEFD15B-7E9C-4891-BE42-47F9B15D9AE7}"/>
                      </a:ext>
                    </a:extLst>
                  </p:cNvPr>
                  <p:cNvSpPr/>
                  <p:nvPr/>
                </p:nvSpPr>
                <p:spPr>
                  <a:xfrm>
                    <a:off x="415957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8" name="Flowchart: Connector 77">
                    <a:extLst>
                      <a:ext uri="{FF2B5EF4-FFF2-40B4-BE49-F238E27FC236}">
                        <a16:creationId xmlns:a16="http://schemas.microsoft.com/office/drawing/2014/main" id="{41A6341C-0C43-4933-9138-56D551954B20}"/>
                      </a:ext>
                    </a:extLst>
                  </p:cNvPr>
                  <p:cNvSpPr/>
                  <p:nvPr/>
                </p:nvSpPr>
                <p:spPr>
                  <a:xfrm>
                    <a:off x="4447249"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9" name="Flowchart: Connector 78">
                    <a:extLst>
                      <a:ext uri="{FF2B5EF4-FFF2-40B4-BE49-F238E27FC236}">
                        <a16:creationId xmlns:a16="http://schemas.microsoft.com/office/drawing/2014/main" id="{204DB6E3-D13F-4277-B45A-87971313AAE6}"/>
                      </a:ext>
                    </a:extLst>
                  </p:cNvPr>
                  <p:cNvSpPr/>
                  <p:nvPr/>
                </p:nvSpPr>
                <p:spPr>
                  <a:xfrm>
                    <a:off x="4736584"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0" name="Flowchart: Connector 79">
                    <a:extLst>
                      <a:ext uri="{FF2B5EF4-FFF2-40B4-BE49-F238E27FC236}">
                        <a16:creationId xmlns:a16="http://schemas.microsoft.com/office/drawing/2014/main" id="{18A30434-F90D-4B07-ADCA-7AB096FDB996}"/>
                      </a:ext>
                    </a:extLst>
                  </p:cNvPr>
                  <p:cNvSpPr/>
                  <p:nvPr/>
                </p:nvSpPr>
                <p:spPr>
                  <a:xfrm>
                    <a:off x="502594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81" name="Straight Connector 80">
                    <a:extLst>
                      <a:ext uri="{FF2B5EF4-FFF2-40B4-BE49-F238E27FC236}">
                        <a16:creationId xmlns:a16="http://schemas.microsoft.com/office/drawing/2014/main" id="{D39726AF-5709-4E24-A18A-FD1DBBF4344D}"/>
                      </a:ext>
                    </a:extLst>
                  </p:cNvPr>
                  <p:cNvCxnSpPr>
                    <a:cxnSpLocks/>
                    <a:stCxn id="74" idx="6"/>
                    <a:endCxn id="75" idx="2"/>
                  </p:cNvCxnSpPr>
                  <p:nvPr/>
                </p:nvCxnSpPr>
                <p:spPr>
                  <a:xfrm>
                    <a:off x="3516643"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743CD34-5726-4247-935A-4BE4A9AB906B}"/>
                      </a:ext>
                    </a:extLst>
                  </p:cNvPr>
                  <p:cNvCxnSpPr>
                    <a:cxnSpLocks/>
                    <a:stCxn id="73" idx="6"/>
                    <a:endCxn id="74" idx="2"/>
                  </p:cNvCxnSpPr>
                  <p:nvPr/>
                </p:nvCxnSpPr>
                <p:spPr>
                  <a:xfrm>
                    <a:off x="3228970"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E06D016-1819-41E8-8308-D1CAD6CFFA43}"/>
                      </a:ext>
                    </a:extLst>
                  </p:cNvPr>
                  <p:cNvCxnSpPr>
                    <a:cxnSpLocks/>
                    <a:stCxn id="75" idx="6"/>
                    <a:endCxn id="76" idx="2"/>
                  </p:cNvCxnSpPr>
                  <p:nvPr/>
                </p:nvCxnSpPr>
                <p:spPr>
                  <a:xfrm>
                    <a:off x="3804316" y="1743075"/>
                    <a:ext cx="6590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0384B3F-245E-46A3-8907-A52D6F745203}"/>
                      </a:ext>
                    </a:extLst>
                  </p:cNvPr>
                  <p:cNvCxnSpPr>
                    <a:cxnSpLocks/>
                    <a:stCxn id="76" idx="6"/>
                    <a:endCxn id="77" idx="2"/>
                  </p:cNvCxnSpPr>
                  <p:nvPr/>
                </p:nvCxnSpPr>
                <p:spPr>
                  <a:xfrm>
                    <a:off x="4098820"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0B0BC4C-7DBB-44BA-AEE0-D510FD5BE7AE}"/>
                      </a:ext>
                    </a:extLst>
                  </p:cNvPr>
                  <p:cNvCxnSpPr>
                    <a:cxnSpLocks/>
                    <a:stCxn id="77" idx="6"/>
                    <a:endCxn id="78" idx="2"/>
                  </p:cNvCxnSpPr>
                  <p:nvPr/>
                </p:nvCxnSpPr>
                <p:spPr>
                  <a:xfrm>
                    <a:off x="4388176"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BA8969BD-2E87-4A4D-91FC-D835B343220E}"/>
                      </a:ext>
                    </a:extLst>
                  </p:cNvPr>
                  <p:cNvCxnSpPr>
                    <a:cxnSpLocks/>
                    <a:stCxn id="78" idx="6"/>
                    <a:endCxn id="79" idx="2"/>
                  </p:cNvCxnSpPr>
                  <p:nvPr/>
                </p:nvCxnSpPr>
                <p:spPr>
                  <a:xfrm>
                    <a:off x="4675849" y="1743075"/>
                    <a:ext cx="607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9EE4BCB-440B-4DE4-B984-39B4944BF593}"/>
                      </a:ext>
                    </a:extLst>
                  </p:cNvPr>
                  <p:cNvCxnSpPr>
                    <a:cxnSpLocks/>
                    <a:stCxn id="79" idx="6"/>
                    <a:endCxn id="80" idx="2"/>
                  </p:cNvCxnSpPr>
                  <p:nvPr/>
                </p:nvCxnSpPr>
                <p:spPr>
                  <a:xfrm>
                    <a:off x="4965184"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9" name="Straight Connector 88">
                  <a:extLst>
                    <a:ext uri="{FF2B5EF4-FFF2-40B4-BE49-F238E27FC236}">
                      <a16:creationId xmlns:a16="http://schemas.microsoft.com/office/drawing/2014/main" id="{17B707B3-C8E3-4123-998F-7CC854055B4F}"/>
                    </a:ext>
                  </a:extLst>
                </p:cNvPr>
                <p:cNvCxnSpPr>
                  <a:cxnSpLocks/>
                  <a:stCxn id="73" idx="0"/>
                  <a:endCxn id="8" idx="4"/>
                </p:cNvCxnSpPr>
                <p:nvPr/>
              </p:nvCxnSpPr>
              <p:spPr>
                <a:xfrm flipV="1">
                  <a:off x="311467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49C5EE6B-9CC3-43FA-8636-6BD0349F8990}"/>
                    </a:ext>
                  </a:extLst>
                </p:cNvPr>
                <p:cNvCxnSpPr>
                  <a:cxnSpLocks/>
                  <a:stCxn id="74" idx="0"/>
                  <a:endCxn id="12" idx="4"/>
                </p:cNvCxnSpPr>
                <p:nvPr/>
              </p:nvCxnSpPr>
              <p:spPr>
                <a:xfrm flipV="1">
                  <a:off x="3402343"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A3564B9-115B-4481-8448-93B9F3F15040}"/>
                    </a:ext>
                  </a:extLst>
                </p:cNvPr>
                <p:cNvCxnSpPr>
                  <a:cxnSpLocks/>
                  <a:stCxn id="75" idx="0"/>
                  <a:endCxn id="21" idx="4"/>
                </p:cNvCxnSpPr>
                <p:nvPr/>
              </p:nvCxnSpPr>
              <p:spPr>
                <a:xfrm flipV="1">
                  <a:off x="3690016"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72472FA-C1CD-465B-AC70-DE1C4794B578}"/>
                    </a:ext>
                  </a:extLst>
                </p:cNvPr>
                <p:cNvCxnSpPr>
                  <a:cxnSpLocks/>
                  <a:stCxn id="76" idx="0"/>
                  <a:endCxn id="26" idx="4"/>
                </p:cNvCxnSpPr>
                <p:nvPr/>
              </p:nvCxnSpPr>
              <p:spPr>
                <a:xfrm flipV="1">
                  <a:off x="398452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FE59E33-D35B-4CD7-9727-224EC3B204D0}"/>
                    </a:ext>
                  </a:extLst>
                </p:cNvPr>
                <p:cNvCxnSpPr>
                  <a:cxnSpLocks/>
                  <a:stCxn id="77" idx="0"/>
                  <a:endCxn id="27" idx="4"/>
                </p:cNvCxnSpPr>
                <p:nvPr/>
              </p:nvCxnSpPr>
              <p:spPr>
                <a:xfrm flipV="1">
                  <a:off x="4273876"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9C51DA0-9AC7-4709-A89F-8FEEC2F4ED6C}"/>
                    </a:ext>
                  </a:extLst>
                </p:cNvPr>
                <p:cNvCxnSpPr>
                  <a:cxnSpLocks/>
                  <a:stCxn id="78" idx="0"/>
                  <a:endCxn id="29" idx="4"/>
                </p:cNvCxnSpPr>
                <p:nvPr/>
              </p:nvCxnSpPr>
              <p:spPr>
                <a:xfrm flipV="1">
                  <a:off x="4561549"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E0545BC9-6D86-4BFC-BFB7-4FAB4FCBD893}"/>
                    </a:ext>
                  </a:extLst>
                </p:cNvPr>
                <p:cNvCxnSpPr>
                  <a:cxnSpLocks/>
                  <a:stCxn id="79" idx="0"/>
                  <a:endCxn id="34" idx="4"/>
                </p:cNvCxnSpPr>
                <p:nvPr/>
              </p:nvCxnSpPr>
              <p:spPr>
                <a:xfrm flipV="1">
                  <a:off x="4850884"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E53BB0C-80C0-4674-A6F0-04C13894CFF9}"/>
                    </a:ext>
                  </a:extLst>
                </p:cNvPr>
                <p:cNvCxnSpPr>
                  <a:cxnSpLocks/>
                  <a:stCxn id="80" idx="0"/>
                  <a:endCxn id="36" idx="4"/>
                </p:cNvCxnSpPr>
                <p:nvPr/>
              </p:nvCxnSpPr>
              <p:spPr>
                <a:xfrm flipV="1">
                  <a:off x="514024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6" name="Group 105">
                <a:extLst>
                  <a:ext uri="{FF2B5EF4-FFF2-40B4-BE49-F238E27FC236}">
                    <a16:creationId xmlns:a16="http://schemas.microsoft.com/office/drawing/2014/main" id="{1CACE1FC-5479-4B59-B030-A6026DF12B6D}"/>
                  </a:ext>
                </a:extLst>
              </p:cNvPr>
              <p:cNvGrpSpPr/>
              <p:nvPr/>
            </p:nvGrpSpPr>
            <p:grpSpPr>
              <a:xfrm>
                <a:off x="3048118" y="1543352"/>
                <a:ext cx="1690627" cy="171450"/>
                <a:chOff x="3000370" y="1628775"/>
                <a:chExt cx="2254170" cy="228600"/>
              </a:xfrm>
              <a:grpFill/>
            </p:grpSpPr>
            <p:sp>
              <p:nvSpPr>
                <p:cNvPr id="131" name="Flowchart: Connector 130">
                  <a:extLst>
                    <a:ext uri="{FF2B5EF4-FFF2-40B4-BE49-F238E27FC236}">
                      <a16:creationId xmlns:a16="http://schemas.microsoft.com/office/drawing/2014/main" id="{8752236D-B633-4658-B95A-39BBBE79A4B3}"/>
                    </a:ext>
                  </a:extLst>
                </p:cNvPr>
                <p:cNvSpPr/>
                <p:nvPr/>
              </p:nvSpPr>
              <p:spPr>
                <a:xfrm>
                  <a:off x="300037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32" name="Flowchart: Connector 131">
                  <a:extLst>
                    <a:ext uri="{FF2B5EF4-FFF2-40B4-BE49-F238E27FC236}">
                      <a16:creationId xmlns:a16="http://schemas.microsoft.com/office/drawing/2014/main" id="{FC9FEBEC-7843-4A8D-AD44-C889D72575C9}"/>
                    </a:ext>
                  </a:extLst>
                </p:cNvPr>
                <p:cNvSpPr/>
                <p:nvPr/>
              </p:nvSpPr>
              <p:spPr>
                <a:xfrm>
                  <a:off x="3288043"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33" name="Flowchart: Connector 132">
                  <a:extLst>
                    <a:ext uri="{FF2B5EF4-FFF2-40B4-BE49-F238E27FC236}">
                      <a16:creationId xmlns:a16="http://schemas.microsoft.com/office/drawing/2014/main" id="{600E0358-95D7-4032-86ED-D3F18F480A92}"/>
                    </a:ext>
                  </a:extLst>
                </p:cNvPr>
                <p:cNvSpPr/>
                <p:nvPr/>
              </p:nvSpPr>
              <p:spPr>
                <a:xfrm>
                  <a:off x="357571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34" name="Flowchart: Connector 133">
                  <a:extLst>
                    <a:ext uri="{FF2B5EF4-FFF2-40B4-BE49-F238E27FC236}">
                      <a16:creationId xmlns:a16="http://schemas.microsoft.com/office/drawing/2014/main" id="{31ECC118-A9E7-4BEF-81E3-BE5D32A13D98}"/>
                    </a:ext>
                  </a:extLst>
                </p:cNvPr>
                <p:cNvSpPr/>
                <p:nvPr/>
              </p:nvSpPr>
              <p:spPr>
                <a:xfrm>
                  <a:off x="387022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35" name="Flowchart: Connector 134">
                  <a:extLst>
                    <a:ext uri="{FF2B5EF4-FFF2-40B4-BE49-F238E27FC236}">
                      <a16:creationId xmlns:a16="http://schemas.microsoft.com/office/drawing/2014/main" id="{9FC15046-2607-4321-9A57-277AAEA31CB6}"/>
                    </a:ext>
                  </a:extLst>
                </p:cNvPr>
                <p:cNvSpPr/>
                <p:nvPr/>
              </p:nvSpPr>
              <p:spPr>
                <a:xfrm>
                  <a:off x="415957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36" name="Flowchart: Connector 135">
                  <a:extLst>
                    <a:ext uri="{FF2B5EF4-FFF2-40B4-BE49-F238E27FC236}">
                      <a16:creationId xmlns:a16="http://schemas.microsoft.com/office/drawing/2014/main" id="{77E5AF5F-35F8-48F2-9237-875AA3F8871C}"/>
                    </a:ext>
                  </a:extLst>
                </p:cNvPr>
                <p:cNvSpPr/>
                <p:nvPr/>
              </p:nvSpPr>
              <p:spPr>
                <a:xfrm>
                  <a:off x="4447249"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37" name="Flowchart: Connector 136">
                  <a:extLst>
                    <a:ext uri="{FF2B5EF4-FFF2-40B4-BE49-F238E27FC236}">
                      <a16:creationId xmlns:a16="http://schemas.microsoft.com/office/drawing/2014/main" id="{6807CDA7-73BB-45D5-AF98-9F80A6082D02}"/>
                    </a:ext>
                  </a:extLst>
                </p:cNvPr>
                <p:cNvSpPr/>
                <p:nvPr/>
              </p:nvSpPr>
              <p:spPr>
                <a:xfrm>
                  <a:off x="4736584"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38" name="Flowchart: Connector 137">
                  <a:extLst>
                    <a:ext uri="{FF2B5EF4-FFF2-40B4-BE49-F238E27FC236}">
                      <a16:creationId xmlns:a16="http://schemas.microsoft.com/office/drawing/2014/main" id="{99F35B93-B00A-4E0B-99C4-52CC5DADDF40}"/>
                    </a:ext>
                  </a:extLst>
                </p:cNvPr>
                <p:cNvSpPr/>
                <p:nvPr/>
              </p:nvSpPr>
              <p:spPr>
                <a:xfrm>
                  <a:off x="502594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139" name="Straight Connector 138">
                  <a:extLst>
                    <a:ext uri="{FF2B5EF4-FFF2-40B4-BE49-F238E27FC236}">
                      <a16:creationId xmlns:a16="http://schemas.microsoft.com/office/drawing/2014/main" id="{6FB0B08F-24B7-4C14-9E68-E23AA6D150AA}"/>
                    </a:ext>
                  </a:extLst>
                </p:cNvPr>
                <p:cNvCxnSpPr>
                  <a:cxnSpLocks/>
                  <a:stCxn id="132" idx="6"/>
                  <a:endCxn id="133" idx="2"/>
                </p:cNvCxnSpPr>
                <p:nvPr/>
              </p:nvCxnSpPr>
              <p:spPr>
                <a:xfrm>
                  <a:off x="3516643"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7A53405B-8A27-47C9-A7AC-93BADAC5CE7C}"/>
                    </a:ext>
                  </a:extLst>
                </p:cNvPr>
                <p:cNvCxnSpPr>
                  <a:cxnSpLocks/>
                  <a:stCxn id="131" idx="6"/>
                  <a:endCxn id="132" idx="2"/>
                </p:cNvCxnSpPr>
                <p:nvPr/>
              </p:nvCxnSpPr>
              <p:spPr>
                <a:xfrm>
                  <a:off x="3228970"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14F551BD-1459-4DBE-BCFD-ECFBADD159E5}"/>
                    </a:ext>
                  </a:extLst>
                </p:cNvPr>
                <p:cNvCxnSpPr>
                  <a:cxnSpLocks/>
                  <a:stCxn id="133" idx="6"/>
                  <a:endCxn id="134" idx="2"/>
                </p:cNvCxnSpPr>
                <p:nvPr/>
              </p:nvCxnSpPr>
              <p:spPr>
                <a:xfrm>
                  <a:off x="3804316" y="1743075"/>
                  <a:ext cx="6590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9BE9EE71-7281-44D1-8E18-FB4F2F2FD26B}"/>
                    </a:ext>
                  </a:extLst>
                </p:cNvPr>
                <p:cNvCxnSpPr>
                  <a:cxnSpLocks/>
                  <a:stCxn id="134" idx="6"/>
                  <a:endCxn id="135" idx="2"/>
                </p:cNvCxnSpPr>
                <p:nvPr/>
              </p:nvCxnSpPr>
              <p:spPr>
                <a:xfrm>
                  <a:off x="4098820"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DCFB60B9-DD66-416D-8F2C-57F69EF3BD24}"/>
                    </a:ext>
                  </a:extLst>
                </p:cNvPr>
                <p:cNvCxnSpPr>
                  <a:cxnSpLocks/>
                  <a:stCxn id="135" idx="6"/>
                  <a:endCxn id="136" idx="2"/>
                </p:cNvCxnSpPr>
                <p:nvPr/>
              </p:nvCxnSpPr>
              <p:spPr>
                <a:xfrm>
                  <a:off x="4388176"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1646F7E2-0CE0-4B2B-AF7C-869FA9637A92}"/>
                    </a:ext>
                  </a:extLst>
                </p:cNvPr>
                <p:cNvCxnSpPr>
                  <a:cxnSpLocks/>
                  <a:stCxn id="136" idx="6"/>
                  <a:endCxn id="137" idx="2"/>
                </p:cNvCxnSpPr>
                <p:nvPr/>
              </p:nvCxnSpPr>
              <p:spPr>
                <a:xfrm>
                  <a:off x="4675849" y="1743075"/>
                  <a:ext cx="607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2CB3D6F3-024A-4ED6-9C2B-E86A2B71EAEC}"/>
                    </a:ext>
                  </a:extLst>
                </p:cNvPr>
                <p:cNvCxnSpPr>
                  <a:cxnSpLocks/>
                  <a:stCxn id="137" idx="6"/>
                  <a:endCxn id="138" idx="2"/>
                </p:cNvCxnSpPr>
                <p:nvPr/>
              </p:nvCxnSpPr>
              <p:spPr>
                <a:xfrm>
                  <a:off x="4965184"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93" name="Straight Connector 392">
                <a:extLst>
                  <a:ext uri="{FF2B5EF4-FFF2-40B4-BE49-F238E27FC236}">
                    <a16:creationId xmlns:a16="http://schemas.microsoft.com/office/drawing/2014/main" id="{619EB2F0-8CC5-432C-81FF-73A05DCED7D9}"/>
                  </a:ext>
                </a:extLst>
              </p:cNvPr>
              <p:cNvCxnSpPr>
                <a:cxnSpLocks/>
                <a:stCxn id="131" idx="0"/>
                <a:endCxn id="73" idx="4"/>
              </p:cNvCxnSpPr>
              <p:nvPr/>
            </p:nvCxnSpPr>
            <p:spPr>
              <a:xfrm flipV="1">
                <a:off x="3133843" y="1501763"/>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id="{991EF284-8B4C-4F34-AEB0-602911663250}"/>
                  </a:ext>
                </a:extLst>
              </p:cNvPr>
              <p:cNvCxnSpPr>
                <a:cxnSpLocks/>
                <a:stCxn id="132" idx="0"/>
                <a:endCxn id="74" idx="4"/>
              </p:cNvCxnSpPr>
              <p:nvPr/>
            </p:nvCxnSpPr>
            <p:spPr>
              <a:xfrm flipV="1">
                <a:off x="3349598" y="1501763"/>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F17FA1C6-3025-41CD-BB8A-D85A2DB783AA}"/>
                  </a:ext>
                </a:extLst>
              </p:cNvPr>
              <p:cNvCxnSpPr>
                <a:cxnSpLocks/>
                <a:stCxn id="134" idx="0"/>
                <a:endCxn id="76" idx="4"/>
              </p:cNvCxnSpPr>
              <p:nvPr/>
            </p:nvCxnSpPr>
            <p:spPr>
              <a:xfrm flipV="1">
                <a:off x="3786230" y="1501763"/>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1D6DAB7B-A6FF-4F92-9E67-C8BB596E74EB}"/>
                  </a:ext>
                </a:extLst>
              </p:cNvPr>
              <p:cNvCxnSpPr>
                <a:cxnSpLocks/>
                <a:stCxn id="133" idx="0"/>
                <a:endCxn id="75" idx="4"/>
              </p:cNvCxnSpPr>
              <p:nvPr/>
            </p:nvCxnSpPr>
            <p:spPr>
              <a:xfrm flipV="1">
                <a:off x="3565352" y="1501763"/>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DE19A665-02C5-4ED0-880F-0606DFC54BD3}"/>
                  </a:ext>
                </a:extLst>
              </p:cNvPr>
              <p:cNvCxnSpPr>
                <a:cxnSpLocks/>
                <a:stCxn id="135" idx="0"/>
                <a:endCxn id="77" idx="4"/>
              </p:cNvCxnSpPr>
              <p:nvPr/>
            </p:nvCxnSpPr>
            <p:spPr>
              <a:xfrm flipV="1">
                <a:off x="4003247" y="1501763"/>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B785D1A5-A757-4305-AF86-89FEC3258233}"/>
                  </a:ext>
                </a:extLst>
              </p:cNvPr>
              <p:cNvCxnSpPr>
                <a:cxnSpLocks/>
                <a:stCxn id="136" idx="0"/>
                <a:endCxn id="78" idx="4"/>
              </p:cNvCxnSpPr>
              <p:nvPr/>
            </p:nvCxnSpPr>
            <p:spPr>
              <a:xfrm flipV="1">
                <a:off x="4219002" y="1501763"/>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1A05C1D1-2D6E-43A0-BB33-B198CD59494D}"/>
                  </a:ext>
                </a:extLst>
              </p:cNvPr>
              <p:cNvCxnSpPr>
                <a:cxnSpLocks/>
                <a:stCxn id="137" idx="0"/>
                <a:endCxn id="79" idx="4"/>
              </p:cNvCxnSpPr>
              <p:nvPr/>
            </p:nvCxnSpPr>
            <p:spPr>
              <a:xfrm flipV="1">
                <a:off x="4436003" y="1501763"/>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B1ECD453-7FC3-4168-B309-F97A42AD44CD}"/>
                  </a:ext>
                </a:extLst>
              </p:cNvPr>
              <p:cNvCxnSpPr>
                <a:cxnSpLocks/>
                <a:stCxn id="138" idx="0"/>
                <a:endCxn id="80" idx="4"/>
              </p:cNvCxnSpPr>
              <p:nvPr/>
            </p:nvCxnSpPr>
            <p:spPr>
              <a:xfrm flipV="1">
                <a:off x="4653020" y="1501763"/>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0" name="Arrow: Right 59">
              <a:extLst>
                <a:ext uri="{FF2B5EF4-FFF2-40B4-BE49-F238E27FC236}">
                  <a16:creationId xmlns:a16="http://schemas.microsoft.com/office/drawing/2014/main" id="{419E41D7-3536-4BAE-BC19-1EE4132A4A8A}"/>
                </a:ext>
              </a:extLst>
            </p:cNvPr>
            <p:cNvSpPr/>
            <p:nvPr/>
          </p:nvSpPr>
          <p:spPr>
            <a:xfrm>
              <a:off x="2438400" y="1725704"/>
              <a:ext cx="426941" cy="171450"/>
            </a:xfrm>
            <a:prstGeom prst="rightArrow">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8215F0A-B432-4DA3-91A3-37F9BCD57246}"/>
                </a:ext>
              </a:extLst>
            </p:cNvPr>
            <p:cNvSpPr txBox="1"/>
            <p:nvPr/>
          </p:nvSpPr>
          <p:spPr>
            <a:xfrm>
              <a:off x="3279820" y="2095232"/>
              <a:ext cx="1314784" cy="246221"/>
            </a:xfrm>
            <a:prstGeom prst="rect">
              <a:avLst/>
            </a:prstGeom>
            <a:noFill/>
          </p:spPr>
          <p:txBody>
            <a:bodyPr wrap="none" rtlCol="0">
              <a:spAutoFit/>
            </a:bodyPr>
            <a:lstStyle/>
            <a:p>
              <a:r>
                <a:rPr lang="en-US" sz="1000" b="1" dirty="0">
                  <a:latin typeface="+mn-lt"/>
                </a:rPr>
                <a:t>DSP Flow Network</a:t>
              </a:r>
            </a:p>
          </p:txBody>
        </p:sp>
      </p:grpSp>
      <p:grpSp>
        <p:nvGrpSpPr>
          <p:cNvPr id="63" name="Group 62">
            <a:extLst>
              <a:ext uri="{FF2B5EF4-FFF2-40B4-BE49-F238E27FC236}">
                <a16:creationId xmlns:a16="http://schemas.microsoft.com/office/drawing/2014/main" id="{D435789D-398B-40D3-BD15-B73DA419C138}"/>
              </a:ext>
            </a:extLst>
          </p:cNvPr>
          <p:cNvGrpSpPr/>
          <p:nvPr/>
        </p:nvGrpSpPr>
        <p:grpSpPr>
          <a:xfrm>
            <a:off x="1447800" y="3631553"/>
            <a:ext cx="4299479" cy="828790"/>
            <a:chOff x="477366" y="2693495"/>
            <a:chExt cx="4299479" cy="828790"/>
          </a:xfrm>
        </p:grpSpPr>
        <p:graphicFrame>
          <p:nvGraphicFramePr>
            <p:cNvPr id="832" name="Content Placeholder 3">
              <a:extLst>
                <a:ext uri="{FF2B5EF4-FFF2-40B4-BE49-F238E27FC236}">
                  <a16:creationId xmlns:a16="http://schemas.microsoft.com/office/drawing/2014/main" id="{0545D796-1D8E-4C99-87D7-29F7F62BB521}"/>
                </a:ext>
              </a:extLst>
            </p:cNvPr>
            <p:cNvGraphicFramePr>
              <a:graphicFrameLocks noChangeAspect="1"/>
            </p:cNvGraphicFramePr>
            <p:nvPr>
              <p:extLst>
                <p:ext uri="{D42A27DB-BD31-4B8C-83A1-F6EECF244321}">
                  <p14:modId xmlns:p14="http://schemas.microsoft.com/office/powerpoint/2010/main" val="672746003"/>
                </p:ext>
              </p:extLst>
            </p:nvPr>
          </p:nvGraphicFramePr>
          <p:xfrm>
            <a:off x="477366" y="2696682"/>
            <a:ext cx="1754160" cy="751100"/>
          </p:xfrm>
          <a:graphic>
            <a:graphicData uri="http://schemas.openxmlformats.org/drawingml/2006/table">
              <a:tbl>
                <a:tblPr firstRow="1" bandRow="1">
                  <a:tableStyleId>{5C22544A-7EE6-4342-B048-85BDC9FD1C3A}</a:tableStyleId>
                </a:tblPr>
                <a:tblGrid>
                  <a:gridCol w="219270">
                    <a:extLst>
                      <a:ext uri="{9D8B030D-6E8A-4147-A177-3AD203B41FA5}">
                        <a16:colId xmlns:a16="http://schemas.microsoft.com/office/drawing/2014/main" val="3920871356"/>
                      </a:ext>
                    </a:extLst>
                  </a:gridCol>
                  <a:gridCol w="219270">
                    <a:extLst>
                      <a:ext uri="{9D8B030D-6E8A-4147-A177-3AD203B41FA5}">
                        <a16:colId xmlns:a16="http://schemas.microsoft.com/office/drawing/2014/main" val="776068627"/>
                      </a:ext>
                    </a:extLst>
                  </a:gridCol>
                  <a:gridCol w="219270">
                    <a:extLst>
                      <a:ext uri="{9D8B030D-6E8A-4147-A177-3AD203B41FA5}">
                        <a16:colId xmlns:a16="http://schemas.microsoft.com/office/drawing/2014/main" val="2810844635"/>
                      </a:ext>
                    </a:extLst>
                  </a:gridCol>
                  <a:gridCol w="219270">
                    <a:extLst>
                      <a:ext uri="{9D8B030D-6E8A-4147-A177-3AD203B41FA5}">
                        <a16:colId xmlns:a16="http://schemas.microsoft.com/office/drawing/2014/main" val="815030337"/>
                      </a:ext>
                    </a:extLst>
                  </a:gridCol>
                  <a:gridCol w="219270">
                    <a:extLst>
                      <a:ext uri="{9D8B030D-6E8A-4147-A177-3AD203B41FA5}">
                        <a16:colId xmlns:a16="http://schemas.microsoft.com/office/drawing/2014/main" val="1453044723"/>
                      </a:ext>
                    </a:extLst>
                  </a:gridCol>
                  <a:gridCol w="219270">
                    <a:extLst>
                      <a:ext uri="{9D8B030D-6E8A-4147-A177-3AD203B41FA5}">
                        <a16:colId xmlns:a16="http://schemas.microsoft.com/office/drawing/2014/main" val="3745043051"/>
                      </a:ext>
                    </a:extLst>
                  </a:gridCol>
                  <a:gridCol w="219270">
                    <a:extLst>
                      <a:ext uri="{9D8B030D-6E8A-4147-A177-3AD203B41FA5}">
                        <a16:colId xmlns:a16="http://schemas.microsoft.com/office/drawing/2014/main" val="512340227"/>
                      </a:ext>
                    </a:extLst>
                  </a:gridCol>
                  <a:gridCol w="219270">
                    <a:extLst>
                      <a:ext uri="{9D8B030D-6E8A-4147-A177-3AD203B41FA5}">
                        <a16:colId xmlns:a16="http://schemas.microsoft.com/office/drawing/2014/main" val="850231464"/>
                      </a:ext>
                    </a:extLst>
                  </a:gridCol>
                </a:tblGrid>
                <a:tr h="187775">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592970717"/>
                    </a:ext>
                  </a:extLst>
                </a:tr>
                <a:tr h="187775">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808331686"/>
                    </a:ext>
                  </a:extLst>
                </a:tr>
                <a:tr h="187775">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978648899"/>
                    </a:ext>
                  </a:extLst>
                </a:tr>
                <a:tr h="187775">
                  <a:tc gridSpan="8">
                    <a:txBody>
                      <a:bodyPr/>
                      <a:lstStyle/>
                      <a:p>
                        <a:pPr algn="ctr">
                          <a:lnSpc>
                            <a:spcPct val="0"/>
                          </a:lnSpc>
                          <a:spcBef>
                            <a:spcPts val="0"/>
                          </a:spcBef>
                        </a:pPr>
                        <a:r>
                          <a:rPr lang="en-US" sz="1100" b="1" dirty="0">
                            <a:solidFill>
                              <a:schemeClr val="tx1"/>
                            </a:solidFill>
                          </a:rPr>
                          <a:t>URAM Grid</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903248834"/>
                    </a:ext>
                  </a:extLst>
                </a:tr>
              </a:tbl>
            </a:graphicData>
          </a:graphic>
        </p:graphicFrame>
        <p:grpSp>
          <p:nvGrpSpPr>
            <p:cNvPr id="833" name="Group 832">
              <a:extLst>
                <a:ext uri="{FF2B5EF4-FFF2-40B4-BE49-F238E27FC236}">
                  <a16:creationId xmlns:a16="http://schemas.microsoft.com/office/drawing/2014/main" id="{26959827-E5F8-491F-8543-130997130D71}"/>
                </a:ext>
              </a:extLst>
            </p:cNvPr>
            <p:cNvGrpSpPr/>
            <p:nvPr/>
          </p:nvGrpSpPr>
          <p:grpSpPr>
            <a:xfrm>
              <a:off x="3086218" y="2693495"/>
              <a:ext cx="1690627" cy="597530"/>
              <a:chOff x="3048118" y="1117272"/>
              <a:chExt cx="1690627" cy="597530"/>
            </a:xfrm>
            <a:solidFill>
              <a:srgbClr val="92D050"/>
            </a:solidFill>
          </p:grpSpPr>
          <p:grpSp>
            <p:nvGrpSpPr>
              <p:cNvPr id="836" name="Group 835">
                <a:extLst>
                  <a:ext uri="{FF2B5EF4-FFF2-40B4-BE49-F238E27FC236}">
                    <a16:creationId xmlns:a16="http://schemas.microsoft.com/office/drawing/2014/main" id="{A48A7C28-0792-46B4-8D03-77F05D423FE0}"/>
                  </a:ext>
                </a:extLst>
              </p:cNvPr>
              <p:cNvGrpSpPr/>
              <p:nvPr/>
            </p:nvGrpSpPr>
            <p:grpSpPr>
              <a:xfrm>
                <a:off x="3048118" y="1117272"/>
                <a:ext cx="1690627" cy="384491"/>
                <a:chOff x="3000370" y="1628775"/>
                <a:chExt cx="2254170" cy="512654"/>
              </a:xfrm>
              <a:grpFill/>
            </p:grpSpPr>
            <p:grpSp>
              <p:nvGrpSpPr>
                <p:cNvPr id="861" name="Group 860">
                  <a:extLst>
                    <a:ext uri="{FF2B5EF4-FFF2-40B4-BE49-F238E27FC236}">
                      <a16:creationId xmlns:a16="http://schemas.microsoft.com/office/drawing/2014/main" id="{C8C904BD-5BF3-4BF1-ACE2-7B6996D0CD5D}"/>
                    </a:ext>
                  </a:extLst>
                </p:cNvPr>
                <p:cNvGrpSpPr/>
                <p:nvPr/>
              </p:nvGrpSpPr>
              <p:grpSpPr>
                <a:xfrm>
                  <a:off x="3000370" y="1628775"/>
                  <a:ext cx="2254170" cy="228600"/>
                  <a:chOff x="3000370" y="1628775"/>
                  <a:chExt cx="2254170" cy="228600"/>
                </a:xfrm>
                <a:grpFill/>
              </p:grpSpPr>
              <p:sp>
                <p:nvSpPr>
                  <p:cNvPr id="886" name="Flowchart: Connector 885">
                    <a:extLst>
                      <a:ext uri="{FF2B5EF4-FFF2-40B4-BE49-F238E27FC236}">
                        <a16:creationId xmlns:a16="http://schemas.microsoft.com/office/drawing/2014/main" id="{560939FA-F02F-4552-B7E6-93EAD6ED9B9D}"/>
                      </a:ext>
                    </a:extLst>
                  </p:cNvPr>
                  <p:cNvSpPr/>
                  <p:nvPr/>
                </p:nvSpPr>
                <p:spPr>
                  <a:xfrm>
                    <a:off x="300037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87" name="Flowchart: Connector 886">
                    <a:extLst>
                      <a:ext uri="{FF2B5EF4-FFF2-40B4-BE49-F238E27FC236}">
                        <a16:creationId xmlns:a16="http://schemas.microsoft.com/office/drawing/2014/main" id="{95699629-6FE3-454E-9596-5F88F47F4CDF}"/>
                      </a:ext>
                    </a:extLst>
                  </p:cNvPr>
                  <p:cNvSpPr/>
                  <p:nvPr/>
                </p:nvSpPr>
                <p:spPr>
                  <a:xfrm>
                    <a:off x="3288043"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88" name="Flowchart: Connector 887">
                    <a:extLst>
                      <a:ext uri="{FF2B5EF4-FFF2-40B4-BE49-F238E27FC236}">
                        <a16:creationId xmlns:a16="http://schemas.microsoft.com/office/drawing/2014/main" id="{1BCB7851-015B-4CFA-8113-5E77591D7CA3}"/>
                      </a:ext>
                    </a:extLst>
                  </p:cNvPr>
                  <p:cNvSpPr/>
                  <p:nvPr/>
                </p:nvSpPr>
                <p:spPr>
                  <a:xfrm>
                    <a:off x="357571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89" name="Flowchart: Connector 888">
                    <a:extLst>
                      <a:ext uri="{FF2B5EF4-FFF2-40B4-BE49-F238E27FC236}">
                        <a16:creationId xmlns:a16="http://schemas.microsoft.com/office/drawing/2014/main" id="{03A8D2B5-BC2A-4081-93C3-AB19F2D4C87B}"/>
                      </a:ext>
                    </a:extLst>
                  </p:cNvPr>
                  <p:cNvSpPr/>
                  <p:nvPr/>
                </p:nvSpPr>
                <p:spPr>
                  <a:xfrm>
                    <a:off x="387022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90" name="Flowchart: Connector 889">
                    <a:extLst>
                      <a:ext uri="{FF2B5EF4-FFF2-40B4-BE49-F238E27FC236}">
                        <a16:creationId xmlns:a16="http://schemas.microsoft.com/office/drawing/2014/main" id="{3A95FE02-990F-4957-B1F9-7F4CC010F8D2}"/>
                      </a:ext>
                    </a:extLst>
                  </p:cNvPr>
                  <p:cNvSpPr/>
                  <p:nvPr/>
                </p:nvSpPr>
                <p:spPr>
                  <a:xfrm>
                    <a:off x="415957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91" name="Flowchart: Connector 890">
                    <a:extLst>
                      <a:ext uri="{FF2B5EF4-FFF2-40B4-BE49-F238E27FC236}">
                        <a16:creationId xmlns:a16="http://schemas.microsoft.com/office/drawing/2014/main" id="{78C7B1FE-F4C8-4938-B5EF-2123C4FE1F45}"/>
                      </a:ext>
                    </a:extLst>
                  </p:cNvPr>
                  <p:cNvSpPr/>
                  <p:nvPr/>
                </p:nvSpPr>
                <p:spPr>
                  <a:xfrm>
                    <a:off x="4447249"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92" name="Flowchart: Connector 891">
                    <a:extLst>
                      <a:ext uri="{FF2B5EF4-FFF2-40B4-BE49-F238E27FC236}">
                        <a16:creationId xmlns:a16="http://schemas.microsoft.com/office/drawing/2014/main" id="{AF003837-4670-4829-87C0-B893BDB41CE1}"/>
                      </a:ext>
                    </a:extLst>
                  </p:cNvPr>
                  <p:cNvSpPr/>
                  <p:nvPr/>
                </p:nvSpPr>
                <p:spPr>
                  <a:xfrm>
                    <a:off x="4736584"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93" name="Flowchart: Connector 892">
                    <a:extLst>
                      <a:ext uri="{FF2B5EF4-FFF2-40B4-BE49-F238E27FC236}">
                        <a16:creationId xmlns:a16="http://schemas.microsoft.com/office/drawing/2014/main" id="{CDAB1394-B931-4C7B-AEF8-0EEF11168FB5}"/>
                      </a:ext>
                    </a:extLst>
                  </p:cNvPr>
                  <p:cNvSpPr/>
                  <p:nvPr/>
                </p:nvSpPr>
                <p:spPr>
                  <a:xfrm>
                    <a:off x="502594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894" name="Straight Connector 893">
                    <a:extLst>
                      <a:ext uri="{FF2B5EF4-FFF2-40B4-BE49-F238E27FC236}">
                        <a16:creationId xmlns:a16="http://schemas.microsoft.com/office/drawing/2014/main" id="{984BAB67-1975-4D69-9991-F0B4802E4DCF}"/>
                      </a:ext>
                    </a:extLst>
                  </p:cNvPr>
                  <p:cNvCxnSpPr>
                    <a:cxnSpLocks/>
                    <a:stCxn id="887" idx="6"/>
                    <a:endCxn id="888" idx="2"/>
                  </p:cNvCxnSpPr>
                  <p:nvPr/>
                </p:nvCxnSpPr>
                <p:spPr>
                  <a:xfrm>
                    <a:off x="3516643"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5" name="Straight Connector 894">
                    <a:extLst>
                      <a:ext uri="{FF2B5EF4-FFF2-40B4-BE49-F238E27FC236}">
                        <a16:creationId xmlns:a16="http://schemas.microsoft.com/office/drawing/2014/main" id="{424B2615-8C7D-4E7B-B24E-A16633BE7083}"/>
                      </a:ext>
                    </a:extLst>
                  </p:cNvPr>
                  <p:cNvCxnSpPr>
                    <a:cxnSpLocks/>
                    <a:stCxn id="886" idx="6"/>
                    <a:endCxn id="887" idx="2"/>
                  </p:cNvCxnSpPr>
                  <p:nvPr/>
                </p:nvCxnSpPr>
                <p:spPr>
                  <a:xfrm>
                    <a:off x="3228970"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6" name="Straight Connector 895">
                    <a:extLst>
                      <a:ext uri="{FF2B5EF4-FFF2-40B4-BE49-F238E27FC236}">
                        <a16:creationId xmlns:a16="http://schemas.microsoft.com/office/drawing/2014/main" id="{C1A02168-CC7F-42F6-B882-625CF1EBA56F}"/>
                      </a:ext>
                    </a:extLst>
                  </p:cNvPr>
                  <p:cNvCxnSpPr>
                    <a:cxnSpLocks/>
                    <a:stCxn id="888" idx="6"/>
                    <a:endCxn id="889" idx="2"/>
                  </p:cNvCxnSpPr>
                  <p:nvPr/>
                </p:nvCxnSpPr>
                <p:spPr>
                  <a:xfrm>
                    <a:off x="3804316" y="1743075"/>
                    <a:ext cx="6590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7" name="Straight Connector 896">
                    <a:extLst>
                      <a:ext uri="{FF2B5EF4-FFF2-40B4-BE49-F238E27FC236}">
                        <a16:creationId xmlns:a16="http://schemas.microsoft.com/office/drawing/2014/main" id="{A090468C-2640-4DDD-98DE-B3859841ECA8}"/>
                      </a:ext>
                    </a:extLst>
                  </p:cNvPr>
                  <p:cNvCxnSpPr>
                    <a:cxnSpLocks/>
                    <a:stCxn id="889" idx="6"/>
                    <a:endCxn id="890" idx="2"/>
                  </p:cNvCxnSpPr>
                  <p:nvPr/>
                </p:nvCxnSpPr>
                <p:spPr>
                  <a:xfrm>
                    <a:off x="4098820"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8" name="Straight Connector 897">
                    <a:extLst>
                      <a:ext uri="{FF2B5EF4-FFF2-40B4-BE49-F238E27FC236}">
                        <a16:creationId xmlns:a16="http://schemas.microsoft.com/office/drawing/2014/main" id="{86C5AB08-9FC8-4F6C-8612-B3FD83B00149}"/>
                      </a:ext>
                    </a:extLst>
                  </p:cNvPr>
                  <p:cNvCxnSpPr>
                    <a:cxnSpLocks/>
                    <a:stCxn id="890" idx="6"/>
                    <a:endCxn id="891" idx="2"/>
                  </p:cNvCxnSpPr>
                  <p:nvPr/>
                </p:nvCxnSpPr>
                <p:spPr>
                  <a:xfrm>
                    <a:off x="4388176"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9" name="Straight Connector 898">
                    <a:extLst>
                      <a:ext uri="{FF2B5EF4-FFF2-40B4-BE49-F238E27FC236}">
                        <a16:creationId xmlns:a16="http://schemas.microsoft.com/office/drawing/2014/main" id="{54FD26B3-45D2-4512-9929-E4099D5203F8}"/>
                      </a:ext>
                    </a:extLst>
                  </p:cNvPr>
                  <p:cNvCxnSpPr>
                    <a:cxnSpLocks/>
                    <a:stCxn id="891" idx="6"/>
                    <a:endCxn id="892" idx="2"/>
                  </p:cNvCxnSpPr>
                  <p:nvPr/>
                </p:nvCxnSpPr>
                <p:spPr>
                  <a:xfrm>
                    <a:off x="4675849" y="1743075"/>
                    <a:ext cx="607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0" name="Straight Connector 899">
                    <a:extLst>
                      <a:ext uri="{FF2B5EF4-FFF2-40B4-BE49-F238E27FC236}">
                        <a16:creationId xmlns:a16="http://schemas.microsoft.com/office/drawing/2014/main" id="{39B83726-C401-42FB-90EE-E98EE99DEAF3}"/>
                      </a:ext>
                    </a:extLst>
                  </p:cNvPr>
                  <p:cNvCxnSpPr>
                    <a:cxnSpLocks/>
                    <a:stCxn id="892" idx="6"/>
                    <a:endCxn id="893" idx="2"/>
                  </p:cNvCxnSpPr>
                  <p:nvPr/>
                </p:nvCxnSpPr>
                <p:spPr>
                  <a:xfrm>
                    <a:off x="4965184"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62" name="Group 861">
                  <a:extLst>
                    <a:ext uri="{FF2B5EF4-FFF2-40B4-BE49-F238E27FC236}">
                      <a16:creationId xmlns:a16="http://schemas.microsoft.com/office/drawing/2014/main" id="{BB314BCE-30C5-4550-84BB-19DC0414AC47}"/>
                    </a:ext>
                  </a:extLst>
                </p:cNvPr>
                <p:cNvGrpSpPr/>
                <p:nvPr/>
              </p:nvGrpSpPr>
              <p:grpSpPr>
                <a:xfrm>
                  <a:off x="3000370" y="1912829"/>
                  <a:ext cx="2254170" cy="228600"/>
                  <a:chOff x="3000370" y="1628775"/>
                  <a:chExt cx="2254170" cy="228600"/>
                </a:xfrm>
                <a:grpFill/>
              </p:grpSpPr>
              <p:sp>
                <p:nvSpPr>
                  <p:cNvPr id="871" name="Flowchart: Connector 870">
                    <a:extLst>
                      <a:ext uri="{FF2B5EF4-FFF2-40B4-BE49-F238E27FC236}">
                        <a16:creationId xmlns:a16="http://schemas.microsoft.com/office/drawing/2014/main" id="{9BB0D8A6-A2ED-4803-9C1C-470FA32D76D8}"/>
                      </a:ext>
                    </a:extLst>
                  </p:cNvPr>
                  <p:cNvSpPr/>
                  <p:nvPr/>
                </p:nvSpPr>
                <p:spPr>
                  <a:xfrm>
                    <a:off x="300037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72" name="Flowchart: Connector 871">
                    <a:extLst>
                      <a:ext uri="{FF2B5EF4-FFF2-40B4-BE49-F238E27FC236}">
                        <a16:creationId xmlns:a16="http://schemas.microsoft.com/office/drawing/2014/main" id="{87390A13-BCBF-4B7E-A6AC-4987DF5D1F37}"/>
                      </a:ext>
                    </a:extLst>
                  </p:cNvPr>
                  <p:cNvSpPr/>
                  <p:nvPr/>
                </p:nvSpPr>
                <p:spPr>
                  <a:xfrm>
                    <a:off x="3288043"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73" name="Flowchart: Connector 872">
                    <a:extLst>
                      <a:ext uri="{FF2B5EF4-FFF2-40B4-BE49-F238E27FC236}">
                        <a16:creationId xmlns:a16="http://schemas.microsoft.com/office/drawing/2014/main" id="{9AC8C17C-5FA8-457A-B6C7-9F796A4191CC}"/>
                      </a:ext>
                    </a:extLst>
                  </p:cNvPr>
                  <p:cNvSpPr/>
                  <p:nvPr/>
                </p:nvSpPr>
                <p:spPr>
                  <a:xfrm>
                    <a:off x="357571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74" name="Flowchart: Connector 873">
                    <a:extLst>
                      <a:ext uri="{FF2B5EF4-FFF2-40B4-BE49-F238E27FC236}">
                        <a16:creationId xmlns:a16="http://schemas.microsoft.com/office/drawing/2014/main" id="{03CEE6BF-5DB1-4F34-85F8-C0AF0EF2C60D}"/>
                      </a:ext>
                    </a:extLst>
                  </p:cNvPr>
                  <p:cNvSpPr/>
                  <p:nvPr/>
                </p:nvSpPr>
                <p:spPr>
                  <a:xfrm>
                    <a:off x="387022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75" name="Flowchart: Connector 874">
                    <a:extLst>
                      <a:ext uri="{FF2B5EF4-FFF2-40B4-BE49-F238E27FC236}">
                        <a16:creationId xmlns:a16="http://schemas.microsoft.com/office/drawing/2014/main" id="{0D7612D3-646D-475E-95F1-35C04143C894}"/>
                      </a:ext>
                    </a:extLst>
                  </p:cNvPr>
                  <p:cNvSpPr/>
                  <p:nvPr/>
                </p:nvSpPr>
                <p:spPr>
                  <a:xfrm>
                    <a:off x="415957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76" name="Flowchart: Connector 875">
                    <a:extLst>
                      <a:ext uri="{FF2B5EF4-FFF2-40B4-BE49-F238E27FC236}">
                        <a16:creationId xmlns:a16="http://schemas.microsoft.com/office/drawing/2014/main" id="{5FB3428F-6717-4EEB-B5B8-1F7809B958E1}"/>
                      </a:ext>
                    </a:extLst>
                  </p:cNvPr>
                  <p:cNvSpPr/>
                  <p:nvPr/>
                </p:nvSpPr>
                <p:spPr>
                  <a:xfrm>
                    <a:off x="4447249"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77" name="Flowchart: Connector 876">
                    <a:extLst>
                      <a:ext uri="{FF2B5EF4-FFF2-40B4-BE49-F238E27FC236}">
                        <a16:creationId xmlns:a16="http://schemas.microsoft.com/office/drawing/2014/main" id="{C7BB72AD-C078-41E0-A9C8-B20B246A57C1}"/>
                      </a:ext>
                    </a:extLst>
                  </p:cNvPr>
                  <p:cNvSpPr/>
                  <p:nvPr/>
                </p:nvSpPr>
                <p:spPr>
                  <a:xfrm>
                    <a:off x="4736584"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78" name="Flowchart: Connector 877">
                    <a:extLst>
                      <a:ext uri="{FF2B5EF4-FFF2-40B4-BE49-F238E27FC236}">
                        <a16:creationId xmlns:a16="http://schemas.microsoft.com/office/drawing/2014/main" id="{22D2E84A-DA4A-4224-A41D-92DF818D7997}"/>
                      </a:ext>
                    </a:extLst>
                  </p:cNvPr>
                  <p:cNvSpPr/>
                  <p:nvPr/>
                </p:nvSpPr>
                <p:spPr>
                  <a:xfrm>
                    <a:off x="502594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879" name="Straight Connector 878">
                    <a:extLst>
                      <a:ext uri="{FF2B5EF4-FFF2-40B4-BE49-F238E27FC236}">
                        <a16:creationId xmlns:a16="http://schemas.microsoft.com/office/drawing/2014/main" id="{A7E12BAE-139F-4EE7-AAB5-35F36B69DE9A}"/>
                      </a:ext>
                    </a:extLst>
                  </p:cNvPr>
                  <p:cNvCxnSpPr>
                    <a:cxnSpLocks/>
                    <a:stCxn id="872" idx="6"/>
                    <a:endCxn id="873" idx="2"/>
                  </p:cNvCxnSpPr>
                  <p:nvPr/>
                </p:nvCxnSpPr>
                <p:spPr>
                  <a:xfrm>
                    <a:off x="3516643"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0" name="Straight Connector 879">
                    <a:extLst>
                      <a:ext uri="{FF2B5EF4-FFF2-40B4-BE49-F238E27FC236}">
                        <a16:creationId xmlns:a16="http://schemas.microsoft.com/office/drawing/2014/main" id="{99DE7B59-B32F-43AB-A3E1-870A76D918B6}"/>
                      </a:ext>
                    </a:extLst>
                  </p:cNvPr>
                  <p:cNvCxnSpPr>
                    <a:cxnSpLocks/>
                    <a:stCxn id="871" idx="6"/>
                    <a:endCxn id="872" idx="2"/>
                  </p:cNvCxnSpPr>
                  <p:nvPr/>
                </p:nvCxnSpPr>
                <p:spPr>
                  <a:xfrm>
                    <a:off x="3228970"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1" name="Straight Connector 880">
                    <a:extLst>
                      <a:ext uri="{FF2B5EF4-FFF2-40B4-BE49-F238E27FC236}">
                        <a16:creationId xmlns:a16="http://schemas.microsoft.com/office/drawing/2014/main" id="{CBADEF3A-43BB-4658-ADE1-FCF8938DACA5}"/>
                      </a:ext>
                    </a:extLst>
                  </p:cNvPr>
                  <p:cNvCxnSpPr>
                    <a:cxnSpLocks/>
                    <a:stCxn id="873" idx="6"/>
                    <a:endCxn id="874" idx="2"/>
                  </p:cNvCxnSpPr>
                  <p:nvPr/>
                </p:nvCxnSpPr>
                <p:spPr>
                  <a:xfrm>
                    <a:off x="3804316" y="1743075"/>
                    <a:ext cx="6590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2" name="Straight Connector 881">
                    <a:extLst>
                      <a:ext uri="{FF2B5EF4-FFF2-40B4-BE49-F238E27FC236}">
                        <a16:creationId xmlns:a16="http://schemas.microsoft.com/office/drawing/2014/main" id="{65BD1D37-80A6-4CB1-B595-B346FDA6B1EE}"/>
                      </a:ext>
                    </a:extLst>
                  </p:cNvPr>
                  <p:cNvCxnSpPr>
                    <a:cxnSpLocks/>
                    <a:stCxn id="874" idx="6"/>
                    <a:endCxn id="875" idx="2"/>
                  </p:cNvCxnSpPr>
                  <p:nvPr/>
                </p:nvCxnSpPr>
                <p:spPr>
                  <a:xfrm>
                    <a:off x="4098820"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3" name="Straight Connector 882">
                    <a:extLst>
                      <a:ext uri="{FF2B5EF4-FFF2-40B4-BE49-F238E27FC236}">
                        <a16:creationId xmlns:a16="http://schemas.microsoft.com/office/drawing/2014/main" id="{7EDD914F-C559-43D2-B432-CEEB8D405FD1}"/>
                      </a:ext>
                    </a:extLst>
                  </p:cNvPr>
                  <p:cNvCxnSpPr>
                    <a:cxnSpLocks/>
                    <a:stCxn id="875" idx="6"/>
                    <a:endCxn id="876" idx="2"/>
                  </p:cNvCxnSpPr>
                  <p:nvPr/>
                </p:nvCxnSpPr>
                <p:spPr>
                  <a:xfrm>
                    <a:off x="4388176"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4" name="Straight Connector 883">
                    <a:extLst>
                      <a:ext uri="{FF2B5EF4-FFF2-40B4-BE49-F238E27FC236}">
                        <a16:creationId xmlns:a16="http://schemas.microsoft.com/office/drawing/2014/main" id="{1779BD0A-E460-4292-82A6-7BC480055B8D}"/>
                      </a:ext>
                    </a:extLst>
                  </p:cNvPr>
                  <p:cNvCxnSpPr>
                    <a:cxnSpLocks/>
                    <a:stCxn id="876" idx="6"/>
                    <a:endCxn id="877" idx="2"/>
                  </p:cNvCxnSpPr>
                  <p:nvPr/>
                </p:nvCxnSpPr>
                <p:spPr>
                  <a:xfrm>
                    <a:off x="4675849" y="1743075"/>
                    <a:ext cx="607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5" name="Straight Connector 884">
                    <a:extLst>
                      <a:ext uri="{FF2B5EF4-FFF2-40B4-BE49-F238E27FC236}">
                        <a16:creationId xmlns:a16="http://schemas.microsoft.com/office/drawing/2014/main" id="{204E06FE-DC03-4998-B684-FD2F155AFC20}"/>
                      </a:ext>
                    </a:extLst>
                  </p:cNvPr>
                  <p:cNvCxnSpPr>
                    <a:cxnSpLocks/>
                    <a:stCxn id="877" idx="6"/>
                    <a:endCxn id="878" idx="2"/>
                  </p:cNvCxnSpPr>
                  <p:nvPr/>
                </p:nvCxnSpPr>
                <p:spPr>
                  <a:xfrm>
                    <a:off x="4965184"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63" name="Straight Connector 862">
                  <a:extLst>
                    <a:ext uri="{FF2B5EF4-FFF2-40B4-BE49-F238E27FC236}">
                      <a16:creationId xmlns:a16="http://schemas.microsoft.com/office/drawing/2014/main" id="{4F4B5B42-DC9C-4708-B90B-AA8C45B85F69}"/>
                    </a:ext>
                  </a:extLst>
                </p:cNvPr>
                <p:cNvCxnSpPr>
                  <a:cxnSpLocks/>
                  <a:stCxn id="871" idx="0"/>
                  <a:endCxn id="886" idx="4"/>
                </p:cNvCxnSpPr>
                <p:nvPr/>
              </p:nvCxnSpPr>
              <p:spPr>
                <a:xfrm flipV="1">
                  <a:off x="311467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4" name="Straight Connector 863">
                  <a:extLst>
                    <a:ext uri="{FF2B5EF4-FFF2-40B4-BE49-F238E27FC236}">
                      <a16:creationId xmlns:a16="http://schemas.microsoft.com/office/drawing/2014/main" id="{57A5EE45-A0EB-4A76-89A8-0284541801AE}"/>
                    </a:ext>
                  </a:extLst>
                </p:cNvPr>
                <p:cNvCxnSpPr>
                  <a:cxnSpLocks/>
                  <a:stCxn id="872" idx="0"/>
                  <a:endCxn id="887" idx="4"/>
                </p:cNvCxnSpPr>
                <p:nvPr/>
              </p:nvCxnSpPr>
              <p:spPr>
                <a:xfrm flipV="1">
                  <a:off x="3402343"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5" name="Straight Connector 864">
                  <a:extLst>
                    <a:ext uri="{FF2B5EF4-FFF2-40B4-BE49-F238E27FC236}">
                      <a16:creationId xmlns:a16="http://schemas.microsoft.com/office/drawing/2014/main" id="{0F858993-6B10-4C01-B5DA-1EC0BD49C2A8}"/>
                    </a:ext>
                  </a:extLst>
                </p:cNvPr>
                <p:cNvCxnSpPr>
                  <a:cxnSpLocks/>
                  <a:stCxn id="873" idx="0"/>
                  <a:endCxn id="888" idx="4"/>
                </p:cNvCxnSpPr>
                <p:nvPr/>
              </p:nvCxnSpPr>
              <p:spPr>
                <a:xfrm flipV="1">
                  <a:off x="3690016"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6" name="Straight Connector 865">
                  <a:extLst>
                    <a:ext uri="{FF2B5EF4-FFF2-40B4-BE49-F238E27FC236}">
                      <a16:creationId xmlns:a16="http://schemas.microsoft.com/office/drawing/2014/main" id="{763AF749-4BA3-4151-AF81-F35B6DDECE1D}"/>
                    </a:ext>
                  </a:extLst>
                </p:cNvPr>
                <p:cNvCxnSpPr>
                  <a:cxnSpLocks/>
                  <a:stCxn id="874" idx="0"/>
                  <a:endCxn id="889" idx="4"/>
                </p:cNvCxnSpPr>
                <p:nvPr/>
              </p:nvCxnSpPr>
              <p:spPr>
                <a:xfrm flipV="1">
                  <a:off x="398452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7" name="Straight Connector 866">
                  <a:extLst>
                    <a:ext uri="{FF2B5EF4-FFF2-40B4-BE49-F238E27FC236}">
                      <a16:creationId xmlns:a16="http://schemas.microsoft.com/office/drawing/2014/main" id="{836562AE-5DE6-4B92-9EDF-FF3CEBDBA7B6}"/>
                    </a:ext>
                  </a:extLst>
                </p:cNvPr>
                <p:cNvCxnSpPr>
                  <a:cxnSpLocks/>
                  <a:stCxn id="875" idx="0"/>
                  <a:endCxn id="890" idx="4"/>
                </p:cNvCxnSpPr>
                <p:nvPr/>
              </p:nvCxnSpPr>
              <p:spPr>
                <a:xfrm flipV="1">
                  <a:off x="4273876"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8" name="Straight Connector 867">
                  <a:extLst>
                    <a:ext uri="{FF2B5EF4-FFF2-40B4-BE49-F238E27FC236}">
                      <a16:creationId xmlns:a16="http://schemas.microsoft.com/office/drawing/2014/main" id="{4E3947A9-FE0C-450C-9015-E087FE09AF8D}"/>
                    </a:ext>
                  </a:extLst>
                </p:cNvPr>
                <p:cNvCxnSpPr>
                  <a:cxnSpLocks/>
                  <a:stCxn id="876" idx="0"/>
                  <a:endCxn id="891" idx="4"/>
                </p:cNvCxnSpPr>
                <p:nvPr/>
              </p:nvCxnSpPr>
              <p:spPr>
                <a:xfrm flipV="1">
                  <a:off x="4561549"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9" name="Straight Connector 868">
                  <a:extLst>
                    <a:ext uri="{FF2B5EF4-FFF2-40B4-BE49-F238E27FC236}">
                      <a16:creationId xmlns:a16="http://schemas.microsoft.com/office/drawing/2014/main" id="{5BE05454-B540-4C73-A914-4F3BE4C4B2BB}"/>
                    </a:ext>
                  </a:extLst>
                </p:cNvPr>
                <p:cNvCxnSpPr>
                  <a:cxnSpLocks/>
                  <a:stCxn id="877" idx="0"/>
                  <a:endCxn id="892" idx="4"/>
                </p:cNvCxnSpPr>
                <p:nvPr/>
              </p:nvCxnSpPr>
              <p:spPr>
                <a:xfrm flipV="1">
                  <a:off x="4850884"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0" name="Straight Connector 869">
                  <a:extLst>
                    <a:ext uri="{FF2B5EF4-FFF2-40B4-BE49-F238E27FC236}">
                      <a16:creationId xmlns:a16="http://schemas.microsoft.com/office/drawing/2014/main" id="{145B4FC2-61CE-4B56-B1EE-9C3B2FFCBAC1}"/>
                    </a:ext>
                  </a:extLst>
                </p:cNvPr>
                <p:cNvCxnSpPr>
                  <a:cxnSpLocks/>
                  <a:stCxn id="878" idx="0"/>
                  <a:endCxn id="893" idx="4"/>
                </p:cNvCxnSpPr>
                <p:nvPr/>
              </p:nvCxnSpPr>
              <p:spPr>
                <a:xfrm flipV="1">
                  <a:off x="514024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37" name="Group 836">
                <a:extLst>
                  <a:ext uri="{FF2B5EF4-FFF2-40B4-BE49-F238E27FC236}">
                    <a16:creationId xmlns:a16="http://schemas.microsoft.com/office/drawing/2014/main" id="{14F5A2C7-3BD3-48B9-8776-D9F754ED9161}"/>
                  </a:ext>
                </a:extLst>
              </p:cNvPr>
              <p:cNvGrpSpPr/>
              <p:nvPr/>
            </p:nvGrpSpPr>
            <p:grpSpPr>
              <a:xfrm>
                <a:off x="3048118" y="1543352"/>
                <a:ext cx="1690627" cy="171450"/>
                <a:chOff x="3000370" y="1628775"/>
                <a:chExt cx="2254170" cy="228600"/>
              </a:xfrm>
              <a:grpFill/>
            </p:grpSpPr>
            <p:sp>
              <p:nvSpPr>
                <p:cNvPr id="846" name="Flowchart: Connector 845">
                  <a:extLst>
                    <a:ext uri="{FF2B5EF4-FFF2-40B4-BE49-F238E27FC236}">
                      <a16:creationId xmlns:a16="http://schemas.microsoft.com/office/drawing/2014/main" id="{8386CE56-664F-45D3-B8ED-D88F09EA08A6}"/>
                    </a:ext>
                  </a:extLst>
                </p:cNvPr>
                <p:cNvSpPr/>
                <p:nvPr/>
              </p:nvSpPr>
              <p:spPr>
                <a:xfrm>
                  <a:off x="300037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47" name="Flowchart: Connector 846">
                  <a:extLst>
                    <a:ext uri="{FF2B5EF4-FFF2-40B4-BE49-F238E27FC236}">
                      <a16:creationId xmlns:a16="http://schemas.microsoft.com/office/drawing/2014/main" id="{DC637215-5017-40EC-9AF0-337A5E8EC797}"/>
                    </a:ext>
                  </a:extLst>
                </p:cNvPr>
                <p:cNvSpPr/>
                <p:nvPr/>
              </p:nvSpPr>
              <p:spPr>
                <a:xfrm>
                  <a:off x="3288043"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48" name="Flowchart: Connector 847">
                  <a:extLst>
                    <a:ext uri="{FF2B5EF4-FFF2-40B4-BE49-F238E27FC236}">
                      <a16:creationId xmlns:a16="http://schemas.microsoft.com/office/drawing/2014/main" id="{3420C57C-254D-444D-AE52-10D761A4BA4E}"/>
                    </a:ext>
                  </a:extLst>
                </p:cNvPr>
                <p:cNvSpPr/>
                <p:nvPr/>
              </p:nvSpPr>
              <p:spPr>
                <a:xfrm>
                  <a:off x="357571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49" name="Flowchart: Connector 848">
                  <a:extLst>
                    <a:ext uri="{FF2B5EF4-FFF2-40B4-BE49-F238E27FC236}">
                      <a16:creationId xmlns:a16="http://schemas.microsoft.com/office/drawing/2014/main" id="{0CD092C5-83FF-4E78-8762-AE077DF28E9C}"/>
                    </a:ext>
                  </a:extLst>
                </p:cNvPr>
                <p:cNvSpPr/>
                <p:nvPr/>
              </p:nvSpPr>
              <p:spPr>
                <a:xfrm>
                  <a:off x="387022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50" name="Flowchart: Connector 849">
                  <a:extLst>
                    <a:ext uri="{FF2B5EF4-FFF2-40B4-BE49-F238E27FC236}">
                      <a16:creationId xmlns:a16="http://schemas.microsoft.com/office/drawing/2014/main" id="{6CC4E4D1-0E89-4232-8353-11971FA53CE6}"/>
                    </a:ext>
                  </a:extLst>
                </p:cNvPr>
                <p:cNvSpPr/>
                <p:nvPr/>
              </p:nvSpPr>
              <p:spPr>
                <a:xfrm>
                  <a:off x="415957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51" name="Flowchart: Connector 850">
                  <a:extLst>
                    <a:ext uri="{FF2B5EF4-FFF2-40B4-BE49-F238E27FC236}">
                      <a16:creationId xmlns:a16="http://schemas.microsoft.com/office/drawing/2014/main" id="{B494FE3E-CF0B-46EA-A9E6-F1FD7F743147}"/>
                    </a:ext>
                  </a:extLst>
                </p:cNvPr>
                <p:cNvSpPr/>
                <p:nvPr/>
              </p:nvSpPr>
              <p:spPr>
                <a:xfrm>
                  <a:off x="4447249"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52" name="Flowchart: Connector 851">
                  <a:extLst>
                    <a:ext uri="{FF2B5EF4-FFF2-40B4-BE49-F238E27FC236}">
                      <a16:creationId xmlns:a16="http://schemas.microsoft.com/office/drawing/2014/main" id="{381D33D5-546B-4B72-932F-7A26E07E8A06}"/>
                    </a:ext>
                  </a:extLst>
                </p:cNvPr>
                <p:cNvSpPr/>
                <p:nvPr/>
              </p:nvSpPr>
              <p:spPr>
                <a:xfrm>
                  <a:off x="4736584"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53" name="Flowchart: Connector 852">
                  <a:extLst>
                    <a:ext uri="{FF2B5EF4-FFF2-40B4-BE49-F238E27FC236}">
                      <a16:creationId xmlns:a16="http://schemas.microsoft.com/office/drawing/2014/main" id="{38C0FB71-8095-4C35-A7A9-7330AFF968B3}"/>
                    </a:ext>
                  </a:extLst>
                </p:cNvPr>
                <p:cNvSpPr/>
                <p:nvPr/>
              </p:nvSpPr>
              <p:spPr>
                <a:xfrm>
                  <a:off x="502594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854" name="Straight Connector 853">
                  <a:extLst>
                    <a:ext uri="{FF2B5EF4-FFF2-40B4-BE49-F238E27FC236}">
                      <a16:creationId xmlns:a16="http://schemas.microsoft.com/office/drawing/2014/main" id="{A4B62BA7-C606-4E34-BD44-8873D628FDA8}"/>
                    </a:ext>
                  </a:extLst>
                </p:cNvPr>
                <p:cNvCxnSpPr>
                  <a:cxnSpLocks/>
                  <a:stCxn id="847" idx="6"/>
                  <a:endCxn id="848" idx="2"/>
                </p:cNvCxnSpPr>
                <p:nvPr/>
              </p:nvCxnSpPr>
              <p:spPr>
                <a:xfrm>
                  <a:off x="3516643"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5" name="Straight Connector 854">
                  <a:extLst>
                    <a:ext uri="{FF2B5EF4-FFF2-40B4-BE49-F238E27FC236}">
                      <a16:creationId xmlns:a16="http://schemas.microsoft.com/office/drawing/2014/main" id="{A67D2212-1667-4F0F-AE9E-250A87C99BE1}"/>
                    </a:ext>
                  </a:extLst>
                </p:cNvPr>
                <p:cNvCxnSpPr>
                  <a:cxnSpLocks/>
                  <a:stCxn id="846" idx="6"/>
                  <a:endCxn id="847" idx="2"/>
                </p:cNvCxnSpPr>
                <p:nvPr/>
              </p:nvCxnSpPr>
              <p:spPr>
                <a:xfrm>
                  <a:off x="3228970"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6" name="Straight Connector 855">
                  <a:extLst>
                    <a:ext uri="{FF2B5EF4-FFF2-40B4-BE49-F238E27FC236}">
                      <a16:creationId xmlns:a16="http://schemas.microsoft.com/office/drawing/2014/main" id="{615F9BEC-7D85-472C-8303-9750DAB47185}"/>
                    </a:ext>
                  </a:extLst>
                </p:cNvPr>
                <p:cNvCxnSpPr>
                  <a:cxnSpLocks/>
                  <a:stCxn id="848" idx="6"/>
                  <a:endCxn id="849" idx="2"/>
                </p:cNvCxnSpPr>
                <p:nvPr/>
              </p:nvCxnSpPr>
              <p:spPr>
                <a:xfrm>
                  <a:off x="3804316" y="1743075"/>
                  <a:ext cx="6590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7" name="Straight Connector 856">
                  <a:extLst>
                    <a:ext uri="{FF2B5EF4-FFF2-40B4-BE49-F238E27FC236}">
                      <a16:creationId xmlns:a16="http://schemas.microsoft.com/office/drawing/2014/main" id="{6FCEA694-8F79-44DA-B625-9B811486EE02}"/>
                    </a:ext>
                  </a:extLst>
                </p:cNvPr>
                <p:cNvCxnSpPr>
                  <a:cxnSpLocks/>
                  <a:stCxn id="849" idx="6"/>
                  <a:endCxn id="850" idx="2"/>
                </p:cNvCxnSpPr>
                <p:nvPr/>
              </p:nvCxnSpPr>
              <p:spPr>
                <a:xfrm>
                  <a:off x="4098820"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8" name="Straight Connector 857">
                  <a:extLst>
                    <a:ext uri="{FF2B5EF4-FFF2-40B4-BE49-F238E27FC236}">
                      <a16:creationId xmlns:a16="http://schemas.microsoft.com/office/drawing/2014/main" id="{1378F016-F494-4B6A-8FB8-6732B6EFE4FD}"/>
                    </a:ext>
                  </a:extLst>
                </p:cNvPr>
                <p:cNvCxnSpPr>
                  <a:cxnSpLocks/>
                  <a:stCxn id="850" idx="6"/>
                  <a:endCxn id="851" idx="2"/>
                </p:cNvCxnSpPr>
                <p:nvPr/>
              </p:nvCxnSpPr>
              <p:spPr>
                <a:xfrm>
                  <a:off x="4388176"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9" name="Straight Connector 858">
                  <a:extLst>
                    <a:ext uri="{FF2B5EF4-FFF2-40B4-BE49-F238E27FC236}">
                      <a16:creationId xmlns:a16="http://schemas.microsoft.com/office/drawing/2014/main" id="{3153AE2E-4F44-44D5-B995-E4BBEC75B2C0}"/>
                    </a:ext>
                  </a:extLst>
                </p:cNvPr>
                <p:cNvCxnSpPr>
                  <a:cxnSpLocks/>
                  <a:stCxn id="851" idx="6"/>
                  <a:endCxn id="852" idx="2"/>
                </p:cNvCxnSpPr>
                <p:nvPr/>
              </p:nvCxnSpPr>
              <p:spPr>
                <a:xfrm>
                  <a:off x="4675849" y="1743075"/>
                  <a:ext cx="607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0" name="Straight Connector 859">
                  <a:extLst>
                    <a:ext uri="{FF2B5EF4-FFF2-40B4-BE49-F238E27FC236}">
                      <a16:creationId xmlns:a16="http://schemas.microsoft.com/office/drawing/2014/main" id="{9B77DC71-DC4A-4E1B-BB6E-CA26E630A962}"/>
                    </a:ext>
                  </a:extLst>
                </p:cNvPr>
                <p:cNvCxnSpPr>
                  <a:cxnSpLocks/>
                  <a:stCxn id="852" idx="6"/>
                  <a:endCxn id="853" idx="2"/>
                </p:cNvCxnSpPr>
                <p:nvPr/>
              </p:nvCxnSpPr>
              <p:spPr>
                <a:xfrm>
                  <a:off x="4965184"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38" name="Straight Connector 837">
                <a:extLst>
                  <a:ext uri="{FF2B5EF4-FFF2-40B4-BE49-F238E27FC236}">
                    <a16:creationId xmlns:a16="http://schemas.microsoft.com/office/drawing/2014/main" id="{99DF2647-597A-49D2-BAA0-E2B7240F0F1F}"/>
                  </a:ext>
                </a:extLst>
              </p:cNvPr>
              <p:cNvCxnSpPr>
                <a:cxnSpLocks/>
                <a:stCxn id="846" idx="0"/>
                <a:endCxn id="871" idx="4"/>
              </p:cNvCxnSpPr>
              <p:nvPr/>
            </p:nvCxnSpPr>
            <p:spPr>
              <a:xfrm flipV="1">
                <a:off x="3133843" y="1501763"/>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9" name="Straight Connector 838">
                <a:extLst>
                  <a:ext uri="{FF2B5EF4-FFF2-40B4-BE49-F238E27FC236}">
                    <a16:creationId xmlns:a16="http://schemas.microsoft.com/office/drawing/2014/main" id="{6205BB97-CF48-40CF-83BE-659CBC3E0A17}"/>
                  </a:ext>
                </a:extLst>
              </p:cNvPr>
              <p:cNvCxnSpPr>
                <a:cxnSpLocks/>
                <a:stCxn id="847" idx="0"/>
                <a:endCxn id="872" idx="4"/>
              </p:cNvCxnSpPr>
              <p:nvPr/>
            </p:nvCxnSpPr>
            <p:spPr>
              <a:xfrm flipV="1">
                <a:off x="3349598" y="1501763"/>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0" name="Straight Connector 839">
                <a:extLst>
                  <a:ext uri="{FF2B5EF4-FFF2-40B4-BE49-F238E27FC236}">
                    <a16:creationId xmlns:a16="http://schemas.microsoft.com/office/drawing/2014/main" id="{0329435E-73CC-4C30-932A-E6651AB64FE0}"/>
                  </a:ext>
                </a:extLst>
              </p:cNvPr>
              <p:cNvCxnSpPr>
                <a:cxnSpLocks/>
                <a:stCxn id="849" idx="0"/>
                <a:endCxn id="874" idx="4"/>
              </p:cNvCxnSpPr>
              <p:nvPr/>
            </p:nvCxnSpPr>
            <p:spPr>
              <a:xfrm flipV="1">
                <a:off x="3786230" y="1501763"/>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1" name="Straight Connector 840">
                <a:extLst>
                  <a:ext uri="{FF2B5EF4-FFF2-40B4-BE49-F238E27FC236}">
                    <a16:creationId xmlns:a16="http://schemas.microsoft.com/office/drawing/2014/main" id="{51831D6A-C302-4196-BDE5-B84B304E698C}"/>
                  </a:ext>
                </a:extLst>
              </p:cNvPr>
              <p:cNvCxnSpPr>
                <a:cxnSpLocks/>
                <a:stCxn id="848" idx="0"/>
                <a:endCxn id="873" idx="4"/>
              </p:cNvCxnSpPr>
              <p:nvPr/>
            </p:nvCxnSpPr>
            <p:spPr>
              <a:xfrm flipV="1">
                <a:off x="3565352" y="1501763"/>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2" name="Straight Connector 841">
                <a:extLst>
                  <a:ext uri="{FF2B5EF4-FFF2-40B4-BE49-F238E27FC236}">
                    <a16:creationId xmlns:a16="http://schemas.microsoft.com/office/drawing/2014/main" id="{3F0899A3-4ED3-4E5B-9112-46CF34EE424A}"/>
                  </a:ext>
                </a:extLst>
              </p:cNvPr>
              <p:cNvCxnSpPr>
                <a:cxnSpLocks/>
                <a:stCxn id="850" idx="0"/>
                <a:endCxn id="875" idx="4"/>
              </p:cNvCxnSpPr>
              <p:nvPr/>
            </p:nvCxnSpPr>
            <p:spPr>
              <a:xfrm flipV="1">
                <a:off x="4003247" y="1501763"/>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3" name="Straight Connector 842">
                <a:extLst>
                  <a:ext uri="{FF2B5EF4-FFF2-40B4-BE49-F238E27FC236}">
                    <a16:creationId xmlns:a16="http://schemas.microsoft.com/office/drawing/2014/main" id="{2E6A4991-22D8-400B-ABF3-627E55B43BE9}"/>
                  </a:ext>
                </a:extLst>
              </p:cNvPr>
              <p:cNvCxnSpPr>
                <a:cxnSpLocks/>
                <a:stCxn id="851" idx="0"/>
                <a:endCxn id="876" idx="4"/>
              </p:cNvCxnSpPr>
              <p:nvPr/>
            </p:nvCxnSpPr>
            <p:spPr>
              <a:xfrm flipV="1">
                <a:off x="4219002" y="1501763"/>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4" name="Straight Connector 843">
                <a:extLst>
                  <a:ext uri="{FF2B5EF4-FFF2-40B4-BE49-F238E27FC236}">
                    <a16:creationId xmlns:a16="http://schemas.microsoft.com/office/drawing/2014/main" id="{B8EEA93A-229D-4597-A52C-C8BF14219B84}"/>
                  </a:ext>
                </a:extLst>
              </p:cNvPr>
              <p:cNvCxnSpPr>
                <a:cxnSpLocks/>
                <a:stCxn id="852" idx="0"/>
                <a:endCxn id="877" idx="4"/>
              </p:cNvCxnSpPr>
              <p:nvPr/>
            </p:nvCxnSpPr>
            <p:spPr>
              <a:xfrm flipV="1">
                <a:off x="4436003" y="1501763"/>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5" name="Straight Connector 844">
                <a:extLst>
                  <a:ext uri="{FF2B5EF4-FFF2-40B4-BE49-F238E27FC236}">
                    <a16:creationId xmlns:a16="http://schemas.microsoft.com/office/drawing/2014/main" id="{3187DA0B-DC7A-4180-984C-C3C6C29EFF6E}"/>
                  </a:ext>
                </a:extLst>
              </p:cNvPr>
              <p:cNvCxnSpPr>
                <a:cxnSpLocks/>
                <a:stCxn id="853" idx="0"/>
                <a:endCxn id="878" idx="4"/>
              </p:cNvCxnSpPr>
              <p:nvPr/>
            </p:nvCxnSpPr>
            <p:spPr>
              <a:xfrm flipV="1">
                <a:off x="4653020" y="1501763"/>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34" name="Arrow: Right 833">
              <a:extLst>
                <a:ext uri="{FF2B5EF4-FFF2-40B4-BE49-F238E27FC236}">
                  <a16:creationId xmlns:a16="http://schemas.microsoft.com/office/drawing/2014/main" id="{BF1954AD-AE56-4262-BA68-2CBFC7E33F77}"/>
                </a:ext>
              </a:extLst>
            </p:cNvPr>
            <p:cNvSpPr/>
            <p:nvPr/>
          </p:nvSpPr>
          <p:spPr>
            <a:xfrm>
              <a:off x="2438400" y="2906536"/>
              <a:ext cx="426941" cy="171450"/>
            </a:xfrm>
            <a:prstGeom prst="rightArrow">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5" name="TextBox 834">
              <a:extLst>
                <a:ext uri="{FF2B5EF4-FFF2-40B4-BE49-F238E27FC236}">
                  <a16:creationId xmlns:a16="http://schemas.microsoft.com/office/drawing/2014/main" id="{3474AC1A-966B-4DAB-A3F1-402BC3A935CA}"/>
                </a:ext>
              </a:extLst>
            </p:cNvPr>
            <p:cNvSpPr txBox="1"/>
            <p:nvPr/>
          </p:nvSpPr>
          <p:spPr>
            <a:xfrm>
              <a:off x="3279820" y="3276064"/>
              <a:ext cx="1438214" cy="246221"/>
            </a:xfrm>
            <a:prstGeom prst="rect">
              <a:avLst/>
            </a:prstGeom>
            <a:noFill/>
          </p:spPr>
          <p:txBody>
            <a:bodyPr wrap="none" rtlCol="0">
              <a:spAutoFit/>
            </a:bodyPr>
            <a:lstStyle/>
            <a:p>
              <a:r>
                <a:rPr lang="en-US" sz="1000" b="1" dirty="0">
                  <a:latin typeface="+mn-lt"/>
                </a:rPr>
                <a:t>URAM Flow Network</a:t>
              </a:r>
            </a:p>
          </p:txBody>
        </p:sp>
      </p:grpSp>
      <p:grpSp>
        <p:nvGrpSpPr>
          <p:cNvPr id="971" name="Group 970">
            <a:extLst>
              <a:ext uri="{FF2B5EF4-FFF2-40B4-BE49-F238E27FC236}">
                <a16:creationId xmlns:a16="http://schemas.microsoft.com/office/drawing/2014/main" id="{5BFC8D9F-E41E-4918-BD58-48DB30B7212B}"/>
              </a:ext>
            </a:extLst>
          </p:cNvPr>
          <p:cNvGrpSpPr/>
          <p:nvPr/>
        </p:nvGrpSpPr>
        <p:grpSpPr>
          <a:xfrm>
            <a:off x="1447800" y="4812385"/>
            <a:ext cx="4311200" cy="828790"/>
            <a:chOff x="477366" y="4204646"/>
            <a:chExt cx="4311200" cy="828790"/>
          </a:xfrm>
        </p:grpSpPr>
        <p:graphicFrame>
          <p:nvGraphicFramePr>
            <p:cNvPr id="902" name="Content Placeholder 3">
              <a:extLst>
                <a:ext uri="{FF2B5EF4-FFF2-40B4-BE49-F238E27FC236}">
                  <a16:creationId xmlns:a16="http://schemas.microsoft.com/office/drawing/2014/main" id="{08BA80FE-7839-4D91-B8AC-C33FB0AA3802}"/>
                </a:ext>
              </a:extLst>
            </p:cNvPr>
            <p:cNvGraphicFramePr>
              <a:graphicFrameLocks noChangeAspect="1"/>
            </p:cNvGraphicFramePr>
            <p:nvPr>
              <p:extLst>
                <p:ext uri="{D42A27DB-BD31-4B8C-83A1-F6EECF244321}">
                  <p14:modId xmlns:p14="http://schemas.microsoft.com/office/powerpoint/2010/main" val="2476369890"/>
                </p:ext>
              </p:extLst>
            </p:nvPr>
          </p:nvGraphicFramePr>
          <p:xfrm>
            <a:off x="477366" y="4207833"/>
            <a:ext cx="1754160" cy="751100"/>
          </p:xfrm>
          <a:graphic>
            <a:graphicData uri="http://schemas.openxmlformats.org/drawingml/2006/table">
              <a:tbl>
                <a:tblPr firstRow="1" bandRow="1">
                  <a:tableStyleId>{5C22544A-7EE6-4342-B048-85BDC9FD1C3A}</a:tableStyleId>
                </a:tblPr>
                <a:tblGrid>
                  <a:gridCol w="219270">
                    <a:extLst>
                      <a:ext uri="{9D8B030D-6E8A-4147-A177-3AD203B41FA5}">
                        <a16:colId xmlns:a16="http://schemas.microsoft.com/office/drawing/2014/main" val="3920871356"/>
                      </a:ext>
                    </a:extLst>
                  </a:gridCol>
                  <a:gridCol w="219270">
                    <a:extLst>
                      <a:ext uri="{9D8B030D-6E8A-4147-A177-3AD203B41FA5}">
                        <a16:colId xmlns:a16="http://schemas.microsoft.com/office/drawing/2014/main" val="776068627"/>
                      </a:ext>
                    </a:extLst>
                  </a:gridCol>
                  <a:gridCol w="219270">
                    <a:extLst>
                      <a:ext uri="{9D8B030D-6E8A-4147-A177-3AD203B41FA5}">
                        <a16:colId xmlns:a16="http://schemas.microsoft.com/office/drawing/2014/main" val="2810844635"/>
                      </a:ext>
                    </a:extLst>
                  </a:gridCol>
                  <a:gridCol w="219270">
                    <a:extLst>
                      <a:ext uri="{9D8B030D-6E8A-4147-A177-3AD203B41FA5}">
                        <a16:colId xmlns:a16="http://schemas.microsoft.com/office/drawing/2014/main" val="815030337"/>
                      </a:ext>
                    </a:extLst>
                  </a:gridCol>
                  <a:gridCol w="219270">
                    <a:extLst>
                      <a:ext uri="{9D8B030D-6E8A-4147-A177-3AD203B41FA5}">
                        <a16:colId xmlns:a16="http://schemas.microsoft.com/office/drawing/2014/main" val="1453044723"/>
                      </a:ext>
                    </a:extLst>
                  </a:gridCol>
                  <a:gridCol w="219270">
                    <a:extLst>
                      <a:ext uri="{9D8B030D-6E8A-4147-A177-3AD203B41FA5}">
                        <a16:colId xmlns:a16="http://schemas.microsoft.com/office/drawing/2014/main" val="3745043051"/>
                      </a:ext>
                    </a:extLst>
                  </a:gridCol>
                  <a:gridCol w="219270">
                    <a:extLst>
                      <a:ext uri="{9D8B030D-6E8A-4147-A177-3AD203B41FA5}">
                        <a16:colId xmlns:a16="http://schemas.microsoft.com/office/drawing/2014/main" val="512340227"/>
                      </a:ext>
                    </a:extLst>
                  </a:gridCol>
                  <a:gridCol w="219270">
                    <a:extLst>
                      <a:ext uri="{9D8B030D-6E8A-4147-A177-3AD203B41FA5}">
                        <a16:colId xmlns:a16="http://schemas.microsoft.com/office/drawing/2014/main" val="850231464"/>
                      </a:ext>
                    </a:extLst>
                  </a:gridCol>
                </a:tblGrid>
                <a:tr h="187775">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592970717"/>
                    </a:ext>
                  </a:extLst>
                </a:tr>
                <a:tr h="187775">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808331686"/>
                    </a:ext>
                  </a:extLst>
                </a:tr>
                <a:tr h="187775">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978648899"/>
                    </a:ext>
                  </a:extLst>
                </a:tr>
                <a:tr h="187775">
                  <a:tc gridSpan="8">
                    <a:txBody>
                      <a:bodyPr/>
                      <a:lstStyle/>
                      <a:p>
                        <a:pPr algn="ctr">
                          <a:lnSpc>
                            <a:spcPct val="0"/>
                          </a:lnSpc>
                          <a:spcBef>
                            <a:spcPts val="0"/>
                          </a:spcBef>
                        </a:pPr>
                        <a:r>
                          <a:rPr lang="en-US" sz="1100" b="1" dirty="0">
                            <a:solidFill>
                              <a:schemeClr val="tx1"/>
                            </a:solidFill>
                          </a:rPr>
                          <a:t>LSRAM Grid</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903248834"/>
                    </a:ext>
                  </a:extLst>
                </a:tr>
              </a:tbl>
            </a:graphicData>
          </a:graphic>
        </p:graphicFrame>
        <p:grpSp>
          <p:nvGrpSpPr>
            <p:cNvPr id="903" name="Group 902">
              <a:extLst>
                <a:ext uri="{FF2B5EF4-FFF2-40B4-BE49-F238E27FC236}">
                  <a16:creationId xmlns:a16="http://schemas.microsoft.com/office/drawing/2014/main" id="{CFA2849D-78AA-4BA6-97F0-59003C7F920D}"/>
                </a:ext>
              </a:extLst>
            </p:cNvPr>
            <p:cNvGrpSpPr/>
            <p:nvPr/>
          </p:nvGrpSpPr>
          <p:grpSpPr>
            <a:xfrm>
              <a:off x="3086218" y="4204646"/>
              <a:ext cx="1690627" cy="597530"/>
              <a:chOff x="3048118" y="1117272"/>
              <a:chExt cx="1690627" cy="597530"/>
            </a:xfrm>
            <a:solidFill>
              <a:srgbClr val="FFFF00"/>
            </a:solidFill>
          </p:grpSpPr>
          <p:grpSp>
            <p:nvGrpSpPr>
              <p:cNvPr id="906" name="Group 905">
                <a:extLst>
                  <a:ext uri="{FF2B5EF4-FFF2-40B4-BE49-F238E27FC236}">
                    <a16:creationId xmlns:a16="http://schemas.microsoft.com/office/drawing/2014/main" id="{3C24FFED-9400-4BF2-BF42-EFD009ED575A}"/>
                  </a:ext>
                </a:extLst>
              </p:cNvPr>
              <p:cNvGrpSpPr/>
              <p:nvPr/>
            </p:nvGrpSpPr>
            <p:grpSpPr>
              <a:xfrm>
                <a:off x="3048118" y="1117272"/>
                <a:ext cx="1690627" cy="384491"/>
                <a:chOff x="3000370" y="1628775"/>
                <a:chExt cx="2254170" cy="512654"/>
              </a:xfrm>
              <a:grpFill/>
            </p:grpSpPr>
            <p:grpSp>
              <p:nvGrpSpPr>
                <p:cNvPr id="931" name="Group 930">
                  <a:extLst>
                    <a:ext uri="{FF2B5EF4-FFF2-40B4-BE49-F238E27FC236}">
                      <a16:creationId xmlns:a16="http://schemas.microsoft.com/office/drawing/2014/main" id="{D6F93F95-0349-4C17-90F6-DF7299CA46DE}"/>
                    </a:ext>
                  </a:extLst>
                </p:cNvPr>
                <p:cNvGrpSpPr/>
                <p:nvPr/>
              </p:nvGrpSpPr>
              <p:grpSpPr>
                <a:xfrm>
                  <a:off x="3000370" y="1628775"/>
                  <a:ext cx="2254170" cy="228600"/>
                  <a:chOff x="3000370" y="1628775"/>
                  <a:chExt cx="2254170" cy="228600"/>
                </a:xfrm>
                <a:grpFill/>
              </p:grpSpPr>
              <p:sp>
                <p:nvSpPr>
                  <p:cNvPr id="956" name="Flowchart: Connector 955">
                    <a:extLst>
                      <a:ext uri="{FF2B5EF4-FFF2-40B4-BE49-F238E27FC236}">
                        <a16:creationId xmlns:a16="http://schemas.microsoft.com/office/drawing/2014/main" id="{D000A8DD-33A8-48D8-9AD6-5DB194ECB07F}"/>
                      </a:ext>
                    </a:extLst>
                  </p:cNvPr>
                  <p:cNvSpPr/>
                  <p:nvPr/>
                </p:nvSpPr>
                <p:spPr>
                  <a:xfrm>
                    <a:off x="300037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957" name="Flowchart: Connector 956">
                    <a:extLst>
                      <a:ext uri="{FF2B5EF4-FFF2-40B4-BE49-F238E27FC236}">
                        <a16:creationId xmlns:a16="http://schemas.microsoft.com/office/drawing/2014/main" id="{9D4DA2C2-EAD7-474E-8D55-8B084FBD1C9D}"/>
                      </a:ext>
                    </a:extLst>
                  </p:cNvPr>
                  <p:cNvSpPr/>
                  <p:nvPr/>
                </p:nvSpPr>
                <p:spPr>
                  <a:xfrm>
                    <a:off x="3288043"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958" name="Flowchart: Connector 957">
                    <a:extLst>
                      <a:ext uri="{FF2B5EF4-FFF2-40B4-BE49-F238E27FC236}">
                        <a16:creationId xmlns:a16="http://schemas.microsoft.com/office/drawing/2014/main" id="{139E546D-3FC7-47E9-BC52-EF3477D8E135}"/>
                      </a:ext>
                    </a:extLst>
                  </p:cNvPr>
                  <p:cNvSpPr/>
                  <p:nvPr/>
                </p:nvSpPr>
                <p:spPr>
                  <a:xfrm>
                    <a:off x="357571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959" name="Flowchart: Connector 958">
                    <a:extLst>
                      <a:ext uri="{FF2B5EF4-FFF2-40B4-BE49-F238E27FC236}">
                        <a16:creationId xmlns:a16="http://schemas.microsoft.com/office/drawing/2014/main" id="{264804B2-BE88-431B-B274-C098BDF055DA}"/>
                      </a:ext>
                    </a:extLst>
                  </p:cNvPr>
                  <p:cNvSpPr/>
                  <p:nvPr/>
                </p:nvSpPr>
                <p:spPr>
                  <a:xfrm>
                    <a:off x="387022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960" name="Flowchart: Connector 959">
                    <a:extLst>
                      <a:ext uri="{FF2B5EF4-FFF2-40B4-BE49-F238E27FC236}">
                        <a16:creationId xmlns:a16="http://schemas.microsoft.com/office/drawing/2014/main" id="{4344FCA8-701D-4345-965E-7C89BE6E6DB4}"/>
                      </a:ext>
                    </a:extLst>
                  </p:cNvPr>
                  <p:cNvSpPr/>
                  <p:nvPr/>
                </p:nvSpPr>
                <p:spPr>
                  <a:xfrm>
                    <a:off x="415957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961" name="Flowchart: Connector 960">
                    <a:extLst>
                      <a:ext uri="{FF2B5EF4-FFF2-40B4-BE49-F238E27FC236}">
                        <a16:creationId xmlns:a16="http://schemas.microsoft.com/office/drawing/2014/main" id="{F006880E-FB26-415D-B3A8-8FF3B7B16AAF}"/>
                      </a:ext>
                    </a:extLst>
                  </p:cNvPr>
                  <p:cNvSpPr/>
                  <p:nvPr/>
                </p:nvSpPr>
                <p:spPr>
                  <a:xfrm>
                    <a:off x="4447249"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962" name="Flowchart: Connector 961">
                    <a:extLst>
                      <a:ext uri="{FF2B5EF4-FFF2-40B4-BE49-F238E27FC236}">
                        <a16:creationId xmlns:a16="http://schemas.microsoft.com/office/drawing/2014/main" id="{77A50F0A-C395-4EC7-884E-8C3174690BCD}"/>
                      </a:ext>
                    </a:extLst>
                  </p:cNvPr>
                  <p:cNvSpPr/>
                  <p:nvPr/>
                </p:nvSpPr>
                <p:spPr>
                  <a:xfrm>
                    <a:off x="4736584"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963" name="Flowchart: Connector 962">
                    <a:extLst>
                      <a:ext uri="{FF2B5EF4-FFF2-40B4-BE49-F238E27FC236}">
                        <a16:creationId xmlns:a16="http://schemas.microsoft.com/office/drawing/2014/main" id="{E77F5541-74C8-4952-95E7-7B9F3BD7D352}"/>
                      </a:ext>
                    </a:extLst>
                  </p:cNvPr>
                  <p:cNvSpPr/>
                  <p:nvPr/>
                </p:nvSpPr>
                <p:spPr>
                  <a:xfrm>
                    <a:off x="502594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964" name="Straight Connector 963">
                    <a:extLst>
                      <a:ext uri="{FF2B5EF4-FFF2-40B4-BE49-F238E27FC236}">
                        <a16:creationId xmlns:a16="http://schemas.microsoft.com/office/drawing/2014/main" id="{E54B78AD-A4BE-4C19-A9F0-607A10E9A0E1}"/>
                      </a:ext>
                    </a:extLst>
                  </p:cNvPr>
                  <p:cNvCxnSpPr>
                    <a:cxnSpLocks/>
                    <a:stCxn id="957" idx="6"/>
                    <a:endCxn id="958" idx="2"/>
                  </p:cNvCxnSpPr>
                  <p:nvPr/>
                </p:nvCxnSpPr>
                <p:spPr>
                  <a:xfrm>
                    <a:off x="3516643"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5" name="Straight Connector 964">
                    <a:extLst>
                      <a:ext uri="{FF2B5EF4-FFF2-40B4-BE49-F238E27FC236}">
                        <a16:creationId xmlns:a16="http://schemas.microsoft.com/office/drawing/2014/main" id="{FF67B286-3F6A-441B-893D-B801F5B8B469}"/>
                      </a:ext>
                    </a:extLst>
                  </p:cNvPr>
                  <p:cNvCxnSpPr>
                    <a:cxnSpLocks/>
                    <a:stCxn id="956" idx="6"/>
                    <a:endCxn id="957" idx="2"/>
                  </p:cNvCxnSpPr>
                  <p:nvPr/>
                </p:nvCxnSpPr>
                <p:spPr>
                  <a:xfrm>
                    <a:off x="3228970"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6" name="Straight Connector 965">
                    <a:extLst>
                      <a:ext uri="{FF2B5EF4-FFF2-40B4-BE49-F238E27FC236}">
                        <a16:creationId xmlns:a16="http://schemas.microsoft.com/office/drawing/2014/main" id="{540D51D8-CA09-4178-B9AF-F027B4BCF31C}"/>
                      </a:ext>
                    </a:extLst>
                  </p:cNvPr>
                  <p:cNvCxnSpPr>
                    <a:cxnSpLocks/>
                    <a:stCxn id="958" idx="6"/>
                    <a:endCxn id="959" idx="2"/>
                  </p:cNvCxnSpPr>
                  <p:nvPr/>
                </p:nvCxnSpPr>
                <p:spPr>
                  <a:xfrm>
                    <a:off x="3804316" y="1743075"/>
                    <a:ext cx="6590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7" name="Straight Connector 966">
                    <a:extLst>
                      <a:ext uri="{FF2B5EF4-FFF2-40B4-BE49-F238E27FC236}">
                        <a16:creationId xmlns:a16="http://schemas.microsoft.com/office/drawing/2014/main" id="{F3A5E271-C5BD-4D9D-8A40-F99911973C7C}"/>
                      </a:ext>
                    </a:extLst>
                  </p:cNvPr>
                  <p:cNvCxnSpPr>
                    <a:cxnSpLocks/>
                    <a:stCxn id="959" idx="6"/>
                    <a:endCxn id="960" idx="2"/>
                  </p:cNvCxnSpPr>
                  <p:nvPr/>
                </p:nvCxnSpPr>
                <p:spPr>
                  <a:xfrm>
                    <a:off x="4098820"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8" name="Straight Connector 967">
                    <a:extLst>
                      <a:ext uri="{FF2B5EF4-FFF2-40B4-BE49-F238E27FC236}">
                        <a16:creationId xmlns:a16="http://schemas.microsoft.com/office/drawing/2014/main" id="{A2B496B2-3CAC-439E-8F7E-F41897BF1710}"/>
                      </a:ext>
                    </a:extLst>
                  </p:cNvPr>
                  <p:cNvCxnSpPr>
                    <a:cxnSpLocks/>
                    <a:stCxn id="960" idx="6"/>
                    <a:endCxn id="961" idx="2"/>
                  </p:cNvCxnSpPr>
                  <p:nvPr/>
                </p:nvCxnSpPr>
                <p:spPr>
                  <a:xfrm>
                    <a:off x="4388176"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9" name="Straight Connector 968">
                    <a:extLst>
                      <a:ext uri="{FF2B5EF4-FFF2-40B4-BE49-F238E27FC236}">
                        <a16:creationId xmlns:a16="http://schemas.microsoft.com/office/drawing/2014/main" id="{6E7A5423-45C7-4A23-967F-628E5CC24630}"/>
                      </a:ext>
                    </a:extLst>
                  </p:cNvPr>
                  <p:cNvCxnSpPr>
                    <a:cxnSpLocks/>
                    <a:stCxn id="961" idx="6"/>
                    <a:endCxn id="962" idx="2"/>
                  </p:cNvCxnSpPr>
                  <p:nvPr/>
                </p:nvCxnSpPr>
                <p:spPr>
                  <a:xfrm>
                    <a:off x="4675849" y="1743075"/>
                    <a:ext cx="607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0" name="Straight Connector 969">
                    <a:extLst>
                      <a:ext uri="{FF2B5EF4-FFF2-40B4-BE49-F238E27FC236}">
                        <a16:creationId xmlns:a16="http://schemas.microsoft.com/office/drawing/2014/main" id="{B373D5DD-136A-40D9-B64B-C364752ADC6C}"/>
                      </a:ext>
                    </a:extLst>
                  </p:cNvPr>
                  <p:cNvCxnSpPr>
                    <a:cxnSpLocks/>
                    <a:stCxn id="962" idx="6"/>
                    <a:endCxn id="963" idx="2"/>
                  </p:cNvCxnSpPr>
                  <p:nvPr/>
                </p:nvCxnSpPr>
                <p:spPr>
                  <a:xfrm>
                    <a:off x="4965184"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32" name="Group 931">
                  <a:extLst>
                    <a:ext uri="{FF2B5EF4-FFF2-40B4-BE49-F238E27FC236}">
                      <a16:creationId xmlns:a16="http://schemas.microsoft.com/office/drawing/2014/main" id="{E3D62461-10F1-4F3C-9D7C-B384D7F1F809}"/>
                    </a:ext>
                  </a:extLst>
                </p:cNvPr>
                <p:cNvGrpSpPr/>
                <p:nvPr/>
              </p:nvGrpSpPr>
              <p:grpSpPr>
                <a:xfrm>
                  <a:off x="3000370" y="1912829"/>
                  <a:ext cx="2254170" cy="228600"/>
                  <a:chOff x="3000370" y="1628775"/>
                  <a:chExt cx="2254170" cy="228600"/>
                </a:xfrm>
                <a:grpFill/>
              </p:grpSpPr>
              <p:sp>
                <p:nvSpPr>
                  <p:cNvPr id="941" name="Flowchart: Connector 940">
                    <a:extLst>
                      <a:ext uri="{FF2B5EF4-FFF2-40B4-BE49-F238E27FC236}">
                        <a16:creationId xmlns:a16="http://schemas.microsoft.com/office/drawing/2014/main" id="{A6FCF02F-C056-47E2-91D0-59818E210A08}"/>
                      </a:ext>
                    </a:extLst>
                  </p:cNvPr>
                  <p:cNvSpPr/>
                  <p:nvPr/>
                </p:nvSpPr>
                <p:spPr>
                  <a:xfrm>
                    <a:off x="300037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942" name="Flowchart: Connector 941">
                    <a:extLst>
                      <a:ext uri="{FF2B5EF4-FFF2-40B4-BE49-F238E27FC236}">
                        <a16:creationId xmlns:a16="http://schemas.microsoft.com/office/drawing/2014/main" id="{3EEDAAE5-2D33-48C3-8F5B-C19C848BCA6D}"/>
                      </a:ext>
                    </a:extLst>
                  </p:cNvPr>
                  <p:cNvSpPr/>
                  <p:nvPr/>
                </p:nvSpPr>
                <p:spPr>
                  <a:xfrm>
                    <a:off x="3288043"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943" name="Flowchart: Connector 942">
                    <a:extLst>
                      <a:ext uri="{FF2B5EF4-FFF2-40B4-BE49-F238E27FC236}">
                        <a16:creationId xmlns:a16="http://schemas.microsoft.com/office/drawing/2014/main" id="{D81B0933-FAC9-4323-8FA5-B722C7B394ED}"/>
                      </a:ext>
                    </a:extLst>
                  </p:cNvPr>
                  <p:cNvSpPr/>
                  <p:nvPr/>
                </p:nvSpPr>
                <p:spPr>
                  <a:xfrm>
                    <a:off x="357571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944" name="Flowchart: Connector 943">
                    <a:extLst>
                      <a:ext uri="{FF2B5EF4-FFF2-40B4-BE49-F238E27FC236}">
                        <a16:creationId xmlns:a16="http://schemas.microsoft.com/office/drawing/2014/main" id="{1DBBC81B-3289-4A39-A455-AAB435D1D383}"/>
                      </a:ext>
                    </a:extLst>
                  </p:cNvPr>
                  <p:cNvSpPr/>
                  <p:nvPr/>
                </p:nvSpPr>
                <p:spPr>
                  <a:xfrm>
                    <a:off x="387022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945" name="Flowchart: Connector 944">
                    <a:extLst>
                      <a:ext uri="{FF2B5EF4-FFF2-40B4-BE49-F238E27FC236}">
                        <a16:creationId xmlns:a16="http://schemas.microsoft.com/office/drawing/2014/main" id="{2EE12B47-5AA0-48DB-A6BD-3B7A2626E286}"/>
                      </a:ext>
                    </a:extLst>
                  </p:cNvPr>
                  <p:cNvSpPr/>
                  <p:nvPr/>
                </p:nvSpPr>
                <p:spPr>
                  <a:xfrm>
                    <a:off x="415957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946" name="Flowchart: Connector 945">
                    <a:extLst>
                      <a:ext uri="{FF2B5EF4-FFF2-40B4-BE49-F238E27FC236}">
                        <a16:creationId xmlns:a16="http://schemas.microsoft.com/office/drawing/2014/main" id="{C2A25D52-1F02-4DD9-9CED-9863E56EE80F}"/>
                      </a:ext>
                    </a:extLst>
                  </p:cNvPr>
                  <p:cNvSpPr/>
                  <p:nvPr/>
                </p:nvSpPr>
                <p:spPr>
                  <a:xfrm>
                    <a:off x="4447249"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947" name="Flowchart: Connector 946">
                    <a:extLst>
                      <a:ext uri="{FF2B5EF4-FFF2-40B4-BE49-F238E27FC236}">
                        <a16:creationId xmlns:a16="http://schemas.microsoft.com/office/drawing/2014/main" id="{22441719-6C44-446B-80A1-9E5E55ECB625}"/>
                      </a:ext>
                    </a:extLst>
                  </p:cNvPr>
                  <p:cNvSpPr/>
                  <p:nvPr/>
                </p:nvSpPr>
                <p:spPr>
                  <a:xfrm>
                    <a:off x="4736584"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948" name="Flowchart: Connector 947">
                    <a:extLst>
                      <a:ext uri="{FF2B5EF4-FFF2-40B4-BE49-F238E27FC236}">
                        <a16:creationId xmlns:a16="http://schemas.microsoft.com/office/drawing/2014/main" id="{B22993C3-95EF-40A2-9ED1-EAEA75412E1A}"/>
                      </a:ext>
                    </a:extLst>
                  </p:cNvPr>
                  <p:cNvSpPr/>
                  <p:nvPr/>
                </p:nvSpPr>
                <p:spPr>
                  <a:xfrm>
                    <a:off x="502594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949" name="Straight Connector 948">
                    <a:extLst>
                      <a:ext uri="{FF2B5EF4-FFF2-40B4-BE49-F238E27FC236}">
                        <a16:creationId xmlns:a16="http://schemas.microsoft.com/office/drawing/2014/main" id="{5E4437CC-CC1E-4A4E-BCED-7A4E61DED043}"/>
                      </a:ext>
                    </a:extLst>
                  </p:cNvPr>
                  <p:cNvCxnSpPr>
                    <a:cxnSpLocks/>
                    <a:stCxn id="942" idx="6"/>
                    <a:endCxn id="943" idx="2"/>
                  </p:cNvCxnSpPr>
                  <p:nvPr/>
                </p:nvCxnSpPr>
                <p:spPr>
                  <a:xfrm>
                    <a:off x="3516643"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0" name="Straight Connector 949">
                    <a:extLst>
                      <a:ext uri="{FF2B5EF4-FFF2-40B4-BE49-F238E27FC236}">
                        <a16:creationId xmlns:a16="http://schemas.microsoft.com/office/drawing/2014/main" id="{45EACB84-CB65-42C1-849F-3A0651AABCE0}"/>
                      </a:ext>
                    </a:extLst>
                  </p:cNvPr>
                  <p:cNvCxnSpPr>
                    <a:cxnSpLocks/>
                    <a:stCxn id="941" idx="6"/>
                    <a:endCxn id="942" idx="2"/>
                  </p:cNvCxnSpPr>
                  <p:nvPr/>
                </p:nvCxnSpPr>
                <p:spPr>
                  <a:xfrm>
                    <a:off x="3228970"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1" name="Straight Connector 950">
                    <a:extLst>
                      <a:ext uri="{FF2B5EF4-FFF2-40B4-BE49-F238E27FC236}">
                        <a16:creationId xmlns:a16="http://schemas.microsoft.com/office/drawing/2014/main" id="{AE980028-59B2-47D3-B76E-12627E16A9A9}"/>
                      </a:ext>
                    </a:extLst>
                  </p:cNvPr>
                  <p:cNvCxnSpPr>
                    <a:cxnSpLocks/>
                    <a:stCxn id="943" idx="6"/>
                    <a:endCxn id="944" idx="2"/>
                  </p:cNvCxnSpPr>
                  <p:nvPr/>
                </p:nvCxnSpPr>
                <p:spPr>
                  <a:xfrm>
                    <a:off x="3804316" y="1743075"/>
                    <a:ext cx="6590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2" name="Straight Connector 951">
                    <a:extLst>
                      <a:ext uri="{FF2B5EF4-FFF2-40B4-BE49-F238E27FC236}">
                        <a16:creationId xmlns:a16="http://schemas.microsoft.com/office/drawing/2014/main" id="{2913D4DD-96B0-49CE-AE3B-53A95992B15D}"/>
                      </a:ext>
                    </a:extLst>
                  </p:cNvPr>
                  <p:cNvCxnSpPr>
                    <a:cxnSpLocks/>
                    <a:stCxn id="944" idx="6"/>
                    <a:endCxn id="945" idx="2"/>
                  </p:cNvCxnSpPr>
                  <p:nvPr/>
                </p:nvCxnSpPr>
                <p:spPr>
                  <a:xfrm>
                    <a:off x="4098820"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3" name="Straight Connector 952">
                    <a:extLst>
                      <a:ext uri="{FF2B5EF4-FFF2-40B4-BE49-F238E27FC236}">
                        <a16:creationId xmlns:a16="http://schemas.microsoft.com/office/drawing/2014/main" id="{37B5556F-5FBE-4EFE-9649-09A4CF6D7001}"/>
                      </a:ext>
                    </a:extLst>
                  </p:cNvPr>
                  <p:cNvCxnSpPr>
                    <a:cxnSpLocks/>
                    <a:stCxn id="945" idx="6"/>
                    <a:endCxn id="946" idx="2"/>
                  </p:cNvCxnSpPr>
                  <p:nvPr/>
                </p:nvCxnSpPr>
                <p:spPr>
                  <a:xfrm>
                    <a:off x="4388176"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4" name="Straight Connector 953">
                    <a:extLst>
                      <a:ext uri="{FF2B5EF4-FFF2-40B4-BE49-F238E27FC236}">
                        <a16:creationId xmlns:a16="http://schemas.microsoft.com/office/drawing/2014/main" id="{544EF486-DF50-447C-9382-F21CF52FB934}"/>
                      </a:ext>
                    </a:extLst>
                  </p:cNvPr>
                  <p:cNvCxnSpPr>
                    <a:cxnSpLocks/>
                    <a:stCxn id="946" idx="6"/>
                    <a:endCxn id="947" idx="2"/>
                  </p:cNvCxnSpPr>
                  <p:nvPr/>
                </p:nvCxnSpPr>
                <p:spPr>
                  <a:xfrm>
                    <a:off x="4675849" y="1743075"/>
                    <a:ext cx="607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5" name="Straight Connector 954">
                    <a:extLst>
                      <a:ext uri="{FF2B5EF4-FFF2-40B4-BE49-F238E27FC236}">
                        <a16:creationId xmlns:a16="http://schemas.microsoft.com/office/drawing/2014/main" id="{C782216E-CE96-4BC5-B0B7-73D8AA11247C}"/>
                      </a:ext>
                    </a:extLst>
                  </p:cNvPr>
                  <p:cNvCxnSpPr>
                    <a:cxnSpLocks/>
                    <a:stCxn id="947" idx="6"/>
                    <a:endCxn id="948" idx="2"/>
                  </p:cNvCxnSpPr>
                  <p:nvPr/>
                </p:nvCxnSpPr>
                <p:spPr>
                  <a:xfrm>
                    <a:off x="4965184"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33" name="Straight Connector 932">
                  <a:extLst>
                    <a:ext uri="{FF2B5EF4-FFF2-40B4-BE49-F238E27FC236}">
                      <a16:creationId xmlns:a16="http://schemas.microsoft.com/office/drawing/2014/main" id="{ACDCD1EA-2C60-4466-A06E-B2015D11D3E0}"/>
                    </a:ext>
                  </a:extLst>
                </p:cNvPr>
                <p:cNvCxnSpPr>
                  <a:cxnSpLocks/>
                  <a:stCxn id="941" idx="0"/>
                  <a:endCxn id="956" idx="4"/>
                </p:cNvCxnSpPr>
                <p:nvPr/>
              </p:nvCxnSpPr>
              <p:spPr>
                <a:xfrm flipV="1">
                  <a:off x="311467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4" name="Straight Connector 933">
                  <a:extLst>
                    <a:ext uri="{FF2B5EF4-FFF2-40B4-BE49-F238E27FC236}">
                      <a16:creationId xmlns:a16="http://schemas.microsoft.com/office/drawing/2014/main" id="{C61DFDB3-7DF0-49F2-9115-C816BB2439EF}"/>
                    </a:ext>
                  </a:extLst>
                </p:cNvPr>
                <p:cNvCxnSpPr>
                  <a:cxnSpLocks/>
                  <a:stCxn id="942" idx="0"/>
                  <a:endCxn id="957" idx="4"/>
                </p:cNvCxnSpPr>
                <p:nvPr/>
              </p:nvCxnSpPr>
              <p:spPr>
                <a:xfrm flipV="1">
                  <a:off x="3402343"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5" name="Straight Connector 934">
                  <a:extLst>
                    <a:ext uri="{FF2B5EF4-FFF2-40B4-BE49-F238E27FC236}">
                      <a16:creationId xmlns:a16="http://schemas.microsoft.com/office/drawing/2014/main" id="{0A2FB3A7-3A88-44C1-BFA5-501C954FFBCB}"/>
                    </a:ext>
                  </a:extLst>
                </p:cNvPr>
                <p:cNvCxnSpPr>
                  <a:cxnSpLocks/>
                  <a:stCxn id="943" idx="0"/>
                  <a:endCxn id="958" idx="4"/>
                </p:cNvCxnSpPr>
                <p:nvPr/>
              </p:nvCxnSpPr>
              <p:spPr>
                <a:xfrm flipV="1">
                  <a:off x="3690016"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6" name="Straight Connector 935">
                  <a:extLst>
                    <a:ext uri="{FF2B5EF4-FFF2-40B4-BE49-F238E27FC236}">
                      <a16:creationId xmlns:a16="http://schemas.microsoft.com/office/drawing/2014/main" id="{6852F409-C647-4270-A4FC-A4F55C927264}"/>
                    </a:ext>
                  </a:extLst>
                </p:cNvPr>
                <p:cNvCxnSpPr>
                  <a:cxnSpLocks/>
                  <a:stCxn id="944" idx="0"/>
                  <a:endCxn id="959" idx="4"/>
                </p:cNvCxnSpPr>
                <p:nvPr/>
              </p:nvCxnSpPr>
              <p:spPr>
                <a:xfrm flipV="1">
                  <a:off x="398452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7" name="Straight Connector 936">
                  <a:extLst>
                    <a:ext uri="{FF2B5EF4-FFF2-40B4-BE49-F238E27FC236}">
                      <a16:creationId xmlns:a16="http://schemas.microsoft.com/office/drawing/2014/main" id="{623D2566-ECE6-4DA6-A5B1-C6AB755C789F}"/>
                    </a:ext>
                  </a:extLst>
                </p:cNvPr>
                <p:cNvCxnSpPr>
                  <a:cxnSpLocks/>
                  <a:stCxn id="945" idx="0"/>
                  <a:endCxn id="960" idx="4"/>
                </p:cNvCxnSpPr>
                <p:nvPr/>
              </p:nvCxnSpPr>
              <p:spPr>
                <a:xfrm flipV="1">
                  <a:off x="4273876"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8" name="Straight Connector 937">
                  <a:extLst>
                    <a:ext uri="{FF2B5EF4-FFF2-40B4-BE49-F238E27FC236}">
                      <a16:creationId xmlns:a16="http://schemas.microsoft.com/office/drawing/2014/main" id="{214CBD00-8912-47DF-893B-C84B7EDAAC1F}"/>
                    </a:ext>
                  </a:extLst>
                </p:cNvPr>
                <p:cNvCxnSpPr>
                  <a:cxnSpLocks/>
                  <a:stCxn id="946" idx="0"/>
                  <a:endCxn id="961" idx="4"/>
                </p:cNvCxnSpPr>
                <p:nvPr/>
              </p:nvCxnSpPr>
              <p:spPr>
                <a:xfrm flipV="1">
                  <a:off x="4561549"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9" name="Straight Connector 938">
                  <a:extLst>
                    <a:ext uri="{FF2B5EF4-FFF2-40B4-BE49-F238E27FC236}">
                      <a16:creationId xmlns:a16="http://schemas.microsoft.com/office/drawing/2014/main" id="{B4A92A0C-C511-41B0-B682-C3F37CBF8379}"/>
                    </a:ext>
                  </a:extLst>
                </p:cNvPr>
                <p:cNvCxnSpPr>
                  <a:cxnSpLocks/>
                  <a:stCxn id="947" idx="0"/>
                  <a:endCxn id="962" idx="4"/>
                </p:cNvCxnSpPr>
                <p:nvPr/>
              </p:nvCxnSpPr>
              <p:spPr>
                <a:xfrm flipV="1">
                  <a:off x="4850884"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0" name="Straight Connector 939">
                  <a:extLst>
                    <a:ext uri="{FF2B5EF4-FFF2-40B4-BE49-F238E27FC236}">
                      <a16:creationId xmlns:a16="http://schemas.microsoft.com/office/drawing/2014/main" id="{D582F7B6-9789-4102-BF60-5C5CB5A2841B}"/>
                    </a:ext>
                  </a:extLst>
                </p:cNvPr>
                <p:cNvCxnSpPr>
                  <a:cxnSpLocks/>
                  <a:stCxn id="948" idx="0"/>
                  <a:endCxn id="963" idx="4"/>
                </p:cNvCxnSpPr>
                <p:nvPr/>
              </p:nvCxnSpPr>
              <p:spPr>
                <a:xfrm flipV="1">
                  <a:off x="514024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07" name="Group 906">
                <a:extLst>
                  <a:ext uri="{FF2B5EF4-FFF2-40B4-BE49-F238E27FC236}">
                    <a16:creationId xmlns:a16="http://schemas.microsoft.com/office/drawing/2014/main" id="{29474095-5B9E-42AB-9E4B-274010D4AF79}"/>
                  </a:ext>
                </a:extLst>
              </p:cNvPr>
              <p:cNvGrpSpPr/>
              <p:nvPr/>
            </p:nvGrpSpPr>
            <p:grpSpPr>
              <a:xfrm>
                <a:off x="3048118" y="1543352"/>
                <a:ext cx="1690627" cy="171450"/>
                <a:chOff x="3000370" y="1628775"/>
                <a:chExt cx="2254170" cy="228600"/>
              </a:xfrm>
              <a:grpFill/>
            </p:grpSpPr>
            <p:sp>
              <p:nvSpPr>
                <p:cNvPr id="916" name="Flowchart: Connector 915">
                  <a:extLst>
                    <a:ext uri="{FF2B5EF4-FFF2-40B4-BE49-F238E27FC236}">
                      <a16:creationId xmlns:a16="http://schemas.microsoft.com/office/drawing/2014/main" id="{032D5107-2C19-4D7A-9E37-7F62D6D809AE}"/>
                    </a:ext>
                  </a:extLst>
                </p:cNvPr>
                <p:cNvSpPr/>
                <p:nvPr/>
              </p:nvSpPr>
              <p:spPr>
                <a:xfrm>
                  <a:off x="300037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917" name="Flowchart: Connector 916">
                  <a:extLst>
                    <a:ext uri="{FF2B5EF4-FFF2-40B4-BE49-F238E27FC236}">
                      <a16:creationId xmlns:a16="http://schemas.microsoft.com/office/drawing/2014/main" id="{E2095317-15D0-44D9-A43E-E3D6E310EEA2}"/>
                    </a:ext>
                  </a:extLst>
                </p:cNvPr>
                <p:cNvSpPr/>
                <p:nvPr/>
              </p:nvSpPr>
              <p:spPr>
                <a:xfrm>
                  <a:off x="3288043"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918" name="Flowchart: Connector 917">
                  <a:extLst>
                    <a:ext uri="{FF2B5EF4-FFF2-40B4-BE49-F238E27FC236}">
                      <a16:creationId xmlns:a16="http://schemas.microsoft.com/office/drawing/2014/main" id="{14F11F58-0B2A-4531-B27B-3C28EF8E43F7}"/>
                    </a:ext>
                  </a:extLst>
                </p:cNvPr>
                <p:cNvSpPr/>
                <p:nvPr/>
              </p:nvSpPr>
              <p:spPr>
                <a:xfrm>
                  <a:off x="357571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919" name="Flowchart: Connector 918">
                  <a:extLst>
                    <a:ext uri="{FF2B5EF4-FFF2-40B4-BE49-F238E27FC236}">
                      <a16:creationId xmlns:a16="http://schemas.microsoft.com/office/drawing/2014/main" id="{1DDA3E7B-AD96-403B-8A2C-E6411B8746ED}"/>
                    </a:ext>
                  </a:extLst>
                </p:cNvPr>
                <p:cNvSpPr/>
                <p:nvPr/>
              </p:nvSpPr>
              <p:spPr>
                <a:xfrm>
                  <a:off x="387022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920" name="Flowchart: Connector 919">
                  <a:extLst>
                    <a:ext uri="{FF2B5EF4-FFF2-40B4-BE49-F238E27FC236}">
                      <a16:creationId xmlns:a16="http://schemas.microsoft.com/office/drawing/2014/main" id="{3E008B41-5224-41E6-8D03-90C2BD1F730D}"/>
                    </a:ext>
                  </a:extLst>
                </p:cNvPr>
                <p:cNvSpPr/>
                <p:nvPr/>
              </p:nvSpPr>
              <p:spPr>
                <a:xfrm>
                  <a:off x="415957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921" name="Flowchart: Connector 920">
                  <a:extLst>
                    <a:ext uri="{FF2B5EF4-FFF2-40B4-BE49-F238E27FC236}">
                      <a16:creationId xmlns:a16="http://schemas.microsoft.com/office/drawing/2014/main" id="{63A33916-D132-4EC6-A7B9-EC74C2BEB08E}"/>
                    </a:ext>
                  </a:extLst>
                </p:cNvPr>
                <p:cNvSpPr/>
                <p:nvPr/>
              </p:nvSpPr>
              <p:spPr>
                <a:xfrm>
                  <a:off x="4447249"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922" name="Flowchart: Connector 921">
                  <a:extLst>
                    <a:ext uri="{FF2B5EF4-FFF2-40B4-BE49-F238E27FC236}">
                      <a16:creationId xmlns:a16="http://schemas.microsoft.com/office/drawing/2014/main" id="{52F1D753-8B58-41FF-9544-0E040CD5305D}"/>
                    </a:ext>
                  </a:extLst>
                </p:cNvPr>
                <p:cNvSpPr/>
                <p:nvPr/>
              </p:nvSpPr>
              <p:spPr>
                <a:xfrm>
                  <a:off x="4736584"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923" name="Flowchart: Connector 922">
                  <a:extLst>
                    <a:ext uri="{FF2B5EF4-FFF2-40B4-BE49-F238E27FC236}">
                      <a16:creationId xmlns:a16="http://schemas.microsoft.com/office/drawing/2014/main" id="{45AC4D6F-52A3-4B2C-87C3-4F68B4A6D425}"/>
                    </a:ext>
                  </a:extLst>
                </p:cNvPr>
                <p:cNvSpPr/>
                <p:nvPr/>
              </p:nvSpPr>
              <p:spPr>
                <a:xfrm>
                  <a:off x="502594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924" name="Straight Connector 923">
                  <a:extLst>
                    <a:ext uri="{FF2B5EF4-FFF2-40B4-BE49-F238E27FC236}">
                      <a16:creationId xmlns:a16="http://schemas.microsoft.com/office/drawing/2014/main" id="{0CA9DF7E-3B43-4567-B38D-A0AD781E641B}"/>
                    </a:ext>
                  </a:extLst>
                </p:cNvPr>
                <p:cNvCxnSpPr>
                  <a:cxnSpLocks/>
                  <a:stCxn id="917" idx="6"/>
                  <a:endCxn id="918" idx="2"/>
                </p:cNvCxnSpPr>
                <p:nvPr/>
              </p:nvCxnSpPr>
              <p:spPr>
                <a:xfrm>
                  <a:off x="3516643"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5" name="Straight Connector 924">
                  <a:extLst>
                    <a:ext uri="{FF2B5EF4-FFF2-40B4-BE49-F238E27FC236}">
                      <a16:creationId xmlns:a16="http://schemas.microsoft.com/office/drawing/2014/main" id="{D33D6D4B-05F0-4539-AEFF-119BAD94B802}"/>
                    </a:ext>
                  </a:extLst>
                </p:cNvPr>
                <p:cNvCxnSpPr>
                  <a:cxnSpLocks/>
                  <a:stCxn id="916" idx="6"/>
                  <a:endCxn id="917" idx="2"/>
                </p:cNvCxnSpPr>
                <p:nvPr/>
              </p:nvCxnSpPr>
              <p:spPr>
                <a:xfrm>
                  <a:off x="3228970"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6" name="Straight Connector 925">
                  <a:extLst>
                    <a:ext uri="{FF2B5EF4-FFF2-40B4-BE49-F238E27FC236}">
                      <a16:creationId xmlns:a16="http://schemas.microsoft.com/office/drawing/2014/main" id="{2B1C8F7F-5A39-4A71-B0BF-93EA239000CF}"/>
                    </a:ext>
                  </a:extLst>
                </p:cNvPr>
                <p:cNvCxnSpPr>
                  <a:cxnSpLocks/>
                  <a:stCxn id="918" idx="6"/>
                  <a:endCxn id="919" idx="2"/>
                </p:cNvCxnSpPr>
                <p:nvPr/>
              </p:nvCxnSpPr>
              <p:spPr>
                <a:xfrm>
                  <a:off x="3804316" y="1743075"/>
                  <a:ext cx="6590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7" name="Straight Connector 926">
                  <a:extLst>
                    <a:ext uri="{FF2B5EF4-FFF2-40B4-BE49-F238E27FC236}">
                      <a16:creationId xmlns:a16="http://schemas.microsoft.com/office/drawing/2014/main" id="{EFC61C95-9A50-4705-A5D8-03639DBBE005}"/>
                    </a:ext>
                  </a:extLst>
                </p:cNvPr>
                <p:cNvCxnSpPr>
                  <a:cxnSpLocks/>
                  <a:stCxn id="919" idx="6"/>
                  <a:endCxn id="920" idx="2"/>
                </p:cNvCxnSpPr>
                <p:nvPr/>
              </p:nvCxnSpPr>
              <p:spPr>
                <a:xfrm>
                  <a:off x="4098820"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8" name="Straight Connector 927">
                  <a:extLst>
                    <a:ext uri="{FF2B5EF4-FFF2-40B4-BE49-F238E27FC236}">
                      <a16:creationId xmlns:a16="http://schemas.microsoft.com/office/drawing/2014/main" id="{04BE1E6A-0FAC-44B8-AB30-6571B6C245E2}"/>
                    </a:ext>
                  </a:extLst>
                </p:cNvPr>
                <p:cNvCxnSpPr>
                  <a:cxnSpLocks/>
                  <a:stCxn id="920" idx="6"/>
                  <a:endCxn id="921" idx="2"/>
                </p:cNvCxnSpPr>
                <p:nvPr/>
              </p:nvCxnSpPr>
              <p:spPr>
                <a:xfrm>
                  <a:off x="4388176"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9" name="Straight Connector 928">
                  <a:extLst>
                    <a:ext uri="{FF2B5EF4-FFF2-40B4-BE49-F238E27FC236}">
                      <a16:creationId xmlns:a16="http://schemas.microsoft.com/office/drawing/2014/main" id="{81B53D2D-77EC-4CBC-A7BB-71BD9D27E15C}"/>
                    </a:ext>
                  </a:extLst>
                </p:cNvPr>
                <p:cNvCxnSpPr>
                  <a:cxnSpLocks/>
                  <a:stCxn id="921" idx="6"/>
                  <a:endCxn id="922" idx="2"/>
                </p:cNvCxnSpPr>
                <p:nvPr/>
              </p:nvCxnSpPr>
              <p:spPr>
                <a:xfrm>
                  <a:off x="4675849" y="1743075"/>
                  <a:ext cx="607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0" name="Straight Connector 929">
                  <a:extLst>
                    <a:ext uri="{FF2B5EF4-FFF2-40B4-BE49-F238E27FC236}">
                      <a16:creationId xmlns:a16="http://schemas.microsoft.com/office/drawing/2014/main" id="{0CBCC9AE-F2E7-4D91-8612-5307C8BC0D4E}"/>
                    </a:ext>
                  </a:extLst>
                </p:cNvPr>
                <p:cNvCxnSpPr>
                  <a:cxnSpLocks/>
                  <a:stCxn id="922" idx="6"/>
                  <a:endCxn id="923" idx="2"/>
                </p:cNvCxnSpPr>
                <p:nvPr/>
              </p:nvCxnSpPr>
              <p:spPr>
                <a:xfrm>
                  <a:off x="4965184"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08" name="Straight Connector 907">
                <a:extLst>
                  <a:ext uri="{FF2B5EF4-FFF2-40B4-BE49-F238E27FC236}">
                    <a16:creationId xmlns:a16="http://schemas.microsoft.com/office/drawing/2014/main" id="{96D59767-68F0-4F1E-8C8A-B9B2B3690263}"/>
                  </a:ext>
                </a:extLst>
              </p:cNvPr>
              <p:cNvCxnSpPr>
                <a:cxnSpLocks/>
                <a:stCxn id="916" idx="0"/>
                <a:endCxn id="941" idx="4"/>
              </p:cNvCxnSpPr>
              <p:nvPr/>
            </p:nvCxnSpPr>
            <p:spPr>
              <a:xfrm flipV="1">
                <a:off x="3133843" y="1501763"/>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9" name="Straight Connector 908">
                <a:extLst>
                  <a:ext uri="{FF2B5EF4-FFF2-40B4-BE49-F238E27FC236}">
                    <a16:creationId xmlns:a16="http://schemas.microsoft.com/office/drawing/2014/main" id="{18B6DF33-38CA-40FF-8D35-4E7A14CE5F55}"/>
                  </a:ext>
                </a:extLst>
              </p:cNvPr>
              <p:cNvCxnSpPr>
                <a:cxnSpLocks/>
                <a:stCxn id="917" idx="0"/>
                <a:endCxn id="942" idx="4"/>
              </p:cNvCxnSpPr>
              <p:nvPr/>
            </p:nvCxnSpPr>
            <p:spPr>
              <a:xfrm flipV="1">
                <a:off x="3349598" y="1501763"/>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0" name="Straight Connector 909">
                <a:extLst>
                  <a:ext uri="{FF2B5EF4-FFF2-40B4-BE49-F238E27FC236}">
                    <a16:creationId xmlns:a16="http://schemas.microsoft.com/office/drawing/2014/main" id="{89C75975-4DEC-4FDA-A4B4-EC6D0A0DADD2}"/>
                  </a:ext>
                </a:extLst>
              </p:cNvPr>
              <p:cNvCxnSpPr>
                <a:cxnSpLocks/>
                <a:stCxn id="919" idx="0"/>
                <a:endCxn id="944" idx="4"/>
              </p:cNvCxnSpPr>
              <p:nvPr/>
            </p:nvCxnSpPr>
            <p:spPr>
              <a:xfrm flipV="1">
                <a:off x="3786230" y="1501763"/>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1" name="Straight Connector 910">
                <a:extLst>
                  <a:ext uri="{FF2B5EF4-FFF2-40B4-BE49-F238E27FC236}">
                    <a16:creationId xmlns:a16="http://schemas.microsoft.com/office/drawing/2014/main" id="{788C1106-3EDC-4ADD-BE81-19E20AE51818}"/>
                  </a:ext>
                </a:extLst>
              </p:cNvPr>
              <p:cNvCxnSpPr>
                <a:cxnSpLocks/>
                <a:stCxn id="918" idx="0"/>
                <a:endCxn id="943" idx="4"/>
              </p:cNvCxnSpPr>
              <p:nvPr/>
            </p:nvCxnSpPr>
            <p:spPr>
              <a:xfrm flipV="1">
                <a:off x="3565352" y="1501763"/>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2" name="Straight Connector 911">
                <a:extLst>
                  <a:ext uri="{FF2B5EF4-FFF2-40B4-BE49-F238E27FC236}">
                    <a16:creationId xmlns:a16="http://schemas.microsoft.com/office/drawing/2014/main" id="{F6CC89AF-8C06-4EA2-AF50-869D0A79CE75}"/>
                  </a:ext>
                </a:extLst>
              </p:cNvPr>
              <p:cNvCxnSpPr>
                <a:cxnSpLocks/>
                <a:stCxn id="920" idx="0"/>
                <a:endCxn id="945" idx="4"/>
              </p:cNvCxnSpPr>
              <p:nvPr/>
            </p:nvCxnSpPr>
            <p:spPr>
              <a:xfrm flipV="1">
                <a:off x="4003247" y="1501763"/>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3" name="Straight Connector 912">
                <a:extLst>
                  <a:ext uri="{FF2B5EF4-FFF2-40B4-BE49-F238E27FC236}">
                    <a16:creationId xmlns:a16="http://schemas.microsoft.com/office/drawing/2014/main" id="{EC8C992D-5158-4FC5-BA7C-1597214206BA}"/>
                  </a:ext>
                </a:extLst>
              </p:cNvPr>
              <p:cNvCxnSpPr>
                <a:cxnSpLocks/>
                <a:stCxn id="921" idx="0"/>
                <a:endCxn id="946" idx="4"/>
              </p:cNvCxnSpPr>
              <p:nvPr/>
            </p:nvCxnSpPr>
            <p:spPr>
              <a:xfrm flipV="1">
                <a:off x="4219002" y="1501763"/>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4" name="Straight Connector 913">
                <a:extLst>
                  <a:ext uri="{FF2B5EF4-FFF2-40B4-BE49-F238E27FC236}">
                    <a16:creationId xmlns:a16="http://schemas.microsoft.com/office/drawing/2014/main" id="{CCAA02FC-8E50-4C7C-B046-ECC980BC26B7}"/>
                  </a:ext>
                </a:extLst>
              </p:cNvPr>
              <p:cNvCxnSpPr>
                <a:cxnSpLocks/>
                <a:stCxn id="922" idx="0"/>
                <a:endCxn id="947" idx="4"/>
              </p:cNvCxnSpPr>
              <p:nvPr/>
            </p:nvCxnSpPr>
            <p:spPr>
              <a:xfrm flipV="1">
                <a:off x="4436003" y="1501763"/>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5" name="Straight Connector 914">
                <a:extLst>
                  <a:ext uri="{FF2B5EF4-FFF2-40B4-BE49-F238E27FC236}">
                    <a16:creationId xmlns:a16="http://schemas.microsoft.com/office/drawing/2014/main" id="{D4382A0F-B4AB-4447-AA85-566EF543D80D}"/>
                  </a:ext>
                </a:extLst>
              </p:cNvPr>
              <p:cNvCxnSpPr>
                <a:cxnSpLocks/>
                <a:stCxn id="923" idx="0"/>
                <a:endCxn id="948" idx="4"/>
              </p:cNvCxnSpPr>
              <p:nvPr/>
            </p:nvCxnSpPr>
            <p:spPr>
              <a:xfrm flipV="1">
                <a:off x="4653020" y="1501763"/>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04" name="Arrow: Right 903">
              <a:extLst>
                <a:ext uri="{FF2B5EF4-FFF2-40B4-BE49-F238E27FC236}">
                  <a16:creationId xmlns:a16="http://schemas.microsoft.com/office/drawing/2014/main" id="{635C4F49-35CB-4C38-8289-E38F1167D6B8}"/>
                </a:ext>
              </a:extLst>
            </p:cNvPr>
            <p:cNvSpPr/>
            <p:nvPr/>
          </p:nvSpPr>
          <p:spPr>
            <a:xfrm>
              <a:off x="2438400" y="4417687"/>
              <a:ext cx="426941" cy="171450"/>
            </a:xfrm>
            <a:prstGeom prst="rightArrow">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5" name="TextBox 904">
              <a:extLst>
                <a:ext uri="{FF2B5EF4-FFF2-40B4-BE49-F238E27FC236}">
                  <a16:creationId xmlns:a16="http://schemas.microsoft.com/office/drawing/2014/main" id="{B5363B02-3911-4E90-850C-3CC3EE5A0364}"/>
                </a:ext>
              </a:extLst>
            </p:cNvPr>
            <p:cNvSpPr txBox="1"/>
            <p:nvPr/>
          </p:nvSpPr>
          <p:spPr>
            <a:xfrm>
              <a:off x="3279820" y="4787215"/>
              <a:ext cx="1508746" cy="246221"/>
            </a:xfrm>
            <a:prstGeom prst="rect">
              <a:avLst/>
            </a:prstGeom>
            <a:noFill/>
          </p:spPr>
          <p:txBody>
            <a:bodyPr wrap="none" rtlCol="0">
              <a:spAutoFit/>
            </a:bodyPr>
            <a:lstStyle/>
            <a:p>
              <a:r>
                <a:rPr lang="en-US" sz="1000" b="1" dirty="0"/>
                <a:t>LSRAM</a:t>
              </a:r>
              <a:r>
                <a:rPr lang="en-US" sz="1000" b="1" dirty="0">
                  <a:latin typeface="+mn-lt"/>
                </a:rPr>
                <a:t> Flow Network</a:t>
              </a:r>
            </a:p>
          </p:txBody>
        </p:sp>
      </p:grpSp>
      <p:sp>
        <p:nvSpPr>
          <p:cNvPr id="65" name="Oval 64">
            <a:extLst>
              <a:ext uri="{FF2B5EF4-FFF2-40B4-BE49-F238E27FC236}">
                <a16:creationId xmlns:a16="http://schemas.microsoft.com/office/drawing/2014/main" id="{7CB32007-503D-4E24-9509-80F5E95978A4}"/>
              </a:ext>
            </a:extLst>
          </p:cNvPr>
          <p:cNvSpPr/>
          <p:nvPr/>
        </p:nvSpPr>
        <p:spPr>
          <a:xfrm>
            <a:off x="5032890" y="3519333"/>
            <a:ext cx="828311" cy="832104"/>
          </a:xfrm>
          <a:prstGeom prst="ellipse">
            <a:avLst/>
          </a:prstGeom>
          <a:solidFill>
            <a:schemeClr val="accent4">
              <a:alpha val="38000"/>
            </a:schemeClr>
          </a:solidFill>
          <a:ln w="28575">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01" name="Group 1400">
            <a:extLst>
              <a:ext uri="{FF2B5EF4-FFF2-40B4-BE49-F238E27FC236}">
                <a16:creationId xmlns:a16="http://schemas.microsoft.com/office/drawing/2014/main" id="{2299A1BD-487F-4EB2-91E7-36231C832145}"/>
              </a:ext>
            </a:extLst>
          </p:cNvPr>
          <p:cNvGrpSpPr/>
          <p:nvPr/>
        </p:nvGrpSpPr>
        <p:grpSpPr>
          <a:xfrm>
            <a:off x="7847484" y="2520959"/>
            <a:ext cx="2921944" cy="2865274"/>
            <a:chOff x="8021100" y="2219557"/>
            <a:chExt cx="2921944" cy="2865274"/>
          </a:xfrm>
        </p:grpSpPr>
        <p:grpSp>
          <p:nvGrpSpPr>
            <p:cNvPr id="1375" name="Group 1374">
              <a:extLst>
                <a:ext uri="{FF2B5EF4-FFF2-40B4-BE49-F238E27FC236}">
                  <a16:creationId xmlns:a16="http://schemas.microsoft.com/office/drawing/2014/main" id="{5760A02E-82E6-4205-B073-9B1A42CCF826}"/>
                </a:ext>
              </a:extLst>
            </p:cNvPr>
            <p:cNvGrpSpPr/>
            <p:nvPr/>
          </p:nvGrpSpPr>
          <p:grpSpPr>
            <a:xfrm>
              <a:off x="8021100" y="2228882"/>
              <a:ext cx="609600" cy="2855949"/>
              <a:chOff x="8021099" y="2233630"/>
              <a:chExt cx="609600" cy="2855949"/>
            </a:xfrm>
          </p:grpSpPr>
          <p:sp>
            <p:nvSpPr>
              <p:cNvPr id="68" name="Flowchart: Connector 67">
                <a:extLst>
                  <a:ext uri="{FF2B5EF4-FFF2-40B4-BE49-F238E27FC236}">
                    <a16:creationId xmlns:a16="http://schemas.microsoft.com/office/drawing/2014/main" id="{36AEA39B-6634-4548-8A7F-557BDA537C83}"/>
                  </a:ext>
                </a:extLst>
              </p:cNvPr>
              <p:cNvSpPr/>
              <p:nvPr/>
            </p:nvSpPr>
            <p:spPr>
              <a:xfrm>
                <a:off x="8021099" y="2233630"/>
                <a:ext cx="609600" cy="612648"/>
              </a:xfrm>
              <a:prstGeom prst="flowChartConnector">
                <a:avLst/>
              </a:prstGeom>
              <a:solidFill>
                <a:srgbClr val="92D050"/>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8" name="Flowchart: Connector 1367">
                <a:extLst>
                  <a:ext uri="{FF2B5EF4-FFF2-40B4-BE49-F238E27FC236}">
                    <a16:creationId xmlns:a16="http://schemas.microsoft.com/office/drawing/2014/main" id="{F7E81028-7830-495A-A8BA-1A33C3604E4D}"/>
                  </a:ext>
                </a:extLst>
              </p:cNvPr>
              <p:cNvSpPr/>
              <p:nvPr/>
            </p:nvSpPr>
            <p:spPr>
              <a:xfrm>
                <a:off x="8021099" y="3355280"/>
                <a:ext cx="609600" cy="612648"/>
              </a:xfrm>
              <a:prstGeom prst="flowChartConnector">
                <a:avLst/>
              </a:prstGeom>
              <a:solidFill>
                <a:srgbClr val="92D050"/>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9" name="Flowchart: Connector 1368">
                <a:extLst>
                  <a:ext uri="{FF2B5EF4-FFF2-40B4-BE49-F238E27FC236}">
                    <a16:creationId xmlns:a16="http://schemas.microsoft.com/office/drawing/2014/main" id="{A6CFFC4C-95FE-4629-89A9-58AED5878C37}"/>
                  </a:ext>
                </a:extLst>
              </p:cNvPr>
              <p:cNvSpPr/>
              <p:nvPr/>
            </p:nvSpPr>
            <p:spPr>
              <a:xfrm>
                <a:off x="8021099" y="4476931"/>
                <a:ext cx="609600" cy="612648"/>
              </a:xfrm>
              <a:prstGeom prst="flowChartConnector">
                <a:avLst/>
              </a:prstGeom>
              <a:solidFill>
                <a:srgbClr val="92D050"/>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0" name="Straight Arrow Connector 69">
                <a:extLst>
                  <a:ext uri="{FF2B5EF4-FFF2-40B4-BE49-F238E27FC236}">
                    <a16:creationId xmlns:a16="http://schemas.microsoft.com/office/drawing/2014/main" id="{BB9AE869-C152-4D53-988B-5BED4A38ECC7}"/>
                  </a:ext>
                </a:extLst>
              </p:cNvPr>
              <p:cNvCxnSpPr>
                <a:stCxn id="1368" idx="0"/>
                <a:endCxn id="68" idx="4"/>
              </p:cNvCxnSpPr>
              <p:nvPr/>
            </p:nvCxnSpPr>
            <p:spPr>
              <a:xfrm flipV="1">
                <a:off x="8325899" y="2846278"/>
                <a:ext cx="0" cy="509002"/>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F9D1BE9-5440-400B-81C5-4899731E0EEF}"/>
                  </a:ext>
                </a:extLst>
              </p:cNvPr>
              <p:cNvCxnSpPr>
                <a:stCxn id="1369" idx="0"/>
                <a:endCxn id="1368" idx="4"/>
              </p:cNvCxnSpPr>
              <p:nvPr/>
            </p:nvCxnSpPr>
            <p:spPr>
              <a:xfrm flipV="1">
                <a:off x="8325899" y="3967928"/>
                <a:ext cx="0" cy="509003"/>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376" name="Group 1375">
              <a:extLst>
                <a:ext uri="{FF2B5EF4-FFF2-40B4-BE49-F238E27FC236}">
                  <a16:creationId xmlns:a16="http://schemas.microsoft.com/office/drawing/2014/main" id="{7CCF8812-4A0C-4950-8635-B2C905043241}"/>
                </a:ext>
              </a:extLst>
            </p:cNvPr>
            <p:cNvGrpSpPr/>
            <p:nvPr/>
          </p:nvGrpSpPr>
          <p:grpSpPr>
            <a:xfrm>
              <a:off x="9177272" y="2223360"/>
              <a:ext cx="609600" cy="2855949"/>
              <a:chOff x="8021099" y="2233630"/>
              <a:chExt cx="609600" cy="2855949"/>
            </a:xfrm>
          </p:grpSpPr>
          <p:sp>
            <p:nvSpPr>
              <p:cNvPr id="1377" name="Flowchart: Connector 1376">
                <a:extLst>
                  <a:ext uri="{FF2B5EF4-FFF2-40B4-BE49-F238E27FC236}">
                    <a16:creationId xmlns:a16="http://schemas.microsoft.com/office/drawing/2014/main" id="{AB605BD3-5E0C-4073-91F8-C184BDC1CAF9}"/>
                  </a:ext>
                </a:extLst>
              </p:cNvPr>
              <p:cNvSpPr/>
              <p:nvPr/>
            </p:nvSpPr>
            <p:spPr>
              <a:xfrm>
                <a:off x="8021099" y="2233630"/>
                <a:ext cx="609600" cy="612648"/>
              </a:xfrm>
              <a:prstGeom prst="flowChartConnector">
                <a:avLst/>
              </a:prstGeom>
              <a:solidFill>
                <a:srgbClr val="92D050"/>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8" name="Flowchart: Connector 1377">
                <a:extLst>
                  <a:ext uri="{FF2B5EF4-FFF2-40B4-BE49-F238E27FC236}">
                    <a16:creationId xmlns:a16="http://schemas.microsoft.com/office/drawing/2014/main" id="{11698E3E-1640-44E1-8536-4B41438FA177}"/>
                  </a:ext>
                </a:extLst>
              </p:cNvPr>
              <p:cNvSpPr/>
              <p:nvPr/>
            </p:nvSpPr>
            <p:spPr>
              <a:xfrm>
                <a:off x="8021099" y="3355280"/>
                <a:ext cx="609600" cy="612648"/>
              </a:xfrm>
              <a:prstGeom prst="flowChartConnector">
                <a:avLst/>
              </a:prstGeom>
              <a:solidFill>
                <a:srgbClr val="92D050"/>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9" name="Flowchart: Connector 1378">
                <a:extLst>
                  <a:ext uri="{FF2B5EF4-FFF2-40B4-BE49-F238E27FC236}">
                    <a16:creationId xmlns:a16="http://schemas.microsoft.com/office/drawing/2014/main" id="{51EF7D16-4549-47BF-A368-930EC28F2715}"/>
                  </a:ext>
                </a:extLst>
              </p:cNvPr>
              <p:cNvSpPr/>
              <p:nvPr/>
            </p:nvSpPr>
            <p:spPr>
              <a:xfrm>
                <a:off x="8021099" y="4476931"/>
                <a:ext cx="609600" cy="612648"/>
              </a:xfrm>
              <a:prstGeom prst="flowChartConnector">
                <a:avLst/>
              </a:prstGeom>
              <a:solidFill>
                <a:srgbClr val="92D050"/>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80" name="Straight Arrow Connector 1379">
                <a:extLst>
                  <a:ext uri="{FF2B5EF4-FFF2-40B4-BE49-F238E27FC236}">
                    <a16:creationId xmlns:a16="http://schemas.microsoft.com/office/drawing/2014/main" id="{4A3983BE-A712-4B5D-A6AF-9E4F29C78141}"/>
                  </a:ext>
                </a:extLst>
              </p:cNvPr>
              <p:cNvCxnSpPr>
                <a:stCxn id="1378" idx="0"/>
                <a:endCxn id="1377" idx="4"/>
              </p:cNvCxnSpPr>
              <p:nvPr/>
            </p:nvCxnSpPr>
            <p:spPr>
              <a:xfrm flipV="1">
                <a:off x="8325899" y="2846278"/>
                <a:ext cx="0" cy="509002"/>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81" name="Straight Arrow Connector 1380">
                <a:extLst>
                  <a:ext uri="{FF2B5EF4-FFF2-40B4-BE49-F238E27FC236}">
                    <a16:creationId xmlns:a16="http://schemas.microsoft.com/office/drawing/2014/main" id="{DE3470AC-FC77-4ED6-878D-454B66342CDE}"/>
                  </a:ext>
                </a:extLst>
              </p:cNvPr>
              <p:cNvCxnSpPr>
                <a:stCxn id="1379" idx="0"/>
                <a:endCxn id="1378" idx="4"/>
              </p:cNvCxnSpPr>
              <p:nvPr/>
            </p:nvCxnSpPr>
            <p:spPr>
              <a:xfrm flipV="1">
                <a:off x="8325899" y="3967928"/>
                <a:ext cx="0" cy="509003"/>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382" name="Group 1381">
              <a:extLst>
                <a:ext uri="{FF2B5EF4-FFF2-40B4-BE49-F238E27FC236}">
                  <a16:creationId xmlns:a16="http://schemas.microsoft.com/office/drawing/2014/main" id="{49C5D67F-67D1-4578-BEAD-F7652DC7D6B1}"/>
                </a:ext>
              </a:extLst>
            </p:cNvPr>
            <p:cNvGrpSpPr/>
            <p:nvPr/>
          </p:nvGrpSpPr>
          <p:grpSpPr>
            <a:xfrm>
              <a:off x="10333444" y="2219557"/>
              <a:ext cx="609600" cy="2855949"/>
              <a:chOff x="8021099" y="2233630"/>
              <a:chExt cx="609600" cy="2855949"/>
            </a:xfrm>
          </p:grpSpPr>
          <p:sp>
            <p:nvSpPr>
              <p:cNvPr id="1383" name="Flowchart: Connector 1382">
                <a:extLst>
                  <a:ext uri="{FF2B5EF4-FFF2-40B4-BE49-F238E27FC236}">
                    <a16:creationId xmlns:a16="http://schemas.microsoft.com/office/drawing/2014/main" id="{D2DB088C-AD5D-4E2D-A669-915556FA88C7}"/>
                  </a:ext>
                </a:extLst>
              </p:cNvPr>
              <p:cNvSpPr/>
              <p:nvPr/>
            </p:nvSpPr>
            <p:spPr>
              <a:xfrm>
                <a:off x="8021099" y="2233630"/>
                <a:ext cx="609600" cy="612648"/>
              </a:xfrm>
              <a:prstGeom prst="flowChartConnector">
                <a:avLst/>
              </a:prstGeom>
              <a:solidFill>
                <a:srgbClr val="92D050"/>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4" name="Flowchart: Connector 1383">
                <a:extLst>
                  <a:ext uri="{FF2B5EF4-FFF2-40B4-BE49-F238E27FC236}">
                    <a16:creationId xmlns:a16="http://schemas.microsoft.com/office/drawing/2014/main" id="{3E41CEDD-B599-45F4-A66D-CA1425C7E3AA}"/>
                  </a:ext>
                </a:extLst>
              </p:cNvPr>
              <p:cNvSpPr/>
              <p:nvPr/>
            </p:nvSpPr>
            <p:spPr>
              <a:xfrm>
                <a:off x="8021099" y="3355280"/>
                <a:ext cx="609600" cy="612648"/>
              </a:xfrm>
              <a:prstGeom prst="flowChartConnector">
                <a:avLst/>
              </a:prstGeom>
              <a:solidFill>
                <a:srgbClr val="92D050"/>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5" name="Flowchart: Connector 1384">
                <a:extLst>
                  <a:ext uri="{FF2B5EF4-FFF2-40B4-BE49-F238E27FC236}">
                    <a16:creationId xmlns:a16="http://schemas.microsoft.com/office/drawing/2014/main" id="{ADCB6735-20E2-4F7B-B26F-D88B6508F634}"/>
                  </a:ext>
                </a:extLst>
              </p:cNvPr>
              <p:cNvSpPr/>
              <p:nvPr/>
            </p:nvSpPr>
            <p:spPr>
              <a:xfrm>
                <a:off x="8021099" y="4476931"/>
                <a:ext cx="609600" cy="612648"/>
              </a:xfrm>
              <a:prstGeom prst="flowChartConnector">
                <a:avLst/>
              </a:prstGeom>
              <a:solidFill>
                <a:srgbClr val="92D050"/>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86" name="Straight Arrow Connector 1385">
                <a:extLst>
                  <a:ext uri="{FF2B5EF4-FFF2-40B4-BE49-F238E27FC236}">
                    <a16:creationId xmlns:a16="http://schemas.microsoft.com/office/drawing/2014/main" id="{F001C7A0-A9C2-4BAC-9261-32A78334221D}"/>
                  </a:ext>
                </a:extLst>
              </p:cNvPr>
              <p:cNvCxnSpPr>
                <a:stCxn id="1384" idx="0"/>
                <a:endCxn id="1383" idx="4"/>
              </p:cNvCxnSpPr>
              <p:nvPr/>
            </p:nvCxnSpPr>
            <p:spPr>
              <a:xfrm flipV="1">
                <a:off x="8325899" y="2846278"/>
                <a:ext cx="0" cy="509002"/>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87" name="Straight Arrow Connector 1386">
                <a:extLst>
                  <a:ext uri="{FF2B5EF4-FFF2-40B4-BE49-F238E27FC236}">
                    <a16:creationId xmlns:a16="http://schemas.microsoft.com/office/drawing/2014/main" id="{C1CC0EE2-574A-4119-8998-096C61B7B985}"/>
                  </a:ext>
                </a:extLst>
              </p:cNvPr>
              <p:cNvCxnSpPr>
                <a:stCxn id="1385" idx="0"/>
                <a:endCxn id="1384" idx="4"/>
              </p:cNvCxnSpPr>
              <p:nvPr/>
            </p:nvCxnSpPr>
            <p:spPr>
              <a:xfrm flipV="1">
                <a:off x="8325899" y="3967928"/>
                <a:ext cx="0" cy="509003"/>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1389" name="Straight Arrow Connector 1388">
              <a:extLst>
                <a:ext uri="{FF2B5EF4-FFF2-40B4-BE49-F238E27FC236}">
                  <a16:creationId xmlns:a16="http://schemas.microsoft.com/office/drawing/2014/main" id="{4C7283DC-E26A-4E34-9909-65CFC9333A40}"/>
                </a:ext>
              </a:extLst>
            </p:cNvPr>
            <p:cNvCxnSpPr>
              <a:stCxn id="68" idx="6"/>
              <a:endCxn id="1377" idx="2"/>
            </p:cNvCxnSpPr>
            <p:nvPr/>
          </p:nvCxnSpPr>
          <p:spPr>
            <a:xfrm flipV="1">
              <a:off x="8630700" y="2529684"/>
              <a:ext cx="546572" cy="5522"/>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91" name="Straight Arrow Connector 1390">
              <a:extLst>
                <a:ext uri="{FF2B5EF4-FFF2-40B4-BE49-F238E27FC236}">
                  <a16:creationId xmlns:a16="http://schemas.microsoft.com/office/drawing/2014/main" id="{42D6B076-82EF-46F3-985E-2429DA4A87E2}"/>
                </a:ext>
              </a:extLst>
            </p:cNvPr>
            <p:cNvCxnSpPr>
              <a:stCxn id="1377" idx="6"/>
              <a:endCxn id="1383" idx="2"/>
            </p:cNvCxnSpPr>
            <p:nvPr/>
          </p:nvCxnSpPr>
          <p:spPr>
            <a:xfrm flipV="1">
              <a:off x="9786872" y="2525881"/>
              <a:ext cx="546572" cy="3803"/>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93" name="Straight Arrow Connector 1392">
              <a:extLst>
                <a:ext uri="{FF2B5EF4-FFF2-40B4-BE49-F238E27FC236}">
                  <a16:creationId xmlns:a16="http://schemas.microsoft.com/office/drawing/2014/main" id="{3AA3F34C-5279-4686-A088-2EAA5262D1B7}"/>
                </a:ext>
              </a:extLst>
            </p:cNvPr>
            <p:cNvCxnSpPr>
              <a:stCxn id="1368" idx="6"/>
              <a:endCxn id="1378" idx="2"/>
            </p:cNvCxnSpPr>
            <p:nvPr/>
          </p:nvCxnSpPr>
          <p:spPr>
            <a:xfrm flipV="1">
              <a:off x="8630700" y="3651334"/>
              <a:ext cx="546572" cy="5522"/>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95" name="Straight Arrow Connector 1394">
              <a:extLst>
                <a:ext uri="{FF2B5EF4-FFF2-40B4-BE49-F238E27FC236}">
                  <a16:creationId xmlns:a16="http://schemas.microsoft.com/office/drawing/2014/main" id="{ABA30739-1B09-4A64-8717-28439B804D9F}"/>
                </a:ext>
              </a:extLst>
            </p:cNvPr>
            <p:cNvCxnSpPr>
              <a:stCxn id="1378" idx="6"/>
              <a:endCxn id="1384" idx="2"/>
            </p:cNvCxnSpPr>
            <p:nvPr/>
          </p:nvCxnSpPr>
          <p:spPr>
            <a:xfrm flipV="1">
              <a:off x="9786872" y="3647531"/>
              <a:ext cx="546572" cy="3803"/>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97" name="Straight Arrow Connector 1396">
              <a:extLst>
                <a:ext uri="{FF2B5EF4-FFF2-40B4-BE49-F238E27FC236}">
                  <a16:creationId xmlns:a16="http://schemas.microsoft.com/office/drawing/2014/main" id="{6E4358EA-98E1-4944-A9E4-9CCB054D3827}"/>
                </a:ext>
              </a:extLst>
            </p:cNvPr>
            <p:cNvCxnSpPr>
              <a:stCxn id="1369" idx="6"/>
              <a:endCxn id="1379" idx="2"/>
            </p:cNvCxnSpPr>
            <p:nvPr/>
          </p:nvCxnSpPr>
          <p:spPr>
            <a:xfrm flipV="1">
              <a:off x="8630700" y="4772985"/>
              <a:ext cx="546572" cy="5522"/>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99" name="Straight Arrow Connector 1398">
              <a:extLst>
                <a:ext uri="{FF2B5EF4-FFF2-40B4-BE49-F238E27FC236}">
                  <a16:creationId xmlns:a16="http://schemas.microsoft.com/office/drawing/2014/main" id="{3115B5FC-DC90-47EB-8488-D557D68E420B}"/>
                </a:ext>
              </a:extLst>
            </p:cNvPr>
            <p:cNvCxnSpPr>
              <a:stCxn id="1379" idx="6"/>
              <a:endCxn id="1385" idx="2"/>
            </p:cNvCxnSpPr>
            <p:nvPr/>
          </p:nvCxnSpPr>
          <p:spPr>
            <a:xfrm flipV="1">
              <a:off x="9786872" y="4769182"/>
              <a:ext cx="546572" cy="3803"/>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402" name="Arrow: Right 1401">
            <a:extLst>
              <a:ext uri="{FF2B5EF4-FFF2-40B4-BE49-F238E27FC236}">
                <a16:creationId xmlns:a16="http://schemas.microsoft.com/office/drawing/2014/main" id="{EFE3E78E-FBD7-4F4A-9A3F-BCC7B9CFFFD8}"/>
              </a:ext>
            </a:extLst>
          </p:cNvPr>
          <p:cNvSpPr/>
          <p:nvPr/>
        </p:nvSpPr>
        <p:spPr>
          <a:xfrm>
            <a:off x="6172200" y="3662113"/>
            <a:ext cx="1525600" cy="612647"/>
          </a:xfrm>
          <a:prstGeom prst="rightArrow">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i="1" dirty="0"/>
              <a:t>zoom-in …</a:t>
            </a:r>
          </a:p>
        </p:txBody>
      </p:sp>
      <p:sp>
        <p:nvSpPr>
          <p:cNvPr id="1403" name="TextBox 1402">
            <a:extLst>
              <a:ext uri="{FF2B5EF4-FFF2-40B4-BE49-F238E27FC236}">
                <a16:creationId xmlns:a16="http://schemas.microsoft.com/office/drawing/2014/main" id="{BD0662EB-24B0-4EF9-8706-9EAB119B738B}"/>
              </a:ext>
            </a:extLst>
          </p:cNvPr>
          <p:cNvSpPr txBox="1"/>
          <p:nvPr/>
        </p:nvSpPr>
        <p:spPr>
          <a:xfrm>
            <a:off x="8345855" y="5559623"/>
            <a:ext cx="2199641" cy="307777"/>
          </a:xfrm>
          <a:prstGeom prst="rect">
            <a:avLst/>
          </a:prstGeom>
          <a:noFill/>
        </p:spPr>
        <p:txBody>
          <a:bodyPr wrap="none" rtlCol="0">
            <a:spAutoFit/>
          </a:bodyPr>
          <a:lstStyle/>
          <a:p>
            <a:r>
              <a:rPr lang="en-US" sz="1400" b="1" dirty="0"/>
              <a:t>4-direction connections</a:t>
            </a:r>
          </a:p>
        </p:txBody>
      </p:sp>
      <p:grpSp>
        <p:nvGrpSpPr>
          <p:cNvPr id="3" name="Group 2">
            <a:extLst>
              <a:ext uri="{FF2B5EF4-FFF2-40B4-BE49-F238E27FC236}">
                <a16:creationId xmlns:a16="http://schemas.microsoft.com/office/drawing/2014/main" id="{2ACE16BD-D925-4BAD-BDF7-36F9A59EE113}"/>
              </a:ext>
            </a:extLst>
          </p:cNvPr>
          <p:cNvGrpSpPr/>
          <p:nvPr/>
        </p:nvGrpSpPr>
        <p:grpSpPr>
          <a:xfrm>
            <a:off x="3408834" y="1375348"/>
            <a:ext cx="5295529" cy="351705"/>
            <a:chOff x="4077071" y="1477086"/>
            <a:chExt cx="5295529" cy="351705"/>
          </a:xfrm>
        </p:grpSpPr>
        <p:graphicFrame>
          <p:nvGraphicFramePr>
            <p:cNvPr id="252" name="Content Placeholder 3">
              <a:extLst>
                <a:ext uri="{FF2B5EF4-FFF2-40B4-BE49-F238E27FC236}">
                  <a16:creationId xmlns:a16="http://schemas.microsoft.com/office/drawing/2014/main" id="{28E050B8-30FB-47A9-A49A-227B552DEAC2}"/>
                </a:ext>
              </a:extLst>
            </p:cNvPr>
            <p:cNvGraphicFramePr>
              <a:graphicFrameLocks/>
            </p:cNvGraphicFramePr>
            <p:nvPr>
              <p:extLst>
                <p:ext uri="{D42A27DB-BD31-4B8C-83A1-F6EECF244321}">
                  <p14:modId xmlns:p14="http://schemas.microsoft.com/office/powerpoint/2010/main" val="4102794537"/>
                </p:ext>
              </p:extLst>
            </p:nvPr>
          </p:nvGraphicFramePr>
          <p:xfrm>
            <a:off x="5621941" y="1477545"/>
            <a:ext cx="657810" cy="351246"/>
          </p:xfrm>
          <a:graphic>
            <a:graphicData uri="http://schemas.openxmlformats.org/drawingml/2006/table">
              <a:tbl>
                <a:tblPr firstRow="1" bandRow="1">
                  <a:tableStyleId>{5C22544A-7EE6-4342-B048-85BDC9FD1C3A}</a:tableStyleId>
                </a:tblPr>
                <a:tblGrid>
                  <a:gridCol w="219270">
                    <a:extLst>
                      <a:ext uri="{9D8B030D-6E8A-4147-A177-3AD203B41FA5}">
                        <a16:colId xmlns:a16="http://schemas.microsoft.com/office/drawing/2014/main" val="3920871356"/>
                      </a:ext>
                    </a:extLst>
                  </a:gridCol>
                  <a:gridCol w="219270">
                    <a:extLst>
                      <a:ext uri="{9D8B030D-6E8A-4147-A177-3AD203B41FA5}">
                        <a16:colId xmlns:a16="http://schemas.microsoft.com/office/drawing/2014/main" val="776068627"/>
                      </a:ext>
                    </a:extLst>
                  </a:gridCol>
                  <a:gridCol w="219270">
                    <a:extLst>
                      <a:ext uri="{9D8B030D-6E8A-4147-A177-3AD203B41FA5}">
                        <a16:colId xmlns:a16="http://schemas.microsoft.com/office/drawing/2014/main" val="2810844635"/>
                      </a:ext>
                    </a:extLst>
                  </a:gridCol>
                </a:tblGrid>
                <a:tr h="175623">
                  <a:tc>
                    <a:txBody>
                      <a:bodyPr/>
                      <a:lstStyle/>
                      <a:p>
                        <a:pPr>
                          <a:lnSpc>
                            <a:spcPct val="0"/>
                          </a:lnSpc>
                          <a:spcBef>
                            <a:spcPts val="0"/>
                          </a:spcBef>
                        </a:pPr>
                        <a:endParaRPr lang="en-US" sz="2700" dirty="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700" dirty="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700" dirty="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808331686"/>
                    </a:ext>
                  </a:extLst>
                </a:tr>
                <a:tr h="175623">
                  <a:tc gridSpan="3">
                    <a:txBody>
                      <a:bodyPr/>
                      <a:lstStyle/>
                      <a:p>
                        <a:pPr algn="ctr">
                          <a:lnSpc>
                            <a:spcPct val="0"/>
                          </a:lnSpc>
                          <a:spcBef>
                            <a:spcPts val="0"/>
                          </a:spcBef>
                        </a:pPr>
                        <a:r>
                          <a:rPr lang="en-US" sz="1100" b="1" dirty="0">
                            <a:solidFill>
                              <a:schemeClr val="tx1"/>
                            </a:solidFill>
                          </a:rPr>
                          <a:t>DSP Site</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903248834"/>
                    </a:ext>
                  </a:extLst>
                </a:tr>
              </a:tbl>
            </a:graphicData>
          </a:graphic>
        </p:graphicFrame>
        <p:graphicFrame>
          <p:nvGraphicFramePr>
            <p:cNvPr id="253" name="Content Placeholder 3">
              <a:extLst>
                <a:ext uri="{FF2B5EF4-FFF2-40B4-BE49-F238E27FC236}">
                  <a16:creationId xmlns:a16="http://schemas.microsoft.com/office/drawing/2014/main" id="{F3152C6A-4D47-4888-AA5E-89463F5861B7}"/>
                </a:ext>
              </a:extLst>
            </p:cNvPr>
            <p:cNvGraphicFramePr>
              <a:graphicFrameLocks noChangeAspect="1"/>
            </p:cNvGraphicFramePr>
            <p:nvPr>
              <p:extLst>
                <p:ext uri="{D42A27DB-BD31-4B8C-83A1-F6EECF244321}">
                  <p14:modId xmlns:p14="http://schemas.microsoft.com/office/powerpoint/2010/main" val="3882137716"/>
                </p:ext>
              </p:extLst>
            </p:nvPr>
          </p:nvGraphicFramePr>
          <p:xfrm>
            <a:off x="4077071" y="1477086"/>
            <a:ext cx="1096350" cy="351246"/>
          </p:xfrm>
          <a:graphic>
            <a:graphicData uri="http://schemas.openxmlformats.org/drawingml/2006/table">
              <a:tbl>
                <a:tblPr firstRow="1" bandRow="1">
                  <a:tableStyleId>{5C22544A-7EE6-4342-B048-85BDC9FD1C3A}</a:tableStyleId>
                </a:tblPr>
                <a:tblGrid>
                  <a:gridCol w="219270">
                    <a:extLst>
                      <a:ext uri="{9D8B030D-6E8A-4147-A177-3AD203B41FA5}">
                        <a16:colId xmlns:a16="http://schemas.microsoft.com/office/drawing/2014/main" val="3920871356"/>
                      </a:ext>
                    </a:extLst>
                  </a:gridCol>
                  <a:gridCol w="219270">
                    <a:extLst>
                      <a:ext uri="{9D8B030D-6E8A-4147-A177-3AD203B41FA5}">
                        <a16:colId xmlns:a16="http://schemas.microsoft.com/office/drawing/2014/main" val="776068627"/>
                      </a:ext>
                    </a:extLst>
                  </a:gridCol>
                  <a:gridCol w="219270">
                    <a:extLst>
                      <a:ext uri="{9D8B030D-6E8A-4147-A177-3AD203B41FA5}">
                        <a16:colId xmlns:a16="http://schemas.microsoft.com/office/drawing/2014/main" val="2810844635"/>
                      </a:ext>
                    </a:extLst>
                  </a:gridCol>
                  <a:gridCol w="219270">
                    <a:extLst>
                      <a:ext uri="{9D8B030D-6E8A-4147-A177-3AD203B41FA5}">
                        <a16:colId xmlns:a16="http://schemas.microsoft.com/office/drawing/2014/main" val="815030337"/>
                      </a:ext>
                    </a:extLst>
                  </a:gridCol>
                  <a:gridCol w="219270">
                    <a:extLst>
                      <a:ext uri="{9D8B030D-6E8A-4147-A177-3AD203B41FA5}">
                        <a16:colId xmlns:a16="http://schemas.microsoft.com/office/drawing/2014/main" val="1453044723"/>
                      </a:ext>
                    </a:extLst>
                  </a:gridCol>
                </a:tblGrid>
                <a:tr h="175623">
                  <a:tc>
                    <a:txBody>
                      <a:bodyPr/>
                      <a:lstStyle/>
                      <a:p>
                        <a:pPr>
                          <a:lnSpc>
                            <a:spcPct val="0"/>
                          </a:lnSpc>
                          <a:spcBef>
                            <a:spcPts val="0"/>
                          </a:spcBef>
                        </a:pPr>
                        <a:endParaRPr lang="en-US" sz="2700" dirty="0">
                          <a:no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0"/>
                          </a:lnSpc>
                          <a:spcBef>
                            <a:spcPts val="0"/>
                          </a:spcBef>
                        </a:pPr>
                        <a:endParaRPr lang="en-US" sz="2700" dirty="0">
                          <a:noFill/>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0"/>
                          </a:lnSpc>
                          <a:spcBef>
                            <a:spcPts val="0"/>
                          </a:spcBef>
                        </a:pPr>
                        <a:endParaRPr lang="en-US" sz="2700" dirty="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700" dirty="0">
                          <a:noFill/>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0"/>
                          </a:lnSpc>
                          <a:spcBef>
                            <a:spcPts val="0"/>
                          </a:spcBef>
                        </a:pPr>
                        <a:endParaRPr lang="en-US" sz="2700" dirty="0">
                          <a:no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8331686"/>
                    </a:ext>
                  </a:extLst>
                </a:tr>
                <a:tr h="175623">
                  <a:tc gridSpan="5">
                    <a:txBody>
                      <a:bodyPr/>
                      <a:lstStyle/>
                      <a:p>
                        <a:pPr algn="ctr">
                          <a:lnSpc>
                            <a:spcPct val="0"/>
                          </a:lnSpc>
                          <a:spcBef>
                            <a:spcPts val="0"/>
                          </a:spcBef>
                        </a:pPr>
                        <a:r>
                          <a:rPr lang="en-US" sz="1100" b="1" dirty="0">
                            <a:solidFill>
                              <a:schemeClr val="tx1"/>
                            </a:solidFill>
                          </a:rPr>
                          <a:t>URAM Site</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903248834"/>
                    </a:ext>
                  </a:extLst>
                </a:tr>
              </a:tbl>
            </a:graphicData>
          </a:graphic>
        </p:graphicFrame>
        <p:graphicFrame>
          <p:nvGraphicFramePr>
            <p:cNvPr id="254" name="Content Placeholder 3">
              <a:extLst>
                <a:ext uri="{FF2B5EF4-FFF2-40B4-BE49-F238E27FC236}">
                  <a16:creationId xmlns:a16="http://schemas.microsoft.com/office/drawing/2014/main" id="{6BDCCF9F-9055-4D1F-AC1D-DD94DF0CA1F4}"/>
                </a:ext>
              </a:extLst>
            </p:cNvPr>
            <p:cNvGraphicFramePr>
              <a:graphicFrameLocks noChangeAspect="1"/>
            </p:cNvGraphicFramePr>
            <p:nvPr>
              <p:extLst>
                <p:ext uri="{D42A27DB-BD31-4B8C-83A1-F6EECF244321}">
                  <p14:modId xmlns:p14="http://schemas.microsoft.com/office/powerpoint/2010/main" val="4222246860"/>
                </p:ext>
              </p:extLst>
            </p:nvPr>
          </p:nvGraphicFramePr>
          <p:xfrm>
            <a:off x="6790284" y="1477086"/>
            <a:ext cx="1096350" cy="351246"/>
          </p:xfrm>
          <a:graphic>
            <a:graphicData uri="http://schemas.openxmlformats.org/drawingml/2006/table">
              <a:tbl>
                <a:tblPr firstRow="1" bandRow="1">
                  <a:tableStyleId>{5C22544A-7EE6-4342-B048-85BDC9FD1C3A}</a:tableStyleId>
                </a:tblPr>
                <a:tblGrid>
                  <a:gridCol w="219270">
                    <a:extLst>
                      <a:ext uri="{9D8B030D-6E8A-4147-A177-3AD203B41FA5}">
                        <a16:colId xmlns:a16="http://schemas.microsoft.com/office/drawing/2014/main" val="3920871356"/>
                      </a:ext>
                    </a:extLst>
                  </a:gridCol>
                  <a:gridCol w="219270">
                    <a:extLst>
                      <a:ext uri="{9D8B030D-6E8A-4147-A177-3AD203B41FA5}">
                        <a16:colId xmlns:a16="http://schemas.microsoft.com/office/drawing/2014/main" val="776068627"/>
                      </a:ext>
                    </a:extLst>
                  </a:gridCol>
                  <a:gridCol w="219270">
                    <a:extLst>
                      <a:ext uri="{9D8B030D-6E8A-4147-A177-3AD203B41FA5}">
                        <a16:colId xmlns:a16="http://schemas.microsoft.com/office/drawing/2014/main" val="2810844635"/>
                      </a:ext>
                    </a:extLst>
                  </a:gridCol>
                  <a:gridCol w="219270">
                    <a:extLst>
                      <a:ext uri="{9D8B030D-6E8A-4147-A177-3AD203B41FA5}">
                        <a16:colId xmlns:a16="http://schemas.microsoft.com/office/drawing/2014/main" val="815030337"/>
                      </a:ext>
                    </a:extLst>
                  </a:gridCol>
                  <a:gridCol w="219270">
                    <a:extLst>
                      <a:ext uri="{9D8B030D-6E8A-4147-A177-3AD203B41FA5}">
                        <a16:colId xmlns:a16="http://schemas.microsoft.com/office/drawing/2014/main" val="1453044723"/>
                      </a:ext>
                    </a:extLst>
                  </a:gridCol>
                </a:tblGrid>
                <a:tr h="175623">
                  <a:tc>
                    <a:txBody>
                      <a:bodyPr/>
                      <a:lstStyle/>
                      <a:p>
                        <a:pPr>
                          <a:lnSpc>
                            <a:spcPct val="0"/>
                          </a:lnSpc>
                          <a:spcBef>
                            <a:spcPts val="0"/>
                          </a:spcBef>
                        </a:pPr>
                        <a:endParaRPr lang="en-US" sz="2700" dirty="0">
                          <a:noFill/>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ct val="0"/>
                          </a:lnSpc>
                          <a:spcBef>
                            <a:spcPts val="0"/>
                          </a:spcBef>
                        </a:pPr>
                        <a:endParaRPr lang="en-US" sz="2700" dirty="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700" dirty="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700" dirty="0">
                          <a:noFill/>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592970717"/>
                    </a:ext>
                  </a:extLst>
                </a:tr>
                <a:tr h="175623">
                  <a:tc gridSpan="5">
                    <a:txBody>
                      <a:bodyPr/>
                      <a:lstStyle/>
                      <a:p>
                        <a:pPr algn="ctr">
                          <a:lnSpc>
                            <a:spcPct val="0"/>
                          </a:lnSpc>
                          <a:spcBef>
                            <a:spcPts val="0"/>
                          </a:spcBef>
                        </a:pPr>
                        <a:r>
                          <a:rPr lang="en-US" sz="1100" b="1" dirty="0">
                            <a:solidFill>
                              <a:schemeClr val="tx1"/>
                            </a:solidFill>
                          </a:rPr>
                          <a:t>LSRAM Site</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903248834"/>
                    </a:ext>
                  </a:extLst>
                </a:tr>
              </a:tbl>
            </a:graphicData>
          </a:graphic>
        </p:graphicFrame>
        <p:graphicFrame>
          <p:nvGraphicFramePr>
            <p:cNvPr id="255" name="Content Placeholder 3">
              <a:extLst>
                <a:ext uri="{FF2B5EF4-FFF2-40B4-BE49-F238E27FC236}">
                  <a16:creationId xmlns:a16="http://schemas.microsoft.com/office/drawing/2014/main" id="{D13813EA-92A5-435A-8DEE-7A77B653EC69}"/>
                </a:ext>
              </a:extLst>
            </p:cNvPr>
            <p:cNvGraphicFramePr>
              <a:graphicFrameLocks noChangeAspect="1"/>
            </p:cNvGraphicFramePr>
            <p:nvPr>
              <p:extLst>
                <p:ext uri="{D42A27DB-BD31-4B8C-83A1-F6EECF244321}">
                  <p14:modId xmlns:p14="http://schemas.microsoft.com/office/powerpoint/2010/main" val="2680992083"/>
                </p:ext>
              </p:extLst>
            </p:nvPr>
          </p:nvGraphicFramePr>
          <p:xfrm>
            <a:off x="8200050" y="1477104"/>
            <a:ext cx="1172550" cy="351246"/>
          </p:xfrm>
          <a:graphic>
            <a:graphicData uri="http://schemas.openxmlformats.org/drawingml/2006/table">
              <a:tbl>
                <a:tblPr firstRow="1" bandRow="1">
                  <a:tableStyleId>{5C22544A-7EE6-4342-B048-85BDC9FD1C3A}</a:tableStyleId>
                </a:tblPr>
                <a:tblGrid>
                  <a:gridCol w="234510">
                    <a:extLst>
                      <a:ext uri="{9D8B030D-6E8A-4147-A177-3AD203B41FA5}">
                        <a16:colId xmlns:a16="http://schemas.microsoft.com/office/drawing/2014/main" val="3920871356"/>
                      </a:ext>
                    </a:extLst>
                  </a:gridCol>
                  <a:gridCol w="234510">
                    <a:extLst>
                      <a:ext uri="{9D8B030D-6E8A-4147-A177-3AD203B41FA5}">
                        <a16:colId xmlns:a16="http://schemas.microsoft.com/office/drawing/2014/main" val="776068627"/>
                      </a:ext>
                    </a:extLst>
                  </a:gridCol>
                  <a:gridCol w="246330">
                    <a:extLst>
                      <a:ext uri="{9D8B030D-6E8A-4147-A177-3AD203B41FA5}">
                        <a16:colId xmlns:a16="http://schemas.microsoft.com/office/drawing/2014/main" val="2810844635"/>
                      </a:ext>
                    </a:extLst>
                  </a:gridCol>
                  <a:gridCol w="222690">
                    <a:extLst>
                      <a:ext uri="{9D8B030D-6E8A-4147-A177-3AD203B41FA5}">
                        <a16:colId xmlns:a16="http://schemas.microsoft.com/office/drawing/2014/main" val="815030337"/>
                      </a:ext>
                    </a:extLst>
                  </a:gridCol>
                  <a:gridCol w="234510">
                    <a:extLst>
                      <a:ext uri="{9D8B030D-6E8A-4147-A177-3AD203B41FA5}">
                        <a16:colId xmlns:a16="http://schemas.microsoft.com/office/drawing/2014/main" val="1453044723"/>
                      </a:ext>
                    </a:extLst>
                  </a:gridCol>
                </a:tblGrid>
                <a:tr h="175623">
                  <a:tc>
                    <a:txBody>
                      <a:bodyPr/>
                      <a:lstStyle/>
                      <a:p>
                        <a:pPr>
                          <a:lnSpc>
                            <a:spcPct val="0"/>
                          </a:lnSpc>
                          <a:spcBef>
                            <a:spcPts val="0"/>
                          </a:spcBef>
                        </a:pPr>
                        <a:endParaRPr lang="en-US" sz="2700" dirty="0">
                          <a:no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ct val="0"/>
                          </a:lnSpc>
                          <a:spcBef>
                            <a:spcPts val="0"/>
                          </a:spcBef>
                        </a:pPr>
                        <a:endParaRPr lang="en-US" sz="2700" dirty="0">
                          <a:noFill/>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ct val="0"/>
                          </a:lnSpc>
                          <a:spcBef>
                            <a:spcPts val="0"/>
                          </a:spcBef>
                        </a:pPr>
                        <a:endParaRPr lang="en-US" sz="2700" dirty="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dirty="0">
                          <a:noFill/>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ct val="0"/>
                          </a:lnSpc>
                          <a:spcBef>
                            <a:spcPts val="0"/>
                          </a:spcBef>
                        </a:pPr>
                        <a:endParaRPr lang="en-US" sz="2700" dirty="0">
                          <a:no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592970717"/>
                    </a:ext>
                  </a:extLst>
                </a:tr>
                <a:tr h="175623">
                  <a:tc gridSpan="5">
                    <a:txBody>
                      <a:bodyPr/>
                      <a:lstStyle/>
                      <a:p>
                        <a:pPr algn="ctr">
                          <a:lnSpc>
                            <a:spcPct val="0"/>
                          </a:lnSpc>
                          <a:spcBef>
                            <a:spcPts val="0"/>
                          </a:spcBef>
                        </a:pPr>
                        <a:r>
                          <a:rPr lang="en-US" sz="1100" b="1" dirty="0">
                            <a:solidFill>
                              <a:schemeClr val="tx1"/>
                            </a:solidFill>
                          </a:rPr>
                          <a:t>LUT &amp; Carry Site</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903248834"/>
                    </a:ext>
                  </a:extLst>
                </a:tr>
              </a:tbl>
            </a:graphicData>
          </a:graphic>
        </p:graphicFrame>
      </p:grpSp>
    </p:spTree>
    <p:extLst>
      <p:ext uri="{BB962C8B-B14F-4D97-AF65-F5344CB8AC3E}">
        <p14:creationId xmlns:p14="http://schemas.microsoft.com/office/powerpoint/2010/main" val="252927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71"/>
                                        </p:tgtEl>
                                        <p:attrNameLst>
                                          <p:attrName>style.visibility</p:attrName>
                                        </p:attrNameLst>
                                      </p:cBhvr>
                                      <p:to>
                                        <p:strVal val="visible"/>
                                      </p:to>
                                    </p:set>
                                    <p:animEffect transition="in" filter="fade">
                                      <p:cBhvr>
                                        <p:cTn id="17" dur="500"/>
                                        <p:tgtEl>
                                          <p:spTgt spid="9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02"/>
                                        </p:tgtEl>
                                        <p:attrNameLst>
                                          <p:attrName>style.visibility</p:attrName>
                                        </p:attrNameLst>
                                      </p:cBhvr>
                                      <p:to>
                                        <p:strVal val="visible"/>
                                      </p:to>
                                    </p:set>
                                    <p:animEffect transition="in" filter="fade">
                                      <p:cBhvr>
                                        <p:cTn id="22" dur="500"/>
                                        <p:tgtEl>
                                          <p:spTgt spid="1402"/>
                                        </p:tgtEl>
                                      </p:cBhvr>
                                    </p:animEffect>
                                  </p:childTnLst>
                                </p:cTn>
                              </p:par>
                              <p:par>
                                <p:cTn id="23" presetID="10" presetClass="entr" presetSubtype="0" fill="hold" nodeType="withEffect">
                                  <p:stCondLst>
                                    <p:cond delay="0"/>
                                  </p:stCondLst>
                                  <p:childTnLst>
                                    <p:set>
                                      <p:cBhvr>
                                        <p:cTn id="24" dur="1" fill="hold">
                                          <p:stCondLst>
                                            <p:cond delay="0"/>
                                          </p:stCondLst>
                                        </p:cTn>
                                        <p:tgtEl>
                                          <p:spTgt spid="1401"/>
                                        </p:tgtEl>
                                        <p:attrNameLst>
                                          <p:attrName>style.visibility</p:attrName>
                                        </p:attrNameLst>
                                      </p:cBhvr>
                                      <p:to>
                                        <p:strVal val="visible"/>
                                      </p:to>
                                    </p:set>
                                    <p:animEffect transition="in" filter="fade">
                                      <p:cBhvr>
                                        <p:cTn id="25" dur="500"/>
                                        <p:tgtEl>
                                          <p:spTgt spid="140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03"/>
                                        </p:tgtEl>
                                        <p:attrNameLst>
                                          <p:attrName>style.visibility</p:attrName>
                                        </p:attrNameLst>
                                      </p:cBhvr>
                                      <p:to>
                                        <p:strVal val="visible"/>
                                      </p:to>
                                    </p:set>
                                    <p:animEffect transition="in" filter="fade">
                                      <p:cBhvr>
                                        <p:cTn id="28" dur="500"/>
                                        <p:tgtEl>
                                          <p:spTgt spid="140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1402" grpId="0" animBg="1"/>
      <p:bldP spid="140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4C74224C-7332-4853-BFA5-62F7E50CEA73}"/>
              </a:ext>
            </a:extLst>
          </p:cNvPr>
          <p:cNvSpPr/>
          <p:nvPr/>
        </p:nvSpPr>
        <p:spPr>
          <a:xfrm>
            <a:off x="3267089" y="1973365"/>
            <a:ext cx="5648309" cy="4490508"/>
          </a:xfrm>
          <a:prstGeom prst="cloud">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655E7E-069A-4343-9566-51A531240EE2}"/>
              </a:ext>
            </a:extLst>
          </p:cNvPr>
          <p:cNvSpPr>
            <a:spLocks noGrp="1"/>
          </p:cNvSpPr>
          <p:nvPr>
            <p:ph type="title"/>
          </p:nvPr>
        </p:nvSpPr>
        <p:spPr/>
        <p:txBody>
          <a:bodyPr/>
          <a:lstStyle/>
          <a:p>
            <a:r>
              <a:rPr lang="en-US" dirty="0"/>
              <a:t>Step 1: Build the Flow Network (3 of 6)</a:t>
            </a:r>
          </a:p>
        </p:txBody>
      </p:sp>
      <p:grpSp>
        <p:nvGrpSpPr>
          <p:cNvPr id="217" name="Group 216">
            <a:extLst>
              <a:ext uri="{FF2B5EF4-FFF2-40B4-BE49-F238E27FC236}">
                <a16:creationId xmlns:a16="http://schemas.microsoft.com/office/drawing/2014/main" id="{DA43E11F-E24B-4E48-9259-FDA89177945A}"/>
              </a:ext>
            </a:extLst>
          </p:cNvPr>
          <p:cNvGrpSpPr/>
          <p:nvPr/>
        </p:nvGrpSpPr>
        <p:grpSpPr>
          <a:xfrm>
            <a:off x="9448787" y="1088528"/>
            <a:ext cx="1691934" cy="5498456"/>
            <a:chOff x="8690896" y="1136655"/>
            <a:chExt cx="1691934" cy="5498456"/>
          </a:xfrm>
        </p:grpSpPr>
        <p:grpSp>
          <p:nvGrpSpPr>
            <p:cNvPr id="218" name="Group 217">
              <a:extLst>
                <a:ext uri="{FF2B5EF4-FFF2-40B4-BE49-F238E27FC236}">
                  <a16:creationId xmlns:a16="http://schemas.microsoft.com/office/drawing/2014/main" id="{CA03F370-012B-479F-8BEC-BB90A3F059C4}"/>
                </a:ext>
              </a:extLst>
            </p:cNvPr>
            <p:cNvGrpSpPr>
              <a:grpSpLocks noChangeAspect="1"/>
            </p:cNvGrpSpPr>
            <p:nvPr/>
          </p:nvGrpSpPr>
          <p:grpSpPr>
            <a:xfrm>
              <a:off x="8690896" y="1136655"/>
              <a:ext cx="1691934" cy="5267332"/>
              <a:chOff x="3000370" y="-565785"/>
              <a:chExt cx="2255913" cy="7023109"/>
            </a:xfrm>
          </p:grpSpPr>
          <p:grpSp>
            <p:nvGrpSpPr>
              <p:cNvPr id="220" name="Group 219">
                <a:extLst>
                  <a:ext uri="{FF2B5EF4-FFF2-40B4-BE49-F238E27FC236}">
                    <a16:creationId xmlns:a16="http://schemas.microsoft.com/office/drawing/2014/main" id="{55E89A72-A62D-4FCD-8727-AF1C8F5DB587}"/>
                  </a:ext>
                </a:extLst>
              </p:cNvPr>
              <p:cNvGrpSpPr/>
              <p:nvPr/>
            </p:nvGrpSpPr>
            <p:grpSpPr>
              <a:xfrm>
                <a:off x="3000370" y="-565785"/>
                <a:ext cx="2254170" cy="6744005"/>
                <a:chOff x="3000370" y="120015"/>
                <a:chExt cx="2254170" cy="6744005"/>
              </a:xfrm>
            </p:grpSpPr>
            <p:grpSp>
              <p:nvGrpSpPr>
                <p:cNvPr id="245" name="Group 244">
                  <a:extLst>
                    <a:ext uri="{FF2B5EF4-FFF2-40B4-BE49-F238E27FC236}">
                      <a16:creationId xmlns:a16="http://schemas.microsoft.com/office/drawing/2014/main" id="{33964AE1-D77A-4270-939B-5AE74E02E68D}"/>
                    </a:ext>
                  </a:extLst>
                </p:cNvPr>
                <p:cNvGrpSpPr/>
                <p:nvPr/>
              </p:nvGrpSpPr>
              <p:grpSpPr>
                <a:xfrm>
                  <a:off x="3000370" y="120015"/>
                  <a:ext cx="2254170" cy="2211033"/>
                  <a:chOff x="3000370" y="843915"/>
                  <a:chExt cx="2254170" cy="2211033"/>
                </a:xfrm>
              </p:grpSpPr>
              <p:grpSp>
                <p:nvGrpSpPr>
                  <p:cNvPr id="644" name="Group 643">
                    <a:extLst>
                      <a:ext uri="{FF2B5EF4-FFF2-40B4-BE49-F238E27FC236}">
                        <a16:creationId xmlns:a16="http://schemas.microsoft.com/office/drawing/2014/main" id="{F6C8C134-68AB-4A24-BC25-8272F9CE532B}"/>
                      </a:ext>
                    </a:extLst>
                  </p:cNvPr>
                  <p:cNvGrpSpPr/>
                  <p:nvPr/>
                </p:nvGrpSpPr>
                <p:grpSpPr>
                  <a:xfrm>
                    <a:off x="3000370" y="843915"/>
                    <a:ext cx="2254170" cy="1080761"/>
                    <a:chOff x="3000370" y="843915"/>
                    <a:chExt cx="2254170" cy="1080761"/>
                  </a:xfrm>
                </p:grpSpPr>
                <p:grpSp>
                  <p:nvGrpSpPr>
                    <p:cNvPr id="744" name="Group 743">
                      <a:extLst>
                        <a:ext uri="{FF2B5EF4-FFF2-40B4-BE49-F238E27FC236}">
                          <a16:creationId xmlns:a16="http://schemas.microsoft.com/office/drawing/2014/main" id="{01E91DC6-CE54-4027-82AF-EB0D3AFDA042}"/>
                        </a:ext>
                      </a:extLst>
                    </p:cNvPr>
                    <p:cNvGrpSpPr/>
                    <p:nvPr/>
                  </p:nvGrpSpPr>
                  <p:grpSpPr>
                    <a:xfrm>
                      <a:off x="3000370" y="843915"/>
                      <a:ext cx="2254170" cy="512654"/>
                      <a:chOff x="3000370" y="1628775"/>
                      <a:chExt cx="2254170" cy="512654"/>
                    </a:xfrm>
                  </p:grpSpPr>
                  <p:grpSp>
                    <p:nvGrpSpPr>
                      <p:cNvPr id="794" name="Group 793">
                        <a:extLst>
                          <a:ext uri="{FF2B5EF4-FFF2-40B4-BE49-F238E27FC236}">
                            <a16:creationId xmlns:a16="http://schemas.microsoft.com/office/drawing/2014/main" id="{C13025B4-6610-4A05-A168-ED1DF4F08244}"/>
                          </a:ext>
                        </a:extLst>
                      </p:cNvPr>
                      <p:cNvGrpSpPr/>
                      <p:nvPr/>
                    </p:nvGrpSpPr>
                    <p:grpSpPr>
                      <a:xfrm>
                        <a:off x="3000370" y="1628775"/>
                        <a:ext cx="2254170" cy="228600"/>
                        <a:chOff x="3000370" y="1628775"/>
                        <a:chExt cx="2254170" cy="228600"/>
                      </a:xfrm>
                    </p:grpSpPr>
                    <p:sp>
                      <p:nvSpPr>
                        <p:cNvPr id="819" name="Flowchart: Connector 818">
                          <a:extLst>
                            <a:ext uri="{FF2B5EF4-FFF2-40B4-BE49-F238E27FC236}">
                              <a16:creationId xmlns:a16="http://schemas.microsoft.com/office/drawing/2014/main" id="{8D8CCD91-7AAC-4C7D-9410-A5C24C4E5E39}"/>
                            </a:ext>
                          </a:extLst>
                        </p:cNvPr>
                        <p:cNvSpPr/>
                        <p:nvPr/>
                      </p:nvSpPr>
                      <p:spPr>
                        <a:xfrm>
                          <a:off x="3000370" y="1628775"/>
                          <a:ext cx="228600" cy="22860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20" name="Flowchart: Connector 819">
                          <a:extLst>
                            <a:ext uri="{FF2B5EF4-FFF2-40B4-BE49-F238E27FC236}">
                              <a16:creationId xmlns:a16="http://schemas.microsoft.com/office/drawing/2014/main" id="{0F5B2053-A21E-47CC-9341-E85B90AEC376}"/>
                            </a:ext>
                          </a:extLst>
                        </p:cNvPr>
                        <p:cNvSpPr/>
                        <p:nvPr/>
                      </p:nvSpPr>
                      <p:spPr>
                        <a:xfrm>
                          <a:off x="3288043" y="1628775"/>
                          <a:ext cx="228600" cy="22860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21" name="Flowchart: Connector 820">
                          <a:extLst>
                            <a:ext uri="{FF2B5EF4-FFF2-40B4-BE49-F238E27FC236}">
                              <a16:creationId xmlns:a16="http://schemas.microsoft.com/office/drawing/2014/main" id="{DFE6FE5C-BBEB-4C4D-B90B-E2A0857C9CAB}"/>
                            </a:ext>
                          </a:extLst>
                        </p:cNvPr>
                        <p:cNvSpPr/>
                        <p:nvPr/>
                      </p:nvSpPr>
                      <p:spPr>
                        <a:xfrm>
                          <a:off x="3575716" y="1628775"/>
                          <a:ext cx="228600" cy="22860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22" name="Flowchart: Connector 821">
                          <a:extLst>
                            <a:ext uri="{FF2B5EF4-FFF2-40B4-BE49-F238E27FC236}">
                              <a16:creationId xmlns:a16="http://schemas.microsoft.com/office/drawing/2014/main" id="{C1DAEF46-BE21-4543-9BCF-FA69982FFF5E}"/>
                            </a:ext>
                          </a:extLst>
                        </p:cNvPr>
                        <p:cNvSpPr/>
                        <p:nvPr/>
                      </p:nvSpPr>
                      <p:spPr>
                        <a:xfrm>
                          <a:off x="3870220" y="1628775"/>
                          <a:ext cx="228600" cy="22860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23" name="Flowchart: Connector 822">
                          <a:extLst>
                            <a:ext uri="{FF2B5EF4-FFF2-40B4-BE49-F238E27FC236}">
                              <a16:creationId xmlns:a16="http://schemas.microsoft.com/office/drawing/2014/main" id="{B7AE9291-E0C6-4982-A07D-8935C90B6735}"/>
                            </a:ext>
                          </a:extLst>
                        </p:cNvPr>
                        <p:cNvSpPr/>
                        <p:nvPr/>
                      </p:nvSpPr>
                      <p:spPr>
                        <a:xfrm>
                          <a:off x="4159576" y="1628775"/>
                          <a:ext cx="228600" cy="22860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24" name="Flowchart: Connector 823">
                          <a:extLst>
                            <a:ext uri="{FF2B5EF4-FFF2-40B4-BE49-F238E27FC236}">
                              <a16:creationId xmlns:a16="http://schemas.microsoft.com/office/drawing/2014/main" id="{2B3A4609-D0E5-4021-81B4-17E83965B9CF}"/>
                            </a:ext>
                          </a:extLst>
                        </p:cNvPr>
                        <p:cNvSpPr/>
                        <p:nvPr/>
                      </p:nvSpPr>
                      <p:spPr>
                        <a:xfrm>
                          <a:off x="4447249" y="1628775"/>
                          <a:ext cx="228600" cy="22860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25" name="Flowchart: Connector 824">
                          <a:extLst>
                            <a:ext uri="{FF2B5EF4-FFF2-40B4-BE49-F238E27FC236}">
                              <a16:creationId xmlns:a16="http://schemas.microsoft.com/office/drawing/2014/main" id="{C8ACDE82-8E98-48CB-9FE9-B4C1472B150F}"/>
                            </a:ext>
                          </a:extLst>
                        </p:cNvPr>
                        <p:cNvSpPr/>
                        <p:nvPr/>
                      </p:nvSpPr>
                      <p:spPr>
                        <a:xfrm>
                          <a:off x="4736584" y="1628775"/>
                          <a:ext cx="228600" cy="22860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26" name="Flowchart: Connector 825">
                          <a:extLst>
                            <a:ext uri="{FF2B5EF4-FFF2-40B4-BE49-F238E27FC236}">
                              <a16:creationId xmlns:a16="http://schemas.microsoft.com/office/drawing/2014/main" id="{AA0134DF-5821-4A94-BE14-E9AB53BB7B30}"/>
                            </a:ext>
                          </a:extLst>
                        </p:cNvPr>
                        <p:cNvSpPr/>
                        <p:nvPr/>
                      </p:nvSpPr>
                      <p:spPr>
                        <a:xfrm>
                          <a:off x="5025940" y="1628775"/>
                          <a:ext cx="228600" cy="22860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827" name="Straight Connector 826">
                          <a:extLst>
                            <a:ext uri="{FF2B5EF4-FFF2-40B4-BE49-F238E27FC236}">
                              <a16:creationId xmlns:a16="http://schemas.microsoft.com/office/drawing/2014/main" id="{18AC23B7-AAE9-45A9-9A2C-16025D94733A}"/>
                            </a:ext>
                          </a:extLst>
                        </p:cNvPr>
                        <p:cNvCxnSpPr>
                          <a:stCxn id="820" idx="6"/>
                          <a:endCxn id="821" idx="2"/>
                        </p:cNvCxnSpPr>
                        <p:nvPr/>
                      </p:nvCxnSpPr>
                      <p:spPr>
                        <a:xfrm>
                          <a:off x="3516643"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8" name="Straight Connector 827">
                          <a:extLst>
                            <a:ext uri="{FF2B5EF4-FFF2-40B4-BE49-F238E27FC236}">
                              <a16:creationId xmlns:a16="http://schemas.microsoft.com/office/drawing/2014/main" id="{E718D194-E54A-44EF-8011-E6A23196EF59}"/>
                            </a:ext>
                          </a:extLst>
                        </p:cNvPr>
                        <p:cNvCxnSpPr>
                          <a:stCxn id="819" idx="6"/>
                          <a:endCxn id="820" idx="2"/>
                        </p:cNvCxnSpPr>
                        <p:nvPr/>
                      </p:nvCxnSpPr>
                      <p:spPr>
                        <a:xfrm>
                          <a:off x="3228970"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9" name="Straight Connector 828">
                          <a:extLst>
                            <a:ext uri="{FF2B5EF4-FFF2-40B4-BE49-F238E27FC236}">
                              <a16:creationId xmlns:a16="http://schemas.microsoft.com/office/drawing/2014/main" id="{FEC2265C-B647-4BF2-A641-6387570AE9FE}"/>
                            </a:ext>
                          </a:extLst>
                        </p:cNvPr>
                        <p:cNvCxnSpPr>
                          <a:stCxn id="821" idx="6"/>
                          <a:endCxn id="822" idx="2"/>
                        </p:cNvCxnSpPr>
                        <p:nvPr/>
                      </p:nvCxnSpPr>
                      <p:spPr>
                        <a:xfrm>
                          <a:off x="3804316" y="1743075"/>
                          <a:ext cx="65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0" name="Straight Connector 829">
                          <a:extLst>
                            <a:ext uri="{FF2B5EF4-FFF2-40B4-BE49-F238E27FC236}">
                              <a16:creationId xmlns:a16="http://schemas.microsoft.com/office/drawing/2014/main" id="{C68107DC-046F-4E8E-9AD3-B65B582CB52A}"/>
                            </a:ext>
                          </a:extLst>
                        </p:cNvPr>
                        <p:cNvCxnSpPr>
                          <a:stCxn id="822" idx="6"/>
                          <a:endCxn id="823" idx="2"/>
                        </p:cNvCxnSpPr>
                        <p:nvPr/>
                      </p:nvCxnSpPr>
                      <p:spPr>
                        <a:xfrm>
                          <a:off x="4098820"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1" name="Straight Connector 830">
                          <a:extLst>
                            <a:ext uri="{FF2B5EF4-FFF2-40B4-BE49-F238E27FC236}">
                              <a16:creationId xmlns:a16="http://schemas.microsoft.com/office/drawing/2014/main" id="{2BA8378B-04CF-4932-998B-58ED9C0F707D}"/>
                            </a:ext>
                          </a:extLst>
                        </p:cNvPr>
                        <p:cNvCxnSpPr>
                          <a:stCxn id="823" idx="6"/>
                          <a:endCxn id="824" idx="2"/>
                        </p:cNvCxnSpPr>
                        <p:nvPr/>
                      </p:nvCxnSpPr>
                      <p:spPr>
                        <a:xfrm>
                          <a:off x="4388176"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2" name="Straight Connector 831">
                          <a:extLst>
                            <a:ext uri="{FF2B5EF4-FFF2-40B4-BE49-F238E27FC236}">
                              <a16:creationId xmlns:a16="http://schemas.microsoft.com/office/drawing/2014/main" id="{77477BF1-623D-488D-A8EC-AB4F18E2E819}"/>
                            </a:ext>
                          </a:extLst>
                        </p:cNvPr>
                        <p:cNvCxnSpPr>
                          <a:stCxn id="824" idx="6"/>
                          <a:endCxn id="825" idx="2"/>
                        </p:cNvCxnSpPr>
                        <p:nvPr/>
                      </p:nvCxnSpPr>
                      <p:spPr>
                        <a:xfrm>
                          <a:off x="4675849" y="1743075"/>
                          <a:ext cx="60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3" name="Straight Connector 832">
                          <a:extLst>
                            <a:ext uri="{FF2B5EF4-FFF2-40B4-BE49-F238E27FC236}">
                              <a16:creationId xmlns:a16="http://schemas.microsoft.com/office/drawing/2014/main" id="{EA2846CB-A032-475E-9978-F15359165968}"/>
                            </a:ext>
                          </a:extLst>
                        </p:cNvPr>
                        <p:cNvCxnSpPr>
                          <a:stCxn id="825" idx="6"/>
                          <a:endCxn id="826" idx="2"/>
                        </p:cNvCxnSpPr>
                        <p:nvPr/>
                      </p:nvCxnSpPr>
                      <p:spPr>
                        <a:xfrm>
                          <a:off x="4965184"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5" name="Group 794">
                        <a:extLst>
                          <a:ext uri="{FF2B5EF4-FFF2-40B4-BE49-F238E27FC236}">
                            <a16:creationId xmlns:a16="http://schemas.microsoft.com/office/drawing/2014/main" id="{C7AEF57C-9837-4C04-A182-EF18BC5AF737}"/>
                          </a:ext>
                        </a:extLst>
                      </p:cNvPr>
                      <p:cNvGrpSpPr/>
                      <p:nvPr/>
                    </p:nvGrpSpPr>
                    <p:grpSpPr>
                      <a:xfrm>
                        <a:off x="3000370" y="1912829"/>
                        <a:ext cx="2254170" cy="228600"/>
                        <a:chOff x="3000370" y="1628775"/>
                        <a:chExt cx="2254170" cy="228600"/>
                      </a:xfrm>
                    </p:grpSpPr>
                    <p:sp>
                      <p:nvSpPr>
                        <p:cNvPr id="804" name="Flowchart: Connector 803">
                          <a:extLst>
                            <a:ext uri="{FF2B5EF4-FFF2-40B4-BE49-F238E27FC236}">
                              <a16:creationId xmlns:a16="http://schemas.microsoft.com/office/drawing/2014/main" id="{C8D33C70-CE2B-48C4-9557-D9197220860D}"/>
                            </a:ext>
                          </a:extLst>
                        </p:cNvPr>
                        <p:cNvSpPr/>
                        <p:nvPr/>
                      </p:nvSpPr>
                      <p:spPr>
                        <a:xfrm>
                          <a:off x="300037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05" name="Flowchart: Connector 804">
                          <a:extLst>
                            <a:ext uri="{FF2B5EF4-FFF2-40B4-BE49-F238E27FC236}">
                              <a16:creationId xmlns:a16="http://schemas.microsoft.com/office/drawing/2014/main" id="{3E88BA4F-B7E9-46A5-B618-BAB4225E5E72}"/>
                            </a:ext>
                          </a:extLst>
                        </p:cNvPr>
                        <p:cNvSpPr/>
                        <p:nvPr/>
                      </p:nvSpPr>
                      <p:spPr>
                        <a:xfrm>
                          <a:off x="3288043"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06" name="Flowchart: Connector 805">
                          <a:extLst>
                            <a:ext uri="{FF2B5EF4-FFF2-40B4-BE49-F238E27FC236}">
                              <a16:creationId xmlns:a16="http://schemas.microsoft.com/office/drawing/2014/main" id="{4A54FF6B-7E84-4AC5-B862-9CBB8B542FC7}"/>
                            </a:ext>
                          </a:extLst>
                        </p:cNvPr>
                        <p:cNvSpPr/>
                        <p:nvPr/>
                      </p:nvSpPr>
                      <p:spPr>
                        <a:xfrm>
                          <a:off x="357571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07" name="Flowchart: Connector 806">
                          <a:extLst>
                            <a:ext uri="{FF2B5EF4-FFF2-40B4-BE49-F238E27FC236}">
                              <a16:creationId xmlns:a16="http://schemas.microsoft.com/office/drawing/2014/main" id="{CB251BD8-A049-4CAD-BD48-D7555D149D2A}"/>
                            </a:ext>
                          </a:extLst>
                        </p:cNvPr>
                        <p:cNvSpPr/>
                        <p:nvPr/>
                      </p:nvSpPr>
                      <p:spPr>
                        <a:xfrm>
                          <a:off x="387022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08" name="Flowchart: Connector 807">
                          <a:extLst>
                            <a:ext uri="{FF2B5EF4-FFF2-40B4-BE49-F238E27FC236}">
                              <a16:creationId xmlns:a16="http://schemas.microsoft.com/office/drawing/2014/main" id="{71C62BF5-6FBE-4316-8191-7A1768061043}"/>
                            </a:ext>
                          </a:extLst>
                        </p:cNvPr>
                        <p:cNvSpPr/>
                        <p:nvPr/>
                      </p:nvSpPr>
                      <p:spPr>
                        <a:xfrm>
                          <a:off x="415957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09" name="Flowchart: Connector 808">
                          <a:extLst>
                            <a:ext uri="{FF2B5EF4-FFF2-40B4-BE49-F238E27FC236}">
                              <a16:creationId xmlns:a16="http://schemas.microsoft.com/office/drawing/2014/main" id="{D682E948-3866-48F9-8B90-2AA4A87BC23D}"/>
                            </a:ext>
                          </a:extLst>
                        </p:cNvPr>
                        <p:cNvSpPr/>
                        <p:nvPr/>
                      </p:nvSpPr>
                      <p:spPr>
                        <a:xfrm>
                          <a:off x="4447249"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10" name="Flowchart: Connector 809">
                          <a:extLst>
                            <a:ext uri="{FF2B5EF4-FFF2-40B4-BE49-F238E27FC236}">
                              <a16:creationId xmlns:a16="http://schemas.microsoft.com/office/drawing/2014/main" id="{D4D6B51D-EC9E-4DD5-BA5C-7F5C94A80C9D}"/>
                            </a:ext>
                          </a:extLst>
                        </p:cNvPr>
                        <p:cNvSpPr/>
                        <p:nvPr/>
                      </p:nvSpPr>
                      <p:spPr>
                        <a:xfrm>
                          <a:off x="4736584"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811" name="Flowchart: Connector 810">
                          <a:extLst>
                            <a:ext uri="{FF2B5EF4-FFF2-40B4-BE49-F238E27FC236}">
                              <a16:creationId xmlns:a16="http://schemas.microsoft.com/office/drawing/2014/main" id="{39E001CB-9497-46D6-A6DF-CBC6F294CE44}"/>
                            </a:ext>
                          </a:extLst>
                        </p:cNvPr>
                        <p:cNvSpPr/>
                        <p:nvPr/>
                      </p:nvSpPr>
                      <p:spPr>
                        <a:xfrm>
                          <a:off x="502594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812" name="Straight Connector 811">
                          <a:extLst>
                            <a:ext uri="{FF2B5EF4-FFF2-40B4-BE49-F238E27FC236}">
                              <a16:creationId xmlns:a16="http://schemas.microsoft.com/office/drawing/2014/main" id="{BDFB4CF8-FBC6-4F73-A898-EB21E46A5198}"/>
                            </a:ext>
                          </a:extLst>
                        </p:cNvPr>
                        <p:cNvCxnSpPr>
                          <a:stCxn id="805" idx="6"/>
                          <a:endCxn id="806" idx="2"/>
                        </p:cNvCxnSpPr>
                        <p:nvPr/>
                      </p:nvCxnSpPr>
                      <p:spPr>
                        <a:xfrm>
                          <a:off x="3516643"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3" name="Straight Connector 812">
                          <a:extLst>
                            <a:ext uri="{FF2B5EF4-FFF2-40B4-BE49-F238E27FC236}">
                              <a16:creationId xmlns:a16="http://schemas.microsoft.com/office/drawing/2014/main" id="{48EC7DD3-84A5-4568-AAC6-C3D79D5843AF}"/>
                            </a:ext>
                          </a:extLst>
                        </p:cNvPr>
                        <p:cNvCxnSpPr>
                          <a:stCxn id="804" idx="6"/>
                          <a:endCxn id="805" idx="2"/>
                        </p:cNvCxnSpPr>
                        <p:nvPr/>
                      </p:nvCxnSpPr>
                      <p:spPr>
                        <a:xfrm>
                          <a:off x="3228970"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4" name="Straight Connector 813">
                          <a:extLst>
                            <a:ext uri="{FF2B5EF4-FFF2-40B4-BE49-F238E27FC236}">
                              <a16:creationId xmlns:a16="http://schemas.microsoft.com/office/drawing/2014/main" id="{4EB9F85E-CB5E-486D-9E8D-FBBC7AAA04E2}"/>
                            </a:ext>
                          </a:extLst>
                        </p:cNvPr>
                        <p:cNvCxnSpPr>
                          <a:stCxn id="806" idx="6"/>
                          <a:endCxn id="807" idx="2"/>
                        </p:cNvCxnSpPr>
                        <p:nvPr/>
                      </p:nvCxnSpPr>
                      <p:spPr>
                        <a:xfrm>
                          <a:off x="3804316" y="1743075"/>
                          <a:ext cx="65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5" name="Straight Connector 814">
                          <a:extLst>
                            <a:ext uri="{FF2B5EF4-FFF2-40B4-BE49-F238E27FC236}">
                              <a16:creationId xmlns:a16="http://schemas.microsoft.com/office/drawing/2014/main" id="{B06FD7B1-10DC-469B-A080-1E0C45D2E7ED}"/>
                            </a:ext>
                          </a:extLst>
                        </p:cNvPr>
                        <p:cNvCxnSpPr>
                          <a:stCxn id="807" idx="6"/>
                          <a:endCxn id="808" idx="2"/>
                        </p:cNvCxnSpPr>
                        <p:nvPr/>
                      </p:nvCxnSpPr>
                      <p:spPr>
                        <a:xfrm>
                          <a:off x="4098820"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6" name="Straight Connector 815">
                          <a:extLst>
                            <a:ext uri="{FF2B5EF4-FFF2-40B4-BE49-F238E27FC236}">
                              <a16:creationId xmlns:a16="http://schemas.microsoft.com/office/drawing/2014/main" id="{A882A16E-30B3-4A79-917F-3B7A0EA42B68}"/>
                            </a:ext>
                          </a:extLst>
                        </p:cNvPr>
                        <p:cNvCxnSpPr>
                          <a:stCxn id="808" idx="6"/>
                          <a:endCxn id="809" idx="2"/>
                        </p:cNvCxnSpPr>
                        <p:nvPr/>
                      </p:nvCxnSpPr>
                      <p:spPr>
                        <a:xfrm>
                          <a:off x="4388176"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7" name="Straight Connector 816">
                          <a:extLst>
                            <a:ext uri="{FF2B5EF4-FFF2-40B4-BE49-F238E27FC236}">
                              <a16:creationId xmlns:a16="http://schemas.microsoft.com/office/drawing/2014/main" id="{DF6577B7-6A75-49E9-A92B-C5C67B41207A}"/>
                            </a:ext>
                          </a:extLst>
                        </p:cNvPr>
                        <p:cNvCxnSpPr>
                          <a:stCxn id="809" idx="6"/>
                          <a:endCxn id="810" idx="2"/>
                        </p:cNvCxnSpPr>
                        <p:nvPr/>
                      </p:nvCxnSpPr>
                      <p:spPr>
                        <a:xfrm>
                          <a:off x="4675849" y="1743075"/>
                          <a:ext cx="60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8" name="Straight Connector 817">
                          <a:extLst>
                            <a:ext uri="{FF2B5EF4-FFF2-40B4-BE49-F238E27FC236}">
                              <a16:creationId xmlns:a16="http://schemas.microsoft.com/office/drawing/2014/main" id="{EF5D12D1-D99A-496C-BEB5-991CA842B8BA}"/>
                            </a:ext>
                          </a:extLst>
                        </p:cNvPr>
                        <p:cNvCxnSpPr>
                          <a:stCxn id="810" idx="6"/>
                          <a:endCxn id="811" idx="2"/>
                        </p:cNvCxnSpPr>
                        <p:nvPr/>
                      </p:nvCxnSpPr>
                      <p:spPr>
                        <a:xfrm>
                          <a:off x="4965184"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96" name="Straight Connector 795">
                        <a:extLst>
                          <a:ext uri="{FF2B5EF4-FFF2-40B4-BE49-F238E27FC236}">
                            <a16:creationId xmlns:a16="http://schemas.microsoft.com/office/drawing/2014/main" id="{1B545B5A-3774-4D63-975D-17648B50388C}"/>
                          </a:ext>
                        </a:extLst>
                      </p:cNvPr>
                      <p:cNvCxnSpPr>
                        <a:stCxn id="804" idx="0"/>
                        <a:endCxn id="819" idx="4"/>
                      </p:cNvCxnSpPr>
                      <p:nvPr/>
                    </p:nvCxnSpPr>
                    <p:spPr>
                      <a:xfrm flipV="1">
                        <a:off x="311467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7" name="Straight Connector 796">
                        <a:extLst>
                          <a:ext uri="{FF2B5EF4-FFF2-40B4-BE49-F238E27FC236}">
                            <a16:creationId xmlns:a16="http://schemas.microsoft.com/office/drawing/2014/main" id="{7808C2E6-A563-4337-83CF-11C31D33D737}"/>
                          </a:ext>
                        </a:extLst>
                      </p:cNvPr>
                      <p:cNvCxnSpPr>
                        <a:stCxn id="805" idx="0"/>
                        <a:endCxn id="820" idx="4"/>
                      </p:cNvCxnSpPr>
                      <p:nvPr/>
                    </p:nvCxnSpPr>
                    <p:spPr>
                      <a:xfrm flipV="1">
                        <a:off x="3402343"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8" name="Straight Connector 797">
                        <a:extLst>
                          <a:ext uri="{FF2B5EF4-FFF2-40B4-BE49-F238E27FC236}">
                            <a16:creationId xmlns:a16="http://schemas.microsoft.com/office/drawing/2014/main" id="{777BF8AD-7192-4B05-BE72-ED2B37F4ECA2}"/>
                          </a:ext>
                        </a:extLst>
                      </p:cNvPr>
                      <p:cNvCxnSpPr>
                        <a:stCxn id="806" idx="0"/>
                        <a:endCxn id="821" idx="4"/>
                      </p:cNvCxnSpPr>
                      <p:nvPr/>
                    </p:nvCxnSpPr>
                    <p:spPr>
                      <a:xfrm flipV="1">
                        <a:off x="3690016"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9" name="Straight Connector 798">
                        <a:extLst>
                          <a:ext uri="{FF2B5EF4-FFF2-40B4-BE49-F238E27FC236}">
                            <a16:creationId xmlns:a16="http://schemas.microsoft.com/office/drawing/2014/main" id="{138140B5-4D50-4249-BD5C-1CEAB6DFAC66}"/>
                          </a:ext>
                        </a:extLst>
                      </p:cNvPr>
                      <p:cNvCxnSpPr>
                        <a:stCxn id="807" idx="0"/>
                        <a:endCxn id="822" idx="4"/>
                      </p:cNvCxnSpPr>
                      <p:nvPr/>
                    </p:nvCxnSpPr>
                    <p:spPr>
                      <a:xfrm flipV="1">
                        <a:off x="398452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0" name="Straight Connector 799">
                        <a:extLst>
                          <a:ext uri="{FF2B5EF4-FFF2-40B4-BE49-F238E27FC236}">
                            <a16:creationId xmlns:a16="http://schemas.microsoft.com/office/drawing/2014/main" id="{0927C382-950B-4947-89E0-C0969CADBB38}"/>
                          </a:ext>
                        </a:extLst>
                      </p:cNvPr>
                      <p:cNvCxnSpPr>
                        <a:stCxn id="808" idx="0"/>
                        <a:endCxn id="823" idx="4"/>
                      </p:cNvCxnSpPr>
                      <p:nvPr/>
                    </p:nvCxnSpPr>
                    <p:spPr>
                      <a:xfrm flipV="1">
                        <a:off x="4273876"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1" name="Straight Connector 800">
                        <a:extLst>
                          <a:ext uri="{FF2B5EF4-FFF2-40B4-BE49-F238E27FC236}">
                            <a16:creationId xmlns:a16="http://schemas.microsoft.com/office/drawing/2014/main" id="{D87644EB-B668-430A-ACD8-E49004F87EC7}"/>
                          </a:ext>
                        </a:extLst>
                      </p:cNvPr>
                      <p:cNvCxnSpPr>
                        <a:stCxn id="809" idx="0"/>
                        <a:endCxn id="824" idx="4"/>
                      </p:cNvCxnSpPr>
                      <p:nvPr/>
                    </p:nvCxnSpPr>
                    <p:spPr>
                      <a:xfrm flipV="1">
                        <a:off x="4561549"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2" name="Straight Connector 801">
                        <a:extLst>
                          <a:ext uri="{FF2B5EF4-FFF2-40B4-BE49-F238E27FC236}">
                            <a16:creationId xmlns:a16="http://schemas.microsoft.com/office/drawing/2014/main" id="{46DB8E13-D626-4BEF-9F8A-16DD0B135F6D}"/>
                          </a:ext>
                        </a:extLst>
                      </p:cNvPr>
                      <p:cNvCxnSpPr>
                        <a:stCxn id="810" idx="0"/>
                        <a:endCxn id="825" idx="4"/>
                      </p:cNvCxnSpPr>
                      <p:nvPr/>
                    </p:nvCxnSpPr>
                    <p:spPr>
                      <a:xfrm flipV="1">
                        <a:off x="4850884"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3" name="Straight Connector 802">
                        <a:extLst>
                          <a:ext uri="{FF2B5EF4-FFF2-40B4-BE49-F238E27FC236}">
                            <a16:creationId xmlns:a16="http://schemas.microsoft.com/office/drawing/2014/main" id="{6FF4162F-CD4B-4CA9-A355-6C321EFB431C}"/>
                          </a:ext>
                        </a:extLst>
                      </p:cNvPr>
                      <p:cNvCxnSpPr>
                        <a:stCxn id="811" idx="0"/>
                        <a:endCxn id="826" idx="4"/>
                      </p:cNvCxnSpPr>
                      <p:nvPr/>
                    </p:nvCxnSpPr>
                    <p:spPr>
                      <a:xfrm flipV="1">
                        <a:off x="514024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5" name="Group 744">
                      <a:extLst>
                        <a:ext uri="{FF2B5EF4-FFF2-40B4-BE49-F238E27FC236}">
                          <a16:creationId xmlns:a16="http://schemas.microsoft.com/office/drawing/2014/main" id="{A37A6FBA-D75D-48F3-A1F2-DEE4769C9D5C}"/>
                        </a:ext>
                      </a:extLst>
                    </p:cNvPr>
                    <p:cNvGrpSpPr/>
                    <p:nvPr/>
                  </p:nvGrpSpPr>
                  <p:grpSpPr>
                    <a:xfrm>
                      <a:off x="3000370" y="1412022"/>
                      <a:ext cx="2254170" cy="512654"/>
                      <a:chOff x="3000370" y="1628775"/>
                      <a:chExt cx="2254170" cy="512654"/>
                    </a:xfrm>
                  </p:grpSpPr>
                  <p:grpSp>
                    <p:nvGrpSpPr>
                      <p:cNvPr id="754" name="Group 753">
                        <a:extLst>
                          <a:ext uri="{FF2B5EF4-FFF2-40B4-BE49-F238E27FC236}">
                            <a16:creationId xmlns:a16="http://schemas.microsoft.com/office/drawing/2014/main" id="{A6389EE7-4F09-4E66-A13B-A0B6A67D1BF0}"/>
                          </a:ext>
                        </a:extLst>
                      </p:cNvPr>
                      <p:cNvGrpSpPr/>
                      <p:nvPr/>
                    </p:nvGrpSpPr>
                    <p:grpSpPr>
                      <a:xfrm>
                        <a:off x="3000370" y="1628775"/>
                        <a:ext cx="2254170" cy="228600"/>
                        <a:chOff x="3000370" y="1628775"/>
                        <a:chExt cx="2254170" cy="228600"/>
                      </a:xfrm>
                    </p:grpSpPr>
                    <p:sp>
                      <p:nvSpPr>
                        <p:cNvPr id="779" name="Flowchart: Connector 778">
                          <a:extLst>
                            <a:ext uri="{FF2B5EF4-FFF2-40B4-BE49-F238E27FC236}">
                              <a16:creationId xmlns:a16="http://schemas.microsoft.com/office/drawing/2014/main" id="{7716C802-4D64-4092-A3DF-D764CB916F7D}"/>
                            </a:ext>
                          </a:extLst>
                        </p:cNvPr>
                        <p:cNvSpPr/>
                        <p:nvPr/>
                      </p:nvSpPr>
                      <p:spPr>
                        <a:xfrm>
                          <a:off x="300037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80" name="Flowchart: Connector 779">
                          <a:extLst>
                            <a:ext uri="{FF2B5EF4-FFF2-40B4-BE49-F238E27FC236}">
                              <a16:creationId xmlns:a16="http://schemas.microsoft.com/office/drawing/2014/main" id="{A2F07BD5-DCED-4635-9AEC-6C87FB075395}"/>
                            </a:ext>
                          </a:extLst>
                        </p:cNvPr>
                        <p:cNvSpPr/>
                        <p:nvPr/>
                      </p:nvSpPr>
                      <p:spPr>
                        <a:xfrm>
                          <a:off x="3288043"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81" name="Flowchart: Connector 780">
                          <a:extLst>
                            <a:ext uri="{FF2B5EF4-FFF2-40B4-BE49-F238E27FC236}">
                              <a16:creationId xmlns:a16="http://schemas.microsoft.com/office/drawing/2014/main" id="{8357E7C5-7AFA-4B1B-AF40-F7270FE5C190}"/>
                            </a:ext>
                          </a:extLst>
                        </p:cNvPr>
                        <p:cNvSpPr/>
                        <p:nvPr/>
                      </p:nvSpPr>
                      <p:spPr>
                        <a:xfrm>
                          <a:off x="357571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82" name="Flowchart: Connector 781">
                          <a:extLst>
                            <a:ext uri="{FF2B5EF4-FFF2-40B4-BE49-F238E27FC236}">
                              <a16:creationId xmlns:a16="http://schemas.microsoft.com/office/drawing/2014/main" id="{5CA1D23F-045E-49C3-A8F4-B2236DD3A29E}"/>
                            </a:ext>
                          </a:extLst>
                        </p:cNvPr>
                        <p:cNvSpPr/>
                        <p:nvPr/>
                      </p:nvSpPr>
                      <p:spPr>
                        <a:xfrm>
                          <a:off x="387022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83" name="Flowchart: Connector 782">
                          <a:extLst>
                            <a:ext uri="{FF2B5EF4-FFF2-40B4-BE49-F238E27FC236}">
                              <a16:creationId xmlns:a16="http://schemas.microsoft.com/office/drawing/2014/main" id="{130D3B55-54A3-4D98-AF97-2258D3124B30}"/>
                            </a:ext>
                          </a:extLst>
                        </p:cNvPr>
                        <p:cNvSpPr/>
                        <p:nvPr/>
                      </p:nvSpPr>
                      <p:spPr>
                        <a:xfrm>
                          <a:off x="415957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84" name="Flowchart: Connector 783">
                          <a:extLst>
                            <a:ext uri="{FF2B5EF4-FFF2-40B4-BE49-F238E27FC236}">
                              <a16:creationId xmlns:a16="http://schemas.microsoft.com/office/drawing/2014/main" id="{68657F0F-7F8F-47E2-8834-D092C9A69AB9}"/>
                            </a:ext>
                          </a:extLst>
                        </p:cNvPr>
                        <p:cNvSpPr/>
                        <p:nvPr/>
                      </p:nvSpPr>
                      <p:spPr>
                        <a:xfrm>
                          <a:off x="4447249"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85" name="Flowchart: Connector 784">
                          <a:extLst>
                            <a:ext uri="{FF2B5EF4-FFF2-40B4-BE49-F238E27FC236}">
                              <a16:creationId xmlns:a16="http://schemas.microsoft.com/office/drawing/2014/main" id="{91853AB4-59A0-4780-899A-49ABDB222C20}"/>
                            </a:ext>
                          </a:extLst>
                        </p:cNvPr>
                        <p:cNvSpPr/>
                        <p:nvPr/>
                      </p:nvSpPr>
                      <p:spPr>
                        <a:xfrm>
                          <a:off x="4736584"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86" name="Flowchart: Connector 785">
                          <a:extLst>
                            <a:ext uri="{FF2B5EF4-FFF2-40B4-BE49-F238E27FC236}">
                              <a16:creationId xmlns:a16="http://schemas.microsoft.com/office/drawing/2014/main" id="{B6845250-EECA-4798-945F-967AC58DE340}"/>
                            </a:ext>
                          </a:extLst>
                        </p:cNvPr>
                        <p:cNvSpPr/>
                        <p:nvPr/>
                      </p:nvSpPr>
                      <p:spPr>
                        <a:xfrm>
                          <a:off x="502594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787" name="Straight Connector 786">
                          <a:extLst>
                            <a:ext uri="{FF2B5EF4-FFF2-40B4-BE49-F238E27FC236}">
                              <a16:creationId xmlns:a16="http://schemas.microsoft.com/office/drawing/2014/main" id="{620F7718-A832-4F57-9159-09892BDDD4D7}"/>
                            </a:ext>
                          </a:extLst>
                        </p:cNvPr>
                        <p:cNvCxnSpPr>
                          <a:stCxn id="780" idx="6"/>
                          <a:endCxn id="781" idx="2"/>
                        </p:cNvCxnSpPr>
                        <p:nvPr/>
                      </p:nvCxnSpPr>
                      <p:spPr>
                        <a:xfrm>
                          <a:off x="3516643"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8" name="Straight Connector 787">
                          <a:extLst>
                            <a:ext uri="{FF2B5EF4-FFF2-40B4-BE49-F238E27FC236}">
                              <a16:creationId xmlns:a16="http://schemas.microsoft.com/office/drawing/2014/main" id="{E5C99A37-C4CC-4864-AABA-A55BDBAE3514}"/>
                            </a:ext>
                          </a:extLst>
                        </p:cNvPr>
                        <p:cNvCxnSpPr>
                          <a:stCxn id="779" idx="6"/>
                          <a:endCxn id="780" idx="2"/>
                        </p:cNvCxnSpPr>
                        <p:nvPr/>
                      </p:nvCxnSpPr>
                      <p:spPr>
                        <a:xfrm>
                          <a:off x="3228970"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9" name="Straight Connector 788">
                          <a:extLst>
                            <a:ext uri="{FF2B5EF4-FFF2-40B4-BE49-F238E27FC236}">
                              <a16:creationId xmlns:a16="http://schemas.microsoft.com/office/drawing/2014/main" id="{AD1D795D-9E41-450E-B3CD-83F9ADA20A58}"/>
                            </a:ext>
                          </a:extLst>
                        </p:cNvPr>
                        <p:cNvCxnSpPr>
                          <a:stCxn id="781" idx="6"/>
                          <a:endCxn id="782" idx="2"/>
                        </p:cNvCxnSpPr>
                        <p:nvPr/>
                      </p:nvCxnSpPr>
                      <p:spPr>
                        <a:xfrm>
                          <a:off x="3804316" y="1743075"/>
                          <a:ext cx="65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0" name="Straight Connector 789">
                          <a:extLst>
                            <a:ext uri="{FF2B5EF4-FFF2-40B4-BE49-F238E27FC236}">
                              <a16:creationId xmlns:a16="http://schemas.microsoft.com/office/drawing/2014/main" id="{04B8CB94-1873-4726-AE7B-FFA75FA2B0F9}"/>
                            </a:ext>
                          </a:extLst>
                        </p:cNvPr>
                        <p:cNvCxnSpPr>
                          <a:stCxn id="782" idx="6"/>
                          <a:endCxn id="783" idx="2"/>
                        </p:cNvCxnSpPr>
                        <p:nvPr/>
                      </p:nvCxnSpPr>
                      <p:spPr>
                        <a:xfrm>
                          <a:off x="4098820"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1" name="Straight Connector 790">
                          <a:extLst>
                            <a:ext uri="{FF2B5EF4-FFF2-40B4-BE49-F238E27FC236}">
                              <a16:creationId xmlns:a16="http://schemas.microsoft.com/office/drawing/2014/main" id="{09C1C578-E00B-4A24-A922-21ECAAB98B6E}"/>
                            </a:ext>
                          </a:extLst>
                        </p:cNvPr>
                        <p:cNvCxnSpPr>
                          <a:stCxn id="783" idx="6"/>
                          <a:endCxn id="784" idx="2"/>
                        </p:cNvCxnSpPr>
                        <p:nvPr/>
                      </p:nvCxnSpPr>
                      <p:spPr>
                        <a:xfrm>
                          <a:off x="4388176"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2" name="Straight Connector 791">
                          <a:extLst>
                            <a:ext uri="{FF2B5EF4-FFF2-40B4-BE49-F238E27FC236}">
                              <a16:creationId xmlns:a16="http://schemas.microsoft.com/office/drawing/2014/main" id="{66617F96-2E51-4828-96A7-E8261FE4395E}"/>
                            </a:ext>
                          </a:extLst>
                        </p:cNvPr>
                        <p:cNvCxnSpPr>
                          <a:stCxn id="784" idx="6"/>
                          <a:endCxn id="785" idx="2"/>
                        </p:cNvCxnSpPr>
                        <p:nvPr/>
                      </p:nvCxnSpPr>
                      <p:spPr>
                        <a:xfrm>
                          <a:off x="4675849" y="1743075"/>
                          <a:ext cx="60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3" name="Straight Connector 792">
                          <a:extLst>
                            <a:ext uri="{FF2B5EF4-FFF2-40B4-BE49-F238E27FC236}">
                              <a16:creationId xmlns:a16="http://schemas.microsoft.com/office/drawing/2014/main" id="{B3843C84-E023-42B9-895F-1D7D551EDF77}"/>
                            </a:ext>
                          </a:extLst>
                        </p:cNvPr>
                        <p:cNvCxnSpPr>
                          <a:stCxn id="785" idx="6"/>
                          <a:endCxn id="786" idx="2"/>
                        </p:cNvCxnSpPr>
                        <p:nvPr/>
                      </p:nvCxnSpPr>
                      <p:spPr>
                        <a:xfrm>
                          <a:off x="4965184"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5" name="Group 754">
                        <a:extLst>
                          <a:ext uri="{FF2B5EF4-FFF2-40B4-BE49-F238E27FC236}">
                            <a16:creationId xmlns:a16="http://schemas.microsoft.com/office/drawing/2014/main" id="{EDE47855-593A-4F3A-8D38-A7FAEDE575F6}"/>
                          </a:ext>
                        </a:extLst>
                      </p:cNvPr>
                      <p:cNvGrpSpPr/>
                      <p:nvPr/>
                    </p:nvGrpSpPr>
                    <p:grpSpPr>
                      <a:xfrm>
                        <a:off x="3000370" y="1912829"/>
                        <a:ext cx="2254170" cy="228600"/>
                        <a:chOff x="3000370" y="1628775"/>
                        <a:chExt cx="2254170" cy="228600"/>
                      </a:xfrm>
                    </p:grpSpPr>
                    <p:sp>
                      <p:nvSpPr>
                        <p:cNvPr id="764" name="Flowchart: Connector 763">
                          <a:extLst>
                            <a:ext uri="{FF2B5EF4-FFF2-40B4-BE49-F238E27FC236}">
                              <a16:creationId xmlns:a16="http://schemas.microsoft.com/office/drawing/2014/main" id="{3980731A-31FC-4AB3-AA22-F7D8EEAF00D5}"/>
                            </a:ext>
                          </a:extLst>
                        </p:cNvPr>
                        <p:cNvSpPr/>
                        <p:nvPr/>
                      </p:nvSpPr>
                      <p:spPr>
                        <a:xfrm>
                          <a:off x="3000370" y="1628775"/>
                          <a:ext cx="228600" cy="22860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65" name="Flowchart: Connector 764">
                          <a:extLst>
                            <a:ext uri="{FF2B5EF4-FFF2-40B4-BE49-F238E27FC236}">
                              <a16:creationId xmlns:a16="http://schemas.microsoft.com/office/drawing/2014/main" id="{5B8A24C6-0A19-4C19-8C8B-CD1DB3789B48}"/>
                            </a:ext>
                          </a:extLst>
                        </p:cNvPr>
                        <p:cNvSpPr/>
                        <p:nvPr/>
                      </p:nvSpPr>
                      <p:spPr>
                        <a:xfrm>
                          <a:off x="3288043" y="1628775"/>
                          <a:ext cx="228600" cy="22860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66" name="Flowchart: Connector 765">
                          <a:extLst>
                            <a:ext uri="{FF2B5EF4-FFF2-40B4-BE49-F238E27FC236}">
                              <a16:creationId xmlns:a16="http://schemas.microsoft.com/office/drawing/2014/main" id="{7AC01B78-3E33-4B48-BD8D-C689F6B4997E}"/>
                            </a:ext>
                          </a:extLst>
                        </p:cNvPr>
                        <p:cNvSpPr/>
                        <p:nvPr/>
                      </p:nvSpPr>
                      <p:spPr>
                        <a:xfrm>
                          <a:off x="3575716" y="1628775"/>
                          <a:ext cx="228600" cy="22860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67" name="Flowchart: Connector 766">
                          <a:extLst>
                            <a:ext uri="{FF2B5EF4-FFF2-40B4-BE49-F238E27FC236}">
                              <a16:creationId xmlns:a16="http://schemas.microsoft.com/office/drawing/2014/main" id="{B9F79ADC-8AC2-44A2-AF14-58C9CEDAA01E}"/>
                            </a:ext>
                          </a:extLst>
                        </p:cNvPr>
                        <p:cNvSpPr/>
                        <p:nvPr/>
                      </p:nvSpPr>
                      <p:spPr>
                        <a:xfrm>
                          <a:off x="3870220" y="1628775"/>
                          <a:ext cx="228600" cy="22860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68" name="Flowchart: Connector 767">
                          <a:extLst>
                            <a:ext uri="{FF2B5EF4-FFF2-40B4-BE49-F238E27FC236}">
                              <a16:creationId xmlns:a16="http://schemas.microsoft.com/office/drawing/2014/main" id="{96A03A40-FE15-47DF-88ED-D84D94B4F739}"/>
                            </a:ext>
                          </a:extLst>
                        </p:cNvPr>
                        <p:cNvSpPr/>
                        <p:nvPr/>
                      </p:nvSpPr>
                      <p:spPr>
                        <a:xfrm>
                          <a:off x="4159576" y="1628775"/>
                          <a:ext cx="228600" cy="22860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69" name="Flowchart: Connector 768">
                          <a:extLst>
                            <a:ext uri="{FF2B5EF4-FFF2-40B4-BE49-F238E27FC236}">
                              <a16:creationId xmlns:a16="http://schemas.microsoft.com/office/drawing/2014/main" id="{F2B5327B-1AF7-41A3-BEEA-B6B33B252A99}"/>
                            </a:ext>
                          </a:extLst>
                        </p:cNvPr>
                        <p:cNvSpPr/>
                        <p:nvPr/>
                      </p:nvSpPr>
                      <p:spPr>
                        <a:xfrm>
                          <a:off x="4447249" y="1628775"/>
                          <a:ext cx="228600" cy="22860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70" name="Flowchart: Connector 769">
                          <a:extLst>
                            <a:ext uri="{FF2B5EF4-FFF2-40B4-BE49-F238E27FC236}">
                              <a16:creationId xmlns:a16="http://schemas.microsoft.com/office/drawing/2014/main" id="{C357AE1E-084D-4682-B661-EDB68A8B59BF}"/>
                            </a:ext>
                          </a:extLst>
                        </p:cNvPr>
                        <p:cNvSpPr/>
                        <p:nvPr/>
                      </p:nvSpPr>
                      <p:spPr>
                        <a:xfrm>
                          <a:off x="4736584" y="1628775"/>
                          <a:ext cx="228600" cy="22860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71" name="Flowchart: Connector 770">
                          <a:extLst>
                            <a:ext uri="{FF2B5EF4-FFF2-40B4-BE49-F238E27FC236}">
                              <a16:creationId xmlns:a16="http://schemas.microsoft.com/office/drawing/2014/main" id="{F1BAD535-D8EE-4D82-8BA5-618C73A5D196}"/>
                            </a:ext>
                          </a:extLst>
                        </p:cNvPr>
                        <p:cNvSpPr/>
                        <p:nvPr/>
                      </p:nvSpPr>
                      <p:spPr>
                        <a:xfrm>
                          <a:off x="5025940" y="1628775"/>
                          <a:ext cx="228600" cy="22860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772" name="Straight Connector 771">
                          <a:extLst>
                            <a:ext uri="{FF2B5EF4-FFF2-40B4-BE49-F238E27FC236}">
                              <a16:creationId xmlns:a16="http://schemas.microsoft.com/office/drawing/2014/main" id="{97C225EC-1DDE-4A29-9505-BA1420804F56}"/>
                            </a:ext>
                          </a:extLst>
                        </p:cNvPr>
                        <p:cNvCxnSpPr>
                          <a:stCxn id="765" idx="6"/>
                          <a:endCxn id="766" idx="2"/>
                        </p:cNvCxnSpPr>
                        <p:nvPr/>
                      </p:nvCxnSpPr>
                      <p:spPr>
                        <a:xfrm>
                          <a:off x="3516643"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3" name="Straight Connector 772">
                          <a:extLst>
                            <a:ext uri="{FF2B5EF4-FFF2-40B4-BE49-F238E27FC236}">
                              <a16:creationId xmlns:a16="http://schemas.microsoft.com/office/drawing/2014/main" id="{AAD8FFFA-4B8B-4230-B6B6-F91942A08AF0}"/>
                            </a:ext>
                          </a:extLst>
                        </p:cNvPr>
                        <p:cNvCxnSpPr>
                          <a:stCxn id="764" idx="6"/>
                          <a:endCxn id="765" idx="2"/>
                        </p:cNvCxnSpPr>
                        <p:nvPr/>
                      </p:nvCxnSpPr>
                      <p:spPr>
                        <a:xfrm>
                          <a:off x="3228970"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4" name="Straight Connector 773">
                          <a:extLst>
                            <a:ext uri="{FF2B5EF4-FFF2-40B4-BE49-F238E27FC236}">
                              <a16:creationId xmlns:a16="http://schemas.microsoft.com/office/drawing/2014/main" id="{B203AAA9-9E69-4F82-9561-2D15A84861F9}"/>
                            </a:ext>
                          </a:extLst>
                        </p:cNvPr>
                        <p:cNvCxnSpPr>
                          <a:stCxn id="766" idx="6"/>
                          <a:endCxn id="767" idx="2"/>
                        </p:cNvCxnSpPr>
                        <p:nvPr/>
                      </p:nvCxnSpPr>
                      <p:spPr>
                        <a:xfrm>
                          <a:off x="3804316" y="1743075"/>
                          <a:ext cx="65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5" name="Straight Connector 774">
                          <a:extLst>
                            <a:ext uri="{FF2B5EF4-FFF2-40B4-BE49-F238E27FC236}">
                              <a16:creationId xmlns:a16="http://schemas.microsoft.com/office/drawing/2014/main" id="{A9FA5F74-9ECC-4F85-9467-589311D2F5B6}"/>
                            </a:ext>
                          </a:extLst>
                        </p:cNvPr>
                        <p:cNvCxnSpPr>
                          <a:stCxn id="767" idx="6"/>
                          <a:endCxn id="768" idx="2"/>
                        </p:cNvCxnSpPr>
                        <p:nvPr/>
                      </p:nvCxnSpPr>
                      <p:spPr>
                        <a:xfrm>
                          <a:off x="4098820"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6" name="Straight Connector 775">
                          <a:extLst>
                            <a:ext uri="{FF2B5EF4-FFF2-40B4-BE49-F238E27FC236}">
                              <a16:creationId xmlns:a16="http://schemas.microsoft.com/office/drawing/2014/main" id="{2715906F-306A-4867-AC66-289A1B545497}"/>
                            </a:ext>
                          </a:extLst>
                        </p:cNvPr>
                        <p:cNvCxnSpPr>
                          <a:stCxn id="768" idx="6"/>
                          <a:endCxn id="769" idx="2"/>
                        </p:cNvCxnSpPr>
                        <p:nvPr/>
                      </p:nvCxnSpPr>
                      <p:spPr>
                        <a:xfrm>
                          <a:off x="4388176"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7" name="Straight Connector 776">
                          <a:extLst>
                            <a:ext uri="{FF2B5EF4-FFF2-40B4-BE49-F238E27FC236}">
                              <a16:creationId xmlns:a16="http://schemas.microsoft.com/office/drawing/2014/main" id="{1249258D-9C14-4A2F-946D-65187CD26F40}"/>
                            </a:ext>
                          </a:extLst>
                        </p:cNvPr>
                        <p:cNvCxnSpPr>
                          <a:stCxn id="769" idx="6"/>
                          <a:endCxn id="770" idx="2"/>
                        </p:cNvCxnSpPr>
                        <p:nvPr/>
                      </p:nvCxnSpPr>
                      <p:spPr>
                        <a:xfrm>
                          <a:off x="4675849" y="1743075"/>
                          <a:ext cx="60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8" name="Straight Connector 777">
                          <a:extLst>
                            <a:ext uri="{FF2B5EF4-FFF2-40B4-BE49-F238E27FC236}">
                              <a16:creationId xmlns:a16="http://schemas.microsoft.com/office/drawing/2014/main" id="{1D6EB26E-F1BF-40C5-9C14-49954AFF7DB5}"/>
                            </a:ext>
                          </a:extLst>
                        </p:cNvPr>
                        <p:cNvCxnSpPr>
                          <a:stCxn id="770" idx="6"/>
                          <a:endCxn id="771" idx="2"/>
                        </p:cNvCxnSpPr>
                        <p:nvPr/>
                      </p:nvCxnSpPr>
                      <p:spPr>
                        <a:xfrm>
                          <a:off x="4965184"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56" name="Straight Connector 755">
                        <a:extLst>
                          <a:ext uri="{FF2B5EF4-FFF2-40B4-BE49-F238E27FC236}">
                            <a16:creationId xmlns:a16="http://schemas.microsoft.com/office/drawing/2014/main" id="{7C24B93D-B4F3-432D-9469-908DDCB81D40}"/>
                          </a:ext>
                        </a:extLst>
                      </p:cNvPr>
                      <p:cNvCxnSpPr>
                        <a:stCxn id="764" idx="0"/>
                        <a:endCxn id="779" idx="4"/>
                      </p:cNvCxnSpPr>
                      <p:nvPr/>
                    </p:nvCxnSpPr>
                    <p:spPr>
                      <a:xfrm flipV="1">
                        <a:off x="311467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7" name="Straight Connector 756">
                        <a:extLst>
                          <a:ext uri="{FF2B5EF4-FFF2-40B4-BE49-F238E27FC236}">
                            <a16:creationId xmlns:a16="http://schemas.microsoft.com/office/drawing/2014/main" id="{B776B344-BDC8-4963-9973-50D014196D92}"/>
                          </a:ext>
                        </a:extLst>
                      </p:cNvPr>
                      <p:cNvCxnSpPr>
                        <a:stCxn id="765" idx="0"/>
                        <a:endCxn id="780" idx="4"/>
                      </p:cNvCxnSpPr>
                      <p:nvPr/>
                    </p:nvCxnSpPr>
                    <p:spPr>
                      <a:xfrm flipV="1">
                        <a:off x="3402343"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8" name="Straight Connector 757">
                        <a:extLst>
                          <a:ext uri="{FF2B5EF4-FFF2-40B4-BE49-F238E27FC236}">
                            <a16:creationId xmlns:a16="http://schemas.microsoft.com/office/drawing/2014/main" id="{66262DD4-B555-45AF-93CD-19BD4B78CA6C}"/>
                          </a:ext>
                        </a:extLst>
                      </p:cNvPr>
                      <p:cNvCxnSpPr>
                        <a:stCxn id="766" idx="0"/>
                        <a:endCxn id="781" idx="4"/>
                      </p:cNvCxnSpPr>
                      <p:nvPr/>
                    </p:nvCxnSpPr>
                    <p:spPr>
                      <a:xfrm flipV="1">
                        <a:off x="3690016"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9" name="Straight Connector 758">
                        <a:extLst>
                          <a:ext uri="{FF2B5EF4-FFF2-40B4-BE49-F238E27FC236}">
                            <a16:creationId xmlns:a16="http://schemas.microsoft.com/office/drawing/2014/main" id="{604B1709-1501-4D32-8FB6-3EDAE3AF29C7}"/>
                          </a:ext>
                        </a:extLst>
                      </p:cNvPr>
                      <p:cNvCxnSpPr>
                        <a:stCxn id="767" idx="0"/>
                        <a:endCxn id="782" idx="4"/>
                      </p:cNvCxnSpPr>
                      <p:nvPr/>
                    </p:nvCxnSpPr>
                    <p:spPr>
                      <a:xfrm flipV="1">
                        <a:off x="398452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0" name="Straight Connector 759">
                        <a:extLst>
                          <a:ext uri="{FF2B5EF4-FFF2-40B4-BE49-F238E27FC236}">
                            <a16:creationId xmlns:a16="http://schemas.microsoft.com/office/drawing/2014/main" id="{772AE6BE-F2D9-4688-A150-3EED7B47C7EC}"/>
                          </a:ext>
                        </a:extLst>
                      </p:cNvPr>
                      <p:cNvCxnSpPr>
                        <a:stCxn id="768" idx="0"/>
                        <a:endCxn id="783" idx="4"/>
                      </p:cNvCxnSpPr>
                      <p:nvPr/>
                    </p:nvCxnSpPr>
                    <p:spPr>
                      <a:xfrm flipV="1">
                        <a:off x="4273876"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1" name="Straight Connector 760">
                        <a:extLst>
                          <a:ext uri="{FF2B5EF4-FFF2-40B4-BE49-F238E27FC236}">
                            <a16:creationId xmlns:a16="http://schemas.microsoft.com/office/drawing/2014/main" id="{57966AB3-6F72-4600-8048-83E3BE3CEE76}"/>
                          </a:ext>
                        </a:extLst>
                      </p:cNvPr>
                      <p:cNvCxnSpPr>
                        <a:stCxn id="769" idx="0"/>
                        <a:endCxn id="784" idx="4"/>
                      </p:cNvCxnSpPr>
                      <p:nvPr/>
                    </p:nvCxnSpPr>
                    <p:spPr>
                      <a:xfrm flipV="1">
                        <a:off x="4561549"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2" name="Straight Connector 761">
                        <a:extLst>
                          <a:ext uri="{FF2B5EF4-FFF2-40B4-BE49-F238E27FC236}">
                            <a16:creationId xmlns:a16="http://schemas.microsoft.com/office/drawing/2014/main" id="{35151A1C-FD4C-4063-9B7F-83FFAF8717E6}"/>
                          </a:ext>
                        </a:extLst>
                      </p:cNvPr>
                      <p:cNvCxnSpPr>
                        <a:stCxn id="770" idx="0"/>
                        <a:endCxn id="785" idx="4"/>
                      </p:cNvCxnSpPr>
                      <p:nvPr/>
                    </p:nvCxnSpPr>
                    <p:spPr>
                      <a:xfrm flipV="1">
                        <a:off x="4850884"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3" name="Straight Connector 762">
                        <a:extLst>
                          <a:ext uri="{FF2B5EF4-FFF2-40B4-BE49-F238E27FC236}">
                            <a16:creationId xmlns:a16="http://schemas.microsoft.com/office/drawing/2014/main" id="{4CEBEF1A-E1F8-44CE-83D5-6339CABFF7C7}"/>
                          </a:ext>
                        </a:extLst>
                      </p:cNvPr>
                      <p:cNvCxnSpPr>
                        <a:stCxn id="771" idx="0"/>
                        <a:endCxn id="786" idx="4"/>
                      </p:cNvCxnSpPr>
                      <p:nvPr/>
                    </p:nvCxnSpPr>
                    <p:spPr>
                      <a:xfrm flipV="1">
                        <a:off x="514024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46" name="Straight Connector 745">
                      <a:extLst>
                        <a:ext uri="{FF2B5EF4-FFF2-40B4-BE49-F238E27FC236}">
                          <a16:creationId xmlns:a16="http://schemas.microsoft.com/office/drawing/2014/main" id="{15A0CB9D-D6D0-44BA-ABDA-482CE63EA619}"/>
                        </a:ext>
                      </a:extLst>
                    </p:cNvPr>
                    <p:cNvCxnSpPr>
                      <a:cxnSpLocks/>
                      <a:stCxn id="779" idx="0"/>
                      <a:endCxn id="804" idx="4"/>
                    </p:cNvCxnSpPr>
                    <p:nvPr/>
                  </p:nvCxnSpPr>
                  <p:spPr>
                    <a:xfrm flipV="1">
                      <a:off x="3114670"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7" name="Straight Connector 746">
                      <a:extLst>
                        <a:ext uri="{FF2B5EF4-FFF2-40B4-BE49-F238E27FC236}">
                          <a16:creationId xmlns:a16="http://schemas.microsoft.com/office/drawing/2014/main" id="{9B6223CA-6597-4CC1-B43C-2BC0482A1337}"/>
                        </a:ext>
                      </a:extLst>
                    </p:cNvPr>
                    <p:cNvCxnSpPr>
                      <a:cxnSpLocks/>
                      <a:stCxn id="780" idx="0"/>
                      <a:endCxn id="805" idx="4"/>
                    </p:cNvCxnSpPr>
                    <p:nvPr/>
                  </p:nvCxnSpPr>
                  <p:spPr>
                    <a:xfrm flipV="1">
                      <a:off x="3402343"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8" name="Straight Connector 747">
                      <a:extLst>
                        <a:ext uri="{FF2B5EF4-FFF2-40B4-BE49-F238E27FC236}">
                          <a16:creationId xmlns:a16="http://schemas.microsoft.com/office/drawing/2014/main" id="{4B167864-5CE3-4D2D-BEAE-955B9569A573}"/>
                        </a:ext>
                      </a:extLst>
                    </p:cNvPr>
                    <p:cNvCxnSpPr>
                      <a:cxnSpLocks/>
                      <a:stCxn id="782" idx="0"/>
                      <a:endCxn id="807" idx="4"/>
                    </p:cNvCxnSpPr>
                    <p:nvPr/>
                  </p:nvCxnSpPr>
                  <p:spPr>
                    <a:xfrm flipV="1">
                      <a:off x="3984520"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9" name="Straight Connector 748">
                      <a:extLst>
                        <a:ext uri="{FF2B5EF4-FFF2-40B4-BE49-F238E27FC236}">
                          <a16:creationId xmlns:a16="http://schemas.microsoft.com/office/drawing/2014/main" id="{856EC77D-A20B-41EA-B2A5-2428B72AAD4E}"/>
                        </a:ext>
                      </a:extLst>
                    </p:cNvPr>
                    <p:cNvCxnSpPr>
                      <a:cxnSpLocks/>
                      <a:stCxn id="781" idx="0"/>
                      <a:endCxn id="806" idx="4"/>
                    </p:cNvCxnSpPr>
                    <p:nvPr/>
                  </p:nvCxnSpPr>
                  <p:spPr>
                    <a:xfrm flipV="1">
                      <a:off x="3690016"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0" name="Straight Connector 749">
                      <a:extLst>
                        <a:ext uri="{FF2B5EF4-FFF2-40B4-BE49-F238E27FC236}">
                          <a16:creationId xmlns:a16="http://schemas.microsoft.com/office/drawing/2014/main" id="{0B12FA3F-3F73-420A-82D4-C53141E35354}"/>
                        </a:ext>
                      </a:extLst>
                    </p:cNvPr>
                    <p:cNvCxnSpPr>
                      <a:stCxn id="783" idx="0"/>
                      <a:endCxn id="808" idx="4"/>
                    </p:cNvCxnSpPr>
                    <p:nvPr/>
                  </p:nvCxnSpPr>
                  <p:spPr>
                    <a:xfrm flipV="1">
                      <a:off x="4273876"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1" name="Straight Connector 750">
                      <a:extLst>
                        <a:ext uri="{FF2B5EF4-FFF2-40B4-BE49-F238E27FC236}">
                          <a16:creationId xmlns:a16="http://schemas.microsoft.com/office/drawing/2014/main" id="{76AC2A47-BC5B-4E42-B505-75C32F9D8201}"/>
                        </a:ext>
                      </a:extLst>
                    </p:cNvPr>
                    <p:cNvCxnSpPr>
                      <a:cxnSpLocks/>
                      <a:stCxn id="784" idx="0"/>
                      <a:endCxn id="809" idx="4"/>
                    </p:cNvCxnSpPr>
                    <p:nvPr/>
                  </p:nvCxnSpPr>
                  <p:spPr>
                    <a:xfrm flipV="1">
                      <a:off x="4561549"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2" name="Straight Connector 751">
                      <a:extLst>
                        <a:ext uri="{FF2B5EF4-FFF2-40B4-BE49-F238E27FC236}">
                          <a16:creationId xmlns:a16="http://schemas.microsoft.com/office/drawing/2014/main" id="{26639CA9-2AAD-4528-8C0F-A1B89758E135}"/>
                        </a:ext>
                      </a:extLst>
                    </p:cNvPr>
                    <p:cNvCxnSpPr>
                      <a:cxnSpLocks/>
                      <a:stCxn id="785" idx="0"/>
                      <a:endCxn id="810" idx="4"/>
                    </p:cNvCxnSpPr>
                    <p:nvPr/>
                  </p:nvCxnSpPr>
                  <p:spPr>
                    <a:xfrm flipV="1">
                      <a:off x="4850884"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3" name="Straight Connector 752">
                      <a:extLst>
                        <a:ext uri="{FF2B5EF4-FFF2-40B4-BE49-F238E27FC236}">
                          <a16:creationId xmlns:a16="http://schemas.microsoft.com/office/drawing/2014/main" id="{46A73577-E345-458F-A52F-15F093149AE7}"/>
                        </a:ext>
                      </a:extLst>
                    </p:cNvPr>
                    <p:cNvCxnSpPr>
                      <a:cxnSpLocks/>
                      <a:stCxn id="786" idx="0"/>
                      <a:endCxn id="811" idx="4"/>
                    </p:cNvCxnSpPr>
                    <p:nvPr/>
                  </p:nvCxnSpPr>
                  <p:spPr>
                    <a:xfrm flipV="1">
                      <a:off x="5140240"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5" name="Group 644">
                    <a:extLst>
                      <a:ext uri="{FF2B5EF4-FFF2-40B4-BE49-F238E27FC236}">
                        <a16:creationId xmlns:a16="http://schemas.microsoft.com/office/drawing/2014/main" id="{B691034D-C249-46E7-9893-8C0E5CDA0DD0}"/>
                      </a:ext>
                    </a:extLst>
                  </p:cNvPr>
                  <p:cNvGrpSpPr/>
                  <p:nvPr/>
                </p:nvGrpSpPr>
                <p:grpSpPr>
                  <a:xfrm>
                    <a:off x="3000370" y="1974187"/>
                    <a:ext cx="2254170" cy="1080761"/>
                    <a:chOff x="3000370" y="843915"/>
                    <a:chExt cx="2254170" cy="1080761"/>
                  </a:xfrm>
                </p:grpSpPr>
                <p:grpSp>
                  <p:nvGrpSpPr>
                    <p:cNvPr id="654" name="Group 653">
                      <a:extLst>
                        <a:ext uri="{FF2B5EF4-FFF2-40B4-BE49-F238E27FC236}">
                          <a16:creationId xmlns:a16="http://schemas.microsoft.com/office/drawing/2014/main" id="{9EC87650-BA3F-4601-B387-EBCDDEAF164E}"/>
                        </a:ext>
                      </a:extLst>
                    </p:cNvPr>
                    <p:cNvGrpSpPr/>
                    <p:nvPr/>
                  </p:nvGrpSpPr>
                  <p:grpSpPr>
                    <a:xfrm>
                      <a:off x="3000370" y="843915"/>
                      <a:ext cx="2254170" cy="512654"/>
                      <a:chOff x="3000370" y="1628775"/>
                      <a:chExt cx="2254170" cy="512654"/>
                    </a:xfrm>
                  </p:grpSpPr>
                  <p:grpSp>
                    <p:nvGrpSpPr>
                      <p:cNvPr id="704" name="Group 703">
                        <a:extLst>
                          <a:ext uri="{FF2B5EF4-FFF2-40B4-BE49-F238E27FC236}">
                            <a16:creationId xmlns:a16="http://schemas.microsoft.com/office/drawing/2014/main" id="{6209EB74-F012-4F44-807E-D65F5DCD8801}"/>
                          </a:ext>
                        </a:extLst>
                      </p:cNvPr>
                      <p:cNvGrpSpPr/>
                      <p:nvPr/>
                    </p:nvGrpSpPr>
                    <p:grpSpPr>
                      <a:xfrm>
                        <a:off x="3000370" y="1628775"/>
                        <a:ext cx="2254170" cy="228600"/>
                        <a:chOff x="3000370" y="1628775"/>
                        <a:chExt cx="2254170" cy="228600"/>
                      </a:xfrm>
                    </p:grpSpPr>
                    <p:sp>
                      <p:nvSpPr>
                        <p:cNvPr id="729" name="Flowchart: Connector 728">
                          <a:extLst>
                            <a:ext uri="{FF2B5EF4-FFF2-40B4-BE49-F238E27FC236}">
                              <a16:creationId xmlns:a16="http://schemas.microsoft.com/office/drawing/2014/main" id="{B8FC4B95-BA7E-4803-9029-5CD6726221B3}"/>
                            </a:ext>
                          </a:extLst>
                        </p:cNvPr>
                        <p:cNvSpPr/>
                        <p:nvPr/>
                      </p:nvSpPr>
                      <p:spPr>
                        <a:xfrm>
                          <a:off x="300037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30" name="Flowchart: Connector 729">
                          <a:extLst>
                            <a:ext uri="{FF2B5EF4-FFF2-40B4-BE49-F238E27FC236}">
                              <a16:creationId xmlns:a16="http://schemas.microsoft.com/office/drawing/2014/main" id="{922DAAFE-0AB3-4CEB-99CE-E5A455AE6F35}"/>
                            </a:ext>
                          </a:extLst>
                        </p:cNvPr>
                        <p:cNvSpPr/>
                        <p:nvPr/>
                      </p:nvSpPr>
                      <p:spPr>
                        <a:xfrm>
                          <a:off x="3288043"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31" name="Flowchart: Connector 730">
                          <a:extLst>
                            <a:ext uri="{FF2B5EF4-FFF2-40B4-BE49-F238E27FC236}">
                              <a16:creationId xmlns:a16="http://schemas.microsoft.com/office/drawing/2014/main" id="{D7963109-0A0E-4D31-89B0-E1F6421921BB}"/>
                            </a:ext>
                          </a:extLst>
                        </p:cNvPr>
                        <p:cNvSpPr/>
                        <p:nvPr/>
                      </p:nvSpPr>
                      <p:spPr>
                        <a:xfrm>
                          <a:off x="357571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32" name="Flowchart: Connector 731">
                          <a:extLst>
                            <a:ext uri="{FF2B5EF4-FFF2-40B4-BE49-F238E27FC236}">
                              <a16:creationId xmlns:a16="http://schemas.microsoft.com/office/drawing/2014/main" id="{AC15FBAD-0392-4FED-8018-1ABAB623128C}"/>
                            </a:ext>
                          </a:extLst>
                        </p:cNvPr>
                        <p:cNvSpPr/>
                        <p:nvPr/>
                      </p:nvSpPr>
                      <p:spPr>
                        <a:xfrm>
                          <a:off x="387022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33" name="Flowchart: Connector 732">
                          <a:extLst>
                            <a:ext uri="{FF2B5EF4-FFF2-40B4-BE49-F238E27FC236}">
                              <a16:creationId xmlns:a16="http://schemas.microsoft.com/office/drawing/2014/main" id="{70372C52-E846-4DF8-92BB-7193CEC6F6CB}"/>
                            </a:ext>
                          </a:extLst>
                        </p:cNvPr>
                        <p:cNvSpPr/>
                        <p:nvPr/>
                      </p:nvSpPr>
                      <p:spPr>
                        <a:xfrm>
                          <a:off x="415957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34" name="Flowchart: Connector 733">
                          <a:extLst>
                            <a:ext uri="{FF2B5EF4-FFF2-40B4-BE49-F238E27FC236}">
                              <a16:creationId xmlns:a16="http://schemas.microsoft.com/office/drawing/2014/main" id="{95719E9A-9923-42C5-B523-93B70B7BF512}"/>
                            </a:ext>
                          </a:extLst>
                        </p:cNvPr>
                        <p:cNvSpPr/>
                        <p:nvPr/>
                      </p:nvSpPr>
                      <p:spPr>
                        <a:xfrm>
                          <a:off x="4447249"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35" name="Flowchart: Connector 734">
                          <a:extLst>
                            <a:ext uri="{FF2B5EF4-FFF2-40B4-BE49-F238E27FC236}">
                              <a16:creationId xmlns:a16="http://schemas.microsoft.com/office/drawing/2014/main" id="{781FB366-E754-45BB-869C-8FE277155EBC}"/>
                            </a:ext>
                          </a:extLst>
                        </p:cNvPr>
                        <p:cNvSpPr/>
                        <p:nvPr/>
                      </p:nvSpPr>
                      <p:spPr>
                        <a:xfrm>
                          <a:off x="4736584"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36" name="Flowchart: Connector 735">
                          <a:extLst>
                            <a:ext uri="{FF2B5EF4-FFF2-40B4-BE49-F238E27FC236}">
                              <a16:creationId xmlns:a16="http://schemas.microsoft.com/office/drawing/2014/main" id="{57DB8440-1C23-4DFB-9ED2-4843E637E337}"/>
                            </a:ext>
                          </a:extLst>
                        </p:cNvPr>
                        <p:cNvSpPr/>
                        <p:nvPr/>
                      </p:nvSpPr>
                      <p:spPr>
                        <a:xfrm>
                          <a:off x="502594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737" name="Straight Connector 736">
                          <a:extLst>
                            <a:ext uri="{FF2B5EF4-FFF2-40B4-BE49-F238E27FC236}">
                              <a16:creationId xmlns:a16="http://schemas.microsoft.com/office/drawing/2014/main" id="{CCF860E8-5981-44AB-9CB5-39B0B033D94C}"/>
                            </a:ext>
                          </a:extLst>
                        </p:cNvPr>
                        <p:cNvCxnSpPr>
                          <a:stCxn id="730" idx="6"/>
                          <a:endCxn id="731" idx="2"/>
                        </p:cNvCxnSpPr>
                        <p:nvPr/>
                      </p:nvCxnSpPr>
                      <p:spPr>
                        <a:xfrm>
                          <a:off x="3516643"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8" name="Straight Connector 737">
                          <a:extLst>
                            <a:ext uri="{FF2B5EF4-FFF2-40B4-BE49-F238E27FC236}">
                              <a16:creationId xmlns:a16="http://schemas.microsoft.com/office/drawing/2014/main" id="{165D8DD1-13BD-4473-9A6E-21EE0C593DDC}"/>
                            </a:ext>
                          </a:extLst>
                        </p:cNvPr>
                        <p:cNvCxnSpPr>
                          <a:stCxn id="729" idx="6"/>
                          <a:endCxn id="730" idx="2"/>
                        </p:cNvCxnSpPr>
                        <p:nvPr/>
                      </p:nvCxnSpPr>
                      <p:spPr>
                        <a:xfrm>
                          <a:off x="3228970"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9" name="Straight Connector 738">
                          <a:extLst>
                            <a:ext uri="{FF2B5EF4-FFF2-40B4-BE49-F238E27FC236}">
                              <a16:creationId xmlns:a16="http://schemas.microsoft.com/office/drawing/2014/main" id="{6C805454-4515-44F8-9B76-921E765C9412}"/>
                            </a:ext>
                          </a:extLst>
                        </p:cNvPr>
                        <p:cNvCxnSpPr>
                          <a:stCxn id="731" idx="6"/>
                          <a:endCxn id="732" idx="2"/>
                        </p:cNvCxnSpPr>
                        <p:nvPr/>
                      </p:nvCxnSpPr>
                      <p:spPr>
                        <a:xfrm>
                          <a:off x="3804316" y="1743075"/>
                          <a:ext cx="65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0" name="Straight Connector 739">
                          <a:extLst>
                            <a:ext uri="{FF2B5EF4-FFF2-40B4-BE49-F238E27FC236}">
                              <a16:creationId xmlns:a16="http://schemas.microsoft.com/office/drawing/2014/main" id="{AC7D81CF-5D48-4902-B8B9-9881C3E91024}"/>
                            </a:ext>
                          </a:extLst>
                        </p:cNvPr>
                        <p:cNvCxnSpPr>
                          <a:stCxn id="732" idx="6"/>
                          <a:endCxn id="733" idx="2"/>
                        </p:cNvCxnSpPr>
                        <p:nvPr/>
                      </p:nvCxnSpPr>
                      <p:spPr>
                        <a:xfrm>
                          <a:off x="4098820"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1" name="Straight Connector 740">
                          <a:extLst>
                            <a:ext uri="{FF2B5EF4-FFF2-40B4-BE49-F238E27FC236}">
                              <a16:creationId xmlns:a16="http://schemas.microsoft.com/office/drawing/2014/main" id="{36F259C9-07CB-4FD3-95D0-A8C2A3DB4C02}"/>
                            </a:ext>
                          </a:extLst>
                        </p:cNvPr>
                        <p:cNvCxnSpPr>
                          <a:stCxn id="733" idx="6"/>
                          <a:endCxn id="734" idx="2"/>
                        </p:cNvCxnSpPr>
                        <p:nvPr/>
                      </p:nvCxnSpPr>
                      <p:spPr>
                        <a:xfrm>
                          <a:off x="4388176"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2" name="Straight Connector 741">
                          <a:extLst>
                            <a:ext uri="{FF2B5EF4-FFF2-40B4-BE49-F238E27FC236}">
                              <a16:creationId xmlns:a16="http://schemas.microsoft.com/office/drawing/2014/main" id="{C1E8CB77-9FB2-48BF-814B-E52C02651AF6}"/>
                            </a:ext>
                          </a:extLst>
                        </p:cNvPr>
                        <p:cNvCxnSpPr>
                          <a:stCxn id="734" idx="6"/>
                          <a:endCxn id="735" idx="2"/>
                        </p:cNvCxnSpPr>
                        <p:nvPr/>
                      </p:nvCxnSpPr>
                      <p:spPr>
                        <a:xfrm>
                          <a:off x="4675849" y="1743075"/>
                          <a:ext cx="60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3" name="Straight Connector 742">
                          <a:extLst>
                            <a:ext uri="{FF2B5EF4-FFF2-40B4-BE49-F238E27FC236}">
                              <a16:creationId xmlns:a16="http://schemas.microsoft.com/office/drawing/2014/main" id="{3EE92256-C202-4AF3-B99E-AA198AF437AE}"/>
                            </a:ext>
                          </a:extLst>
                        </p:cNvPr>
                        <p:cNvCxnSpPr>
                          <a:stCxn id="735" idx="6"/>
                          <a:endCxn id="736" idx="2"/>
                        </p:cNvCxnSpPr>
                        <p:nvPr/>
                      </p:nvCxnSpPr>
                      <p:spPr>
                        <a:xfrm>
                          <a:off x="4965184"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05" name="Group 704">
                        <a:extLst>
                          <a:ext uri="{FF2B5EF4-FFF2-40B4-BE49-F238E27FC236}">
                            <a16:creationId xmlns:a16="http://schemas.microsoft.com/office/drawing/2014/main" id="{7DAE2C9F-314E-4693-B083-F9E1CDF2EDE6}"/>
                          </a:ext>
                        </a:extLst>
                      </p:cNvPr>
                      <p:cNvGrpSpPr/>
                      <p:nvPr/>
                    </p:nvGrpSpPr>
                    <p:grpSpPr>
                      <a:xfrm>
                        <a:off x="3000370" y="1912829"/>
                        <a:ext cx="2254170" cy="228600"/>
                        <a:chOff x="3000370" y="1628775"/>
                        <a:chExt cx="2254170" cy="228600"/>
                      </a:xfrm>
                    </p:grpSpPr>
                    <p:sp>
                      <p:nvSpPr>
                        <p:cNvPr id="714" name="Flowchart: Connector 713">
                          <a:extLst>
                            <a:ext uri="{FF2B5EF4-FFF2-40B4-BE49-F238E27FC236}">
                              <a16:creationId xmlns:a16="http://schemas.microsoft.com/office/drawing/2014/main" id="{6D935368-59F9-48F8-9F4A-B3E24E63666F}"/>
                            </a:ext>
                          </a:extLst>
                        </p:cNvPr>
                        <p:cNvSpPr/>
                        <p:nvPr/>
                      </p:nvSpPr>
                      <p:spPr>
                        <a:xfrm>
                          <a:off x="300037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15" name="Flowchart: Connector 714">
                          <a:extLst>
                            <a:ext uri="{FF2B5EF4-FFF2-40B4-BE49-F238E27FC236}">
                              <a16:creationId xmlns:a16="http://schemas.microsoft.com/office/drawing/2014/main" id="{FB04C682-E27A-4953-9E1C-4843E5B96F62}"/>
                            </a:ext>
                          </a:extLst>
                        </p:cNvPr>
                        <p:cNvSpPr/>
                        <p:nvPr/>
                      </p:nvSpPr>
                      <p:spPr>
                        <a:xfrm>
                          <a:off x="3288043"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16" name="Flowchart: Connector 715">
                          <a:extLst>
                            <a:ext uri="{FF2B5EF4-FFF2-40B4-BE49-F238E27FC236}">
                              <a16:creationId xmlns:a16="http://schemas.microsoft.com/office/drawing/2014/main" id="{6FD4B1A5-E65D-40BB-9001-25933DC28562}"/>
                            </a:ext>
                          </a:extLst>
                        </p:cNvPr>
                        <p:cNvSpPr/>
                        <p:nvPr/>
                      </p:nvSpPr>
                      <p:spPr>
                        <a:xfrm>
                          <a:off x="357571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17" name="Flowchart: Connector 716">
                          <a:extLst>
                            <a:ext uri="{FF2B5EF4-FFF2-40B4-BE49-F238E27FC236}">
                              <a16:creationId xmlns:a16="http://schemas.microsoft.com/office/drawing/2014/main" id="{71D7E3F9-82EA-4360-962D-456554132329}"/>
                            </a:ext>
                          </a:extLst>
                        </p:cNvPr>
                        <p:cNvSpPr/>
                        <p:nvPr/>
                      </p:nvSpPr>
                      <p:spPr>
                        <a:xfrm>
                          <a:off x="387022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18" name="Flowchart: Connector 717">
                          <a:extLst>
                            <a:ext uri="{FF2B5EF4-FFF2-40B4-BE49-F238E27FC236}">
                              <a16:creationId xmlns:a16="http://schemas.microsoft.com/office/drawing/2014/main" id="{965EE317-08C6-4189-8070-6C2416F1D5A3}"/>
                            </a:ext>
                          </a:extLst>
                        </p:cNvPr>
                        <p:cNvSpPr/>
                        <p:nvPr/>
                      </p:nvSpPr>
                      <p:spPr>
                        <a:xfrm>
                          <a:off x="415957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19" name="Flowchart: Connector 718">
                          <a:extLst>
                            <a:ext uri="{FF2B5EF4-FFF2-40B4-BE49-F238E27FC236}">
                              <a16:creationId xmlns:a16="http://schemas.microsoft.com/office/drawing/2014/main" id="{7A87BC15-0961-4A87-B3A7-6E2F979FFF75}"/>
                            </a:ext>
                          </a:extLst>
                        </p:cNvPr>
                        <p:cNvSpPr/>
                        <p:nvPr/>
                      </p:nvSpPr>
                      <p:spPr>
                        <a:xfrm>
                          <a:off x="4447249"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20" name="Flowchart: Connector 719">
                          <a:extLst>
                            <a:ext uri="{FF2B5EF4-FFF2-40B4-BE49-F238E27FC236}">
                              <a16:creationId xmlns:a16="http://schemas.microsoft.com/office/drawing/2014/main" id="{FA756C20-68DF-4C6E-BF31-F2CF77944E49}"/>
                            </a:ext>
                          </a:extLst>
                        </p:cNvPr>
                        <p:cNvSpPr/>
                        <p:nvPr/>
                      </p:nvSpPr>
                      <p:spPr>
                        <a:xfrm>
                          <a:off x="4736584"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721" name="Flowchart: Connector 720">
                          <a:extLst>
                            <a:ext uri="{FF2B5EF4-FFF2-40B4-BE49-F238E27FC236}">
                              <a16:creationId xmlns:a16="http://schemas.microsoft.com/office/drawing/2014/main" id="{5BE8A160-C161-4EDC-8B98-A22FF2F1AD43}"/>
                            </a:ext>
                          </a:extLst>
                        </p:cNvPr>
                        <p:cNvSpPr/>
                        <p:nvPr/>
                      </p:nvSpPr>
                      <p:spPr>
                        <a:xfrm>
                          <a:off x="502594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722" name="Straight Connector 721">
                          <a:extLst>
                            <a:ext uri="{FF2B5EF4-FFF2-40B4-BE49-F238E27FC236}">
                              <a16:creationId xmlns:a16="http://schemas.microsoft.com/office/drawing/2014/main" id="{CEAE88CB-F00B-44B8-944F-E71FAB878546}"/>
                            </a:ext>
                          </a:extLst>
                        </p:cNvPr>
                        <p:cNvCxnSpPr>
                          <a:stCxn id="715" idx="6"/>
                          <a:endCxn id="716" idx="2"/>
                        </p:cNvCxnSpPr>
                        <p:nvPr/>
                      </p:nvCxnSpPr>
                      <p:spPr>
                        <a:xfrm>
                          <a:off x="3516643"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3" name="Straight Connector 722">
                          <a:extLst>
                            <a:ext uri="{FF2B5EF4-FFF2-40B4-BE49-F238E27FC236}">
                              <a16:creationId xmlns:a16="http://schemas.microsoft.com/office/drawing/2014/main" id="{DD5FDE93-20D4-4DD5-82D2-EFD58A59AF1D}"/>
                            </a:ext>
                          </a:extLst>
                        </p:cNvPr>
                        <p:cNvCxnSpPr>
                          <a:stCxn id="714" idx="6"/>
                          <a:endCxn id="715" idx="2"/>
                        </p:cNvCxnSpPr>
                        <p:nvPr/>
                      </p:nvCxnSpPr>
                      <p:spPr>
                        <a:xfrm>
                          <a:off x="3228970"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4" name="Straight Connector 723">
                          <a:extLst>
                            <a:ext uri="{FF2B5EF4-FFF2-40B4-BE49-F238E27FC236}">
                              <a16:creationId xmlns:a16="http://schemas.microsoft.com/office/drawing/2014/main" id="{D9B6D7DF-9718-48CC-9C8C-B6B0E1930550}"/>
                            </a:ext>
                          </a:extLst>
                        </p:cNvPr>
                        <p:cNvCxnSpPr>
                          <a:stCxn id="716" idx="6"/>
                          <a:endCxn id="717" idx="2"/>
                        </p:cNvCxnSpPr>
                        <p:nvPr/>
                      </p:nvCxnSpPr>
                      <p:spPr>
                        <a:xfrm>
                          <a:off x="3804316" y="1743075"/>
                          <a:ext cx="65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5" name="Straight Connector 724">
                          <a:extLst>
                            <a:ext uri="{FF2B5EF4-FFF2-40B4-BE49-F238E27FC236}">
                              <a16:creationId xmlns:a16="http://schemas.microsoft.com/office/drawing/2014/main" id="{3BF05A97-A67D-4D62-9135-920D3F7A32EC}"/>
                            </a:ext>
                          </a:extLst>
                        </p:cNvPr>
                        <p:cNvCxnSpPr>
                          <a:stCxn id="717" idx="6"/>
                          <a:endCxn id="718" idx="2"/>
                        </p:cNvCxnSpPr>
                        <p:nvPr/>
                      </p:nvCxnSpPr>
                      <p:spPr>
                        <a:xfrm>
                          <a:off x="4098820"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6" name="Straight Connector 725">
                          <a:extLst>
                            <a:ext uri="{FF2B5EF4-FFF2-40B4-BE49-F238E27FC236}">
                              <a16:creationId xmlns:a16="http://schemas.microsoft.com/office/drawing/2014/main" id="{E93FB022-1F9C-4222-B19C-02496E4486E6}"/>
                            </a:ext>
                          </a:extLst>
                        </p:cNvPr>
                        <p:cNvCxnSpPr>
                          <a:stCxn id="718" idx="6"/>
                          <a:endCxn id="719" idx="2"/>
                        </p:cNvCxnSpPr>
                        <p:nvPr/>
                      </p:nvCxnSpPr>
                      <p:spPr>
                        <a:xfrm>
                          <a:off x="4388176"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7" name="Straight Connector 726">
                          <a:extLst>
                            <a:ext uri="{FF2B5EF4-FFF2-40B4-BE49-F238E27FC236}">
                              <a16:creationId xmlns:a16="http://schemas.microsoft.com/office/drawing/2014/main" id="{AFF9E142-ABB7-43F0-8D0B-E09EE6CD0C2E}"/>
                            </a:ext>
                          </a:extLst>
                        </p:cNvPr>
                        <p:cNvCxnSpPr>
                          <a:stCxn id="719" idx="6"/>
                          <a:endCxn id="720" idx="2"/>
                        </p:cNvCxnSpPr>
                        <p:nvPr/>
                      </p:nvCxnSpPr>
                      <p:spPr>
                        <a:xfrm>
                          <a:off x="4675849" y="1743075"/>
                          <a:ext cx="60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8" name="Straight Connector 727">
                          <a:extLst>
                            <a:ext uri="{FF2B5EF4-FFF2-40B4-BE49-F238E27FC236}">
                              <a16:creationId xmlns:a16="http://schemas.microsoft.com/office/drawing/2014/main" id="{0D7BEEEF-4A7E-40E0-A313-96B9D3A51BA1}"/>
                            </a:ext>
                          </a:extLst>
                        </p:cNvPr>
                        <p:cNvCxnSpPr>
                          <a:stCxn id="720" idx="6"/>
                          <a:endCxn id="721" idx="2"/>
                        </p:cNvCxnSpPr>
                        <p:nvPr/>
                      </p:nvCxnSpPr>
                      <p:spPr>
                        <a:xfrm>
                          <a:off x="4965184"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06" name="Straight Connector 705">
                        <a:extLst>
                          <a:ext uri="{FF2B5EF4-FFF2-40B4-BE49-F238E27FC236}">
                            <a16:creationId xmlns:a16="http://schemas.microsoft.com/office/drawing/2014/main" id="{984229C6-8C7A-4991-A9D0-2310EA22CBFA}"/>
                          </a:ext>
                        </a:extLst>
                      </p:cNvPr>
                      <p:cNvCxnSpPr>
                        <a:stCxn id="714" idx="0"/>
                        <a:endCxn id="729" idx="4"/>
                      </p:cNvCxnSpPr>
                      <p:nvPr/>
                    </p:nvCxnSpPr>
                    <p:spPr>
                      <a:xfrm flipV="1">
                        <a:off x="311467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7" name="Straight Connector 706">
                        <a:extLst>
                          <a:ext uri="{FF2B5EF4-FFF2-40B4-BE49-F238E27FC236}">
                            <a16:creationId xmlns:a16="http://schemas.microsoft.com/office/drawing/2014/main" id="{FAAF7721-4E19-4385-B68C-479839D89B22}"/>
                          </a:ext>
                        </a:extLst>
                      </p:cNvPr>
                      <p:cNvCxnSpPr>
                        <a:stCxn id="715" idx="0"/>
                        <a:endCxn id="730" idx="4"/>
                      </p:cNvCxnSpPr>
                      <p:nvPr/>
                    </p:nvCxnSpPr>
                    <p:spPr>
                      <a:xfrm flipV="1">
                        <a:off x="3402343"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8" name="Straight Connector 707">
                        <a:extLst>
                          <a:ext uri="{FF2B5EF4-FFF2-40B4-BE49-F238E27FC236}">
                            <a16:creationId xmlns:a16="http://schemas.microsoft.com/office/drawing/2014/main" id="{06B663BD-F317-438D-9BFB-DD0186FACF5D}"/>
                          </a:ext>
                        </a:extLst>
                      </p:cNvPr>
                      <p:cNvCxnSpPr>
                        <a:stCxn id="716" idx="0"/>
                        <a:endCxn id="731" idx="4"/>
                      </p:cNvCxnSpPr>
                      <p:nvPr/>
                    </p:nvCxnSpPr>
                    <p:spPr>
                      <a:xfrm flipV="1">
                        <a:off x="3690016"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9" name="Straight Connector 708">
                        <a:extLst>
                          <a:ext uri="{FF2B5EF4-FFF2-40B4-BE49-F238E27FC236}">
                            <a16:creationId xmlns:a16="http://schemas.microsoft.com/office/drawing/2014/main" id="{6DC7D4B7-9912-423F-9581-A5D4F1B805DA}"/>
                          </a:ext>
                        </a:extLst>
                      </p:cNvPr>
                      <p:cNvCxnSpPr>
                        <a:stCxn id="717" idx="0"/>
                        <a:endCxn id="732" idx="4"/>
                      </p:cNvCxnSpPr>
                      <p:nvPr/>
                    </p:nvCxnSpPr>
                    <p:spPr>
                      <a:xfrm flipV="1">
                        <a:off x="398452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0" name="Straight Connector 709">
                        <a:extLst>
                          <a:ext uri="{FF2B5EF4-FFF2-40B4-BE49-F238E27FC236}">
                            <a16:creationId xmlns:a16="http://schemas.microsoft.com/office/drawing/2014/main" id="{B29FC5CF-ADC3-4EDB-9038-DAE36EE3C5F1}"/>
                          </a:ext>
                        </a:extLst>
                      </p:cNvPr>
                      <p:cNvCxnSpPr>
                        <a:stCxn id="718" idx="0"/>
                        <a:endCxn id="733" idx="4"/>
                      </p:cNvCxnSpPr>
                      <p:nvPr/>
                    </p:nvCxnSpPr>
                    <p:spPr>
                      <a:xfrm flipV="1">
                        <a:off x="4273876"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1" name="Straight Connector 710">
                        <a:extLst>
                          <a:ext uri="{FF2B5EF4-FFF2-40B4-BE49-F238E27FC236}">
                            <a16:creationId xmlns:a16="http://schemas.microsoft.com/office/drawing/2014/main" id="{8E2AFAAC-2457-4616-A997-E1A9F219EBD4}"/>
                          </a:ext>
                        </a:extLst>
                      </p:cNvPr>
                      <p:cNvCxnSpPr>
                        <a:stCxn id="719" idx="0"/>
                        <a:endCxn id="734" idx="4"/>
                      </p:cNvCxnSpPr>
                      <p:nvPr/>
                    </p:nvCxnSpPr>
                    <p:spPr>
                      <a:xfrm flipV="1">
                        <a:off x="4561549"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2" name="Straight Connector 711">
                        <a:extLst>
                          <a:ext uri="{FF2B5EF4-FFF2-40B4-BE49-F238E27FC236}">
                            <a16:creationId xmlns:a16="http://schemas.microsoft.com/office/drawing/2014/main" id="{DF0C748A-2B2F-4B5D-BD80-E463F8E2B57A}"/>
                          </a:ext>
                        </a:extLst>
                      </p:cNvPr>
                      <p:cNvCxnSpPr>
                        <a:stCxn id="720" idx="0"/>
                        <a:endCxn id="735" idx="4"/>
                      </p:cNvCxnSpPr>
                      <p:nvPr/>
                    </p:nvCxnSpPr>
                    <p:spPr>
                      <a:xfrm flipV="1">
                        <a:off x="4850884"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3" name="Straight Connector 712">
                        <a:extLst>
                          <a:ext uri="{FF2B5EF4-FFF2-40B4-BE49-F238E27FC236}">
                            <a16:creationId xmlns:a16="http://schemas.microsoft.com/office/drawing/2014/main" id="{19FEBDD5-6AF4-4F54-8611-DF058547CD06}"/>
                          </a:ext>
                        </a:extLst>
                      </p:cNvPr>
                      <p:cNvCxnSpPr>
                        <a:stCxn id="721" idx="0"/>
                        <a:endCxn id="736" idx="4"/>
                      </p:cNvCxnSpPr>
                      <p:nvPr/>
                    </p:nvCxnSpPr>
                    <p:spPr>
                      <a:xfrm flipV="1">
                        <a:off x="514024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55" name="Group 654">
                      <a:extLst>
                        <a:ext uri="{FF2B5EF4-FFF2-40B4-BE49-F238E27FC236}">
                          <a16:creationId xmlns:a16="http://schemas.microsoft.com/office/drawing/2014/main" id="{A8BE0E49-3BC3-41D8-AA37-D7D4187A0D0A}"/>
                        </a:ext>
                      </a:extLst>
                    </p:cNvPr>
                    <p:cNvGrpSpPr/>
                    <p:nvPr/>
                  </p:nvGrpSpPr>
                  <p:grpSpPr>
                    <a:xfrm>
                      <a:off x="3000370" y="1412022"/>
                      <a:ext cx="2254170" cy="512654"/>
                      <a:chOff x="3000370" y="1628775"/>
                      <a:chExt cx="2254170" cy="512654"/>
                    </a:xfrm>
                  </p:grpSpPr>
                  <p:grpSp>
                    <p:nvGrpSpPr>
                      <p:cNvPr id="664" name="Group 663">
                        <a:extLst>
                          <a:ext uri="{FF2B5EF4-FFF2-40B4-BE49-F238E27FC236}">
                            <a16:creationId xmlns:a16="http://schemas.microsoft.com/office/drawing/2014/main" id="{1C1D6E46-913C-400D-81E8-6A5A231F2D97}"/>
                          </a:ext>
                        </a:extLst>
                      </p:cNvPr>
                      <p:cNvGrpSpPr/>
                      <p:nvPr/>
                    </p:nvGrpSpPr>
                    <p:grpSpPr>
                      <a:xfrm>
                        <a:off x="3000370" y="1628775"/>
                        <a:ext cx="2254170" cy="228600"/>
                        <a:chOff x="3000370" y="1628775"/>
                        <a:chExt cx="2254170" cy="228600"/>
                      </a:xfrm>
                    </p:grpSpPr>
                    <p:sp>
                      <p:nvSpPr>
                        <p:cNvPr id="689" name="Flowchart: Connector 688">
                          <a:extLst>
                            <a:ext uri="{FF2B5EF4-FFF2-40B4-BE49-F238E27FC236}">
                              <a16:creationId xmlns:a16="http://schemas.microsoft.com/office/drawing/2014/main" id="{2CE1804C-C912-4F01-8C27-494CE3BCB087}"/>
                            </a:ext>
                          </a:extLst>
                        </p:cNvPr>
                        <p:cNvSpPr/>
                        <p:nvPr/>
                      </p:nvSpPr>
                      <p:spPr>
                        <a:xfrm>
                          <a:off x="3000370" y="1628775"/>
                          <a:ext cx="228600" cy="22860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90" name="Flowchart: Connector 689">
                          <a:extLst>
                            <a:ext uri="{FF2B5EF4-FFF2-40B4-BE49-F238E27FC236}">
                              <a16:creationId xmlns:a16="http://schemas.microsoft.com/office/drawing/2014/main" id="{DDAEC6AF-8D8F-4319-8D6E-2213709870E3}"/>
                            </a:ext>
                          </a:extLst>
                        </p:cNvPr>
                        <p:cNvSpPr/>
                        <p:nvPr/>
                      </p:nvSpPr>
                      <p:spPr>
                        <a:xfrm>
                          <a:off x="3288043" y="1628775"/>
                          <a:ext cx="228600" cy="22860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91" name="Flowchart: Connector 690">
                          <a:extLst>
                            <a:ext uri="{FF2B5EF4-FFF2-40B4-BE49-F238E27FC236}">
                              <a16:creationId xmlns:a16="http://schemas.microsoft.com/office/drawing/2014/main" id="{CB4E7BB6-7E34-4A89-B2B0-ED7978A7D5B9}"/>
                            </a:ext>
                          </a:extLst>
                        </p:cNvPr>
                        <p:cNvSpPr/>
                        <p:nvPr/>
                      </p:nvSpPr>
                      <p:spPr>
                        <a:xfrm>
                          <a:off x="3575716" y="1628775"/>
                          <a:ext cx="228600" cy="22860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92" name="Flowchart: Connector 691">
                          <a:extLst>
                            <a:ext uri="{FF2B5EF4-FFF2-40B4-BE49-F238E27FC236}">
                              <a16:creationId xmlns:a16="http://schemas.microsoft.com/office/drawing/2014/main" id="{ED132682-E719-4913-9E9E-067BB64B1F80}"/>
                            </a:ext>
                          </a:extLst>
                        </p:cNvPr>
                        <p:cNvSpPr/>
                        <p:nvPr/>
                      </p:nvSpPr>
                      <p:spPr>
                        <a:xfrm>
                          <a:off x="3870220" y="1628775"/>
                          <a:ext cx="228600" cy="22860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93" name="Flowchart: Connector 692">
                          <a:extLst>
                            <a:ext uri="{FF2B5EF4-FFF2-40B4-BE49-F238E27FC236}">
                              <a16:creationId xmlns:a16="http://schemas.microsoft.com/office/drawing/2014/main" id="{98B372FB-E5C1-4A06-B9BB-2B11D8FD3ABA}"/>
                            </a:ext>
                          </a:extLst>
                        </p:cNvPr>
                        <p:cNvSpPr/>
                        <p:nvPr/>
                      </p:nvSpPr>
                      <p:spPr>
                        <a:xfrm>
                          <a:off x="4159576" y="1628775"/>
                          <a:ext cx="228600" cy="22860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94" name="Flowchart: Connector 693">
                          <a:extLst>
                            <a:ext uri="{FF2B5EF4-FFF2-40B4-BE49-F238E27FC236}">
                              <a16:creationId xmlns:a16="http://schemas.microsoft.com/office/drawing/2014/main" id="{82FFEB32-7DFC-4475-99E0-377D82DF8C47}"/>
                            </a:ext>
                          </a:extLst>
                        </p:cNvPr>
                        <p:cNvSpPr/>
                        <p:nvPr/>
                      </p:nvSpPr>
                      <p:spPr>
                        <a:xfrm>
                          <a:off x="4447249" y="1628775"/>
                          <a:ext cx="228600" cy="22860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95" name="Flowchart: Connector 694">
                          <a:extLst>
                            <a:ext uri="{FF2B5EF4-FFF2-40B4-BE49-F238E27FC236}">
                              <a16:creationId xmlns:a16="http://schemas.microsoft.com/office/drawing/2014/main" id="{5F0DBE11-B2EE-4DCA-A813-2ECCFC26CA80}"/>
                            </a:ext>
                          </a:extLst>
                        </p:cNvPr>
                        <p:cNvSpPr/>
                        <p:nvPr/>
                      </p:nvSpPr>
                      <p:spPr>
                        <a:xfrm>
                          <a:off x="4736584" y="1628775"/>
                          <a:ext cx="228600" cy="22860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96" name="Flowchart: Connector 695">
                          <a:extLst>
                            <a:ext uri="{FF2B5EF4-FFF2-40B4-BE49-F238E27FC236}">
                              <a16:creationId xmlns:a16="http://schemas.microsoft.com/office/drawing/2014/main" id="{23EE8539-09EA-4876-B48D-295215349139}"/>
                            </a:ext>
                          </a:extLst>
                        </p:cNvPr>
                        <p:cNvSpPr/>
                        <p:nvPr/>
                      </p:nvSpPr>
                      <p:spPr>
                        <a:xfrm>
                          <a:off x="5025940" y="1628775"/>
                          <a:ext cx="228600" cy="22860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697" name="Straight Connector 696">
                          <a:extLst>
                            <a:ext uri="{FF2B5EF4-FFF2-40B4-BE49-F238E27FC236}">
                              <a16:creationId xmlns:a16="http://schemas.microsoft.com/office/drawing/2014/main" id="{11CD89EB-027D-4F28-A765-67AF6914D0BB}"/>
                            </a:ext>
                          </a:extLst>
                        </p:cNvPr>
                        <p:cNvCxnSpPr>
                          <a:stCxn id="690" idx="6"/>
                          <a:endCxn id="691" idx="2"/>
                        </p:cNvCxnSpPr>
                        <p:nvPr/>
                      </p:nvCxnSpPr>
                      <p:spPr>
                        <a:xfrm>
                          <a:off x="3516643"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8" name="Straight Connector 697">
                          <a:extLst>
                            <a:ext uri="{FF2B5EF4-FFF2-40B4-BE49-F238E27FC236}">
                              <a16:creationId xmlns:a16="http://schemas.microsoft.com/office/drawing/2014/main" id="{E94E9EFE-A3D7-49B8-9AAE-0FB41EB232E3}"/>
                            </a:ext>
                          </a:extLst>
                        </p:cNvPr>
                        <p:cNvCxnSpPr>
                          <a:stCxn id="689" idx="6"/>
                          <a:endCxn id="690" idx="2"/>
                        </p:cNvCxnSpPr>
                        <p:nvPr/>
                      </p:nvCxnSpPr>
                      <p:spPr>
                        <a:xfrm>
                          <a:off x="3228970"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9" name="Straight Connector 698">
                          <a:extLst>
                            <a:ext uri="{FF2B5EF4-FFF2-40B4-BE49-F238E27FC236}">
                              <a16:creationId xmlns:a16="http://schemas.microsoft.com/office/drawing/2014/main" id="{9EB10EFD-687E-40CB-869A-454CE5B13021}"/>
                            </a:ext>
                          </a:extLst>
                        </p:cNvPr>
                        <p:cNvCxnSpPr>
                          <a:stCxn id="691" idx="6"/>
                          <a:endCxn id="692" idx="2"/>
                        </p:cNvCxnSpPr>
                        <p:nvPr/>
                      </p:nvCxnSpPr>
                      <p:spPr>
                        <a:xfrm>
                          <a:off x="3804316" y="1743075"/>
                          <a:ext cx="65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0" name="Straight Connector 699">
                          <a:extLst>
                            <a:ext uri="{FF2B5EF4-FFF2-40B4-BE49-F238E27FC236}">
                              <a16:creationId xmlns:a16="http://schemas.microsoft.com/office/drawing/2014/main" id="{76DAEF5A-1921-47FA-ACAD-87837368690E}"/>
                            </a:ext>
                          </a:extLst>
                        </p:cNvPr>
                        <p:cNvCxnSpPr>
                          <a:stCxn id="692" idx="6"/>
                          <a:endCxn id="693" idx="2"/>
                        </p:cNvCxnSpPr>
                        <p:nvPr/>
                      </p:nvCxnSpPr>
                      <p:spPr>
                        <a:xfrm>
                          <a:off x="4098820"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1" name="Straight Connector 700">
                          <a:extLst>
                            <a:ext uri="{FF2B5EF4-FFF2-40B4-BE49-F238E27FC236}">
                              <a16:creationId xmlns:a16="http://schemas.microsoft.com/office/drawing/2014/main" id="{0377C0F1-F0A4-4CF4-A433-4B5003C939F8}"/>
                            </a:ext>
                          </a:extLst>
                        </p:cNvPr>
                        <p:cNvCxnSpPr>
                          <a:stCxn id="693" idx="6"/>
                          <a:endCxn id="694" idx="2"/>
                        </p:cNvCxnSpPr>
                        <p:nvPr/>
                      </p:nvCxnSpPr>
                      <p:spPr>
                        <a:xfrm>
                          <a:off x="4388176"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2" name="Straight Connector 701">
                          <a:extLst>
                            <a:ext uri="{FF2B5EF4-FFF2-40B4-BE49-F238E27FC236}">
                              <a16:creationId xmlns:a16="http://schemas.microsoft.com/office/drawing/2014/main" id="{96B1BC7F-0F76-4E26-A2CB-7C218B07FA18}"/>
                            </a:ext>
                          </a:extLst>
                        </p:cNvPr>
                        <p:cNvCxnSpPr>
                          <a:stCxn id="694" idx="6"/>
                          <a:endCxn id="695" idx="2"/>
                        </p:cNvCxnSpPr>
                        <p:nvPr/>
                      </p:nvCxnSpPr>
                      <p:spPr>
                        <a:xfrm>
                          <a:off x="4675849" y="1743075"/>
                          <a:ext cx="60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3" name="Straight Connector 702">
                          <a:extLst>
                            <a:ext uri="{FF2B5EF4-FFF2-40B4-BE49-F238E27FC236}">
                              <a16:creationId xmlns:a16="http://schemas.microsoft.com/office/drawing/2014/main" id="{68B958A3-CD5E-4F7B-A81D-F61F26295C2D}"/>
                            </a:ext>
                          </a:extLst>
                        </p:cNvPr>
                        <p:cNvCxnSpPr>
                          <a:stCxn id="695" idx="6"/>
                          <a:endCxn id="696" idx="2"/>
                        </p:cNvCxnSpPr>
                        <p:nvPr/>
                      </p:nvCxnSpPr>
                      <p:spPr>
                        <a:xfrm>
                          <a:off x="4965184"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65" name="Group 664">
                        <a:extLst>
                          <a:ext uri="{FF2B5EF4-FFF2-40B4-BE49-F238E27FC236}">
                            <a16:creationId xmlns:a16="http://schemas.microsoft.com/office/drawing/2014/main" id="{A4D529CA-45DF-4A79-B950-8A6C36F8E3D8}"/>
                          </a:ext>
                        </a:extLst>
                      </p:cNvPr>
                      <p:cNvGrpSpPr/>
                      <p:nvPr/>
                    </p:nvGrpSpPr>
                    <p:grpSpPr>
                      <a:xfrm>
                        <a:off x="3000370" y="1912829"/>
                        <a:ext cx="2254170" cy="228600"/>
                        <a:chOff x="3000370" y="1628775"/>
                        <a:chExt cx="2254170" cy="228600"/>
                      </a:xfrm>
                    </p:grpSpPr>
                    <p:sp>
                      <p:nvSpPr>
                        <p:cNvPr id="674" name="Flowchart: Connector 673">
                          <a:extLst>
                            <a:ext uri="{FF2B5EF4-FFF2-40B4-BE49-F238E27FC236}">
                              <a16:creationId xmlns:a16="http://schemas.microsoft.com/office/drawing/2014/main" id="{539B2973-0F15-4C96-9BBA-6B78CD4E3260}"/>
                            </a:ext>
                          </a:extLst>
                        </p:cNvPr>
                        <p:cNvSpPr/>
                        <p:nvPr/>
                      </p:nvSpPr>
                      <p:spPr>
                        <a:xfrm>
                          <a:off x="300037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75" name="Flowchart: Connector 674">
                          <a:extLst>
                            <a:ext uri="{FF2B5EF4-FFF2-40B4-BE49-F238E27FC236}">
                              <a16:creationId xmlns:a16="http://schemas.microsoft.com/office/drawing/2014/main" id="{5D95FB24-84EA-48B6-A2ED-5A4FAB56DFF3}"/>
                            </a:ext>
                          </a:extLst>
                        </p:cNvPr>
                        <p:cNvSpPr/>
                        <p:nvPr/>
                      </p:nvSpPr>
                      <p:spPr>
                        <a:xfrm>
                          <a:off x="3288043"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76" name="Flowchart: Connector 675">
                          <a:extLst>
                            <a:ext uri="{FF2B5EF4-FFF2-40B4-BE49-F238E27FC236}">
                              <a16:creationId xmlns:a16="http://schemas.microsoft.com/office/drawing/2014/main" id="{4AF0F835-24E8-4DBA-92DF-CF7E699661A7}"/>
                            </a:ext>
                          </a:extLst>
                        </p:cNvPr>
                        <p:cNvSpPr/>
                        <p:nvPr/>
                      </p:nvSpPr>
                      <p:spPr>
                        <a:xfrm>
                          <a:off x="357571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77" name="Flowchart: Connector 676">
                          <a:extLst>
                            <a:ext uri="{FF2B5EF4-FFF2-40B4-BE49-F238E27FC236}">
                              <a16:creationId xmlns:a16="http://schemas.microsoft.com/office/drawing/2014/main" id="{27C08111-5F90-4A30-93E2-3F4C606672BA}"/>
                            </a:ext>
                          </a:extLst>
                        </p:cNvPr>
                        <p:cNvSpPr/>
                        <p:nvPr/>
                      </p:nvSpPr>
                      <p:spPr>
                        <a:xfrm>
                          <a:off x="387022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78" name="Flowchart: Connector 677">
                          <a:extLst>
                            <a:ext uri="{FF2B5EF4-FFF2-40B4-BE49-F238E27FC236}">
                              <a16:creationId xmlns:a16="http://schemas.microsoft.com/office/drawing/2014/main" id="{1BD71B41-4BC7-4A47-AF48-FAD1627A4895}"/>
                            </a:ext>
                          </a:extLst>
                        </p:cNvPr>
                        <p:cNvSpPr/>
                        <p:nvPr/>
                      </p:nvSpPr>
                      <p:spPr>
                        <a:xfrm>
                          <a:off x="415957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79" name="Flowchart: Connector 678">
                          <a:extLst>
                            <a:ext uri="{FF2B5EF4-FFF2-40B4-BE49-F238E27FC236}">
                              <a16:creationId xmlns:a16="http://schemas.microsoft.com/office/drawing/2014/main" id="{BD426B64-9F03-4587-AC45-63426BDFAB82}"/>
                            </a:ext>
                          </a:extLst>
                        </p:cNvPr>
                        <p:cNvSpPr/>
                        <p:nvPr/>
                      </p:nvSpPr>
                      <p:spPr>
                        <a:xfrm>
                          <a:off x="4447249"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80" name="Flowchart: Connector 679">
                          <a:extLst>
                            <a:ext uri="{FF2B5EF4-FFF2-40B4-BE49-F238E27FC236}">
                              <a16:creationId xmlns:a16="http://schemas.microsoft.com/office/drawing/2014/main" id="{834C5500-9448-4F57-844B-B67AAB6DE734}"/>
                            </a:ext>
                          </a:extLst>
                        </p:cNvPr>
                        <p:cNvSpPr/>
                        <p:nvPr/>
                      </p:nvSpPr>
                      <p:spPr>
                        <a:xfrm>
                          <a:off x="4736584"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81" name="Flowchart: Connector 680">
                          <a:extLst>
                            <a:ext uri="{FF2B5EF4-FFF2-40B4-BE49-F238E27FC236}">
                              <a16:creationId xmlns:a16="http://schemas.microsoft.com/office/drawing/2014/main" id="{EE14231B-35E7-4544-A1BC-6C3EABCDDC25}"/>
                            </a:ext>
                          </a:extLst>
                        </p:cNvPr>
                        <p:cNvSpPr/>
                        <p:nvPr/>
                      </p:nvSpPr>
                      <p:spPr>
                        <a:xfrm>
                          <a:off x="502594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682" name="Straight Connector 681">
                          <a:extLst>
                            <a:ext uri="{FF2B5EF4-FFF2-40B4-BE49-F238E27FC236}">
                              <a16:creationId xmlns:a16="http://schemas.microsoft.com/office/drawing/2014/main" id="{483A2311-A464-443F-9E46-8EEBEF971215}"/>
                            </a:ext>
                          </a:extLst>
                        </p:cNvPr>
                        <p:cNvCxnSpPr>
                          <a:stCxn id="675" idx="6"/>
                          <a:endCxn id="676" idx="2"/>
                        </p:cNvCxnSpPr>
                        <p:nvPr/>
                      </p:nvCxnSpPr>
                      <p:spPr>
                        <a:xfrm>
                          <a:off x="3516643"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3" name="Straight Connector 682">
                          <a:extLst>
                            <a:ext uri="{FF2B5EF4-FFF2-40B4-BE49-F238E27FC236}">
                              <a16:creationId xmlns:a16="http://schemas.microsoft.com/office/drawing/2014/main" id="{7026D2ED-0F25-4B17-8437-090EAED1FC0B}"/>
                            </a:ext>
                          </a:extLst>
                        </p:cNvPr>
                        <p:cNvCxnSpPr>
                          <a:stCxn id="674" idx="6"/>
                          <a:endCxn id="675" idx="2"/>
                        </p:cNvCxnSpPr>
                        <p:nvPr/>
                      </p:nvCxnSpPr>
                      <p:spPr>
                        <a:xfrm>
                          <a:off x="3228970"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4" name="Straight Connector 683">
                          <a:extLst>
                            <a:ext uri="{FF2B5EF4-FFF2-40B4-BE49-F238E27FC236}">
                              <a16:creationId xmlns:a16="http://schemas.microsoft.com/office/drawing/2014/main" id="{D90F99FC-6801-4043-B24A-1388C2ABF777}"/>
                            </a:ext>
                          </a:extLst>
                        </p:cNvPr>
                        <p:cNvCxnSpPr>
                          <a:stCxn id="676" idx="6"/>
                          <a:endCxn id="677" idx="2"/>
                        </p:cNvCxnSpPr>
                        <p:nvPr/>
                      </p:nvCxnSpPr>
                      <p:spPr>
                        <a:xfrm>
                          <a:off x="3804316" y="1743075"/>
                          <a:ext cx="65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5" name="Straight Connector 684">
                          <a:extLst>
                            <a:ext uri="{FF2B5EF4-FFF2-40B4-BE49-F238E27FC236}">
                              <a16:creationId xmlns:a16="http://schemas.microsoft.com/office/drawing/2014/main" id="{5F0E25F1-2011-483C-B655-0C57E5676F6E}"/>
                            </a:ext>
                          </a:extLst>
                        </p:cNvPr>
                        <p:cNvCxnSpPr>
                          <a:stCxn id="677" idx="6"/>
                          <a:endCxn id="678" idx="2"/>
                        </p:cNvCxnSpPr>
                        <p:nvPr/>
                      </p:nvCxnSpPr>
                      <p:spPr>
                        <a:xfrm>
                          <a:off x="4098820"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6" name="Straight Connector 685">
                          <a:extLst>
                            <a:ext uri="{FF2B5EF4-FFF2-40B4-BE49-F238E27FC236}">
                              <a16:creationId xmlns:a16="http://schemas.microsoft.com/office/drawing/2014/main" id="{B88EC419-0B1A-4247-A953-458029224F7A}"/>
                            </a:ext>
                          </a:extLst>
                        </p:cNvPr>
                        <p:cNvCxnSpPr>
                          <a:stCxn id="678" idx="6"/>
                          <a:endCxn id="679" idx="2"/>
                        </p:cNvCxnSpPr>
                        <p:nvPr/>
                      </p:nvCxnSpPr>
                      <p:spPr>
                        <a:xfrm>
                          <a:off x="4388176"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7" name="Straight Connector 686">
                          <a:extLst>
                            <a:ext uri="{FF2B5EF4-FFF2-40B4-BE49-F238E27FC236}">
                              <a16:creationId xmlns:a16="http://schemas.microsoft.com/office/drawing/2014/main" id="{BD2471DC-9341-45C6-8206-75C53FE72E91}"/>
                            </a:ext>
                          </a:extLst>
                        </p:cNvPr>
                        <p:cNvCxnSpPr>
                          <a:stCxn id="679" idx="6"/>
                          <a:endCxn id="680" idx="2"/>
                        </p:cNvCxnSpPr>
                        <p:nvPr/>
                      </p:nvCxnSpPr>
                      <p:spPr>
                        <a:xfrm>
                          <a:off x="4675849" y="1743075"/>
                          <a:ext cx="60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8" name="Straight Connector 687">
                          <a:extLst>
                            <a:ext uri="{FF2B5EF4-FFF2-40B4-BE49-F238E27FC236}">
                              <a16:creationId xmlns:a16="http://schemas.microsoft.com/office/drawing/2014/main" id="{BFF13E05-21FF-4BCD-94A5-1CD535B51036}"/>
                            </a:ext>
                          </a:extLst>
                        </p:cNvPr>
                        <p:cNvCxnSpPr>
                          <a:stCxn id="680" idx="6"/>
                          <a:endCxn id="681" idx="2"/>
                        </p:cNvCxnSpPr>
                        <p:nvPr/>
                      </p:nvCxnSpPr>
                      <p:spPr>
                        <a:xfrm>
                          <a:off x="4965184"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66" name="Straight Connector 665">
                        <a:extLst>
                          <a:ext uri="{FF2B5EF4-FFF2-40B4-BE49-F238E27FC236}">
                            <a16:creationId xmlns:a16="http://schemas.microsoft.com/office/drawing/2014/main" id="{38D67B59-6FBD-40DE-B1D9-8F89C5F4974F}"/>
                          </a:ext>
                        </a:extLst>
                      </p:cNvPr>
                      <p:cNvCxnSpPr>
                        <a:stCxn id="674" idx="0"/>
                        <a:endCxn id="689" idx="4"/>
                      </p:cNvCxnSpPr>
                      <p:nvPr/>
                    </p:nvCxnSpPr>
                    <p:spPr>
                      <a:xfrm flipV="1">
                        <a:off x="311467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7" name="Straight Connector 666">
                        <a:extLst>
                          <a:ext uri="{FF2B5EF4-FFF2-40B4-BE49-F238E27FC236}">
                            <a16:creationId xmlns:a16="http://schemas.microsoft.com/office/drawing/2014/main" id="{BE842DFB-B051-414E-A0DF-B0EA47AB3FAD}"/>
                          </a:ext>
                        </a:extLst>
                      </p:cNvPr>
                      <p:cNvCxnSpPr>
                        <a:stCxn id="675" idx="0"/>
                        <a:endCxn id="690" idx="4"/>
                      </p:cNvCxnSpPr>
                      <p:nvPr/>
                    </p:nvCxnSpPr>
                    <p:spPr>
                      <a:xfrm flipV="1">
                        <a:off x="3402343"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8" name="Straight Connector 667">
                        <a:extLst>
                          <a:ext uri="{FF2B5EF4-FFF2-40B4-BE49-F238E27FC236}">
                            <a16:creationId xmlns:a16="http://schemas.microsoft.com/office/drawing/2014/main" id="{E45880B2-0330-49D9-86DA-AEA6A671DFAF}"/>
                          </a:ext>
                        </a:extLst>
                      </p:cNvPr>
                      <p:cNvCxnSpPr>
                        <a:stCxn id="676" idx="0"/>
                        <a:endCxn id="691" idx="4"/>
                      </p:cNvCxnSpPr>
                      <p:nvPr/>
                    </p:nvCxnSpPr>
                    <p:spPr>
                      <a:xfrm flipV="1">
                        <a:off x="3690016"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9" name="Straight Connector 668">
                        <a:extLst>
                          <a:ext uri="{FF2B5EF4-FFF2-40B4-BE49-F238E27FC236}">
                            <a16:creationId xmlns:a16="http://schemas.microsoft.com/office/drawing/2014/main" id="{EB42C1CC-4BE6-4457-82E5-1F84B3550310}"/>
                          </a:ext>
                        </a:extLst>
                      </p:cNvPr>
                      <p:cNvCxnSpPr>
                        <a:stCxn id="677" idx="0"/>
                        <a:endCxn id="692" idx="4"/>
                      </p:cNvCxnSpPr>
                      <p:nvPr/>
                    </p:nvCxnSpPr>
                    <p:spPr>
                      <a:xfrm flipV="1">
                        <a:off x="398452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0" name="Straight Connector 669">
                        <a:extLst>
                          <a:ext uri="{FF2B5EF4-FFF2-40B4-BE49-F238E27FC236}">
                            <a16:creationId xmlns:a16="http://schemas.microsoft.com/office/drawing/2014/main" id="{2B8D82D2-46DF-4F0C-ABB3-89EA90E9876B}"/>
                          </a:ext>
                        </a:extLst>
                      </p:cNvPr>
                      <p:cNvCxnSpPr>
                        <a:stCxn id="678" idx="0"/>
                        <a:endCxn id="693" idx="4"/>
                      </p:cNvCxnSpPr>
                      <p:nvPr/>
                    </p:nvCxnSpPr>
                    <p:spPr>
                      <a:xfrm flipV="1">
                        <a:off x="4273876"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1" name="Straight Connector 670">
                        <a:extLst>
                          <a:ext uri="{FF2B5EF4-FFF2-40B4-BE49-F238E27FC236}">
                            <a16:creationId xmlns:a16="http://schemas.microsoft.com/office/drawing/2014/main" id="{C7646369-0868-48CD-9AD3-8EC01222D653}"/>
                          </a:ext>
                        </a:extLst>
                      </p:cNvPr>
                      <p:cNvCxnSpPr>
                        <a:stCxn id="679" idx="0"/>
                        <a:endCxn id="694" idx="4"/>
                      </p:cNvCxnSpPr>
                      <p:nvPr/>
                    </p:nvCxnSpPr>
                    <p:spPr>
                      <a:xfrm flipV="1">
                        <a:off x="4561549"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2" name="Straight Connector 671">
                        <a:extLst>
                          <a:ext uri="{FF2B5EF4-FFF2-40B4-BE49-F238E27FC236}">
                            <a16:creationId xmlns:a16="http://schemas.microsoft.com/office/drawing/2014/main" id="{3DDE1E68-8637-4A30-8C93-7CA650243808}"/>
                          </a:ext>
                        </a:extLst>
                      </p:cNvPr>
                      <p:cNvCxnSpPr>
                        <a:stCxn id="680" idx="0"/>
                        <a:endCxn id="695" idx="4"/>
                      </p:cNvCxnSpPr>
                      <p:nvPr/>
                    </p:nvCxnSpPr>
                    <p:spPr>
                      <a:xfrm flipV="1">
                        <a:off x="4850884"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3" name="Straight Connector 672">
                        <a:extLst>
                          <a:ext uri="{FF2B5EF4-FFF2-40B4-BE49-F238E27FC236}">
                            <a16:creationId xmlns:a16="http://schemas.microsoft.com/office/drawing/2014/main" id="{F9060FB8-9AB5-4CEA-9DA0-84E88C4111AF}"/>
                          </a:ext>
                        </a:extLst>
                      </p:cNvPr>
                      <p:cNvCxnSpPr>
                        <a:stCxn id="681" idx="0"/>
                        <a:endCxn id="696" idx="4"/>
                      </p:cNvCxnSpPr>
                      <p:nvPr/>
                    </p:nvCxnSpPr>
                    <p:spPr>
                      <a:xfrm flipV="1">
                        <a:off x="514024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56" name="Straight Connector 655">
                      <a:extLst>
                        <a:ext uri="{FF2B5EF4-FFF2-40B4-BE49-F238E27FC236}">
                          <a16:creationId xmlns:a16="http://schemas.microsoft.com/office/drawing/2014/main" id="{1E262D68-A0C2-4872-B5FE-5B91B028955E}"/>
                        </a:ext>
                      </a:extLst>
                    </p:cNvPr>
                    <p:cNvCxnSpPr>
                      <a:cxnSpLocks/>
                      <a:stCxn id="689" idx="0"/>
                      <a:endCxn id="714" idx="4"/>
                    </p:cNvCxnSpPr>
                    <p:nvPr/>
                  </p:nvCxnSpPr>
                  <p:spPr>
                    <a:xfrm flipV="1">
                      <a:off x="3114670"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7" name="Straight Connector 656">
                      <a:extLst>
                        <a:ext uri="{FF2B5EF4-FFF2-40B4-BE49-F238E27FC236}">
                          <a16:creationId xmlns:a16="http://schemas.microsoft.com/office/drawing/2014/main" id="{C14310A3-F447-40FF-BF81-6A4387DA1E72}"/>
                        </a:ext>
                      </a:extLst>
                    </p:cNvPr>
                    <p:cNvCxnSpPr>
                      <a:cxnSpLocks/>
                      <a:stCxn id="690" idx="0"/>
                      <a:endCxn id="715" idx="4"/>
                    </p:cNvCxnSpPr>
                    <p:nvPr/>
                  </p:nvCxnSpPr>
                  <p:spPr>
                    <a:xfrm flipV="1">
                      <a:off x="3402343"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8" name="Straight Connector 657">
                      <a:extLst>
                        <a:ext uri="{FF2B5EF4-FFF2-40B4-BE49-F238E27FC236}">
                          <a16:creationId xmlns:a16="http://schemas.microsoft.com/office/drawing/2014/main" id="{9388A7AE-21D1-4947-9710-EA5D7ABE857C}"/>
                        </a:ext>
                      </a:extLst>
                    </p:cNvPr>
                    <p:cNvCxnSpPr>
                      <a:cxnSpLocks/>
                      <a:stCxn id="692" idx="0"/>
                      <a:endCxn id="717" idx="4"/>
                    </p:cNvCxnSpPr>
                    <p:nvPr/>
                  </p:nvCxnSpPr>
                  <p:spPr>
                    <a:xfrm flipV="1">
                      <a:off x="3984520"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9" name="Straight Connector 658">
                      <a:extLst>
                        <a:ext uri="{FF2B5EF4-FFF2-40B4-BE49-F238E27FC236}">
                          <a16:creationId xmlns:a16="http://schemas.microsoft.com/office/drawing/2014/main" id="{2D3E5645-857E-4169-840B-F4003558B544}"/>
                        </a:ext>
                      </a:extLst>
                    </p:cNvPr>
                    <p:cNvCxnSpPr>
                      <a:cxnSpLocks/>
                      <a:stCxn id="691" idx="0"/>
                      <a:endCxn id="716" idx="4"/>
                    </p:cNvCxnSpPr>
                    <p:nvPr/>
                  </p:nvCxnSpPr>
                  <p:spPr>
                    <a:xfrm flipV="1">
                      <a:off x="3690016"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0" name="Straight Connector 659">
                      <a:extLst>
                        <a:ext uri="{FF2B5EF4-FFF2-40B4-BE49-F238E27FC236}">
                          <a16:creationId xmlns:a16="http://schemas.microsoft.com/office/drawing/2014/main" id="{E32F38C7-F9B9-4BF0-91B8-5B385CD35FA6}"/>
                        </a:ext>
                      </a:extLst>
                    </p:cNvPr>
                    <p:cNvCxnSpPr>
                      <a:stCxn id="693" idx="0"/>
                      <a:endCxn id="718" idx="4"/>
                    </p:cNvCxnSpPr>
                    <p:nvPr/>
                  </p:nvCxnSpPr>
                  <p:spPr>
                    <a:xfrm flipV="1">
                      <a:off x="4273876"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1" name="Straight Connector 660">
                      <a:extLst>
                        <a:ext uri="{FF2B5EF4-FFF2-40B4-BE49-F238E27FC236}">
                          <a16:creationId xmlns:a16="http://schemas.microsoft.com/office/drawing/2014/main" id="{4F5EDA3E-347B-419A-8EE7-68F5ABA0E7A6}"/>
                        </a:ext>
                      </a:extLst>
                    </p:cNvPr>
                    <p:cNvCxnSpPr>
                      <a:cxnSpLocks/>
                      <a:stCxn id="694" idx="0"/>
                      <a:endCxn id="719" idx="4"/>
                    </p:cNvCxnSpPr>
                    <p:nvPr/>
                  </p:nvCxnSpPr>
                  <p:spPr>
                    <a:xfrm flipV="1">
                      <a:off x="4561549"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2" name="Straight Connector 661">
                      <a:extLst>
                        <a:ext uri="{FF2B5EF4-FFF2-40B4-BE49-F238E27FC236}">
                          <a16:creationId xmlns:a16="http://schemas.microsoft.com/office/drawing/2014/main" id="{82A73B93-2096-45A0-BB4E-A346D60B61F3}"/>
                        </a:ext>
                      </a:extLst>
                    </p:cNvPr>
                    <p:cNvCxnSpPr>
                      <a:cxnSpLocks/>
                      <a:stCxn id="695" idx="0"/>
                      <a:endCxn id="720" idx="4"/>
                    </p:cNvCxnSpPr>
                    <p:nvPr/>
                  </p:nvCxnSpPr>
                  <p:spPr>
                    <a:xfrm flipV="1">
                      <a:off x="4850884"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3" name="Straight Connector 662">
                      <a:extLst>
                        <a:ext uri="{FF2B5EF4-FFF2-40B4-BE49-F238E27FC236}">
                          <a16:creationId xmlns:a16="http://schemas.microsoft.com/office/drawing/2014/main" id="{A43AF64B-9161-48D5-BF20-0416C1A882BC}"/>
                        </a:ext>
                      </a:extLst>
                    </p:cNvPr>
                    <p:cNvCxnSpPr>
                      <a:cxnSpLocks/>
                      <a:stCxn id="696" idx="0"/>
                      <a:endCxn id="721" idx="4"/>
                    </p:cNvCxnSpPr>
                    <p:nvPr/>
                  </p:nvCxnSpPr>
                  <p:spPr>
                    <a:xfrm flipV="1">
                      <a:off x="5140240"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46" name="Straight Connector 645">
                    <a:extLst>
                      <a:ext uri="{FF2B5EF4-FFF2-40B4-BE49-F238E27FC236}">
                        <a16:creationId xmlns:a16="http://schemas.microsoft.com/office/drawing/2014/main" id="{BA5C90CB-FC5C-4CCC-AD99-CC5D57375B6F}"/>
                      </a:ext>
                    </a:extLst>
                  </p:cNvPr>
                  <p:cNvCxnSpPr>
                    <a:stCxn id="729" idx="0"/>
                    <a:endCxn id="764" idx="4"/>
                  </p:cNvCxnSpPr>
                  <p:nvPr/>
                </p:nvCxnSpPr>
                <p:spPr>
                  <a:xfrm flipV="1">
                    <a:off x="3114670" y="1924676"/>
                    <a:ext cx="0" cy="49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7" name="Straight Connector 646">
                    <a:extLst>
                      <a:ext uri="{FF2B5EF4-FFF2-40B4-BE49-F238E27FC236}">
                        <a16:creationId xmlns:a16="http://schemas.microsoft.com/office/drawing/2014/main" id="{B94085F6-2844-41B0-9060-EBB59CE855E1}"/>
                      </a:ext>
                    </a:extLst>
                  </p:cNvPr>
                  <p:cNvCxnSpPr>
                    <a:stCxn id="730" idx="0"/>
                    <a:endCxn id="765" idx="4"/>
                  </p:cNvCxnSpPr>
                  <p:nvPr/>
                </p:nvCxnSpPr>
                <p:spPr>
                  <a:xfrm flipV="1">
                    <a:off x="3402343" y="1924676"/>
                    <a:ext cx="0" cy="49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8" name="Straight Connector 647">
                    <a:extLst>
                      <a:ext uri="{FF2B5EF4-FFF2-40B4-BE49-F238E27FC236}">
                        <a16:creationId xmlns:a16="http://schemas.microsoft.com/office/drawing/2014/main" id="{E8F60FD3-C045-43AD-BB80-688B486F650B}"/>
                      </a:ext>
                    </a:extLst>
                  </p:cNvPr>
                  <p:cNvCxnSpPr>
                    <a:stCxn id="731" idx="0"/>
                    <a:endCxn id="766" idx="4"/>
                  </p:cNvCxnSpPr>
                  <p:nvPr/>
                </p:nvCxnSpPr>
                <p:spPr>
                  <a:xfrm flipV="1">
                    <a:off x="3690016" y="1924676"/>
                    <a:ext cx="0" cy="49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9" name="Straight Connector 648">
                    <a:extLst>
                      <a:ext uri="{FF2B5EF4-FFF2-40B4-BE49-F238E27FC236}">
                        <a16:creationId xmlns:a16="http://schemas.microsoft.com/office/drawing/2014/main" id="{D9AF6865-2243-4490-93BF-503919681418}"/>
                      </a:ext>
                    </a:extLst>
                  </p:cNvPr>
                  <p:cNvCxnSpPr>
                    <a:stCxn id="732" idx="0"/>
                    <a:endCxn id="767" idx="4"/>
                  </p:cNvCxnSpPr>
                  <p:nvPr/>
                </p:nvCxnSpPr>
                <p:spPr>
                  <a:xfrm flipV="1">
                    <a:off x="3984520" y="1924676"/>
                    <a:ext cx="0" cy="49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0" name="Straight Connector 649">
                    <a:extLst>
                      <a:ext uri="{FF2B5EF4-FFF2-40B4-BE49-F238E27FC236}">
                        <a16:creationId xmlns:a16="http://schemas.microsoft.com/office/drawing/2014/main" id="{02002986-F288-4FEB-8E1D-A8E0D72A5CA7}"/>
                      </a:ext>
                    </a:extLst>
                  </p:cNvPr>
                  <p:cNvCxnSpPr>
                    <a:stCxn id="733" idx="0"/>
                    <a:endCxn id="768" idx="4"/>
                  </p:cNvCxnSpPr>
                  <p:nvPr/>
                </p:nvCxnSpPr>
                <p:spPr>
                  <a:xfrm flipV="1">
                    <a:off x="4273876" y="1924676"/>
                    <a:ext cx="0" cy="49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1" name="Straight Connector 650">
                    <a:extLst>
                      <a:ext uri="{FF2B5EF4-FFF2-40B4-BE49-F238E27FC236}">
                        <a16:creationId xmlns:a16="http://schemas.microsoft.com/office/drawing/2014/main" id="{35F655FA-AD5F-42C9-95A0-EC8D82D3DF3E}"/>
                      </a:ext>
                    </a:extLst>
                  </p:cNvPr>
                  <p:cNvCxnSpPr>
                    <a:stCxn id="734" idx="0"/>
                    <a:endCxn id="769" idx="4"/>
                  </p:cNvCxnSpPr>
                  <p:nvPr/>
                </p:nvCxnSpPr>
                <p:spPr>
                  <a:xfrm flipV="1">
                    <a:off x="4561549" y="1924676"/>
                    <a:ext cx="0" cy="49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2" name="Straight Connector 651">
                    <a:extLst>
                      <a:ext uri="{FF2B5EF4-FFF2-40B4-BE49-F238E27FC236}">
                        <a16:creationId xmlns:a16="http://schemas.microsoft.com/office/drawing/2014/main" id="{3B31F660-FCE4-4D2B-A0EC-A717347BF91D}"/>
                      </a:ext>
                    </a:extLst>
                  </p:cNvPr>
                  <p:cNvCxnSpPr>
                    <a:stCxn id="735" idx="0"/>
                    <a:endCxn id="770" idx="4"/>
                  </p:cNvCxnSpPr>
                  <p:nvPr/>
                </p:nvCxnSpPr>
                <p:spPr>
                  <a:xfrm flipV="1">
                    <a:off x="4850884" y="1924676"/>
                    <a:ext cx="0" cy="49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3" name="Straight Connector 652">
                    <a:extLst>
                      <a:ext uri="{FF2B5EF4-FFF2-40B4-BE49-F238E27FC236}">
                        <a16:creationId xmlns:a16="http://schemas.microsoft.com/office/drawing/2014/main" id="{45166DFE-DC0A-4D2C-AF8C-B62C71C3A796}"/>
                      </a:ext>
                    </a:extLst>
                  </p:cNvPr>
                  <p:cNvCxnSpPr>
                    <a:stCxn id="736" idx="0"/>
                    <a:endCxn id="771" idx="4"/>
                  </p:cNvCxnSpPr>
                  <p:nvPr/>
                </p:nvCxnSpPr>
                <p:spPr>
                  <a:xfrm flipV="1">
                    <a:off x="5140240" y="1924676"/>
                    <a:ext cx="0" cy="49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6" name="Group 245">
                  <a:extLst>
                    <a:ext uri="{FF2B5EF4-FFF2-40B4-BE49-F238E27FC236}">
                      <a16:creationId xmlns:a16="http://schemas.microsoft.com/office/drawing/2014/main" id="{5812A106-DB5A-4FA5-95BB-9F1B2AE28C2B}"/>
                    </a:ext>
                  </a:extLst>
                </p:cNvPr>
                <p:cNvGrpSpPr/>
                <p:nvPr/>
              </p:nvGrpSpPr>
              <p:grpSpPr>
                <a:xfrm>
                  <a:off x="3000370" y="2386501"/>
                  <a:ext cx="2254170" cy="2211033"/>
                  <a:chOff x="3000370" y="843915"/>
                  <a:chExt cx="2254170" cy="2211033"/>
                </a:xfrm>
              </p:grpSpPr>
              <p:grpSp>
                <p:nvGrpSpPr>
                  <p:cNvPr id="454" name="Group 453">
                    <a:extLst>
                      <a:ext uri="{FF2B5EF4-FFF2-40B4-BE49-F238E27FC236}">
                        <a16:creationId xmlns:a16="http://schemas.microsoft.com/office/drawing/2014/main" id="{088710F0-D403-4A0D-8BA3-98D7BB6B7199}"/>
                      </a:ext>
                    </a:extLst>
                  </p:cNvPr>
                  <p:cNvGrpSpPr/>
                  <p:nvPr/>
                </p:nvGrpSpPr>
                <p:grpSpPr>
                  <a:xfrm>
                    <a:off x="3000370" y="843915"/>
                    <a:ext cx="2254170" cy="1080761"/>
                    <a:chOff x="3000370" y="843915"/>
                    <a:chExt cx="2254170" cy="1080761"/>
                  </a:xfrm>
                </p:grpSpPr>
                <p:grpSp>
                  <p:nvGrpSpPr>
                    <p:cNvPr id="554" name="Group 553">
                      <a:extLst>
                        <a:ext uri="{FF2B5EF4-FFF2-40B4-BE49-F238E27FC236}">
                          <a16:creationId xmlns:a16="http://schemas.microsoft.com/office/drawing/2014/main" id="{82F3C584-6095-47B1-AF7D-81560C297AE2}"/>
                        </a:ext>
                      </a:extLst>
                    </p:cNvPr>
                    <p:cNvGrpSpPr/>
                    <p:nvPr/>
                  </p:nvGrpSpPr>
                  <p:grpSpPr>
                    <a:xfrm>
                      <a:off x="3000370" y="843915"/>
                      <a:ext cx="2254170" cy="512654"/>
                      <a:chOff x="3000370" y="1628775"/>
                      <a:chExt cx="2254170" cy="512654"/>
                    </a:xfrm>
                  </p:grpSpPr>
                  <p:grpSp>
                    <p:nvGrpSpPr>
                      <p:cNvPr id="604" name="Group 603">
                        <a:extLst>
                          <a:ext uri="{FF2B5EF4-FFF2-40B4-BE49-F238E27FC236}">
                            <a16:creationId xmlns:a16="http://schemas.microsoft.com/office/drawing/2014/main" id="{35B7F6DB-D41A-4B95-92FB-A05D71F5B743}"/>
                          </a:ext>
                        </a:extLst>
                      </p:cNvPr>
                      <p:cNvGrpSpPr/>
                      <p:nvPr/>
                    </p:nvGrpSpPr>
                    <p:grpSpPr>
                      <a:xfrm>
                        <a:off x="3000370" y="1628775"/>
                        <a:ext cx="2254170" cy="228600"/>
                        <a:chOff x="3000370" y="1628775"/>
                        <a:chExt cx="2254170" cy="228600"/>
                      </a:xfrm>
                    </p:grpSpPr>
                    <p:sp>
                      <p:nvSpPr>
                        <p:cNvPr id="629" name="Flowchart: Connector 628">
                          <a:extLst>
                            <a:ext uri="{FF2B5EF4-FFF2-40B4-BE49-F238E27FC236}">
                              <a16:creationId xmlns:a16="http://schemas.microsoft.com/office/drawing/2014/main" id="{18FD0DE4-D7B6-4161-A79C-B88EA398D832}"/>
                            </a:ext>
                          </a:extLst>
                        </p:cNvPr>
                        <p:cNvSpPr/>
                        <p:nvPr/>
                      </p:nvSpPr>
                      <p:spPr>
                        <a:xfrm>
                          <a:off x="300037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30" name="Flowchart: Connector 629">
                          <a:extLst>
                            <a:ext uri="{FF2B5EF4-FFF2-40B4-BE49-F238E27FC236}">
                              <a16:creationId xmlns:a16="http://schemas.microsoft.com/office/drawing/2014/main" id="{1CA38A77-AABA-4325-B0B0-1A54A9DE6089}"/>
                            </a:ext>
                          </a:extLst>
                        </p:cNvPr>
                        <p:cNvSpPr/>
                        <p:nvPr/>
                      </p:nvSpPr>
                      <p:spPr>
                        <a:xfrm>
                          <a:off x="3288043"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31" name="Flowchart: Connector 630">
                          <a:extLst>
                            <a:ext uri="{FF2B5EF4-FFF2-40B4-BE49-F238E27FC236}">
                              <a16:creationId xmlns:a16="http://schemas.microsoft.com/office/drawing/2014/main" id="{BBE0F50B-176A-447F-B431-A3E77BBEADBF}"/>
                            </a:ext>
                          </a:extLst>
                        </p:cNvPr>
                        <p:cNvSpPr/>
                        <p:nvPr/>
                      </p:nvSpPr>
                      <p:spPr>
                        <a:xfrm>
                          <a:off x="357571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32" name="Flowchart: Connector 631">
                          <a:extLst>
                            <a:ext uri="{FF2B5EF4-FFF2-40B4-BE49-F238E27FC236}">
                              <a16:creationId xmlns:a16="http://schemas.microsoft.com/office/drawing/2014/main" id="{342F692D-4DBB-4A93-852C-85E0B56CC4A9}"/>
                            </a:ext>
                          </a:extLst>
                        </p:cNvPr>
                        <p:cNvSpPr/>
                        <p:nvPr/>
                      </p:nvSpPr>
                      <p:spPr>
                        <a:xfrm>
                          <a:off x="387022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33" name="Flowchart: Connector 632">
                          <a:extLst>
                            <a:ext uri="{FF2B5EF4-FFF2-40B4-BE49-F238E27FC236}">
                              <a16:creationId xmlns:a16="http://schemas.microsoft.com/office/drawing/2014/main" id="{AA69119A-D6DF-4334-BE72-F0CC5D632B57}"/>
                            </a:ext>
                          </a:extLst>
                        </p:cNvPr>
                        <p:cNvSpPr/>
                        <p:nvPr/>
                      </p:nvSpPr>
                      <p:spPr>
                        <a:xfrm>
                          <a:off x="415957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34" name="Flowchart: Connector 633">
                          <a:extLst>
                            <a:ext uri="{FF2B5EF4-FFF2-40B4-BE49-F238E27FC236}">
                              <a16:creationId xmlns:a16="http://schemas.microsoft.com/office/drawing/2014/main" id="{32404517-9644-4C83-A399-D4E7477D10E6}"/>
                            </a:ext>
                          </a:extLst>
                        </p:cNvPr>
                        <p:cNvSpPr/>
                        <p:nvPr/>
                      </p:nvSpPr>
                      <p:spPr>
                        <a:xfrm>
                          <a:off x="4447249"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35" name="Flowchart: Connector 634">
                          <a:extLst>
                            <a:ext uri="{FF2B5EF4-FFF2-40B4-BE49-F238E27FC236}">
                              <a16:creationId xmlns:a16="http://schemas.microsoft.com/office/drawing/2014/main" id="{E48CADE4-3926-482A-BBED-10BD1C2123A8}"/>
                            </a:ext>
                          </a:extLst>
                        </p:cNvPr>
                        <p:cNvSpPr/>
                        <p:nvPr/>
                      </p:nvSpPr>
                      <p:spPr>
                        <a:xfrm>
                          <a:off x="4736584"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36" name="Flowchart: Connector 635">
                          <a:extLst>
                            <a:ext uri="{FF2B5EF4-FFF2-40B4-BE49-F238E27FC236}">
                              <a16:creationId xmlns:a16="http://schemas.microsoft.com/office/drawing/2014/main" id="{0F539FC6-C00B-4B30-9307-FDBB5D07BED3}"/>
                            </a:ext>
                          </a:extLst>
                        </p:cNvPr>
                        <p:cNvSpPr/>
                        <p:nvPr/>
                      </p:nvSpPr>
                      <p:spPr>
                        <a:xfrm>
                          <a:off x="502594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637" name="Straight Connector 636">
                          <a:extLst>
                            <a:ext uri="{FF2B5EF4-FFF2-40B4-BE49-F238E27FC236}">
                              <a16:creationId xmlns:a16="http://schemas.microsoft.com/office/drawing/2014/main" id="{2D8661A7-ADEE-418C-B160-C0F68C769B77}"/>
                            </a:ext>
                          </a:extLst>
                        </p:cNvPr>
                        <p:cNvCxnSpPr>
                          <a:stCxn id="630" idx="6"/>
                          <a:endCxn id="631" idx="2"/>
                        </p:cNvCxnSpPr>
                        <p:nvPr/>
                      </p:nvCxnSpPr>
                      <p:spPr>
                        <a:xfrm>
                          <a:off x="3516643"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8" name="Straight Connector 637">
                          <a:extLst>
                            <a:ext uri="{FF2B5EF4-FFF2-40B4-BE49-F238E27FC236}">
                              <a16:creationId xmlns:a16="http://schemas.microsoft.com/office/drawing/2014/main" id="{314B80AE-55C3-4F1D-A4A1-391D56AC104F}"/>
                            </a:ext>
                          </a:extLst>
                        </p:cNvPr>
                        <p:cNvCxnSpPr>
                          <a:stCxn id="629" idx="6"/>
                          <a:endCxn id="630" idx="2"/>
                        </p:cNvCxnSpPr>
                        <p:nvPr/>
                      </p:nvCxnSpPr>
                      <p:spPr>
                        <a:xfrm>
                          <a:off x="3228970"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9" name="Straight Connector 638">
                          <a:extLst>
                            <a:ext uri="{FF2B5EF4-FFF2-40B4-BE49-F238E27FC236}">
                              <a16:creationId xmlns:a16="http://schemas.microsoft.com/office/drawing/2014/main" id="{D2D0D6A9-AD43-4DC3-9E63-E3CF03C7A198}"/>
                            </a:ext>
                          </a:extLst>
                        </p:cNvPr>
                        <p:cNvCxnSpPr>
                          <a:stCxn id="631" idx="6"/>
                          <a:endCxn id="632" idx="2"/>
                        </p:cNvCxnSpPr>
                        <p:nvPr/>
                      </p:nvCxnSpPr>
                      <p:spPr>
                        <a:xfrm>
                          <a:off x="3804316" y="1743075"/>
                          <a:ext cx="65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0" name="Straight Connector 639">
                          <a:extLst>
                            <a:ext uri="{FF2B5EF4-FFF2-40B4-BE49-F238E27FC236}">
                              <a16:creationId xmlns:a16="http://schemas.microsoft.com/office/drawing/2014/main" id="{D5B28698-69A5-49A3-A3A6-98C4C0662FB3}"/>
                            </a:ext>
                          </a:extLst>
                        </p:cNvPr>
                        <p:cNvCxnSpPr>
                          <a:stCxn id="632" idx="6"/>
                          <a:endCxn id="633" idx="2"/>
                        </p:cNvCxnSpPr>
                        <p:nvPr/>
                      </p:nvCxnSpPr>
                      <p:spPr>
                        <a:xfrm>
                          <a:off x="4098820"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1" name="Straight Connector 640">
                          <a:extLst>
                            <a:ext uri="{FF2B5EF4-FFF2-40B4-BE49-F238E27FC236}">
                              <a16:creationId xmlns:a16="http://schemas.microsoft.com/office/drawing/2014/main" id="{D4BF49C4-1224-4C15-AF2A-0B141B36AC42}"/>
                            </a:ext>
                          </a:extLst>
                        </p:cNvPr>
                        <p:cNvCxnSpPr>
                          <a:stCxn id="633" idx="6"/>
                          <a:endCxn id="634" idx="2"/>
                        </p:cNvCxnSpPr>
                        <p:nvPr/>
                      </p:nvCxnSpPr>
                      <p:spPr>
                        <a:xfrm>
                          <a:off x="4388176"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2" name="Straight Connector 641">
                          <a:extLst>
                            <a:ext uri="{FF2B5EF4-FFF2-40B4-BE49-F238E27FC236}">
                              <a16:creationId xmlns:a16="http://schemas.microsoft.com/office/drawing/2014/main" id="{F20983B8-C23C-44C5-99A6-278366BA10A7}"/>
                            </a:ext>
                          </a:extLst>
                        </p:cNvPr>
                        <p:cNvCxnSpPr>
                          <a:stCxn id="634" idx="6"/>
                          <a:endCxn id="635" idx="2"/>
                        </p:cNvCxnSpPr>
                        <p:nvPr/>
                      </p:nvCxnSpPr>
                      <p:spPr>
                        <a:xfrm>
                          <a:off x="4675849" y="1743075"/>
                          <a:ext cx="60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3" name="Straight Connector 642">
                          <a:extLst>
                            <a:ext uri="{FF2B5EF4-FFF2-40B4-BE49-F238E27FC236}">
                              <a16:creationId xmlns:a16="http://schemas.microsoft.com/office/drawing/2014/main" id="{0A48E4CA-5934-40C6-B829-ED201B5EDF30}"/>
                            </a:ext>
                          </a:extLst>
                        </p:cNvPr>
                        <p:cNvCxnSpPr>
                          <a:stCxn id="635" idx="6"/>
                          <a:endCxn id="636" idx="2"/>
                        </p:cNvCxnSpPr>
                        <p:nvPr/>
                      </p:nvCxnSpPr>
                      <p:spPr>
                        <a:xfrm>
                          <a:off x="4965184"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5" name="Group 604">
                        <a:extLst>
                          <a:ext uri="{FF2B5EF4-FFF2-40B4-BE49-F238E27FC236}">
                            <a16:creationId xmlns:a16="http://schemas.microsoft.com/office/drawing/2014/main" id="{82357B67-A887-42E4-8AB2-98DA5B828A08}"/>
                          </a:ext>
                        </a:extLst>
                      </p:cNvPr>
                      <p:cNvGrpSpPr/>
                      <p:nvPr/>
                    </p:nvGrpSpPr>
                    <p:grpSpPr>
                      <a:xfrm>
                        <a:off x="3000370" y="1912829"/>
                        <a:ext cx="2254170" cy="228600"/>
                        <a:chOff x="3000370" y="1628775"/>
                        <a:chExt cx="2254170" cy="228600"/>
                      </a:xfrm>
                    </p:grpSpPr>
                    <p:sp>
                      <p:nvSpPr>
                        <p:cNvPr id="614" name="Flowchart: Connector 613">
                          <a:extLst>
                            <a:ext uri="{FF2B5EF4-FFF2-40B4-BE49-F238E27FC236}">
                              <a16:creationId xmlns:a16="http://schemas.microsoft.com/office/drawing/2014/main" id="{4DBC0C62-18B2-406F-AB07-AEDE79BDD1AD}"/>
                            </a:ext>
                          </a:extLst>
                        </p:cNvPr>
                        <p:cNvSpPr/>
                        <p:nvPr/>
                      </p:nvSpPr>
                      <p:spPr>
                        <a:xfrm>
                          <a:off x="3000370" y="1628775"/>
                          <a:ext cx="228600" cy="22860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15" name="Flowchart: Connector 614">
                          <a:extLst>
                            <a:ext uri="{FF2B5EF4-FFF2-40B4-BE49-F238E27FC236}">
                              <a16:creationId xmlns:a16="http://schemas.microsoft.com/office/drawing/2014/main" id="{91A6A4CE-7CC4-4996-A181-8DCD68F5FCE0}"/>
                            </a:ext>
                          </a:extLst>
                        </p:cNvPr>
                        <p:cNvSpPr/>
                        <p:nvPr/>
                      </p:nvSpPr>
                      <p:spPr>
                        <a:xfrm>
                          <a:off x="3288043" y="1628775"/>
                          <a:ext cx="228600" cy="22860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16" name="Flowchart: Connector 615">
                          <a:extLst>
                            <a:ext uri="{FF2B5EF4-FFF2-40B4-BE49-F238E27FC236}">
                              <a16:creationId xmlns:a16="http://schemas.microsoft.com/office/drawing/2014/main" id="{2A8BE94B-7FA5-49D8-A08D-E5D62CBF4C50}"/>
                            </a:ext>
                          </a:extLst>
                        </p:cNvPr>
                        <p:cNvSpPr/>
                        <p:nvPr/>
                      </p:nvSpPr>
                      <p:spPr>
                        <a:xfrm>
                          <a:off x="3575716" y="1628775"/>
                          <a:ext cx="228600" cy="22860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17" name="Flowchart: Connector 616">
                          <a:extLst>
                            <a:ext uri="{FF2B5EF4-FFF2-40B4-BE49-F238E27FC236}">
                              <a16:creationId xmlns:a16="http://schemas.microsoft.com/office/drawing/2014/main" id="{626463AA-D9AC-4FB0-B532-C60EEAAF9A1A}"/>
                            </a:ext>
                          </a:extLst>
                        </p:cNvPr>
                        <p:cNvSpPr/>
                        <p:nvPr/>
                      </p:nvSpPr>
                      <p:spPr>
                        <a:xfrm>
                          <a:off x="3870220" y="1628775"/>
                          <a:ext cx="228600" cy="22860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18" name="Flowchart: Connector 617">
                          <a:extLst>
                            <a:ext uri="{FF2B5EF4-FFF2-40B4-BE49-F238E27FC236}">
                              <a16:creationId xmlns:a16="http://schemas.microsoft.com/office/drawing/2014/main" id="{4345ACC5-E7DC-4877-8E71-FF29DE8BAE58}"/>
                            </a:ext>
                          </a:extLst>
                        </p:cNvPr>
                        <p:cNvSpPr/>
                        <p:nvPr/>
                      </p:nvSpPr>
                      <p:spPr>
                        <a:xfrm>
                          <a:off x="4159576" y="1628775"/>
                          <a:ext cx="228600" cy="22860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19" name="Flowchart: Connector 618">
                          <a:extLst>
                            <a:ext uri="{FF2B5EF4-FFF2-40B4-BE49-F238E27FC236}">
                              <a16:creationId xmlns:a16="http://schemas.microsoft.com/office/drawing/2014/main" id="{E2F05FE8-5517-4202-B993-48775336CBC2}"/>
                            </a:ext>
                          </a:extLst>
                        </p:cNvPr>
                        <p:cNvSpPr/>
                        <p:nvPr/>
                      </p:nvSpPr>
                      <p:spPr>
                        <a:xfrm>
                          <a:off x="4447249" y="1628775"/>
                          <a:ext cx="228600" cy="22860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20" name="Flowchart: Connector 619">
                          <a:extLst>
                            <a:ext uri="{FF2B5EF4-FFF2-40B4-BE49-F238E27FC236}">
                              <a16:creationId xmlns:a16="http://schemas.microsoft.com/office/drawing/2014/main" id="{6B43EB02-9C1D-4EC4-BF9A-F5CA983D6A97}"/>
                            </a:ext>
                          </a:extLst>
                        </p:cNvPr>
                        <p:cNvSpPr/>
                        <p:nvPr/>
                      </p:nvSpPr>
                      <p:spPr>
                        <a:xfrm>
                          <a:off x="4736584" y="1628775"/>
                          <a:ext cx="228600" cy="22860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621" name="Flowchart: Connector 620">
                          <a:extLst>
                            <a:ext uri="{FF2B5EF4-FFF2-40B4-BE49-F238E27FC236}">
                              <a16:creationId xmlns:a16="http://schemas.microsoft.com/office/drawing/2014/main" id="{C2E2462B-DAE3-4F5A-9852-CC97BBD4D44C}"/>
                            </a:ext>
                          </a:extLst>
                        </p:cNvPr>
                        <p:cNvSpPr/>
                        <p:nvPr/>
                      </p:nvSpPr>
                      <p:spPr>
                        <a:xfrm>
                          <a:off x="5025940" y="1628775"/>
                          <a:ext cx="228600" cy="22860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622" name="Straight Connector 621">
                          <a:extLst>
                            <a:ext uri="{FF2B5EF4-FFF2-40B4-BE49-F238E27FC236}">
                              <a16:creationId xmlns:a16="http://schemas.microsoft.com/office/drawing/2014/main" id="{C0BA7BB1-A3B0-4ECE-BCE3-5DE6058492F0}"/>
                            </a:ext>
                          </a:extLst>
                        </p:cNvPr>
                        <p:cNvCxnSpPr>
                          <a:stCxn id="615" idx="6"/>
                          <a:endCxn id="616" idx="2"/>
                        </p:cNvCxnSpPr>
                        <p:nvPr/>
                      </p:nvCxnSpPr>
                      <p:spPr>
                        <a:xfrm>
                          <a:off x="3516643"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3" name="Straight Connector 622">
                          <a:extLst>
                            <a:ext uri="{FF2B5EF4-FFF2-40B4-BE49-F238E27FC236}">
                              <a16:creationId xmlns:a16="http://schemas.microsoft.com/office/drawing/2014/main" id="{304524CC-A56B-409F-B8BC-74DEBFC6B903}"/>
                            </a:ext>
                          </a:extLst>
                        </p:cNvPr>
                        <p:cNvCxnSpPr>
                          <a:stCxn id="614" idx="6"/>
                          <a:endCxn id="615" idx="2"/>
                        </p:cNvCxnSpPr>
                        <p:nvPr/>
                      </p:nvCxnSpPr>
                      <p:spPr>
                        <a:xfrm>
                          <a:off x="3228970"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4" name="Straight Connector 623">
                          <a:extLst>
                            <a:ext uri="{FF2B5EF4-FFF2-40B4-BE49-F238E27FC236}">
                              <a16:creationId xmlns:a16="http://schemas.microsoft.com/office/drawing/2014/main" id="{6D620347-FB84-4D12-8E10-58DA773922E3}"/>
                            </a:ext>
                          </a:extLst>
                        </p:cNvPr>
                        <p:cNvCxnSpPr>
                          <a:stCxn id="616" idx="6"/>
                          <a:endCxn id="617" idx="2"/>
                        </p:cNvCxnSpPr>
                        <p:nvPr/>
                      </p:nvCxnSpPr>
                      <p:spPr>
                        <a:xfrm>
                          <a:off x="3804316" y="1743075"/>
                          <a:ext cx="65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5" name="Straight Connector 624">
                          <a:extLst>
                            <a:ext uri="{FF2B5EF4-FFF2-40B4-BE49-F238E27FC236}">
                              <a16:creationId xmlns:a16="http://schemas.microsoft.com/office/drawing/2014/main" id="{77E16834-0521-4A8E-A837-F99935C7BBA6}"/>
                            </a:ext>
                          </a:extLst>
                        </p:cNvPr>
                        <p:cNvCxnSpPr>
                          <a:stCxn id="617" idx="6"/>
                          <a:endCxn id="618" idx="2"/>
                        </p:cNvCxnSpPr>
                        <p:nvPr/>
                      </p:nvCxnSpPr>
                      <p:spPr>
                        <a:xfrm>
                          <a:off x="4098820"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6" name="Straight Connector 625">
                          <a:extLst>
                            <a:ext uri="{FF2B5EF4-FFF2-40B4-BE49-F238E27FC236}">
                              <a16:creationId xmlns:a16="http://schemas.microsoft.com/office/drawing/2014/main" id="{5CBC6489-7142-403A-87D5-D13867FFCAEB}"/>
                            </a:ext>
                          </a:extLst>
                        </p:cNvPr>
                        <p:cNvCxnSpPr>
                          <a:stCxn id="618" idx="6"/>
                          <a:endCxn id="619" idx="2"/>
                        </p:cNvCxnSpPr>
                        <p:nvPr/>
                      </p:nvCxnSpPr>
                      <p:spPr>
                        <a:xfrm>
                          <a:off x="4388176"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7" name="Straight Connector 626">
                          <a:extLst>
                            <a:ext uri="{FF2B5EF4-FFF2-40B4-BE49-F238E27FC236}">
                              <a16:creationId xmlns:a16="http://schemas.microsoft.com/office/drawing/2014/main" id="{5AFD0A4A-5E9F-499D-B2FA-2BC9403810C0}"/>
                            </a:ext>
                          </a:extLst>
                        </p:cNvPr>
                        <p:cNvCxnSpPr>
                          <a:stCxn id="619" idx="6"/>
                          <a:endCxn id="620" idx="2"/>
                        </p:cNvCxnSpPr>
                        <p:nvPr/>
                      </p:nvCxnSpPr>
                      <p:spPr>
                        <a:xfrm>
                          <a:off x="4675849" y="1743075"/>
                          <a:ext cx="60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8" name="Straight Connector 627">
                          <a:extLst>
                            <a:ext uri="{FF2B5EF4-FFF2-40B4-BE49-F238E27FC236}">
                              <a16:creationId xmlns:a16="http://schemas.microsoft.com/office/drawing/2014/main" id="{F9207A82-8E61-4E49-B482-52E9A73503FE}"/>
                            </a:ext>
                          </a:extLst>
                        </p:cNvPr>
                        <p:cNvCxnSpPr>
                          <a:stCxn id="620" idx="6"/>
                          <a:endCxn id="621" idx="2"/>
                        </p:cNvCxnSpPr>
                        <p:nvPr/>
                      </p:nvCxnSpPr>
                      <p:spPr>
                        <a:xfrm>
                          <a:off x="4965184"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06" name="Straight Connector 605">
                        <a:extLst>
                          <a:ext uri="{FF2B5EF4-FFF2-40B4-BE49-F238E27FC236}">
                            <a16:creationId xmlns:a16="http://schemas.microsoft.com/office/drawing/2014/main" id="{11E8E497-467A-4ADC-BA19-704A92120F85}"/>
                          </a:ext>
                        </a:extLst>
                      </p:cNvPr>
                      <p:cNvCxnSpPr>
                        <a:stCxn id="614" idx="0"/>
                        <a:endCxn id="629" idx="4"/>
                      </p:cNvCxnSpPr>
                      <p:nvPr/>
                    </p:nvCxnSpPr>
                    <p:spPr>
                      <a:xfrm flipV="1">
                        <a:off x="311467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7" name="Straight Connector 606">
                        <a:extLst>
                          <a:ext uri="{FF2B5EF4-FFF2-40B4-BE49-F238E27FC236}">
                            <a16:creationId xmlns:a16="http://schemas.microsoft.com/office/drawing/2014/main" id="{A9EB19EF-293C-41A8-902E-A778DA9016B4}"/>
                          </a:ext>
                        </a:extLst>
                      </p:cNvPr>
                      <p:cNvCxnSpPr>
                        <a:stCxn id="615" idx="0"/>
                        <a:endCxn id="630" idx="4"/>
                      </p:cNvCxnSpPr>
                      <p:nvPr/>
                    </p:nvCxnSpPr>
                    <p:spPr>
                      <a:xfrm flipV="1">
                        <a:off x="3402343"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8" name="Straight Connector 607">
                        <a:extLst>
                          <a:ext uri="{FF2B5EF4-FFF2-40B4-BE49-F238E27FC236}">
                            <a16:creationId xmlns:a16="http://schemas.microsoft.com/office/drawing/2014/main" id="{77576A0E-A712-4F12-A689-532EF37A98F7}"/>
                          </a:ext>
                        </a:extLst>
                      </p:cNvPr>
                      <p:cNvCxnSpPr>
                        <a:stCxn id="616" idx="0"/>
                        <a:endCxn id="631" idx="4"/>
                      </p:cNvCxnSpPr>
                      <p:nvPr/>
                    </p:nvCxnSpPr>
                    <p:spPr>
                      <a:xfrm flipV="1">
                        <a:off x="3690016"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9" name="Straight Connector 608">
                        <a:extLst>
                          <a:ext uri="{FF2B5EF4-FFF2-40B4-BE49-F238E27FC236}">
                            <a16:creationId xmlns:a16="http://schemas.microsoft.com/office/drawing/2014/main" id="{F1D1838E-2924-4FBF-9202-5E0E3C43D06D}"/>
                          </a:ext>
                        </a:extLst>
                      </p:cNvPr>
                      <p:cNvCxnSpPr>
                        <a:stCxn id="617" idx="0"/>
                        <a:endCxn id="632" idx="4"/>
                      </p:cNvCxnSpPr>
                      <p:nvPr/>
                    </p:nvCxnSpPr>
                    <p:spPr>
                      <a:xfrm flipV="1">
                        <a:off x="398452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0" name="Straight Connector 609">
                        <a:extLst>
                          <a:ext uri="{FF2B5EF4-FFF2-40B4-BE49-F238E27FC236}">
                            <a16:creationId xmlns:a16="http://schemas.microsoft.com/office/drawing/2014/main" id="{3870CFD6-8047-41B1-AE73-668D5624B5DC}"/>
                          </a:ext>
                        </a:extLst>
                      </p:cNvPr>
                      <p:cNvCxnSpPr>
                        <a:stCxn id="618" idx="0"/>
                        <a:endCxn id="633" idx="4"/>
                      </p:cNvCxnSpPr>
                      <p:nvPr/>
                    </p:nvCxnSpPr>
                    <p:spPr>
                      <a:xfrm flipV="1">
                        <a:off x="4273876"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1" name="Straight Connector 610">
                        <a:extLst>
                          <a:ext uri="{FF2B5EF4-FFF2-40B4-BE49-F238E27FC236}">
                            <a16:creationId xmlns:a16="http://schemas.microsoft.com/office/drawing/2014/main" id="{11C664FB-8F8F-47F5-87E6-CC8F33B48864}"/>
                          </a:ext>
                        </a:extLst>
                      </p:cNvPr>
                      <p:cNvCxnSpPr>
                        <a:stCxn id="619" idx="0"/>
                        <a:endCxn id="634" idx="4"/>
                      </p:cNvCxnSpPr>
                      <p:nvPr/>
                    </p:nvCxnSpPr>
                    <p:spPr>
                      <a:xfrm flipV="1">
                        <a:off x="4561549"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2" name="Straight Connector 611">
                        <a:extLst>
                          <a:ext uri="{FF2B5EF4-FFF2-40B4-BE49-F238E27FC236}">
                            <a16:creationId xmlns:a16="http://schemas.microsoft.com/office/drawing/2014/main" id="{2939EA31-E1DC-40E7-91E0-991BD3D208E4}"/>
                          </a:ext>
                        </a:extLst>
                      </p:cNvPr>
                      <p:cNvCxnSpPr>
                        <a:stCxn id="620" idx="0"/>
                        <a:endCxn id="635" idx="4"/>
                      </p:cNvCxnSpPr>
                      <p:nvPr/>
                    </p:nvCxnSpPr>
                    <p:spPr>
                      <a:xfrm flipV="1">
                        <a:off x="4850884"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3" name="Straight Connector 612">
                        <a:extLst>
                          <a:ext uri="{FF2B5EF4-FFF2-40B4-BE49-F238E27FC236}">
                            <a16:creationId xmlns:a16="http://schemas.microsoft.com/office/drawing/2014/main" id="{99320D45-C512-4AD8-8765-16308198DAC1}"/>
                          </a:ext>
                        </a:extLst>
                      </p:cNvPr>
                      <p:cNvCxnSpPr>
                        <a:stCxn id="621" idx="0"/>
                        <a:endCxn id="636" idx="4"/>
                      </p:cNvCxnSpPr>
                      <p:nvPr/>
                    </p:nvCxnSpPr>
                    <p:spPr>
                      <a:xfrm flipV="1">
                        <a:off x="514024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5" name="Group 554">
                      <a:extLst>
                        <a:ext uri="{FF2B5EF4-FFF2-40B4-BE49-F238E27FC236}">
                          <a16:creationId xmlns:a16="http://schemas.microsoft.com/office/drawing/2014/main" id="{A19A35CB-F0D8-414B-B483-43D74BC17677}"/>
                        </a:ext>
                      </a:extLst>
                    </p:cNvPr>
                    <p:cNvGrpSpPr/>
                    <p:nvPr/>
                  </p:nvGrpSpPr>
                  <p:grpSpPr>
                    <a:xfrm>
                      <a:off x="3000370" y="1412022"/>
                      <a:ext cx="2254170" cy="512654"/>
                      <a:chOff x="3000370" y="1628775"/>
                      <a:chExt cx="2254170" cy="512654"/>
                    </a:xfrm>
                  </p:grpSpPr>
                  <p:grpSp>
                    <p:nvGrpSpPr>
                      <p:cNvPr id="564" name="Group 563">
                        <a:extLst>
                          <a:ext uri="{FF2B5EF4-FFF2-40B4-BE49-F238E27FC236}">
                            <a16:creationId xmlns:a16="http://schemas.microsoft.com/office/drawing/2014/main" id="{0A9A7540-3B0D-4A6B-9C78-4DE4F6C201D6}"/>
                          </a:ext>
                        </a:extLst>
                      </p:cNvPr>
                      <p:cNvGrpSpPr/>
                      <p:nvPr/>
                    </p:nvGrpSpPr>
                    <p:grpSpPr>
                      <a:xfrm>
                        <a:off x="3000370" y="1628775"/>
                        <a:ext cx="2254170" cy="228600"/>
                        <a:chOff x="3000370" y="1628775"/>
                        <a:chExt cx="2254170" cy="228600"/>
                      </a:xfrm>
                    </p:grpSpPr>
                    <p:sp>
                      <p:nvSpPr>
                        <p:cNvPr id="589" name="Flowchart: Connector 588">
                          <a:extLst>
                            <a:ext uri="{FF2B5EF4-FFF2-40B4-BE49-F238E27FC236}">
                              <a16:creationId xmlns:a16="http://schemas.microsoft.com/office/drawing/2014/main" id="{83CE5192-90D8-4A0F-8C9D-E35C4FC7EA89}"/>
                            </a:ext>
                          </a:extLst>
                        </p:cNvPr>
                        <p:cNvSpPr/>
                        <p:nvPr/>
                      </p:nvSpPr>
                      <p:spPr>
                        <a:xfrm>
                          <a:off x="300037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90" name="Flowchart: Connector 589">
                          <a:extLst>
                            <a:ext uri="{FF2B5EF4-FFF2-40B4-BE49-F238E27FC236}">
                              <a16:creationId xmlns:a16="http://schemas.microsoft.com/office/drawing/2014/main" id="{3244EA36-71E4-4BAB-8863-3B54BD4DC79E}"/>
                            </a:ext>
                          </a:extLst>
                        </p:cNvPr>
                        <p:cNvSpPr/>
                        <p:nvPr/>
                      </p:nvSpPr>
                      <p:spPr>
                        <a:xfrm>
                          <a:off x="3288043"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91" name="Flowchart: Connector 590">
                          <a:extLst>
                            <a:ext uri="{FF2B5EF4-FFF2-40B4-BE49-F238E27FC236}">
                              <a16:creationId xmlns:a16="http://schemas.microsoft.com/office/drawing/2014/main" id="{4B889E8C-F89B-415C-8AF7-3F1AAEB70D68}"/>
                            </a:ext>
                          </a:extLst>
                        </p:cNvPr>
                        <p:cNvSpPr/>
                        <p:nvPr/>
                      </p:nvSpPr>
                      <p:spPr>
                        <a:xfrm>
                          <a:off x="357571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92" name="Flowchart: Connector 591">
                          <a:extLst>
                            <a:ext uri="{FF2B5EF4-FFF2-40B4-BE49-F238E27FC236}">
                              <a16:creationId xmlns:a16="http://schemas.microsoft.com/office/drawing/2014/main" id="{1255EF75-7704-4DCF-AB4E-F3AEE2E12796}"/>
                            </a:ext>
                          </a:extLst>
                        </p:cNvPr>
                        <p:cNvSpPr/>
                        <p:nvPr/>
                      </p:nvSpPr>
                      <p:spPr>
                        <a:xfrm>
                          <a:off x="387022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93" name="Flowchart: Connector 592">
                          <a:extLst>
                            <a:ext uri="{FF2B5EF4-FFF2-40B4-BE49-F238E27FC236}">
                              <a16:creationId xmlns:a16="http://schemas.microsoft.com/office/drawing/2014/main" id="{9D833D25-6D20-4C73-B769-613B0E892EC8}"/>
                            </a:ext>
                          </a:extLst>
                        </p:cNvPr>
                        <p:cNvSpPr/>
                        <p:nvPr/>
                      </p:nvSpPr>
                      <p:spPr>
                        <a:xfrm>
                          <a:off x="415957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94" name="Flowchart: Connector 593">
                          <a:extLst>
                            <a:ext uri="{FF2B5EF4-FFF2-40B4-BE49-F238E27FC236}">
                              <a16:creationId xmlns:a16="http://schemas.microsoft.com/office/drawing/2014/main" id="{448E71A2-3059-467D-BE4B-40A7D1014ED4}"/>
                            </a:ext>
                          </a:extLst>
                        </p:cNvPr>
                        <p:cNvSpPr/>
                        <p:nvPr/>
                      </p:nvSpPr>
                      <p:spPr>
                        <a:xfrm>
                          <a:off x="4447249"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95" name="Flowchart: Connector 594">
                          <a:extLst>
                            <a:ext uri="{FF2B5EF4-FFF2-40B4-BE49-F238E27FC236}">
                              <a16:creationId xmlns:a16="http://schemas.microsoft.com/office/drawing/2014/main" id="{D353D3A7-99CF-45B9-A1C5-BF35C454E520}"/>
                            </a:ext>
                          </a:extLst>
                        </p:cNvPr>
                        <p:cNvSpPr/>
                        <p:nvPr/>
                      </p:nvSpPr>
                      <p:spPr>
                        <a:xfrm>
                          <a:off x="4736584"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96" name="Flowchart: Connector 595">
                          <a:extLst>
                            <a:ext uri="{FF2B5EF4-FFF2-40B4-BE49-F238E27FC236}">
                              <a16:creationId xmlns:a16="http://schemas.microsoft.com/office/drawing/2014/main" id="{047470CF-E24F-43DC-A38B-79357005D8B3}"/>
                            </a:ext>
                          </a:extLst>
                        </p:cNvPr>
                        <p:cNvSpPr/>
                        <p:nvPr/>
                      </p:nvSpPr>
                      <p:spPr>
                        <a:xfrm>
                          <a:off x="502594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597" name="Straight Connector 596">
                          <a:extLst>
                            <a:ext uri="{FF2B5EF4-FFF2-40B4-BE49-F238E27FC236}">
                              <a16:creationId xmlns:a16="http://schemas.microsoft.com/office/drawing/2014/main" id="{3C8FB59D-96D7-49CB-BC58-FEB2B1ECB56B}"/>
                            </a:ext>
                          </a:extLst>
                        </p:cNvPr>
                        <p:cNvCxnSpPr>
                          <a:stCxn id="590" idx="6"/>
                          <a:endCxn id="591" idx="2"/>
                        </p:cNvCxnSpPr>
                        <p:nvPr/>
                      </p:nvCxnSpPr>
                      <p:spPr>
                        <a:xfrm>
                          <a:off x="3516643"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8" name="Straight Connector 597">
                          <a:extLst>
                            <a:ext uri="{FF2B5EF4-FFF2-40B4-BE49-F238E27FC236}">
                              <a16:creationId xmlns:a16="http://schemas.microsoft.com/office/drawing/2014/main" id="{A04BD017-16E7-42F5-99D7-73615151E2B3}"/>
                            </a:ext>
                          </a:extLst>
                        </p:cNvPr>
                        <p:cNvCxnSpPr>
                          <a:stCxn id="589" idx="6"/>
                          <a:endCxn id="590" idx="2"/>
                        </p:cNvCxnSpPr>
                        <p:nvPr/>
                      </p:nvCxnSpPr>
                      <p:spPr>
                        <a:xfrm>
                          <a:off x="3228970"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9" name="Straight Connector 598">
                          <a:extLst>
                            <a:ext uri="{FF2B5EF4-FFF2-40B4-BE49-F238E27FC236}">
                              <a16:creationId xmlns:a16="http://schemas.microsoft.com/office/drawing/2014/main" id="{88080BE5-D8BB-4727-AE2C-9DCF3DF890E6}"/>
                            </a:ext>
                          </a:extLst>
                        </p:cNvPr>
                        <p:cNvCxnSpPr>
                          <a:stCxn id="591" idx="6"/>
                          <a:endCxn id="592" idx="2"/>
                        </p:cNvCxnSpPr>
                        <p:nvPr/>
                      </p:nvCxnSpPr>
                      <p:spPr>
                        <a:xfrm>
                          <a:off x="3804316" y="1743075"/>
                          <a:ext cx="65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0" name="Straight Connector 599">
                          <a:extLst>
                            <a:ext uri="{FF2B5EF4-FFF2-40B4-BE49-F238E27FC236}">
                              <a16:creationId xmlns:a16="http://schemas.microsoft.com/office/drawing/2014/main" id="{1260B6D3-B201-43EF-8FC6-10BF1F6EE99F}"/>
                            </a:ext>
                          </a:extLst>
                        </p:cNvPr>
                        <p:cNvCxnSpPr>
                          <a:stCxn id="592" idx="6"/>
                          <a:endCxn id="593" idx="2"/>
                        </p:cNvCxnSpPr>
                        <p:nvPr/>
                      </p:nvCxnSpPr>
                      <p:spPr>
                        <a:xfrm>
                          <a:off x="4098820"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1" name="Straight Connector 600">
                          <a:extLst>
                            <a:ext uri="{FF2B5EF4-FFF2-40B4-BE49-F238E27FC236}">
                              <a16:creationId xmlns:a16="http://schemas.microsoft.com/office/drawing/2014/main" id="{6CC71B19-A36F-44D2-BEC1-B1CFDC9F7C51}"/>
                            </a:ext>
                          </a:extLst>
                        </p:cNvPr>
                        <p:cNvCxnSpPr>
                          <a:stCxn id="593" idx="6"/>
                          <a:endCxn id="594" idx="2"/>
                        </p:cNvCxnSpPr>
                        <p:nvPr/>
                      </p:nvCxnSpPr>
                      <p:spPr>
                        <a:xfrm>
                          <a:off x="4388176"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2" name="Straight Connector 601">
                          <a:extLst>
                            <a:ext uri="{FF2B5EF4-FFF2-40B4-BE49-F238E27FC236}">
                              <a16:creationId xmlns:a16="http://schemas.microsoft.com/office/drawing/2014/main" id="{A25916F6-5D76-44B2-A24D-B077A57FE994}"/>
                            </a:ext>
                          </a:extLst>
                        </p:cNvPr>
                        <p:cNvCxnSpPr>
                          <a:stCxn id="594" idx="6"/>
                          <a:endCxn id="595" idx="2"/>
                        </p:cNvCxnSpPr>
                        <p:nvPr/>
                      </p:nvCxnSpPr>
                      <p:spPr>
                        <a:xfrm>
                          <a:off x="4675849" y="1743075"/>
                          <a:ext cx="60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3" name="Straight Connector 602">
                          <a:extLst>
                            <a:ext uri="{FF2B5EF4-FFF2-40B4-BE49-F238E27FC236}">
                              <a16:creationId xmlns:a16="http://schemas.microsoft.com/office/drawing/2014/main" id="{53DB9995-DF62-4EE1-A101-4B5C66D90A48}"/>
                            </a:ext>
                          </a:extLst>
                        </p:cNvPr>
                        <p:cNvCxnSpPr>
                          <a:stCxn id="595" idx="6"/>
                          <a:endCxn id="596" idx="2"/>
                        </p:cNvCxnSpPr>
                        <p:nvPr/>
                      </p:nvCxnSpPr>
                      <p:spPr>
                        <a:xfrm>
                          <a:off x="4965184"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5" name="Group 564">
                        <a:extLst>
                          <a:ext uri="{FF2B5EF4-FFF2-40B4-BE49-F238E27FC236}">
                            <a16:creationId xmlns:a16="http://schemas.microsoft.com/office/drawing/2014/main" id="{31E9F171-C273-4185-A56C-420A9900E9F8}"/>
                          </a:ext>
                        </a:extLst>
                      </p:cNvPr>
                      <p:cNvGrpSpPr/>
                      <p:nvPr/>
                    </p:nvGrpSpPr>
                    <p:grpSpPr>
                      <a:xfrm>
                        <a:off x="3000370" y="1912829"/>
                        <a:ext cx="2254170" cy="228600"/>
                        <a:chOff x="3000370" y="1628775"/>
                        <a:chExt cx="2254170" cy="228600"/>
                      </a:xfrm>
                    </p:grpSpPr>
                    <p:sp>
                      <p:nvSpPr>
                        <p:cNvPr id="574" name="Flowchart: Connector 573">
                          <a:extLst>
                            <a:ext uri="{FF2B5EF4-FFF2-40B4-BE49-F238E27FC236}">
                              <a16:creationId xmlns:a16="http://schemas.microsoft.com/office/drawing/2014/main" id="{01EDA802-6ECF-4043-B3D8-D951AA907BE3}"/>
                            </a:ext>
                          </a:extLst>
                        </p:cNvPr>
                        <p:cNvSpPr/>
                        <p:nvPr/>
                      </p:nvSpPr>
                      <p:spPr>
                        <a:xfrm>
                          <a:off x="300037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75" name="Flowchart: Connector 574">
                          <a:extLst>
                            <a:ext uri="{FF2B5EF4-FFF2-40B4-BE49-F238E27FC236}">
                              <a16:creationId xmlns:a16="http://schemas.microsoft.com/office/drawing/2014/main" id="{003E49F0-936B-4D72-A252-7C65C3E89E55}"/>
                            </a:ext>
                          </a:extLst>
                        </p:cNvPr>
                        <p:cNvSpPr/>
                        <p:nvPr/>
                      </p:nvSpPr>
                      <p:spPr>
                        <a:xfrm>
                          <a:off x="3288043"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76" name="Flowchart: Connector 575">
                          <a:extLst>
                            <a:ext uri="{FF2B5EF4-FFF2-40B4-BE49-F238E27FC236}">
                              <a16:creationId xmlns:a16="http://schemas.microsoft.com/office/drawing/2014/main" id="{6709367E-CB14-4721-BECC-D6B6F9E40929}"/>
                            </a:ext>
                          </a:extLst>
                        </p:cNvPr>
                        <p:cNvSpPr/>
                        <p:nvPr/>
                      </p:nvSpPr>
                      <p:spPr>
                        <a:xfrm>
                          <a:off x="357571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77" name="Flowchart: Connector 576">
                          <a:extLst>
                            <a:ext uri="{FF2B5EF4-FFF2-40B4-BE49-F238E27FC236}">
                              <a16:creationId xmlns:a16="http://schemas.microsoft.com/office/drawing/2014/main" id="{0566CF73-A866-4C69-A11A-5BB78613EB1A}"/>
                            </a:ext>
                          </a:extLst>
                        </p:cNvPr>
                        <p:cNvSpPr/>
                        <p:nvPr/>
                      </p:nvSpPr>
                      <p:spPr>
                        <a:xfrm>
                          <a:off x="387022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78" name="Flowchart: Connector 577">
                          <a:extLst>
                            <a:ext uri="{FF2B5EF4-FFF2-40B4-BE49-F238E27FC236}">
                              <a16:creationId xmlns:a16="http://schemas.microsoft.com/office/drawing/2014/main" id="{0CA34B70-CCF0-46E3-A226-7F589D9CB280}"/>
                            </a:ext>
                          </a:extLst>
                        </p:cNvPr>
                        <p:cNvSpPr/>
                        <p:nvPr/>
                      </p:nvSpPr>
                      <p:spPr>
                        <a:xfrm>
                          <a:off x="415957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79" name="Flowchart: Connector 578">
                          <a:extLst>
                            <a:ext uri="{FF2B5EF4-FFF2-40B4-BE49-F238E27FC236}">
                              <a16:creationId xmlns:a16="http://schemas.microsoft.com/office/drawing/2014/main" id="{B9E24623-0FCA-41DC-825A-7C78FCA156A1}"/>
                            </a:ext>
                          </a:extLst>
                        </p:cNvPr>
                        <p:cNvSpPr/>
                        <p:nvPr/>
                      </p:nvSpPr>
                      <p:spPr>
                        <a:xfrm>
                          <a:off x="4447249"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80" name="Flowchart: Connector 579">
                          <a:extLst>
                            <a:ext uri="{FF2B5EF4-FFF2-40B4-BE49-F238E27FC236}">
                              <a16:creationId xmlns:a16="http://schemas.microsoft.com/office/drawing/2014/main" id="{31E89B1F-0CC3-458B-83F6-C91153226C11}"/>
                            </a:ext>
                          </a:extLst>
                        </p:cNvPr>
                        <p:cNvSpPr/>
                        <p:nvPr/>
                      </p:nvSpPr>
                      <p:spPr>
                        <a:xfrm>
                          <a:off x="4736584"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81" name="Flowchart: Connector 580">
                          <a:extLst>
                            <a:ext uri="{FF2B5EF4-FFF2-40B4-BE49-F238E27FC236}">
                              <a16:creationId xmlns:a16="http://schemas.microsoft.com/office/drawing/2014/main" id="{4E0ED1EA-ED1B-483B-8CDC-39736004E83A}"/>
                            </a:ext>
                          </a:extLst>
                        </p:cNvPr>
                        <p:cNvSpPr/>
                        <p:nvPr/>
                      </p:nvSpPr>
                      <p:spPr>
                        <a:xfrm>
                          <a:off x="502594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582" name="Straight Connector 581">
                          <a:extLst>
                            <a:ext uri="{FF2B5EF4-FFF2-40B4-BE49-F238E27FC236}">
                              <a16:creationId xmlns:a16="http://schemas.microsoft.com/office/drawing/2014/main" id="{71636CB0-FB53-428D-AE92-7E2090A7CBFF}"/>
                            </a:ext>
                          </a:extLst>
                        </p:cNvPr>
                        <p:cNvCxnSpPr>
                          <a:stCxn id="575" idx="6"/>
                          <a:endCxn id="576" idx="2"/>
                        </p:cNvCxnSpPr>
                        <p:nvPr/>
                      </p:nvCxnSpPr>
                      <p:spPr>
                        <a:xfrm>
                          <a:off x="3516643"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3" name="Straight Connector 582">
                          <a:extLst>
                            <a:ext uri="{FF2B5EF4-FFF2-40B4-BE49-F238E27FC236}">
                              <a16:creationId xmlns:a16="http://schemas.microsoft.com/office/drawing/2014/main" id="{1651BBF0-08D7-46CE-B2C4-9A1576F5C66C}"/>
                            </a:ext>
                          </a:extLst>
                        </p:cNvPr>
                        <p:cNvCxnSpPr>
                          <a:stCxn id="574" idx="6"/>
                          <a:endCxn id="575" idx="2"/>
                        </p:cNvCxnSpPr>
                        <p:nvPr/>
                      </p:nvCxnSpPr>
                      <p:spPr>
                        <a:xfrm>
                          <a:off x="3228970"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4" name="Straight Connector 583">
                          <a:extLst>
                            <a:ext uri="{FF2B5EF4-FFF2-40B4-BE49-F238E27FC236}">
                              <a16:creationId xmlns:a16="http://schemas.microsoft.com/office/drawing/2014/main" id="{34A352B2-1A4E-46BD-BAFA-58373B50FAF1}"/>
                            </a:ext>
                          </a:extLst>
                        </p:cNvPr>
                        <p:cNvCxnSpPr>
                          <a:stCxn id="576" idx="6"/>
                          <a:endCxn id="577" idx="2"/>
                        </p:cNvCxnSpPr>
                        <p:nvPr/>
                      </p:nvCxnSpPr>
                      <p:spPr>
                        <a:xfrm>
                          <a:off x="3804316" y="1743075"/>
                          <a:ext cx="65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5" name="Straight Connector 584">
                          <a:extLst>
                            <a:ext uri="{FF2B5EF4-FFF2-40B4-BE49-F238E27FC236}">
                              <a16:creationId xmlns:a16="http://schemas.microsoft.com/office/drawing/2014/main" id="{7238AF60-28F4-4B09-9B0B-FB28C3D79CC4}"/>
                            </a:ext>
                          </a:extLst>
                        </p:cNvPr>
                        <p:cNvCxnSpPr>
                          <a:stCxn id="577" idx="6"/>
                          <a:endCxn id="578" idx="2"/>
                        </p:cNvCxnSpPr>
                        <p:nvPr/>
                      </p:nvCxnSpPr>
                      <p:spPr>
                        <a:xfrm>
                          <a:off x="4098820"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6" name="Straight Connector 585">
                          <a:extLst>
                            <a:ext uri="{FF2B5EF4-FFF2-40B4-BE49-F238E27FC236}">
                              <a16:creationId xmlns:a16="http://schemas.microsoft.com/office/drawing/2014/main" id="{F8F0EA5A-55DA-4993-902D-17E655EF8B81}"/>
                            </a:ext>
                          </a:extLst>
                        </p:cNvPr>
                        <p:cNvCxnSpPr>
                          <a:stCxn id="578" idx="6"/>
                          <a:endCxn id="579" idx="2"/>
                        </p:cNvCxnSpPr>
                        <p:nvPr/>
                      </p:nvCxnSpPr>
                      <p:spPr>
                        <a:xfrm>
                          <a:off x="4388176"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7" name="Straight Connector 586">
                          <a:extLst>
                            <a:ext uri="{FF2B5EF4-FFF2-40B4-BE49-F238E27FC236}">
                              <a16:creationId xmlns:a16="http://schemas.microsoft.com/office/drawing/2014/main" id="{C7654F75-F787-4CCB-AFC9-54B66794A3C0}"/>
                            </a:ext>
                          </a:extLst>
                        </p:cNvPr>
                        <p:cNvCxnSpPr>
                          <a:stCxn id="579" idx="6"/>
                          <a:endCxn id="580" idx="2"/>
                        </p:cNvCxnSpPr>
                        <p:nvPr/>
                      </p:nvCxnSpPr>
                      <p:spPr>
                        <a:xfrm>
                          <a:off x="4675849" y="1743075"/>
                          <a:ext cx="60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a:extLst>
                            <a:ext uri="{FF2B5EF4-FFF2-40B4-BE49-F238E27FC236}">
                              <a16:creationId xmlns:a16="http://schemas.microsoft.com/office/drawing/2014/main" id="{B9CEBAB3-485A-4754-BA7E-F9477DEAE70B}"/>
                            </a:ext>
                          </a:extLst>
                        </p:cNvPr>
                        <p:cNvCxnSpPr>
                          <a:stCxn id="580" idx="6"/>
                          <a:endCxn id="581" idx="2"/>
                        </p:cNvCxnSpPr>
                        <p:nvPr/>
                      </p:nvCxnSpPr>
                      <p:spPr>
                        <a:xfrm>
                          <a:off x="4965184"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66" name="Straight Connector 565">
                        <a:extLst>
                          <a:ext uri="{FF2B5EF4-FFF2-40B4-BE49-F238E27FC236}">
                            <a16:creationId xmlns:a16="http://schemas.microsoft.com/office/drawing/2014/main" id="{73166331-26FE-4B66-8A73-840E2245437F}"/>
                          </a:ext>
                        </a:extLst>
                      </p:cNvPr>
                      <p:cNvCxnSpPr>
                        <a:stCxn id="574" idx="0"/>
                        <a:endCxn id="589" idx="4"/>
                      </p:cNvCxnSpPr>
                      <p:nvPr/>
                    </p:nvCxnSpPr>
                    <p:spPr>
                      <a:xfrm flipV="1">
                        <a:off x="311467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7" name="Straight Connector 566">
                        <a:extLst>
                          <a:ext uri="{FF2B5EF4-FFF2-40B4-BE49-F238E27FC236}">
                            <a16:creationId xmlns:a16="http://schemas.microsoft.com/office/drawing/2014/main" id="{4E88DF9B-EAE5-45E2-94B9-AE5941E35EA5}"/>
                          </a:ext>
                        </a:extLst>
                      </p:cNvPr>
                      <p:cNvCxnSpPr>
                        <a:stCxn id="575" idx="0"/>
                        <a:endCxn id="590" idx="4"/>
                      </p:cNvCxnSpPr>
                      <p:nvPr/>
                    </p:nvCxnSpPr>
                    <p:spPr>
                      <a:xfrm flipV="1">
                        <a:off x="3402343"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8" name="Straight Connector 567">
                        <a:extLst>
                          <a:ext uri="{FF2B5EF4-FFF2-40B4-BE49-F238E27FC236}">
                            <a16:creationId xmlns:a16="http://schemas.microsoft.com/office/drawing/2014/main" id="{CAAA87B0-B4D2-4FA0-AF3D-8820EA49BAB1}"/>
                          </a:ext>
                        </a:extLst>
                      </p:cNvPr>
                      <p:cNvCxnSpPr>
                        <a:stCxn id="576" idx="0"/>
                        <a:endCxn id="591" idx="4"/>
                      </p:cNvCxnSpPr>
                      <p:nvPr/>
                    </p:nvCxnSpPr>
                    <p:spPr>
                      <a:xfrm flipV="1">
                        <a:off x="3690016"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9" name="Straight Connector 568">
                        <a:extLst>
                          <a:ext uri="{FF2B5EF4-FFF2-40B4-BE49-F238E27FC236}">
                            <a16:creationId xmlns:a16="http://schemas.microsoft.com/office/drawing/2014/main" id="{5C954B32-2FC2-47AD-9E58-A88959868C9D}"/>
                          </a:ext>
                        </a:extLst>
                      </p:cNvPr>
                      <p:cNvCxnSpPr>
                        <a:stCxn id="577" idx="0"/>
                        <a:endCxn id="592" idx="4"/>
                      </p:cNvCxnSpPr>
                      <p:nvPr/>
                    </p:nvCxnSpPr>
                    <p:spPr>
                      <a:xfrm flipV="1">
                        <a:off x="398452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0" name="Straight Connector 569">
                        <a:extLst>
                          <a:ext uri="{FF2B5EF4-FFF2-40B4-BE49-F238E27FC236}">
                            <a16:creationId xmlns:a16="http://schemas.microsoft.com/office/drawing/2014/main" id="{94EFBB38-D0A2-4070-A2B3-37719540F65F}"/>
                          </a:ext>
                        </a:extLst>
                      </p:cNvPr>
                      <p:cNvCxnSpPr>
                        <a:stCxn id="578" idx="0"/>
                        <a:endCxn id="593" idx="4"/>
                      </p:cNvCxnSpPr>
                      <p:nvPr/>
                    </p:nvCxnSpPr>
                    <p:spPr>
                      <a:xfrm flipV="1">
                        <a:off x="4273876"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1" name="Straight Connector 570">
                        <a:extLst>
                          <a:ext uri="{FF2B5EF4-FFF2-40B4-BE49-F238E27FC236}">
                            <a16:creationId xmlns:a16="http://schemas.microsoft.com/office/drawing/2014/main" id="{69FECDF2-682E-4637-B030-A7BFCDF621A3}"/>
                          </a:ext>
                        </a:extLst>
                      </p:cNvPr>
                      <p:cNvCxnSpPr>
                        <a:stCxn id="579" idx="0"/>
                        <a:endCxn id="594" idx="4"/>
                      </p:cNvCxnSpPr>
                      <p:nvPr/>
                    </p:nvCxnSpPr>
                    <p:spPr>
                      <a:xfrm flipV="1">
                        <a:off x="4561549"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2" name="Straight Connector 571">
                        <a:extLst>
                          <a:ext uri="{FF2B5EF4-FFF2-40B4-BE49-F238E27FC236}">
                            <a16:creationId xmlns:a16="http://schemas.microsoft.com/office/drawing/2014/main" id="{00F7FC21-B950-4ED5-95D0-5B9D5CCB916F}"/>
                          </a:ext>
                        </a:extLst>
                      </p:cNvPr>
                      <p:cNvCxnSpPr>
                        <a:stCxn id="580" idx="0"/>
                        <a:endCxn id="595" idx="4"/>
                      </p:cNvCxnSpPr>
                      <p:nvPr/>
                    </p:nvCxnSpPr>
                    <p:spPr>
                      <a:xfrm flipV="1">
                        <a:off x="4850884"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3" name="Straight Connector 572">
                        <a:extLst>
                          <a:ext uri="{FF2B5EF4-FFF2-40B4-BE49-F238E27FC236}">
                            <a16:creationId xmlns:a16="http://schemas.microsoft.com/office/drawing/2014/main" id="{C46E94CD-8731-48B7-975D-885D69240599}"/>
                          </a:ext>
                        </a:extLst>
                      </p:cNvPr>
                      <p:cNvCxnSpPr>
                        <a:stCxn id="581" idx="0"/>
                        <a:endCxn id="596" idx="4"/>
                      </p:cNvCxnSpPr>
                      <p:nvPr/>
                    </p:nvCxnSpPr>
                    <p:spPr>
                      <a:xfrm flipV="1">
                        <a:off x="514024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56" name="Straight Connector 555">
                      <a:extLst>
                        <a:ext uri="{FF2B5EF4-FFF2-40B4-BE49-F238E27FC236}">
                          <a16:creationId xmlns:a16="http://schemas.microsoft.com/office/drawing/2014/main" id="{34C2B153-95ED-4214-BF15-2A7D757EE193}"/>
                        </a:ext>
                      </a:extLst>
                    </p:cNvPr>
                    <p:cNvCxnSpPr>
                      <a:cxnSpLocks/>
                      <a:stCxn id="589" idx="0"/>
                      <a:endCxn id="614" idx="4"/>
                    </p:cNvCxnSpPr>
                    <p:nvPr/>
                  </p:nvCxnSpPr>
                  <p:spPr>
                    <a:xfrm flipV="1">
                      <a:off x="3114670"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a:extLst>
                        <a:ext uri="{FF2B5EF4-FFF2-40B4-BE49-F238E27FC236}">
                          <a16:creationId xmlns:a16="http://schemas.microsoft.com/office/drawing/2014/main" id="{F8C1F9B1-6550-43B6-81C5-B6E7E97866B4}"/>
                        </a:ext>
                      </a:extLst>
                    </p:cNvPr>
                    <p:cNvCxnSpPr>
                      <a:cxnSpLocks/>
                      <a:stCxn id="590" idx="0"/>
                      <a:endCxn id="615" idx="4"/>
                    </p:cNvCxnSpPr>
                    <p:nvPr/>
                  </p:nvCxnSpPr>
                  <p:spPr>
                    <a:xfrm flipV="1">
                      <a:off x="3402343"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a:extLst>
                        <a:ext uri="{FF2B5EF4-FFF2-40B4-BE49-F238E27FC236}">
                          <a16:creationId xmlns:a16="http://schemas.microsoft.com/office/drawing/2014/main" id="{F852A5DE-67E9-4FD8-ACFC-EDC3F3FD7E35}"/>
                        </a:ext>
                      </a:extLst>
                    </p:cNvPr>
                    <p:cNvCxnSpPr>
                      <a:cxnSpLocks/>
                      <a:stCxn id="592" idx="0"/>
                      <a:endCxn id="617" idx="4"/>
                    </p:cNvCxnSpPr>
                    <p:nvPr/>
                  </p:nvCxnSpPr>
                  <p:spPr>
                    <a:xfrm flipV="1">
                      <a:off x="3984520"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a:extLst>
                        <a:ext uri="{FF2B5EF4-FFF2-40B4-BE49-F238E27FC236}">
                          <a16:creationId xmlns:a16="http://schemas.microsoft.com/office/drawing/2014/main" id="{328F2282-A629-4D7E-8F31-B46092B68A78}"/>
                        </a:ext>
                      </a:extLst>
                    </p:cNvPr>
                    <p:cNvCxnSpPr>
                      <a:cxnSpLocks/>
                      <a:stCxn id="591" idx="0"/>
                      <a:endCxn id="616" idx="4"/>
                    </p:cNvCxnSpPr>
                    <p:nvPr/>
                  </p:nvCxnSpPr>
                  <p:spPr>
                    <a:xfrm flipV="1">
                      <a:off x="3690016"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0" name="Straight Connector 559">
                      <a:extLst>
                        <a:ext uri="{FF2B5EF4-FFF2-40B4-BE49-F238E27FC236}">
                          <a16:creationId xmlns:a16="http://schemas.microsoft.com/office/drawing/2014/main" id="{581A70EC-1BA3-4B09-BD9F-CB51D78420B3}"/>
                        </a:ext>
                      </a:extLst>
                    </p:cNvPr>
                    <p:cNvCxnSpPr>
                      <a:stCxn id="593" idx="0"/>
                      <a:endCxn id="618" idx="4"/>
                    </p:cNvCxnSpPr>
                    <p:nvPr/>
                  </p:nvCxnSpPr>
                  <p:spPr>
                    <a:xfrm flipV="1">
                      <a:off x="4273876"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a:extLst>
                        <a:ext uri="{FF2B5EF4-FFF2-40B4-BE49-F238E27FC236}">
                          <a16:creationId xmlns:a16="http://schemas.microsoft.com/office/drawing/2014/main" id="{F2868BBC-919C-4543-8421-26AFA1EA6BA1}"/>
                        </a:ext>
                      </a:extLst>
                    </p:cNvPr>
                    <p:cNvCxnSpPr>
                      <a:cxnSpLocks/>
                      <a:stCxn id="594" idx="0"/>
                      <a:endCxn id="619" idx="4"/>
                    </p:cNvCxnSpPr>
                    <p:nvPr/>
                  </p:nvCxnSpPr>
                  <p:spPr>
                    <a:xfrm flipV="1">
                      <a:off x="4561549"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2" name="Straight Connector 561">
                      <a:extLst>
                        <a:ext uri="{FF2B5EF4-FFF2-40B4-BE49-F238E27FC236}">
                          <a16:creationId xmlns:a16="http://schemas.microsoft.com/office/drawing/2014/main" id="{75F1E4BC-16DD-4B8F-8B37-1B9B7632B920}"/>
                        </a:ext>
                      </a:extLst>
                    </p:cNvPr>
                    <p:cNvCxnSpPr>
                      <a:cxnSpLocks/>
                      <a:stCxn id="595" idx="0"/>
                      <a:endCxn id="620" idx="4"/>
                    </p:cNvCxnSpPr>
                    <p:nvPr/>
                  </p:nvCxnSpPr>
                  <p:spPr>
                    <a:xfrm flipV="1">
                      <a:off x="4850884"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3" name="Straight Connector 562">
                      <a:extLst>
                        <a:ext uri="{FF2B5EF4-FFF2-40B4-BE49-F238E27FC236}">
                          <a16:creationId xmlns:a16="http://schemas.microsoft.com/office/drawing/2014/main" id="{7220C9AA-D7DE-44F5-8839-07732019E7E8}"/>
                        </a:ext>
                      </a:extLst>
                    </p:cNvPr>
                    <p:cNvCxnSpPr>
                      <a:cxnSpLocks/>
                      <a:stCxn id="596" idx="0"/>
                      <a:endCxn id="621" idx="4"/>
                    </p:cNvCxnSpPr>
                    <p:nvPr/>
                  </p:nvCxnSpPr>
                  <p:spPr>
                    <a:xfrm flipV="1">
                      <a:off x="5140240"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5" name="Group 454">
                    <a:extLst>
                      <a:ext uri="{FF2B5EF4-FFF2-40B4-BE49-F238E27FC236}">
                        <a16:creationId xmlns:a16="http://schemas.microsoft.com/office/drawing/2014/main" id="{FDED0254-1928-49A9-879F-81AF5D08EE08}"/>
                      </a:ext>
                    </a:extLst>
                  </p:cNvPr>
                  <p:cNvGrpSpPr/>
                  <p:nvPr/>
                </p:nvGrpSpPr>
                <p:grpSpPr>
                  <a:xfrm>
                    <a:off x="3000370" y="1974187"/>
                    <a:ext cx="2254170" cy="1080761"/>
                    <a:chOff x="3000370" y="843915"/>
                    <a:chExt cx="2254170" cy="1080761"/>
                  </a:xfrm>
                </p:grpSpPr>
                <p:grpSp>
                  <p:nvGrpSpPr>
                    <p:cNvPr id="464" name="Group 463">
                      <a:extLst>
                        <a:ext uri="{FF2B5EF4-FFF2-40B4-BE49-F238E27FC236}">
                          <a16:creationId xmlns:a16="http://schemas.microsoft.com/office/drawing/2014/main" id="{DD65A07B-F3E6-4E3D-917D-C9A319796B20}"/>
                        </a:ext>
                      </a:extLst>
                    </p:cNvPr>
                    <p:cNvGrpSpPr/>
                    <p:nvPr/>
                  </p:nvGrpSpPr>
                  <p:grpSpPr>
                    <a:xfrm>
                      <a:off x="3000370" y="843915"/>
                      <a:ext cx="2254170" cy="512654"/>
                      <a:chOff x="3000370" y="1628775"/>
                      <a:chExt cx="2254170" cy="512654"/>
                    </a:xfrm>
                  </p:grpSpPr>
                  <p:grpSp>
                    <p:nvGrpSpPr>
                      <p:cNvPr id="514" name="Group 513">
                        <a:extLst>
                          <a:ext uri="{FF2B5EF4-FFF2-40B4-BE49-F238E27FC236}">
                            <a16:creationId xmlns:a16="http://schemas.microsoft.com/office/drawing/2014/main" id="{A2471442-DB9E-4DD8-A6D2-30FA100BED11}"/>
                          </a:ext>
                        </a:extLst>
                      </p:cNvPr>
                      <p:cNvGrpSpPr/>
                      <p:nvPr/>
                    </p:nvGrpSpPr>
                    <p:grpSpPr>
                      <a:xfrm>
                        <a:off x="3000370" y="1628775"/>
                        <a:ext cx="2254170" cy="228600"/>
                        <a:chOff x="3000370" y="1628775"/>
                        <a:chExt cx="2254170" cy="228600"/>
                      </a:xfrm>
                    </p:grpSpPr>
                    <p:sp>
                      <p:nvSpPr>
                        <p:cNvPr id="539" name="Flowchart: Connector 538">
                          <a:extLst>
                            <a:ext uri="{FF2B5EF4-FFF2-40B4-BE49-F238E27FC236}">
                              <a16:creationId xmlns:a16="http://schemas.microsoft.com/office/drawing/2014/main" id="{8E235CCD-3A55-4FCC-A3D6-CEFFD779778C}"/>
                            </a:ext>
                          </a:extLst>
                        </p:cNvPr>
                        <p:cNvSpPr/>
                        <p:nvPr/>
                      </p:nvSpPr>
                      <p:spPr>
                        <a:xfrm>
                          <a:off x="3000370" y="1628775"/>
                          <a:ext cx="228600" cy="22860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40" name="Flowchart: Connector 539">
                          <a:extLst>
                            <a:ext uri="{FF2B5EF4-FFF2-40B4-BE49-F238E27FC236}">
                              <a16:creationId xmlns:a16="http://schemas.microsoft.com/office/drawing/2014/main" id="{7011D265-4451-469D-B685-FEC13CD41810}"/>
                            </a:ext>
                          </a:extLst>
                        </p:cNvPr>
                        <p:cNvSpPr/>
                        <p:nvPr/>
                      </p:nvSpPr>
                      <p:spPr>
                        <a:xfrm>
                          <a:off x="3288043" y="1628775"/>
                          <a:ext cx="228600" cy="22860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41" name="Flowchart: Connector 540">
                          <a:extLst>
                            <a:ext uri="{FF2B5EF4-FFF2-40B4-BE49-F238E27FC236}">
                              <a16:creationId xmlns:a16="http://schemas.microsoft.com/office/drawing/2014/main" id="{D4D0BB41-52FB-4819-8FB7-4CA65C30CB6D}"/>
                            </a:ext>
                          </a:extLst>
                        </p:cNvPr>
                        <p:cNvSpPr/>
                        <p:nvPr/>
                      </p:nvSpPr>
                      <p:spPr>
                        <a:xfrm>
                          <a:off x="3575716" y="1628775"/>
                          <a:ext cx="228600" cy="22860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42" name="Flowchart: Connector 541">
                          <a:extLst>
                            <a:ext uri="{FF2B5EF4-FFF2-40B4-BE49-F238E27FC236}">
                              <a16:creationId xmlns:a16="http://schemas.microsoft.com/office/drawing/2014/main" id="{26D75D44-7056-40B4-915D-958641557AD8}"/>
                            </a:ext>
                          </a:extLst>
                        </p:cNvPr>
                        <p:cNvSpPr/>
                        <p:nvPr/>
                      </p:nvSpPr>
                      <p:spPr>
                        <a:xfrm>
                          <a:off x="3870220" y="1628775"/>
                          <a:ext cx="228600" cy="22860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43" name="Flowchart: Connector 542">
                          <a:extLst>
                            <a:ext uri="{FF2B5EF4-FFF2-40B4-BE49-F238E27FC236}">
                              <a16:creationId xmlns:a16="http://schemas.microsoft.com/office/drawing/2014/main" id="{38E217F8-3D13-46A2-95FC-26ADE272D508}"/>
                            </a:ext>
                          </a:extLst>
                        </p:cNvPr>
                        <p:cNvSpPr/>
                        <p:nvPr/>
                      </p:nvSpPr>
                      <p:spPr>
                        <a:xfrm>
                          <a:off x="4159576" y="1628775"/>
                          <a:ext cx="228600" cy="22860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44" name="Flowchart: Connector 543">
                          <a:extLst>
                            <a:ext uri="{FF2B5EF4-FFF2-40B4-BE49-F238E27FC236}">
                              <a16:creationId xmlns:a16="http://schemas.microsoft.com/office/drawing/2014/main" id="{A05CB91D-EDCD-4AA6-B902-5124245078E1}"/>
                            </a:ext>
                          </a:extLst>
                        </p:cNvPr>
                        <p:cNvSpPr/>
                        <p:nvPr/>
                      </p:nvSpPr>
                      <p:spPr>
                        <a:xfrm>
                          <a:off x="4447249" y="1628775"/>
                          <a:ext cx="228600" cy="22860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45" name="Flowchart: Connector 544">
                          <a:extLst>
                            <a:ext uri="{FF2B5EF4-FFF2-40B4-BE49-F238E27FC236}">
                              <a16:creationId xmlns:a16="http://schemas.microsoft.com/office/drawing/2014/main" id="{82DB5E00-EB1C-43DE-8E68-F737CAF30363}"/>
                            </a:ext>
                          </a:extLst>
                        </p:cNvPr>
                        <p:cNvSpPr/>
                        <p:nvPr/>
                      </p:nvSpPr>
                      <p:spPr>
                        <a:xfrm>
                          <a:off x="4736584" y="1628775"/>
                          <a:ext cx="228600" cy="22860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46" name="Flowchart: Connector 545">
                          <a:extLst>
                            <a:ext uri="{FF2B5EF4-FFF2-40B4-BE49-F238E27FC236}">
                              <a16:creationId xmlns:a16="http://schemas.microsoft.com/office/drawing/2014/main" id="{8C546E2E-7A62-4BB9-874C-6C96A54C12D2}"/>
                            </a:ext>
                          </a:extLst>
                        </p:cNvPr>
                        <p:cNvSpPr/>
                        <p:nvPr/>
                      </p:nvSpPr>
                      <p:spPr>
                        <a:xfrm>
                          <a:off x="5025940" y="1628775"/>
                          <a:ext cx="228600" cy="22860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547" name="Straight Connector 546">
                          <a:extLst>
                            <a:ext uri="{FF2B5EF4-FFF2-40B4-BE49-F238E27FC236}">
                              <a16:creationId xmlns:a16="http://schemas.microsoft.com/office/drawing/2014/main" id="{27129E8D-F35E-42FF-BD0A-7B7DB166FC77}"/>
                            </a:ext>
                          </a:extLst>
                        </p:cNvPr>
                        <p:cNvCxnSpPr>
                          <a:stCxn id="540" idx="6"/>
                          <a:endCxn id="541" idx="2"/>
                        </p:cNvCxnSpPr>
                        <p:nvPr/>
                      </p:nvCxnSpPr>
                      <p:spPr>
                        <a:xfrm>
                          <a:off x="3516643"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8" name="Straight Connector 547">
                          <a:extLst>
                            <a:ext uri="{FF2B5EF4-FFF2-40B4-BE49-F238E27FC236}">
                              <a16:creationId xmlns:a16="http://schemas.microsoft.com/office/drawing/2014/main" id="{310B87C5-EDE7-4FC6-9A36-83B22D2B64B5}"/>
                            </a:ext>
                          </a:extLst>
                        </p:cNvPr>
                        <p:cNvCxnSpPr>
                          <a:stCxn id="539" idx="6"/>
                          <a:endCxn id="540" idx="2"/>
                        </p:cNvCxnSpPr>
                        <p:nvPr/>
                      </p:nvCxnSpPr>
                      <p:spPr>
                        <a:xfrm>
                          <a:off x="3228970"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9" name="Straight Connector 548">
                          <a:extLst>
                            <a:ext uri="{FF2B5EF4-FFF2-40B4-BE49-F238E27FC236}">
                              <a16:creationId xmlns:a16="http://schemas.microsoft.com/office/drawing/2014/main" id="{9056EB8D-EB6E-4AB5-884F-9D1CB30734B7}"/>
                            </a:ext>
                          </a:extLst>
                        </p:cNvPr>
                        <p:cNvCxnSpPr>
                          <a:stCxn id="541" idx="6"/>
                          <a:endCxn id="542" idx="2"/>
                        </p:cNvCxnSpPr>
                        <p:nvPr/>
                      </p:nvCxnSpPr>
                      <p:spPr>
                        <a:xfrm>
                          <a:off x="3804316" y="1743075"/>
                          <a:ext cx="65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0" name="Straight Connector 549">
                          <a:extLst>
                            <a:ext uri="{FF2B5EF4-FFF2-40B4-BE49-F238E27FC236}">
                              <a16:creationId xmlns:a16="http://schemas.microsoft.com/office/drawing/2014/main" id="{0A3A8E25-143D-466E-B1AC-B7B68E7C294B}"/>
                            </a:ext>
                          </a:extLst>
                        </p:cNvPr>
                        <p:cNvCxnSpPr>
                          <a:stCxn id="542" idx="6"/>
                          <a:endCxn id="543" idx="2"/>
                        </p:cNvCxnSpPr>
                        <p:nvPr/>
                      </p:nvCxnSpPr>
                      <p:spPr>
                        <a:xfrm>
                          <a:off x="4098820"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1" name="Straight Connector 550">
                          <a:extLst>
                            <a:ext uri="{FF2B5EF4-FFF2-40B4-BE49-F238E27FC236}">
                              <a16:creationId xmlns:a16="http://schemas.microsoft.com/office/drawing/2014/main" id="{788A3840-B408-4011-B7DB-2AA289889420}"/>
                            </a:ext>
                          </a:extLst>
                        </p:cNvPr>
                        <p:cNvCxnSpPr>
                          <a:stCxn id="543" idx="6"/>
                          <a:endCxn id="544" idx="2"/>
                        </p:cNvCxnSpPr>
                        <p:nvPr/>
                      </p:nvCxnSpPr>
                      <p:spPr>
                        <a:xfrm>
                          <a:off x="4388176"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2" name="Straight Connector 551">
                          <a:extLst>
                            <a:ext uri="{FF2B5EF4-FFF2-40B4-BE49-F238E27FC236}">
                              <a16:creationId xmlns:a16="http://schemas.microsoft.com/office/drawing/2014/main" id="{06618DF7-AE67-491B-AF16-3F40A36E7CE1}"/>
                            </a:ext>
                          </a:extLst>
                        </p:cNvPr>
                        <p:cNvCxnSpPr>
                          <a:stCxn id="544" idx="6"/>
                          <a:endCxn id="545" idx="2"/>
                        </p:cNvCxnSpPr>
                        <p:nvPr/>
                      </p:nvCxnSpPr>
                      <p:spPr>
                        <a:xfrm>
                          <a:off x="4675849" y="1743075"/>
                          <a:ext cx="60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3" name="Straight Connector 552">
                          <a:extLst>
                            <a:ext uri="{FF2B5EF4-FFF2-40B4-BE49-F238E27FC236}">
                              <a16:creationId xmlns:a16="http://schemas.microsoft.com/office/drawing/2014/main" id="{3792406A-2FAD-402D-BB45-56FB552ED8D2}"/>
                            </a:ext>
                          </a:extLst>
                        </p:cNvPr>
                        <p:cNvCxnSpPr>
                          <a:stCxn id="545" idx="6"/>
                          <a:endCxn id="546" idx="2"/>
                        </p:cNvCxnSpPr>
                        <p:nvPr/>
                      </p:nvCxnSpPr>
                      <p:spPr>
                        <a:xfrm>
                          <a:off x="4965184"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5" name="Group 514">
                        <a:extLst>
                          <a:ext uri="{FF2B5EF4-FFF2-40B4-BE49-F238E27FC236}">
                            <a16:creationId xmlns:a16="http://schemas.microsoft.com/office/drawing/2014/main" id="{BA70E7E2-5B54-4E4A-88EF-A8A6A3E7EB8D}"/>
                          </a:ext>
                        </a:extLst>
                      </p:cNvPr>
                      <p:cNvGrpSpPr/>
                      <p:nvPr/>
                    </p:nvGrpSpPr>
                    <p:grpSpPr>
                      <a:xfrm>
                        <a:off x="3000370" y="1912829"/>
                        <a:ext cx="2254170" cy="228600"/>
                        <a:chOff x="3000370" y="1628775"/>
                        <a:chExt cx="2254170" cy="228600"/>
                      </a:xfrm>
                    </p:grpSpPr>
                    <p:sp>
                      <p:nvSpPr>
                        <p:cNvPr id="524" name="Flowchart: Connector 523">
                          <a:extLst>
                            <a:ext uri="{FF2B5EF4-FFF2-40B4-BE49-F238E27FC236}">
                              <a16:creationId xmlns:a16="http://schemas.microsoft.com/office/drawing/2014/main" id="{3712D33A-F3AF-4825-A8DD-57F4BFCC18C5}"/>
                            </a:ext>
                          </a:extLst>
                        </p:cNvPr>
                        <p:cNvSpPr/>
                        <p:nvPr/>
                      </p:nvSpPr>
                      <p:spPr>
                        <a:xfrm>
                          <a:off x="300037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25" name="Flowchart: Connector 524">
                          <a:extLst>
                            <a:ext uri="{FF2B5EF4-FFF2-40B4-BE49-F238E27FC236}">
                              <a16:creationId xmlns:a16="http://schemas.microsoft.com/office/drawing/2014/main" id="{102234E6-1EAF-4904-8277-A3B61701FA47}"/>
                            </a:ext>
                          </a:extLst>
                        </p:cNvPr>
                        <p:cNvSpPr/>
                        <p:nvPr/>
                      </p:nvSpPr>
                      <p:spPr>
                        <a:xfrm>
                          <a:off x="3288043"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26" name="Flowchart: Connector 525">
                          <a:extLst>
                            <a:ext uri="{FF2B5EF4-FFF2-40B4-BE49-F238E27FC236}">
                              <a16:creationId xmlns:a16="http://schemas.microsoft.com/office/drawing/2014/main" id="{57B4D9CB-1BFF-431F-AE09-6DD18751FF21}"/>
                            </a:ext>
                          </a:extLst>
                        </p:cNvPr>
                        <p:cNvSpPr/>
                        <p:nvPr/>
                      </p:nvSpPr>
                      <p:spPr>
                        <a:xfrm>
                          <a:off x="357571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27" name="Flowchart: Connector 526">
                          <a:extLst>
                            <a:ext uri="{FF2B5EF4-FFF2-40B4-BE49-F238E27FC236}">
                              <a16:creationId xmlns:a16="http://schemas.microsoft.com/office/drawing/2014/main" id="{76EA58CD-2399-4724-9003-2752E8E8168E}"/>
                            </a:ext>
                          </a:extLst>
                        </p:cNvPr>
                        <p:cNvSpPr/>
                        <p:nvPr/>
                      </p:nvSpPr>
                      <p:spPr>
                        <a:xfrm>
                          <a:off x="387022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28" name="Flowchart: Connector 527">
                          <a:extLst>
                            <a:ext uri="{FF2B5EF4-FFF2-40B4-BE49-F238E27FC236}">
                              <a16:creationId xmlns:a16="http://schemas.microsoft.com/office/drawing/2014/main" id="{704848D7-9AB6-401B-9330-94F2175A86B4}"/>
                            </a:ext>
                          </a:extLst>
                        </p:cNvPr>
                        <p:cNvSpPr/>
                        <p:nvPr/>
                      </p:nvSpPr>
                      <p:spPr>
                        <a:xfrm>
                          <a:off x="415957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29" name="Flowchart: Connector 528">
                          <a:extLst>
                            <a:ext uri="{FF2B5EF4-FFF2-40B4-BE49-F238E27FC236}">
                              <a16:creationId xmlns:a16="http://schemas.microsoft.com/office/drawing/2014/main" id="{14D0183D-2075-4CB1-BC9B-E9469CD8D96F}"/>
                            </a:ext>
                          </a:extLst>
                        </p:cNvPr>
                        <p:cNvSpPr/>
                        <p:nvPr/>
                      </p:nvSpPr>
                      <p:spPr>
                        <a:xfrm>
                          <a:off x="4447249"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30" name="Flowchart: Connector 529">
                          <a:extLst>
                            <a:ext uri="{FF2B5EF4-FFF2-40B4-BE49-F238E27FC236}">
                              <a16:creationId xmlns:a16="http://schemas.microsoft.com/office/drawing/2014/main" id="{31170171-5063-4955-B4A8-1CF085877A4A}"/>
                            </a:ext>
                          </a:extLst>
                        </p:cNvPr>
                        <p:cNvSpPr/>
                        <p:nvPr/>
                      </p:nvSpPr>
                      <p:spPr>
                        <a:xfrm>
                          <a:off x="4736584"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31" name="Flowchart: Connector 530">
                          <a:extLst>
                            <a:ext uri="{FF2B5EF4-FFF2-40B4-BE49-F238E27FC236}">
                              <a16:creationId xmlns:a16="http://schemas.microsoft.com/office/drawing/2014/main" id="{EEFCBB3A-4466-4501-8AFC-C8C46F8CD980}"/>
                            </a:ext>
                          </a:extLst>
                        </p:cNvPr>
                        <p:cNvSpPr/>
                        <p:nvPr/>
                      </p:nvSpPr>
                      <p:spPr>
                        <a:xfrm>
                          <a:off x="502594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532" name="Straight Connector 531">
                          <a:extLst>
                            <a:ext uri="{FF2B5EF4-FFF2-40B4-BE49-F238E27FC236}">
                              <a16:creationId xmlns:a16="http://schemas.microsoft.com/office/drawing/2014/main" id="{BC3421BC-8331-47AE-BB81-6F68F56AB142}"/>
                            </a:ext>
                          </a:extLst>
                        </p:cNvPr>
                        <p:cNvCxnSpPr>
                          <a:stCxn id="525" idx="6"/>
                          <a:endCxn id="526" idx="2"/>
                        </p:cNvCxnSpPr>
                        <p:nvPr/>
                      </p:nvCxnSpPr>
                      <p:spPr>
                        <a:xfrm>
                          <a:off x="3516643"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a:extLst>
                            <a:ext uri="{FF2B5EF4-FFF2-40B4-BE49-F238E27FC236}">
                              <a16:creationId xmlns:a16="http://schemas.microsoft.com/office/drawing/2014/main" id="{180DA872-A6C8-45DA-98D6-5A0235F93E36}"/>
                            </a:ext>
                          </a:extLst>
                        </p:cNvPr>
                        <p:cNvCxnSpPr>
                          <a:stCxn id="524" idx="6"/>
                          <a:endCxn id="525" idx="2"/>
                        </p:cNvCxnSpPr>
                        <p:nvPr/>
                      </p:nvCxnSpPr>
                      <p:spPr>
                        <a:xfrm>
                          <a:off x="3228970"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a:extLst>
                            <a:ext uri="{FF2B5EF4-FFF2-40B4-BE49-F238E27FC236}">
                              <a16:creationId xmlns:a16="http://schemas.microsoft.com/office/drawing/2014/main" id="{63FDB6AB-EA9D-4380-8B7B-6F7D6D493831}"/>
                            </a:ext>
                          </a:extLst>
                        </p:cNvPr>
                        <p:cNvCxnSpPr>
                          <a:stCxn id="526" idx="6"/>
                          <a:endCxn id="527" idx="2"/>
                        </p:cNvCxnSpPr>
                        <p:nvPr/>
                      </p:nvCxnSpPr>
                      <p:spPr>
                        <a:xfrm>
                          <a:off x="3804316" y="1743075"/>
                          <a:ext cx="65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a:extLst>
                            <a:ext uri="{FF2B5EF4-FFF2-40B4-BE49-F238E27FC236}">
                              <a16:creationId xmlns:a16="http://schemas.microsoft.com/office/drawing/2014/main" id="{1C1C19FD-D40B-44E9-882D-814429791FF9}"/>
                            </a:ext>
                          </a:extLst>
                        </p:cNvPr>
                        <p:cNvCxnSpPr>
                          <a:stCxn id="527" idx="6"/>
                          <a:endCxn id="528" idx="2"/>
                        </p:cNvCxnSpPr>
                        <p:nvPr/>
                      </p:nvCxnSpPr>
                      <p:spPr>
                        <a:xfrm>
                          <a:off x="4098820"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a:extLst>
                            <a:ext uri="{FF2B5EF4-FFF2-40B4-BE49-F238E27FC236}">
                              <a16:creationId xmlns:a16="http://schemas.microsoft.com/office/drawing/2014/main" id="{E576CD0F-ACA3-4CB2-A31B-26DFA1C51100}"/>
                            </a:ext>
                          </a:extLst>
                        </p:cNvPr>
                        <p:cNvCxnSpPr>
                          <a:stCxn id="528" idx="6"/>
                          <a:endCxn id="529" idx="2"/>
                        </p:cNvCxnSpPr>
                        <p:nvPr/>
                      </p:nvCxnSpPr>
                      <p:spPr>
                        <a:xfrm>
                          <a:off x="4388176"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7" name="Straight Connector 536">
                          <a:extLst>
                            <a:ext uri="{FF2B5EF4-FFF2-40B4-BE49-F238E27FC236}">
                              <a16:creationId xmlns:a16="http://schemas.microsoft.com/office/drawing/2014/main" id="{F80E4190-399C-44B2-92C6-B92FF4B87984}"/>
                            </a:ext>
                          </a:extLst>
                        </p:cNvPr>
                        <p:cNvCxnSpPr>
                          <a:stCxn id="529" idx="6"/>
                          <a:endCxn id="530" idx="2"/>
                        </p:cNvCxnSpPr>
                        <p:nvPr/>
                      </p:nvCxnSpPr>
                      <p:spPr>
                        <a:xfrm>
                          <a:off x="4675849" y="1743075"/>
                          <a:ext cx="60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8" name="Straight Connector 537">
                          <a:extLst>
                            <a:ext uri="{FF2B5EF4-FFF2-40B4-BE49-F238E27FC236}">
                              <a16:creationId xmlns:a16="http://schemas.microsoft.com/office/drawing/2014/main" id="{52852104-C61A-4828-8FFD-DB338349B44F}"/>
                            </a:ext>
                          </a:extLst>
                        </p:cNvPr>
                        <p:cNvCxnSpPr>
                          <a:stCxn id="530" idx="6"/>
                          <a:endCxn id="531" idx="2"/>
                        </p:cNvCxnSpPr>
                        <p:nvPr/>
                      </p:nvCxnSpPr>
                      <p:spPr>
                        <a:xfrm>
                          <a:off x="4965184"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16" name="Straight Connector 515">
                        <a:extLst>
                          <a:ext uri="{FF2B5EF4-FFF2-40B4-BE49-F238E27FC236}">
                            <a16:creationId xmlns:a16="http://schemas.microsoft.com/office/drawing/2014/main" id="{E2828117-4B3B-4CE2-B704-0A86DEB76935}"/>
                          </a:ext>
                        </a:extLst>
                      </p:cNvPr>
                      <p:cNvCxnSpPr>
                        <a:stCxn id="524" idx="0"/>
                        <a:endCxn id="539" idx="4"/>
                      </p:cNvCxnSpPr>
                      <p:nvPr/>
                    </p:nvCxnSpPr>
                    <p:spPr>
                      <a:xfrm flipV="1">
                        <a:off x="311467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a:extLst>
                          <a:ext uri="{FF2B5EF4-FFF2-40B4-BE49-F238E27FC236}">
                            <a16:creationId xmlns:a16="http://schemas.microsoft.com/office/drawing/2014/main" id="{3CA7A74D-8F0D-4742-B08D-EC44437DB578}"/>
                          </a:ext>
                        </a:extLst>
                      </p:cNvPr>
                      <p:cNvCxnSpPr>
                        <a:stCxn id="525" idx="0"/>
                        <a:endCxn id="540" idx="4"/>
                      </p:cNvCxnSpPr>
                      <p:nvPr/>
                    </p:nvCxnSpPr>
                    <p:spPr>
                      <a:xfrm flipV="1">
                        <a:off x="3402343"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 name="Straight Connector 517">
                        <a:extLst>
                          <a:ext uri="{FF2B5EF4-FFF2-40B4-BE49-F238E27FC236}">
                            <a16:creationId xmlns:a16="http://schemas.microsoft.com/office/drawing/2014/main" id="{066E6B3A-DAA2-46C7-A448-D791AA24C9C1}"/>
                          </a:ext>
                        </a:extLst>
                      </p:cNvPr>
                      <p:cNvCxnSpPr>
                        <a:stCxn id="526" idx="0"/>
                        <a:endCxn id="541" idx="4"/>
                      </p:cNvCxnSpPr>
                      <p:nvPr/>
                    </p:nvCxnSpPr>
                    <p:spPr>
                      <a:xfrm flipV="1">
                        <a:off x="3690016"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9" name="Straight Connector 518">
                        <a:extLst>
                          <a:ext uri="{FF2B5EF4-FFF2-40B4-BE49-F238E27FC236}">
                            <a16:creationId xmlns:a16="http://schemas.microsoft.com/office/drawing/2014/main" id="{50F42E69-24D2-48C2-AB05-84E55D684164}"/>
                          </a:ext>
                        </a:extLst>
                      </p:cNvPr>
                      <p:cNvCxnSpPr>
                        <a:stCxn id="527" idx="0"/>
                        <a:endCxn id="542" idx="4"/>
                      </p:cNvCxnSpPr>
                      <p:nvPr/>
                    </p:nvCxnSpPr>
                    <p:spPr>
                      <a:xfrm flipV="1">
                        <a:off x="398452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0" name="Straight Connector 519">
                        <a:extLst>
                          <a:ext uri="{FF2B5EF4-FFF2-40B4-BE49-F238E27FC236}">
                            <a16:creationId xmlns:a16="http://schemas.microsoft.com/office/drawing/2014/main" id="{4E103328-FF11-491C-B5BE-28FE0C3A0DEF}"/>
                          </a:ext>
                        </a:extLst>
                      </p:cNvPr>
                      <p:cNvCxnSpPr>
                        <a:stCxn id="528" idx="0"/>
                        <a:endCxn id="543" idx="4"/>
                      </p:cNvCxnSpPr>
                      <p:nvPr/>
                    </p:nvCxnSpPr>
                    <p:spPr>
                      <a:xfrm flipV="1">
                        <a:off x="4273876"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a:extLst>
                          <a:ext uri="{FF2B5EF4-FFF2-40B4-BE49-F238E27FC236}">
                            <a16:creationId xmlns:a16="http://schemas.microsoft.com/office/drawing/2014/main" id="{BE781AE9-C86B-4D5C-A5FE-E198C5B97089}"/>
                          </a:ext>
                        </a:extLst>
                      </p:cNvPr>
                      <p:cNvCxnSpPr>
                        <a:stCxn id="529" idx="0"/>
                        <a:endCxn id="544" idx="4"/>
                      </p:cNvCxnSpPr>
                      <p:nvPr/>
                    </p:nvCxnSpPr>
                    <p:spPr>
                      <a:xfrm flipV="1">
                        <a:off x="4561549"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2" name="Straight Connector 521">
                        <a:extLst>
                          <a:ext uri="{FF2B5EF4-FFF2-40B4-BE49-F238E27FC236}">
                            <a16:creationId xmlns:a16="http://schemas.microsoft.com/office/drawing/2014/main" id="{C71B5DAE-8304-4B73-A6EA-6305182EA4D5}"/>
                          </a:ext>
                        </a:extLst>
                      </p:cNvPr>
                      <p:cNvCxnSpPr>
                        <a:stCxn id="530" idx="0"/>
                        <a:endCxn id="545" idx="4"/>
                      </p:cNvCxnSpPr>
                      <p:nvPr/>
                    </p:nvCxnSpPr>
                    <p:spPr>
                      <a:xfrm flipV="1">
                        <a:off x="4850884"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3" name="Straight Connector 522">
                        <a:extLst>
                          <a:ext uri="{FF2B5EF4-FFF2-40B4-BE49-F238E27FC236}">
                            <a16:creationId xmlns:a16="http://schemas.microsoft.com/office/drawing/2014/main" id="{FE320398-B8AE-43C2-A31E-3075972001DC}"/>
                          </a:ext>
                        </a:extLst>
                      </p:cNvPr>
                      <p:cNvCxnSpPr>
                        <a:stCxn id="531" idx="0"/>
                        <a:endCxn id="546" idx="4"/>
                      </p:cNvCxnSpPr>
                      <p:nvPr/>
                    </p:nvCxnSpPr>
                    <p:spPr>
                      <a:xfrm flipV="1">
                        <a:off x="514024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65" name="Group 464">
                      <a:extLst>
                        <a:ext uri="{FF2B5EF4-FFF2-40B4-BE49-F238E27FC236}">
                          <a16:creationId xmlns:a16="http://schemas.microsoft.com/office/drawing/2014/main" id="{4383A7AA-17A1-4A6C-A99C-815C43EAD5EB}"/>
                        </a:ext>
                      </a:extLst>
                    </p:cNvPr>
                    <p:cNvGrpSpPr/>
                    <p:nvPr/>
                  </p:nvGrpSpPr>
                  <p:grpSpPr>
                    <a:xfrm>
                      <a:off x="3000370" y="1412022"/>
                      <a:ext cx="2254170" cy="512654"/>
                      <a:chOff x="3000370" y="1628775"/>
                      <a:chExt cx="2254170" cy="512654"/>
                    </a:xfrm>
                  </p:grpSpPr>
                  <p:grpSp>
                    <p:nvGrpSpPr>
                      <p:cNvPr id="474" name="Group 473">
                        <a:extLst>
                          <a:ext uri="{FF2B5EF4-FFF2-40B4-BE49-F238E27FC236}">
                            <a16:creationId xmlns:a16="http://schemas.microsoft.com/office/drawing/2014/main" id="{3D2CB75D-125E-4B3F-B47B-351F583BF9FC}"/>
                          </a:ext>
                        </a:extLst>
                      </p:cNvPr>
                      <p:cNvGrpSpPr/>
                      <p:nvPr/>
                    </p:nvGrpSpPr>
                    <p:grpSpPr>
                      <a:xfrm>
                        <a:off x="3000370" y="1628775"/>
                        <a:ext cx="2254170" cy="228600"/>
                        <a:chOff x="3000370" y="1628775"/>
                        <a:chExt cx="2254170" cy="228600"/>
                      </a:xfrm>
                    </p:grpSpPr>
                    <p:sp>
                      <p:nvSpPr>
                        <p:cNvPr id="499" name="Flowchart: Connector 498">
                          <a:extLst>
                            <a:ext uri="{FF2B5EF4-FFF2-40B4-BE49-F238E27FC236}">
                              <a16:creationId xmlns:a16="http://schemas.microsoft.com/office/drawing/2014/main" id="{4F5A37FD-68F8-448A-B6D4-ADC54A9FEA0D}"/>
                            </a:ext>
                          </a:extLst>
                        </p:cNvPr>
                        <p:cNvSpPr/>
                        <p:nvPr/>
                      </p:nvSpPr>
                      <p:spPr>
                        <a:xfrm>
                          <a:off x="300037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00" name="Flowchart: Connector 499">
                          <a:extLst>
                            <a:ext uri="{FF2B5EF4-FFF2-40B4-BE49-F238E27FC236}">
                              <a16:creationId xmlns:a16="http://schemas.microsoft.com/office/drawing/2014/main" id="{1565222F-E9BA-4203-9E53-ADFC67E7E2F6}"/>
                            </a:ext>
                          </a:extLst>
                        </p:cNvPr>
                        <p:cNvSpPr/>
                        <p:nvPr/>
                      </p:nvSpPr>
                      <p:spPr>
                        <a:xfrm>
                          <a:off x="3288043"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01" name="Flowchart: Connector 500">
                          <a:extLst>
                            <a:ext uri="{FF2B5EF4-FFF2-40B4-BE49-F238E27FC236}">
                              <a16:creationId xmlns:a16="http://schemas.microsoft.com/office/drawing/2014/main" id="{19A6D7AA-81BD-4E2B-8987-DA3C58EAE16D}"/>
                            </a:ext>
                          </a:extLst>
                        </p:cNvPr>
                        <p:cNvSpPr/>
                        <p:nvPr/>
                      </p:nvSpPr>
                      <p:spPr>
                        <a:xfrm>
                          <a:off x="357571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02" name="Flowchart: Connector 501">
                          <a:extLst>
                            <a:ext uri="{FF2B5EF4-FFF2-40B4-BE49-F238E27FC236}">
                              <a16:creationId xmlns:a16="http://schemas.microsoft.com/office/drawing/2014/main" id="{A682040F-3858-4F20-A409-290154212600}"/>
                            </a:ext>
                          </a:extLst>
                        </p:cNvPr>
                        <p:cNvSpPr/>
                        <p:nvPr/>
                      </p:nvSpPr>
                      <p:spPr>
                        <a:xfrm>
                          <a:off x="387022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03" name="Flowchart: Connector 502">
                          <a:extLst>
                            <a:ext uri="{FF2B5EF4-FFF2-40B4-BE49-F238E27FC236}">
                              <a16:creationId xmlns:a16="http://schemas.microsoft.com/office/drawing/2014/main" id="{D69CC2AE-D791-47C9-9B03-E86F2321F2E3}"/>
                            </a:ext>
                          </a:extLst>
                        </p:cNvPr>
                        <p:cNvSpPr/>
                        <p:nvPr/>
                      </p:nvSpPr>
                      <p:spPr>
                        <a:xfrm>
                          <a:off x="415957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04" name="Flowchart: Connector 503">
                          <a:extLst>
                            <a:ext uri="{FF2B5EF4-FFF2-40B4-BE49-F238E27FC236}">
                              <a16:creationId xmlns:a16="http://schemas.microsoft.com/office/drawing/2014/main" id="{541EC90C-ECBB-4C13-A554-34B2B5A7BA31}"/>
                            </a:ext>
                          </a:extLst>
                        </p:cNvPr>
                        <p:cNvSpPr/>
                        <p:nvPr/>
                      </p:nvSpPr>
                      <p:spPr>
                        <a:xfrm>
                          <a:off x="4447249"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05" name="Flowchart: Connector 504">
                          <a:extLst>
                            <a:ext uri="{FF2B5EF4-FFF2-40B4-BE49-F238E27FC236}">
                              <a16:creationId xmlns:a16="http://schemas.microsoft.com/office/drawing/2014/main" id="{89A49B4A-827D-463E-AE83-1EA5EB9BB053}"/>
                            </a:ext>
                          </a:extLst>
                        </p:cNvPr>
                        <p:cNvSpPr/>
                        <p:nvPr/>
                      </p:nvSpPr>
                      <p:spPr>
                        <a:xfrm>
                          <a:off x="4736584"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506" name="Flowchart: Connector 505">
                          <a:extLst>
                            <a:ext uri="{FF2B5EF4-FFF2-40B4-BE49-F238E27FC236}">
                              <a16:creationId xmlns:a16="http://schemas.microsoft.com/office/drawing/2014/main" id="{F135F088-7B6C-4BF5-AF5B-96301D0E7193}"/>
                            </a:ext>
                          </a:extLst>
                        </p:cNvPr>
                        <p:cNvSpPr/>
                        <p:nvPr/>
                      </p:nvSpPr>
                      <p:spPr>
                        <a:xfrm>
                          <a:off x="502594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507" name="Straight Connector 506">
                          <a:extLst>
                            <a:ext uri="{FF2B5EF4-FFF2-40B4-BE49-F238E27FC236}">
                              <a16:creationId xmlns:a16="http://schemas.microsoft.com/office/drawing/2014/main" id="{E7C4692D-5635-4CD4-BF45-4034D1003899}"/>
                            </a:ext>
                          </a:extLst>
                        </p:cNvPr>
                        <p:cNvCxnSpPr>
                          <a:stCxn id="500" idx="6"/>
                          <a:endCxn id="501" idx="2"/>
                        </p:cNvCxnSpPr>
                        <p:nvPr/>
                      </p:nvCxnSpPr>
                      <p:spPr>
                        <a:xfrm>
                          <a:off x="3516643"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8" name="Straight Connector 507">
                          <a:extLst>
                            <a:ext uri="{FF2B5EF4-FFF2-40B4-BE49-F238E27FC236}">
                              <a16:creationId xmlns:a16="http://schemas.microsoft.com/office/drawing/2014/main" id="{3E64A359-4B24-481F-8CC6-52C415A0389A}"/>
                            </a:ext>
                          </a:extLst>
                        </p:cNvPr>
                        <p:cNvCxnSpPr>
                          <a:stCxn id="499" idx="6"/>
                          <a:endCxn id="500" idx="2"/>
                        </p:cNvCxnSpPr>
                        <p:nvPr/>
                      </p:nvCxnSpPr>
                      <p:spPr>
                        <a:xfrm>
                          <a:off x="3228970"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9" name="Straight Connector 508">
                          <a:extLst>
                            <a:ext uri="{FF2B5EF4-FFF2-40B4-BE49-F238E27FC236}">
                              <a16:creationId xmlns:a16="http://schemas.microsoft.com/office/drawing/2014/main" id="{D5CA8370-C898-4C62-A3E5-877D00D1ABC0}"/>
                            </a:ext>
                          </a:extLst>
                        </p:cNvPr>
                        <p:cNvCxnSpPr>
                          <a:stCxn id="501" idx="6"/>
                          <a:endCxn id="502" idx="2"/>
                        </p:cNvCxnSpPr>
                        <p:nvPr/>
                      </p:nvCxnSpPr>
                      <p:spPr>
                        <a:xfrm>
                          <a:off x="3804316" y="1743075"/>
                          <a:ext cx="65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0" name="Straight Connector 509">
                          <a:extLst>
                            <a:ext uri="{FF2B5EF4-FFF2-40B4-BE49-F238E27FC236}">
                              <a16:creationId xmlns:a16="http://schemas.microsoft.com/office/drawing/2014/main" id="{F8B0E0E8-1836-4EC8-B7BF-237F1809862A}"/>
                            </a:ext>
                          </a:extLst>
                        </p:cNvPr>
                        <p:cNvCxnSpPr>
                          <a:stCxn id="502" idx="6"/>
                          <a:endCxn id="503" idx="2"/>
                        </p:cNvCxnSpPr>
                        <p:nvPr/>
                      </p:nvCxnSpPr>
                      <p:spPr>
                        <a:xfrm>
                          <a:off x="4098820"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D22BCE6D-EFFA-483A-81DE-79E396EEFC7E}"/>
                            </a:ext>
                          </a:extLst>
                        </p:cNvPr>
                        <p:cNvCxnSpPr>
                          <a:stCxn id="503" idx="6"/>
                          <a:endCxn id="504" idx="2"/>
                        </p:cNvCxnSpPr>
                        <p:nvPr/>
                      </p:nvCxnSpPr>
                      <p:spPr>
                        <a:xfrm>
                          <a:off x="4388176"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661CEC9A-2D97-487F-B047-A08BE1EB848D}"/>
                            </a:ext>
                          </a:extLst>
                        </p:cNvPr>
                        <p:cNvCxnSpPr>
                          <a:stCxn id="504" idx="6"/>
                          <a:endCxn id="505" idx="2"/>
                        </p:cNvCxnSpPr>
                        <p:nvPr/>
                      </p:nvCxnSpPr>
                      <p:spPr>
                        <a:xfrm>
                          <a:off x="4675849" y="1743075"/>
                          <a:ext cx="60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3" name="Straight Connector 512">
                          <a:extLst>
                            <a:ext uri="{FF2B5EF4-FFF2-40B4-BE49-F238E27FC236}">
                              <a16:creationId xmlns:a16="http://schemas.microsoft.com/office/drawing/2014/main" id="{8DB8AF0D-7A52-433E-AD34-0F82388E69C4}"/>
                            </a:ext>
                          </a:extLst>
                        </p:cNvPr>
                        <p:cNvCxnSpPr>
                          <a:stCxn id="505" idx="6"/>
                          <a:endCxn id="506" idx="2"/>
                        </p:cNvCxnSpPr>
                        <p:nvPr/>
                      </p:nvCxnSpPr>
                      <p:spPr>
                        <a:xfrm>
                          <a:off x="4965184"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5" name="Group 474">
                        <a:extLst>
                          <a:ext uri="{FF2B5EF4-FFF2-40B4-BE49-F238E27FC236}">
                            <a16:creationId xmlns:a16="http://schemas.microsoft.com/office/drawing/2014/main" id="{2AF21180-B0A4-407A-847F-776A71EEE078}"/>
                          </a:ext>
                        </a:extLst>
                      </p:cNvPr>
                      <p:cNvGrpSpPr/>
                      <p:nvPr/>
                    </p:nvGrpSpPr>
                    <p:grpSpPr>
                      <a:xfrm>
                        <a:off x="3000370" y="1912829"/>
                        <a:ext cx="2254170" cy="228600"/>
                        <a:chOff x="3000370" y="1628775"/>
                        <a:chExt cx="2254170" cy="228600"/>
                      </a:xfrm>
                    </p:grpSpPr>
                    <p:sp>
                      <p:nvSpPr>
                        <p:cNvPr id="484" name="Flowchart: Connector 483">
                          <a:extLst>
                            <a:ext uri="{FF2B5EF4-FFF2-40B4-BE49-F238E27FC236}">
                              <a16:creationId xmlns:a16="http://schemas.microsoft.com/office/drawing/2014/main" id="{D4C1F3A1-2588-41C0-B449-C36172F78F80}"/>
                            </a:ext>
                          </a:extLst>
                        </p:cNvPr>
                        <p:cNvSpPr/>
                        <p:nvPr/>
                      </p:nvSpPr>
                      <p:spPr>
                        <a:xfrm>
                          <a:off x="3000370" y="1628775"/>
                          <a:ext cx="228600" cy="22860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85" name="Flowchart: Connector 484">
                          <a:extLst>
                            <a:ext uri="{FF2B5EF4-FFF2-40B4-BE49-F238E27FC236}">
                              <a16:creationId xmlns:a16="http://schemas.microsoft.com/office/drawing/2014/main" id="{1EEF44BD-AF7C-46F7-8A8A-75422E891B5A}"/>
                            </a:ext>
                          </a:extLst>
                        </p:cNvPr>
                        <p:cNvSpPr/>
                        <p:nvPr/>
                      </p:nvSpPr>
                      <p:spPr>
                        <a:xfrm>
                          <a:off x="3288043" y="1628775"/>
                          <a:ext cx="228600" cy="22860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86" name="Flowchart: Connector 485">
                          <a:extLst>
                            <a:ext uri="{FF2B5EF4-FFF2-40B4-BE49-F238E27FC236}">
                              <a16:creationId xmlns:a16="http://schemas.microsoft.com/office/drawing/2014/main" id="{FA4D9329-25FA-4202-91CD-CF8E29738E15}"/>
                            </a:ext>
                          </a:extLst>
                        </p:cNvPr>
                        <p:cNvSpPr/>
                        <p:nvPr/>
                      </p:nvSpPr>
                      <p:spPr>
                        <a:xfrm>
                          <a:off x="3575716" y="1628775"/>
                          <a:ext cx="228600" cy="22860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87" name="Flowchart: Connector 486">
                          <a:extLst>
                            <a:ext uri="{FF2B5EF4-FFF2-40B4-BE49-F238E27FC236}">
                              <a16:creationId xmlns:a16="http://schemas.microsoft.com/office/drawing/2014/main" id="{DCE1D3C5-F7CF-4334-BD03-E92FD60BE779}"/>
                            </a:ext>
                          </a:extLst>
                        </p:cNvPr>
                        <p:cNvSpPr/>
                        <p:nvPr/>
                      </p:nvSpPr>
                      <p:spPr>
                        <a:xfrm>
                          <a:off x="3870220" y="1628775"/>
                          <a:ext cx="228600" cy="22860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88" name="Flowchart: Connector 487">
                          <a:extLst>
                            <a:ext uri="{FF2B5EF4-FFF2-40B4-BE49-F238E27FC236}">
                              <a16:creationId xmlns:a16="http://schemas.microsoft.com/office/drawing/2014/main" id="{49C83DDB-7B1E-4322-8EA3-651AA10893C7}"/>
                            </a:ext>
                          </a:extLst>
                        </p:cNvPr>
                        <p:cNvSpPr/>
                        <p:nvPr/>
                      </p:nvSpPr>
                      <p:spPr>
                        <a:xfrm>
                          <a:off x="4159576" y="1628775"/>
                          <a:ext cx="228600" cy="22860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89" name="Flowchart: Connector 488">
                          <a:extLst>
                            <a:ext uri="{FF2B5EF4-FFF2-40B4-BE49-F238E27FC236}">
                              <a16:creationId xmlns:a16="http://schemas.microsoft.com/office/drawing/2014/main" id="{61548120-BB16-409E-B6AA-B21CC8149BAE}"/>
                            </a:ext>
                          </a:extLst>
                        </p:cNvPr>
                        <p:cNvSpPr/>
                        <p:nvPr/>
                      </p:nvSpPr>
                      <p:spPr>
                        <a:xfrm>
                          <a:off x="4447249" y="1628775"/>
                          <a:ext cx="228600" cy="22860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90" name="Flowchart: Connector 489">
                          <a:extLst>
                            <a:ext uri="{FF2B5EF4-FFF2-40B4-BE49-F238E27FC236}">
                              <a16:creationId xmlns:a16="http://schemas.microsoft.com/office/drawing/2014/main" id="{3C1BA8CB-AACF-4FC4-9DB8-7305434E2C78}"/>
                            </a:ext>
                          </a:extLst>
                        </p:cNvPr>
                        <p:cNvSpPr/>
                        <p:nvPr/>
                      </p:nvSpPr>
                      <p:spPr>
                        <a:xfrm>
                          <a:off x="4736584" y="1628775"/>
                          <a:ext cx="228600" cy="22860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91" name="Flowchart: Connector 490">
                          <a:extLst>
                            <a:ext uri="{FF2B5EF4-FFF2-40B4-BE49-F238E27FC236}">
                              <a16:creationId xmlns:a16="http://schemas.microsoft.com/office/drawing/2014/main" id="{28836C50-420F-4A42-8108-6095DF70A658}"/>
                            </a:ext>
                          </a:extLst>
                        </p:cNvPr>
                        <p:cNvSpPr/>
                        <p:nvPr/>
                      </p:nvSpPr>
                      <p:spPr>
                        <a:xfrm>
                          <a:off x="5025940" y="1628775"/>
                          <a:ext cx="228600" cy="22860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492" name="Straight Connector 491">
                          <a:extLst>
                            <a:ext uri="{FF2B5EF4-FFF2-40B4-BE49-F238E27FC236}">
                              <a16:creationId xmlns:a16="http://schemas.microsoft.com/office/drawing/2014/main" id="{4F9BDDFD-A099-4AFA-A0BF-E4B420481A01}"/>
                            </a:ext>
                          </a:extLst>
                        </p:cNvPr>
                        <p:cNvCxnSpPr>
                          <a:stCxn id="485" idx="6"/>
                          <a:endCxn id="486" idx="2"/>
                        </p:cNvCxnSpPr>
                        <p:nvPr/>
                      </p:nvCxnSpPr>
                      <p:spPr>
                        <a:xfrm>
                          <a:off x="3516643"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3" name="Straight Connector 492">
                          <a:extLst>
                            <a:ext uri="{FF2B5EF4-FFF2-40B4-BE49-F238E27FC236}">
                              <a16:creationId xmlns:a16="http://schemas.microsoft.com/office/drawing/2014/main" id="{935AFA6E-A002-4808-BDB7-0662F5F09287}"/>
                            </a:ext>
                          </a:extLst>
                        </p:cNvPr>
                        <p:cNvCxnSpPr>
                          <a:stCxn id="484" idx="6"/>
                          <a:endCxn id="485" idx="2"/>
                        </p:cNvCxnSpPr>
                        <p:nvPr/>
                      </p:nvCxnSpPr>
                      <p:spPr>
                        <a:xfrm>
                          <a:off x="3228970"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4" name="Straight Connector 493">
                          <a:extLst>
                            <a:ext uri="{FF2B5EF4-FFF2-40B4-BE49-F238E27FC236}">
                              <a16:creationId xmlns:a16="http://schemas.microsoft.com/office/drawing/2014/main" id="{19A03A97-8ADF-4018-B712-AB4FE4315B75}"/>
                            </a:ext>
                          </a:extLst>
                        </p:cNvPr>
                        <p:cNvCxnSpPr>
                          <a:stCxn id="486" idx="6"/>
                          <a:endCxn id="487" idx="2"/>
                        </p:cNvCxnSpPr>
                        <p:nvPr/>
                      </p:nvCxnSpPr>
                      <p:spPr>
                        <a:xfrm>
                          <a:off x="3804316" y="1743075"/>
                          <a:ext cx="65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a:extLst>
                            <a:ext uri="{FF2B5EF4-FFF2-40B4-BE49-F238E27FC236}">
                              <a16:creationId xmlns:a16="http://schemas.microsoft.com/office/drawing/2014/main" id="{E702C290-E9ED-4B91-A5E9-1456461C249D}"/>
                            </a:ext>
                          </a:extLst>
                        </p:cNvPr>
                        <p:cNvCxnSpPr>
                          <a:stCxn id="487" idx="6"/>
                          <a:endCxn id="488" idx="2"/>
                        </p:cNvCxnSpPr>
                        <p:nvPr/>
                      </p:nvCxnSpPr>
                      <p:spPr>
                        <a:xfrm>
                          <a:off x="4098820"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6" name="Straight Connector 495">
                          <a:extLst>
                            <a:ext uri="{FF2B5EF4-FFF2-40B4-BE49-F238E27FC236}">
                              <a16:creationId xmlns:a16="http://schemas.microsoft.com/office/drawing/2014/main" id="{26393417-626D-4398-886F-09E8E07C34A1}"/>
                            </a:ext>
                          </a:extLst>
                        </p:cNvPr>
                        <p:cNvCxnSpPr>
                          <a:stCxn id="488" idx="6"/>
                          <a:endCxn id="489" idx="2"/>
                        </p:cNvCxnSpPr>
                        <p:nvPr/>
                      </p:nvCxnSpPr>
                      <p:spPr>
                        <a:xfrm>
                          <a:off x="4388176"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7" name="Straight Connector 496">
                          <a:extLst>
                            <a:ext uri="{FF2B5EF4-FFF2-40B4-BE49-F238E27FC236}">
                              <a16:creationId xmlns:a16="http://schemas.microsoft.com/office/drawing/2014/main" id="{0C2AC0B1-1E5C-408C-A892-4CF4C6FDCA85}"/>
                            </a:ext>
                          </a:extLst>
                        </p:cNvPr>
                        <p:cNvCxnSpPr>
                          <a:stCxn id="489" idx="6"/>
                          <a:endCxn id="490" idx="2"/>
                        </p:cNvCxnSpPr>
                        <p:nvPr/>
                      </p:nvCxnSpPr>
                      <p:spPr>
                        <a:xfrm>
                          <a:off x="4675849" y="1743075"/>
                          <a:ext cx="60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8" name="Straight Connector 497">
                          <a:extLst>
                            <a:ext uri="{FF2B5EF4-FFF2-40B4-BE49-F238E27FC236}">
                              <a16:creationId xmlns:a16="http://schemas.microsoft.com/office/drawing/2014/main" id="{96BD8AD7-2C8B-4A99-80D6-3F1FE85A6B3E}"/>
                            </a:ext>
                          </a:extLst>
                        </p:cNvPr>
                        <p:cNvCxnSpPr>
                          <a:stCxn id="490" idx="6"/>
                          <a:endCxn id="491" idx="2"/>
                        </p:cNvCxnSpPr>
                        <p:nvPr/>
                      </p:nvCxnSpPr>
                      <p:spPr>
                        <a:xfrm>
                          <a:off x="4965184"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76" name="Straight Connector 475">
                        <a:extLst>
                          <a:ext uri="{FF2B5EF4-FFF2-40B4-BE49-F238E27FC236}">
                            <a16:creationId xmlns:a16="http://schemas.microsoft.com/office/drawing/2014/main" id="{9767FB05-226A-4C4A-81E0-975DBFF49636}"/>
                          </a:ext>
                        </a:extLst>
                      </p:cNvPr>
                      <p:cNvCxnSpPr>
                        <a:stCxn id="484" idx="0"/>
                        <a:endCxn id="499" idx="4"/>
                      </p:cNvCxnSpPr>
                      <p:nvPr/>
                    </p:nvCxnSpPr>
                    <p:spPr>
                      <a:xfrm flipV="1">
                        <a:off x="311467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7" name="Straight Connector 476">
                        <a:extLst>
                          <a:ext uri="{FF2B5EF4-FFF2-40B4-BE49-F238E27FC236}">
                            <a16:creationId xmlns:a16="http://schemas.microsoft.com/office/drawing/2014/main" id="{2F5848E6-98AD-491C-9121-DD824F24090F}"/>
                          </a:ext>
                        </a:extLst>
                      </p:cNvPr>
                      <p:cNvCxnSpPr>
                        <a:stCxn id="485" idx="0"/>
                        <a:endCxn id="500" idx="4"/>
                      </p:cNvCxnSpPr>
                      <p:nvPr/>
                    </p:nvCxnSpPr>
                    <p:spPr>
                      <a:xfrm flipV="1">
                        <a:off x="3402343"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8" name="Straight Connector 477">
                        <a:extLst>
                          <a:ext uri="{FF2B5EF4-FFF2-40B4-BE49-F238E27FC236}">
                            <a16:creationId xmlns:a16="http://schemas.microsoft.com/office/drawing/2014/main" id="{C83A8CD0-36C5-48DB-853D-FFB58A0459D6}"/>
                          </a:ext>
                        </a:extLst>
                      </p:cNvPr>
                      <p:cNvCxnSpPr>
                        <a:stCxn id="486" idx="0"/>
                        <a:endCxn id="501" idx="4"/>
                      </p:cNvCxnSpPr>
                      <p:nvPr/>
                    </p:nvCxnSpPr>
                    <p:spPr>
                      <a:xfrm flipV="1">
                        <a:off x="3690016"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9" name="Straight Connector 478">
                        <a:extLst>
                          <a:ext uri="{FF2B5EF4-FFF2-40B4-BE49-F238E27FC236}">
                            <a16:creationId xmlns:a16="http://schemas.microsoft.com/office/drawing/2014/main" id="{1F8D5F7C-93D7-4B2E-BC13-27FB9DF48A9B}"/>
                          </a:ext>
                        </a:extLst>
                      </p:cNvPr>
                      <p:cNvCxnSpPr>
                        <a:stCxn id="487" idx="0"/>
                        <a:endCxn id="502" idx="4"/>
                      </p:cNvCxnSpPr>
                      <p:nvPr/>
                    </p:nvCxnSpPr>
                    <p:spPr>
                      <a:xfrm flipV="1">
                        <a:off x="398452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a:extLst>
                          <a:ext uri="{FF2B5EF4-FFF2-40B4-BE49-F238E27FC236}">
                            <a16:creationId xmlns:a16="http://schemas.microsoft.com/office/drawing/2014/main" id="{D56D6C8E-F416-421C-9C94-A894733A2584}"/>
                          </a:ext>
                        </a:extLst>
                      </p:cNvPr>
                      <p:cNvCxnSpPr>
                        <a:stCxn id="488" idx="0"/>
                        <a:endCxn id="503" idx="4"/>
                      </p:cNvCxnSpPr>
                      <p:nvPr/>
                    </p:nvCxnSpPr>
                    <p:spPr>
                      <a:xfrm flipV="1">
                        <a:off x="4273876"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a:extLst>
                          <a:ext uri="{FF2B5EF4-FFF2-40B4-BE49-F238E27FC236}">
                            <a16:creationId xmlns:a16="http://schemas.microsoft.com/office/drawing/2014/main" id="{DA09ACC0-9970-4761-BC0A-2ECB6A40A2FF}"/>
                          </a:ext>
                        </a:extLst>
                      </p:cNvPr>
                      <p:cNvCxnSpPr>
                        <a:stCxn id="489" idx="0"/>
                        <a:endCxn id="504" idx="4"/>
                      </p:cNvCxnSpPr>
                      <p:nvPr/>
                    </p:nvCxnSpPr>
                    <p:spPr>
                      <a:xfrm flipV="1">
                        <a:off x="4561549"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a:extLst>
                          <a:ext uri="{FF2B5EF4-FFF2-40B4-BE49-F238E27FC236}">
                            <a16:creationId xmlns:a16="http://schemas.microsoft.com/office/drawing/2014/main" id="{B56C3BBD-994B-4827-9D41-EE3A84208ABA}"/>
                          </a:ext>
                        </a:extLst>
                      </p:cNvPr>
                      <p:cNvCxnSpPr>
                        <a:stCxn id="490" idx="0"/>
                        <a:endCxn id="505" idx="4"/>
                      </p:cNvCxnSpPr>
                      <p:nvPr/>
                    </p:nvCxnSpPr>
                    <p:spPr>
                      <a:xfrm flipV="1">
                        <a:off x="4850884"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a:extLst>
                          <a:ext uri="{FF2B5EF4-FFF2-40B4-BE49-F238E27FC236}">
                            <a16:creationId xmlns:a16="http://schemas.microsoft.com/office/drawing/2014/main" id="{90E2CF35-6E30-434A-B031-27877F445B83}"/>
                          </a:ext>
                        </a:extLst>
                      </p:cNvPr>
                      <p:cNvCxnSpPr>
                        <a:stCxn id="491" idx="0"/>
                        <a:endCxn id="506" idx="4"/>
                      </p:cNvCxnSpPr>
                      <p:nvPr/>
                    </p:nvCxnSpPr>
                    <p:spPr>
                      <a:xfrm flipV="1">
                        <a:off x="514024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66" name="Straight Connector 465">
                      <a:extLst>
                        <a:ext uri="{FF2B5EF4-FFF2-40B4-BE49-F238E27FC236}">
                          <a16:creationId xmlns:a16="http://schemas.microsoft.com/office/drawing/2014/main" id="{46E4CC85-07BC-4F54-B3AD-E613497F5458}"/>
                        </a:ext>
                      </a:extLst>
                    </p:cNvPr>
                    <p:cNvCxnSpPr>
                      <a:cxnSpLocks/>
                      <a:stCxn id="499" idx="0"/>
                      <a:endCxn id="524" idx="4"/>
                    </p:cNvCxnSpPr>
                    <p:nvPr/>
                  </p:nvCxnSpPr>
                  <p:spPr>
                    <a:xfrm flipV="1">
                      <a:off x="3114670"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a:extLst>
                        <a:ext uri="{FF2B5EF4-FFF2-40B4-BE49-F238E27FC236}">
                          <a16:creationId xmlns:a16="http://schemas.microsoft.com/office/drawing/2014/main" id="{5E5F849C-3E20-4F93-B1F3-1195FAC2FF3A}"/>
                        </a:ext>
                      </a:extLst>
                    </p:cNvPr>
                    <p:cNvCxnSpPr>
                      <a:cxnSpLocks/>
                      <a:stCxn id="500" idx="0"/>
                      <a:endCxn id="525" idx="4"/>
                    </p:cNvCxnSpPr>
                    <p:nvPr/>
                  </p:nvCxnSpPr>
                  <p:spPr>
                    <a:xfrm flipV="1">
                      <a:off x="3402343"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8" name="Straight Connector 467">
                      <a:extLst>
                        <a:ext uri="{FF2B5EF4-FFF2-40B4-BE49-F238E27FC236}">
                          <a16:creationId xmlns:a16="http://schemas.microsoft.com/office/drawing/2014/main" id="{81C2C9BF-7B69-4BB3-8B33-516FCDF2B9D3}"/>
                        </a:ext>
                      </a:extLst>
                    </p:cNvPr>
                    <p:cNvCxnSpPr>
                      <a:cxnSpLocks/>
                      <a:stCxn id="502" idx="0"/>
                      <a:endCxn id="527" idx="4"/>
                    </p:cNvCxnSpPr>
                    <p:nvPr/>
                  </p:nvCxnSpPr>
                  <p:spPr>
                    <a:xfrm flipV="1">
                      <a:off x="3984520"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9" name="Straight Connector 468">
                      <a:extLst>
                        <a:ext uri="{FF2B5EF4-FFF2-40B4-BE49-F238E27FC236}">
                          <a16:creationId xmlns:a16="http://schemas.microsoft.com/office/drawing/2014/main" id="{D5277BE7-BE90-46B5-ACEC-FE9E4CCB0756}"/>
                        </a:ext>
                      </a:extLst>
                    </p:cNvPr>
                    <p:cNvCxnSpPr>
                      <a:cxnSpLocks/>
                      <a:stCxn id="501" idx="0"/>
                      <a:endCxn id="526" idx="4"/>
                    </p:cNvCxnSpPr>
                    <p:nvPr/>
                  </p:nvCxnSpPr>
                  <p:spPr>
                    <a:xfrm flipV="1">
                      <a:off x="3690016"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0" name="Straight Connector 469">
                      <a:extLst>
                        <a:ext uri="{FF2B5EF4-FFF2-40B4-BE49-F238E27FC236}">
                          <a16:creationId xmlns:a16="http://schemas.microsoft.com/office/drawing/2014/main" id="{460C9F29-4521-48DA-88ED-A62D661CB9B6}"/>
                        </a:ext>
                      </a:extLst>
                    </p:cNvPr>
                    <p:cNvCxnSpPr>
                      <a:stCxn id="503" idx="0"/>
                      <a:endCxn id="528" idx="4"/>
                    </p:cNvCxnSpPr>
                    <p:nvPr/>
                  </p:nvCxnSpPr>
                  <p:spPr>
                    <a:xfrm flipV="1">
                      <a:off x="4273876"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1" name="Straight Connector 470">
                      <a:extLst>
                        <a:ext uri="{FF2B5EF4-FFF2-40B4-BE49-F238E27FC236}">
                          <a16:creationId xmlns:a16="http://schemas.microsoft.com/office/drawing/2014/main" id="{A1602B54-5D1B-4E05-8909-67FBE6F12488}"/>
                        </a:ext>
                      </a:extLst>
                    </p:cNvPr>
                    <p:cNvCxnSpPr>
                      <a:cxnSpLocks/>
                      <a:stCxn id="504" idx="0"/>
                      <a:endCxn id="529" idx="4"/>
                    </p:cNvCxnSpPr>
                    <p:nvPr/>
                  </p:nvCxnSpPr>
                  <p:spPr>
                    <a:xfrm flipV="1">
                      <a:off x="4561549"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2" name="Straight Connector 471">
                      <a:extLst>
                        <a:ext uri="{FF2B5EF4-FFF2-40B4-BE49-F238E27FC236}">
                          <a16:creationId xmlns:a16="http://schemas.microsoft.com/office/drawing/2014/main" id="{D0F8832B-D6F2-4F11-82E0-C685CA8B3C8F}"/>
                        </a:ext>
                      </a:extLst>
                    </p:cNvPr>
                    <p:cNvCxnSpPr>
                      <a:cxnSpLocks/>
                      <a:stCxn id="505" idx="0"/>
                      <a:endCxn id="530" idx="4"/>
                    </p:cNvCxnSpPr>
                    <p:nvPr/>
                  </p:nvCxnSpPr>
                  <p:spPr>
                    <a:xfrm flipV="1">
                      <a:off x="4850884"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3" name="Straight Connector 472">
                      <a:extLst>
                        <a:ext uri="{FF2B5EF4-FFF2-40B4-BE49-F238E27FC236}">
                          <a16:creationId xmlns:a16="http://schemas.microsoft.com/office/drawing/2014/main" id="{0AC06C3B-DC40-40FA-A5B1-2ABE4EF58172}"/>
                        </a:ext>
                      </a:extLst>
                    </p:cNvPr>
                    <p:cNvCxnSpPr>
                      <a:cxnSpLocks/>
                      <a:stCxn id="506" idx="0"/>
                      <a:endCxn id="531" idx="4"/>
                    </p:cNvCxnSpPr>
                    <p:nvPr/>
                  </p:nvCxnSpPr>
                  <p:spPr>
                    <a:xfrm flipV="1">
                      <a:off x="5140240"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6" name="Straight Connector 455">
                    <a:extLst>
                      <a:ext uri="{FF2B5EF4-FFF2-40B4-BE49-F238E27FC236}">
                        <a16:creationId xmlns:a16="http://schemas.microsoft.com/office/drawing/2014/main" id="{84D9865F-8E28-4F78-895F-0131E1A62749}"/>
                      </a:ext>
                    </a:extLst>
                  </p:cNvPr>
                  <p:cNvCxnSpPr>
                    <a:stCxn id="539" idx="0"/>
                    <a:endCxn id="574" idx="4"/>
                  </p:cNvCxnSpPr>
                  <p:nvPr/>
                </p:nvCxnSpPr>
                <p:spPr>
                  <a:xfrm flipV="1">
                    <a:off x="3114670" y="1924676"/>
                    <a:ext cx="0" cy="49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a:extLst>
                      <a:ext uri="{FF2B5EF4-FFF2-40B4-BE49-F238E27FC236}">
                        <a16:creationId xmlns:a16="http://schemas.microsoft.com/office/drawing/2014/main" id="{98CFAB1A-7A91-4A84-877C-D8E3D9BF9C86}"/>
                      </a:ext>
                    </a:extLst>
                  </p:cNvPr>
                  <p:cNvCxnSpPr>
                    <a:stCxn id="540" idx="0"/>
                    <a:endCxn id="575" idx="4"/>
                  </p:cNvCxnSpPr>
                  <p:nvPr/>
                </p:nvCxnSpPr>
                <p:spPr>
                  <a:xfrm flipV="1">
                    <a:off x="3402343" y="1924676"/>
                    <a:ext cx="0" cy="49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a:extLst>
                      <a:ext uri="{FF2B5EF4-FFF2-40B4-BE49-F238E27FC236}">
                        <a16:creationId xmlns:a16="http://schemas.microsoft.com/office/drawing/2014/main" id="{28C0FD57-61CB-41D6-873A-326DCA0AF525}"/>
                      </a:ext>
                    </a:extLst>
                  </p:cNvPr>
                  <p:cNvCxnSpPr>
                    <a:stCxn id="541" idx="0"/>
                    <a:endCxn id="576" idx="4"/>
                  </p:cNvCxnSpPr>
                  <p:nvPr/>
                </p:nvCxnSpPr>
                <p:spPr>
                  <a:xfrm flipV="1">
                    <a:off x="3690016" y="1924676"/>
                    <a:ext cx="0" cy="49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a:extLst>
                      <a:ext uri="{FF2B5EF4-FFF2-40B4-BE49-F238E27FC236}">
                        <a16:creationId xmlns:a16="http://schemas.microsoft.com/office/drawing/2014/main" id="{560A8D70-EA94-44F7-B181-CDDDFD95111C}"/>
                      </a:ext>
                    </a:extLst>
                  </p:cNvPr>
                  <p:cNvCxnSpPr>
                    <a:stCxn id="542" idx="0"/>
                    <a:endCxn id="577" idx="4"/>
                  </p:cNvCxnSpPr>
                  <p:nvPr/>
                </p:nvCxnSpPr>
                <p:spPr>
                  <a:xfrm flipV="1">
                    <a:off x="3984520" y="1924676"/>
                    <a:ext cx="0" cy="49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a:extLst>
                      <a:ext uri="{FF2B5EF4-FFF2-40B4-BE49-F238E27FC236}">
                        <a16:creationId xmlns:a16="http://schemas.microsoft.com/office/drawing/2014/main" id="{3C5DBBCE-4420-497C-9A17-09D203E0AFD9}"/>
                      </a:ext>
                    </a:extLst>
                  </p:cNvPr>
                  <p:cNvCxnSpPr>
                    <a:stCxn id="543" idx="0"/>
                    <a:endCxn id="578" idx="4"/>
                  </p:cNvCxnSpPr>
                  <p:nvPr/>
                </p:nvCxnSpPr>
                <p:spPr>
                  <a:xfrm flipV="1">
                    <a:off x="4273876" y="1924676"/>
                    <a:ext cx="0" cy="49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a:extLst>
                      <a:ext uri="{FF2B5EF4-FFF2-40B4-BE49-F238E27FC236}">
                        <a16:creationId xmlns:a16="http://schemas.microsoft.com/office/drawing/2014/main" id="{60D4F4AF-A893-4404-BCF4-4893EFA11662}"/>
                      </a:ext>
                    </a:extLst>
                  </p:cNvPr>
                  <p:cNvCxnSpPr>
                    <a:stCxn id="544" idx="0"/>
                    <a:endCxn id="579" idx="4"/>
                  </p:cNvCxnSpPr>
                  <p:nvPr/>
                </p:nvCxnSpPr>
                <p:spPr>
                  <a:xfrm flipV="1">
                    <a:off x="4561549" y="1924676"/>
                    <a:ext cx="0" cy="49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a:extLst>
                      <a:ext uri="{FF2B5EF4-FFF2-40B4-BE49-F238E27FC236}">
                        <a16:creationId xmlns:a16="http://schemas.microsoft.com/office/drawing/2014/main" id="{4BC2C670-F95E-446E-9E1F-E8A32FCE22E4}"/>
                      </a:ext>
                    </a:extLst>
                  </p:cNvPr>
                  <p:cNvCxnSpPr>
                    <a:stCxn id="545" idx="0"/>
                    <a:endCxn id="580" idx="4"/>
                  </p:cNvCxnSpPr>
                  <p:nvPr/>
                </p:nvCxnSpPr>
                <p:spPr>
                  <a:xfrm flipV="1">
                    <a:off x="4850884" y="1924676"/>
                    <a:ext cx="0" cy="49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a:extLst>
                      <a:ext uri="{FF2B5EF4-FFF2-40B4-BE49-F238E27FC236}">
                        <a16:creationId xmlns:a16="http://schemas.microsoft.com/office/drawing/2014/main" id="{C0C7F1CD-4D75-47F3-A242-A7B7CA41D8C9}"/>
                      </a:ext>
                    </a:extLst>
                  </p:cNvPr>
                  <p:cNvCxnSpPr>
                    <a:stCxn id="546" idx="0"/>
                    <a:endCxn id="581" idx="4"/>
                  </p:cNvCxnSpPr>
                  <p:nvPr/>
                </p:nvCxnSpPr>
                <p:spPr>
                  <a:xfrm flipV="1">
                    <a:off x="5140240" y="1924676"/>
                    <a:ext cx="0" cy="49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47" name="Straight Connector 246">
                  <a:extLst>
                    <a:ext uri="{FF2B5EF4-FFF2-40B4-BE49-F238E27FC236}">
                      <a16:creationId xmlns:a16="http://schemas.microsoft.com/office/drawing/2014/main" id="{08E8E7DE-6D9F-4CA6-BA8A-3B93D83FC866}"/>
                    </a:ext>
                  </a:extLst>
                </p:cNvPr>
                <p:cNvCxnSpPr>
                  <a:stCxn id="629" idx="0"/>
                  <a:endCxn id="674" idx="4"/>
                </p:cNvCxnSpPr>
                <p:nvPr/>
              </p:nvCxnSpPr>
              <p:spPr>
                <a:xfrm flipV="1">
                  <a:off x="3114670" y="2331048"/>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958B108B-5FD9-4C39-87EE-D12885586B2D}"/>
                    </a:ext>
                  </a:extLst>
                </p:cNvPr>
                <p:cNvCxnSpPr>
                  <a:stCxn id="630" idx="0"/>
                  <a:endCxn id="675" idx="4"/>
                </p:cNvCxnSpPr>
                <p:nvPr/>
              </p:nvCxnSpPr>
              <p:spPr>
                <a:xfrm flipV="1">
                  <a:off x="3402343" y="2331048"/>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E3C85AB1-1142-49D4-9BC2-A97EA56E0661}"/>
                    </a:ext>
                  </a:extLst>
                </p:cNvPr>
                <p:cNvCxnSpPr>
                  <a:stCxn id="631" idx="0"/>
                  <a:endCxn id="676" idx="4"/>
                </p:cNvCxnSpPr>
                <p:nvPr/>
              </p:nvCxnSpPr>
              <p:spPr>
                <a:xfrm flipV="1">
                  <a:off x="3690016" y="2331048"/>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42B6F3FB-0750-4F13-B8DC-5E48FBB51DEA}"/>
                    </a:ext>
                  </a:extLst>
                </p:cNvPr>
                <p:cNvCxnSpPr>
                  <a:stCxn id="632" idx="0"/>
                  <a:endCxn id="677" idx="4"/>
                </p:cNvCxnSpPr>
                <p:nvPr/>
              </p:nvCxnSpPr>
              <p:spPr>
                <a:xfrm flipV="1">
                  <a:off x="3984520" y="2331048"/>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AB589AAB-6E9C-482D-86A8-D809AA265A59}"/>
                    </a:ext>
                  </a:extLst>
                </p:cNvPr>
                <p:cNvCxnSpPr>
                  <a:stCxn id="633" idx="0"/>
                  <a:endCxn id="678" idx="4"/>
                </p:cNvCxnSpPr>
                <p:nvPr/>
              </p:nvCxnSpPr>
              <p:spPr>
                <a:xfrm flipV="1">
                  <a:off x="4273876" y="2331048"/>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77F9CAD7-C8C0-4FC6-BE54-60E21AF14360}"/>
                    </a:ext>
                  </a:extLst>
                </p:cNvPr>
                <p:cNvCxnSpPr>
                  <a:stCxn id="634" idx="0"/>
                  <a:endCxn id="679" idx="4"/>
                </p:cNvCxnSpPr>
                <p:nvPr/>
              </p:nvCxnSpPr>
              <p:spPr>
                <a:xfrm flipV="1">
                  <a:off x="4561549" y="2331048"/>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7565A663-A02F-4455-AAF7-1F58BDD4A02B}"/>
                    </a:ext>
                  </a:extLst>
                </p:cNvPr>
                <p:cNvCxnSpPr>
                  <a:stCxn id="635" idx="0"/>
                  <a:endCxn id="680" idx="4"/>
                </p:cNvCxnSpPr>
                <p:nvPr/>
              </p:nvCxnSpPr>
              <p:spPr>
                <a:xfrm flipV="1">
                  <a:off x="4850884" y="2331048"/>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12E000CF-3318-4F31-8892-A20ACB27FC1B}"/>
                    </a:ext>
                  </a:extLst>
                </p:cNvPr>
                <p:cNvCxnSpPr>
                  <a:stCxn id="636" idx="0"/>
                  <a:endCxn id="681" idx="4"/>
                </p:cNvCxnSpPr>
                <p:nvPr/>
              </p:nvCxnSpPr>
              <p:spPr>
                <a:xfrm flipV="1">
                  <a:off x="5140240" y="2331048"/>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5" name="Group 254">
                  <a:extLst>
                    <a:ext uri="{FF2B5EF4-FFF2-40B4-BE49-F238E27FC236}">
                      <a16:creationId xmlns:a16="http://schemas.microsoft.com/office/drawing/2014/main" id="{051C7AAB-DBF8-4CAF-914E-C659DBC6C991}"/>
                    </a:ext>
                  </a:extLst>
                </p:cNvPr>
                <p:cNvGrpSpPr/>
                <p:nvPr/>
              </p:nvGrpSpPr>
              <p:grpSpPr>
                <a:xfrm>
                  <a:off x="3000370" y="4652987"/>
                  <a:ext cx="2254170" cy="2211033"/>
                  <a:chOff x="3000370" y="843915"/>
                  <a:chExt cx="2254170" cy="2211033"/>
                </a:xfrm>
              </p:grpSpPr>
              <p:grpSp>
                <p:nvGrpSpPr>
                  <p:cNvPr id="264" name="Group 263">
                    <a:extLst>
                      <a:ext uri="{FF2B5EF4-FFF2-40B4-BE49-F238E27FC236}">
                        <a16:creationId xmlns:a16="http://schemas.microsoft.com/office/drawing/2014/main" id="{A710DE57-2672-4E00-B0BB-68ECAC70EB41}"/>
                      </a:ext>
                    </a:extLst>
                  </p:cNvPr>
                  <p:cNvGrpSpPr/>
                  <p:nvPr/>
                </p:nvGrpSpPr>
                <p:grpSpPr>
                  <a:xfrm>
                    <a:off x="3000370" y="843915"/>
                    <a:ext cx="2254170" cy="1080761"/>
                    <a:chOff x="3000370" y="843915"/>
                    <a:chExt cx="2254170" cy="1080761"/>
                  </a:xfrm>
                </p:grpSpPr>
                <p:grpSp>
                  <p:nvGrpSpPr>
                    <p:cNvPr id="364" name="Group 363">
                      <a:extLst>
                        <a:ext uri="{FF2B5EF4-FFF2-40B4-BE49-F238E27FC236}">
                          <a16:creationId xmlns:a16="http://schemas.microsoft.com/office/drawing/2014/main" id="{A5167CE9-0E75-43F2-81AE-8DBE4C71C85C}"/>
                        </a:ext>
                      </a:extLst>
                    </p:cNvPr>
                    <p:cNvGrpSpPr/>
                    <p:nvPr/>
                  </p:nvGrpSpPr>
                  <p:grpSpPr>
                    <a:xfrm>
                      <a:off x="3000370" y="843915"/>
                      <a:ext cx="2254170" cy="512654"/>
                      <a:chOff x="3000370" y="1628775"/>
                      <a:chExt cx="2254170" cy="512654"/>
                    </a:xfrm>
                  </p:grpSpPr>
                  <p:grpSp>
                    <p:nvGrpSpPr>
                      <p:cNvPr id="414" name="Group 413">
                        <a:extLst>
                          <a:ext uri="{FF2B5EF4-FFF2-40B4-BE49-F238E27FC236}">
                            <a16:creationId xmlns:a16="http://schemas.microsoft.com/office/drawing/2014/main" id="{25BC0B2D-C2CD-4D6A-9B4D-C078858F5BFE}"/>
                          </a:ext>
                        </a:extLst>
                      </p:cNvPr>
                      <p:cNvGrpSpPr/>
                      <p:nvPr/>
                    </p:nvGrpSpPr>
                    <p:grpSpPr>
                      <a:xfrm>
                        <a:off x="3000370" y="1628775"/>
                        <a:ext cx="2254170" cy="228600"/>
                        <a:chOff x="3000370" y="1628775"/>
                        <a:chExt cx="2254170" cy="228600"/>
                      </a:xfrm>
                    </p:grpSpPr>
                    <p:sp>
                      <p:nvSpPr>
                        <p:cNvPr id="439" name="Flowchart: Connector 438">
                          <a:extLst>
                            <a:ext uri="{FF2B5EF4-FFF2-40B4-BE49-F238E27FC236}">
                              <a16:creationId xmlns:a16="http://schemas.microsoft.com/office/drawing/2014/main" id="{CF1162CC-4449-4A5A-8DBC-4B8A68ECF5CB}"/>
                            </a:ext>
                          </a:extLst>
                        </p:cNvPr>
                        <p:cNvSpPr/>
                        <p:nvPr/>
                      </p:nvSpPr>
                      <p:spPr>
                        <a:xfrm>
                          <a:off x="300037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40" name="Flowchart: Connector 439">
                          <a:extLst>
                            <a:ext uri="{FF2B5EF4-FFF2-40B4-BE49-F238E27FC236}">
                              <a16:creationId xmlns:a16="http://schemas.microsoft.com/office/drawing/2014/main" id="{575AD484-E8DA-44B2-9465-927AB1EC90D5}"/>
                            </a:ext>
                          </a:extLst>
                        </p:cNvPr>
                        <p:cNvSpPr/>
                        <p:nvPr/>
                      </p:nvSpPr>
                      <p:spPr>
                        <a:xfrm>
                          <a:off x="3288043"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41" name="Flowchart: Connector 440">
                          <a:extLst>
                            <a:ext uri="{FF2B5EF4-FFF2-40B4-BE49-F238E27FC236}">
                              <a16:creationId xmlns:a16="http://schemas.microsoft.com/office/drawing/2014/main" id="{6110707E-B394-4D48-A757-4B4CC1FF35E2}"/>
                            </a:ext>
                          </a:extLst>
                        </p:cNvPr>
                        <p:cNvSpPr/>
                        <p:nvPr/>
                      </p:nvSpPr>
                      <p:spPr>
                        <a:xfrm>
                          <a:off x="357571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42" name="Flowchart: Connector 441">
                          <a:extLst>
                            <a:ext uri="{FF2B5EF4-FFF2-40B4-BE49-F238E27FC236}">
                              <a16:creationId xmlns:a16="http://schemas.microsoft.com/office/drawing/2014/main" id="{F42A48EB-1BC1-4209-A9E9-0608FC3D2ACA}"/>
                            </a:ext>
                          </a:extLst>
                        </p:cNvPr>
                        <p:cNvSpPr/>
                        <p:nvPr/>
                      </p:nvSpPr>
                      <p:spPr>
                        <a:xfrm>
                          <a:off x="387022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43" name="Flowchart: Connector 442">
                          <a:extLst>
                            <a:ext uri="{FF2B5EF4-FFF2-40B4-BE49-F238E27FC236}">
                              <a16:creationId xmlns:a16="http://schemas.microsoft.com/office/drawing/2014/main" id="{E52F5708-40E9-491E-A11E-189F54C687AE}"/>
                            </a:ext>
                          </a:extLst>
                        </p:cNvPr>
                        <p:cNvSpPr/>
                        <p:nvPr/>
                      </p:nvSpPr>
                      <p:spPr>
                        <a:xfrm>
                          <a:off x="415957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44" name="Flowchart: Connector 443">
                          <a:extLst>
                            <a:ext uri="{FF2B5EF4-FFF2-40B4-BE49-F238E27FC236}">
                              <a16:creationId xmlns:a16="http://schemas.microsoft.com/office/drawing/2014/main" id="{E7B8A392-B429-4EED-AA4E-B950E573C4AA}"/>
                            </a:ext>
                          </a:extLst>
                        </p:cNvPr>
                        <p:cNvSpPr/>
                        <p:nvPr/>
                      </p:nvSpPr>
                      <p:spPr>
                        <a:xfrm>
                          <a:off x="4447249"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45" name="Flowchart: Connector 444">
                          <a:extLst>
                            <a:ext uri="{FF2B5EF4-FFF2-40B4-BE49-F238E27FC236}">
                              <a16:creationId xmlns:a16="http://schemas.microsoft.com/office/drawing/2014/main" id="{CF58C595-EA8B-4820-B80F-36DEC4DC9F63}"/>
                            </a:ext>
                          </a:extLst>
                        </p:cNvPr>
                        <p:cNvSpPr/>
                        <p:nvPr/>
                      </p:nvSpPr>
                      <p:spPr>
                        <a:xfrm>
                          <a:off x="4736584"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46" name="Flowchart: Connector 445">
                          <a:extLst>
                            <a:ext uri="{FF2B5EF4-FFF2-40B4-BE49-F238E27FC236}">
                              <a16:creationId xmlns:a16="http://schemas.microsoft.com/office/drawing/2014/main" id="{6B64B053-E9AF-419B-A3AA-9AB27EF5B454}"/>
                            </a:ext>
                          </a:extLst>
                        </p:cNvPr>
                        <p:cNvSpPr/>
                        <p:nvPr/>
                      </p:nvSpPr>
                      <p:spPr>
                        <a:xfrm>
                          <a:off x="502594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447" name="Straight Connector 446">
                          <a:extLst>
                            <a:ext uri="{FF2B5EF4-FFF2-40B4-BE49-F238E27FC236}">
                              <a16:creationId xmlns:a16="http://schemas.microsoft.com/office/drawing/2014/main" id="{E2AA70EF-40F5-4C3C-B93A-0672DC889A79}"/>
                            </a:ext>
                          </a:extLst>
                        </p:cNvPr>
                        <p:cNvCxnSpPr>
                          <a:stCxn id="440" idx="6"/>
                          <a:endCxn id="441" idx="2"/>
                        </p:cNvCxnSpPr>
                        <p:nvPr/>
                      </p:nvCxnSpPr>
                      <p:spPr>
                        <a:xfrm>
                          <a:off x="3516643"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a:extLst>
                            <a:ext uri="{FF2B5EF4-FFF2-40B4-BE49-F238E27FC236}">
                              <a16:creationId xmlns:a16="http://schemas.microsoft.com/office/drawing/2014/main" id="{3D80111E-F047-4E32-AE87-31148F22B6D8}"/>
                            </a:ext>
                          </a:extLst>
                        </p:cNvPr>
                        <p:cNvCxnSpPr>
                          <a:stCxn id="439" idx="6"/>
                          <a:endCxn id="440" idx="2"/>
                        </p:cNvCxnSpPr>
                        <p:nvPr/>
                      </p:nvCxnSpPr>
                      <p:spPr>
                        <a:xfrm>
                          <a:off x="3228970"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a:extLst>
                            <a:ext uri="{FF2B5EF4-FFF2-40B4-BE49-F238E27FC236}">
                              <a16:creationId xmlns:a16="http://schemas.microsoft.com/office/drawing/2014/main" id="{3FDEAD66-C666-4BA5-9C4C-14582C3E60E2}"/>
                            </a:ext>
                          </a:extLst>
                        </p:cNvPr>
                        <p:cNvCxnSpPr>
                          <a:stCxn id="441" idx="6"/>
                          <a:endCxn id="442" idx="2"/>
                        </p:cNvCxnSpPr>
                        <p:nvPr/>
                      </p:nvCxnSpPr>
                      <p:spPr>
                        <a:xfrm>
                          <a:off x="3804316" y="1743075"/>
                          <a:ext cx="65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a:extLst>
                            <a:ext uri="{FF2B5EF4-FFF2-40B4-BE49-F238E27FC236}">
                              <a16:creationId xmlns:a16="http://schemas.microsoft.com/office/drawing/2014/main" id="{3F5DBDC1-A331-4F03-AB02-FB5E860B40A0}"/>
                            </a:ext>
                          </a:extLst>
                        </p:cNvPr>
                        <p:cNvCxnSpPr>
                          <a:stCxn id="442" idx="6"/>
                          <a:endCxn id="443" idx="2"/>
                        </p:cNvCxnSpPr>
                        <p:nvPr/>
                      </p:nvCxnSpPr>
                      <p:spPr>
                        <a:xfrm>
                          <a:off x="4098820"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a:extLst>
                            <a:ext uri="{FF2B5EF4-FFF2-40B4-BE49-F238E27FC236}">
                              <a16:creationId xmlns:a16="http://schemas.microsoft.com/office/drawing/2014/main" id="{B5DD7F5C-8870-4B0E-B259-89CC86F864F7}"/>
                            </a:ext>
                          </a:extLst>
                        </p:cNvPr>
                        <p:cNvCxnSpPr>
                          <a:stCxn id="443" idx="6"/>
                          <a:endCxn id="444" idx="2"/>
                        </p:cNvCxnSpPr>
                        <p:nvPr/>
                      </p:nvCxnSpPr>
                      <p:spPr>
                        <a:xfrm>
                          <a:off x="4388176"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a:extLst>
                            <a:ext uri="{FF2B5EF4-FFF2-40B4-BE49-F238E27FC236}">
                              <a16:creationId xmlns:a16="http://schemas.microsoft.com/office/drawing/2014/main" id="{00C66ABE-B39E-495F-A313-B2957E33FEE2}"/>
                            </a:ext>
                          </a:extLst>
                        </p:cNvPr>
                        <p:cNvCxnSpPr>
                          <a:stCxn id="444" idx="6"/>
                          <a:endCxn id="445" idx="2"/>
                        </p:cNvCxnSpPr>
                        <p:nvPr/>
                      </p:nvCxnSpPr>
                      <p:spPr>
                        <a:xfrm>
                          <a:off x="4675849" y="1743075"/>
                          <a:ext cx="60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a:extLst>
                            <a:ext uri="{FF2B5EF4-FFF2-40B4-BE49-F238E27FC236}">
                              <a16:creationId xmlns:a16="http://schemas.microsoft.com/office/drawing/2014/main" id="{D71D68EF-8075-4396-B35A-F4E54AEA8ADA}"/>
                            </a:ext>
                          </a:extLst>
                        </p:cNvPr>
                        <p:cNvCxnSpPr>
                          <a:stCxn id="445" idx="6"/>
                          <a:endCxn id="446" idx="2"/>
                        </p:cNvCxnSpPr>
                        <p:nvPr/>
                      </p:nvCxnSpPr>
                      <p:spPr>
                        <a:xfrm>
                          <a:off x="4965184"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5" name="Group 414">
                        <a:extLst>
                          <a:ext uri="{FF2B5EF4-FFF2-40B4-BE49-F238E27FC236}">
                            <a16:creationId xmlns:a16="http://schemas.microsoft.com/office/drawing/2014/main" id="{BC64043C-15B6-48F3-99DD-6DCDBBACF58E}"/>
                          </a:ext>
                        </a:extLst>
                      </p:cNvPr>
                      <p:cNvGrpSpPr/>
                      <p:nvPr/>
                    </p:nvGrpSpPr>
                    <p:grpSpPr>
                      <a:xfrm>
                        <a:off x="3000370" y="1912829"/>
                        <a:ext cx="2254170" cy="228600"/>
                        <a:chOff x="3000370" y="1628775"/>
                        <a:chExt cx="2254170" cy="228600"/>
                      </a:xfrm>
                    </p:grpSpPr>
                    <p:sp>
                      <p:nvSpPr>
                        <p:cNvPr id="424" name="Flowchart: Connector 423">
                          <a:extLst>
                            <a:ext uri="{FF2B5EF4-FFF2-40B4-BE49-F238E27FC236}">
                              <a16:creationId xmlns:a16="http://schemas.microsoft.com/office/drawing/2014/main" id="{280B64C2-1A61-4921-B705-1D474ACD3BBC}"/>
                            </a:ext>
                          </a:extLst>
                        </p:cNvPr>
                        <p:cNvSpPr/>
                        <p:nvPr/>
                      </p:nvSpPr>
                      <p:spPr>
                        <a:xfrm>
                          <a:off x="300037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25" name="Flowchart: Connector 424">
                          <a:extLst>
                            <a:ext uri="{FF2B5EF4-FFF2-40B4-BE49-F238E27FC236}">
                              <a16:creationId xmlns:a16="http://schemas.microsoft.com/office/drawing/2014/main" id="{959588C6-08ED-4EB7-96C9-84095975C9D4}"/>
                            </a:ext>
                          </a:extLst>
                        </p:cNvPr>
                        <p:cNvSpPr/>
                        <p:nvPr/>
                      </p:nvSpPr>
                      <p:spPr>
                        <a:xfrm>
                          <a:off x="3288043"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26" name="Flowchart: Connector 425">
                          <a:extLst>
                            <a:ext uri="{FF2B5EF4-FFF2-40B4-BE49-F238E27FC236}">
                              <a16:creationId xmlns:a16="http://schemas.microsoft.com/office/drawing/2014/main" id="{E993F4C2-CE2F-4798-846A-23A500594CB7}"/>
                            </a:ext>
                          </a:extLst>
                        </p:cNvPr>
                        <p:cNvSpPr/>
                        <p:nvPr/>
                      </p:nvSpPr>
                      <p:spPr>
                        <a:xfrm>
                          <a:off x="357571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27" name="Flowchart: Connector 426">
                          <a:extLst>
                            <a:ext uri="{FF2B5EF4-FFF2-40B4-BE49-F238E27FC236}">
                              <a16:creationId xmlns:a16="http://schemas.microsoft.com/office/drawing/2014/main" id="{757D7324-BA70-45B3-8212-525C92FC8A5E}"/>
                            </a:ext>
                          </a:extLst>
                        </p:cNvPr>
                        <p:cNvSpPr/>
                        <p:nvPr/>
                      </p:nvSpPr>
                      <p:spPr>
                        <a:xfrm>
                          <a:off x="387022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28" name="Flowchart: Connector 427">
                          <a:extLst>
                            <a:ext uri="{FF2B5EF4-FFF2-40B4-BE49-F238E27FC236}">
                              <a16:creationId xmlns:a16="http://schemas.microsoft.com/office/drawing/2014/main" id="{19F2DB75-B34E-4BE1-9603-BB3B091A277B}"/>
                            </a:ext>
                          </a:extLst>
                        </p:cNvPr>
                        <p:cNvSpPr/>
                        <p:nvPr/>
                      </p:nvSpPr>
                      <p:spPr>
                        <a:xfrm>
                          <a:off x="415957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29" name="Flowchart: Connector 428">
                          <a:extLst>
                            <a:ext uri="{FF2B5EF4-FFF2-40B4-BE49-F238E27FC236}">
                              <a16:creationId xmlns:a16="http://schemas.microsoft.com/office/drawing/2014/main" id="{603779B4-0C38-4644-A7CF-2C7482411FCE}"/>
                            </a:ext>
                          </a:extLst>
                        </p:cNvPr>
                        <p:cNvSpPr/>
                        <p:nvPr/>
                      </p:nvSpPr>
                      <p:spPr>
                        <a:xfrm>
                          <a:off x="4447249"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30" name="Flowchart: Connector 429">
                          <a:extLst>
                            <a:ext uri="{FF2B5EF4-FFF2-40B4-BE49-F238E27FC236}">
                              <a16:creationId xmlns:a16="http://schemas.microsoft.com/office/drawing/2014/main" id="{52EFE659-AB8C-4EE9-B7BE-A6FE879C581B}"/>
                            </a:ext>
                          </a:extLst>
                        </p:cNvPr>
                        <p:cNvSpPr/>
                        <p:nvPr/>
                      </p:nvSpPr>
                      <p:spPr>
                        <a:xfrm>
                          <a:off x="4736584"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31" name="Flowchart: Connector 430">
                          <a:extLst>
                            <a:ext uri="{FF2B5EF4-FFF2-40B4-BE49-F238E27FC236}">
                              <a16:creationId xmlns:a16="http://schemas.microsoft.com/office/drawing/2014/main" id="{128DFCDE-8592-402C-85D2-389E87FB2D37}"/>
                            </a:ext>
                          </a:extLst>
                        </p:cNvPr>
                        <p:cNvSpPr/>
                        <p:nvPr/>
                      </p:nvSpPr>
                      <p:spPr>
                        <a:xfrm>
                          <a:off x="502594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432" name="Straight Connector 431">
                          <a:extLst>
                            <a:ext uri="{FF2B5EF4-FFF2-40B4-BE49-F238E27FC236}">
                              <a16:creationId xmlns:a16="http://schemas.microsoft.com/office/drawing/2014/main" id="{D8E2C999-2C8A-457E-BF67-93040FD0B0A8}"/>
                            </a:ext>
                          </a:extLst>
                        </p:cNvPr>
                        <p:cNvCxnSpPr>
                          <a:stCxn id="425" idx="6"/>
                          <a:endCxn id="426" idx="2"/>
                        </p:cNvCxnSpPr>
                        <p:nvPr/>
                      </p:nvCxnSpPr>
                      <p:spPr>
                        <a:xfrm>
                          <a:off x="3516643"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a:extLst>
                            <a:ext uri="{FF2B5EF4-FFF2-40B4-BE49-F238E27FC236}">
                              <a16:creationId xmlns:a16="http://schemas.microsoft.com/office/drawing/2014/main" id="{05125028-3B8A-48B5-AE88-DE5366E6BD8E}"/>
                            </a:ext>
                          </a:extLst>
                        </p:cNvPr>
                        <p:cNvCxnSpPr>
                          <a:stCxn id="424" idx="6"/>
                          <a:endCxn id="425" idx="2"/>
                        </p:cNvCxnSpPr>
                        <p:nvPr/>
                      </p:nvCxnSpPr>
                      <p:spPr>
                        <a:xfrm>
                          <a:off x="3228970"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a:extLst>
                            <a:ext uri="{FF2B5EF4-FFF2-40B4-BE49-F238E27FC236}">
                              <a16:creationId xmlns:a16="http://schemas.microsoft.com/office/drawing/2014/main" id="{B1476FAE-41A7-4DA3-90A1-16333D48B09C}"/>
                            </a:ext>
                          </a:extLst>
                        </p:cNvPr>
                        <p:cNvCxnSpPr>
                          <a:stCxn id="426" idx="6"/>
                          <a:endCxn id="427" idx="2"/>
                        </p:cNvCxnSpPr>
                        <p:nvPr/>
                      </p:nvCxnSpPr>
                      <p:spPr>
                        <a:xfrm>
                          <a:off x="3804316" y="1743075"/>
                          <a:ext cx="65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a:extLst>
                            <a:ext uri="{FF2B5EF4-FFF2-40B4-BE49-F238E27FC236}">
                              <a16:creationId xmlns:a16="http://schemas.microsoft.com/office/drawing/2014/main" id="{B3280E9B-9E51-4FCE-B9D8-59578FDB1AAF}"/>
                            </a:ext>
                          </a:extLst>
                        </p:cNvPr>
                        <p:cNvCxnSpPr>
                          <a:stCxn id="427" idx="6"/>
                          <a:endCxn id="428" idx="2"/>
                        </p:cNvCxnSpPr>
                        <p:nvPr/>
                      </p:nvCxnSpPr>
                      <p:spPr>
                        <a:xfrm>
                          <a:off x="4098820"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a:extLst>
                            <a:ext uri="{FF2B5EF4-FFF2-40B4-BE49-F238E27FC236}">
                              <a16:creationId xmlns:a16="http://schemas.microsoft.com/office/drawing/2014/main" id="{CF18B42D-3E8D-46AE-9EAA-1CD3A47BB3EC}"/>
                            </a:ext>
                          </a:extLst>
                        </p:cNvPr>
                        <p:cNvCxnSpPr>
                          <a:stCxn id="428" idx="6"/>
                          <a:endCxn id="429" idx="2"/>
                        </p:cNvCxnSpPr>
                        <p:nvPr/>
                      </p:nvCxnSpPr>
                      <p:spPr>
                        <a:xfrm>
                          <a:off x="4388176"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a:extLst>
                            <a:ext uri="{FF2B5EF4-FFF2-40B4-BE49-F238E27FC236}">
                              <a16:creationId xmlns:a16="http://schemas.microsoft.com/office/drawing/2014/main" id="{6A207078-A0A2-4E2E-A452-AC9C5B811A00}"/>
                            </a:ext>
                          </a:extLst>
                        </p:cNvPr>
                        <p:cNvCxnSpPr>
                          <a:stCxn id="429" idx="6"/>
                          <a:endCxn id="430" idx="2"/>
                        </p:cNvCxnSpPr>
                        <p:nvPr/>
                      </p:nvCxnSpPr>
                      <p:spPr>
                        <a:xfrm>
                          <a:off x="4675849" y="1743075"/>
                          <a:ext cx="60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a:extLst>
                            <a:ext uri="{FF2B5EF4-FFF2-40B4-BE49-F238E27FC236}">
                              <a16:creationId xmlns:a16="http://schemas.microsoft.com/office/drawing/2014/main" id="{4F24363C-5152-4B85-9C99-646E4A397F83}"/>
                            </a:ext>
                          </a:extLst>
                        </p:cNvPr>
                        <p:cNvCxnSpPr>
                          <a:stCxn id="430" idx="6"/>
                          <a:endCxn id="431" idx="2"/>
                        </p:cNvCxnSpPr>
                        <p:nvPr/>
                      </p:nvCxnSpPr>
                      <p:spPr>
                        <a:xfrm>
                          <a:off x="4965184"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16" name="Straight Connector 415">
                        <a:extLst>
                          <a:ext uri="{FF2B5EF4-FFF2-40B4-BE49-F238E27FC236}">
                            <a16:creationId xmlns:a16="http://schemas.microsoft.com/office/drawing/2014/main" id="{1015072E-BAA4-468A-A355-380D8EFD14DB}"/>
                          </a:ext>
                        </a:extLst>
                      </p:cNvPr>
                      <p:cNvCxnSpPr>
                        <a:stCxn id="424" idx="0"/>
                        <a:endCxn id="439" idx="4"/>
                      </p:cNvCxnSpPr>
                      <p:nvPr/>
                    </p:nvCxnSpPr>
                    <p:spPr>
                      <a:xfrm flipV="1">
                        <a:off x="311467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1C0940C5-BE0B-41C4-A875-F22EEC8BABD3}"/>
                          </a:ext>
                        </a:extLst>
                      </p:cNvPr>
                      <p:cNvCxnSpPr>
                        <a:stCxn id="425" idx="0"/>
                        <a:endCxn id="440" idx="4"/>
                      </p:cNvCxnSpPr>
                      <p:nvPr/>
                    </p:nvCxnSpPr>
                    <p:spPr>
                      <a:xfrm flipV="1">
                        <a:off x="3402343"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C4F51525-6EED-465F-9887-B7FB4B4F2ACD}"/>
                          </a:ext>
                        </a:extLst>
                      </p:cNvPr>
                      <p:cNvCxnSpPr>
                        <a:stCxn id="426" idx="0"/>
                        <a:endCxn id="441" idx="4"/>
                      </p:cNvCxnSpPr>
                      <p:nvPr/>
                    </p:nvCxnSpPr>
                    <p:spPr>
                      <a:xfrm flipV="1">
                        <a:off x="3690016"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a:extLst>
                          <a:ext uri="{FF2B5EF4-FFF2-40B4-BE49-F238E27FC236}">
                            <a16:creationId xmlns:a16="http://schemas.microsoft.com/office/drawing/2014/main" id="{FDC34919-9A24-484F-9211-F58ECE296D24}"/>
                          </a:ext>
                        </a:extLst>
                      </p:cNvPr>
                      <p:cNvCxnSpPr>
                        <a:stCxn id="427" idx="0"/>
                        <a:endCxn id="442" idx="4"/>
                      </p:cNvCxnSpPr>
                      <p:nvPr/>
                    </p:nvCxnSpPr>
                    <p:spPr>
                      <a:xfrm flipV="1">
                        <a:off x="398452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a:extLst>
                          <a:ext uri="{FF2B5EF4-FFF2-40B4-BE49-F238E27FC236}">
                            <a16:creationId xmlns:a16="http://schemas.microsoft.com/office/drawing/2014/main" id="{F9095AC0-A3C8-4077-A7B2-A2394D82540D}"/>
                          </a:ext>
                        </a:extLst>
                      </p:cNvPr>
                      <p:cNvCxnSpPr>
                        <a:stCxn id="428" idx="0"/>
                        <a:endCxn id="443" idx="4"/>
                      </p:cNvCxnSpPr>
                      <p:nvPr/>
                    </p:nvCxnSpPr>
                    <p:spPr>
                      <a:xfrm flipV="1">
                        <a:off x="4273876"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a:extLst>
                          <a:ext uri="{FF2B5EF4-FFF2-40B4-BE49-F238E27FC236}">
                            <a16:creationId xmlns:a16="http://schemas.microsoft.com/office/drawing/2014/main" id="{272E245B-6596-4141-9652-157724D3A900}"/>
                          </a:ext>
                        </a:extLst>
                      </p:cNvPr>
                      <p:cNvCxnSpPr>
                        <a:stCxn id="429" idx="0"/>
                        <a:endCxn id="444" idx="4"/>
                      </p:cNvCxnSpPr>
                      <p:nvPr/>
                    </p:nvCxnSpPr>
                    <p:spPr>
                      <a:xfrm flipV="1">
                        <a:off x="4561549"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284BA13B-CE25-433A-B94D-CE642DC19D39}"/>
                          </a:ext>
                        </a:extLst>
                      </p:cNvPr>
                      <p:cNvCxnSpPr>
                        <a:stCxn id="430" idx="0"/>
                        <a:endCxn id="445" idx="4"/>
                      </p:cNvCxnSpPr>
                      <p:nvPr/>
                    </p:nvCxnSpPr>
                    <p:spPr>
                      <a:xfrm flipV="1">
                        <a:off x="4850884"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BE22264C-EAAB-4E03-A38B-0B5736C673F7}"/>
                          </a:ext>
                        </a:extLst>
                      </p:cNvPr>
                      <p:cNvCxnSpPr>
                        <a:stCxn id="431" idx="0"/>
                        <a:endCxn id="446" idx="4"/>
                      </p:cNvCxnSpPr>
                      <p:nvPr/>
                    </p:nvCxnSpPr>
                    <p:spPr>
                      <a:xfrm flipV="1">
                        <a:off x="514024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5" name="Group 364">
                      <a:extLst>
                        <a:ext uri="{FF2B5EF4-FFF2-40B4-BE49-F238E27FC236}">
                          <a16:creationId xmlns:a16="http://schemas.microsoft.com/office/drawing/2014/main" id="{05C66B62-DB67-40F8-B1CF-C09A316C61AF}"/>
                        </a:ext>
                      </a:extLst>
                    </p:cNvPr>
                    <p:cNvGrpSpPr/>
                    <p:nvPr/>
                  </p:nvGrpSpPr>
                  <p:grpSpPr>
                    <a:xfrm>
                      <a:off x="3000370" y="1412022"/>
                      <a:ext cx="2254170" cy="512654"/>
                      <a:chOff x="3000370" y="1628775"/>
                      <a:chExt cx="2254170" cy="512654"/>
                    </a:xfrm>
                  </p:grpSpPr>
                  <p:grpSp>
                    <p:nvGrpSpPr>
                      <p:cNvPr id="374" name="Group 373">
                        <a:extLst>
                          <a:ext uri="{FF2B5EF4-FFF2-40B4-BE49-F238E27FC236}">
                            <a16:creationId xmlns:a16="http://schemas.microsoft.com/office/drawing/2014/main" id="{CA0602BA-2513-4602-A27B-470EB648DEFA}"/>
                          </a:ext>
                        </a:extLst>
                      </p:cNvPr>
                      <p:cNvGrpSpPr/>
                      <p:nvPr/>
                    </p:nvGrpSpPr>
                    <p:grpSpPr>
                      <a:xfrm>
                        <a:off x="3000370" y="1628775"/>
                        <a:ext cx="2254170" cy="228600"/>
                        <a:chOff x="3000370" y="1628775"/>
                        <a:chExt cx="2254170" cy="228600"/>
                      </a:xfrm>
                    </p:grpSpPr>
                    <p:sp>
                      <p:nvSpPr>
                        <p:cNvPr id="399" name="Flowchart: Connector 398">
                          <a:extLst>
                            <a:ext uri="{FF2B5EF4-FFF2-40B4-BE49-F238E27FC236}">
                              <a16:creationId xmlns:a16="http://schemas.microsoft.com/office/drawing/2014/main" id="{2594B680-6051-4F2E-B79B-8E5CC0AAAA41}"/>
                            </a:ext>
                          </a:extLst>
                        </p:cNvPr>
                        <p:cNvSpPr/>
                        <p:nvPr/>
                      </p:nvSpPr>
                      <p:spPr>
                        <a:xfrm>
                          <a:off x="3000370" y="1628775"/>
                          <a:ext cx="228600" cy="22860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00" name="Flowchart: Connector 399">
                          <a:extLst>
                            <a:ext uri="{FF2B5EF4-FFF2-40B4-BE49-F238E27FC236}">
                              <a16:creationId xmlns:a16="http://schemas.microsoft.com/office/drawing/2014/main" id="{750E2009-CD6B-41B0-8FCD-DA7160079AF3}"/>
                            </a:ext>
                          </a:extLst>
                        </p:cNvPr>
                        <p:cNvSpPr/>
                        <p:nvPr/>
                      </p:nvSpPr>
                      <p:spPr>
                        <a:xfrm>
                          <a:off x="3288043" y="1628775"/>
                          <a:ext cx="228600" cy="22860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01" name="Flowchart: Connector 400">
                          <a:extLst>
                            <a:ext uri="{FF2B5EF4-FFF2-40B4-BE49-F238E27FC236}">
                              <a16:creationId xmlns:a16="http://schemas.microsoft.com/office/drawing/2014/main" id="{13616971-93CD-4232-991F-F59C2CB50A7A}"/>
                            </a:ext>
                          </a:extLst>
                        </p:cNvPr>
                        <p:cNvSpPr/>
                        <p:nvPr/>
                      </p:nvSpPr>
                      <p:spPr>
                        <a:xfrm>
                          <a:off x="3575716" y="1628775"/>
                          <a:ext cx="228600" cy="22860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02" name="Flowchart: Connector 401">
                          <a:extLst>
                            <a:ext uri="{FF2B5EF4-FFF2-40B4-BE49-F238E27FC236}">
                              <a16:creationId xmlns:a16="http://schemas.microsoft.com/office/drawing/2014/main" id="{F9BF6A03-5F9E-43CD-A109-908A7FB2AC80}"/>
                            </a:ext>
                          </a:extLst>
                        </p:cNvPr>
                        <p:cNvSpPr/>
                        <p:nvPr/>
                      </p:nvSpPr>
                      <p:spPr>
                        <a:xfrm>
                          <a:off x="3870220" y="1628775"/>
                          <a:ext cx="228600" cy="22860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03" name="Flowchart: Connector 402">
                          <a:extLst>
                            <a:ext uri="{FF2B5EF4-FFF2-40B4-BE49-F238E27FC236}">
                              <a16:creationId xmlns:a16="http://schemas.microsoft.com/office/drawing/2014/main" id="{25158F4B-2974-47F1-A03D-6DA293A7D067}"/>
                            </a:ext>
                          </a:extLst>
                        </p:cNvPr>
                        <p:cNvSpPr/>
                        <p:nvPr/>
                      </p:nvSpPr>
                      <p:spPr>
                        <a:xfrm>
                          <a:off x="4159576" y="1628775"/>
                          <a:ext cx="228600" cy="22860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04" name="Flowchart: Connector 403">
                          <a:extLst>
                            <a:ext uri="{FF2B5EF4-FFF2-40B4-BE49-F238E27FC236}">
                              <a16:creationId xmlns:a16="http://schemas.microsoft.com/office/drawing/2014/main" id="{66FBF658-02C9-4492-83D5-268DD2EDE9E4}"/>
                            </a:ext>
                          </a:extLst>
                        </p:cNvPr>
                        <p:cNvSpPr/>
                        <p:nvPr/>
                      </p:nvSpPr>
                      <p:spPr>
                        <a:xfrm>
                          <a:off x="4447249" y="1628775"/>
                          <a:ext cx="228600" cy="22860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05" name="Flowchart: Connector 404">
                          <a:extLst>
                            <a:ext uri="{FF2B5EF4-FFF2-40B4-BE49-F238E27FC236}">
                              <a16:creationId xmlns:a16="http://schemas.microsoft.com/office/drawing/2014/main" id="{BA616A78-658F-4603-BFEA-70C818937E22}"/>
                            </a:ext>
                          </a:extLst>
                        </p:cNvPr>
                        <p:cNvSpPr/>
                        <p:nvPr/>
                      </p:nvSpPr>
                      <p:spPr>
                        <a:xfrm>
                          <a:off x="4736584" y="1628775"/>
                          <a:ext cx="228600" cy="22860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406" name="Flowchart: Connector 405">
                          <a:extLst>
                            <a:ext uri="{FF2B5EF4-FFF2-40B4-BE49-F238E27FC236}">
                              <a16:creationId xmlns:a16="http://schemas.microsoft.com/office/drawing/2014/main" id="{495F4571-50A7-44F5-8386-CB0551538C25}"/>
                            </a:ext>
                          </a:extLst>
                        </p:cNvPr>
                        <p:cNvSpPr/>
                        <p:nvPr/>
                      </p:nvSpPr>
                      <p:spPr>
                        <a:xfrm>
                          <a:off x="5025940" y="1628775"/>
                          <a:ext cx="228600" cy="228600"/>
                        </a:xfrm>
                        <a:prstGeom prst="flowChartConnector">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407" name="Straight Connector 406">
                          <a:extLst>
                            <a:ext uri="{FF2B5EF4-FFF2-40B4-BE49-F238E27FC236}">
                              <a16:creationId xmlns:a16="http://schemas.microsoft.com/office/drawing/2014/main" id="{E43715DB-C937-4247-A84C-C27FE0CFBA1A}"/>
                            </a:ext>
                          </a:extLst>
                        </p:cNvPr>
                        <p:cNvCxnSpPr>
                          <a:stCxn id="400" idx="6"/>
                          <a:endCxn id="401" idx="2"/>
                        </p:cNvCxnSpPr>
                        <p:nvPr/>
                      </p:nvCxnSpPr>
                      <p:spPr>
                        <a:xfrm>
                          <a:off x="3516643"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77B1B220-8BC3-4F22-ABBC-E62BBAD49CE8}"/>
                            </a:ext>
                          </a:extLst>
                        </p:cNvPr>
                        <p:cNvCxnSpPr>
                          <a:stCxn id="399" idx="6"/>
                          <a:endCxn id="400" idx="2"/>
                        </p:cNvCxnSpPr>
                        <p:nvPr/>
                      </p:nvCxnSpPr>
                      <p:spPr>
                        <a:xfrm>
                          <a:off x="3228970"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a:extLst>
                            <a:ext uri="{FF2B5EF4-FFF2-40B4-BE49-F238E27FC236}">
                              <a16:creationId xmlns:a16="http://schemas.microsoft.com/office/drawing/2014/main" id="{77A4722E-06B9-4D2C-990B-E5C07837B33A}"/>
                            </a:ext>
                          </a:extLst>
                        </p:cNvPr>
                        <p:cNvCxnSpPr>
                          <a:stCxn id="401" idx="6"/>
                          <a:endCxn id="402" idx="2"/>
                        </p:cNvCxnSpPr>
                        <p:nvPr/>
                      </p:nvCxnSpPr>
                      <p:spPr>
                        <a:xfrm>
                          <a:off x="3804316" y="1743075"/>
                          <a:ext cx="65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a16="http://schemas.microsoft.com/office/drawing/2014/main" id="{77C49C29-48B5-45F9-9F51-CE3ADE110DB8}"/>
                            </a:ext>
                          </a:extLst>
                        </p:cNvPr>
                        <p:cNvCxnSpPr>
                          <a:stCxn id="402" idx="6"/>
                          <a:endCxn id="403" idx="2"/>
                        </p:cNvCxnSpPr>
                        <p:nvPr/>
                      </p:nvCxnSpPr>
                      <p:spPr>
                        <a:xfrm>
                          <a:off x="4098820"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809B2D44-36FF-4940-A699-A63A0D588BE3}"/>
                            </a:ext>
                          </a:extLst>
                        </p:cNvPr>
                        <p:cNvCxnSpPr>
                          <a:stCxn id="403" idx="6"/>
                          <a:endCxn id="404" idx="2"/>
                        </p:cNvCxnSpPr>
                        <p:nvPr/>
                      </p:nvCxnSpPr>
                      <p:spPr>
                        <a:xfrm>
                          <a:off x="4388176"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a:extLst>
                            <a:ext uri="{FF2B5EF4-FFF2-40B4-BE49-F238E27FC236}">
                              <a16:creationId xmlns:a16="http://schemas.microsoft.com/office/drawing/2014/main" id="{D75FA41D-EE46-474E-B9AD-FFC978A3CE63}"/>
                            </a:ext>
                          </a:extLst>
                        </p:cNvPr>
                        <p:cNvCxnSpPr>
                          <a:stCxn id="404" idx="6"/>
                          <a:endCxn id="405" idx="2"/>
                        </p:cNvCxnSpPr>
                        <p:nvPr/>
                      </p:nvCxnSpPr>
                      <p:spPr>
                        <a:xfrm>
                          <a:off x="4675849" y="1743075"/>
                          <a:ext cx="60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55159569-148A-4F26-8CE1-213B466718BC}"/>
                            </a:ext>
                          </a:extLst>
                        </p:cNvPr>
                        <p:cNvCxnSpPr>
                          <a:stCxn id="405" idx="6"/>
                          <a:endCxn id="406" idx="2"/>
                        </p:cNvCxnSpPr>
                        <p:nvPr/>
                      </p:nvCxnSpPr>
                      <p:spPr>
                        <a:xfrm>
                          <a:off x="4965184"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5" name="Group 374">
                        <a:extLst>
                          <a:ext uri="{FF2B5EF4-FFF2-40B4-BE49-F238E27FC236}">
                            <a16:creationId xmlns:a16="http://schemas.microsoft.com/office/drawing/2014/main" id="{91B6AF54-A484-444A-88AA-7E5F03C77368}"/>
                          </a:ext>
                        </a:extLst>
                      </p:cNvPr>
                      <p:cNvGrpSpPr/>
                      <p:nvPr/>
                    </p:nvGrpSpPr>
                    <p:grpSpPr>
                      <a:xfrm>
                        <a:off x="3000370" y="1912829"/>
                        <a:ext cx="2254170" cy="228600"/>
                        <a:chOff x="3000370" y="1628775"/>
                        <a:chExt cx="2254170" cy="228600"/>
                      </a:xfrm>
                    </p:grpSpPr>
                    <p:sp>
                      <p:nvSpPr>
                        <p:cNvPr id="384" name="Flowchart: Connector 383">
                          <a:extLst>
                            <a:ext uri="{FF2B5EF4-FFF2-40B4-BE49-F238E27FC236}">
                              <a16:creationId xmlns:a16="http://schemas.microsoft.com/office/drawing/2014/main" id="{49565225-85DD-4A35-8363-F019E793D167}"/>
                            </a:ext>
                          </a:extLst>
                        </p:cNvPr>
                        <p:cNvSpPr/>
                        <p:nvPr/>
                      </p:nvSpPr>
                      <p:spPr>
                        <a:xfrm>
                          <a:off x="300037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85" name="Flowchart: Connector 384">
                          <a:extLst>
                            <a:ext uri="{FF2B5EF4-FFF2-40B4-BE49-F238E27FC236}">
                              <a16:creationId xmlns:a16="http://schemas.microsoft.com/office/drawing/2014/main" id="{B2731D97-776B-4FC8-988A-988820D76CAE}"/>
                            </a:ext>
                          </a:extLst>
                        </p:cNvPr>
                        <p:cNvSpPr/>
                        <p:nvPr/>
                      </p:nvSpPr>
                      <p:spPr>
                        <a:xfrm>
                          <a:off x="3288043"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86" name="Flowchart: Connector 385">
                          <a:extLst>
                            <a:ext uri="{FF2B5EF4-FFF2-40B4-BE49-F238E27FC236}">
                              <a16:creationId xmlns:a16="http://schemas.microsoft.com/office/drawing/2014/main" id="{7A826CD7-5F1A-4728-8E39-0BC0CDE2DE3C}"/>
                            </a:ext>
                          </a:extLst>
                        </p:cNvPr>
                        <p:cNvSpPr/>
                        <p:nvPr/>
                      </p:nvSpPr>
                      <p:spPr>
                        <a:xfrm>
                          <a:off x="357571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87" name="Flowchart: Connector 386">
                          <a:extLst>
                            <a:ext uri="{FF2B5EF4-FFF2-40B4-BE49-F238E27FC236}">
                              <a16:creationId xmlns:a16="http://schemas.microsoft.com/office/drawing/2014/main" id="{D90419C2-05A0-4FA5-94DC-D29384A547FD}"/>
                            </a:ext>
                          </a:extLst>
                        </p:cNvPr>
                        <p:cNvSpPr/>
                        <p:nvPr/>
                      </p:nvSpPr>
                      <p:spPr>
                        <a:xfrm>
                          <a:off x="387022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88" name="Flowchart: Connector 387">
                          <a:extLst>
                            <a:ext uri="{FF2B5EF4-FFF2-40B4-BE49-F238E27FC236}">
                              <a16:creationId xmlns:a16="http://schemas.microsoft.com/office/drawing/2014/main" id="{030779E9-A33A-4EF2-855C-D57CAEC28CEF}"/>
                            </a:ext>
                          </a:extLst>
                        </p:cNvPr>
                        <p:cNvSpPr/>
                        <p:nvPr/>
                      </p:nvSpPr>
                      <p:spPr>
                        <a:xfrm>
                          <a:off x="415957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89" name="Flowchart: Connector 388">
                          <a:extLst>
                            <a:ext uri="{FF2B5EF4-FFF2-40B4-BE49-F238E27FC236}">
                              <a16:creationId xmlns:a16="http://schemas.microsoft.com/office/drawing/2014/main" id="{3DC5B4F5-F3BD-4277-9D4C-85EE5823B77C}"/>
                            </a:ext>
                          </a:extLst>
                        </p:cNvPr>
                        <p:cNvSpPr/>
                        <p:nvPr/>
                      </p:nvSpPr>
                      <p:spPr>
                        <a:xfrm>
                          <a:off x="4447249"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90" name="Flowchart: Connector 389">
                          <a:extLst>
                            <a:ext uri="{FF2B5EF4-FFF2-40B4-BE49-F238E27FC236}">
                              <a16:creationId xmlns:a16="http://schemas.microsoft.com/office/drawing/2014/main" id="{51C70406-FAC6-49E5-8034-2B8EBEA10322}"/>
                            </a:ext>
                          </a:extLst>
                        </p:cNvPr>
                        <p:cNvSpPr/>
                        <p:nvPr/>
                      </p:nvSpPr>
                      <p:spPr>
                        <a:xfrm>
                          <a:off x="4736584"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91" name="Flowchart: Connector 390">
                          <a:extLst>
                            <a:ext uri="{FF2B5EF4-FFF2-40B4-BE49-F238E27FC236}">
                              <a16:creationId xmlns:a16="http://schemas.microsoft.com/office/drawing/2014/main" id="{62E0ED4E-29A2-4226-91BC-6A4388BF91A3}"/>
                            </a:ext>
                          </a:extLst>
                        </p:cNvPr>
                        <p:cNvSpPr/>
                        <p:nvPr/>
                      </p:nvSpPr>
                      <p:spPr>
                        <a:xfrm>
                          <a:off x="502594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392" name="Straight Connector 391">
                          <a:extLst>
                            <a:ext uri="{FF2B5EF4-FFF2-40B4-BE49-F238E27FC236}">
                              <a16:creationId xmlns:a16="http://schemas.microsoft.com/office/drawing/2014/main" id="{4EB17E35-1D02-404F-BD94-4F9017362904}"/>
                            </a:ext>
                          </a:extLst>
                        </p:cNvPr>
                        <p:cNvCxnSpPr>
                          <a:stCxn id="385" idx="6"/>
                          <a:endCxn id="386" idx="2"/>
                        </p:cNvCxnSpPr>
                        <p:nvPr/>
                      </p:nvCxnSpPr>
                      <p:spPr>
                        <a:xfrm>
                          <a:off x="3516643"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F5006097-2865-4BB7-8870-6491C924BF8D}"/>
                            </a:ext>
                          </a:extLst>
                        </p:cNvPr>
                        <p:cNvCxnSpPr>
                          <a:stCxn id="384" idx="6"/>
                          <a:endCxn id="385" idx="2"/>
                        </p:cNvCxnSpPr>
                        <p:nvPr/>
                      </p:nvCxnSpPr>
                      <p:spPr>
                        <a:xfrm>
                          <a:off x="3228970"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E5E914A3-93E3-41FB-A9BC-4C98570B05C7}"/>
                            </a:ext>
                          </a:extLst>
                        </p:cNvPr>
                        <p:cNvCxnSpPr>
                          <a:stCxn id="386" idx="6"/>
                          <a:endCxn id="387" idx="2"/>
                        </p:cNvCxnSpPr>
                        <p:nvPr/>
                      </p:nvCxnSpPr>
                      <p:spPr>
                        <a:xfrm>
                          <a:off x="3804316" y="1743075"/>
                          <a:ext cx="65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id="{E6B7A980-0115-41B8-99EE-A1D97F465682}"/>
                            </a:ext>
                          </a:extLst>
                        </p:cNvPr>
                        <p:cNvCxnSpPr>
                          <a:stCxn id="387" idx="6"/>
                          <a:endCxn id="388" idx="2"/>
                        </p:cNvCxnSpPr>
                        <p:nvPr/>
                      </p:nvCxnSpPr>
                      <p:spPr>
                        <a:xfrm>
                          <a:off x="4098820"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F5198E7C-D64E-49B9-A158-C3A462F7D6CD}"/>
                            </a:ext>
                          </a:extLst>
                        </p:cNvPr>
                        <p:cNvCxnSpPr>
                          <a:stCxn id="388" idx="6"/>
                          <a:endCxn id="389" idx="2"/>
                        </p:cNvCxnSpPr>
                        <p:nvPr/>
                      </p:nvCxnSpPr>
                      <p:spPr>
                        <a:xfrm>
                          <a:off x="4388176"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3BFA4884-705A-4C32-BF16-0F1DB154DFD0}"/>
                            </a:ext>
                          </a:extLst>
                        </p:cNvPr>
                        <p:cNvCxnSpPr>
                          <a:stCxn id="389" idx="6"/>
                          <a:endCxn id="390" idx="2"/>
                        </p:cNvCxnSpPr>
                        <p:nvPr/>
                      </p:nvCxnSpPr>
                      <p:spPr>
                        <a:xfrm>
                          <a:off x="4675849" y="1743075"/>
                          <a:ext cx="60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879DAFD5-D03C-443C-9F64-428CA5CA8538}"/>
                            </a:ext>
                          </a:extLst>
                        </p:cNvPr>
                        <p:cNvCxnSpPr>
                          <a:stCxn id="390" idx="6"/>
                          <a:endCxn id="391" idx="2"/>
                        </p:cNvCxnSpPr>
                        <p:nvPr/>
                      </p:nvCxnSpPr>
                      <p:spPr>
                        <a:xfrm>
                          <a:off x="4965184"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76" name="Straight Connector 375">
                        <a:extLst>
                          <a:ext uri="{FF2B5EF4-FFF2-40B4-BE49-F238E27FC236}">
                            <a16:creationId xmlns:a16="http://schemas.microsoft.com/office/drawing/2014/main" id="{56FB963A-0B50-476A-A41E-43863E7D754F}"/>
                          </a:ext>
                        </a:extLst>
                      </p:cNvPr>
                      <p:cNvCxnSpPr>
                        <a:stCxn id="384" idx="0"/>
                        <a:endCxn id="399" idx="4"/>
                      </p:cNvCxnSpPr>
                      <p:nvPr/>
                    </p:nvCxnSpPr>
                    <p:spPr>
                      <a:xfrm flipV="1">
                        <a:off x="311467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70A0F404-B744-4BBE-A3B8-48D34E7CDD2A}"/>
                          </a:ext>
                        </a:extLst>
                      </p:cNvPr>
                      <p:cNvCxnSpPr>
                        <a:stCxn id="385" idx="0"/>
                        <a:endCxn id="400" idx="4"/>
                      </p:cNvCxnSpPr>
                      <p:nvPr/>
                    </p:nvCxnSpPr>
                    <p:spPr>
                      <a:xfrm flipV="1">
                        <a:off x="3402343"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1DAE7E2F-B42E-4F8D-BDDD-561822FEAE07}"/>
                          </a:ext>
                        </a:extLst>
                      </p:cNvPr>
                      <p:cNvCxnSpPr>
                        <a:stCxn id="386" idx="0"/>
                        <a:endCxn id="401" idx="4"/>
                      </p:cNvCxnSpPr>
                      <p:nvPr/>
                    </p:nvCxnSpPr>
                    <p:spPr>
                      <a:xfrm flipV="1">
                        <a:off x="3690016"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49673183-09CF-4F29-8A80-B56D2A72D00B}"/>
                          </a:ext>
                        </a:extLst>
                      </p:cNvPr>
                      <p:cNvCxnSpPr>
                        <a:stCxn id="387" idx="0"/>
                        <a:endCxn id="402" idx="4"/>
                      </p:cNvCxnSpPr>
                      <p:nvPr/>
                    </p:nvCxnSpPr>
                    <p:spPr>
                      <a:xfrm flipV="1">
                        <a:off x="398452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6AE1A771-C67A-400B-9305-C21C57E995FE}"/>
                          </a:ext>
                        </a:extLst>
                      </p:cNvPr>
                      <p:cNvCxnSpPr>
                        <a:stCxn id="388" idx="0"/>
                        <a:endCxn id="403" idx="4"/>
                      </p:cNvCxnSpPr>
                      <p:nvPr/>
                    </p:nvCxnSpPr>
                    <p:spPr>
                      <a:xfrm flipV="1">
                        <a:off x="4273876"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AF7A7942-BCD0-4FF8-9CBA-1E1DF8D60B1D}"/>
                          </a:ext>
                        </a:extLst>
                      </p:cNvPr>
                      <p:cNvCxnSpPr>
                        <a:stCxn id="389" idx="0"/>
                        <a:endCxn id="404" idx="4"/>
                      </p:cNvCxnSpPr>
                      <p:nvPr/>
                    </p:nvCxnSpPr>
                    <p:spPr>
                      <a:xfrm flipV="1">
                        <a:off x="4561549"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B9BA93C3-6B7A-429F-8BB2-84F8FEC66F78}"/>
                          </a:ext>
                        </a:extLst>
                      </p:cNvPr>
                      <p:cNvCxnSpPr>
                        <a:stCxn id="390" idx="0"/>
                        <a:endCxn id="405" idx="4"/>
                      </p:cNvCxnSpPr>
                      <p:nvPr/>
                    </p:nvCxnSpPr>
                    <p:spPr>
                      <a:xfrm flipV="1">
                        <a:off x="4850884"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72A1ECA1-8744-4F6A-9CDA-1A2B204EE37B}"/>
                          </a:ext>
                        </a:extLst>
                      </p:cNvPr>
                      <p:cNvCxnSpPr>
                        <a:stCxn id="391" idx="0"/>
                        <a:endCxn id="406" idx="4"/>
                      </p:cNvCxnSpPr>
                      <p:nvPr/>
                    </p:nvCxnSpPr>
                    <p:spPr>
                      <a:xfrm flipV="1">
                        <a:off x="514024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66" name="Straight Connector 365">
                      <a:extLst>
                        <a:ext uri="{FF2B5EF4-FFF2-40B4-BE49-F238E27FC236}">
                          <a16:creationId xmlns:a16="http://schemas.microsoft.com/office/drawing/2014/main" id="{65DBD563-4A87-4AEB-A8BC-CF34C37CFFFB}"/>
                        </a:ext>
                      </a:extLst>
                    </p:cNvPr>
                    <p:cNvCxnSpPr>
                      <a:cxnSpLocks/>
                      <a:stCxn id="399" idx="0"/>
                      <a:endCxn id="424" idx="4"/>
                    </p:cNvCxnSpPr>
                    <p:nvPr/>
                  </p:nvCxnSpPr>
                  <p:spPr>
                    <a:xfrm flipV="1">
                      <a:off x="3114670"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0B3D1C75-1299-44F5-B9B5-276EE0EFEDA3}"/>
                        </a:ext>
                      </a:extLst>
                    </p:cNvPr>
                    <p:cNvCxnSpPr>
                      <a:cxnSpLocks/>
                      <a:stCxn id="400" idx="0"/>
                      <a:endCxn id="425" idx="4"/>
                    </p:cNvCxnSpPr>
                    <p:nvPr/>
                  </p:nvCxnSpPr>
                  <p:spPr>
                    <a:xfrm flipV="1">
                      <a:off x="3402343"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F1742BA6-8D8D-45F8-A22B-90D382609D1A}"/>
                        </a:ext>
                      </a:extLst>
                    </p:cNvPr>
                    <p:cNvCxnSpPr>
                      <a:cxnSpLocks/>
                      <a:stCxn id="402" idx="0"/>
                      <a:endCxn id="427" idx="4"/>
                    </p:cNvCxnSpPr>
                    <p:nvPr/>
                  </p:nvCxnSpPr>
                  <p:spPr>
                    <a:xfrm flipV="1">
                      <a:off x="3984520"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2D4BDF55-E253-4004-B748-DBD4A40F8A20}"/>
                        </a:ext>
                      </a:extLst>
                    </p:cNvPr>
                    <p:cNvCxnSpPr>
                      <a:cxnSpLocks/>
                      <a:stCxn id="401" idx="0"/>
                      <a:endCxn id="426" idx="4"/>
                    </p:cNvCxnSpPr>
                    <p:nvPr/>
                  </p:nvCxnSpPr>
                  <p:spPr>
                    <a:xfrm flipV="1">
                      <a:off x="3690016"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2D65755B-6766-4813-8765-A45D87BCEB67}"/>
                        </a:ext>
                      </a:extLst>
                    </p:cNvPr>
                    <p:cNvCxnSpPr>
                      <a:stCxn id="403" idx="0"/>
                      <a:endCxn id="428" idx="4"/>
                    </p:cNvCxnSpPr>
                    <p:nvPr/>
                  </p:nvCxnSpPr>
                  <p:spPr>
                    <a:xfrm flipV="1">
                      <a:off x="4273876"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D4890853-FA01-43D8-826C-E85646730DAF}"/>
                        </a:ext>
                      </a:extLst>
                    </p:cNvPr>
                    <p:cNvCxnSpPr>
                      <a:cxnSpLocks/>
                      <a:stCxn id="404" idx="0"/>
                      <a:endCxn id="429" idx="4"/>
                    </p:cNvCxnSpPr>
                    <p:nvPr/>
                  </p:nvCxnSpPr>
                  <p:spPr>
                    <a:xfrm flipV="1">
                      <a:off x="4561549"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8D971DC0-F47F-4BE6-BAB1-6CE859CAFF09}"/>
                        </a:ext>
                      </a:extLst>
                    </p:cNvPr>
                    <p:cNvCxnSpPr>
                      <a:cxnSpLocks/>
                      <a:stCxn id="405" idx="0"/>
                      <a:endCxn id="430" idx="4"/>
                    </p:cNvCxnSpPr>
                    <p:nvPr/>
                  </p:nvCxnSpPr>
                  <p:spPr>
                    <a:xfrm flipV="1">
                      <a:off x="4850884"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94F4D499-3F59-454A-9A95-5B3193102E6D}"/>
                        </a:ext>
                      </a:extLst>
                    </p:cNvPr>
                    <p:cNvCxnSpPr>
                      <a:cxnSpLocks/>
                      <a:stCxn id="406" idx="0"/>
                      <a:endCxn id="431" idx="4"/>
                    </p:cNvCxnSpPr>
                    <p:nvPr/>
                  </p:nvCxnSpPr>
                  <p:spPr>
                    <a:xfrm flipV="1">
                      <a:off x="5140240"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5" name="Group 264">
                    <a:extLst>
                      <a:ext uri="{FF2B5EF4-FFF2-40B4-BE49-F238E27FC236}">
                        <a16:creationId xmlns:a16="http://schemas.microsoft.com/office/drawing/2014/main" id="{2F4194D7-169C-4FFA-B2B6-91BE91ACC23F}"/>
                      </a:ext>
                    </a:extLst>
                  </p:cNvPr>
                  <p:cNvGrpSpPr/>
                  <p:nvPr/>
                </p:nvGrpSpPr>
                <p:grpSpPr>
                  <a:xfrm>
                    <a:off x="3000370" y="1974187"/>
                    <a:ext cx="2254170" cy="1080761"/>
                    <a:chOff x="3000370" y="843915"/>
                    <a:chExt cx="2254170" cy="1080761"/>
                  </a:xfrm>
                </p:grpSpPr>
                <p:grpSp>
                  <p:nvGrpSpPr>
                    <p:cNvPr id="274" name="Group 273">
                      <a:extLst>
                        <a:ext uri="{FF2B5EF4-FFF2-40B4-BE49-F238E27FC236}">
                          <a16:creationId xmlns:a16="http://schemas.microsoft.com/office/drawing/2014/main" id="{359976DB-14B5-437A-943E-8EDB895EED38}"/>
                        </a:ext>
                      </a:extLst>
                    </p:cNvPr>
                    <p:cNvGrpSpPr/>
                    <p:nvPr/>
                  </p:nvGrpSpPr>
                  <p:grpSpPr>
                    <a:xfrm>
                      <a:off x="3000370" y="843915"/>
                      <a:ext cx="2254170" cy="512654"/>
                      <a:chOff x="3000370" y="1628775"/>
                      <a:chExt cx="2254170" cy="512654"/>
                    </a:xfrm>
                  </p:grpSpPr>
                  <p:grpSp>
                    <p:nvGrpSpPr>
                      <p:cNvPr id="324" name="Group 323">
                        <a:extLst>
                          <a:ext uri="{FF2B5EF4-FFF2-40B4-BE49-F238E27FC236}">
                            <a16:creationId xmlns:a16="http://schemas.microsoft.com/office/drawing/2014/main" id="{9E46B131-B6D8-4601-B213-08B43EEBC18D}"/>
                          </a:ext>
                        </a:extLst>
                      </p:cNvPr>
                      <p:cNvGrpSpPr/>
                      <p:nvPr/>
                    </p:nvGrpSpPr>
                    <p:grpSpPr>
                      <a:xfrm>
                        <a:off x="3000370" y="1628775"/>
                        <a:ext cx="2254170" cy="228600"/>
                        <a:chOff x="3000370" y="1628775"/>
                        <a:chExt cx="2254170" cy="228600"/>
                      </a:xfrm>
                    </p:grpSpPr>
                    <p:sp>
                      <p:nvSpPr>
                        <p:cNvPr id="349" name="Flowchart: Connector 348">
                          <a:extLst>
                            <a:ext uri="{FF2B5EF4-FFF2-40B4-BE49-F238E27FC236}">
                              <a16:creationId xmlns:a16="http://schemas.microsoft.com/office/drawing/2014/main" id="{C29A8384-C4CF-4EB9-88D9-A84B09F2886E}"/>
                            </a:ext>
                          </a:extLst>
                        </p:cNvPr>
                        <p:cNvSpPr/>
                        <p:nvPr/>
                      </p:nvSpPr>
                      <p:spPr>
                        <a:xfrm>
                          <a:off x="300037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50" name="Flowchart: Connector 349">
                          <a:extLst>
                            <a:ext uri="{FF2B5EF4-FFF2-40B4-BE49-F238E27FC236}">
                              <a16:creationId xmlns:a16="http://schemas.microsoft.com/office/drawing/2014/main" id="{E6200A82-3463-4EA6-958F-AEA8F429EE78}"/>
                            </a:ext>
                          </a:extLst>
                        </p:cNvPr>
                        <p:cNvSpPr/>
                        <p:nvPr/>
                      </p:nvSpPr>
                      <p:spPr>
                        <a:xfrm>
                          <a:off x="3288043"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51" name="Flowchart: Connector 350">
                          <a:extLst>
                            <a:ext uri="{FF2B5EF4-FFF2-40B4-BE49-F238E27FC236}">
                              <a16:creationId xmlns:a16="http://schemas.microsoft.com/office/drawing/2014/main" id="{95B90086-CE40-44EB-8E6A-FBCEE0FC4AA8}"/>
                            </a:ext>
                          </a:extLst>
                        </p:cNvPr>
                        <p:cNvSpPr/>
                        <p:nvPr/>
                      </p:nvSpPr>
                      <p:spPr>
                        <a:xfrm>
                          <a:off x="357571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52" name="Flowchart: Connector 351">
                          <a:extLst>
                            <a:ext uri="{FF2B5EF4-FFF2-40B4-BE49-F238E27FC236}">
                              <a16:creationId xmlns:a16="http://schemas.microsoft.com/office/drawing/2014/main" id="{86F8D506-BE58-496D-8678-67F16F9DB052}"/>
                            </a:ext>
                          </a:extLst>
                        </p:cNvPr>
                        <p:cNvSpPr/>
                        <p:nvPr/>
                      </p:nvSpPr>
                      <p:spPr>
                        <a:xfrm>
                          <a:off x="387022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53" name="Flowchart: Connector 352">
                          <a:extLst>
                            <a:ext uri="{FF2B5EF4-FFF2-40B4-BE49-F238E27FC236}">
                              <a16:creationId xmlns:a16="http://schemas.microsoft.com/office/drawing/2014/main" id="{C1D0787B-4962-49E5-A164-82A4F566DC6E}"/>
                            </a:ext>
                          </a:extLst>
                        </p:cNvPr>
                        <p:cNvSpPr/>
                        <p:nvPr/>
                      </p:nvSpPr>
                      <p:spPr>
                        <a:xfrm>
                          <a:off x="415957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54" name="Flowchart: Connector 353">
                          <a:extLst>
                            <a:ext uri="{FF2B5EF4-FFF2-40B4-BE49-F238E27FC236}">
                              <a16:creationId xmlns:a16="http://schemas.microsoft.com/office/drawing/2014/main" id="{43C45B9A-0C8C-4150-9560-BE5DA8DC88DA}"/>
                            </a:ext>
                          </a:extLst>
                        </p:cNvPr>
                        <p:cNvSpPr/>
                        <p:nvPr/>
                      </p:nvSpPr>
                      <p:spPr>
                        <a:xfrm>
                          <a:off x="4447249"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55" name="Flowchart: Connector 354">
                          <a:extLst>
                            <a:ext uri="{FF2B5EF4-FFF2-40B4-BE49-F238E27FC236}">
                              <a16:creationId xmlns:a16="http://schemas.microsoft.com/office/drawing/2014/main" id="{8F59EBCA-F8BC-45DD-8419-B5202554343F}"/>
                            </a:ext>
                          </a:extLst>
                        </p:cNvPr>
                        <p:cNvSpPr/>
                        <p:nvPr/>
                      </p:nvSpPr>
                      <p:spPr>
                        <a:xfrm>
                          <a:off x="4736584"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56" name="Flowchart: Connector 355">
                          <a:extLst>
                            <a:ext uri="{FF2B5EF4-FFF2-40B4-BE49-F238E27FC236}">
                              <a16:creationId xmlns:a16="http://schemas.microsoft.com/office/drawing/2014/main" id="{3E18A79D-5586-4F2C-868C-CAEAE49DD896}"/>
                            </a:ext>
                          </a:extLst>
                        </p:cNvPr>
                        <p:cNvSpPr/>
                        <p:nvPr/>
                      </p:nvSpPr>
                      <p:spPr>
                        <a:xfrm>
                          <a:off x="502594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357" name="Straight Connector 356">
                          <a:extLst>
                            <a:ext uri="{FF2B5EF4-FFF2-40B4-BE49-F238E27FC236}">
                              <a16:creationId xmlns:a16="http://schemas.microsoft.com/office/drawing/2014/main" id="{2FBD46CC-1557-460E-8B4B-45C0E31EADFA}"/>
                            </a:ext>
                          </a:extLst>
                        </p:cNvPr>
                        <p:cNvCxnSpPr>
                          <a:stCxn id="350" idx="6"/>
                          <a:endCxn id="351" idx="2"/>
                        </p:cNvCxnSpPr>
                        <p:nvPr/>
                      </p:nvCxnSpPr>
                      <p:spPr>
                        <a:xfrm>
                          <a:off x="3516643"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A21192F0-501E-4C48-81C2-3404378E93EA}"/>
                            </a:ext>
                          </a:extLst>
                        </p:cNvPr>
                        <p:cNvCxnSpPr>
                          <a:stCxn id="349" idx="6"/>
                          <a:endCxn id="350" idx="2"/>
                        </p:cNvCxnSpPr>
                        <p:nvPr/>
                      </p:nvCxnSpPr>
                      <p:spPr>
                        <a:xfrm>
                          <a:off x="3228970"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3B7BEBB8-5C9C-4FB6-8FC7-3DCDE8976299}"/>
                            </a:ext>
                          </a:extLst>
                        </p:cNvPr>
                        <p:cNvCxnSpPr>
                          <a:stCxn id="351" idx="6"/>
                          <a:endCxn id="352" idx="2"/>
                        </p:cNvCxnSpPr>
                        <p:nvPr/>
                      </p:nvCxnSpPr>
                      <p:spPr>
                        <a:xfrm>
                          <a:off x="3804316" y="1743075"/>
                          <a:ext cx="65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EB793944-95F1-46C4-A576-70A7AAC376D5}"/>
                            </a:ext>
                          </a:extLst>
                        </p:cNvPr>
                        <p:cNvCxnSpPr>
                          <a:stCxn id="352" idx="6"/>
                          <a:endCxn id="353" idx="2"/>
                        </p:cNvCxnSpPr>
                        <p:nvPr/>
                      </p:nvCxnSpPr>
                      <p:spPr>
                        <a:xfrm>
                          <a:off x="4098820"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7748B444-1D54-4186-B096-AA8671150D1C}"/>
                            </a:ext>
                          </a:extLst>
                        </p:cNvPr>
                        <p:cNvCxnSpPr>
                          <a:stCxn id="353" idx="6"/>
                          <a:endCxn id="354" idx="2"/>
                        </p:cNvCxnSpPr>
                        <p:nvPr/>
                      </p:nvCxnSpPr>
                      <p:spPr>
                        <a:xfrm>
                          <a:off x="4388176"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11E555BF-E034-41FD-A960-003A27F4D026}"/>
                            </a:ext>
                          </a:extLst>
                        </p:cNvPr>
                        <p:cNvCxnSpPr>
                          <a:stCxn id="354" idx="6"/>
                          <a:endCxn id="355" idx="2"/>
                        </p:cNvCxnSpPr>
                        <p:nvPr/>
                      </p:nvCxnSpPr>
                      <p:spPr>
                        <a:xfrm>
                          <a:off x="4675849" y="1743075"/>
                          <a:ext cx="60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A56AA730-7E6D-47D2-991B-EE0E59AB3EE3}"/>
                            </a:ext>
                          </a:extLst>
                        </p:cNvPr>
                        <p:cNvCxnSpPr>
                          <a:stCxn id="355" idx="6"/>
                          <a:endCxn id="356" idx="2"/>
                        </p:cNvCxnSpPr>
                        <p:nvPr/>
                      </p:nvCxnSpPr>
                      <p:spPr>
                        <a:xfrm>
                          <a:off x="4965184"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5" name="Group 324">
                        <a:extLst>
                          <a:ext uri="{FF2B5EF4-FFF2-40B4-BE49-F238E27FC236}">
                            <a16:creationId xmlns:a16="http://schemas.microsoft.com/office/drawing/2014/main" id="{53AECE8F-E5F9-4781-9EE7-E6F15BBECFD7}"/>
                          </a:ext>
                        </a:extLst>
                      </p:cNvPr>
                      <p:cNvGrpSpPr/>
                      <p:nvPr/>
                    </p:nvGrpSpPr>
                    <p:grpSpPr>
                      <a:xfrm>
                        <a:off x="3000370" y="1912829"/>
                        <a:ext cx="2254170" cy="228600"/>
                        <a:chOff x="3000370" y="1628775"/>
                        <a:chExt cx="2254170" cy="228600"/>
                      </a:xfrm>
                    </p:grpSpPr>
                    <p:sp>
                      <p:nvSpPr>
                        <p:cNvPr id="334" name="Flowchart: Connector 333">
                          <a:extLst>
                            <a:ext uri="{FF2B5EF4-FFF2-40B4-BE49-F238E27FC236}">
                              <a16:creationId xmlns:a16="http://schemas.microsoft.com/office/drawing/2014/main" id="{87AF76D0-D0FD-4290-BBF7-613E244A3DAB}"/>
                            </a:ext>
                          </a:extLst>
                        </p:cNvPr>
                        <p:cNvSpPr/>
                        <p:nvPr/>
                      </p:nvSpPr>
                      <p:spPr>
                        <a:xfrm>
                          <a:off x="3000370" y="1628775"/>
                          <a:ext cx="228600" cy="22860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35" name="Flowchart: Connector 334">
                          <a:extLst>
                            <a:ext uri="{FF2B5EF4-FFF2-40B4-BE49-F238E27FC236}">
                              <a16:creationId xmlns:a16="http://schemas.microsoft.com/office/drawing/2014/main" id="{9C540309-8A2F-46B6-BA91-D94A6E65BAB0}"/>
                            </a:ext>
                          </a:extLst>
                        </p:cNvPr>
                        <p:cNvSpPr/>
                        <p:nvPr/>
                      </p:nvSpPr>
                      <p:spPr>
                        <a:xfrm>
                          <a:off x="3288043" y="1628775"/>
                          <a:ext cx="228600" cy="22860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36" name="Flowchart: Connector 335">
                          <a:extLst>
                            <a:ext uri="{FF2B5EF4-FFF2-40B4-BE49-F238E27FC236}">
                              <a16:creationId xmlns:a16="http://schemas.microsoft.com/office/drawing/2014/main" id="{C7BE62A0-D664-49BE-B46F-1CF2E1083274}"/>
                            </a:ext>
                          </a:extLst>
                        </p:cNvPr>
                        <p:cNvSpPr/>
                        <p:nvPr/>
                      </p:nvSpPr>
                      <p:spPr>
                        <a:xfrm>
                          <a:off x="3575716" y="1628775"/>
                          <a:ext cx="228600" cy="22860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37" name="Flowchart: Connector 336">
                          <a:extLst>
                            <a:ext uri="{FF2B5EF4-FFF2-40B4-BE49-F238E27FC236}">
                              <a16:creationId xmlns:a16="http://schemas.microsoft.com/office/drawing/2014/main" id="{4B753EDD-4406-4D84-8805-44A2E6EAB740}"/>
                            </a:ext>
                          </a:extLst>
                        </p:cNvPr>
                        <p:cNvSpPr/>
                        <p:nvPr/>
                      </p:nvSpPr>
                      <p:spPr>
                        <a:xfrm>
                          <a:off x="3870220" y="1628775"/>
                          <a:ext cx="228600" cy="22860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38" name="Flowchart: Connector 337">
                          <a:extLst>
                            <a:ext uri="{FF2B5EF4-FFF2-40B4-BE49-F238E27FC236}">
                              <a16:creationId xmlns:a16="http://schemas.microsoft.com/office/drawing/2014/main" id="{2BA675FB-343A-4A43-AE08-C1D4FFC802E6}"/>
                            </a:ext>
                          </a:extLst>
                        </p:cNvPr>
                        <p:cNvSpPr/>
                        <p:nvPr/>
                      </p:nvSpPr>
                      <p:spPr>
                        <a:xfrm>
                          <a:off x="4159576" y="1628775"/>
                          <a:ext cx="228600" cy="22860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39" name="Flowchart: Connector 338">
                          <a:extLst>
                            <a:ext uri="{FF2B5EF4-FFF2-40B4-BE49-F238E27FC236}">
                              <a16:creationId xmlns:a16="http://schemas.microsoft.com/office/drawing/2014/main" id="{CC23D159-3A1A-412D-80E0-3295A4F42AF4}"/>
                            </a:ext>
                          </a:extLst>
                        </p:cNvPr>
                        <p:cNvSpPr/>
                        <p:nvPr/>
                      </p:nvSpPr>
                      <p:spPr>
                        <a:xfrm>
                          <a:off x="4447249" y="1628775"/>
                          <a:ext cx="228600" cy="22860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40" name="Flowchart: Connector 339">
                          <a:extLst>
                            <a:ext uri="{FF2B5EF4-FFF2-40B4-BE49-F238E27FC236}">
                              <a16:creationId xmlns:a16="http://schemas.microsoft.com/office/drawing/2014/main" id="{AFC7F4ED-50CB-4D36-B587-CC06BB806B63}"/>
                            </a:ext>
                          </a:extLst>
                        </p:cNvPr>
                        <p:cNvSpPr/>
                        <p:nvPr/>
                      </p:nvSpPr>
                      <p:spPr>
                        <a:xfrm>
                          <a:off x="4736584" y="1628775"/>
                          <a:ext cx="228600" cy="22860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41" name="Flowchart: Connector 340">
                          <a:extLst>
                            <a:ext uri="{FF2B5EF4-FFF2-40B4-BE49-F238E27FC236}">
                              <a16:creationId xmlns:a16="http://schemas.microsoft.com/office/drawing/2014/main" id="{416C4C86-B32F-448B-B675-2FE0E0AB0CB9}"/>
                            </a:ext>
                          </a:extLst>
                        </p:cNvPr>
                        <p:cNvSpPr/>
                        <p:nvPr/>
                      </p:nvSpPr>
                      <p:spPr>
                        <a:xfrm>
                          <a:off x="5025940" y="1628775"/>
                          <a:ext cx="228600" cy="228600"/>
                        </a:xfrm>
                        <a:prstGeom prst="flowChartConnector">
                          <a:avLst/>
                        </a:pr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342" name="Straight Connector 341">
                          <a:extLst>
                            <a:ext uri="{FF2B5EF4-FFF2-40B4-BE49-F238E27FC236}">
                              <a16:creationId xmlns:a16="http://schemas.microsoft.com/office/drawing/2014/main" id="{CD7657D7-DC0E-47D9-8EC8-1A4DE579557C}"/>
                            </a:ext>
                          </a:extLst>
                        </p:cNvPr>
                        <p:cNvCxnSpPr>
                          <a:stCxn id="335" idx="6"/>
                          <a:endCxn id="336" idx="2"/>
                        </p:cNvCxnSpPr>
                        <p:nvPr/>
                      </p:nvCxnSpPr>
                      <p:spPr>
                        <a:xfrm>
                          <a:off x="3516643"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A0F3CD33-ABA2-41D3-843A-E51EA531ED62}"/>
                            </a:ext>
                          </a:extLst>
                        </p:cNvPr>
                        <p:cNvCxnSpPr>
                          <a:stCxn id="334" idx="6"/>
                          <a:endCxn id="335" idx="2"/>
                        </p:cNvCxnSpPr>
                        <p:nvPr/>
                      </p:nvCxnSpPr>
                      <p:spPr>
                        <a:xfrm>
                          <a:off x="3228970"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38BE3592-8117-48D5-BF50-08A69A38F34A}"/>
                            </a:ext>
                          </a:extLst>
                        </p:cNvPr>
                        <p:cNvCxnSpPr>
                          <a:stCxn id="336" idx="6"/>
                          <a:endCxn id="337" idx="2"/>
                        </p:cNvCxnSpPr>
                        <p:nvPr/>
                      </p:nvCxnSpPr>
                      <p:spPr>
                        <a:xfrm>
                          <a:off x="3804316" y="1743075"/>
                          <a:ext cx="65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A2B16415-F022-43D9-881E-72E00AF0FEA4}"/>
                            </a:ext>
                          </a:extLst>
                        </p:cNvPr>
                        <p:cNvCxnSpPr>
                          <a:stCxn id="337" idx="6"/>
                          <a:endCxn id="338" idx="2"/>
                        </p:cNvCxnSpPr>
                        <p:nvPr/>
                      </p:nvCxnSpPr>
                      <p:spPr>
                        <a:xfrm>
                          <a:off x="4098820"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A8E7C65E-7FBE-4B27-A838-DF92376DF093}"/>
                            </a:ext>
                          </a:extLst>
                        </p:cNvPr>
                        <p:cNvCxnSpPr>
                          <a:stCxn id="338" idx="6"/>
                          <a:endCxn id="339" idx="2"/>
                        </p:cNvCxnSpPr>
                        <p:nvPr/>
                      </p:nvCxnSpPr>
                      <p:spPr>
                        <a:xfrm>
                          <a:off x="4388176"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0D714407-9501-46AC-A002-994DD3401CB9}"/>
                            </a:ext>
                          </a:extLst>
                        </p:cNvPr>
                        <p:cNvCxnSpPr>
                          <a:stCxn id="339" idx="6"/>
                          <a:endCxn id="340" idx="2"/>
                        </p:cNvCxnSpPr>
                        <p:nvPr/>
                      </p:nvCxnSpPr>
                      <p:spPr>
                        <a:xfrm>
                          <a:off x="4675849" y="1743075"/>
                          <a:ext cx="60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1C48106C-263E-48CF-9C05-0773954866E9}"/>
                            </a:ext>
                          </a:extLst>
                        </p:cNvPr>
                        <p:cNvCxnSpPr>
                          <a:stCxn id="340" idx="6"/>
                          <a:endCxn id="341" idx="2"/>
                        </p:cNvCxnSpPr>
                        <p:nvPr/>
                      </p:nvCxnSpPr>
                      <p:spPr>
                        <a:xfrm>
                          <a:off x="4965184"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26" name="Straight Connector 325">
                        <a:extLst>
                          <a:ext uri="{FF2B5EF4-FFF2-40B4-BE49-F238E27FC236}">
                            <a16:creationId xmlns:a16="http://schemas.microsoft.com/office/drawing/2014/main" id="{402CDE2C-8DB1-4A18-AEC9-BBA657E6A6BC}"/>
                          </a:ext>
                        </a:extLst>
                      </p:cNvPr>
                      <p:cNvCxnSpPr>
                        <a:stCxn id="334" idx="0"/>
                        <a:endCxn id="349" idx="4"/>
                      </p:cNvCxnSpPr>
                      <p:nvPr/>
                    </p:nvCxnSpPr>
                    <p:spPr>
                      <a:xfrm flipV="1">
                        <a:off x="311467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76E5E38B-EC71-40CA-83EE-01C3BDAFCD4A}"/>
                          </a:ext>
                        </a:extLst>
                      </p:cNvPr>
                      <p:cNvCxnSpPr>
                        <a:stCxn id="335" idx="0"/>
                        <a:endCxn id="350" idx="4"/>
                      </p:cNvCxnSpPr>
                      <p:nvPr/>
                    </p:nvCxnSpPr>
                    <p:spPr>
                      <a:xfrm flipV="1">
                        <a:off x="3402343"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37774DBE-865F-4404-9416-E2FDB9DD8B38}"/>
                          </a:ext>
                        </a:extLst>
                      </p:cNvPr>
                      <p:cNvCxnSpPr>
                        <a:stCxn id="336" idx="0"/>
                        <a:endCxn id="351" idx="4"/>
                      </p:cNvCxnSpPr>
                      <p:nvPr/>
                    </p:nvCxnSpPr>
                    <p:spPr>
                      <a:xfrm flipV="1">
                        <a:off x="3690016"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FD547ECC-705F-4FD8-BFEB-0DE7A62ED5D0}"/>
                          </a:ext>
                        </a:extLst>
                      </p:cNvPr>
                      <p:cNvCxnSpPr>
                        <a:stCxn id="337" idx="0"/>
                        <a:endCxn id="352" idx="4"/>
                      </p:cNvCxnSpPr>
                      <p:nvPr/>
                    </p:nvCxnSpPr>
                    <p:spPr>
                      <a:xfrm flipV="1">
                        <a:off x="398452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64C1ECB6-02CF-4617-B3BF-FF01821F7A0F}"/>
                          </a:ext>
                        </a:extLst>
                      </p:cNvPr>
                      <p:cNvCxnSpPr>
                        <a:stCxn id="338" idx="0"/>
                        <a:endCxn id="353" idx="4"/>
                      </p:cNvCxnSpPr>
                      <p:nvPr/>
                    </p:nvCxnSpPr>
                    <p:spPr>
                      <a:xfrm flipV="1">
                        <a:off x="4273876"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058B1104-F1C8-4F04-A8F2-4A12E2C7EC2E}"/>
                          </a:ext>
                        </a:extLst>
                      </p:cNvPr>
                      <p:cNvCxnSpPr>
                        <a:stCxn id="339" idx="0"/>
                        <a:endCxn id="354" idx="4"/>
                      </p:cNvCxnSpPr>
                      <p:nvPr/>
                    </p:nvCxnSpPr>
                    <p:spPr>
                      <a:xfrm flipV="1">
                        <a:off x="4561549"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27BAAC74-D807-4013-9415-315A820F8A65}"/>
                          </a:ext>
                        </a:extLst>
                      </p:cNvPr>
                      <p:cNvCxnSpPr>
                        <a:stCxn id="340" idx="0"/>
                        <a:endCxn id="355" idx="4"/>
                      </p:cNvCxnSpPr>
                      <p:nvPr/>
                    </p:nvCxnSpPr>
                    <p:spPr>
                      <a:xfrm flipV="1">
                        <a:off x="4850884"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9C91867B-FF20-467E-BD28-CC9E2B57B37A}"/>
                          </a:ext>
                        </a:extLst>
                      </p:cNvPr>
                      <p:cNvCxnSpPr>
                        <a:stCxn id="341" idx="0"/>
                        <a:endCxn id="356" idx="4"/>
                      </p:cNvCxnSpPr>
                      <p:nvPr/>
                    </p:nvCxnSpPr>
                    <p:spPr>
                      <a:xfrm flipV="1">
                        <a:off x="514024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5" name="Group 274">
                      <a:extLst>
                        <a:ext uri="{FF2B5EF4-FFF2-40B4-BE49-F238E27FC236}">
                          <a16:creationId xmlns:a16="http://schemas.microsoft.com/office/drawing/2014/main" id="{86B7C8D1-69EA-4176-9DEF-6590E6C16C60}"/>
                        </a:ext>
                      </a:extLst>
                    </p:cNvPr>
                    <p:cNvGrpSpPr/>
                    <p:nvPr/>
                  </p:nvGrpSpPr>
                  <p:grpSpPr>
                    <a:xfrm>
                      <a:off x="3000370" y="1412022"/>
                      <a:ext cx="2254170" cy="512654"/>
                      <a:chOff x="3000370" y="1628775"/>
                      <a:chExt cx="2254170" cy="512654"/>
                    </a:xfrm>
                  </p:grpSpPr>
                  <p:grpSp>
                    <p:nvGrpSpPr>
                      <p:cNvPr id="284" name="Group 283">
                        <a:extLst>
                          <a:ext uri="{FF2B5EF4-FFF2-40B4-BE49-F238E27FC236}">
                            <a16:creationId xmlns:a16="http://schemas.microsoft.com/office/drawing/2014/main" id="{D05A7985-8267-4A56-B6C7-9840B25DEBD2}"/>
                          </a:ext>
                        </a:extLst>
                      </p:cNvPr>
                      <p:cNvGrpSpPr/>
                      <p:nvPr/>
                    </p:nvGrpSpPr>
                    <p:grpSpPr>
                      <a:xfrm>
                        <a:off x="3000370" y="1628775"/>
                        <a:ext cx="2254170" cy="228600"/>
                        <a:chOff x="3000370" y="1628775"/>
                        <a:chExt cx="2254170" cy="228600"/>
                      </a:xfrm>
                    </p:grpSpPr>
                    <p:sp>
                      <p:nvSpPr>
                        <p:cNvPr id="309" name="Flowchart: Connector 308">
                          <a:extLst>
                            <a:ext uri="{FF2B5EF4-FFF2-40B4-BE49-F238E27FC236}">
                              <a16:creationId xmlns:a16="http://schemas.microsoft.com/office/drawing/2014/main" id="{A0AF7E1F-BE59-46AF-A78B-E2BD40151365}"/>
                            </a:ext>
                          </a:extLst>
                        </p:cNvPr>
                        <p:cNvSpPr/>
                        <p:nvPr/>
                      </p:nvSpPr>
                      <p:spPr>
                        <a:xfrm>
                          <a:off x="300037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10" name="Flowchart: Connector 309">
                          <a:extLst>
                            <a:ext uri="{FF2B5EF4-FFF2-40B4-BE49-F238E27FC236}">
                              <a16:creationId xmlns:a16="http://schemas.microsoft.com/office/drawing/2014/main" id="{CC4B6324-B64E-4763-88A6-46518E577847}"/>
                            </a:ext>
                          </a:extLst>
                        </p:cNvPr>
                        <p:cNvSpPr/>
                        <p:nvPr/>
                      </p:nvSpPr>
                      <p:spPr>
                        <a:xfrm>
                          <a:off x="3288043"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11" name="Flowchart: Connector 310">
                          <a:extLst>
                            <a:ext uri="{FF2B5EF4-FFF2-40B4-BE49-F238E27FC236}">
                              <a16:creationId xmlns:a16="http://schemas.microsoft.com/office/drawing/2014/main" id="{58659A4C-92F2-4352-9CE9-F783B438249F}"/>
                            </a:ext>
                          </a:extLst>
                        </p:cNvPr>
                        <p:cNvSpPr/>
                        <p:nvPr/>
                      </p:nvSpPr>
                      <p:spPr>
                        <a:xfrm>
                          <a:off x="357571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12" name="Flowchart: Connector 311">
                          <a:extLst>
                            <a:ext uri="{FF2B5EF4-FFF2-40B4-BE49-F238E27FC236}">
                              <a16:creationId xmlns:a16="http://schemas.microsoft.com/office/drawing/2014/main" id="{148B9D4C-AA00-436C-AA29-A905A14E0544}"/>
                            </a:ext>
                          </a:extLst>
                        </p:cNvPr>
                        <p:cNvSpPr/>
                        <p:nvPr/>
                      </p:nvSpPr>
                      <p:spPr>
                        <a:xfrm>
                          <a:off x="387022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13" name="Flowchart: Connector 312">
                          <a:extLst>
                            <a:ext uri="{FF2B5EF4-FFF2-40B4-BE49-F238E27FC236}">
                              <a16:creationId xmlns:a16="http://schemas.microsoft.com/office/drawing/2014/main" id="{5E5DB126-07CF-4FAB-A1FB-5E61EE59DCB5}"/>
                            </a:ext>
                          </a:extLst>
                        </p:cNvPr>
                        <p:cNvSpPr/>
                        <p:nvPr/>
                      </p:nvSpPr>
                      <p:spPr>
                        <a:xfrm>
                          <a:off x="415957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14" name="Flowchart: Connector 313">
                          <a:extLst>
                            <a:ext uri="{FF2B5EF4-FFF2-40B4-BE49-F238E27FC236}">
                              <a16:creationId xmlns:a16="http://schemas.microsoft.com/office/drawing/2014/main" id="{A78E58C8-D3E8-465D-A2F3-1F4748EFF14D}"/>
                            </a:ext>
                          </a:extLst>
                        </p:cNvPr>
                        <p:cNvSpPr/>
                        <p:nvPr/>
                      </p:nvSpPr>
                      <p:spPr>
                        <a:xfrm>
                          <a:off x="4447249"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15" name="Flowchart: Connector 314">
                          <a:extLst>
                            <a:ext uri="{FF2B5EF4-FFF2-40B4-BE49-F238E27FC236}">
                              <a16:creationId xmlns:a16="http://schemas.microsoft.com/office/drawing/2014/main" id="{E35A29D9-7475-481C-9291-FB7EA30B0B38}"/>
                            </a:ext>
                          </a:extLst>
                        </p:cNvPr>
                        <p:cNvSpPr/>
                        <p:nvPr/>
                      </p:nvSpPr>
                      <p:spPr>
                        <a:xfrm>
                          <a:off x="4736584"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16" name="Flowchart: Connector 315">
                          <a:extLst>
                            <a:ext uri="{FF2B5EF4-FFF2-40B4-BE49-F238E27FC236}">
                              <a16:creationId xmlns:a16="http://schemas.microsoft.com/office/drawing/2014/main" id="{1E3B91EA-F4B6-4860-9714-6A9DD41A19C1}"/>
                            </a:ext>
                          </a:extLst>
                        </p:cNvPr>
                        <p:cNvSpPr/>
                        <p:nvPr/>
                      </p:nvSpPr>
                      <p:spPr>
                        <a:xfrm>
                          <a:off x="502594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317" name="Straight Connector 316">
                          <a:extLst>
                            <a:ext uri="{FF2B5EF4-FFF2-40B4-BE49-F238E27FC236}">
                              <a16:creationId xmlns:a16="http://schemas.microsoft.com/office/drawing/2014/main" id="{23E5FEE8-06AF-47A9-A120-896C7D76916C}"/>
                            </a:ext>
                          </a:extLst>
                        </p:cNvPr>
                        <p:cNvCxnSpPr>
                          <a:stCxn id="310" idx="6"/>
                          <a:endCxn id="311" idx="2"/>
                        </p:cNvCxnSpPr>
                        <p:nvPr/>
                      </p:nvCxnSpPr>
                      <p:spPr>
                        <a:xfrm>
                          <a:off x="3516643"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5D464D0D-C649-4928-B750-A2C0EA51B57D}"/>
                            </a:ext>
                          </a:extLst>
                        </p:cNvPr>
                        <p:cNvCxnSpPr>
                          <a:stCxn id="309" idx="6"/>
                          <a:endCxn id="310" idx="2"/>
                        </p:cNvCxnSpPr>
                        <p:nvPr/>
                      </p:nvCxnSpPr>
                      <p:spPr>
                        <a:xfrm>
                          <a:off x="3228970"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228E5964-2D7A-4A97-B853-79BC474E9C77}"/>
                            </a:ext>
                          </a:extLst>
                        </p:cNvPr>
                        <p:cNvCxnSpPr>
                          <a:stCxn id="311" idx="6"/>
                          <a:endCxn id="312" idx="2"/>
                        </p:cNvCxnSpPr>
                        <p:nvPr/>
                      </p:nvCxnSpPr>
                      <p:spPr>
                        <a:xfrm>
                          <a:off x="3804316" y="1743075"/>
                          <a:ext cx="65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9D53447F-3CFB-4453-9ED3-69C25E9B8726}"/>
                            </a:ext>
                          </a:extLst>
                        </p:cNvPr>
                        <p:cNvCxnSpPr>
                          <a:stCxn id="312" idx="6"/>
                          <a:endCxn id="313" idx="2"/>
                        </p:cNvCxnSpPr>
                        <p:nvPr/>
                      </p:nvCxnSpPr>
                      <p:spPr>
                        <a:xfrm>
                          <a:off x="4098820"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A0EC6726-F246-4A14-8C7F-5E9AECC0E5E6}"/>
                            </a:ext>
                          </a:extLst>
                        </p:cNvPr>
                        <p:cNvCxnSpPr>
                          <a:stCxn id="313" idx="6"/>
                          <a:endCxn id="314" idx="2"/>
                        </p:cNvCxnSpPr>
                        <p:nvPr/>
                      </p:nvCxnSpPr>
                      <p:spPr>
                        <a:xfrm>
                          <a:off x="4388176"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0B6193EE-EBF2-49CA-9325-9EA9D72E70E7}"/>
                            </a:ext>
                          </a:extLst>
                        </p:cNvPr>
                        <p:cNvCxnSpPr>
                          <a:stCxn id="314" idx="6"/>
                          <a:endCxn id="315" idx="2"/>
                        </p:cNvCxnSpPr>
                        <p:nvPr/>
                      </p:nvCxnSpPr>
                      <p:spPr>
                        <a:xfrm>
                          <a:off x="4675849" y="1743075"/>
                          <a:ext cx="60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0384B22E-0789-4A8E-998A-89AFB943536C}"/>
                            </a:ext>
                          </a:extLst>
                        </p:cNvPr>
                        <p:cNvCxnSpPr>
                          <a:stCxn id="315" idx="6"/>
                          <a:endCxn id="316" idx="2"/>
                        </p:cNvCxnSpPr>
                        <p:nvPr/>
                      </p:nvCxnSpPr>
                      <p:spPr>
                        <a:xfrm>
                          <a:off x="4965184"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5" name="Group 284">
                        <a:extLst>
                          <a:ext uri="{FF2B5EF4-FFF2-40B4-BE49-F238E27FC236}">
                            <a16:creationId xmlns:a16="http://schemas.microsoft.com/office/drawing/2014/main" id="{5EAFB122-A9D1-4B00-BC95-3956C212C408}"/>
                          </a:ext>
                        </a:extLst>
                      </p:cNvPr>
                      <p:cNvGrpSpPr/>
                      <p:nvPr/>
                    </p:nvGrpSpPr>
                    <p:grpSpPr>
                      <a:xfrm>
                        <a:off x="3000370" y="1912829"/>
                        <a:ext cx="2254170" cy="228600"/>
                        <a:chOff x="3000370" y="1628775"/>
                        <a:chExt cx="2254170" cy="228600"/>
                      </a:xfrm>
                    </p:grpSpPr>
                    <p:sp>
                      <p:nvSpPr>
                        <p:cNvPr id="294" name="Flowchart: Connector 293">
                          <a:extLst>
                            <a:ext uri="{FF2B5EF4-FFF2-40B4-BE49-F238E27FC236}">
                              <a16:creationId xmlns:a16="http://schemas.microsoft.com/office/drawing/2014/main" id="{504B4D1D-11E1-469B-B4F7-A6DD3F3C169B}"/>
                            </a:ext>
                          </a:extLst>
                        </p:cNvPr>
                        <p:cNvSpPr/>
                        <p:nvPr/>
                      </p:nvSpPr>
                      <p:spPr>
                        <a:xfrm>
                          <a:off x="300037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95" name="Flowchart: Connector 294">
                          <a:extLst>
                            <a:ext uri="{FF2B5EF4-FFF2-40B4-BE49-F238E27FC236}">
                              <a16:creationId xmlns:a16="http://schemas.microsoft.com/office/drawing/2014/main" id="{A1965A21-2618-45B3-BA70-5E4F26B73961}"/>
                            </a:ext>
                          </a:extLst>
                        </p:cNvPr>
                        <p:cNvSpPr/>
                        <p:nvPr/>
                      </p:nvSpPr>
                      <p:spPr>
                        <a:xfrm>
                          <a:off x="3288043"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96" name="Flowchart: Connector 295">
                          <a:extLst>
                            <a:ext uri="{FF2B5EF4-FFF2-40B4-BE49-F238E27FC236}">
                              <a16:creationId xmlns:a16="http://schemas.microsoft.com/office/drawing/2014/main" id="{B92878D1-5F45-4CA6-98F5-58AB08B35638}"/>
                            </a:ext>
                          </a:extLst>
                        </p:cNvPr>
                        <p:cNvSpPr/>
                        <p:nvPr/>
                      </p:nvSpPr>
                      <p:spPr>
                        <a:xfrm>
                          <a:off x="357571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97" name="Flowchart: Connector 296">
                          <a:extLst>
                            <a:ext uri="{FF2B5EF4-FFF2-40B4-BE49-F238E27FC236}">
                              <a16:creationId xmlns:a16="http://schemas.microsoft.com/office/drawing/2014/main" id="{147FE162-BDC0-49D1-BCD4-1C0822805E5E}"/>
                            </a:ext>
                          </a:extLst>
                        </p:cNvPr>
                        <p:cNvSpPr/>
                        <p:nvPr/>
                      </p:nvSpPr>
                      <p:spPr>
                        <a:xfrm>
                          <a:off x="387022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98" name="Flowchart: Connector 297">
                          <a:extLst>
                            <a:ext uri="{FF2B5EF4-FFF2-40B4-BE49-F238E27FC236}">
                              <a16:creationId xmlns:a16="http://schemas.microsoft.com/office/drawing/2014/main" id="{2A73EFF6-8BD4-405F-942E-27D9F6D5856B}"/>
                            </a:ext>
                          </a:extLst>
                        </p:cNvPr>
                        <p:cNvSpPr/>
                        <p:nvPr/>
                      </p:nvSpPr>
                      <p:spPr>
                        <a:xfrm>
                          <a:off x="4159576"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99" name="Flowchart: Connector 298">
                          <a:extLst>
                            <a:ext uri="{FF2B5EF4-FFF2-40B4-BE49-F238E27FC236}">
                              <a16:creationId xmlns:a16="http://schemas.microsoft.com/office/drawing/2014/main" id="{3A9411DD-2CE3-45D9-AAB8-E6557D2F5D9E}"/>
                            </a:ext>
                          </a:extLst>
                        </p:cNvPr>
                        <p:cNvSpPr/>
                        <p:nvPr/>
                      </p:nvSpPr>
                      <p:spPr>
                        <a:xfrm>
                          <a:off x="4447249"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00" name="Flowchart: Connector 299">
                          <a:extLst>
                            <a:ext uri="{FF2B5EF4-FFF2-40B4-BE49-F238E27FC236}">
                              <a16:creationId xmlns:a16="http://schemas.microsoft.com/office/drawing/2014/main" id="{AA4F5C25-0B56-4092-9F33-C368A0EFD988}"/>
                            </a:ext>
                          </a:extLst>
                        </p:cNvPr>
                        <p:cNvSpPr/>
                        <p:nvPr/>
                      </p:nvSpPr>
                      <p:spPr>
                        <a:xfrm>
                          <a:off x="4736584"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301" name="Flowchart: Connector 300">
                          <a:extLst>
                            <a:ext uri="{FF2B5EF4-FFF2-40B4-BE49-F238E27FC236}">
                              <a16:creationId xmlns:a16="http://schemas.microsoft.com/office/drawing/2014/main" id="{3F71D0DA-A9C2-44A4-B939-AFC2139C6AC8}"/>
                            </a:ext>
                          </a:extLst>
                        </p:cNvPr>
                        <p:cNvSpPr/>
                        <p:nvPr/>
                      </p:nvSpPr>
                      <p:spPr>
                        <a:xfrm>
                          <a:off x="5025940" y="1628775"/>
                          <a:ext cx="228600" cy="228600"/>
                        </a:xfrm>
                        <a:prstGeom prst="flowChartConnector">
                          <a:avLst/>
                        </a:prstGeom>
                        <a:solidFill>
                          <a:schemeClr val="accent3">
                            <a:lumMod val="20000"/>
                            <a:lumOff val="80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302" name="Straight Connector 301">
                          <a:extLst>
                            <a:ext uri="{FF2B5EF4-FFF2-40B4-BE49-F238E27FC236}">
                              <a16:creationId xmlns:a16="http://schemas.microsoft.com/office/drawing/2014/main" id="{EB833F00-7985-4111-9CB9-6E7481B9861B}"/>
                            </a:ext>
                          </a:extLst>
                        </p:cNvPr>
                        <p:cNvCxnSpPr>
                          <a:stCxn id="295" idx="6"/>
                          <a:endCxn id="296" idx="2"/>
                        </p:cNvCxnSpPr>
                        <p:nvPr/>
                      </p:nvCxnSpPr>
                      <p:spPr>
                        <a:xfrm>
                          <a:off x="3516643"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D9DA8106-4BEC-4961-AB7B-AC798B565509}"/>
                            </a:ext>
                          </a:extLst>
                        </p:cNvPr>
                        <p:cNvCxnSpPr>
                          <a:stCxn id="294" idx="6"/>
                          <a:endCxn id="295" idx="2"/>
                        </p:cNvCxnSpPr>
                        <p:nvPr/>
                      </p:nvCxnSpPr>
                      <p:spPr>
                        <a:xfrm>
                          <a:off x="3228970"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2090EA6E-37F5-4DCB-8C50-94688A857BE0}"/>
                            </a:ext>
                          </a:extLst>
                        </p:cNvPr>
                        <p:cNvCxnSpPr>
                          <a:stCxn id="296" idx="6"/>
                          <a:endCxn id="297" idx="2"/>
                        </p:cNvCxnSpPr>
                        <p:nvPr/>
                      </p:nvCxnSpPr>
                      <p:spPr>
                        <a:xfrm>
                          <a:off x="3804316" y="1743075"/>
                          <a:ext cx="65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0EA61CDE-8E91-45FC-B2B5-B63A9A07FAF3}"/>
                            </a:ext>
                          </a:extLst>
                        </p:cNvPr>
                        <p:cNvCxnSpPr>
                          <a:stCxn id="297" idx="6"/>
                          <a:endCxn id="298" idx="2"/>
                        </p:cNvCxnSpPr>
                        <p:nvPr/>
                      </p:nvCxnSpPr>
                      <p:spPr>
                        <a:xfrm>
                          <a:off x="4098820"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3CE6C340-C418-4404-BE1C-897FD1A3CBC1}"/>
                            </a:ext>
                          </a:extLst>
                        </p:cNvPr>
                        <p:cNvCxnSpPr>
                          <a:stCxn id="298" idx="6"/>
                          <a:endCxn id="299" idx="2"/>
                        </p:cNvCxnSpPr>
                        <p:nvPr/>
                      </p:nvCxnSpPr>
                      <p:spPr>
                        <a:xfrm>
                          <a:off x="4388176"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1C8FC289-D3B0-4481-9D81-74F172294124}"/>
                            </a:ext>
                          </a:extLst>
                        </p:cNvPr>
                        <p:cNvCxnSpPr>
                          <a:stCxn id="299" idx="6"/>
                          <a:endCxn id="300" idx="2"/>
                        </p:cNvCxnSpPr>
                        <p:nvPr/>
                      </p:nvCxnSpPr>
                      <p:spPr>
                        <a:xfrm>
                          <a:off x="4675849" y="1743075"/>
                          <a:ext cx="60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BE48BFA8-C097-4065-A26C-24084233CD46}"/>
                            </a:ext>
                          </a:extLst>
                        </p:cNvPr>
                        <p:cNvCxnSpPr>
                          <a:stCxn id="300" idx="6"/>
                          <a:endCxn id="301" idx="2"/>
                        </p:cNvCxnSpPr>
                        <p:nvPr/>
                      </p:nvCxnSpPr>
                      <p:spPr>
                        <a:xfrm>
                          <a:off x="4965184"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6" name="Straight Connector 285">
                        <a:extLst>
                          <a:ext uri="{FF2B5EF4-FFF2-40B4-BE49-F238E27FC236}">
                            <a16:creationId xmlns:a16="http://schemas.microsoft.com/office/drawing/2014/main" id="{AF7164F7-A5A5-48F0-9950-D9B6456C4B2B}"/>
                          </a:ext>
                        </a:extLst>
                      </p:cNvPr>
                      <p:cNvCxnSpPr>
                        <a:stCxn id="294" idx="0"/>
                        <a:endCxn id="309" idx="4"/>
                      </p:cNvCxnSpPr>
                      <p:nvPr/>
                    </p:nvCxnSpPr>
                    <p:spPr>
                      <a:xfrm flipV="1">
                        <a:off x="311467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2B60E6E1-6A37-4460-A320-183C7B7B6837}"/>
                          </a:ext>
                        </a:extLst>
                      </p:cNvPr>
                      <p:cNvCxnSpPr>
                        <a:stCxn id="295" idx="0"/>
                        <a:endCxn id="310" idx="4"/>
                      </p:cNvCxnSpPr>
                      <p:nvPr/>
                    </p:nvCxnSpPr>
                    <p:spPr>
                      <a:xfrm flipV="1">
                        <a:off x="3402343"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20BF7A84-01A9-4B4D-8476-251F7D67A21B}"/>
                          </a:ext>
                        </a:extLst>
                      </p:cNvPr>
                      <p:cNvCxnSpPr>
                        <a:stCxn id="296" idx="0"/>
                        <a:endCxn id="311" idx="4"/>
                      </p:cNvCxnSpPr>
                      <p:nvPr/>
                    </p:nvCxnSpPr>
                    <p:spPr>
                      <a:xfrm flipV="1">
                        <a:off x="3690016"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8FCC55C2-04D9-4496-98AC-0F7C27487DE2}"/>
                          </a:ext>
                        </a:extLst>
                      </p:cNvPr>
                      <p:cNvCxnSpPr>
                        <a:stCxn id="297" idx="0"/>
                        <a:endCxn id="312" idx="4"/>
                      </p:cNvCxnSpPr>
                      <p:nvPr/>
                    </p:nvCxnSpPr>
                    <p:spPr>
                      <a:xfrm flipV="1">
                        <a:off x="398452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A83C39E4-0AB8-4459-B4A0-37E7C7F52A04}"/>
                          </a:ext>
                        </a:extLst>
                      </p:cNvPr>
                      <p:cNvCxnSpPr>
                        <a:stCxn id="298" idx="0"/>
                        <a:endCxn id="313" idx="4"/>
                      </p:cNvCxnSpPr>
                      <p:nvPr/>
                    </p:nvCxnSpPr>
                    <p:spPr>
                      <a:xfrm flipV="1">
                        <a:off x="4273876"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FA32EACC-469E-40C7-87CB-66812D06B0E7}"/>
                          </a:ext>
                        </a:extLst>
                      </p:cNvPr>
                      <p:cNvCxnSpPr>
                        <a:stCxn id="299" idx="0"/>
                        <a:endCxn id="314" idx="4"/>
                      </p:cNvCxnSpPr>
                      <p:nvPr/>
                    </p:nvCxnSpPr>
                    <p:spPr>
                      <a:xfrm flipV="1">
                        <a:off x="4561549"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E7E0769D-B223-401B-8BDE-8F539557E55D}"/>
                          </a:ext>
                        </a:extLst>
                      </p:cNvPr>
                      <p:cNvCxnSpPr>
                        <a:stCxn id="300" idx="0"/>
                        <a:endCxn id="315" idx="4"/>
                      </p:cNvCxnSpPr>
                      <p:nvPr/>
                    </p:nvCxnSpPr>
                    <p:spPr>
                      <a:xfrm flipV="1">
                        <a:off x="4850884"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786BA124-A60B-49B1-9199-B61FCA786BC1}"/>
                          </a:ext>
                        </a:extLst>
                      </p:cNvPr>
                      <p:cNvCxnSpPr>
                        <a:stCxn id="301" idx="0"/>
                        <a:endCxn id="316" idx="4"/>
                      </p:cNvCxnSpPr>
                      <p:nvPr/>
                    </p:nvCxnSpPr>
                    <p:spPr>
                      <a:xfrm flipV="1">
                        <a:off x="5140240" y="1857375"/>
                        <a:ext cx="0" cy="5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6" name="Straight Connector 275">
                      <a:extLst>
                        <a:ext uri="{FF2B5EF4-FFF2-40B4-BE49-F238E27FC236}">
                          <a16:creationId xmlns:a16="http://schemas.microsoft.com/office/drawing/2014/main" id="{2860F7EA-4C2E-4D52-A9DD-32C2A89F0D44}"/>
                        </a:ext>
                      </a:extLst>
                    </p:cNvPr>
                    <p:cNvCxnSpPr>
                      <a:cxnSpLocks/>
                      <a:stCxn id="309" idx="0"/>
                      <a:endCxn id="334" idx="4"/>
                    </p:cNvCxnSpPr>
                    <p:nvPr/>
                  </p:nvCxnSpPr>
                  <p:spPr>
                    <a:xfrm flipV="1">
                      <a:off x="3114670"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01BD8C21-9F6A-4EB8-8B3C-654EA86AEFE0}"/>
                        </a:ext>
                      </a:extLst>
                    </p:cNvPr>
                    <p:cNvCxnSpPr>
                      <a:cxnSpLocks/>
                      <a:stCxn id="310" idx="0"/>
                      <a:endCxn id="335" idx="4"/>
                    </p:cNvCxnSpPr>
                    <p:nvPr/>
                  </p:nvCxnSpPr>
                  <p:spPr>
                    <a:xfrm flipV="1">
                      <a:off x="3402343"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9AD73458-D655-4759-97BE-891A0791294B}"/>
                        </a:ext>
                      </a:extLst>
                    </p:cNvPr>
                    <p:cNvCxnSpPr>
                      <a:cxnSpLocks/>
                      <a:stCxn id="312" idx="0"/>
                      <a:endCxn id="337" idx="4"/>
                    </p:cNvCxnSpPr>
                    <p:nvPr/>
                  </p:nvCxnSpPr>
                  <p:spPr>
                    <a:xfrm flipV="1">
                      <a:off x="3984520"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7FB06C92-2E19-4AE0-AE11-49B38AC05949}"/>
                        </a:ext>
                      </a:extLst>
                    </p:cNvPr>
                    <p:cNvCxnSpPr>
                      <a:cxnSpLocks/>
                      <a:stCxn id="311" idx="0"/>
                      <a:endCxn id="336" idx="4"/>
                    </p:cNvCxnSpPr>
                    <p:nvPr/>
                  </p:nvCxnSpPr>
                  <p:spPr>
                    <a:xfrm flipV="1">
                      <a:off x="3690016"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474FEF03-7591-4696-B0FA-B5CE84E988DB}"/>
                        </a:ext>
                      </a:extLst>
                    </p:cNvPr>
                    <p:cNvCxnSpPr>
                      <a:stCxn id="313" idx="0"/>
                      <a:endCxn id="338" idx="4"/>
                    </p:cNvCxnSpPr>
                    <p:nvPr/>
                  </p:nvCxnSpPr>
                  <p:spPr>
                    <a:xfrm flipV="1">
                      <a:off x="4273876"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AAD9882E-9525-4667-B326-7082A8ECB032}"/>
                        </a:ext>
                      </a:extLst>
                    </p:cNvPr>
                    <p:cNvCxnSpPr>
                      <a:cxnSpLocks/>
                      <a:stCxn id="314" idx="0"/>
                      <a:endCxn id="339" idx="4"/>
                    </p:cNvCxnSpPr>
                    <p:nvPr/>
                  </p:nvCxnSpPr>
                  <p:spPr>
                    <a:xfrm flipV="1">
                      <a:off x="4561549"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935D778A-8B20-4EDB-A387-7EF4687E951F}"/>
                        </a:ext>
                      </a:extLst>
                    </p:cNvPr>
                    <p:cNvCxnSpPr>
                      <a:cxnSpLocks/>
                      <a:stCxn id="315" idx="0"/>
                      <a:endCxn id="340" idx="4"/>
                    </p:cNvCxnSpPr>
                    <p:nvPr/>
                  </p:nvCxnSpPr>
                  <p:spPr>
                    <a:xfrm flipV="1">
                      <a:off x="4850884"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A3500E08-B850-40E1-A6BE-A3C665E042F5}"/>
                        </a:ext>
                      </a:extLst>
                    </p:cNvPr>
                    <p:cNvCxnSpPr>
                      <a:cxnSpLocks/>
                      <a:stCxn id="316" idx="0"/>
                      <a:endCxn id="341" idx="4"/>
                    </p:cNvCxnSpPr>
                    <p:nvPr/>
                  </p:nvCxnSpPr>
                  <p:spPr>
                    <a:xfrm flipV="1">
                      <a:off x="5140240" y="1356569"/>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6" name="Straight Connector 265">
                    <a:extLst>
                      <a:ext uri="{FF2B5EF4-FFF2-40B4-BE49-F238E27FC236}">
                        <a16:creationId xmlns:a16="http://schemas.microsoft.com/office/drawing/2014/main" id="{F9FA2949-AAED-453F-882F-FA3B65CE58FF}"/>
                      </a:ext>
                    </a:extLst>
                  </p:cNvPr>
                  <p:cNvCxnSpPr>
                    <a:stCxn id="349" idx="0"/>
                    <a:endCxn id="384" idx="4"/>
                  </p:cNvCxnSpPr>
                  <p:nvPr/>
                </p:nvCxnSpPr>
                <p:spPr>
                  <a:xfrm flipV="1">
                    <a:off x="3114670" y="1924676"/>
                    <a:ext cx="0" cy="49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A89FD437-731D-4E53-B6A3-39F2C612F38E}"/>
                      </a:ext>
                    </a:extLst>
                  </p:cNvPr>
                  <p:cNvCxnSpPr>
                    <a:stCxn id="350" idx="0"/>
                    <a:endCxn id="385" idx="4"/>
                  </p:cNvCxnSpPr>
                  <p:nvPr/>
                </p:nvCxnSpPr>
                <p:spPr>
                  <a:xfrm flipV="1">
                    <a:off x="3402343" y="1924676"/>
                    <a:ext cx="0" cy="49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73100A7-0A2C-491E-9E4A-D91D6C586944}"/>
                      </a:ext>
                    </a:extLst>
                  </p:cNvPr>
                  <p:cNvCxnSpPr>
                    <a:stCxn id="351" idx="0"/>
                    <a:endCxn id="386" idx="4"/>
                  </p:cNvCxnSpPr>
                  <p:nvPr/>
                </p:nvCxnSpPr>
                <p:spPr>
                  <a:xfrm flipV="1">
                    <a:off x="3690016" y="1924676"/>
                    <a:ext cx="0" cy="49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F098778F-11A5-4D79-B723-9D8F65C03A13}"/>
                      </a:ext>
                    </a:extLst>
                  </p:cNvPr>
                  <p:cNvCxnSpPr>
                    <a:stCxn id="352" idx="0"/>
                    <a:endCxn id="387" idx="4"/>
                  </p:cNvCxnSpPr>
                  <p:nvPr/>
                </p:nvCxnSpPr>
                <p:spPr>
                  <a:xfrm flipV="1">
                    <a:off x="3984520" y="1924676"/>
                    <a:ext cx="0" cy="49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E299279D-0017-4E9E-8661-3E22AD4CB97D}"/>
                      </a:ext>
                    </a:extLst>
                  </p:cNvPr>
                  <p:cNvCxnSpPr>
                    <a:stCxn id="353" idx="0"/>
                    <a:endCxn id="388" idx="4"/>
                  </p:cNvCxnSpPr>
                  <p:nvPr/>
                </p:nvCxnSpPr>
                <p:spPr>
                  <a:xfrm flipV="1">
                    <a:off x="4273876" y="1924676"/>
                    <a:ext cx="0" cy="49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FF56D1BB-09E6-4621-AD83-2227372FC0FA}"/>
                      </a:ext>
                    </a:extLst>
                  </p:cNvPr>
                  <p:cNvCxnSpPr>
                    <a:stCxn id="354" idx="0"/>
                    <a:endCxn id="389" idx="4"/>
                  </p:cNvCxnSpPr>
                  <p:nvPr/>
                </p:nvCxnSpPr>
                <p:spPr>
                  <a:xfrm flipV="1">
                    <a:off x="4561549" y="1924676"/>
                    <a:ext cx="0" cy="49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DC5E75A9-07F0-4144-9DD3-57530104CA6D}"/>
                      </a:ext>
                    </a:extLst>
                  </p:cNvPr>
                  <p:cNvCxnSpPr>
                    <a:stCxn id="355" idx="0"/>
                    <a:endCxn id="390" idx="4"/>
                  </p:cNvCxnSpPr>
                  <p:nvPr/>
                </p:nvCxnSpPr>
                <p:spPr>
                  <a:xfrm flipV="1">
                    <a:off x="4850884" y="1924676"/>
                    <a:ext cx="0" cy="49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EAB90057-152E-4D87-92BF-39F6830F0D78}"/>
                      </a:ext>
                    </a:extLst>
                  </p:cNvPr>
                  <p:cNvCxnSpPr>
                    <a:stCxn id="356" idx="0"/>
                    <a:endCxn id="391" idx="4"/>
                  </p:cNvCxnSpPr>
                  <p:nvPr/>
                </p:nvCxnSpPr>
                <p:spPr>
                  <a:xfrm flipV="1">
                    <a:off x="5140240" y="1924676"/>
                    <a:ext cx="0" cy="49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56" name="Straight Connector 255">
                  <a:extLst>
                    <a:ext uri="{FF2B5EF4-FFF2-40B4-BE49-F238E27FC236}">
                      <a16:creationId xmlns:a16="http://schemas.microsoft.com/office/drawing/2014/main" id="{5C1F734E-3286-4DA2-A6B5-5C9BE3366DC6}"/>
                    </a:ext>
                  </a:extLst>
                </p:cNvPr>
                <p:cNvCxnSpPr>
                  <a:stCxn id="439" idx="0"/>
                </p:cNvCxnSpPr>
                <p:nvPr/>
              </p:nvCxnSpPr>
              <p:spPr>
                <a:xfrm flipV="1">
                  <a:off x="3114670" y="4597534"/>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CB4C88DB-E50B-4CE0-94BA-B415AE3206E3}"/>
                    </a:ext>
                  </a:extLst>
                </p:cNvPr>
                <p:cNvCxnSpPr>
                  <a:stCxn id="440" idx="0"/>
                </p:cNvCxnSpPr>
                <p:nvPr/>
              </p:nvCxnSpPr>
              <p:spPr>
                <a:xfrm flipV="1">
                  <a:off x="3402343" y="4597534"/>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FAE21115-D9BE-499F-8159-56FD1899FD61}"/>
                    </a:ext>
                  </a:extLst>
                </p:cNvPr>
                <p:cNvCxnSpPr>
                  <a:stCxn id="441" idx="0"/>
                </p:cNvCxnSpPr>
                <p:nvPr/>
              </p:nvCxnSpPr>
              <p:spPr>
                <a:xfrm flipV="1">
                  <a:off x="3690016" y="4597534"/>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32C5D35A-8FF7-4C6B-9FF2-F784F372628D}"/>
                    </a:ext>
                  </a:extLst>
                </p:cNvPr>
                <p:cNvCxnSpPr>
                  <a:stCxn id="442" idx="0"/>
                </p:cNvCxnSpPr>
                <p:nvPr/>
              </p:nvCxnSpPr>
              <p:spPr>
                <a:xfrm flipV="1">
                  <a:off x="3984520" y="4597534"/>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D2CB1D2B-5193-40EA-A106-9FAAEFADB5D3}"/>
                    </a:ext>
                  </a:extLst>
                </p:cNvPr>
                <p:cNvCxnSpPr>
                  <a:stCxn id="443" idx="0"/>
                </p:cNvCxnSpPr>
                <p:nvPr/>
              </p:nvCxnSpPr>
              <p:spPr>
                <a:xfrm flipV="1">
                  <a:off x="4273876" y="4597534"/>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CE9AFD36-8AFB-41EA-9411-24DC6085C349}"/>
                    </a:ext>
                  </a:extLst>
                </p:cNvPr>
                <p:cNvCxnSpPr>
                  <a:stCxn id="444" idx="0"/>
                </p:cNvCxnSpPr>
                <p:nvPr/>
              </p:nvCxnSpPr>
              <p:spPr>
                <a:xfrm flipV="1">
                  <a:off x="4561549" y="4597534"/>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11589FE0-6AB3-45E9-992D-9C0C28761D69}"/>
                    </a:ext>
                  </a:extLst>
                </p:cNvPr>
                <p:cNvCxnSpPr>
                  <a:stCxn id="445" idx="0"/>
                </p:cNvCxnSpPr>
                <p:nvPr/>
              </p:nvCxnSpPr>
              <p:spPr>
                <a:xfrm flipV="1">
                  <a:off x="4850884" y="4597534"/>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482CC3CF-BCFB-44CA-B91D-1BB2966368EE}"/>
                    </a:ext>
                  </a:extLst>
                </p:cNvPr>
                <p:cNvCxnSpPr>
                  <a:stCxn id="446" idx="0"/>
                </p:cNvCxnSpPr>
                <p:nvPr/>
              </p:nvCxnSpPr>
              <p:spPr>
                <a:xfrm flipV="1">
                  <a:off x="5140240" y="4597534"/>
                  <a:ext cx="0" cy="55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1" name="Group 220">
                <a:extLst>
                  <a:ext uri="{FF2B5EF4-FFF2-40B4-BE49-F238E27FC236}">
                    <a16:creationId xmlns:a16="http://schemas.microsoft.com/office/drawing/2014/main" id="{3D8A7A7D-40ED-445A-8755-2718A49CDB2C}"/>
                  </a:ext>
                </a:extLst>
              </p:cNvPr>
              <p:cNvGrpSpPr/>
              <p:nvPr/>
            </p:nvGrpSpPr>
            <p:grpSpPr>
              <a:xfrm>
                <a:off x="3002113" y="6228724"/>
                <a:ext cx="2254170" cy="228600"/>
                <a:chOff x="3000370" y="1628775"/>
                <a:chExt cx="2254170" cy="228600"/>
              </a:xfrm>
            </p:grpSpPr>
            <p:sp>
              <p:nvSpPr>
                <p:cNvPr id="230" name="Flowchart: Connector 229">
                  <a:extLst>
                    <a:ext uri="{FF2B5EF4-FFF2-40B4-BE49-F238E27FC236}">
                      <a16:creationId xmlns:a16="http://schemas.microsoft.com/office/drawing/2014/main" id="{6A407E7C-E8C0-4C9E-8310-B8AF33AFC91C}"/>
                    </a:ext>
                  </a:extLst>
                </p:cNvPr>
                <p:cNvSpPr/>
                <p:nvPr/>
              </p:nvSpPr>
              <p:spPr>
                <a:xfrm>
                  <a:off x="3000370" y="1628775"/>
                  <a:ext cx="228600" cy="22860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31" name="Flowchart: Connector 230">
                  <a:extLst>
                    <a:ext uri="{FF2B5EF4-FFF2-40B4-BE49-F238E27FC236}">
                      <a16:creationId xmlns:a16="http://schemas.microsoft.com/office/drawing/2014/main" id="{E43FE930-D5D1-4A01-9989-93BB734B484C}"/>
                    </a:ext>
                  </a:extLst>
                </p:cNvPr>
                <p:cNvSpPr/>
                <p:nvPr/>
              </p:nvSpPr>
              <p:spPr>
                <a:xfrm>
                  <a:off x="3288043" y="1628775"/>
                  <a:ext cx="228600" cy="22860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32" name="Flowchart: Connector 231">
                  <a:extLst>
                    <a:ext uri="{FF2B5EF4-FFF2-40B4-BE49-F238E27FC236}">
                      <a16:creationId xmlns:a16="http://schemas.microsoft.com/office/drawing/2014/main" id="{F9705C07-558F-4F3D-AB7E-B983262BB430}"/>
                    </a:ext>
                  </a:extLst>
                </p:cNvPr>
                <p:cNvSpPr/>
                <p:nvPr/>
              </p:nvSpPr>
              <p:spPr>
                <a:xfrm>
                  <a:off x="3575716" y="1628775"/>
                  <a:ext cx="228600" cy="22860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33" name="Flowchart: Connector 232">
                  <a:extLst>
                    <a:ext uri="{FF2B5EF4-FFF2-40B4-BE49-F238E27FC236}">
                      <a16:creationId xmlns:a16="http://schemas.microsoft.com/office/drawing/2014/main" id="{978BCF67-4A2D-4F7A-89A8-0738C2D8EDC8}"/>
                    </a:ext>
                  </a:extLst>
                </p:cNvPr>
                <p:cNvSpPr/>
                <p:nvPr/>
              </p:nvSpPr>
              <p:spPr>
                <a:xfrm>
                  <a:off x="3870220" y="1628775"/>
                  <a:ext cx="228600" cy="22860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34" name="Flowchart: Connector 233">
                  <a:extLst>
                    <a:ext uri="{FF2B5EF4-FFF2-40B4-BE49-F238E27FC236}">
                      <a16:creationId xmlns:a16="http://schemas.microsoft.com/office/drawing/2014/main" id="{221D8396-FFCF-40E6-9B28-091249B1FB5A}"/>
                    </a:ext>
                  </a:extLst>
                </p:cNvPr>
                <p:cNvSpPr/>
                <p:nvPr/>
              </p:nvSpPr>
              <p:spPr>
                <a:xfrm>
                  <a:off x="4159576" y="1628775"/>
                  <a:ext cx="228600" cy="22860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35" name="Flowchart: Connector 234">
                  <a:extLst>
                    <a:ext uri="{FF2B5EF4-FFF2-40B4-BE49-F238E27FC236}">
                      <a16:creationId xmlns:a16="http://schemas.microsoft.com/office/drawing/2014/main" id="{8B6FA78A-CA4C-4D6C-9114-BFB8593177F6}"/>
                    </a:ext>
                  </a:extLst>
                </p:cNvPr>
                <p:cNvSpPr/>
                <p:nvPr/>
              </p:nvSpPr>
              <p:spPr>
                <a:xfrm>
                  <a:off x="4447249" y="1628775"/>
                  <a:ext cx="228600" cy="22860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36" name="Flowchart: Connector 235">
                  <a:extLst>
                    <a:ext uri="{FF2B5EF4-FFF2-40B4-BE49-F238E27FC236}">
                      <a16:creationId xmlns:a16="http://schemas.microsoft.com/office/drawing/2014/main" id="{B942A6E7-3593-484D-A7BE-A4CF1359ECE6}"/>
                    </a:ext>
                  </a:extLst>
                </p:cNvPr>
                <p:cNvSpPr/>
                <p:nvPr/>
              </p:nvSpPr>
              <p:spPr>
                <a:xfrm>
                  <a:off x="4736584" y="1628775"/>
                  <a:ext cx="228600" cy="22860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37" name="Flowchart: Connector 236">
                  <a:extLst>
                    <a:ext uri="{FF2B5EF4-FFF2-40B4-BE49-F238E27FC236}">
                      <a16:creationId xmlns:a16="http://schemas.microsoft.com/office/drawing/2014/main" id="{28493791-A21E-4A9D-AFEA-9236F14B0092}"/>
                    </a:ext>
                  </a:extLst>
                </p:cNvPr>
                <p:cNvSpPr/>
                <p:nvPr/>
              </p:nvSpPr>
              <p:spPr>
                <a:xfrm>
                  <a:off x="5025940" y="1628775"/>
                  <a:ext cx="228600" cy="228600"/>
                </a:xfrm>
                <a:prstGeom prst="flowChartConnector">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238" name="Straight Connector 237">
                  <a:extLst>
                    <a:ext uri="{FF2B5EF4-FFF2-40B4-BE49-F238E27FC236}">
                      <a16:creationId xmlns:a16="http://schemas.microsoft.com/office/drawing/2014/main" id="{DADDACC2-F0A6-480A-8982-D19BE18836CB}"/>
                    </a:ext>
                  </a:extLst>
                </p:cNvPr>
                <p:cNvCxnSpPr>
                  <a:stCxn id="231" idx="6"/>
                  <a:endCxn id="232" idx="2"/>
                </p:cNvCxnSpPr>
                <p:nvPr/>
              </p:nvCxnSpPr>
              <p:spPr>
                <a:xfrm>
                  <a:off x="3516643"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E84F65C8-E420-4BED-A68F-9B32F3247850}"/>
                    </a:ext>
                  </a:extLst>
                </p:cNvPr>
                <p:cNvCxnSpPr>
                  <a:stCxn id="230" idx="6"/>
                  <a:endCxn id="231" idx="2"/>
                </p:cNvCxnSpPr>
                <p:nvPr/>
              </p:nvCxnSpPr>
              <p:spPr>
                <a:xfrm>
                  <a:off x="3228970"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EB33C7B3-137C-4FAF-98BB-01B58C787138}"/>
                    </a:ext>
                  </a:extLst>
                </p:cNvPr>
                <p:cNvCxnSpPr>
                  <a:stCxn id="232" idx="6"/>
                  <a:endCxn id="233" idx="2"/>
                </p:cNvCxnSpPr>
                <p:nvPr/>
              </p:nvCxnSpPr>
              <p:spPr>
                <a:xfrm>
                  <a:off x="3804316" y="1743075"/>
                  <a:ext cx="65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99D8F085-C849-48D1-BEBB-8B99A9CF75EF}"/>
                    </a:ext>
                  </a:extLst>
                </p:cNvPr>
                <p:cNvCxnSpPr>
                  <a:stCxn id="233" idx="6"/>
                  <a:endCxn id="234" idx="2"/>
                </p:cNvCxnSpPr>
                <p:nvPr/>
              </p:nvCxnSpPr>
              <p:spPr>
                <a:xfrm>
                  <a:off x="4098820"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C5F8AEC0-3037-4E0D-95DC-4FDDE1001525}"/>
                    </a:ext>
                  </a:extLst>
                </p:cNvPr>
                <p:cNvCxnSpPr>
                  <a:stCxn id="234" idx="6"/>
                  <a:endCxn id="235" idx="2"/>
                </p:cNvCxnSpPr>
                <p:nvPr/>
              </p:nvCxnSpPr>
              <p:spPr>
                <a:xfrm>
                  <a:off x="4388176" y="1743075"/>
                  <a:ext cx="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26D29323-1E84-4E80-8384-E6191151BE01}"/>
                    </a:ext>
                  </a:extLst>
                </p:cNvPr>
                <p:cNvCxnSpPr>
                  <a:stCxn id="235" idx="6"/>
                  <a:endCxn id="236" idx="2"/>
                </p:cNvCxnSpPr>
                <p:nvPr/>
              </p:nvCxnSpPr>
              <p:spPr>
                <a:xfrm>
                  <a:off x="4675849" y="1743075"/>
                  <a:ext cx="60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5BEAD31D-F2FE-4758-A069-A0A17BA943ED}"/>
                    </a:ext>
                  </a:extLst>
                </p:cNvPr>
                <p:cNvCxnSpPr>
                  <a:stCxn id="236" idx="6"/>
                  <a:endCxn id="237" idx="2"/>
                </p:cNvCxnSpPr>
                <p:nvPr/>
              </p:nvCxnSpPr>
              <p:spPr>
                <a:xfrm>
                  <a:off x="4965184" y="1743075"/>
                  <a:ext cx="60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22" name="Straight Connector 221">
                <a:extLst>
                  <a:ext uri="{FF2B5EF4-FFF2-40B4-BE49-F238E27FC236}">
                    <a16:creationId xmlns:a16="http://schemas.microsoft.com/office/drawing/2014/main" id="{C7A91049-DD12-4EED-957D-6B073F73D5F6}"/>
                  </a:ext>
                </a:extLst>
              </p:cNvPr>
              <p:cNvCxnSpPr>
                <a:cxnSpLocks/>
                <a:stCxn id="230" idx="0"/>
              </p:cNvCxnSpPr>
              <p:nvPr/>
            </p:nvCxnSpPr>
            <p:spPr>
              <a:xfrm flipV="1">
                <a:off x="3116413" y="6179213"/>
                <a:ext cx="0" cy="49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5C9CB6BD-89C3-467B-B70D-26682D93F5E0}"/>
                  </a:ext>
                </a:extLst>
              </p:cNvPr>
              <p:cNvCxnSpPr>
                <a:cxnSpLocks/>
                <a:stCxn id="231" idx="0"/>
              </p:cNvCxnSpPr>
              <p:nvPr/>
            </p:nvCxnSpPr>
            <p:spPr>
              <a:xfrm flipV="1">
                <a:off x="3404086" y="6179213"/>
                <a:ext cx="0" cy="49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76D3EC4E-5F57-414B-AB8C-09EB8C835556}"/>
                  </a:ext>
                </a:extLst>
              </p:cNvPr>
              <p:cNvCxnSpPr>
                <a:cxnSpLocks/>
                <a:stCxn id="232" idx="0"/>
              </p:cNvCxnSpPr>
              <p:nvPr/>
            </p:nvCxnSpPr>
            <p:spPr>
              <a:xfrm flipV="1">
                <a:off x="3691759" y="6179213"/>
                <a:ext cx="0" cy="49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775163DB-2D64-4518-93E0-29DF1FE1AA6C}"/>
                  </a:ext>
                </a:extLst>
              </p:cNvPr>
              <p:cNvCxnSpPr>
                <a:cxnSpLocks/>
                <a:stCxn id="233" idx="0"/>
              </p:cNvCxnSpPr>
              <p:nvPr/>
            </p:nvCxnSpPr>
            <p:spPr>
              <a:xfrm flipV="1">
                <a:off x="3986263" y="6179213"/>
                <a:ext cx="0" cy="49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1434AE55-67B1-4BC0-BDBB-C6DDC3D757F0}"/>
                  </a:ext>
                </a:extLst>
              </p:cNvPr>
              <p:cNvCxnSpPr>
                <a:cxnSpLocks/>
                <a:stCxn id="234" idx="0"/>
              </p:cNvCxnSpPr>
              <p:nvPr/>
            </p:nvCxnSpPr>
            <p:spPr>
              <a:xfrm flipV="1">
                <a:off x="4275619" y="6179213"/>
                <a:ext cx="0" cy="49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A222CEE0-B298-4F75-B8C7-D346D9849658}"/>
                  </a:ext>
                </a:extLst>
              </p:cNvPr>
              <p:cNvCxnSpPr>
                <a:cxnSpLocks/>
                <a:stCxn id="235" idx="0"/>
              </p:cNvCxnSpPr>
              <p:nvPr/>
            </p:nvCxnSpPr>
            <p:spPr>
              <a:xfrm flipV="1">
                <a:off x="4563292" y="6179213"/>
                <a:ext cx="0" cy="49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EA802A88-B28F-4097-B533-C8B06D8B90E7}"/>
                  </a:ext>
                </a:extLst>
              </p:cNvPr>
              <p:cNvCxnSpPr>
                <a:cxnSpLocks/>
                <a:stCxn id="236" idx="0"/>
              </p:cNvCxnSpPr>
              <p:nvPr/>
            </p:nvCxnSpPr>
            <p:spPr>
              <a:xfrm flipV="1">
                <a:off x="4852627" y="6179213"/>
                <a:ext cx="0" cy="49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6ABAC6AC-ED96-41B1-88FB-205DC38242A5}"/>
                  </a:ext>
                </a:extLst>
              </p:cNvPr>
              <p:cNvCxnSpPr>
                <a:cxnSpLocks/>
                <a:stCxn id="237" idx="0"/>
              </p:cNvCxnSpPr>
              <p:nvPr/>
            </p:nvCxnSpPr>
            <p:spPr>
              <a:xfrm flipV="1">
                <a:off x="5141983" y="6179213"/>
                <a:ext cx="0" cy="49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9" name="TextBox 218">
              <a:extLst>
                <a:ext uri="{FF2B5EF4-FFF2-40B4-BE49-F238E27FC236}">
                  <a16:creationId xmlns:a16="http://schemas.microsoft.com/office/drawing/2014/main" id="{77216CD6-471D-4AFF-865D-5C4E0F9776EB}"/>
                </a:ext>
              </a:extLst>
            </p:cNvPr>
            <p:cNvSpPr txBox="1"/>
            <p:nvPr/>
          </p:nvSpPr>
          <p:spPr>
            <a:xfrm>
              <a:off x="8910122" y="6388890"/>
              <a:ext cx="1428596" cy="246221"/>
            </a:xfrm>
            <a:prstGeom prst="rect">
              <a:avLst/>
            </a:prstGeom>
            <a:noFill/>
          </p:spPr>
          <p:txBody>
            <a:bodyPr wrap="none" rtlCol="0">
              <a:spAutoFit/>
            </a:bodyPr>
            <a:lstStyle/>
            <a:p>
              <a:r>
                <a:rPr lang="en-US" sz="1000" b="1" dirty="0">
                  <a:latin typeface="+mn-lt"/>
                </a:rPr>
                <a:t>Fused Flow Network</a:t>
              </a:r>
            </a:p>
          </p:txBody>
        </p:sp>
      </p:grpSp>
      <p:graphicFrame>
        <p:nvGraphicFramePr>
          <p:cNvPr id="834" name="Content Placeholder 3">
            <a:extLst>
              <a:ext uri="{FF2B5EF4-FFF2-40B4-BE49-F238E27FC236}">
                <a16:creationId xmlns:a16="http://schemas.microsoft.com/office/drawing/2014/main" id="{51A8AB30-52FF-4218-A586-36B3984B9DE6}"/>
              </a:ext>
            </a:extLst>
          </p:cNvPr>
          <p:cNvGraphicFramePr>
            <a:graphicFrameLocks noGrp="1" noChangeAspect="1"/>
          </p:cNvGraphicFramePr>
          <p:nvPr>
            <p:ph idx="1"/>
            <p:extLst>
              <p:ext uri="{D42A27DB-BD31-4B8C-83A1-F6EECF244321}">
                <p14:modId xmlns:p14="http://schemas.microsoft.com/office/powerpoint/2010/main" val="4019587781"/>
              </p:ext>
            </p:extLst>
          </p:nvPr>
        </p:nvGraphicFramePr>
        <p:xfrm>
          <a:off x="993492" y="1424620"/>
          <a:ext cx="1754160" cy="4566198"/>
        </p:xfrm>
        <a:graphic>
          <a:graphicData uri="http://schemas.openxmlformats.org/drawingml/2006/table">
            <a:tbl>
              <a:tblPr firstRow="1" bandRow="1">
                <a:tableStyleId>{5C22544A-7EE6-4342-B048-85BDC9FD1C3A}</a:tableStyleId>
              </a:tblPr>
              <a:tblGrid>
                <a:gridCol w="219270">
                  <a:extLst>
                    <a:ext uri="{9D8B030D-6E8A-4147-A177-3AD203B41FA5}">
                      <a16:colId xmlns:a16="http://schemas.microsoft.com/office/drawing/2014/main" val="3920871356"/>
                    </a:ext>
                  </a:extLst>
                </a:gridCol>
                <a:gridCol w="219270">
                  <a:extLst>
                    <a:ext uri="{9D8B030D-6E8A-4147-A177-3AD203B41FA5}">
                      <a16:colId xmlns:a16="http://schemas.microsoft.com/office/drawing/2014/main" val="776068627"/>
                    </a:ext>
                  </a:extLst>
                </a:gridCol>
                <a:gridCol w="219270">
                  <a:extLst>
                    <a:ext uri="{9D8B030D-6E8A-4147-A177-3AD203B41FA5}">
                      <a16:colId xmlns:a16="http://schemas.microsoft.com/office/drawing/2014/main" val="2810844635"/>
                    </a:ext>
                  </a:extLst>
                </a:gridCol>
                <a:gridCol w="219270">
                  <a:extLst>
                    <a:ext uri="{9D8B030D-6E8A-4147-A177-3AD203B41FA5}">
                      <a16:colId xmlns:a16="http://schemas.microsoft.com/office/drawing/2014/main" val="815030337"/>
                    </a:ext>
                  </a:extLst>
                </a:gridCol>
                <a:gridCol w="219270">
                  <a:extLst>
                    <a:ext uri="{9D8B030D-6E8A-4147-A177-3AD203B41FA5}">
                      <a16:colId xmlns:a16="http://schemas.microsoft.com/office/drawing/2014/main" val="1453044723"/>
                    </a:ext>
                  </a:extLst>
                </a:gridCol>
                <a:gridCol w="219270">
                  <a:extLst>
                    <a:ext uri="{9D8B030D-6E8A-4147-A177-3AD203B41FA5}">
                      <a16:colId xmlns:a16="http://schemas.microsoft.com/office/drawing/2014/main" val="3745043051"/>
                    </a:ext>
                  </a:extLst>
                </a:gridCol>
                <a:gridCol w="219270">
                  <a:extLst>
                    <a:ext uri="{9D8B030D-6E8A-4147-A177-3AD203B41FA5}">
                      <a16:colId xmlns:a16="http://schemas.microsoft.com/office/drawing/2014/main" val="512340227"/>
                    </a:ext>
                  </a:extLst>
                </a:gridCol>
                <a:gridCol w="219270">
                  <a:extLst>
                    <a:ext uri="{9D8B030D-6E8A-4147-A177-3AD203B41FA5}">
                      <a16:colId xmlns:a16="http://schemas.microsoft.com/office/drawing/2014/main" val="850231464"/>
                    </a:ext>
                  </a:extLst>
                </a:gridCol>
              </a:tblGrid>
              <a:tr h="175623">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808331686"/>
                  </a:ext>
                </a:extLst>
              </a:tr>
              <a:tr h="175623">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469339054"/>
                  </a:ext>
                </a:extLst>
              </a:tr>
              <a:tr h="175623">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598782418"/>
                  </a:ext>
                </a:extLst>
              </a:tr>
              <a:tr h="175623">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35479156"/>
                  </a:ext>
                </a:extLst>
              </a:tr>
              <a:tr h="175623">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214882639"/>
                  </a:ext>
                </a:extLst>
              </a:tr>
              <a:tr h="175623">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27506530"/>
                  </a:ext>
                </a:extLst>
              </a:tr>
              <a:tr h="175623">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413581272"/>
                  </a:ext>
                </a:extLst>
              </a:tr>
              <a:tr h="175623">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51398901"/>
                  </a:ext>
                </a:extLst>
              </a:tr>
              <a:tr h="175623">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4550879"/>
                  </a:ext>
                </a:extLst>
              </a:tr>
              <a:tr h="175623">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978648899"/>
                  </a:ext>
                </a:extLst>
              </a:tr>
              <a:tr h="175623">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821862957"/>
                  </a:ext>
                </a:extLst>
              </a:tr>
              <a:tr h="175623">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72809076"/>
                  </a:ext>
                </a:extLst>
              </a:tr>
              <a:tr h="175623">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41330798"/>
                  </a:ext>
                </a:extLst>
              </a:tr>
              <a:tr h="175623">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83425787"/>
                  </a:ext>
                </a:extLst>
              </a:tr>
              <a:tr h="175623">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594946074"/>
                  </a:ext>
                </a:extLst>
              </a:tr>
              <a:tr h="175623">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828361399"/>
                  </a:ext>
                </a:extLst>
              </a:tr>
              <a:tr h="175623">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501014202"/>
                  </a:ext>
                </a:extLst>
              </a:tr>
              <a:tr h="175623">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77597798"/>
                  </a:ext>
                </a:extLst>
              </a:tr>
              <a:tr h="175623">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903248834"/>
                  </a:ext>
                </a:extLst>
              </a:tr>
              <a:tr h="175623">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583571166"/>
                  </a:ext>
                </a:extLst>
              </a:tr>
              <a:tr h="175623">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848317723"/>
                  </a:ext>
                </a:extLst>
              </a:tr>
              <a:tr h="175623">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907888918"/>
                  </a:ext>
                </a:extLst>
              </a:tr>
              <a:tr h="175623">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344612444"/>
                  </a:ext>
                </a:extLst>
              </a:tr>
              <a:tr h="175623">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170195122"/>
                  </a:ext>
                </a:extLst>
              </a:tr>
              <a:tr h="175623">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536647758"/>
                  </a:ext>
                </a:extLst>
              </a:tr>
              <a:tr h="175623">
                <a:tc gridSpan="8">
                  <a:txBody>
                    <a:bodyPr/>
                    <a:lstStyle/>
                    <a:p>
                      <a:pPr algn="ctr">
                        <a:lnSpc>
                          <a:spcPct val="0"/>
                        </a:lnSpc>
                        <a:spcBef>
                          <a:spcPts val="0"/>
                        </a:spcBef>
                      </a:pPr>
                      <a:r>
                        <a:rPr lang="en-US" sz="1100" b="1" dirty="0">
                          <a:solidFill>
                            <a:schemeClr val="tx1"/>
                          </a:solidFill>
                        </a:rPr>
                        <a:t>Architecture Grid</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693439180"/>
                  </a:ext>
                </a:extLst>
              </a:tr>
            </a:tbl>
          </a:graphicData>
        </a:graphic>
      </p:graphicFrame>
      <p:grpSp>
        <p:nvGrpSpPr>
          <p:cNvPr id="970" name="Group 969">
            <a:extLst>
              <a:ext uri="{FF2B5EF4-FFF2-40B4-BE49-F238E27FC236}">
                <a16:creationId xmlns:a16="http://schemas.microsoft.com/office/drawing/2014/main" id="{3AD5B352-28AE-4DE9-A79A-28A4C0DEF095}"/>
              </a:ext>
            </a:extLst>
          </p:cNvPr>
          <p:cNvGrpSpPr/>
          <p:nvPr/>
        </p:nvGrpSpPr>
        <p:grpSpPr>
          <a:xfrm>
            <a:off x="4073087" y="2627643"/>
            <a:ext cx="1690627" cy="597530"/>
            <a:chOff x="3048118" y="1117272"/>
            <a:chExt cx="1690627" cy="597530"/>
          </a:xfrm>
          <a:solidFill>
            <a:srgbClr val="FFC000"/>
          </a:solidFill>
        </p:grpSpPr>
        <p:grpSp>
          <p:nvGrpSpPr>
            <p:cNvPr id="973" name="Group 972">
              <a:extLst>
                <a:ext uri="{FF2B5EF4-FFF2-40B4-BE49-F238E27FC236}">
                  <a16:creationId xmlns:a16="http://schemas.microsoft.com/office/drawing/2014/main" id="{0ED76AFE-E1AC-4880-AB30-29BBB4FA63FA}"/>
                </a:ext>
              </a:extLst>
            </p:cNvPr>
            <p:cNvGrpSpPr/>
            <p:nvPr/>
          </p:nvGrpSpPr>
          <p:grpSpPr>
            <a:xfrm>
              <a:off x="3048118" y="1117272"/>
              <a:ext cx="1690627" cy="384491"/>
              <a:chOff x="3000370" y="1628775"/>
              <a:chExt cx="2254170" cy="512654"/>
            </a:xfrm>
            <a:grpFill/>
          </p:grpSpPr>
          <p:grpSp>
            <p:nvGrpSpPr>
              <p:cNvPr id="998" name="Group 997">
                <a:extLst>
                  <a:ext uri="{FF2B5EF4-FFF2-40B4-BE49-F238E27FC236}">
                    <a16:creationId xmlns:a16="http://schemas.microsoft.com/office/drawing/2014/main" id="{7F9A9380-0BF6-46D5-B3FC-FE609496B770}"/>
                  </a:ext>
                </a:extLst>
              </p:cNvPr>
              <p:cNvGrpSpPr/>
              <p:nvPr/>
            </p:nvGrpSpPr>
            <p:grpSpPr>
              <a:xfrm>
                <a:off x="3000370" y="1628775"/>
                <a:ext cx="2254170" cy="228600"/>
                <a:chOff x="3000370" y="1628775"/>
                <a:chExt cx="2254170" cy="228600"/>
              </a:xfrm>
              <a:grpFill/>
            </p:grpSpPr>
            <p:sp>
              <p:nvSpPr>
                <p:cNvPr id="1023" name="Flowchart: Connector 1022">
                  <a:extLst>
                    <a:ext uri="{FF2B5EF4-FFF2-40B4-BE49-F238E27FC236}">
                      <a16:creationId xmlns:a16="http://schemas.microsoft.com/office/drawing/2014/main" id="{1C672E27-6DE0-4039-B7FE-5CE40200DA59}"/>
                    </a:ext>
                  </a:extLst>
                </p:cNvPr>
                <p:cNvSpPr/>
                <p:nvPr/>
              </p:nvSpPr>
              <p:spPr>
                <a:xfrm>
                  <a:off x="300037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024" name="Flowchart: Connector 1023">
                  <a:extLst>
                    <a:ext uri="{FF2B5EF4-FFF2-40B4-BE49-F238E27FC236}">
                      <a16:creationId xmlns:a16="http://schemas.microsoft.com/office/drawing/2014/main" id="{4B768EFB-19CD-460A-AC87-E92261B0FB35}"/>
                    </a:ext>
                  </a:extLst>
                </p:cNvPr>
                <p:cNvSpPr/>
                <p:nvPr/>
              </p:nvSpPr>
              <p:spPr>
                <a:xfrm>
                  <a:off x="3288043"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025" name="Flowchart: Connector 1024">
                  <a:extLst>
                    <a:ext uri="{FF2B5EF4-FFF2-40B4-BE49-F238E27FC236}">
                      <a16:creationId xmlns:a16="http://schemas.microsoft.com/office/drawing/2014/main" id="{4EDA6D19-D2FC-4F00-B5DC-A0D45B5A8DFF}"/>
                    </a:ext>
                  </a:extLst>
                </p:cNvPr>
                <p:cNvSpPr/>
                <p:nvPr/>
              </p:nvSpPr>
              <p:spPr>
                <a:xfrm>
                  <a:off x="357571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026" name="Flowchart: Connector 1025">
                  <a:extLst>
                    <a:ext uri="{FF2B5EF4-FFF2-40B4-BE49-F238E27FC236}">
                      <a16:creationId xmlns:a16="http://schemas.microsoft.com/office/drawing/2014/main" id="{2DD409BA-31F8-4EA1-8731-BCF3553CD65F}"/>
                    </a:ext>
                  </a:extLst>
                </p:cNvPr>
                <p:cNvSpPr/>
                <p:nvPr/>
              </p:nvSpPr>
              <p:spPr>
                <a:xfrm>
                  <a:off x="387022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027" name="Flowchart: Connector 1026">
                  <a:extLst>
                    <a:ext uri="{FF2B5EF4-FFF2-40B4-BE49-F238E27FC236}">
                      <a16:creationId xmlns:a16="http://schemas.microsoft.com/office/drawing/2014/main" id="{33965D4C-FF91-4C22-B8F5-0A1346525CD3}"/>
                    </a:ext>
                  </a:extLst>
                </p:cNvPr>
                <p:cNvSpPr/>
                <p:nvPr/>
              </p:nvSpPr>
              <p:spPr>
                <a:xfrm>
                  <a:off x="415957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028" name="Flowchart: Connector 1027">
                  <a:extLst>
                    <a:ext uri="{FF2B5EF4-FFF2-40B4-BE49-F238E27FC236}">
                      <a16:creationId xmlns:a16="http://schemas.microsoft.com/office/drawing/2014/main" id="{5965DAEE-103C-4B44-A7F8-49BBDDCAD64B}"/>
                    </a:ext>
                  </a:extLst>
                </p:cNvPr>
                <p:cNvSpPr/>
                <p:nvPr/>
              </p:nvSpPr>
              <p:spPr>
                <a:xfrm>
                  <a:off x="4447249"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029" name="Flowchart: Connector 1028">
                  <a:extLst>
                    <a:ext uri="{FF2B5EF4-FFF2-40B4-BE49-F238E27FC236}">
                      <a16:creationId xmlns:a16="http://schemas.microsoft.com/office/drawing/2014/main" id="{4CEABE8F-78F1-42C6-9428-475847036D72}"/>
                    </a:ext>
                  </a:extLst>
                </p:cNvPr>
                <p:cNvSpPr/>
                <p:nvPr/>
              </p:nvSpPr>
              <p:spPr>
                <a:xfrm>
                  <a:off x="4736584"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030" name="Flowchart: Connector 1029">
                  <a:extLst>
                    <a:ext uri="{FF2B5EF4-FFF2-40B4-BE49-F238E27FC236}">
                      <a16:creationId xmlns:a16="http://schemas.microsoft.com/office/drawing/2014/main" id="{F7172255-02BF-4278-B6C1-0E95A3AE5686}"/>
                    </a:ext>
                  </a:extLst>
                </p:cNvPr>
                <p:cNvSpPr/>
                <p:nvPr/>
              </p:nvSpPr>
              <p:spPr>
                <a:xfrm>
                  <a:off x="502594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1031" name="Straight Connector 1030">
                  <a:extLst>
                    <a:ext uri="{FF2B5EF4-FFF2-40B4-BE49-F238E27FC236}">
                      <a16:creationId xmlns:a16="http://schemas.microsoft.com/office/drawing/2014/main" id="{6BA7D526-FD37-487D-839D-3E4F3048FE84}"/>
                    </a:ext>
                  </a:extLst>
                </p:cNvPr>
                <p:cNvCxnSpPr>
                  <a:cxnSpLocks/>
                  <a:stCxn id="1024" idx="6"/>
                  <a:endCxn id="1025" idx="2"/>
                </p:cNvCxnSpPr>
                <p:nvPr/>
              </p:nvCxnSpPr>
              <p:spPr>
                <a:xfrm>
                  <a:off x="3516643"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2" name="Straight Connector 1031">
                  <a:extLst>
                    <a:ext uri="{FF2B5EF4-FFF2-40B4-BE49-F238E27FC236}">
                      <a16:creationId xmlns:a16="http://schemas.microsoft.com/office/drawing/2014/main" id="{6FA3CF05-8B77-481C-A50E-28449F980A19}"/>
                    </a:ext>
                  </a:extLst>
                </p:cNvPr>
                <p:cNvCxnSpPr>
                  <a:cxnSpLocks/>
                  <a:stCxn id="1023" idx="6"/>
                  <a:endCxn id="1024" idx="2"/>
                </p:cNvCxnSpPr>
                <p:nvPr/>
              </p:nvCxnSpPr>
              <p:spPr>
                <a:xfrm>
                  <a:off x="3228970"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3" name="Straight Connector 1032">
                  <a:extLst>
                    <a:ext uri="{FF2B5EF4-FFF2-40B4-BE49-F238E27FC236}">
                      <a16:creationId xmlns:a16="http://schemas.microsoft.com/office/drawing/2014/main" id="{46C6C845-A238-4572-8D47-F4B353142B56}"/>
                    </a:ext>
                  </a:extLst>
                </p:cNvPr>
                <p:cNvCxnSpPr>
                  <a:cxnSpLocks/>
                  <a:stCxn id="1025" idx="6"/>
                  <a:endCxn id="1026" idx="2"/>
                </p:cNvCxnSpPr>
                <p:nvPr/>
              </p:nvCxnSpPr>
              <p:spPr>
                <a:xfrm>
                  <a:off x="3804316" y="1743075"/>
                  <a:ext cx="6590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4" name="Straight Connector 1033">
                  <a:extLst>
                    <a:ext uri="{FF2B5EF4-FFF2-40B4-BE49-F238E27FC236}">
                      <a16:creationId xmlns:a16="http://schemas.microsoft.com/office/drawing/2014/main" id="{DC787B0A-1DCB-458F-9F5C-9BC38CF348AD}"/>
                    </a:ext>
                  </a:extLst>
                </p:cNvPr>
                <p:cNvCxnSpPr>
                  <a:cxnSpLocks/>
                  <a:stCxn id="1026" idx="6"/>
                  <a:endCxn id="1027" idx="2"/>
                </p:cNvCxnSpPr>
                <p:nvPr/>
              </p:nvCxnSpPr>
              <p:spPr>
                <a:xfrm>
                  <a:off x="4098820"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5" name="Straight Connector 1034">
                  <a:extLst>
                    <a:ext uri="{FF2B5EF4-FFF2-40B4-BE49-F238E27FC236}">
                      <a16:creationId xmlns:a16="http://schemas.microsoft.com/office/drawing/2014/main" id="{D53D55DD-B63E-4E8D-9CED-74A6154BD816}"/>
                    </a:ext>
                  </a:extLst>
                </p:cNvPr>
                <p:cNvCxnSpPr>
                  <a:cxnSpLocks/>
                  <a:stCxn id="1027" idx="6"/>
                  <a:endCxn id="1028" idx="2"/>
                </p:cNvCxnSpPr>
                <p:nvPr/>
              </p:nvCxnSpPr>
              <p:spPr>
                <a:xfrm>
                  <a:off x="4388176"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6" name="Straight Connector 1035">
                  <a:extLst>
                    <a:ext uri="{FF2B5EF4-FFF2-40B4-BE49-F238E27FC236}">
                      <a16:creationId xmlns:a16="http://schemas.microsoft.com/office/drawing/2014/main" id="{4DF0CCC1-BE14-4CDE-8853-56F823F542F6}"/>
                    </a:ext>
                  </a:extLst>
                </p:cNvPr>
                <p:cNvCxnSpPr>
                  <a:cxnSpLocks/>
                  <a:stCxn id="1028" idx="6"/>
                  <a:endCxn id="1029" idx="2"/>
                </p:cNvCxnSpPr>
                <p:nvPr/>
              </p:nvCxnSpPr>
              <p:spPr>
                <a:xfrm>
                  <a:off x="4675849" y="1743075"/>
                  <a:ext cx="607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7" name="Straight Connector 1036">
                  <a:extLst>
                    <a:ext uri="{FF2B5EF4-FFF2-40B4-BE49-F238E27FC236}">
                      <a16:creationId xmlns:a16="http://schemas.microsoft.com/office/drawing/2014/main" id="{2AD26171-227A-4310-B2EE-62FC7B9E2C5C}"/>
                    </a:ext>
                  </a:extLst>
                </p:cNvPr>
                <p:cNvCxnSpPr>
                  <a:cxnSpLocks/>
                  <a:stCxn id="1029" idx="6"/>
                  <a:endCxn id="1030" idx="2"/>
                </p:cNvCxnSpPr>
                <p:nvPr/>
              </p:nvCxnSpPr>
              <p:spPr>
                <a:xfrm>
                  <a:off x="4965184"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99" name="Group 998">
                <a:extLst>
                  <a:ext uri="{FF2B5EF4-FFF2-40B4-BE49-F238E27FC236}">
                    <a16:creationId xmlns:a16="http://schemas.microsoft.com/office/drawing/2014/main" id="{EC77AEE8-DB3D-4B2B-B844-754114B0237F}"/>
                  </a:ext>
                </a:extLst>
              </p:cNvPr>
              <p:cNvGrpSpPr/>
              <p:nvPr/>
            </p:nvGrpSpPr>
            <p:grpSpPr>
              <a:xfrm>
                <a:off x="3000370" y="1912829"/>
                <a:ext cx="2254170" cy="228600"/>
                <a:chOff x="3000370" y="1628775"/>
                <a:chExt cx="2254170" cy="228600"/>
              </a:xfrm>
              <a:grpFill/>
            </p:grpSpPr>
            <p:sp>
              <p:nvSpPr>
                <p:cNvPr id="1008" name="Flowchart: Connector 1007">
                  <a:extLst>
                    <a:ext uri="{FF2B5EF4-FFF2-40B4-BE49-F238E27FC236}">
                      <a16:creationId xmlns:a16="http://schemas.microsoft.com/office/drawing/2014/main" id="{0ED92169-577F-4765-BEAA-708483ECC9E0}"/>
                    </a:ext>
                  </a:extLst>
                </p:cNvPr>
                <p:cNvSpPr/>
                <p:nvPr/>
              </p:nvSpPr>
              <p:spPr>
                <a:xfrm>
                  <a:off x="300037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009" name="Flowchart: Connector 1008">
                  <a:extLst>
                    <a:ext uri="{FF2B5EF4-FFF2-40B4-BE49-F238E27FC236}">
                      <a16:creationId xmlns:a16="http://schemas.microsoft.com/office/drawing/2014/main" id="{E71FD8B6-E461-4DDF-BBD3-292370DCE586}"/>
                    </a:ext>
                  </a:extLst>
                </p:cNvPr>
                <p:cNvSpPr/>
                <p:nvPr/>
              </p:nvSpPr>
              <p:spPr>
                <a:xfrm>
                  <a:off x="3288043"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010" name="Flowchart: Connector 1009">
                  <a:extLst>
                    <a:ext uri="{FF2B5EF4-FFF2-40B4-BE49-F238E27FC236}">
                      <a16:creationId xmlns:a16="http://schemas.microsoft.com/office/drawing/2014/main" id="{BA0B7B0E-20A4-4858-98C4-12A251834E02}"/>
                    </a:ext>
                  </a:extLst>
                </p:cNvPr>
                <p:cNvSpPr/>
                <p:nvPr/>
              </p:nvSpPr>
              <p:spPr>
                <a:xfrm>
                  <a:off x="357571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011" name="Flowchart: Connector 1010">
                  <a:extLst>
                    <a:ext uri="{FF2B5EF4-FFF2-40B4-BE49-F238E27FC236}">
                      <a16:creationId xmlns:a16="http://schemas.microsoft.com/office/drawing/2014/main" id="{D3656263-8A7D-4B20-81CA-177C7408D7A6}"/>
                    </a:ext>
                  </a:extLst>
                </p:cNvPr>
                <p:cNvSpPr/>
                <p:nvPr/>
              </p:nvSpPr>
              <p:spPr>
                <a:xfrm>
                  <a:off x="387022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012" name="Flowchart: Connector 1011">
                  <a:extLst>
                    <a:ext uri="{FF2B5EF4-FFF2-40B4-BE49-F238E27FC236}">
                      <a16:creationId xmlns:a16="http://schemas.microsoft.com/office/drawing/2014/main" id="{9C75EF5F-A24F-437C-B8FF-78F47995755F}"/>
                    </a:ext>
                  </a:extLst>
                </p:cNvPr>
                <p:cNvSpPr/>
                <p:nvPr/>
              </p:nvSpPr>
              <p:spPr>
                <a:xfrm>
                  <a:off x="415957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013" name="Flowchart: Connector 1012">
                  <a:extLst>
                    <a:ext uri="{FF2B5EF4-FFF2-40B4-BE49-F238E27FC236}">
                      <a16:creationId xmlns:a16="http://schemas.microsoft.com/office/drawing/2014/main" id="{2CE93314-5C42-48C9-B3D7-6A2DDE435733}"/>
                    </a:ext>
                  </a:extLst>
                </p:cNvPr>
                <p:cNvSpPr/>
                <p:nvPr/>
              </p:nvSpPr>
              <p:spPr>
                <a:xfrm>
                  <a:off x="4447249"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014" name="Flowchart: Connector 1013">
                  <a:extLst>
                    <a:ext uri="{FF2B5EF4-FFF2-40B4-BE49-F238E27FC236}">
                      <a16:creationId xmlns:a16="http://schemas.microsoft.com/office/drawing/2014/main" id="{0BD7D559-1DC7-4E70-8B86-5F92BB371A3C}"/>
                    </a:ext>
                  </a:extLst>
                </p:cNvPr>
                <p:cNvSpPr/>
                <p:nvPr/>
              </p:nvSpPr>
              <p:spPr>
                <a:xfrm>
                  <a:off x="4736584"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015" name="Flowchart: Connector 1014">
                  <a:extLst>
                    <a:ext uri="{FF2B5EF4-FFF2-40B4-BE49-F238E27FC236}">
                      <a16:creationId xmlns:a16="http://schemas.microsoft.com/office/drawing/2014/main" id="{E6814A7B-0192-4D64-BE0E-0EAB1BD9C0EC}"/>
                    </a:ext>
                  </a:extLst>
                </p:cNvPr>
                <p:cNvSpPr/>
                <p:nvPr/>
              </p:nvSpPr>
              <p:spPr>
                <a:xfrm>
                  <a:off x="502594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1016" name="Straight Connector 1015">
                  <a:extLst>
                    <a:ext uri="{FF2B5EF4-FFF2-40B4-BE49-F238E27FC236}">
                      <a16:creationId xmlns:a16="http://schemas.microsoft.com/office/drawing/2014/main" id="{B128116C-BADE-4892-BA88-D5BE3DEA7BB9}"/>
                    </a:ext>
                  </a:extLst>
                </p:cNvPr>
                <p:cNvCxnSpPr>
                  <a:cxnSpLocks/>
                  <a:stCxn id="1009" idx="6"/>
                  <a:endCxn id="1010" idx="2"/>
                </p:cNvCxnSpPr>
                <p:nvPr/>
              </p:nvCxnSpPr>
              <p:spPr>
                <a:xfrm>
                  <a:off x="3516643"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7" name="Straight Connector 1016">
                  <a:extLst>
                    <a:ext uri="{FF2B5EF4-FFF2-40B4-BE49-F238E27FC236}">
                      <a16:creationId xmlns:a16="http://schemas.microsoft.com/office/drawing/2014/main" id="{1832F6CB-F560-4802-A350-89B24526427E}"/>
                    </a:ext>
                  </a:extLst>
                </p:cNvPr>
                <p:cNvCxnSpPr>
                  <a:cxnSpLocks/>
                  <a:stCxn id="1008" idx="6"/>
                  <a:endCxn id="1009" idx="2"/>
                </p:cNvCxnSpPr>
                <p:nvPr/>
              </p:nvCxnSpPr>
              <p:spPr>
                <a:xfrm>
                  <a:off x="3228970"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8" name="Straight Connector 1017">
                  <a:extLst>
                    <a:ext uri="{FF2B5EF4-FFF2-40B4-BE49-F238E27FC236}">
                      <a16:creationId xmlns:a16="http://schemas.microsoft.com/office/drawing/2014/main" id="{B7C993FD-E9EB-460B-B867-DBFF1EAF061E}"/>
                    </a:ext>
                  </a:extLst>
                </p:cNvPr>
                <p:cNvCxnSpPr>
                  <a:cxnSpLocks/>
                  <a:stCxn id="1010" idx="6"/>
                  <a:endCxn id="1011" idx="2"/>
                </p:cNvCxnSpPr>
                <p:nvPr/>
              </p:nvCxnSpPr>
              <p:spPr>
                <a:xfrm>
                  <a:off x="3804316" y="1743075"/>
                  <a:ext cx="6590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9" name="Straight Connector 1018">
                  <a:extLst>
                    <a:ext uri="{FF2B5EF4-FFF2-40B4-BE49-F238E27FC236}">
                      <a16:creationId xmlns:a16="http://schemas.microsoft.com/office/drawing/2014/main" id="{69187834-50B0-42F2-BABD-0168EA44E041}"/>
                    </a:ext>
                  </a:extLst>
                </p:cNvPr>
                <p:cNvCxnSpPr>
                  <a:cxnSpLocks/>
                  <a:stCxn id="1011" idx="6"/>
                  <a:endCxn id="1012" idx="2"/>
                </p:cNvCxnSpPr>
                <p:nvPr/>
              </p:nvCxnSpPr>
              <p:spPr>
                <a:xfrm>
                  <a:off x="4098820"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0" name="Straight Connector 1019">
                  <a:extLst>
                    <a:ext uri="{FF2B5EF4-FFF2-40B4-BE49-F238E27FC236}">
                      <a16:creationId xmlns:a16="http://schemas.microsoft.com/office/drawing/2014/main" id="{EDAE850A-D49E-4C8A-9B50-2C9B1E046C5E}"/>
                    </a:ext>
                  </a:extLst>
                </p:cNvPr>
                <p:cNvCxnSpPr>
                  <a:cxnSpLocks/>
                  <a:stCxn id="1012" idx="6"/>
                  <a:endCxn id="1013" idx="2"/>
                </p:cNvCxnSpPr>
                <p:nvPr/>
              </p:nvCxnSpPr>
              <p:spPr>
                <a:xfrm>
                  <a:off x="4388176"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1" name="Straight Connector 1020">
                  <a:extLst>
                    <a:ext uri="{FF2B5EF4-FFF2-40B4-BE49-F238E27FC236}">
                      <a16:creationId xmlns:a16="http://schemas.microsoft.com/office/drawing/2014/main" id="{E6456259-BEC0-4106-AC85-10DB89525661}"/>
                    </a:ext>
                  </a:extLst>
                </p:cNvPr>
                <p:cNvCxnSpPr>
                  <a:cxnSpLocks/>
                  <a:stCxn id="1013" idx="6"/>
                  <a:endCxn id="1014" idx="2"/>
                </p:cNvCxnSpPr>
                <p:nvPr/>
              </p:nvCxnSpPr>
              <p:spPr>
                <a:xfrm>
                  <a:off x="4675849" y="1743075"/>
                  <a:ext cx="607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2" name="Straight Connector 1021">
                  <a:extLst>
                    <a:ext uri="{FF2B5EF4-FFF2-40B4-BE49-F238E27FC236}">
                      <a16:creationId xmlns:a16="http://schemas.microsoft.com/office/drawing/2014/main" id="{68C07EC3-27D3-4229-8CAA-75027A8E3DA3}"/>
                    </a:ext>
                  </a:extLst>
                </p:cNvPr>
                <p:cNvCxnSpPr>
                  <a:cxnSpLocks/>
                  <a:stCxn id="1014" idx="6"/>
                  <a:endCxn id="1015" idx="2"/>
                </p:cNvCxnSpPr>
                <p:nvPr/>
              </p:nvCxnSpPr>
              <p:spPr>
                <a:xfrm>
                  <a:off x="4965184"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00" name="Straight Connector 999">
                <a:extLst>
                  <a:ext uri="{FF2B5EF4-FFF2-40B4-BE49-F238E27FC236}">
                    <a16:creationId xmlns:a16="http://schemas.microsoft.com/office/drawing/2014/main" id="{79880161-F4F1-4429-A639-F10C896D7297}"/>
                  </a:ext>
                </a:extLst>
              </p:cNvPr>
              <p:cNvCxnSpPr>
                <a:cxnSpLocks/>
                <a:stCxn id="1008" idx="0"/>
                <a:endCxn id="1023" idx="4"/>
              </p:cNvCxnSpPr>
              <p:nvPr/>
            </p:nvCxnSpPr>
            <p:spPr>
              <a:xfrm flipV="1">
                <a:off x="311467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1" name="Straight Connector 1000">
                <a:extLst>
                  <a:ext uri="{FF2B5EF4-FFF2-40B4-BE49-F238E27FC236}">
                    <a16:creationId xmlns:a16="http://schemas.microsoft.com/office/drawing/2014/main" id="{3C83382E-756D-49A7-BE14-C541A430456A}"/>
                  </a:ext>
                </a:extLst>
              </p:cNvPr>
              <p:cNvCxnSpPr>
                <a:cxnSpLocks/>
                <a:stCxn id="1009" idx="0"/>
                <a:endCxn id="1024" idx="4"/>
              </p:cNvCxnSpPr>
              <p:nvPr/>
            </p:nvCxnSpPr>
            <p:spPr>
              <a:xfrm flipV="1">
                <a:off x="3402343"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2" name="Straight Connector 1001">
                <a:extLst>
                  <a:ext uri="{FF2B5EF4-FFF2-40B4-BE49-F238E27FC236}">
                    <a16:creationId xmlns:a16="http://schemas.microsoft.com/office/drawing/2014/main" id="{49F8B76C-EF3C-4CBF-8C95-A2F2BAB1A212}"/>
                  </a:ext>
                </a:extLst>
              </p:cNvPr>
              <p:cNvCxnSpPr>
                <a:cxnSpLocks/>
                <a:stCxn id="1010" idx="0"/>
                <a:endCxn id="1025" idx="4"/>
              </p:cNvCxnSpPr>
              <p:nvPr/>
            </p:nvCxnSpPr>
            <p:spPr>
              <a:xfrm flipV="1">
                <a:off x="3690016"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3" name="Straight Connector 1002">
                <a:extLst>
                  <a:ext uri="{FF2B5EF4-FFF2-40B4-BE49-F238E27FC236}">
                    <a16:creationId xmlns:a16="http://schemas.microsoft.com/office/drawing/2014/main" id="{8A9C4C8D-2AE7-4757-B633-DAB67135F4F1}"/>
                  </a:ext>
                </a:extLst>
              </p:cNvPr>
              <p:cNvCxnSpPr>
                <a:cxnSpLocks/>
                <a:stCxn id="1011" idx="0"/>
                <a:endCxn id="1026" idx="4"/>
              </p:cNvCxnSpPr>
              <p:nvPr/>
            </p:nvCxnSpPr>
            <p:spPr>
              <a:xfrm flipV="1">
                <a:off x="398452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4" name="Straight Connector 1003">
                <a:extLst>
                  <a:ext uri="{FF2B5EF4-FFF2-40B4-BE49-F238E27FC236}">
                    <a16:creationId xmlns:a16="http://schemas.microsoft.com/office/drawing/2014/main" id="{18CA94C9-BE88-4B86-8F04-ECD7602566EF}"/>
                  </a:ext>
                </a:extLst>
              </p:cNvPr>
              <p:cNvCxnSpPr>
                <a:cxnSpLocks/>
                <a:stCxn id="1012" idx="0"/>
                <a:endCxn id="1027" idx="4"/>
              </p:cNvCxnSpPr>
              <p:nvPr/>
            </p:nvCxnSpPr>
            <p:spPr>
              <a:xfrm flipV="1">
                <a:off x="4273876"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5" name="Straight Connector 1004">
                <a:extLst>
                  <a:ext uri="{FF2B5EF4-FFF2-40B4-BE49-F238E27FC236}">
                    <a16:creationId xmlns:a16="http://schemas.microsoft.com/office/drawing/2014/main" id="{0DE11E49-2BF5-484F-9EF3-959B4DE1B41E}"/>
                  </a:ext>
                </a:extLst>
              </p:cNvPr>
              <p:cNvCxnSpPr>
                <a:cxnSpLocks/>
                <a:stCxn id="1013" idx="0"/>
                <a:endCxn id="1028" idx="4"/>
              </p:cNvCxnSpPr>
              <p:nvPr/>
            </p:nvCxnSpPr>
            <p:spPr>
              <a:xfrm flipV="1">
                <a:off x="4561549"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6" name="Straight Connector 1005">
                <a:extLst>
                  <a:ext uri="{FF2B5EF4-FFF2-40B4-BE49-F238E27FC236}">
                    <a16:creationId xmlns:a16="http://schemas.microsoft.com/office/drawing/2014/main" id="{E304F3DD-36E1-430F-9650-618ADFFAF150}"/>
                  </a:ext>
                </a:extLst>
              </p:cNvPr>
              <p:cNvCxnSpPr>
                <a:cxnSpLocks/>
                <a:stCxn id="1014" idx="0"/>
                <a:endCxn id="1029" idx="4"/>
              </p:cNvCxnSpPr>
              <p:nvPr/>
            </p:nvCxnSpPr>
            <p:spPr>
              <a:xfrm flipV="1">
                <a:off x="4850884"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7" name="Straight Connector 1006">
                <a:extLst>
                  <a:ext uri="{FF2B5EF4-FFF2-40B4-BE49-F238E27FC236}">
                    <a16:creationId xmlns:a16="http://schemas.microsoft.com/office/drawing/2014/main" id="{22F6AA0F-1156-466E-B66E-DD4FADC40684}"/>
                  </a:ext>
                </a:extLst>
              </p:cNvPr>
              <p:cNvCxnSpPr>
                <a:cxnSpLocks/>
                <a:stCxn id="1015" idx="0"/>
                <a:endCxn id="1030" idx="4"/>
              </p:cNvCxnSpPr>
              <p:nvPr/>
            </p:nvCxnSpPr>
            <p:spPr>
              <a:xfrm flipV="1">
                <a:off x="514024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74" name="Group 973">
              <a:extLst>
                <a:ext uri="{FF2B5EF4-FFF2-40B4-BE49-F238E27FC236}">
                  <a16:creationId xmlns:a16="http://schemas.microsoft.com/office/drawing/2014/main" id="{9C900F58-3DA4-40C0-9174-177CCAFD0453}"/>
                </a:ext>
              </a:extLst>
            </p:cNvPr>
            <p:cNvGrpSpPr/>
            <p:nvPr/>
          </p:nvGrpSpPr>
          <p:grpSpPr>
            <a:xfrm>
              <a:off x="3048118" y="1543352"/>
              <a:ext cx="1690627" cy="171450"/>
              <a:chOff x="3000370" y="1628775"/>
              <a:chExt cx="2254170" cy="228600"/>
            </a:xfrm>
            <a:grpFill/>
          </p:grpSpPr>
          <p:sp>
            <p:nvSpPr>
              <p:cNvPr id="983" name="Flowchart: Connector 982">
                <a:extLst>
                  <a:ext uri="{FF2B5EF4-FFF2-40B4-BE49-F238E27FC236}">
                    <a16:creationId xmlns:a16="http://schemas.microsoft.com/office/drawing/2014/main" id="{F03028D5-2359-4E90-9AF6-653AB94E2DE3}"/>
                  </a:ext>
                </a:extLst>
              </p:cNvPr>
              <p:cNvSpPr/>
              <p:nvPr/>
            </p:nvSpPr>
            <p:spPr>
              <a:xfrm>
                <a:off x="300037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984" name="Flowchart: Connector 983">
                <a:extLst>
                  <a:ext uri="{FF2B5EF4-FFF2-40B4-BE49-F238E27FC236}">
                    <a16:creationId xmlns:a16="http://schemas.microsoft.com/office/drawing/2014/main" id="{314C8788-4776-448B-A685-521F0FFF788F}"/>
                  </a:ext>
                </a:extLst>
              </p:cNvPr>
              <p:cNvSpPr/>
              <p:nvPr/>
            </p:nvSpPr>
            <p:spPr>
              <a:xfrm>
                <a:off x="3288043"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985" name="Flowchart: Connector 984">
                <a:extLst>
                  <a:ext uri="{FF2B5EF4-FFF2-40B4-BE49-F238E27FC236}">
                    <a16:creationId xmlns:a16="http://schemas.microsoft.com/office/drawing/2014/main" id="{7C8C4D03-8211-4D7B-A05E-4673DD1F0EB5}"/>
                  </a:ext>
                </a:extLst>
              </p:cNvPr>
              <p:cNvSpPr/>
              <p:nvPr/>
            </p:nvSpPr>
            <p:spPr>
              <a:xfrm>
                <a:off x="357571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986" name="Flowchart: Connector 985">
                <a:extLst>
                  <a:ext uri="{FF2B5EF4-FFF2-40B4-BE49-F238E27FC236}">
                    <a16:creationId xmlns:a16="http://schemas.microsoft.com/office/drawing/2014/main" id="{0838D3B2-3F99-4939-82E0-8DDFD77B61AC}"/>
                  </a:ext>
                </a:extLst>
              </p:cNvPr>
              <p:cNvSpPr/>
              <p:nvPr/>
            </p:nvSpPr>
            <p:spPr>
              <a:xfrm>
                <a:off x="387022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987" name="Flowchart: Connector 986">
                <a:extLst>
                  <a:ext uri="{FF2B5EF4-FFF2-40B4-BE49-F238E27FC236}">
                    <a16:creationId xmlns:a16="http://schemas.microsoft.com/office/drawing/2014/main" id="{DD9C8796-B748-410A-839F-BFA3F0E98A09}"/>
                  </a:ext>
                </a:extLst>
              </p:cNvPr>
              <p:cNvSpPr/>
              <p:nvPr/>
            </p:nvSpPr>
            <p:spPr>
              <a:xfrm>
                <a:off x="415957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988" name="Flowchart: Connector 987">
                <a:extLst>
                  <a:ext uri="{FF2B5EF4-FFF2-40B4-BE49-F238E27FC236}">
                    <a16:creationId xmlns:a16="http://schemas.microsoft.com/office/drawing/2014/main" id="{208D07B9-0DD1-4803-BDA1-61E9FE700821}"/>
                  </a:ext>
                </a:extLst>
              </p:cNvPr>
              <p:cNvSpPr/>
              <p:nvPr/>
            </p:nvSpPr>
            <p:spPr>
              <a:xfrm>
                <a:off x="4447249"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989" name="Flowchart: Connector 988">
                <a:extLst>
                  <a:ext uri="{FF2B5EF4-FFF2-40B4-BE49-F238E27FC236}">
                    <a16:creationId xmlns:a16="http://schemas.microsoft.com/office/drawing/2014/main" id="{C0D84885-69AC-4EC6-A964-721261C371B7}"/>
                  </a:ext>
                </a:extLst>
              </p:cNvPr>
              <p:cNvSpPr/>
              <p:nvPr/>
            </p:nvSpPr>
            <p:spPr>
              <a:xfrm>
                <a:off x="4736584"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990" name="Flowchart: Connector 989">
                <a:extLst>
                  <a:ext uri="{FF2B5EF4-FFF2-40B4-BE49-F238E27FC236}">
                    <a16:creationId xmlns:a16="http://schemas.microsoft.com/office/drawing/2014/main" id="{5183CE09-EF64-4B21-97A9-F559A3AA0AE3}"/>
                  </a:ext>
                </a:extLst>
              </p:cNvPr>
              <p:cNvSpPr/>
              <p:nvPr/>
            </p:nvSpPr>
            <p:spPr>
              <a:xfrm>
                <a:off x="502594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991" name="Straight Connector 990">
                <a:extLst>
                  <a:ext uri="{FF2B5EF4-FFF2-40B4-BE49-F238E27FC236}">
                    <a16:creationId xmlns:a16="http://schemas.microsoft.com/office/drawing/2014/main" id="{4DE1A738-DD92-40E4-A2B0-B4708FD359B7}"/>
                  </a:ext>
                </a:extLst>
              </p:cNvPr>
              <p:cNvCxnSpPr>
                <a:cxnSpLocks/>
                <a:stCxn id="984" idx="6"/>
                <a:endCxn id="985" idx="2"/>
              </p:cNvCxnSpPr>
              <p:nvPr/>
            </p:nvCxnSpPr>
            <p:spPr>
              <a:xfrm>
                <a:off x="3516643"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2" name="Straight Connector 991">
                <a:extLst>
                  <a:ext uri="{FF2B5EF4-FFF2-40B4-BE49-F238E27FC236}">
                    <a16:creationId xmlns:a16="http://schemas.microsoft.com/office/drawing/2014/main" id="{114ADF8D-7480-40CE-8F82-DAEDECDCB67B}"/>
                  </a:ext>
                </a:extLst>
              </p:cNvPr>
              <p:cNvCxnSpPr>
                <a:cxnSpLocks/>
                <a:stCxn id="983" idx="6"/>
                <a:endCxn id="984" idx="2"/>
              </p:cNvCxnSpPr>
              <p:nvPr/>
            </p:nvCxnSpPr>
            <p:spPr>
              <a:xfrm>
                <a:off x="3228970"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3" name="Straight Connector 992">
                <a:extLst>
                  <a:ext uri="{FF2B5EF4-FFF2-40B4-BE49-F238E27FC236}">
                    <a16:creationId xmlns:a16="http://schemas.microsoft.com/office/drawing/2014/main" id="{84EBA15E-129A-45A2-B07D-9ECE8F0D35D1}"/>
                  </a:ext>
                </a:extLst>
              </p:cNvPr>
              <p:cNvCxnSpPr>
                <a:cxnSpLocks/>
                <a:stCxn id="985" idx="6"/>
                <a:endCxn id="986" idx="2"/>
              </p:cNvCxnSpPr>
              <p:nvPr/>
            </p:nvCxnSpPr>
            <p:spPr>
              <a:xfrm>
                <a:off x="3804316" y="1743075"/>
                <a:ext cx="6590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4" name="Straight Connector 993">
                <a:extLst>
                  <a:ext uri="{FF2B5EF4-FFF2-40B4-BE49-F238E27FC236}">
                    <a16:creationId xmlns:a16="http://schemas.microsoft.com/office/drawing/2014/main" id="{B39894DC-EF69-4140-927E-CA6EDA888949}"/>
                  </a:ext>
                </a:extLst>
              </p:cNvPr>
              <p:cNvCxnSpPr>
                <a:cxnSpLocks/>
                <a:stCxn id="986" idx="6"/>
                <a:endCxn id="987" idx="2"/>
              </p:cNvCxnSpPr>
              <p:nvPr/>
            </p:nvCxnSpPr>
            <p:spPr>
              <a:xfrm>
                <a:off x="4098820"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5" name="Straight Connector 994">
                <a:extLst>
                  <a:ext uri="{FF2B5EF4-FFF2-40B4-BE49-F238E27FC236}">
                    <a16:creationId xmlns:a16="http://schemas.microsoft.com/office/drawing/2014/main" id="{59275F46-DDA4-404A-928F-87EBC0696C16}"/>
                  </a:ext>
                </a:extLst>
              </p:cNvPr>
              <p:cNvCxnSpPr>
                <a:cxnSpLocks/>
                <a:stCxn id="987" idx="6"/>
                <a:endCxn id="988" idx="2"/>
              </p:cNvCxnSpPr>
              <p:nvPr/>
            </p:nvCxnSpPr>
            <p:spPr>
              <a:xfrm>
                <a:off x="4388176"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6" name="Straight Connector 995">
                <a:extLst>
                  <a:ext uri="{FF2B5EF4-FFF2-40B4-BE49-F238E27FC236}">
                    <a16:creationId xmlns:a16="http://schemas.microsoft.com/office/drawing/2014/main" id="{B78EBA0A-9112-4061-B0A0-DEF339AC785B}"/>
                  </a:ext>
                </a:extLst>
              </p:cNvPr>
              <p:cNvCxnSpPr>
                <a:cxnSpLocks/>
                <a:stCxn id="988" idx="6"/>
                <a:endCxn id="989" idx="2"/>
              </p:cNvCxnSpPr>
              <p:nvPr/>
            </p:nvCxnSpPr>
            <p:spPr>
              <a:xfrm>
                <a:off x="4675849" y="1743075"/>
                <a:ext cx="607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7" name="Straight Connector 996">
                <a:extLst>
                  <a:ext uri="{FF2B5EF4-FFF2-40B4-BE49-F238E27FC236}">
                    <a16:creationId xmlns:a16="http://schemas.microsoft.com/office/drawing/2014/main" id="{5A4E78BB-5336-4CDF-B8B9-9AC7C6577DDB}"/>
                  </a:ext>
                </a:extLst>
              </p:cNvPr>
              <p:cNvCxnSpPr>
                <a:cxnSpLocks/>
                <a:stCxn id="989" idx="6"/>
                <a:endCxn id="990" idx="2"/>
              </p:cNvCxnSpPr>
              <p:nvPr/>
            </p:nvCxnSpPr>
            <p:spPr>
              <a:xfrm>
                <a:off x="4965184"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75" name="Straight Connector 974">
              <a:extLst>
                <a:ext uri="{FF2B5EF4-FFF2-40B4-BE49-F238E27FC236}">
                  <a16:creationId xmlns:a16="http://schemas.microsoft.com/office/drawing/2014/main" id="{5CD2FD52-0AE1-49FC-B741-EC0E9F5FEC6D}"/>
                </a:ext>
              </a:extLst>
            </p:cNvPr>
            <p:cNvCxnSpPr>
              <a:cxnSpLocks/>
              <a:stCxn id="983" idx="0"/>
              <a:endCxn id="1008" idx="4"/>
            </p:cNvCxnSpPr>
            <p:nvPr/>
          </p:nvCxnSpPr>
          <p:spPr>
            <a:xfrm flipV="1">
              <a:off x="3133843" y="1501763"/>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6" name="Straight Connector 975">
              <a:extLst>
                <a:ext uri="{FF2B5EF4-FFF2-40B4-BE49-F238E27FC236}">
                  <a16:creationId xmlns:a16="http://schemas.microsoft.com/office/drawing/2014/main" id="{936BF269-99B7-4FAB-9596-D400E08E0D8F}"/>
                </a:ext>
              </a:extLst>
            </p:cNvPr>
            <p:cNvCxnSpPr>
              <a:cxnSpLocks/>
              <a:stCxn id="984" idx="0"/>
              <a:endCxn id="1009" idx="4"/>
            </p:cNvCxnSpPr>
            <p:nvPr/>
          </p:nvCxnSpPr>
          <p:spPr>
            <a:xfrm flipV="1">
              <a:off x="3349598" y="1501763"/>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7" name="Straight Connector 976">
              <a:extLst>
                <a:ext uri="{FF2B5EF4-FFF2-40B4-BE49-F238E27FC236}">
                  <a16:creationId xmlns:a16="http://schemas.microsoft.com/office/drawing/2014/main" id="{791CA493-7D56-418A-B422-43EEF1FCD2CA}"/>
                </a:ext>
              </a:extLst>
            </p:cNvPr>
            <p:cNvCxnSpPr>
              <a:cxnSpLocks/>
              <a:stCxn id="986" idx="0"/>
              <a:endCxn id="1011" idx="4"/>
            </p:cNvCxnSpPr>
            <p:nvPr/>
          </p:nvCxnSpPr>
          <p:spPr>
            <a:xfrm flipV="1">
              <a:off x="3786230" y="1501763"/>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8" name="Straight Connector 977">
              <a:extLst>
                <a:ext uri="{FF2B5EF4-FFF2-40B4-BE49-F238E27FC236}">
                  <a16:creationId xmlns:a16="http://schemas.microsoft.com/office/drawing/2014/main" id="{5C23F605-03B3-480A-A755-DCCFE54C9F1A}"/>
                </a:ext>
              </a:extLst>
            </p:cNvPr>
            <p:cNvCxnSpPr>
              <a:cxnSpLocks/>
              <a:stCxn id="985" idx="0"/>
              <a:endCxn id="1010" idx="4"/>
            </p:cNvCxnSpPr>
            <p:nvPr/>
          </p:nvCxnSpPr>
          <p:spPr>
            <a:xfrm flipV="1">
              <a:off x="3565352" y="1501763"/>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9" name="Straight Connector 978">
              <a:extLst>
                <a:ext uri="{FF2B5EF4-FFF2-40B4-BE49-F238E27FC236}">
                  <a16:creationId xmlns:a16="http://schemas.microsoft.com/office/drawing/2014/main" id="{2D3B6211-25CA-40AA-AC44-8BCFDE0BCF1E}"/>
                </a:ext>
              </a:extLst>
            </p:cNvPr>
            <p:cNvCxnSpPr>
              <a:cxnSpLocks/>
              <a:stCxn id="987" idx="0"/>
              <a:endCxn id="1012" idx="4"/>
            </p:cNvCxnSpPr>
            <p:nvPr/>
          </p:nvCxnSpPr>
          <p:spPr>
            <a:xfrm flipV="1">
              <a:off x="4003247" y="1501763"/>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0" name="Straight Connector 979">
              <a:extLst>
                <a:ext uri="{FF2B5EF4-FFF2-40B4-BE49-F238E27FC236}">
                  <a16:creationId xmlns:a16="http://schemas.microsoft.com/office/drawing/2014/main" id="{F83DF5D7-412A-48AC-A68B-360C032180F4}"/>
                </a:ext>
              </a:extLst>
            </p:cNvPr>
            <p:cNvCxnSpPr>
              <a:cxnSpLocks/>
              <a:stCxn id="988" idx="0"/>
              <a:endCxn id="1013" idx="4"/>
            </p:cNvCxnSpPr>
            <p:nvPr/>
          </p:nvCxnSpPr>
          <p:spPr>
            <a:xfrm flipV="1">
              <a:off x="4219002" y="1501763"/>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1" name="Straight Connector 980">
              <a:extLst>
                <a:ext uri="{FF2B5EF4-FFF2-40B4-BE49-F238E27FC236}">
                  <a16:creationId xmlns:a16="http://schemas.microsoft.com/office/drawing/2014/main" id="{5E9135DD-F9EC-476F-8224-5CB78B4A6ACF}"/>
                </a:ext>
              </a:extLst>
            </p:cNvPr>
            <p:cNvCxnSpPr>
              <a:cxnSpLocks/>
              <a:stCxn id="989" idx="0"/>
              <a:endCxn id="1014" idx="4"/>
            </p:cNvCxnSpPr>
            <p:nvPr/>
          </p:nvCxnSpPr>
          <p:spPr>
            <a:xfrm flipV="1">
              <a:off x="4436003" y="1501763"/>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2" name="Straight Connector 981">
              <a:extLst>
                <a:ext uri="{FF2B5EF4-FFF2-40B4-BE49-F238E27FC236}">
                  <a16:creationId xmlns:a16="http://schemas.microsoft.com/office/drawing/2014/main" id="{4D65B6C0-0EA2-4603-83CA-04B2751A81CC}"/>
                </a:ext>
              </a:extLst>
            </p:cNvPr>
            <p:cNvCxnSpPr>
              <a:cxnSpLocks/>
              <a:stCxn id="990" idx="0"/>
              <a:endCxn id="1015" idx="4"/>
            </p:cNvCxnSpPr>
            <p:nvPr/>
          </p:nvCxnSpPr>
          <p:spPr>
            <a:xfrm flipV="1">
              <a:off x="4653020" y="1501763"/>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72" name="TextBox 971">
            <a:extLst>
              <a:ext uri="{FF2B5EF4-FFF2-40B4-BE49-F238E27FC236}">
                <a16:creationId xmlns:a16="http://schemas.microsoft.com/office/drawing/2014/main" id="{8A9E9EB4-9F8C-4665-8909-6A9A99204B45}"/>
              </a:ext>
            </a:extLst>
          </p:cNvPr>
          <p:cNvSpPr txBox="1"/>
          <p:nvPr/>
        </p:nvSpPr>
        <p:spPr>
          <a:xfrm>
            <a:off x="4266689" y="3210212"/>
            <a:ext cx="1314784" cy="246221"/>
          </a:xfrm>
          <a:prstGeom prst="rect">
            <a:avLst/>
          </a:prstGeom>
          <a:noFill/>
        </p:spPr>
        <p:txBody>
          <a:bodyPr wrap="none" rtlCol="0">
            <a:spAutoFit/>
          </a:bodyPr>
          <a:lstStyle/>
          <a:p>
            <a:r>
              <a:rPr lang="en-US" sz="1000" b="1" dirty="0">
                <a:latin typeface="+mn-lt"/>
              </a:rPr>
              <a:t>DSP Flow Network</a:t>
            </a:r>
          </a:p>
        </p:txBody>
      </p:sp>
      <p:grpSp>
        <p:nvGrpSpPr>
          <p:cNvPr id="1040" name="Group 1039">
            <a:extLst>
              <a:ext uri="{FF2B5EF4-FFF2-40B4-BE49-F238E27FC236}">
                <a16:creationId xmlns:a16="http://schemas.microsoft.com/office/drawing/2014/main" id="{CFBE1BA2-6781-4D91-8184-ADC67FB4CBAF}"/>
              </a:ext>
            </a:extLst>
          </p:cNvPr>
          <p:cNvGrpSpPr/>
          <p:nvPr/>
        </p:nvGrpSpPr>
        <p:grpSpPr>
          <a:xfrm>
            <a:off x="4073087" y="3808475"/>
            <a:ext cx="1690627" cy="597530"/>
            <a:chOff x="3048118" y="1117272"/>
            <a:chExt cx="1690627" cy="597530"/>
          </a:xfrm>
          <a:solidFill>
            <a:srgbClr val="92D050"/>
          </a:solidFill>
        </p:grpSpPr>
        <p:grpSp>
          <p:nvGrpSpPr>
            <p:cNvPr id="1043" name="Group 1042">
              <a:extLst>
                <a:ext uri="{FF2B5EF4-FFF2-40B4-BE49-F238E27FC236}">
                  <a16:creationId xmlns:a16="http://schemas.microsoft.com/office/drawing/2014/main" id="{0D6F5C11-FFA8-4477-AC5D-6579DFCE59E2}"/>
                </a:ext>
              </a:extLst>
            </p:cNvPr>
            <p:cNvGrpSpPr/>
            <p:nvPr/>
          </p:nvGrpSpPr>
          <p:grpSpPr>
            <a:xfrm>
              <a:off x="3048118" y="1117272"/>
              <a:ext cx="1690627" cy="384491"/>
              <a:chOff x="3000370" y="1628775"/>
              <a:chExt cx="2254170" cy="512654"/>
            </a:xfrm>
            <a:grpFill/>
          </p:grpSpPr>
          <p:grpSp>
            <p:nvGrpSpPr>
              <p:cNvPr id="1068" name="Group 1067">
                <a:extLst>
                  <a:ext uri="{FF2B5EF4-FFF2-40B4-BE49-F238E27FC236}">
                    <a16:creationId xmlns:a16="http://schemas.microsoft.com/office/drawing/2014/main" id="{6AB02569-7CD9-45C0-9E8E-408B16ABCD37}"/>
                  </a:ext>
                </a:extLst>
              </p:cNvPr>
              <p:cNvGrpSpPr/>
              <p:nvPr/>
            </p:nvGrpSpPr>
            <p:grpSpPr>
              <a:xfrm>
                <a:off x="3000370" y="1628775"/>
                <a:ext cx="2254170" cy="228600"/>
                <a:chOff x="3000370" y="1628775"/>
                <a:chExt cx="2254170" cy="228600"/>
              </a:xfrm>
              <a:grpFill/>
            </p:grpSpPr>
            <p:sp>
              <p:nvSpPr>
                <p:cNvPr id="1093" name="Flowchart: Connector 1092">
                  <a:extLst>
                    <a:ext uri="{FF2B5EF4-FFF2-40B4-BE49-F238E27FC236}">
                      <a16:creationId xmlns:a16="http://schemas.microsoft.com/office/drawing/2014/main" id="{54BFD9A8-4911-4711-89C4-7D586D81F242}"/>
                    </a:ext>
                  </a:extLst>
                </p:cNvPr>
                <p:cNvSpPr/>
                <p:nvPr/>
              </p:nvSpPr>
              <p:spPr>
                <a:xfrm>
                  <a:off x="300037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094" name="Flowchart: Connector 1093">
                  <a:extLst>
                    <a:ext uri="{FF2B5EF4-FFF2-40B4-BE49-F238E27FC236}">
                      <a16:creationId xmlns:a16="http://schemas.microsoft.com/office/drawing/2014/main" id="{AD342036-49A7-44D6-80DB-CD1C22A8086A}"/>
                    </a:ext>
                  </a:extLst>
                </p:cNvPr>
                <p:cNvSpPr/>
                <p:nvPr/>
              </p:nvSpPr>
              <p:spPr>
                <a:xfrm>
                  <a:off x="3288043"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095" name="Flowchart: Connector 1094">
                  <a:extLst>
                    <a:ext uri="{FF2B5EF4-FFF2-40B4-BE49-F238E27FC236}">
                      <a16:creationId xmlns:a16="http://schemas.microsoft.com/office/drawing/2014/main" id="{8400C5C1-3A72-4E30-AFEF-55222C83C230}"/>
                    </a:ext>
                  </a:extLst>
                </p:cNvPr>
                <p:cNvSpPr/>
                <p:nvPr/>
              </p:nvSpPr>
              <p:spPr>
                <a:xfrm>
                  <a:off x="357571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096" name="Flowchart: Connector 1095">
                  <a:extLst>
                    <a:ext uri="{FF2B5EF4-FFF2-40B4-BE49-F238E27FC236}">
                      <a16:creationId xmlns:a16="http://schemas.microsoft.com/office/drawing/2014/main" id="{B82F8D4A-2F2A-4FFD-9636-806C8AFE5E46}"/>
                    </a:ext>
                  </a:extLst>
                </p:cNvPr>
                <p:cNvSpPr/>
                <p:nvPr/>
              </p:nvSpPr>
              <p:spPr>
                <a:xfrm>
                  <a:off x="387022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097" name="Flowchart: Connector 1096">
                  <a:extLst>
                    <a:ext uri="{FF2B5EF4-FFF2-40B4-BE49-F238E27FC236}">
                      <a16:creationId xmlns:a16="http://schemas.microsoft.com/office/drawing/2014/main" id="{87841BFA-A661-416C-A6F4-3EAE29A84FF1}"/>
                    </a:ext>
                  </a:extLst>
                </p:cNvPr>
                <p:cNvSpPr/>
                <p:nvPr/>
              </p:nvSpPr>
              <p:spPr>
                <a:xfrm>
                  <a:off x="415957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098" name="Flowchart: Connector 1097">
                  <a:extLst>
                    <a:ext uri="{FF2B5EF4-FFF2-40B4-BE49-F238E27FC236}">
                      <a16:creationId xmlns:a16="http://schemas.microsoft.com/office/drawing/2014/main" id="{16114436-5A8B-446B-BFB5-4337D878E6B4}"/>
                    </a:ext>
                  </a:extLst>
                </p:cNvPr>
                <p:cNvSpPr/>
                <p:nvPr/>
              </p:nvSpPr>
              <p:spPr>
                <a:xfrm>
                  <a:off x="4447249"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099" name="Flowchart: Connector 1098">
                  <a:extLst>
                    <a:ext uri="{FF2B5EF4-FFF2-40B4-BE49-F238E27FC236}">
                      <a16:creationId xmlns:a16="http://schemas.microsoft.com/office/drawing/2014/main" id="{684D6041-850A-4EC6-9CBF-5385C54F03BE}"/>
                    </a:ext>
                  </a:extLst>
                </p:cNvPr>
                <p:cNvSpPr/>
                <p:nvPr/>
              </p:nvSpPr>
              <p:spPr>
                <a:xfrm>
                  <a:off x="4736584"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100" name="Flowchart: Connector 1099">
                  <a:extLst>
                    <a:ext uri="{FF2B5EF4-FFF2-40B4-BE49-F238E27FC236}">
                      <a16:creationId xmlns:a16="http://schemas.microsoft.com/office/drawing/2014/main" id="{5D6D2A92-FDC9-4CC2-9AF3-639077BE9946}"/>
                    </a:ext>
                  </a:extLst>
                </p:cNvPr>
                <p:cNvSpPr/>
                <p:nvPr/>
              </p:nvSpPr>
              <p:spPr>
                <a:xfrm>
                  <a:off x="502594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1101" name="Straight Connector 1100">
                  <a:extLst>
                    <a:ext uri="{FF2B5EF4-FFF2-40B4-BE49-F238E27FC236}">
                      <a16:creationId xmlns:a16="http://schemas.microsoft.com/office/drawing/2014/main" id="{2A8EC7A3-65E4-432C-9ED7-F73501FEEA6A}"/>
                    </a:ext>
                  </a:extLst>
                </p:cNvPr>
                <p:cNvCxnSpPr>
                  <a:cxnSpLocks/>
                  <a:stCxn id="1094" idx="6"/>
                  <a:endCxn id="1095" idx="2"/>
                </p:cNvCxnSpPr>
                <p:nvPr/>
              </p:nvCxnSpPr>
              <p:spPr>
                <a:xfrm>
                  <a:off x="3516643"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2" name="Straight Connector 1101">
                  <a:extLst>
                    <a:ext uri="{FF2B5EF4-FFF2-40B4-BE49-F238E27FC236}">
                      <a16:creationId xmlns:a16="http://schemas.microsoft.com/office/drawing/2014/main" id="{04F53F09-3ABD-4B4F-8FF8-001C7E7D3404}"/>
                    </a:ext>
                  </a:extLst>
                </p:cNvPr>
                <p:cNvCxnSpPr>
                  <a:cxnSpLocks/>
                  <a:stCxn id="1093" idx="6"/>
                  <a:endCxn id="1094" idx="2"/>
                </p:cNvCxnSpPr>
                <p:nvPr/>
              </p:nvCxnSpPr>
              <p:spPr>
                <a:xfrm>
                  <a:off x="3228970"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3" name="Straight Connector 1102">
                  <a:extLst>
                    <a:ext uri="{FF2B5EF4-FFF2-40B4-BE49-F238E27FC236}">
                      <a16:creationId xmlns:a16="http://schemas.microsoft.com/office/drawing/2014/main" id="{72EF8310-27D3-4410-BAFB-BEEB587199A9}"/>
                    </a:ext>
                  </a:extLst>
                </p:cNvPr>
                <p:cNvCxnSpPr>
                  <a:cxnSpLocks/>
                  <a:stCxn id="1095" idx="6"/>
                  <a:endCxn id="1096" idx="2"/>
                </p:cNvCxnSpPr>
                <p:nvPr/>
              </p:nvCxnSpPr>
              <p:spPr>
                <a:xfrm>
                  <a:off x="3804316" y="1743075"/>
                  <a:ext cx="6590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4" name="Straight Connector 1103">
                  <a:extLst>
                    <a:ext uri="{FF2B5EF4-FFF2-40B4-BE49-F238E27FC236}">
                      <a16:creationId xmlns:a16="http://schemas.microsoft.com/office/drawing/2014/main" id="{7C43660F-345E-402B-8330-92D9871CB574}"/>
                    </a:ext>
                  </a:extLst>
                </p:cNvPr>
                <p:cNvCxnSpPr>
                  <a:cxnSpLocks/>
                  <a:stCxn id="1096" idx="6"/>
                  <a:endCxn id="1097" idx="2"/>
                </p:cNvCxnSpPr>
                <p:nvPr/>
              </p:nvCxnSpPr>
              <p:spPr>
                <a:xfrm>
                  <a:off x="4098820"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5" name="Straight Connector 1104">
                  <a:extLst>
                    <a:ext uri="{FF2B5EF4-FFF2-40B4-BE49-F238E27FC236}">
                      <a16:creationId xmlns:a16="http://schemas.microsoft.com/office/drawing/2014/main" id="{B76BCCAB-79EF-4E8C-94F0-06C57B9D7A58}"/>
                    </a:ext>
                  </a:extLst>
                </p:cNvPr>
                <p:cNvCxnSpPr>
                  <a:cxnSpLocks/>
                  <a:stCxn id="1097" idx="6"/>
                  <a:endCxn id="1098" idx="2"/>
                </p:cNvCxnSpPr>
                <p:nvPr/>
              </p:nvCxnSpPr>
              <p:spPr>
                <a:xfrm>
                  <a:off x="4388176"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6" name="Straight Connector 1105">
                  <a:extLst>
                    <a:ext uri="{FF2B5EF4-FFF2-40B4-BE49-F238E27FC236}">
                      <a16:creationId xmlns:a16="http://schemas.microsoft.com/office/drawing/2014/main" id="{D6BA97C1-B3A1-4D01-8721-F5BEF89742B6}"/>
                    </a:ext>
                  </a:extLst>
                </p:cNvPr>
                <p:cNvCxnSpPr>
                  <a:cxnSpLocks/>
                  <a:stCxn id="1098" idx="6"/>
                  <a:endCxn id="1099" idx="2"/>
                </p:cNvCxnSpPr>
                <p:nvPr/>
              </p:nvCxnSpPr>
              <p:spPr>
                <a:xfrm>
                  <a:off x="4675849" y="1743075"/>
                  <a:ext cx="607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7" name="Straight Connector 1106">
                  <a:extLst>
                    <a:ext uri="{FF2B5EF4-FFF2-40B4-BE49-F238E27FC236}">
                      <a16:creationId xmlns:a16="http://schemas.microsoft.com/office/drawing/2014/main" id="{CF6C2511-97F9-4BA1-A5EA-DE8CD555CCBA}"/>
                    </a:ext>
                  </a:extLst>
                </p:cNvPr>
                <p:cNvCxnSpPr>
                  <a:cxnSpLocks/>
                  <a:stCxn id="1099" idx="6"/>
                  <a:endCxn id="1100" idx="2"/>
                </p:cNvCxnSpPr>
                <p:nvPr/>
              </p:nvCxnSpPr>
              <p:spPr>
                <a:xfrm>
                  <a:off x="4965184"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69" name="Group 1068">
                <a:extLst>
                  <a:ext uri="{FF2B5EF4-FFF2-40B4-BE49-F238E27FC236}">
                    <a16:creationId xmlns:a16="http://schemas.microsoft.com/office/drawing/2014/main" id="{2EDFA31B-F497-4498-ADAA-EE2219064D0F}"/>
                  </a:ext>
                </a:extLst>
              </p:cNvPr>
              <p:cNvGrpSpPr/>
              <p:nvPr/>
            </p:nvGrpSpPr>
            <p:grpSpPr>
              <a:xfrm>
                <a:off x="3000370" y="1912829"/>
                <a:ext cx="2254170" cy="228600"/>
                <a:chOff x="3000370" y="1628775"/>
                <a:chExt cx="2254170" cy="228600"/>
              </a:xfrm>
              <a:grpFill/>
            </p:grpSpPr>
            <p:sp>
              <p:nvSpPr>
                <p:cNvPr id="1078" name="Flowchart: Connector 1077">
                  <a:extLst>
                    <a:ext uri="{FF2B5EF4-FFF2-40B4-BE49-F238E27FC236}">
                      <a16:creationId xmlns:a16="http://schemas.microsoft.com/office/drawing/2014/main" id="{CA64DC12-80B3-4694-8D43-DC5A57CFABFC}"/>
                    </a:ext>
                  </a:extLst>
                </p:cNvPr>
                <p:cNvSpPr/>
                <p:nvPr/>
              </p:nvSpPr>
              <p:spPr>
                <a:xfrm>
                  <a:off x="300037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079" name="Flowchart: Connector 1078">
                  <a:extLst>
                    <a:ext uri="{FF2B5EF4-FFF2-40B4-BE49-F238E27FC236}">
                      <a16:creationId xmlns:a16="http://schemas.microsoft.com/office/drawing/2014/main" id="{CFD70CB3-3171-41E9-AD56-DFDC0AF074BD}"/>
                    </a:ext>
                  </a:extLst>
                </p:cNvPr>
                <p:cNvSpPr/>
                <p:nvPr/>
              </p:nvSpPr>
              <p:spPr>
                <a:xfrm>
                  <a:off x="3288043"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080" name="Flowchart: Connector 1079">
                  <a:extLst>
                    <a:ext uri="{FF2B5EF4-FFF2-40B4-BE49-F238E27FC236}">
                      <a16:creationId xmlns:a16="http://schemas.microsoft.com/office/drawing/2014/main" id="{4A7EA96A-98D0-4068-99B6-2DFB6913BF84}"/>
                    </a:ext>
                  </a:extLst>
                </p:cNvPr>
                <p:cNvSpPr/>
                <p:nvPr/>
              </p:nvSpPr>
              <p:spPr>
                <a:xfrm>
                  <a:off x="357571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081" name="Flowchart: Connector 1080">
                  <a:extLst>
                    <a:ext uri="{FF2B5EF4-FFF2-40B4-BE49-F238E27FC236}">
                      <a16:creationId xmlns:a16="http://schemas.microsoft.com/office/drawing/2014/main" id="{544AC031-A4C6-45B0-8285-6F18DDDC3B7E}"/>
                    </a:ext>
                  </a:extLst>
                </p:cNvPr>
                <p:cNvSpPr/>
                <p:nvPr/>
              </p:nvSpPr>
              <p:spPr>
                <a:xfrm>
                  <a:off x="387022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082" name="Flowchart: Connector 1081">
                  <a:extLst>
                    <a:ext uri="{FF2B5EF4-FFF2-40B4-BE49-F238E27FC236}">
                      <a16:creationId xmlns:a16="http://schemas.microsoft.com/office/drawing/2014/main" id="{216A55A8-3335-470A-92D5-56C6C376EF12}"/>
                    </a:ext>
                  </a:extLst>
                </p:cNvPr>
                <p:cNvSpPr/>
                <p:nvPr/>
              </p:nvSpPr>
              <p:spPr>
                <a:xfrm>
                  <a:off x="415957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083" name="Flowchart: Connector 1082">
                  <a:extLst>
                    <a:ext uri="{FF2B5EF4-FFF2-40B4-BE49-F238E27FC236}">
                      <a16:creationId xmlns:a16="http://schemas.microsoft.com/office/drawing/2014/main" id="{607182E9-BA89-49E1-AE81-76DC7459A24C}"/>
                    </a:ext>
                  </a:extLst>
                </p:cNvPr>
                <p:cNvSpPr/>
                <p:nvPr/>
              </p:nvSpPr>
              <p:spPr>
                <a:xfrm>
                  <a:off x="4447249"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084" name="Flowchart: Connector 1083">
                  <a:extLst>
                    <a:ext uri="{FF2B5EF4-FFF2-40B4-BE49-F238E27FC236}">
                      <a16:creationId xmlns:a16="http://schemas.microsoft.com/office/drawing/2014/main" id="{44ECD40B-7DCF-41B8-B9C1-060BFCA72C11}"/>
                    </a:ext>
                  </a:extLst>
                </p:cNvPr>
                <p:cNvSpPr/>
                <p:nvPr/>
              </p:nvSpPr>
              <p:spPr>
                <a:xfrm>
                  <a:off x="4736584"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085" name="Flowchart: Connector 1084">
                  <a:extLst>
                    <a:ext uri="{FF2B5EF4-FFF2-40B4-BE49-F238E27FC236}">
                      <a16:creationId xmlns:a16="http://schemas.microsoft.com/office/drawing/2014/main" id="{A905DA34-602A-4F77-A121-64897DD35A13}"/>
                    </a:ext>
                  </a:extLst>
                </p:cNvPr>
                <p:cNvSpPr/>
                <p:nvPr/>
              </p:nvSpPr>
              <p:spPr>
                <a:xfrm>
                  <a:off x="502594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1086" name="Straight Connector 1085">
                  <a:extLst>
                    <a:ext uri="{FF2B5EF4-FFF2-40B4-BE49-F238E27FC236}">
                      <a16:creationId xmlns:a16="http://schemas.microsoft.com/office/drawing/2014/main" id="{2694E83F-3363-4FB0-8D63-5B944FF56F8D}"/>
                    </a:ext>
                  </a:extLst>
                </p:cNvPr>
                <p:cNvCxnSpPr>
                  <a:cxnSpLocks/>
                  <a:stCxn id="1079" idx="6"/>
                  <a:endCxn id="1080" idx="2"/>
                </p:cNvCxnSpPr>
                <p:nvPr/>
              </p:nvCxnSpPr>
              <p:spPr>
                <a:xfrm>
                  <a:off x="3516643"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7" name="Straight Connector 1086">
                  <a:extLst>
                    <a:ext uri="{FF2B5EF4-FFF2-40B4-BE49-F238E27FC236}">
                      <a16:creationId xmlns:a16="http://schemas.microsoft.com/office/drawing/2014/main" id="{7E9DF472-848E-4948-8CB7-0447B73EB33C}"/>
                    </a:ext>
                  </a:extLst>
                </p:cNvPr>
                <p:cNvCxnSpPr>
                  <a:cxnSpLocks/>
                  <a:stCxn id="1078" idx="6"/>
                  <a:endCxn id="1079" idx="2"/>
                </p:cNvCxnSpPr>
                <p:nvPr/>
              </p:nvCxnSpPr>
              <p:spPr>
                <a:xfrm>
                  <a:off x="3228970"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8" name="Straight Connector 1087">
                  <a:extLst>
                    <a:ext uri="{FF2B5EF4-FFF2-40B4-BE49-F238E27FC236}">
                      <a16:creationId xmlns:a16="http://schemas.microsoft.com/office/drawing/2014/main" id="{A41D6B71-8C8B-40E7-B399-61460DA2ABDD}"/>
                    </a:ext>
                  </a:extLst>
                </p:cNvPr>
                <p:cNvCxnSpPr>
                  <a:cxnSpLocks/>
                  <a:stCxn id="1080" idx="6"/>
                  <a:endCxn id="1081" idx="2"/>
                </p:cNvCxnSpPr>
                <p:nvPr/>
              </p:nvCxnSpPr>
              <p:spPr>
                <a:xfrm>
                  <a:off x="3804316" y="1743075"/>
                  <a:ext cx="6590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9" name="Straight Connector 1088">
                  <a:extLst>
                    <a:ext uri="{FF2B5EF4-FFF2-40B4-BE49-F238E27FC236}">
                      <a16:creationId xmlns:a16="http://schemas.microsoft.com/office/drawing/2014/main" id="{050FD89E-4BE0-4310-B67C-211AAD7D5F0E}"/>
                    </a:ext>
                  </a:extLst>
                </p:cNvPr>
                <p:cNvCxnSpPr>
                  <a:cxnSpLocks/>
                  <a:stCxn id="1081" idx="6"/>
                  <a:endCxn id="1082" idx="2"/>
                </p:cNvCxnSpPr>
                <p:nvPr/>
              </p:nvCxnSpPr>
              <p:spPr>
                <a:xfrm>
                  <a:off x="4098820"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0" name="Straight Connector 1089">
                  <a:extLst>
                    <a:ext uri="{FF2B5EF4-FFF2-40B4-BE49-F238E27FC236}">
                      <a16:creationId xmlns:a16="http://schemas.microsoft.com/office/drawing/2014/main" id="{D3EF152A-B85D-4D4D-86F0-F5E4B214556B}"/>
                    </a:ext>
                  </a:extLst>
                </p:cNvPr>
                <p:cNvCxnSpPr>
                  <a:cxnSpLocks/>
                  <a:stCxn id="1082" idx="6"/>
                  <a:endCxn id="1083" idx="2"/>
                </p:cNvCxnSpPr>
                <p:nvPr/>
              </p:nvCxnSpPr>
              <p:spPr>
                <a:xfrm>
                  <a:off x="4388176"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1" name="Straight Connector 1090">
                  <a:extLst>
                    <a:ext uri="{FF2B5EF4-FFF2-40B4-BE49-F238E27FC236}">
                      <a16:creationId xmlns:a16="http://schemas.microsoft.com/office/drawing/2014/main" id="{CEE514B0-31EA-490C-8760-9ED058CD7A5D}"/>
                    </a:ext>
                  </a:extLst>
                </p:cNvPr>
                <p:cNvCxnSpPr>
                  <a:cxnSpLocks/>
                  <a:stCxn id="1083" idx="6"/>
                  <a:endCxn id="1084" idx="2"/>
                </p:cNvCxnSpPr>
                <p:nvPr/>
              </p:nvCxnSpPr>
              <p:spPr>
                <a:xfrm>
                  <a:off x="4675849" y="1743075"/>
                  <a:ext cx="607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2" name="Straight Connector 1091">
                  <a:extLst>
                    <a:ext uri="{FF2B5EF4-FFF2-40B4-BE49-F238E27FC236}">
                      <a16:creationId xmlns:a16="http://schemas.microsoft.com/office/drawing/2014/main" id="{A19C74E9-18FE-420E-81D6-493D5F55965D}"/>
                    </a:ext>
                  </a:extLst>
                </p:cNvPr>
                <p:cNvCxnSpPr>
                  <a:cxnSpLocks/>
                  <a:stCxn id="1084" idx="6"/>
                  <a:endCxn id="1085" idx="2"/>
                </p:cNvCxnSpPr>
                <p:nvPr/>
              </p:nvCxnSpPr>
              <p:spPr>
                <a:xfrm>
                  <a:off x="4965184"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70" name="Straight Connector 1069">
                <a:extLst>
                  <a:ext uri="{FF2B5EF4-FFF2-40B4-BE49-F238E27FC236}">
                    <a16:creationId xmlns:a16="http://schemas.microsoft.com/office/drawing/2014/main" id="{7CAC233F-37ED-49F6-96E8-2A0C4A3AC14A}"/>
                  </a:ext>
                </a:extLst>
              </p:cNvPr>
              <p:cNvCxnSpPr>
                <a:cxnSpLocks/>
                <a:stCxn id="1078" idx="0"/>
                <a:endCxn id="1093" idx="4"/>
              </p:cNvCxnSpPr>
              <p:nvPr/>
            </p:nvCxnSpPr>
            <p:spPr>
              <a:xfrm flipV="1">
                <a:off x="311467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1" name="Straight Connector 1070">
                <a:extLst>
                  <a:ext uri="{FF2B5EF4-FFF2-40B4-BE49-F238E27FC236}">
                    <a16:creationId xmlns:a16="http://schemas.microsoft.com/office/drawing/2014/main" id="{327BB4A8-3031-4AC9-9493-35FEBDFE0F0F}"/>
                  </a:ext>
                </a:extLst>
              </p:cNvPr>
              <p:cNvCxnSpPr>
                <a:cxnSpLocks/>
                <a:stCxn id="1079" idx="0"/>
                <a:endCxn id="1094" idx="4"/>
              </p:cNvCxnSpPr>
              <p:nvPr/>
            </p:nvCxnSpPr>
            <p:spPr>
              <a:xfrm flipV="1">
                <a:off x="3402343"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2" name="Straight Connector 1071">
                <a:extLst>
                  <a:ext uri="{FF2B5EF4-FFF2-40B4-BE49-F238E27FC236}">
                    <a16:creationId xmlns:a16="http://schemas.microsoft.com/office/drawing/2014/main" id="{18C41E8C-1B2C-402E-8376-CB34E50A6362}"/>
                  </a:ext>
                </a:extLst>
              </p:cNvPr>
              <p:cNvCxnSpPr>
                <a:cxnSpLocks/>
                <a:stCxn id="1080" idx="0"/>
                <a:endCxn id="1095" idx="4"/>
              </p:cNvCxnSpPr>
              <p:nvPr/>
            </p:nvCxnSpPr>
            <p:spPr>
              <a:xfrm flipV="1">
                <a:off x="3690016"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3" name="Straight Connector 1072">
                <a:extLst>
                  <a:ext uri="{FF2B5EF4-FFF2-40B4-BE49-F238E27FC236}">
                    <a16:creationId xmlns:a16="http://schemas.microsoft.com/office/drawing/2014/main" id="{51A67B0F-F951-4486-A53E-A4ACA9242B49}"/>
                  </a:ext>
                </a:extLst>
              </p:cNvPr>
              <p:cNvCxnSpPr>
                <a:cxnSpLocks/>
                <a:stCxn id="1081" idx="0"/>
                <a:endCxn id="1096" idx="4"/>
              </p:cNvCxnSpPr>
              <p:nvPr/>
            </p:nvCxnSpPr>
            <p:spPr>
              <a:xfrm flipV="1">
                <a:off x="398452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4" name="Straight Connector 1073">
                <a:extLst>
                  <a:ext uri="{FF2B5EF4-FFF2-40B4-BE49-F238E27FC236}">
                    <a16:creationId xmlns:a16="http://schemas.microsoft.com/office/drawing/2014/main" id="{710F5EF6-660D-4954-9C98-ECAE2997A89F}"/>
                  </a:ext>
                </a:extLst>
              </p:cNvPr>
              <p:cNvCxnSpPr>
                <a:cxnSpLocks/>
                <a:stCxn id="1082" idx="0"/>
                <a:endCxn id="1097" idx="4"/>
              </p:cNvCxnSpPr>
              <p:nvPr/>
            </p:nvCxnSpPr>
            <p:spPr>
              <a:xfrm flipV="1">
                <a:off x="4273876"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5" name="Straight Connector 1074">
                <a:extLst>
                  <a:ext uri="{FF2B5EF4-FFF2-40B4-BE49-F238E27FC236}">
                    <a16:creationId xmlns:a16="http://schemas.microsoft.com/office/drawing/2014/main" id="{6D0AB62B-B0F1-42C8-8F09-EFD42A3D2E82}"/>
                  </a:ext>
                </a:extLst>
              </p:cNvPr>
              <p:cNvCxnSpPr>
                <a:cxnSpLocks/>
                <a:stCxn id="1083" idx="0"/>
                <a:endCxn id="1098" idx="4"/>
              </p:cNvCxnSpPr>
              <p:nvPr/>
            </p:nvCxnSpPr>
            <p:spPr>
              <a:xfrm flipV="1">
                <a:off x="4561549"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6" name="Straight Connector 1075">
                <a:extLst>
                  <a:ext uri="{FF2B5EF4-FFF2-40B4-BE49-F238E27FC236}">
                    <a16:creationId xmlns:a16="http://schemas.microsoft.com/office/drawing/2014/main" id="{0D180FCB-F002-4C95-82C6-EB5C98F6A16D}"/>
                  </a:ext>
                </a:extLst>
              </p:cNvPr>
              <p:cNvCxnSpPr>
                <a:cxnSpLocks/>
                <a:stCxn id="1084" idx="0"/>
                <a:endCxn id="1099" idx="4"/>
              </p:cNvCxnSpPr>
              <p:nvPr/>
            </p:nvCxnSpPr>
            <p:spPr>
              <a:xfrm flipV="1">
                <a:off x="4850884"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7" name="Straight Connector 1076">
                <a:extLst>
                  <a:ext uri="{FF2B5EF4-FFF2-40B4-BE49-F238E27FC236}">
                    <a16:creationId xmlns:a16="http://schemas.microsoft.com/office/drawing/2014/main" id="{C5867FB9-BB48-4E4C-94CD-CC111C780AD5}"/>
                  </a:ext>
                </a:extLst>
              </p:cNvPr>
              <p:cNvCxnSpPr>
                <a:cxnSpLocks/>
                <a:stCxn id="1085" idx="0"/>
                <a:endCxn id="1100" idx="4"/>
              </p:cNvCxnSpPr>
              <p:nvPr/>
            </p:nvCxnSpPr>
            <p:spPr>
              <a:xfrm flipV="1">
                <a:off x="514024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44" name="Group 1043">
              <a:extLst>
                <a:ext uri="{FF2B5EF4-FFF2-40B4-BE49-F238E27FC236}">
                  <a16:creationId xmlns:a16="http://schemas.microsoft.com/office/drawing/2014/main" id="{3F7B8D98-7D59-4D65-9884-B786F9A2EA77}"/>
                </a:ext>
              </a:extLst>
            </p:cNvPr>
            <p:cNvGrpSpPr/>
            <p:nvPr/>
          </p:nvGrpSpPr>
          <p:grpSpPr>
            <a:xfrm>
              <a:off x="3048118" y="1543352"/>
              <a:ext cx="1690627" cy="171450"/>
              <a:chOff x="3000370" y="1628775"/>
              <a:chExt cx="2254170" cy="228600"/>
            </a:xfrm>
            <a:grpFill/>
          </p:grpSpPr>
          <p:sp>
            <p:nvSpPr>
              <p:cNvPr id="1053" name="Flowchart: Connector 1052">
                <a:extLst>
                  <a:ext uri="{FF2B5EF4-FFF2-40B4-BE49-F238E27FC236}">
                    <a16:creationId xmlns:a16="http://schemas.microsoft.com/office/drawing/2014/main" id="{2E71B13E-C058-4DA1-B258-02CC73BF42B4}"/>
                  </a:ext>
                </a:extLst>
              </p:cNvPr>
              <p:cNvSpPr/>
              <p:nvPr/>
            </p:nvSpPr>
            <p:spPr>
              <a:xfrm>
                <a:off x="300037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054" name="Flowchart: Connector 1053">
                <a:extLst>
                  <a:ext uri="{FF2B5EF4-FFF2-40B4-BE49-F238E27FC236}">
                    <a16:creationId xmlns:a16="http://schemas.microsoft.com/office/drawing/2014/main" id="{54C4E700-8B62-4DBC-A14F-5EC7DB1057F0}"/>
                  </a:ext>
                </a:extLst>
              </p:cNvPr>
              <p:cNvSpPr/>
              <p:nvPr/>
            </p:nvSpPr>
            <p:spPr>
              <a:xfrm>
                <a:off x="3288043"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055" name="Flowchart: Connector 1054">
                <a:extLst>
                  <a:ext uri="{FF2B5EF4-FFF2-40B4-BE49-F238E27FC236}">
                    <a16:creationId xmlns:a16="http://schemas.microsoft.com/office/drawing/2014/main" id="{E1C8E998-2607-4C7F-B888-2C2D7B2DCC15}"/>
                  </a:ext>
                </a:extLst>
              </p:cNvPr>
              <p:cNvSpPr/>
              <p:nvPr/>
            </p:nvSpPr>
            <p:spPr>
              <a:xfrm>
                <a:off x="357571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056" name="Flowchart: Connector 1055">
                <a:extLst>
                  <a:ext uri="{FF2B5EF4-FFF2-40B4-BE49-F238E27FC236}">
                    <a16:creationId xmlns:a16="http://schemas.microsoft.com/office/drawing/2014/main" id="{C14816C2-1601-4A48-94A7-DF59C028C6C8}"/>
                  </a:ext>
                </a:extLst>
              </p:cNvPr>
              <p:cNvSpPr/>
              <p:nvPr/>
            </p:nvSpPr>
            <p:spPr>
              <a:xfrm>
                <a:off x="387022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057" name="Flowchart: Connector 1056">
                <a:extLst>
                  <a:ext uri="{FF2B5EF4-FFF2-40B4-BE49-F238E27FC236}">
                    <a16:creationId xmlns:a16="http://schemas.microsoft.com/office/drawing/2014/main" id="{C5F910B5-AF90-4855-BFA0-8A400FEC54F4}"/>
                  </a:ext>
                </a:extLst>
              </p:cNvPr>
              <p:cNvSpPr/>
              <p:nvPr/>
            </p:nvSpPr>
            <p:spPr>
              <a:xfrm>
                <a:off x="415957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058" name="Flowchart: Connector 1057">
                <a:extLst>
                  <a:ext uri="{FF2B5EF4-FFF2-40B4-BE49-F238E27FC236}">
                    <a16:creationId xmlns:a16="http://schemas.microsoft.com/office/drawing/2014/main" id="{F8E512E1-3B51-44CE-BF62-2266914C2BAF}"/>
                  </a:ext>
                </a:extLst>
              </p:cNvPr>
              <p:cNvSpPr/>
              <p:nvPr/>
            </p:nvSpPr>
            <p:spPr>
              <a:xfrm>
                <a:off x="4447249"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059" name="Flowchart: Connector 1058">
                <a:extLst>
                  <a:ext uri="{FF2B5EF4-FFF2-40B4-BE49-F238E27FC236}">
                    <a16:creationId xmlns:a16="http://schemas.microsoft.com/office/drawing/2014/main" id="{5DB6FCD1-7998-4D13-BA2D-00C5DE14CB75}"/>
                  </a:ext>
                </a:extLst>
              </p:cNvPr>
              <p:cNvSpPr/>
              <p:nvPr/>
            </p:nvSpPr>
            <p:spPr>
              <a:xfrm>
                <a:off x="4736584"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060" name="Flowchart: Connector 1059">
                <a:extLst>
                  <a:ext uri="{FF2B5EF4-FFF2-40B4-BE49-F238E27FC236}">
                    <a16:creationId xmlns:a16="http://schemas.microsoft.com/office/drawing/2014/main" id="{E7F28B59-B508-4FB9-AB4A-EA6F4D2873C8}"/>
                  </a:ext>
                </a:extLst>
              </p:cNvPr>
              <p:cNvSpPr/>
              <p:nvPr/>
            </p:nvSpPr>
            <p:spPr>
              <a:xfrm>
                <a:off x="502594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1061" name="Straight Connector 1060">
                <a:extLst>
                  <a:ext uri="{FF2B5EF4-FFF2-40B4-BE49-F238E27FC236}">
                    <a16:creationId xmlns:a16="http://schemas.microsoft.com/office/drawing/2014/main" id="{43B08932-8916-4CEB-9E86-6DC38BB875F2}"/>
                  </a:ext>
                </a:extLst>
              </p:cNvPr>
              <p:cNvCxnSpPr>
                <a:cxnSpLocks/>
                <a:stCxn id="1054" idx="6"/>
                <a:endCxn id="1055" idx="2"/>
              </p:cNvCxnSpPr>
              <p:nvPr/>
            </p:nvCxnSpPr>
            <p:spPr>
              <a:xfrm>
                <a:off x="3516643"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2" name="Straight Connector 1061">
                <a:extLst>
                  <a:ext uri="{FF2B5EF4-FFF2-40B4-BE49-F238E27FC236}">
                    <a16:creationId xmlns:a16="http://schemas.microsoft.com/office/drawing/2014/main" id="{C36618CD-8B7C-4786-A23D-7AF9D1A1F69C}"/>
                  </a:ext>
                </a:extLst>
              </p:cNvPr>
              <p:cNvCxnSpPr>
                <a:cxnSpLocks/>
                <a:stCxn id="1053" idx="6"/>
                <a:endCxn id="1054" idx="2"/>
              </p:cNvCxnSpPr>
              <p:nvPr/>
            </p:nvCxnSpPr>
            <p:spPr>
              <a:xfrm>
                <a:off x="3228970"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3" name="Straight Connector 1062">
                <a:extLst>
                  <a:ext uri="{FF2B5EF4-FFF2-40B4-BE49-F238E27FC236}">
                    <a16:creationId xmlns:a16="http://schemas.microsoft.com/office/drawing/2014/main" id="{D1953A8D-901A-4535-8681-97F607D8F8E0}"/>
                  </a:ext>
                </a:extLst>
              </p:cNvPr>
              <p:cNvCxnSpPr>
                <a:cxnSpLocks/>
                <a:stCxn id="1055" idx="6"/>
                <a:endCxn id="1056" idx="2"/>
              </p:cNvCxnSpPr>
              <p:nvPr/>
            </p:nvCxnSpPr>
            <p:spPr>
              <a:xfrm>
                <a:off x="3804316" y="1743075"/>
                <a:ext cx="6590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4" name="Straight Connector 1063">
                <a:extLst>
                  <a:ext uri="{FF2B5EF4-FFF2-40B4-BE49-F238E27FC236}">
                    <a16:creationId xmlns:a16="http://schemas.microsoft.com/office/drawing/2014/main" id="{A33F5D0A-BECB-4D49-81F4-341C53658F6B}"/>
                  </a:ext>
                </a:extLst>
              </p:cNvPr>
              <p:cNvCxnSpPr>
                <a:cxnSpLocks/>
                <a:stCxn id="1056" idx="6"/>
                <a:endCxn id="1057" idx="2"/>
              </p:cNvCxnSpPr>
              <p:nvPr/>
            </p:nvCxnSpPr>
            <p:spPr>
              <a:xfrm>
                <a:off x="4098820"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5" name="Straight Connector 1064">
                <a:extLst>
                  <a:ext uri="{FF2B5EF4-FFF2-40B4-BE49-F238E27FC236}">
                    <a16:creationId xmlns:a16="http://schemas.microsoft.com/office/drawing/2014/main" id="{046285D0-A38E-42A6-9D1F-F4C97621A67B}"/>
                  </a:ext>
                </a:extLst>
              </p:cNvPr>
              <p:cNvCxnSpPr>
                <a:cxnSpLocks/>
                <a:stCxn id="1057" idx="6"/>
                <a:endCxn id="1058" idx="2"/>
              </p:cNvCxnSpPr>
              <p:nvPr/>
            </p:nvCxnSpPr>
            <p:spPr>
              <a:xfrm>
                <a:off x="4388176"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6" name="Straight Connector 1065">
                <a:extLst>
                  <a:ext uri="{FF2B5EF4-FFF2-40B4-BE49-F238E27FC236}">
                    <a16:creationId xmlns:a16="http://schemas.microsoft.com/office/drawing/2014/main" id="{BB190076-F6A3-418D-BEBA-ED92CDB208F3}"/>
                  </a:ext>
                </a:extLst>
              </p:cNvPr>
              <p:cNvCxnSpPr>
                <a:cxnSpLocks/>
                <a:stCxn id="1058" idx="6"/>
                <a:endCxn id="1059" idx="2"/>
              </p:cNvCxnSpPr>
              <p:nvPr/>
            </p:nvCxnSpPr>
            <p:spPr>
              <a:xfrm>
                <a:off x="4675849" y="1743075"/>
                <a:ext cx="607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7" name="Straight Connector 1066">
                <a:extLst>
                  <a:ext uri="{FF2B5EF4-FFF2-40B4-BE49-F238E27FC236}">
                    <a16:creationId xmlns:a16="http://schemas.microsoft.com/office/drawing/2014/main" id="{69BBEC66-7BDA-435F-96BF-C5E99015AA1F}"/>
                  </a:ext>
                </a:extLst>
              </p:cNvPr>
              <p:cNvCxnSpPr>
                <a:cxnSpLocks/>
                <a:stCxn id="1059" idx="6"/>
                <a:endCxn id="1060" idx="2"/>
              </p:cNvCxnSpPr>
              <p:nvPr/>
            </p:nvCxnSpPr>
            <p:spPr>
              <a:xfrm>
                <a:off x="4965184"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45" name="Straight Connector 1044">
              <a:extLst>
                <a:ext uri="{FF2B5EF4-FFF2-40B4-BE49-F238E27FC236}">
                  <a16:creationId xmlns:a16="http://schemas.microsoft.com/office/drawing/2014/main" id="{9C3F4824-CF3D-4D77-8BB8-9C8F8893A202}"/>
                </a:ext>
              </a:extLst>
            </p:cNvPr>
            <p:cNvCxnSpPr>
              <a:cxnSpLocks/>
              <a:stCxn id="1053" idx="0"/>
              <a:endCxn id="1078" idx="4"/>
            </p:cNvCxnSpPr>
            <p:nvPr/>
          </p:nvCxnSpPr>
          <p:spPr>
            <a:xfrm flipV="1">
              <a:off x="3133843" y="1501763"/>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6" name="Straight Connector 1045">
              <a:extLst>
                <a:ext uri="{FF2B5EF4-FFF2-40B4-BE49-F238E27FC236}">
                  <a16:creationId xmlns:a16="http://schemas.microsoft.com/office/drawing/2014/main" id="{84D5744A-4C26-434E-90B2-22106E425694}"/>
                </a:ext>
              </a:extLst>
            </p:cNvPr>
            <p:cNvCxnSpPr>
              <a:cxnSpLocks/>
              <a:stCxn id="1054" idx="0"/>
              <a:endCxn id="1079" idx="4"/>
            </p:cNvCxnSpPr>
            <p:nvPr/>
          </p:nvCxnSpPr>
          <p:spPr>
            <a:xfrm flipV="1">
              <a:off x="3349598" y="1501763"/>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7" name="Straight Connector 1046">
              <a:extLst>
                <a:ext uri="{FF2B5EF4-FFF2-40B4-BE49-F238E27FC236}">
                  <a16:creationId xmlns:a16="http://schemas.microsoft.com/office/drawing/2014/main" id="{3D5B9D5C-410A-4CA1-BBC1-7541611372C1}"/>
                </a:ext>
              </a:extLst>
            </p:cNvPr>
            <p:cNvCxnSpPr>
              <a:cxnSpLocks/>
              <a:stCxn id="1056" idx="0"/>
              <a:endCxn id="1081" idx="4"/>
            </p:cNvCxnSpPr>
            <p:nvPr/>
          </p:nvCxnSpPr>
          <p:spPr>
            <a:xfrm flipV="1">
              <a:off x="3786230" y="1501763"/>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8" name="Straight Connector 1047">
              <a:extLst>
                <a:ext uri="{FF2B5EF4-FFF2-40B4-BE49-F238E27FC236}">
                  <a16:creationId xmlns:a16="http://schemas.microsoft.com/office/drawing/2014/main" id="{8A0A310E-16A1-44DB-B19E-54F08D379BBF}"/>
                </a:ext>
              </a:extLst>
            </p:cNvPr>
            <p:cNvCxnSpPr>
              <a:cxnSpLocks/>
              <a:stCxn id="1055" idx="0"/>
              <a:endCxn id="1080" idx="4"/>
            </p:cNvCxnSpPr>
            <p:nvPr/>
          </p:nvCxnSpPr>
          <p:spPr>
            <a:xfrm flipV="1">
              <a:off x="3565352" y="1501763"/>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9" name="Straight Connector 1048">
              <a:extLst>
                <a:ext uri="{FF2B5EF4-FFF2-40B4-BE49-F238E27FC236}">
                  <a16:creationId xmlns:a16="http://schemas.microsoft.com/office/drawing/2014/main" id="{63E5AB41-DD30-4CCA-8F42-AD43D7256F8B}"/>
                </a:ext>
              </a:extLst>
            </p:cNvPr>
            <p:cNvCxnSpPr>
              <a:cxnSpLocks/>
              <a:stCxn id="1057" idx="0"/>
              <a:endCxn id="1082" idx="4"/>
            </p:cNvCxnSpPr>
            <p:nvPr/>
          </p:nvCxnSpPr>
          <p:spPr>
            <a:xfrm flipV="1">
              <a:off x="4003247" y="1501763"/>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0" name="Straight Connector 1049">
              <a:extLst>
                <a:ext uri="{FF2B5EF4-FFF2-40B4-BE49-F238E27FC236}">
                  <a16:creationId xmlns:a16="http://schemas.microsoft.com/office/drawing/2014/main" id="{16CCF2BA-5483-47AC-981D-ECCAD96768E5}"/>
                </a:ext>
              </a:extLst>
            </p:cNvPr>
            <p:cNvCxnSpPr>
              <a:cxnSpLocks/>
              <a:stCxn id="1058" idx="0"/>
              <a:endCxn id="1083" idx="4"/>
            </p:cNvCxnSpPr>
            <p:nvPr/>
          </p:nvCxnSpPr>
          <p:spPr>
            <a:xfrm flipV="1">
              <a:off x="4219002" y="1501763"/>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1" name="Straight Connector 1050">
              <a:extLst>
                <a:ext uri="{FF2B5EF4-FFF2-40B4-BE49-F238E27FC236}">
                  <a16:creationId xmlns:a16="http://schemas.microsoft.com/office/drawing/2014/main" id="{A308252F-B64E-44FB-A40B-9A263BDFEFD1}"/>
                </a:ext>
              </a:extLst>
            </p:cNvPr>
            <p:cNvCxnSpPr>
              <a:cxnSpLocks/>
              <a:stCxn id="1059" idx="0"/>
              <a:endCxn id="1084" idx="4"/>
            </p:cNvCxnSpPr>
            <p:nvPr/>
          </p:nvCxnSpPr>
          <p:spPr>
            <a:xfrm flipV="1">
              <a:off x="4436003" y="1501763"/>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2" name="Straight Connector 1051">
              <a:extLst>
                <a:ext uri="{FF2B5EF4-FFF2-40B4-BE49-F238E27FC236}">
                  <a16:creationId xmlns:a16="http://schemas.microsoft.com/office/drawing/2014/main" id="{27F81D1B-5921-48EB-A62A-B70E92B79C4B}"/>
                </a:ext>
              </a:extLst>
            </p:cNvPr>
            <p:cNvCxnSpPr>
              <a:cxnSpLocks/>
              <a:stCxn id="1060" idx="0"/>
              <a:endCxn id="1085" idx="4"/>
            </p:cNvCxnSpPr>
            <p:nvPr/>
          </p:nvCxnSpPr>
          <p:spPr>
            <a:xfrm flipV="1">
              <a:off x="4653020" y="1501763"/>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42" name="TextBox 1041">
            <a:extLst>
              <a:ext uri="{FF2B5EF4-FFF2-40B4-BE49-F238E27FC236}">
                <a16:creationId xmlns:a16="http://schemas.microsoft.com/office/drawing/2014/main" id="{68800E96-25E7-4C4F-963B-3B3B6FBA54E8}"/>
              </a:ext>
            </a:extLst>
          </p:cNvPr>
          <p:cNvSpPr txBox="1"/>
          <p:nvPr/>
        </p:nvSpPr>
        <p:spPr>
          <a:xfrm>
            <a:off x="4266689" y="4391044"/>
            <a:ext cx="1438214" cy="246221"/>
          </a:xfrm>
          <a:prstGeom prst="rect">
            <a:avLst/>
          </a:prstGeom>
          <a:noFill/>
        </p:spPr>
        <p:txBody>
          <a:bodyPr wrap="none" rtlCol="0">
            <a:spAutoFit/>
          </a:bodyPr>
          <a:lstStyle/>
          <a:p>
            <a:r>
              <a:rPr lang="en-US" sz="1000" b="1" dirty="0">
                <a:latin typeface="+mn-lt"/>
              </a:rPr>
              <a:t>URAM Flow Network</a:t>
            </a:r>
          </a:p>
        </p:txBody>
      </p:sp>
      <p:grpSp>
        <p:nvGrpSpPr>
          <p:cNvPr id="1110" name="Group 1109">
            <a:extLst>
              <a:ext uri="{FF2B5EF4-FFF2-40B4-BE49-F238E27FC236}">
                <a16:creationId xmlns:a16="http://schemas.microsoft.com/office/drawing/2014/main" id="{BB54F41A-2FBC-41EA-9FAC-4B59C5C23208}"/>
              </a:ext>
            </a:extLst>
          </p:cNvPr>
          <p:cNvGrpSpPr/>
          <p:nvPr/>
        </p:nvGrpSpPr>
        <p:grpSpPr>
          <a:xfrm>
            <a:off x="4073087" y="4989307"/>
            <a:ext cx="1690627" cy="597530"/>
            <a:chOff x="3048118" y="1117272"/>
            <a:chExt cx="1690627" cy="597530"/>
          </a:xfrm>
          <a:solidFill>
            <a:srgbClr val="FFFF00"/>
          </a:solidFill>
        </p:grpSpPr>
        <p:grpSp>
          <p:nvGrpSpPr>
            <p:cNvPr id="1113" name="Group 1112">
              <a:extLst>
                <a:ext uri="{FF2B5EF4-FFF2-40B4-BE49-F238E27FC236}">
                  <a16:creationId xmlns:a16="http://schemas.microsoft.com/office/drawing/2014/main" id="{7208A965-FB00-4D0A-866F-16D0185E747B}"/>
                </a:ext>
              </a:extLst>
            </p:cNvPr>
            <p:cNvGrpSpPr/>
            <p:nvPr/>
          </p:nvGrpSpPr>
          <p:grpSpPr>
            <a:xfrm>
              <a:off x="3048118" y="1117272"/>
              <a:ext cx="1690627" cy="384491"/>
              <a:chOff x="3000370" y="1628775"/>
              <a:chExt cx="2254170" cy="512654"/>
            </a:xfrm>
            <a:grpFill/>
          </p:grpSpPr>
          <p:grpSp>
            <p:nvGrpSpPr>
              <p:cNvPr id="1138" name="Group 1137">
                <a:extLst>
                  <a:ext uri="{FF2B5EF4-FFF2-40B4-BE49-F238E27FC236}">
                    <a16:creationId xmlns:a16="http://schemas.microsoft.com/office/drawing/2014/main" id="{C251F40F-12C0-492D-A929-C00E1845023C}"/>
                  </a:ext>
                </a:extLst>
              </p:cNvPr>
              <p:cNvGrpSpPr/>
              <p:nvPr/>
            </p:nvGrpSpPr>
            <p:grpSpPr>
              <a:xfrm>
                <a:off x="3000370" y="1628775"/>
                <a:ext cx="2254170" cy="228600"/>
                <a:chOff x="3000370" y="1628775"/>
                <a:chExt cx="2254170" cy="228600"/>
              </a:xfrm>
              <a:grpFill/>
            </p:grpSpPr>
            <p:sp>
              <p:nvSpPr>
                <p:cNvPr id="1163" name="Flowchart: Connector 1162">
                  <a:extLst>
                    <a:ext uri="{FF2B5EF4-FFF2-40B4-BE49-F238E27FC236}">
                      <a16:creationId xmlns:a16="http://schemas.microsoft.com/office/drawing/2014/main" id="{BAD89865-944F-4FF4-BD34-25BB6C3E428E}"/>
                    </a:ext>
                  </a:extLst>
                </p:cNvPr>
                <p:cNvSpPr/>
                <p:nvPr/>
              </p:nvSpPr>
              <p:spPr>
                <a:xfrm>
                  <a:off x="300037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164" name="Flowchart: Connector 1163">
                  <a:extLst>
                    <a:ext uri="{FF2B5EF4-FFF2-40B4-BE49-F238E27FC236}">
                      <a16:creationId xmlns:a16="http://schemas.microsoft.com/office/drawing/2014/main" id="{F6391C8F-C7BE-4613-BF05-09FB3EC2BA69}"/>
                    </a:ext>
                  </a:extLst>
                </p:cNvPr>
                <p:cNvSpPr/>
                <p:nvPr/>
              </p:nvSpPr>
              <p:spPr>
                <a:xfrm>
                  <a:off x="3288043"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165" name="Flowchart: Connector 1164">
                  <a:extLst>
                    <a:ext uri="{FF2B5EF4-FFF2-40B4-BE49-F238E27FC236}">
                      <a16:creationId xmlns:a16="http://schemas.microsoft.com/office/drawing/2014/main" id="{AACE5D58-74D1-4DA0-9E85-1C1581DCA767}"/>
                    </a:ext>
                  </a:extLst>
                </p:cNvPr>
                <p:cNvSpPr/>
                <p:nvPr/>
              </p:nvSpPr>
              <p:spPr>
                <a:xfrm>
                  <a:off x="357571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166" name="Flowchart: Connector 1165">
                  <a:extLst>
                    <a:ext uri="{FF2B5EF4-FFF2-40B4-BE49-F238E27FC236}">
                      <a16:creationId xmlns:a16="http://schemas.microsoft.com/office/drawing/2014/main" id="{4A817FF8-6E71-407E-9577-DD5F36E93778}"/>
                    </a:ext>
                  </a:extLst>
                </p:cNvPr>
                <p:cNvSpPr/>
                <p:nvPr/>
              </p:nvSpPr>
              <p:spPr>
                <a:xfrm>
                  <a:off x="387022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167" name="Flowchart: Connector 1166">
                  <a:extLst>
                    <a:ext uri="{FF2B5EF4-FFF2-40B4-BE49-F238E27FC236}">
                      <a16:creationId xmlns:a16="http://schemas.microsoft.com/office/drawing/2014/main" id="{236D520B-E440-44CE-966B-F1852A215691}"/>
                    </a:ext>
                  </a:extLst>
                </p:cNvPr>
                <p:cNvSpPr/>
                <p:nvPr/>
              </p:nvSpPr>
              <p:spPr>
                <a:xfrm>
                  <a:off x="415957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168" name="Flowchart: Connector 1167">
                  <a:extLst>
                    <a:ext uri="{FF2B5EF4-FFF2-40B4-BE49-F238E27FC236}">
                      <a16:creationId xmlns:a16="http://schemas.microsoft.com/office/drawing/2014/main" id="{3E852D5D-52EE-4FB1-A82C-DFD3356A2234}"/>
                    </a:ext>
                  </a:extLst>
                </p:cNvPr>
                <p:cNvSpPr/>
                <p:nvPr/>
              </p:nvSpPr>
              <p:spPr>
                <a:xfrm>
                  <a:off x="4447249"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169" name="Flowchart: Connector 1168">
                  <a:extLst>
                    <a:ext uri="{FF2B5EF4-FFF2-40B4-BE49-F238E27FC236}">
                      <a16:creationId xmlns:a16="http://schemas.microsoft.com/office/drawing/2014/main" id="{50D180A5-28E8-4218-9F6B-277B80728AAB}"/>
                    </a:ext>
                  </a:extLst>
                </p:cNvPr>
                <p:cNvSpPr/>
                <p:nvPr/>
              </p:nvSpPr>
              <p:spPr>
                <a:xfrm>
                  <a:off x="4736584"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170" name="Flowchart: Connector 1169">
                  <a:extLst>
                    <a:ext uri="{FF2B5EF4-FFF2-40B4-BE49-F238E27FC236}">
                      <a16:creationId xmlns:a16="http://schemas.microsoft.com/office/drawing/2014/main" id="{6C2CDACD-B309-4E49-A6F3-8F70959E7FA3}"/>
                    </a:ext>
                  </a:extLst>
                </p:cNvPr>
                <p:cNvSpPr/>
                <p:nvPr/>
              </p:nvSpPr>
              <p:spPr>
                <a:xfrm>
                  <a:off x="502594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1171" name="Straight Connector 1170">
                  <a:extLst>
                    <a:ext uri="{FF2B5EF4-FFF2-40B4-BE49-F238E27FC236}">
                      <a16:creationId xmlns:a16="http://schemas.microsoft.com/office/drawing/2014/main" id="{47B08537-52E7-4B78-8EF6-90C49D0D4D91}"/>
                    </a:ext>
                  </a:extLst>
                </p:cNvPr>
                <p:cNvCxnSpPr>
                  <a:cxnSpLocks/>
                  <a:stCxn id="1164" idx="6"/>
                  <a:endCxn id="1165" idx="2"/>
                </p:cNvCxnSpPr>
                <p:nvPr/>
              </p:nvCxnSpPr>
              <p:spPr>
                <a:xfrm>
                  <a:off x="3516643"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2" name="Straight Connector 1171">
                  <a:extLst>
                    <a:ext uri="{FF2B5EF4-FFF2-40B4-BE49-F238E27FC236}">
                      <a16:creationId xmlns:a16="http://schemas.microsoft.com/office/drawing/2014/main" id="{609E5A79-2412-48DB-B73B-A980DB48B537}"/>
                    </a:ext>
                  </a:extLst>
                </p:cNvPr>
                <p:cNvCxnSpPr>
                  <a:cxnSpLocks/>
                  <a:stCxn id="1163" idx="6"/>
                  <a:endCxn id="1164" idx="2"/>
                </p:cNvCxnSpPr>
                <p:nvPr/>
              </p:nvCxnSpPr>
              <p:spPr>
                <a:xfrm>
                  <a:off x="3228970"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3" name="Straight Connector 1172">
                  <a:extLst>
                    <a:ext uri="{FF2B5EF4-FFF2-40B4-BE49-F238E27FC236}">
                      <a16:creationId xmlns:a16="http://schemas.microsoft.com/office/drawing/2014/main" id="{E509B914-40BF-4BEC-9584-143ABF68259D}"/>
                    </a:ext>
                  </a:extLst>
                </p:cNvPr>
                <p:cNvCxnSpPr>
                  <a:cxnSpLocks/>
                  <a:stCxn id="1165" idx="6"/>
                  <a:endCxn id="1166" idx="2"/>
                </p:cNvCxnSpPr>
                <p:nvPr/>
              </p:nvCxnSpPr>
              <p:spPr>
                <a:xfrm>
                  <a:off x="3804316" y="1743075"/>
                  <a:ext cx="6590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4" name="Straight Connector 1173">
                  <a:extLst>
                    <a:ext uri="{FF2B5EF4-FFF2-40B4-BE49-F238E27FC236}">
                      <a16:creationId xmlns:a16="http://schemas.microsoft.com/office/drawing/2014/main" id="{2097FA57-4372-4CF7-8679-4AAE4489F1E6}"/>
                    </a:ext>
                  </a:extLst>
                </p:cNvPr>
                <p:cNvCxnSpPr>
                  <a:cxnSpLocks/>
                  <a:stCxn id="1166" idx="6"/>
                  <a:endCxn id="1167" idx="2"/>
                </p:cNvCxnSpPr>
                <p:nvPr/>
              </p:nvCxnSpPr>
              <p:spPr>
                <a:xfrm>
                  <a:off x="4098820"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5" name="Straight Connector 1174">
                  <a:extLst>
                    <a:ext uri="{FF2B5EF4-FFF2-40B4-BE49-F238E27FC236}">
                      <a16:creationId xmlns:a16="http://schemas.microsoft.com/office/drawing/2014/main" id="{DDFEF593-4AE1-4CF1-AAB0-C6DC6F6FECF4}"/>
                    </a:ext>
                  </a:extLst>
                </p:cNvPr>
                <p:cNvCxnSpPr>
                  <a:cxnSpLocks/>
                  <a:stCxn id="1167" idx="6"/>
                  <a:endCxn id="1168" idx="2"/>
                </p:cNvCxnSpPr>
                <p:nvPr/>
              </p:nvCxnSpPr>
              <p:spPr>
                <a:xfrm>
                  <a:off x="4388176"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6" name="Straight Connector 1175">
                  <a:extLst>
                    <a:ext uri="{FF2B5EF4-FFF2-40B4-BE49-F238E27FC236}">
                      <a16:creationId xmlns:a16="http://schemas.microsoft.com/office/drawing/2014/main" id="{830E9C98-68F7-4EB3-9ED1-13D2FC44515E}"/>
                    </a:ext>
                  </a:extLst>
                </p:cNvPr>
                <p:cNvCxnSpPr>
                  <a:cxnSpLocks/>
                  <a:stCxn id="1168" idx="6"/>
                  <a:endCxn id="1169" idx="2"/>
                </p:cNvCxnSpPr>
                <p:nvPr/>
              </p:nvCxnSpPr>
              <p:spPr>
                <a:xfrm>
                  <a:off x="4675849" y="1743075"/>
                  <a:ext cx="607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7" name="Straight Connector 1176">
                  <a:extLst>
                    <a:ext uri="{FF2B5EF4-FFF2-40B4-BE49-F238E27FC236}">
                      <a16:creationId xmlns:a16="http://schemas.microsoft.com/office/drawing/2014/main" id="{7F697A88-939A-4BA3-BEC7-943582FF185A}"/>
                    </a:ext>
                  </a:extLst>
                </p:cNvPr>
                <p:cNvCxnSpPr>
                  <a:cxnSpLocks/>
                  <a:stCxn id="1169" idx="6"/>
                  <a:endCxn id="1170" idx="2"/>
                </p:cNvCxnSpPr>
                <p:nvPr/>
              </p:nvCxnSpPr>
              <p:spPr>
                <a:xfrm>
                  <a:off x="4965184"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39" name="Group 1138">
                <a:extLst>
                  <a:ext uri="{FF2B5EF4-FFF2-40B4-BE49-F238E27FC236}">
                    <a16:creationId xmlns:a16="http://schemas.microsoft.com/office/drawing/2014/main" id="{F200DCC5-5376-46FF-996C-C24AE1F7FFCC}"/>
                  </a:ext>
                </a:extLst>
              </p:cNvPr>
              <p:cNvGrpSpPr/>
              <p:nvPr/>
            </p:nvGrpSpPr>
            <p:grpSpPr>
              <a:xfrm>
                <a:off x="3000370" y="1912829"/>
                <a:ext cx="2254170" cy="228600"/>
                <a:chOff x="3000370" y="1628775"/>
                <a:chExt cx="2254170" cy="228600"/>
              </a:xfrm>
              <a:grpFill/>
            </p:grpSpPr>
            <p:sp>
              <p:nvSpPr>
                <p:cNvPr id="1148" name="Flowchart: Connector 1147">
                  <a:extLst>
                    <a:ext uri="{FF2B5EF4-FFF2-40B4-BE49-F238E27FC236}">
                      <a16:creationId xmlns:a16="http://schemas.microsoft.com/office/drawing/2014/main" id="{95147921-12D4-4AD0-AC2F-54BAD31326E4}"/>
                    </a:ext>
                  </a:extLst>
                </p:cNvPr>
                <p:cNvSpPr/>
                <p:nvPr/>
              </p:nvSpPr>
              <p:spPr>
                <a:xfrm>
                  <a:off x="300037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149" name="Flowchart: Connector 1148">
                  <a:extLst>
                    <a:ext uri="{FF2B5EF4-FFF2-40B4-BE49-F238E27FC236}">
                      <a16:creationId xmlns:a16="http://schemas.microsoft.com/office/drawing/2014/main" id="{69EA7908-1233-4648-AB3F-E53AE40EDA90}"/>
                    </a:ext>
                  </a:extLst>
                </p:cNvPr>
                <p:cNvSpPr/>
                <p:nvPr/>
              </p:nvSpPr>
              <p:spPr>
                <a:xfrm>
                  <a:off x="3288043"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150" name="Flowchart: Connector 1149">
                  <a:extLst>
                    <a:ext uri="{FF2B5EF4-FFF2-40B4-BE49-F238E27FC236}">
                      <a16:creationId xmlns:a16="http://schemas.microsoft.com/office/drawing/2014/main" id="{FC82CE22-192B-4EDC-B9B3-878D03A9C63E}"/>
                    </a:ext>
                  </a:extLst>
                </p:cNvPr>
                <p:cNvSpPr/>
                <p:nvPr/>
              </p:nvSpPr>
              <p:spPr>
                <a:xfrm>
                  <a:off x="357571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151" name="Flowchart: Connector 1150">
                  <a:extLst>
                    <a:ext uri="{FF2B5EF4-FFF2-40B4-BE49-F238E27FC236}">
                      <a16:creationId xmlns:a16="http://schemas.microsoft.com/office/drawing/2014/main" id="{680D578F-4441-4863-9DBE-5D13B4FFF9AB}"/>
                    </a:ext>
                  </a:extLst>
                </p:cNvPr>
                <p:cNvSpPr/>
                <p:nvPr/>
              </p:nvSpPr>
              <p:spPr>
                <a:xfrm>
                  <a:off x="387022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152" name="Flowchart: Connector 1151">
                  <a:extLst>
                    <a:ext uri="{FF2B5EF4-FFF2-40B4-BE49-F238E27FC236}">
                      <a16:creationId xmlns:a16="http://schemas.microsoft.com/office/drawing/2014/main" id="{719E0BDB-5E20-4FDA-ABE6-8820D545CE96}"/>
                    </a:ext>
                  </a:extLst>
                </p:cNvPr>
                <p:cNvSpPr/>
                <p:nvPr/>
              </p:nvSpPr>
              <p:spPr>
                <a:xfrm>
                  <a:off x="415957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153" name="Flowchart: Connector 1152">
                  <a:extLst>
                    <a:ext uri="{FF2B5EF4-FFF2-40B4-BE49-F238E27FC236}">
                      <a16:creationId xmlns:a16="http://schemas.microsoft.com/office/drawing/2014/main" id="{77A0ED60-3C1D-461B-B491-98E57DACA196}"/>
                    </a:ext>
                  </a:extLst>
                </p:cNvPr>
                <p:cNvSpPr/>
                <p:nvPr/>
              </p:nvSpPr>
              <p:spPr>
                <a:xfrm>
                  <a:off x="4447249"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154" name="Flowchart: Connector 1153">
                  <a:extLst>
                    <a:ext uri="{FF2B5EF4-FFF2-40B4-BE49-F238E27FC236}">
                      <a16:creationId xmlns:a16="http://schemas.microsoft.com/office/drawing/2014/main" id="{E56DB052-939A-40ED-94B3-8D4650BC4134}"/>
                    </a:ext>
                  </a:extLst>
                </p:cNvPr>
                <p:cNvSpPr/>
                <p:nvPr/>
              </p:nvSpPr>
              <p:spPr>
                <a:xfrm>
                  <a:off x="4736584"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155" name="Flowchart: Connector 1154">
                  <a:extLst>
                    <a:ext uri="{FF2B5EF4-FFF2-40B4-BE49-F238E27FC236}">
                      <a16:creationId xmlns:a16="http://schemas.microsoft.com/office/drawing/2014/main" id="{022D2907-C196-4E1D-B41B-F24F8C4EC372}"/>
                    </a:ext>
                  </a:extLst>
                </p:cNvPr>
                <p:cNvSpPr/>
                <p:nvPr/>
              </p:nvSpPr>
              <p:spPr>
                <a:xfrm>
                  <a:off x="502594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1156" name="Straight Connector 1155">
                  <a:extLst>
                    <a:ext uri="{FF2B5EF4-FFF2-40B4-BE49-F238E27FC236}">
                      <a16:creationId xmlns:a16="http://schemas.microsoft.com/office/drawing/2014/main" id="{CA62F423-FB64-4228-A025-7AD5B540C8C0}"/>
                    </a:ext>
                  </a:extLst>
                </p:cNvPr>
                <p:cNvCxnSpPr>
                  <a:cxnSpLocks/>
                  <a:stCxn id="1149" idx="6"/>
                  <a:endCxn id="1150" idx="2"/>
                </p:cNvCxnSpPr>
                <p:nvPr/>
              </p:nvCxnSpPr>
              <p:spPr>
                <a:xfrm>
                  <a:off x="3516643"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7" name="Straight Connector 1156">
                  <a:extLst>
                    <a:ext uri="{FF2B5EF4-FFF2-40B4-BE49-F238E27FC236}">
                      <a16:creationId xmlns:a16="http://schemas.microsoft.com/office/drawing/2014/main" id="{135081C3-DE45-4B9A-951D-8DAEB5233698}"/>
                    </a:ext>
                  </a:extLst>
                </p:cNvPr>
                <p:cNvCxnSpPr>
                  <a:cxnSpLocks/>
                  <a:stCxn id="1148" idx="6"/>
                  <a:endCxn id="1149" idx="2"/>
                </p:cNvCxnSpPr>
                <p:nvPr/>
              </p:nvCxnSpPr>
              <p:spPr>
                <a:xfrm>
                  <a:off x="3228970"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8" name="Straight Connector 1157">
                  <a:extLst>
                    <a:ext uri="{FF2B5EF4-FFF2-40B4-BE49-F238E27FC236}">
                      <a16:creationId xmlns:a16="http://schemas.microsoft.com/office/drawing/2014/main" id="{93194DC6-E6A1-42F6-83B3-73E7C71672A9}"/>
                    </a:ext>
                  </a:extLst>
                </p:cNvPr>
                <p:cNvCxnSpPr>
                  <a:cxnSpLocks/>
                  <a:stCxn id="1150" idx="6"/>
                  <a:endCxn id="1151" idx="2"/>
                </p:cNvCxnSpPr>
                <p:nvPr/>
              </p:nvCxnSpPr>
              <p:spPr>
                <a:xfrm>
                  <a:off x="3804316" y="1743075"/>
                  <a:ext cx="6590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9" name="Straight Connector 1158">
                  <a:extLst>
                    <a:ext uri="{FF2B5EF4-FFF2-40B4-BE49-F238E27FC236}">
                      <a16:creationId xmlns:a16="http://schemas.microsoft.com/office/drawing/2014/main" id="{7E2C52A4-55AE-429D-94E8-918E1EE821E0}"/>
                    </a:ext>
                  </a:extLst>
                </p:cNvPr>
                <p:cNvCxnSpPr>
                  <a:cxnSpLocks/>
                  <a:stCxn id="1151" idx="6"/>
                  <a:endCxn id="1152" idx="2"/>
                </p:cNvCxnSpPr>
                <p:nvPr/>
              </p:nvCxnSpPr>
              <p:spPr>
                <a:xfrm>
                  <a:off x="4098820"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0" name="Straight Connector 1159">
                  <a:extLst>
                    <a:ext uri="{FF2B5EF4-FFF2-40B4-BE49-F238E27FC236}">
                      <a16:creationId xmlns:a16="http://schemas.microsoft.com/office/drawing/2014/main" id="{3424F8AD-90CE-49DA-82B6-474357D21153}"/>
                    </a:ext>
                  </a:extLst>
                </p:cNvPr>
                <p:cNvCxnSpPr>
                  <a:cxnSpLocks/>
                  <a:stCxn id="1152" idx="6"/>
                  <a:endCxn id="1153" idx="2"/>
                </p:cNvCxnSpPr>
                <p:nvPr/>
              </p:nvCxnSpPr>
              <p:spPr>
                <a:xfrm>
                  <a:off x="4388176"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1" name="Straight Connector 1160">
                  <a:extLst>
                    <a:ext uri="{FF2B5EF4-FFF2-40B4-BE49-F238E27FC236}">
                      <a16:creationId xmlns:a16="http://schemas.microsoft.com/office/drawing/2014/main" id="{F35E11C3-C087-48C0-A6DD-B5EBCADE8E98}"/>
                    </a:ext>
                  </a:extLst>
                </p:cNvPr>
                <p:cNvCxnSpPr>
                  <a:cxnSpLocks/>
                  <a:stCxn id="1153" idx="6"/>
                  <a:endCxn id="1154" idx="2"/>
                </p:cNvCxnSpPr>
                <p:nvPr/>
              </p:nvCxnSpPr>
              <p:spPr>
                <a:xfrm>
                  <a:off x="4675849" y="1743075"/>
                  <a:ext cx="607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2" name="Straight Connector 1161">
                  <a:extLst>
                    <a:ext uri="{FF2B5EF4-FFF2-40B4-BE49-F238E27FC236}">
                      <a16:creationId xmlns:a16="http://schemas.microsoft.com/office/drawing/2014/main" id="{A213C568-C1EB-45F9-B186-BB84AE01ABF7}"/>
                    </a:ext>
                  </a:extLst>
                </p:cNvPr>
                <p:cNvCxnSpPr>
                  <a:cxnSpLocks/>
                  <a:stCxn id="1154" idx="6"/>
                  <a:endCxn id="1155" idx="2"/>
                </p:cNvCxnSpPr>
                <p:nvPr/>
              </p:nvCxnSpPr>
              <p:spPr>
                <a:xfrm>
                  <a:off x="4965184"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40" name="Straight Connector 1139">
                <a:extLst>
                  <a:ext uri="{FF2B5EF4-FFF2-40B4-BE49-F238E27FC236}">
                    <a16:creationId xmlns:a16="http://schemas.microsoft.com/office/drawing/2014/main" id="{0ED20ED7-131A-4BB1-A072-15EE119819E6}"/>
                  </a:ext>
                </a:extLst>
              </p:cNvPr>
              <p:cNvCxnSpPr>
                <a:cxnSpLocks/>
                <a:stCxn id="1148" idx="0"/>
                <a:endCxn id="1163" idx="4"/>
              </p:cNvCxnSpPr>
              <p:nvPr/>
            </p:nvCxnSpPr>
            <p:spPr>
              <a:xfrm flipV="1">
                <a:off x="311467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1" name="Straight Connector 1140">
                <a:extLst>
                  <a:ext uri="{FF2B5EF4-FFF2-40B4-BE49-F238E27FC236}">
                    <a16:creationId xmlns:a16="http://schemas.microsoft.com/office/drawing/2014/main" id="{D2363681-2E93-48F0-B5B2-BEE7BD1817C8}"/>
                  </a:ext>
                </a:extLst>
              </p:cNvPr>
              <p:cNvCxnSpPr>
                <a:cxnSpLocks/>
                <a:stCxn id="1149" idx="0"/>
                <a:endCxn id="1164" idx="4"/>
              </p:cNvCxnSpPr>
              <p:nvPr/>
            </p:nvCxnSpPr>
            <p:spPr>
              <a:xfrm flipV="1">
                <a:off x="3402343"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2" name="Straight Connector 1141">
                <a:extLst>
                  <a:ext uri="{FF2B5EF4-FFF2-40B4-BE49-F238E27FC236}">
                    <a16:creationId xmlns:a16="http://schemas.microsoft.com/office/drawing/2014/main" id="{37E4CE10-48F2-49EF-9FD0-1FD873CB2B06}"/>
                  </a:ext>
                </a:extLst>
              </p:cNvPr>
              <p:cNvCxnSpPr>
                <a:cxnSpLocks/>
                <a:stCxn id="1150" idx="0"/>
                <a:endCxn id="1165" idx="4"/>
              </p:cNvCxnSpPr>
              <p:nvPr/>
            </p:nvCxnSpPr>
            <p:spPr>
              <a:xfrm flipV="1">
                <a:off x="3690016"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3" name="Straight Connector 1142">
                <a:extLst>
                  <a:ext uri="{FF2B5EF4-FFF2-40B4-BE49-F238E27FC236}">
                    <a16:creationId xmlns:a16="http://schemas.microsoft.com/office/drawing/2014/main" id="{AF0EB0DD-231C-4054-9692-383439FF9C3B}"/>
                  </a:ext>
                </a:extLst>
              </p:cNvPr>
              <p:cNvCxnSpPr>
                <a:cxnSpLocks/>
                <a:stCxn id="1151" idx="0"/>
                <a:endCxn id="1166" idx="4"/>
              </p:cNvCxnSpPr>
              <p:nvPr/>
            </p:nvCxnSpPr>
            <p:spPr>
              <a:xfrm flipV="1">
                <a:off x="398452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4" name="Straight Connector 1143">
                <a:extLst>
                  <a:ext uri="{FF2B5EF4-FFF2-40B4-BE49-F238E27FC236}">
                    <a16:creationId xmlns:a16="http://schemas.microsoft.com/office/drawing/2014/main" id="{6B26BF2C-1CFF-4F97-A005-110552C6B310}"/>
                  </a:ext>
                </a:extLst>
              </p:cNvPr>
              <p:cNvCxnSpPr>
                <a:cxnSpLocks/>
                <a:stCxn id="1152" idx="0"/>
                <a:endCxn id="1167" idx="4"/>
              </p:cNvCxnSpPr>
              <p:nvPr/>
            </p:nvCxnSpPr>
            <p:spPr>
              <a:xfrm flipV="1">
                <a:off x="4273876"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5" name="Straight Connector 1144">
                <a:extLst>
                  <a:ext uri="{FF2B5EF4-FFF2-40B4-BE49-F238E27FC236}">
                    <a16:creationId xmlns:a16="http://schemas.microsoft.com/office/drawing/2014/main" id="{6A4B5F81-CE89-4495-8C65-CCA277210ECA}"/>
                  </a:ext>
                </a:extLst>
              </p:cNvPr>
              <p:cNvCxnSpPr>
                <a:cxnSpLocks/>
                <a:stCxn id="1153" idx="0"/>
                <a:endCxn id="1168" idx="4"/>
              </p:cNvCxnSpPr>
              <p:nvPr/>
            </p:nvCxnSpPr>
            <p:spPr>
              <a:xfrm flipV="1">
                <a:off x="4561549"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6" name="Straight Connector 1145">
                <a:extLst>
                  <a:ext uri="{FF2B5EF4-FFF2-40B4-BE49-F238E27FC236}">
                    <a16:creationId xmlns:a16="http://schemas.microsoft.com/office/drawing/2014/main" id="{93DC9002-D977-44FA-941A-A8EEE040B500}"/>
                  </a:ext>
                </a:extLst>
              </p:cNvPr>
              <p:cNvCxnSpPr>
                <a:cxnSpLocks/>
                <a:stCxn id="1154" idx="0"/>
                <a:endCxn id="1169" idx="4"/>
              </p:cNvCxnSpPr>
              <p:nvPr/>
            </p:nvCxnSpPr>
            <p:spPr>
              <a:xfrm flipV="1">
                <a:off x="4850884"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7" name="Straight Connector 1146">
                <a:extLst>
                  <a:ext uri="{FF2B5EF4-FFF2-40B4-BE49-F238E27FC236}">
                    <a16:creationId xmlns:a16="http://schemas.microsoft.com/office/drawing/2014/main" id="{A09102B9-2088-4613-ABC6-255462DB804F}"/>
                  </a:ext>
                </a:extLst>
              </p:cNvPr>
              <p:cNvCxnSpPr>
                <a:cxnSpLocks/>
                <a:stCxn id="1155" idx="0"/>
                <a:endCxn id="1170" idx="4"/>
              </p:cNvCxnSpPr>
              <p:nvPr/>
            </p:nvCxnSpPr>
            <p:spPr>
              <a:xfrm flipV="1">
                <a:off x="514024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14" name="Group 1113">
              <a:extLst>
                <a:ext uri="{FF2B5EF4-FFF2-40B4-BE49-F238E27FC236}">
                  <a16:creationId xmlns:a16="http://schemas.microsoft.com/office/drawing/2014/main" id="{FA339F45-EB56-438B-87EA-661C03C3AE68}"/>
                </a:ext>
              </a:extLst>
            </p:cNvPr>
            <p:cNvGrpSpPr/>
            <p:nvPr/>
          </p:nvGrpSpPr>
          <p:grpSpPr>
            <a:xfrm>
              <a:off x="3048118" y="1543352"/>
              <a:ext cx="1690627" cy="171450"/>
              <a:chOff x="3000370" y="1628775"/>
              <a:chExt cx="2254170" cy="228600"/>
            </a:xfrm>
            <a:grpFill/>
          </p:grpSpPr>
          <p:sp>
            <p:nvSpPr>
              <p:cNvPr id="1123" name="Flowchart: Connector 1122">
                <a:extLst>
                  <a:ext uri="{FF2B5EF4-FFF2-40B4-BE49-F238E27FC236}">
                    <a16:creationId xmlns:a16="http://schemas.microsoft.com/office/drawing/2014/main" id="{ABD99886-0A4F-4CB7-A594-95639EDC32BA}"/>
                  </a:ext>
                </a:extLst>
              </p:cNvPr>
              <p:cNvSpPr/>
              <p:nvPr/>
            </p:nvSpPr>
            <p:spPr>
              <a:xfrm>
                <a:off x="300037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124" name="Flowchart: Connector 1123">
                <a:extLst>
                  <a:ext uri="{FF2B5EF4-FFF2-40B4-BE49-F238E27FC236}">
                    <a16:creationId xmlns:a16="http://schemas.microsoft.com/office/drawing/2014/main" id="{E84851EE-2064-4B4D-A973-DDF4DEADE1EC}"/>
                  </a:ext>
                </a:extLst>
              </p:cNvPr>
              <p:cNvSpPr/>
              <p:nvPr/>
            </p:nvSpPr>
            <p:spPr>
              <a:xfrm>
                <a:off x="3288043"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125" name="Flowchart: Connector 1124">
                <a:extLst>
                  <a:ext uri="{FF2B5EF4-FFF2-40B4-BE49-F238E27FC236}">
                    <a16:creationId xmlns:a16="http://schemas.microsoft.com/office/drawing/2014/main" id="{68F219C6-0C81-4799-9438-D6C96B99A204}"/>
                  </a:ext>
                </a:extLst>
              </p:cNvPr>
              <p:cNvSpPr/>
              <p:nvPr/>
            </p:nvSpPr>
            <p:spPr>
              <a:xfrm>
                <a:off x="357571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126" name="Flowchart: Connector 1125">
                <a:extLst>
                  <a:ext uri="{FF2B5EF4-FFF2-40B4-BE49-F238E27FC236}">
                    <a16:creationId xmlns:a16="http://schemas.microsoft.com/office/drawing/2014/main" id="{0EA754A3-82AF-4D82-B227-179047F96E0E}"/>
                  </a:ext>
                </a:extLst>
              </p:cNvPr>
              <p:cNvSpPr/>
              <p:nvPr/>
            </p:nvSpPr>
            <p:spPr>
              <a:xfrm>
                <a:off x="387022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127" name="Flowchart: Connector 1126">
                <a:extLst>
                  <a:ext uri="{FF2B5EF4-FFF2-40B4-BE49-F238E27FC236}">
                    <a16:creationId xmlns:a16="http://schemas.microsoft.com/office/drawing/2014/main" id="{071ADDDD-E8BE-43C2-9C87-7376340173B3}"/>
                  </a:ext>
                </a:extLst>
              </p:cNvPr>
              <p:cNvSpPr/>
              <p:nvPr/>
            </p:nvSpPr>
            <p:spPr>
              <a:xfrm>
                <a:off x="415957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128" name="Flowchart: Connector 1127">
                <a:extLst>
                  <a:ext uri="{FF2B5EF4-FFF2-40B4-BE49-F238E27FC236}">
                    <a16:creationId xmlns:a16="http://schemas.microsoft.com/office/drawing/2014/main" id="{0A6FC9E6-E39A-4349-9E18-7D5EFE4826C2}"/>
                  </a:ext>
                </a:extLst>
              </p:cNvPr>
              <p:cNvSpPr/>
              <p:nvPr/>
            </p:nvSpPr>
            <p:spPr>
              <a:xfrm>
                <a:off x="4447249"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129" name="Flowchart: Connector 1128">
                <a:extLst>
                  <a:ext uri="{FF2B5EF4-FFF2-40B4-BE49-F238E27FC236}">
                    <a16:creationId xmlns:a16="http://schemas.microsoft.com/office/drawing/2014/main" id="{CA6E9A15-14F3-47B8-AF6A-FD8CD803AD23}"/>
                  </a:ext>
                </a:extLst>
              </p:cNvPr>
              <p:cNvSpPr/>
              <p:nvPr/>
            </p:nvSpPr>
            <p:spPr>
              <a:xfrm>
                <a:off x="4736584"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130" name="Flowchart: Connector 1129">
                <a:extLst>
                  <a:ext uri="{FF2B5EF4-FFF2-40B4-BE49-F238E27FC236}">
                    <a16:creationId xmlns:a16="http://schemas.microsoft.com/office/drawing/2014/main" id="{1267E401-65FC-41F7-A5D1-66992C7A3018}"/>
                  </a:ext>
                </a:extLst>
              </p:cNvPr>
              <p:cNvSpPr/>
              <p:nvPr/>
            </p:nvSpPr>
            <p:spPr>
              <a:xfrm>
                <a:off x="502594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1131" name="Straight Connector 1130">
                <a:extLst>
                  <a:ext uri="{FF2B5EF4-FFF2-40B4-BE49-F238E27FC236}">
                    <a16:creationId xmlns:a16="http://schemas.microsoft.com/office/drawing/2014/main" id="{4F188C57-C70D-4DEF-855C-984EADA1DA64}"/>
                  </a:ext>
                </a:extLst>
              </p:cNvPr>
              <p:cNvCxnSpPr>
                <a:cxnSpLocks/>
                <a:stCxn id="1124" idx="6"/>
                <a:endCxn id="1125" idx="2"/>
              </p:cNvCxnSpPr>
              <p:nvPr/>
            </p:nvCxnSpPr>
            <p:spPr>
              <a:xfrm>
                <a:off x="3516643"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2" name="Straight Connector 1131">
                <a:extLst>
                  <a:ext uri="{FF2B5EF4-FFF2-40B4-BE49-F238E27FC236}">
                    <a16:creationId xmlns:a16="http://schemas.microsoft.com/office/drawing/2014/main" id="{A4EE8384-5265-4C39-AA37-8ADC3DF57A28}"/>
                  </a:ext>
                </a:extLst>
              </p:cNvPr>
              <p:cNvCxnSpPr>
                <a:cxnSpLocks/>
                <a:stCxn id="1123" idx="6"/>
                <a:endCxn id="1124" idx="2"/>
              </p:cNvCxnSpPr>
              <p:nvPr/>
            </p:nvCxnSpPr>
            <p:spPr>
              <a:xfrm>
                <a:off x="3228970"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3" name="Straight Connector 1132">
                <a:extLst>
                  <a:ext uri="{FF2B5EF4-FFF2-40B4-BE49-F238E27FC236}">
                    <a16:creationId xmlns:a16="http://schemas.microsoft.com/office/drawing/2014/main" id="{E1AF2E23-D189-4ED1-8882-3BAEE84B2BC5}"/>
                  </a:ext>
                </a:extLst>
              </p:cNvPr>
              <p:cNvCxnSpPr>
                <a:cxnSpLocks/>
                <a:stCxn id="1125" idx="6"/>
                <a:endCxn id="1126" idx="2"/>
              </p:cNvCxnSpPr>
              <p:nvPr/>
            </p:nvCxnSpPr>
            <p:spPr>
              <a:xfrm>
                <a:off x="3804316" y="1743075"/>
                <a:ext cx="6590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4" name="Straight Connector 1133">
                <a:extLst>
                  <a:ext uri="{FF2B5EF4-FFF2-40B4-BE49-F238E27FC236}">
                    <a16:creationId xmlns:a16="http://schemas.microsoft.com/office/drawing/2014/main" id="{1542FD6E-BF7C-43FA-8FF0-2C3BA3E75CF6}"/>
                  </a:ext>
                </a:extLst>
              </p:cNvPr>
              <p:cNvCxnSpPr>
                <a:cxnSpLocks/>
                <a:stCxn id="1126" idx="6"/>
                <a:endCxn id="1127" idx="2"/>
              </p:cNvCxnSpPr>
              <p:nvPr/>
            </p:nvCxnSpPr>
            <p:spPr>
              <a:xfrm>
                <a:off x="4098820"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5" name="Straight Connector 1134">
                <a:extLst>
                  <a:ext uri="{FF2B5EF4-FFF2-40B4-BE49-F238E27FC236}">
                    <a16:creationId xmlns:a16="http://schemas.microsoft.com/office/drawing/2014/main" id="{E378A84B-9B59-4D38-A54A-A5A8BB150ACD}"/>
                  </a:ext>
                </a:extLst>
              </p:cNvPr>
              <p:cNvCxnSpPr>
                <a:cxnSpLocks/>
                <a:stCxn id="1127" idx="6"/>
                <a:endCxn id="1128" idx="2"/>
              </p:cNvCxnSpPr>
              <p:nvPr/>
            </p:nvCxnSpPr>
            <p:spPr>
              <a:xfrm>
                <a:off x="4388176"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6" name="Straight Connector 1135">
                <a:extLst>
                  <a:ext uri="{FF2B5EF4-FFF2-40B4-BE49-F238E27FC236}">
                    <a16:creationId xmlns:a16="http://schemas.microsoft.com/office/drawing/2014/main" id="{FE7183C1-856A-45A0-98B0-B5D36C2663E9}"/>
                  </a:ext>
                </a:extLst>
              </p:cNvPr>
              <p:cNvCxnSpPr>
                <a:cxnSpLocks/>
                <a:stCxn id="1128" idx="6"/>
                <a:endCxn id="1129" idx="2"/>
              </p:cNvCxnSpPr>
              <p:nvPr/>
            </p:nvCxnSpPr>
            <p:spPr>
              <a:xfrm>
                <a:off x="4675849" y="1743075"/>
                <a:ext cx="607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7" name="Straight Connector 1136">
                <a:extLst>
                  <a:ext uri="{FF2B5EF4-FFF2-40B4-BE49-F238E27FC236}">
                    <a16:creationId xmlns:a16="http://schemas.microsoft.com/office/drawing/2014/main" id="{06AA102B-1262-4037-AC6B-9159551BDE8C}"/>
                  </a:ext>
                </a:extLst>
              </p:cNvPr>
              <p:cNvCxnSpPr>
                <a:cxnSpLocks/>
                <a:stCxn id="1129" idx="6"/>
                <a:endCxn id="1130" idx="2"/>
              </p:cNvCxnSpPr>
              <p:nvPr/>
            </p:nvCxnSpPr>
            <p:spPr>
              <a:xfrm>
                <a:off x="4965184"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15" name="Straight Connector 1114">
              <a:extLst>
                <a:ext uri="{FF2B5EF4-FFF2-40B4-BE49-F238E27FC236}">
                  <a16:creationId xmlns:a16="http://schemas.microsoft.com/office/drawing/2014/main" id="{6CB25209-5575-46A6-8EEF-721CD4CDD7FD}"/>
                </a:ext>
              </a:extLst>
            </p:cNvPr>
            <p:cNvCxnSpPr>
              <a:cxnSpLocks/>
              <a:stCxn id="1123" idx="0"/>
              <a:endCxn id="1148" idx="4"/>
            </p:cNvCxnSpPr>
            <p:nvPr/>
          </p:nvCxnSpPr>
          <p:spPr>
            <a:xfrm flipV="1">
              <a:off x="3133843" y="1501763"/>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6" name="Straight Connector 1115">
              <a:extLst>
                <a:ext uri="{FF2B5EF4-FFF2-40B4-BE49-F238E27FC236}">
                  <a16:creationId xmlns:a16="http://schemas.microsoft.com/office/drawing/2014/main" id="{E9CAB1D2-28A2-41B4-8974-FEA87A97BB40}"/>
                </a:ext>
              </a:extLst>
            </p:cNvPr>
            <p:cNvCxnSpPr>
              <a:cxnSpLocks/>
              <a:stCxn id="1124" idx="0"/>
              <a:endCxn id="1149" idx="4"/>
            </p:cNvCxnSpPr>
            <p:nvPr/>
          </p:nvCxnSpPr>
          <p:spPr>
            <a:xfrm flipV="1">
              <a:off x="3349598" y="1501763"/>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7" name="Straight Connector 1116">
              <a:extLst>
                <a:ext uri="{FF2B5EF4-FFF2-40B4-BE49-F238E27FC236}">
                  <a16:creationId xmlns:a16="http://schemas.microsoft.com/office/drawing/2014/main" id="{B3924975-50EB-490B-A0C6-290AE9C91394}"/>
                </a:ext>
              </a:extLst>
            </p:cNvPr>
            <p:cNvCxnSpPr>
              <a:cxnSpLocks/>
              <a:stCxn id="1126" idx="0"/>
              <a:endCxn id="1151" idx="4"/>
            </p:cNvCxnSpPr>
            <p:nvPr/>
          </p:nvCxnSpPr>
          <p:spPr>
            <a:xfrm flipV="1">
              <a:off x="3786230" y="1501763"/>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8" name="Straight Connector 1117">
              <a:extLst>
                <a:ext uri="{FF2B5EF4-FFF2-40B4-BE49-F238E27FC236}">
                  <a16:creationId xmlns:a16="http://schemas.microsoft.com/office/drawing/2014/main" id="{14CD9F42-0034-4D89-888A-69D540215AC5}"/>
                </a:ext>
              </a:extLst>
            </p:cNvPr>
            <p:cNvCxnSpPr>
              <a:cxnSpLocks/>
              <a:stCxn id="1125" idx="0"/>
              <a:endCxn id="1150" idx="4"/>
            </p:cNvCxnSpPr>
            <p:nvPr/>
          </p:nvCxnSpPr>
          <p:spPr>
            <a:xfrm flipV="1">
              <a:off x="3565352" y="1501763"/>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9" name="Straight Connector 1118">
              <a:extLst>
                <a:ext uri="{FF2B5EF4-FFF2-40B4-BE49-F238E27FC236}">
                  <a16:creationId xmlns:a16="http://schemas.microsoft.com/office/drawing/2014/main" id="{D8D62575-55F4-4E1E-96F8-259B02D69F7B}"/>
                </a:ext>
              </a:extLst>
            </p:cNvPr>
            <p:cNvCxnSpPr>
              <a:cxnSpLocks/>
              <a:stCxn id="1127" idx="0"/>
              <a:endCxn id="1152" idx="4"/>
            </p:cNvCxnSpPr>
            <p:nvPr/>
          </p:nvCxnSpPr>
          <p:spPr>
            <a:xfrm flipV="1">
              <a:off x="4003247" y="1501763"/>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0" name="Straight Connector 1119">
              <a:extLst>
                <a:ext uri="{FF2B5EF4-FFF2-40B4-BE49-F238E27FC236}">
                  <a16:creationId xmlns:a16="http://schemas.microsoft.com/office/drawing/2014/main" id="{2423E86E-78D9-4C88-B422-AB87172C8E96}"/>
                </a:ext>
              </a:extLst>
            </p:cNvPr>
            <p:cNvCxnSpPr>
              <a:cxnSpLocks/>
              <a:stCxn id="1128" idx="0"/>
              <a:endCxn id="1153" idx="4"/>
            </p:cNvCxnSpPr>
            <p:nvPr/>
          </p:nvCxnSpPr>
          <p:spPr>
            <a:xfrm flipV="1">
              <a:off x="4219002" y="1501763"/>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1" name="Straight Connector 1120">
              <a:extLst>
                <a:ext uri="{FF2B5EF4-FFF2-40B4-BE49-F238E27FC236}">
                  <a16:creationId xmlns:a16="http://schemas.microsoft.com/office/drawing/2014/main" id="{287A1988-7894-4B4B-A48F-B5A2E4447E82}"/>
                </a:ext>
              </a:extLst>
            </p:cNvPr>
            <p:cNvCxnSpPr>
              <a:cxnSpLocks/>
              <a:stCxn id="1129" idx="0"/>
              <a:endCxn id="1154" idx="4"/>
            </p:cNvCxnSpPr>
            <p:nvPr/>
          </p:nvCxnSpPr>
          <p:spPr>
            <a:xfrm flipV="1">
              <a:off x="4436003" y="1501763"/>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2" name="Straight Connector 1121">
              <a:extLst>
                <a:ext uri="{FF2B5EF4-FFF2-40B4-BE49-F238E27FC236}">
                  <a16:creationId xmlns:a16="http://schemas.microsoft.com/office/drawing/2014/main" id="{1E337C73-4449-45AB-A397-760E906E57AE}"/>
                </a:ext>
              </a:extLst>
            </p:cNvPr>
            <p:cNvCxnSpPr>
              <a:cxnSpLocks/>
              <a:stCxn id="1130" idx="0"/>
              <a:endCxn id="1155" idx="4"/>
            </p:cNvCxnSpPr>
            <p:nvPr/>
          </p:nvCxnSpPr>
          <p:spPr>
            <a:xfrm flipV="1">
              <a:off x="4653020" y="1501763"/>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12" name="TextBox 1111">
            <a:extLst>
              <a:ext uri="{FF2B5EF4-FFF2-40B4-BE49-F238E27FC236}">
                <a16:creationId xmlns:a16="http://schemas.microsoft.com/office/drawing/2014/main" id="{539EA432-2284-4BA2-BEA3-4A1E5294A20A}"/>
              </a:ext>
            </a:extLst>
          </p:cNvPr>
          <p:cNvSpPr txBox="1"/>
          <p:nvPr/>
        </p:nvSpPr>
        <p:spPr>
          <a:xfrm>
            <a:off x="4266689" y="5571876"/>
            <a:ext cx="1508746" cy="246221"/>
          </a:xfrm>
          <a:prstGeom prst="rect">
            <a:avLst/>
          </a:prstGeom>
          <a:noFill/>
        </p:spPr>
        <p:txBody>
          <a:bodyPr wrap="none" rtlCol="0">
            <a:spAutoFit/>
          </a:bodyPr>
          <a:lstStyle/>
          <a:p>
            <a:r>
              <a:rPr lang="en-US" sz="1000" b="1" dirty="0"/>
              <a:t>LSRAM Flow Network</a:t>
            </a:r>
          </a:p>
        </p:txBody>
      </p:sp>
      <p:grpSp>
        <p:nvGrpSpPr>
          <p:cNvPr id="1182" name="Group 1181">
            <a:extLst>
              <a:ext uri="{FF2B5EF4-FFF2-40B4-BE49-F238E27FC236}">
                <a16:creationId xmlns:a16="http://schemas.microsoft.com/office/drawing/2014/main" id="{73909F74-533C-4D30-829F-8094396C8731}"/>
              </a:ext>
            </a:extLst>
          </p:cNvPr>
          <p:cNvGrpSpPr/>
          <p:nvPr/>
        </p:nvGrpSpPr>
        <p:grpSpPr>
          <a:xfrm>
            <a:off x="6557550" y="2463722"/>
            <a:ext cx="1706123" cy="3632278"/>
            <a:chOff x="3715014" y="1705015"/>
            <a:chExt cx="1706123" cy="3632278"/>
          </a:xfrm>
        </p:grpSpPr>
        <p:grpSp>
          <p:nvGrpSpPr>
            <p:cNvPr id="1183" name="Group 1182">
              <a:extLst>
                <a:ext uri="{FF2B5EF4-FFF2-40B4-BE49-F238E27FC236}">
                  <a16:creationId xmlns:a16="http://schemas.microsoft.com/office/drawing/2014/main" id="{C765B8CC-1DEA-4218-96A3-9C93C067801F}"/>
                </a:ext>
              </a:extLst>
            </p:cNvPr>
            <p:cNvGrpSpPr/>
            <p:nvPr/>
          </p:nvGrpSpPr>
          <p:grpSpPr>
            <a:xfrm>
              <a:off x="3730510" y="1705015"/>
              <a:ext cx="1690627" cy="3358140"/>
              <a:chOff x="3048118" y="1117272"/>
              <a:chExt cx="1690627" cy="3358140"/>
            </a:xfrm>
            <a:solidFill>
              <a:schemeClr val="accent3">
                <a:lumMod val="20000"/>
                <a:lumOff val="80000"/>
              </a:schemeClr>
            </a:solidFill>
          </p:grpSpPr>
          <p:grpSp>
            <p:nvGrpSpPr>
              <p:cNvPr id="1185" name="Group 1184">
                <a:extLst>
                  <a:ext uri="{FF2B5EF4-FFF2-40B4-BE49-F238E27FC236}">
                    <a16:creationId xmlns:a16="http://schemas.microsoft.com/office/drawing/2014/main" id="{7EB280A8-E52D-4711-8632-240B48C566A5}"/>
                  </a:ext>
                </a:extLst>
              </p:cNvPr>
              <p:cNvGrpSpPr/>
              <p:nvPr/>
            </p:nvGrpSpPr>
            <p:grpSpPr>
              <a:xfrm>
                <a:off x="3048118" y="1117272"/>
                <a:ext cx="1690627" cy="1658275"/>
                <a:chOff x="3000370" y="843915"/>
                <a:chExt cx="2254170" cy="2211033"/>
              </a:xfrm>
              <a:grpFill/>
            </p:grpSpPr>
            <p:grpSp>
              <p:nvGrpSpPr>
                <p:cNvPr id="1385" name="Group 1384">
                  <a:extLst>
                    <a:ext uri="{FF2B5EF4-FFF2-40B4-BE49-F238E27FC236}">
                      <a16:creationId xmlns:a16="http://schemas.microsoft.com/office/drawing/2014/main" id="{78C79A29-59EB-4247-A493-EA4009459B9B}"/>
                    </a:ext>
                  </a:extLst>
                </p:cNvPr>
                <p:cNvGrpSpPr/>
                <p:nvPr/>
              </p:nvGrpSpPr>
              <p:grpSpPr>
                <a:xfrm>
                  <a:off x="3000370" y="843915"/>
                  <a:ext cx="2254170" cy="1080761"/>
                  <a:chOff x="3000370" y="843915"/>
                  <a:chExt cx="2254170" cy="1080761"/>
                </a:xfrm>
                <a:grpFill/>
              </p:grpSpPr>
              <p:grpSp>
                <p:nvGrpSpPr>
                  <p:cNvPr id="1485" name="Group 1484">
                    <a:extLst>
                      <a:ext uri="{FF2B5EF4-FFF2-40B4-BE49-F238E27FC236}">
                        <a16:creationId xmlns:a16="http://schemas.microsoft.com/office/drawing/2014/main" id="{0324CA98-7BBB-41A9-988B-78233F7D40B8}"/>
                      </a:ext>
                    </a:extLst>
                  </p:cNvPr>
                  <p:cNvGrpSpPr/>
                  <p:nvPr/>
                </p:nvGrpSpPr>
                <p:grpSpPr>
                  <a:xfrm>
                    <a:off x="3000370" y="843915"/>
                    <a:ext cx="2254170" cy="512654"/>
                    <a:chOff x="3000370" y="1628775"/>
                    <a:chExt cx="2254170" cy="512654"/>
                  </a:xfrm>
                  <a:grpFill/>
                </p:grpSpPr>
                <p:grpSp>
                  <p:nvGrpSpPr>
                    <p:cNvPr id="1535" name="Group 1534">
                      <a:extLst>
                        <a:ext uri="{FF2B5EF4-FFF2-40B4-BE49-F238E27FC236}">
                          <a16:creationId xmlns:a16="http://schemas.microsoft.com/office/drawing/2014/main" id="{F71DB894-F325-4A5D-8BDE-87DDA5ADE418}"/>
                        </a:ext>
                      </a:extLst>
                    </p:cNvPr>
                    <p:cNvGrpSpPr/>
                    <p:nvPr/>
                  </p:nvGrpSpPr>
                  <p:grpSpPr>
                    <a:xfrm>
                      <a:off x="3000370" y="1628775"/>
                      <a:ext cx="2254170" cy="228600"/>
                      <a:chOff x="3000370" y="1628775"/>
                      <a:chExt cx="2254170" cy="228600"/>
                    </a:xfrm>
                    <a:grpFill/>
                  </p:grpSpPr>
                  <p:sp>
                    <p:nvSpPr>
                      <p:cNvPr id="1560" name="Flowchart: Connector 1559">
                        <a:extLst>
                          <a:ext uri="{FF2B5EF4-FFF2-40B4-BE49-F238E27FC236}">
                            <a16:creationId xmlns:a16="http://schemas.microsoft.com/office/drawing/2014/main" id="{F006847A-6F93-4262-9AA3-07376CA58F3F}"/>
                          </a:ext>
                        </a:extLst>
                      </p:cNvPr>
                      <p:cNvSpPr/>
                      <p:nvPr/>
                    </p:nvSpPr>
                    <p:spPr>
                      <a:xfrm>
                        <a:off x="300037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561" name="Flowchart: Connector 1560">
                        <a:extLst>
                          <a:ext uri="{FF2B5EF4-FFF2-40B4-BE49-F238E27FC236}">
                            <a16:creationId xmlns:a16="http://schemas.microsoft.com/office/drawing/2014/main" id="{D2814CB0-3FB9-4721-AD04-3A572571682C}"/>
                          </a:ext>
                        </a:extLst>
                      </p:cNvPr>
                      <p:cNvSpPr/>
                      <p:nvPr/>
                    </p:nvSpPr>
                    <p:spPr>
                      <a:xfrm>
                        <a:off x="3288043"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562" name="Flowchart: Connector 1561">
                        <a:extLst>
                          <a:ext uri="{FF2B5EF4-FFF2-40B4-BE49-F238E27FC236}">
                            <a16:creationId xmlns:a16="http://schemas.microsoft.com/office/drawing/2014/main" id="{00DA88A4-C648-4D02-873E-892E4C10BFAC}"/>
                          </a:ext>
                        </a:extLst>
                      </p:cNvPr>
                      <p:cNvSpPr/>
                      <p:nvPr/>
                    </p:nvSpPr>
                    <p:spPr>
                      <a:xfrm>
                        <a:off x="357571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563" name="Flowchart: Connector 1562">
                        <a:extLst>
                          <a:ext uri="{FF2B5EF4-FFF2-40B4-BE49-F238E27FC236}">
                            <a16:creationId xmlns:a16="http://schemas.microsoft.com/office/drawing/2014/main" id="{50927B27-9C0E-4FC9-99AF-2C31E081E925}"/>
                          </a:ext>
                        </a:extLst>
                      </p:cNvPr>
                      <p:cNvSpPr/>
                      <p:nvPr/>
                    </p:nvSpPr>
                    <p:spPr>
                      <a:xfrm>
                        <a:off x="387022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564" name="Flowchart: Connector 1563">
                        <a:extLst>
                          <a:ext uri="{FF2B5EF4-FFF2-40B4-BE49-F238E27FC236}">
                            <a16:creationId xmlns:a16="http://schemas.microsoft.com/office/drawing/2014/main" id="{BA0B9780-1A4A-490E-847F-F48FF01C2FBF}"/>
                          </a:ext>
                        </a:extLst>
                      </p:cNvPr>
                      <p:cNvSpPr/>
                      <p:nvPr/>
                    </p:nvSpPr>
                    <p:spPr>
                      <a:xfrm>
                        <a:off x="415957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565" name="Flowchart: Connector 1564">
                        <a:extLst>
                          <a:ext uri="{FF2B5EF4-FFF2-40B4-BE49-F238E27FC236}">
                            <a16:creationId xmlns:a16="http://schemas.microsoft.com/office/drawing/2014/main" id="{7F006465-BDBE-4671-848E-E9F2929F69E3}"/>
                          </a:ext>
                        </a:extLst>
                      </p:cNvPr>
                      <p:cNvSpPr/>
                      <p:nvPr/>
                    </p:nvSpPr>
                    <p:spPr>
                      <a:xfrm>
                        <a:off x="4447249"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566" name="Flowchart: Connector 1565">
                        <a:extLst>
                          <a:ext uri="{FF2B5EF4-FFF2-40B4-BE49-F238E27FC236}">
                            <a16:creationId xmlns:a16="http://schemas.microsoft.com/office/drawing/2014/main" id="{D84E71F7-1E14-423B-9177-A6C97AB8DF0F}"/>
                          </a:ext>
                        </a:extLst>
                      </p:cNvPr>
                      <p:cNvSpPr/>
                      <p:nvPr/>
                    </p:nvSpPr>
                    <p:spPr>
                      <a:xfrm>
                        <a:off x="4736584"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567" name="Flowchart: Connector 1566">
                        <a:extLst>
                          <a:ext uri="{FF2B5EF4-FFF2-40B4-BE49-F238E27FC236}">
                            <a16:creationId xmlns:a16="http://schemas.microsoft.com/office/drawing/2014/main" id="{257FEA69-694A-44FC-9303-A7219E47D4B1}"/>
                          </a:ext>
                        </a:extLst>
                      </p:cNvPr>
                      <p:cNvSpPr/>
                      <p:nvPr/>
                    </p:nvSpPr>
                    <p:spPr>
                      <a:xfrm>
                        <a:off x="502594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1568" name="Straight Connector 1567">
                        <a:extLst>
                          <a:ext uri="{FF2B5EF4-FFF2-40B4-BE49-F238E27FC236}">
                            <a16:creationId xmlns:a16="http://schemas.microsoft.com/office/drawing/2014/main" id="{C1A3F9A5-C99A-4943-B012-F518CA47221B}"/>
                          </a:ext>
                        </a:extLst>
                      </p:cNvPr>
                      <p:cNvCxnSpPr>
                        <a:cxnSpLocks/>
                        <a:stCxn id="1561" idx="6"/>
                        <a:endCxn id="1562" idx="2"/>
                      </p:cNvCxnSpPr>
                      <p:nvPr/>
                    </p:nvCxnSpPr>
                    <p:spPr>
                      <a:xfrm>
                        <a:off x="3516643"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9" name="Straight Connector 1568">
                        <a:extLst>
                          <a:ext uri="{FF2B5EF4-FFF2-40B4-BE49-F238E27FC236}">
                            <a16:creationId xmlns:a16="http://schemas.microsoft.com/office/drawing/2014/main" id="{C41E50F5-09B5-4EE2-A74A-4414F72064E8}"/>
                          </a:ext>
                        </a:extLst>
                      </p:cNvPr>
                      <p:cNvCxnSpPr>
                        <a:cxnSpLocks/>
                        <a:stCxn id="1560" idx="6"/>
                        <a:endCxn id="1561" idx="2"/>
                      </p:cNvCxnSpPr>
                      <p:nvPr/>
                    </p:nvCxnSpPr>
                    <p:spPr>
                      <a:xfrm>
                        <a:off x="3228970"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0" name="Straight Connector 1569">
                        <a:extLst>
                          <a:ext uri="{FF2B5EF4-FFF2-40B4-BE49-F238E27FC236}">
                            <a16:creationId xmlns:a16="http://schemas.microsoft.com/office/drawing/2014/main" id="{9FB6D8D8-5076-45BD-9ECA-2A61EC03E1FE}"/>
                          </a:ext>
                        </a:extLst>
                      </p:cNvPr>
                      <p:cNvCxnSpPr>
                        <a:cxnSpLocks/>
                        <a:stCxn id="1562" idx="6"/>
                        <a:endCxn id="1563" idx="2"/>
                      </p:cNvCxnSpPr>
                      <p:nvPr/>
                    </p:nvCxnSpPr>
                    <p:spPr>
                      <a:xfrm>
                        <a:off x="3804316" y="1743075"/>
                        <a:ext cx="6590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1" name="Straight Connector 1570">
                        <a:extLst>
                          <a:ext uri="{FF2B5EF4-FFF2-40B4-BE49-F238E27FC236}">
                            <a16:creationId xmlns:a16="http://schemas.microsoft.com/office/drawing/2014/main" id="{48BC553A-D479-4169-A3F5-71332F654077}"/>
                          </a:ext>
                        </a:extLst>
                      </p:cNvPr>
                      <p:cNvCxnSpPr>
                        <a:cxnSpLocks/>
                        <a:stCxn id="1563" idx="6"/>
                        <a:endCxn id="1564" idx="2"/>
                      </p:cNvCxnSpPr>
                      <p:nvPr/>
                    </p:nvCxnSpPr>
                    <p:spPr>
                      <a:xfrm>
                        <a:off x="4098820"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2" name="Straight Connector 1571">
                        <a:extLst>
                          <a:ext uri="{FF2B5EF4-FFF2-40B4-BE49-F238E27FC236}">
                            <a16:creationId xmlns:a16="http://schemas.microsoft.com/office/drawing/2014/main" id="{6D97A733-E2FF-461D-AFCF-396260B0D39D}"/>
                          </a:ext>
                        </a:extLst>
                      </p:cNvPr>
                      <p:cNvCxnSpPr>
                        <a:cxnSpLocks/>
                        <a:stCxn id="1564" idx="6"/>
                        <a:endCxn id="1565" idx="2"/>
                      </p:cNvCxnSpPr>
                      <p:nvPr/>
                    </p:nvCxnSpPr>
                    <p:spPr>
                      <a:xfrm>
                        <a:off x="4388176"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3" name="Straight Connector 1572">
                        <a:extLst>
                          <a:ext uri="{FF2B5EF4-FFF2-40B4-BE49-F238E27FC236}">
                            <a16:creationId xmlns:a16="http://schemas.microsoft.com/office/drawing/2014/main" id="{D0217458-2779-433B-8248-B3C02A8B6819}"/>
                          </a:ext>
                        </a:extLst>
                      </p:cNvPr>
                      <p:cNvCxnSpPr>
                        <a:cxnSpLocks/>
                        <a:stCxn id="1565" idx="6"/>
                        <a:endCxn id="1566" idx="2"/>
                      </p:cNvCxnSpPr>
                      <p:nvPr/>
                    </p:nvCxnSpPr>
                    <p:spPr>
                      <a:xfrm>
                        <a:off x="4675849" y="1743075"/>
                        <a:ext cx="607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4" name="Straight Connector 1573">
                        <a:extLst>
                          <a:ext uri="{FF2B5EF4-FFF2-40B4-BE49-F238E27FC236}">
                            <a16:creationId xmlns:a16="http://schemas.microsoft.com/office/drawing/2014/main" id="{481F4486-1774-429A-9DA4-F503D7F2E2EE}"/>
                          </a:ext>
                        </a:extLst>
                      </p:cNvPr>
                      <p:cNvCxnSpPr>
                        <a:cxnSpLocks/>
                        <a:stCxn id="1566" idx="6"/>
                        <a:endCxn id="1567" idx="2"/>
                      </p:cNvCxnSpPr>
                      <p:nvPr/>
                    </p:nvCxnSpPr>
                    <p:spPr>
                      <a:xfrm>
                        <a:off x="4965184"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36" name="Group 1535">
                      <a:extLst>
                        <a:ext uri="{FF2B5EF4-FFF2-40B4-BE49-F238E27FC236}">
                          <a16:creationId xmlns:a16="http://schemas.microsoft.com/office/drawing/2014/main" id="{BEED3CAA-CD8D-48CD-83E9-989112391F70}"/>
                        </a:ext>
                      </a:extLst>
                    </p:cNvPr>
                    <p:cNvGrpSpPr/>
                    <p:nvPr/>
                  </p:nvGrpSpPr>
                  <p:grpSpPr>
                    <a:xfrm>
                      <a:off x="3000370" y="1912829"/>
                      <a:ext cx="2254170" cy="228600"/>
                      <a:chOff x="3000370" y="1628775"/>
                      <a:chExt cx="2254170" cy="228600"/>
                    </a:xfrm>
                    <a:grpFill/>
                  </p:grpSpPr>
                  <p:sp>
                    <p:nvSpPr>
                      <p:cNvPr id="1545" name="Flowchart: Connector 1544">
                        <a:extLst>
                          <a:ext uri="{FF2B5EF4-FFF2-40B4-BE49-F238E27FC236}">
                            <a16:creationId xmlns:a16="http://schemas.microsoft.com/office/drawing/2014/main" id="{683929D5-C5CC-455A-83ED-A12E3CE466B1}"/>
                          </a:ext>
                        </a:extLst>
                      </p:cNvPr>
                      <p:cNvSpPr/>
                      <p:nvPr/>
                    </p:nvSpPr>
                    <p:spPr>
                      <a:xfrm>
                        <a:off x="300037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546" name="Flowchart: Connector 1545">
                        <a:extLst>
                          <a:ext uri="{FF2B5EF4-FFF2-40B4-BE49-F238E27FC236}">
                            <a16:creationId xmlns:a16="http://schemas.microsoft.com/office/drawing/2014/main" id="{59860522-649B-4350-BE6F-2D2A8885C6BB}"/>
                          </a:ext>
                        </a:extLst>
                      </p:cNvPr>
                      <p:cNvSpPr/>
                      <p:nvPr/>
                    </p:nvSpPr>
                    <p:spPr>
                      <a:xfrm>
                        <a:off x="3288043"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547" name="Flowchart: Connector 1546">
                        <a:extLst>
                          <a:ext uri="{FF2B5EF4-FFF2-40B4-BE49-F238E27FC236}">
                            <a16:creationId xmlns:a16="http://schemas.microsoft.com/office/drawing/2014/main" id="{F6C0C205-2CA3-4EDA-8B44-385969B4E53E}"/>
                          </a:ext>
                        </a:extLst>
                      </p:cNvPr>
                      <p:cNvSpPr/>
                      <p:nvPr/>
                    </p:nvSpPr>
                    <p:spPr>
                      <a:xfrm>
                        <a:off x="357571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548" name="Flowchart: Connector 1547">
                        <a:extLst>
                          <a:ext uri="{FF2B5EF4-FFF2-40B4-BE49-F238E27FC236}">
                            <a16:creationId xmlns:a16="http://schemas.microsoft.com/office/drawing/2014/main" id="{9D88BB99-7329-468C-A4AE-7A8A8B949F6E}"/>
                          </a:ext>
                        </a:extLst>
                      </p:cNvPr>
                      <p:cNvSpPr/>
                      <p:nvPr/>
                    </p:nvSpPr>
                    <p:spPr>
                      <a:xfrm>
                        <a:off x="387022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549" name="Flowchart: Connector 1548">
                        <a:extLst>
                          <a:ext uri="{FF2B5EF4-FFF2-40B4-BE49-F238E27FC236}">
                            <a16:creationId xmlns:a16="http://schemas.microsoft.com/office/drawing/2014/main" id="{511CC3B6-9D71-45A1-9288-579A73D09A38}"/>
                          </a:ext>
                        </a:extLst>
                      </p:cNvPr>
                      <p:cNvSpPr/>
                      <p:nvPr/>
                    </p:nvSpPr>
                    <p:spPr>
                      <a:xfrm>
                        <a:off x="415957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550" name="Flowchart: Connector 1549">
                        <a:extLst>
                          <a:ext uri="{FF2B5EF4-FFF2-40B4-BE49-F238E27FC236}">
                            <a16:creationId xmlns:a16="http://schemas.microsoft.com/office/drawing/2014/main" id="{87142D04-9230-4300-ADCD-90054C023091}"/>
                          </a:ext>
                        </a:extLst>
                      </p:cNvPr>
                      <p:cNvSpPr/>
                      <p:nvPr/>
                    </p:nvSpPr>
                    <p:spPr>
                      <a:xfrm>
                        <a:off x="4447249"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551" name="Flowchart: Connector 1550">
                        <a:extLst>
                          <a:ext uri="{FF2B5EF4-FFF2-40B4-BE49-F238E27FC236}">
                            <a16:creationId xmlns:a16="http://schemas.microsoft.com/office/drawing/2014/main" id="{C6A39770-B7F8-48F3-817D-FF15399CB617}"/>
                          </a:ext>
                        </a:extLst>
                      </p:cNvPr>
                      <p:cNvSpPr/>
                      <p:nvPr/>
                    </p:nvSpPr>
                    <p:spPr>
                      <a:xfrm>
                        <a:off x="4736584"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552" name="Flowchart: Connector 1551">
                        <a:extLst>
                          <a:ext uri="{FF2B5EF4-FFF2-40B4-BE49-F238E27FC236}">
                            <a16:creationId xmlns:a16="http://schemas.microsoft.com/office/drawing/2014/main" id="{0D3419BC-6282-404C-A828-AF71619DA00B}"/>
                          </a:ext>
                        </a:extLst>
                      </p:cNvPr>
                      <p:cNvSpPr/>
                      <p:nvPr/>
                    </p:nvSpPr>
                    <p:spPr>
                      <a:xfrm>
                        <a:off x="502594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1553" name="Straight Connector 1552">
                        <a:extLst>
                          <a:ext uri="{FF2B5EF4-FFF2-40B4-BE49-F238E27FC236}">
                            <a16:creationId xmlns:a16="http://schemas.microsoft.com/office/drawing/2014/main" id="{5555F30F-0514-482F-BB61-373B7A209834}"/>
                          </a:ext>
                        </a:extLst>
                      </p:cNvPr>
                      <p:cNvCxnSpPr>
                        <a:cxnSpLocks/>
                        <a:stCxn id="1546" idx="6"/>
                        <a:endCxn id="1547" idx="2"/>
                      </p:cNvCxnSpPr>
                      <p:nvPr/>
                    </p:nvCxnSpPr>
                    <p:spPr>
                      <a:xfrm>
                        <a:off x="3516643"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4" name="Straight Connector 1553">
                        <a:extLst>
                          <a:ext uri="{FF2B5EF4-FFF2-40B4-BE49-F238E27FC236}">
                            <a16:creationId xmlns:a16="http://schemas.microsoft.com/office/drawing/2014/main" id="{DD6511A2-1BD3-403C-A719-C48D8C94918E}"/>
                          </a:ext>
                        </a:extLst>
                      </p:cNvPr>
                      <p:cNvCxnSpPr>
                        <a:cxnSpLocks/>
                        <a:stCxn id="1545" idx="6"/>
                        <a:endCxn id="1546" idx="2"/>
                      </p:cNvCxnSpPr>
                      <p:nvPr/>
                    </p:nvCxnSpPr>
                    <p:spPr>
                      <a:xfrm>
                        <a:off x="3228970"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5" name="Straight Connector 1554">
                        <a:extLst>
                          <a:ext uri="{FF2B5EF4-FFF2-40B4-BE49-F238E27FC236}">
                            <a16:creationId xmlns:a16="http://schemas.microsoft.com/office/drawing/2014/main" id="{5C3138C6-96B1-43CF-B046-8D7C2B3EF8CA}"/>
                          </a:ext>
                        </a:extLst>
                      </p:cNvPr>
                      <p:cNvCxnSpPr>
                        <a:cxnSpLocks/>
                        <a:stCxn id="1547" idx="6"/>
                        <a:endCxn id="1548" idx="2"/>
                      </p:cNvCxnSpPr>
                      <p:nvPr/>
                    </p:nvCxnSpPr>
                    <p:spPr>
                      <a:xfrm>
                        <a:off x="3804316" y="1743075"/>
                        <a:ext cx="6590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6" name="Straight Connector 1555">
                        <a:extLst>
                          <a:ext uri="{FF2B5EF4-FFF2-40B4-BE49-F238E27FC236}">
                            <a16:creationId xmlns:a16="http://schemas.microsoft.com/office/drawing/2014/main" id="{7C3D1EDD-0BEC-41D3-949F-486429B264A2}"/>
                          </a:ext>
                        </a:extLst>
                      </p:cNvPr>
                      <p:cNvCxnSpPr>
                        <a:cxnSpLocks/>
                        <a:stCxn id="1548" idx="6"/>
                        <a:endCxn id="1549" idx="2"/>
                      </p:cNvCxnSpPr>
                      <p:nvPr/>
                    </p:nvCxnSpPr>
                    <p:spPr>
                      <a:xfrm>
                        <a:off x="4098820"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7" name="Straight Connector 1556">
                        <a:extLst>
                          <a:ext uri="{FF2B5EF4-FFF2-40B4-BE49-F238E27FC236}">
                            <a16:creationId xmlns:a16="http://schemas.microsoft.com/office/drawing/2014/main" id="{9DC64815-4EEC-41D2-ADC4-AD3A2E82691E}"/>
                          </a:ext>
                        </a:extLst>
                      </p:cNvPr>
                      <p:cNvCxnSpPr>
                        <a:cxnSpLocks/>
                        <a:stCxn id="1549" idx="6"/>
                        <a:endCxn id="1550" idx="2"/>
                      </p:cNvCxnSpPr>
                      <p:nvPr/>
                    </p:nvCxnSpPr>
                    <p:spPr>
                      <a:xfrm>
                        <a:off x="4388176"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8" name="Straight Connector 1557">
                        <a:extLst>
                          <a:ext uri="{FF2B5EF4-FFF2-40B4-BE49-F238E27FC236}">
                            <a16:creationId xmlns:a16="http://schemas.microsoft.com/office/drawing/2014/main" id="{94F5A887-B825-4BB2-BFB4-1626F524158F}"/>
                          </a:ext>
                        </a:extLst>
                      </p:cNvPr>
                      <p:cNvCxnSpPr>
                        <a:cxnSpLocks/>
                        <a:stCxn id="1550" idx="6"/>
                        <a:endCxn id="1551" idx="2"/>
                      </p:cNvCxnSpPr>
                      <p:nvPr/>
                    </p:nvCxnSpPr>
                    <p:spPr>
                      <a:xfrm>
                        <a:off x="4675849" y="1743075"/>
                        <a:ext cx="607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9" name="Straight Connector 1558">
                        <a:extLst>
                          <a:ext uri="{FF2B5EF4-FFF2-40B4-BE49-F238E27FC236}">
                            <a16:creationId xmlns:a16="http://schemas.microsoft.com/office/drawing/2014/main" id="{9902F6A8-FB5E-4310-B85A-A18C46BBA46E}"/>
                          </a:ext>
                        </a:extLst>
                      </p:cNvPr>
                      <p:cNvCxnSpPr>
                        <a:cxnSpLocks/>
                        <a:stCxn id="1551" idx="6"/>
                        <a:endCxn id="1552" idx="2"/>
                      </p:cNvCxnSpPr>
                      <p:nvPr/>
                    </p:nvCxnSpPr>
                    <p:spPr>
                      <a:xfrm>
                        <a:off x="4965184"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37" name="Straight Connector 1536">
                      <a:extLst>
                        <a:ext uri="{FF2B5EF4-FFF2-40B4-BE49-F238E27FC236}">
                          <a16:creationId xmlns:a16="http://schemas.microsoft.com/office/drawing/2014/main" id="{47A918AE-2E75-4E68-8C8F-6EDBA80959AC}"/>
                        </a:ext>
                      </a:extLst>
                    </p:cNvPr>
                    <p:cNvCxnSpPr>
                      <a:cxnSpLocks/>
                      <a:stCxn id="1545" idx="0"/>
                      <a:endCxn id="1560" idx="4"/>
                    </p:cNvCxnSpPr>
                    <p:nvPr/>
                  </p:nvCxnSpPr>
                  <p:spPr>
                    <a:xfrm flipV="1">
                      <a:off x="311467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8" name="Straight Connector 1537">
                      <a:extLst>
                        <a:ext uri="{FF2B5EF4-FFF2-40B4-BE49-F238E27FC236}">
                          <a16:creationId xmlns:a16="http://schemas.microsoft.com/office/drawing/2014/main" id="{582D9788-A951-481C-9F21-34C87037B6E6}"/>
                        </a:ext>
                      </a:extLst>
                    </p:cNvPr>
                    <p:cNvCxnSpPr>
                      <a:cxnSpLocks/>
                      <a:stCxn id="1546" idx="0"/>
                      <a:endCxn id="1561" idx="4"/>
                    </p:cNvCxnSpPr>
                    <p:nvPr/>
                  </p:nvCxnSpPr>
                  <p:spPr>
                    <a:xfrm flipV="1">
                      <a:off x="3402343"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9" name="Straight Connector 1538">
                      <a:extLst>
                        <a:ext uri="{FF2B5EF4-FFF2-40B4-BE49-F238E27FC236}">
                          <a16:creationId xmlns:a16="http://schemas.microsoft.com/office/drawing/2014/main" id="{4DF43493-0D4C-4BDE-8F34-F587AB1A3F91}"/>
                        </a:ext>
                      </a:extLst>
                    </p:cNvPr>
                    <p:cNvCxnSpPr>
                      <a:cxnSpLocks/>
                      <a:stCxn id="1547" idx="0"/>
                      <a:endCxn id="1562" idx="4"/>
                    </p:cNvCxnSpPr>
                    <p:nvPr/>
                  </p:nvCxnSpPr>
                  <p:spPr>
                    <a:xfrm flipV="1">
                      <a:off x="3690016"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0" name="Straight Connector 1539">
                      <a:extLst>
                        <a:ext uri="{FF2B5EF4-FFF2-40B4-BE49-F238E27FC236}">
                          <a16:creationId xmlns:a16="http://schemas.microsoft.com/office/drawing/2014/main" id="{D3FE5526-4E62-45A1-BEC5-66DE2095AB19}"/>
                        </a:ext>
                      </a:extLst>
                    </p:cNvPr>
                    <p:cNvCxnSpPr>
                      <a:cxnSpLocks/>
                      <a:stCxn id="1548" idx="0"/>
                      <a:endCxn id="1563" idx="4"/>
                    </p:cNvCxnSpPr>
                    <p:nvPr/>
                  </p:nvCxnSpPr>
                  <p:spPr>
                    <a:xfrm flipV="1">
                      <a:off x="398452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1" name="Straight Connector 1540">
                      <a:extLst>
                        <a:ext uri="{FF2B5EF4-FFF2-40B4-BE49-F238E27FC236}">
                          <a16:creationId xmlns:a16="http://schemas.microsoft.com/office/drawing/2014/main" id="{8FBAA986-96C3-418D-B828-914E5AF5A198}"/>
                        </a:ext>
                      </a:extLst>
                    </p:cNvPr>
                    <p:cNvCxnSpPr>
                      <a:cxnSpLocks/>
                      <a:stCxn id="1549" idx="0"/>
                      <a:endCxn id="1564" idx="4"/>
                    </p:cNvCxnSpPr>
                    <p:nvPr/>
                  </p:nvCxnSpPr>
                  <p:spPr>
                    <a:xfrm flipV="1">
                      <a:off x="4273876"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2" name="Straight Connector 1541">
                      <a:extLst>
                        <a:ext uri="{FF2B5EF4-FFF2-40B4-BE49-F238E27FC236}">
                          <a16:creationId xmlns:a16="http://schemas.microsoft.com/office/drawing/2014/main" id="{F53FAE33-4EFB-4043-B864-A4EE8C414BEF}"/>
                        </a:ext>
                      </a:extLst>
                    </p:cNvPr>
                    <p:cNvCxnSpPr>
                      <a:cxnSpLocks/>
                      <a:stCxn id="1550" idx="0"/>
                      <a:endCxn id="1565" idx="4"/>
                    </p:cNvCxnSpPr>
                    <p:nvPr/>
                  </p:nvCxnSpPr>
                  <p:spPr>
                    <a:xfrm flipV="1">
                      <a:off x="4561549"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3" name="Straight Connector 1542">
                      <a:extLst>
                        <a:ext uri="{FF2B5EF4-FFF2-40B4-BE49-F238E27FC236}">
                          <a16:creationId xmlns:a16="http://schemas.microsoft.com/office/drawing/2014/main" id="{93474A5F-20DD-4BD3-AF0F-DE09468B8DF9}"/>
                        </a:ext>
                      </a:extLst>
                    </p:cNvPr>
                    <p:cNvCxnSpPr>
                      <a:cxnSpLocks/>
                      <a:stCxn id="1551" idx="0"/>
                      <a:endCxn id="1566" idx="4"/>
                    </p:cNvCxnSpPr>
                    <p:nvPr/>
                  </p:nvCxnSpPr>
                  <p:spPr>
                    <a:xfrm flipV="1">
                      <a:off x="4850884"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4" name="Straight Connector 1543">
                      <a:extLst>
                        <a:ext uri="{FF2B5EF4-FFF2-40B4-BE49-F238E27FC236}">
                          <a16:creationId xmlns:a16="http://schemas.microsoft.com/office/drawing/2014/main" id="{BC0C49A9-2F21-4B68-A321-A4BE0119556C}"/>
                        </a:ext>
                      </a:extLst>
                    </p:cNvPr>
                    <p:cNvCxnSpPr>
                      <a:cxnSpLocks/>
                      <a:stCxn id="1552" idx="0"/>
                      <a:endCxn id="1567" idx="4"/>
                    </p:cNvCxnSpPr>
                    <p:nvPr/>
                  </p:nvCxnSpPr>
                  <p:spPr>
                    <a:xfrm flipV="1">
                      <a:off x="514024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86" name="Group 1485">
                    <a:extLst>
                      <a:ext uri="{FF2B5EF4-FFF2-40B4-BE49-F238E27FC236}">
                        <a16:creationId xmlns:a16="http://schemas.microsoft.com/office/drawing/2014/main" id="{642B05C0-C03C-4715-8785-4507E4AAA8DF}"/>
                      </a:ext>
                    </a:extLst>
                  </p:cNvPr>
                  <p:cNvGrpSpPr/>
                  <p:nvPr/>
                </p:nvGrpSpPr>
                <p:grpSpPr>
                  <a:xfrm>
                    <a:off x="3000370" y="1412022"/>
                    <a:ext cx="2254170" cy="512654"/>
                    <a:chOff x="3000370" y="1628775"/>
                    <a:chExt cx="2254170" cy="512654"/>
                  </a:xfrm>
                  <a:grpFill/>
                </p:grpSpPr>
                <p:grpSp>
                  <p:nvGrpSpPr>
                    <p:cNvPr id="1495" name="Group 1494">
                      <a:extLst>
                        <a:ext uri="{FF2B5EF4-FFF2-40B4-BE49-F238E27FC236}">
                          <a16:creationId xmlns:a16="http://schemas.microsoft.com/office/drawing/2014/main" id="{37D9C479-7E3F-4F63-ADE4-BE2DBBD86C16}"/>
                        </a:ext>
                      </a:extLst>
                    </p:cNvPr>
                    <p:cNvGrpSpPr/>
                    <p:nvPr/>
                  </p:nvGrpSpPr>
                  <p:grpSpPr>
                    <a:xfrm>
                      <a:off x="3000370" y="1628775"/>
                      <a:ext cx="2254170" cy="228600"/>
                      <a:chOff x="3000370" y="1628775"/>
                      <a:chExt cx="2254170" cy="228600"/>
                    </a:xfrm>
                    <a:grpFill/>
                  </p:grpSpPr>
                  <p:sp>
                    <p:nvSpPr>
                      <p:cNvPr id="1520" name="Flowchart: Connector 1519">
                        <a:extLst>
                          <a:ext uri="{FF2B5EF4-FFF2-40B4-BE49-F238E27FC236}">
                            <a16:creationId xmlns:a16="http://schemas.microsoft.com/office/drawing/2014/main" id="{EA2305E9-E061-4B5D-A8F3-62D294E3F1D2}"/>
                          </a:ext>
                        </a:extLst>
                      </p:cNvPr>
                      <p:cNvSpPr/>
                      <p:nvPr/>
                    </p:nvSpPr>
                    <p:spPr>
                      <a:xfrm>
                        <a:off x="300037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521" name="Flowchart: Connector 1520">
                        <a:extLst>
                          <a:ext uri="{FF2B5EF4-FFF2-40B4-BE49-F238E27FC236}">
                            <a16:creationId xmlns:a16="http://schemas.microsoft.com/office/drawing/2014/main" id="{64874379-E561-412C-AA75-67A5F90B6D56}"/>
                          </a:ext>
                        </a:extLst>
                      </p:cNvPr>
                      <p:cNvSpPr/>
                      <p:nvPr/>
                    </p:nvSpPr>
                    <p:spPr>
                      <a:xfrm>
                        <a:off x="3288043"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522" name="Flowchart: Connector 1521">
                        <a:extLst>
                          <a:ext uri="{FF2B5EF4-FFF2-40B4-BE49-F238E27FC236}">
                            <a16:creationId xmlns:a16="http://schemas.microsoft.com/office/drawing/2014/main" id="{A0DF7C13-12F6-42F0-8D1A-887D02DD2D56}"/>
                          </a:ext>
                        </a:extLst>
                      </p:cNvPr>
                      <p:cNvSpPr/>
                      <p:nvPr/>
                    </p:nvSpPr>
                    <p:spPr>
                      <a:xfrm>
                        <a:off x="357571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523" name="Flowchart: Connector 1522">
                        <a:extLst>
                          <a:ext uri="{FF2B5EF4-FFF2-40B4-BE49-F238E27FC236}">
                            <a16:creationId xmlns:a16="http://schemas.microsoft.com/office/drawing/2014/main" id="{75ED4DA6-5605-426C-A87A-1DAA44AC7657}"/>
                          </a:ext>
                        </a:extLst>
                      </p:cNvPr>
                      <p:cNvSpPr/>
                      <p:nvPr/>
                    </p:nvSpPr>
                    <p:spPr>
                      <a:xfrm>
                        <a:off x="387022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524" name="Flowchart: Connector 1523">
                        <a:extLst>
                          <a:ext uri="{FF2B5EF4-FFF2-40B4-BE49-F238E27FC236}">
                            <a16:creationId xmlns:a16="http://schemas.microsoft.com/office/drawing/2014/main" id="{AC2B0D5C-F210-4081-B086-B8738807B570}"/>
                          </a:ext>
                        </a:extLst>
                      </p:cNvPr>
                      <p:cNvSpPr/>
                      <p:nvPr/>
                    </p:nvSpPr>
                    <p:spPr>
                      <a:xfrm>
                        <a:off x="415957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525" name="Flowchart: Connector 1524">
                        <a:extLst>
                          <a:ext uri="{FF2B5EF4-FFF2-40B4-BE49-F238E27FC236}">
                            <a16:creationId xmlns:a16="http://schemas.microsoft.com/office/drawing/2014/main" id="{CB387809-A74D-4131-961E-0D4172481CA8}"/>
                          </a:ext>
                        </a:extLst>
                      </p:cNvPr>
                      <p:cNvSpPr/>
                      <p:nvPr/>
                    </p:nvSpPr>
                    <p:spPr>
                      <a:xfrm>
                        <a:off x="4447249"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526" name="Flowchart: Connector 1525">
                        <a:extLst>
                          <a:ext uri="{FF2B5EF4-FFF2-40B4-BE49-F238E27FC236}">
                            <a16:creationId xmlns:a16="http://schemas.microsoft.com/office/drawing/2014/main" id="{2D26C6DE-8720-425F-944D-540E8C55E3F4}"/>
                          </a:ext>
                        </a:extLst>
                      </p:cNvPr>
                      <p:cNvSpPr/>
                      <p:nvPr/>
                    </p:nvSpPr>
                    <p:spPr>
                      <a:xfrm>
                        <a:off x="4736584"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527" name="Flowchart: Connector 1526">
                        <a:extLst>
                          <a:ext uri="{FF2B5EF4-FFF2-40B4-BE49-F238E27FC236}">
                            <a16:creationId xmlns:a16="http://schemas.microsoft.com/office/drawing/2014/main" id="{77D38992-7896-4A95-872E-EB6ED8E491BE}"/>
                          </a:ext>
                        </a:extLst>
                      </p:cNvPr>
                      <p:cNvSpPr/>
                      <p:nvPr/>
                    </p:nvSpPr>
                    <p:spPr>
                      <a:xfrm>
                        <a:off x="502594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1528" name="Straight Connector 1527">
                        <a:extLst>
                          <a:ext uri="{FF2B5EF4-FFF2-40B4-BE49-F238E27FC236}">
                            <a16:creationId xmlns:a16="http://schemas.microsoft.com/office/drawing/2014/main" id="{91C9E651-4D1C-4A09-9FF9-F65BDFC2A70F}"/>
                          </a:ext>
                        </a:extLst>
                      </p:cNvPr>
                      <p:cNvCxnSpPr>
                        <a:cxnSpLocks/>
                        <a:stCxn id="1521" idx="6"/>
                        <a:endCxn id="1522" idx="2"/>
                      </p:cNvCxnSpPr>
                      <p:nvPr/>
                    </p:nvCxnSpPr>
                    <p:spPr>
                      <a:xfrm>
                        <a:off x="3516643"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9" name="Straight Connector 1528">
                        <a:extLst>
                          <a:ext uri="{FF2B5EF4-FFF2-40B4-BE49-F238E27FC236}">
                            <a16:creationId xmlns:a16="http://schemas.microsoft.com/office/drawing/2014/main" id="{8F991B6D-A6D2-407E-9871-1D0B2E8BFC8B}"/>
                          </a:ext>
                        </a:extLst>
                      </p:cNvPr>
                      <p:cNvCxnSpPr>
                        <a:cxnSpLocks/>
                        <a:stCxn id="1520" idx="6"/>
                        <a:endCxn id="1521" idx="2"/>
                      </p:cNvCxnSpPr>
                      <p:nvPr/>
                    </p:nvCxnSpPr>
                    <p:spPr>
                      <a:xfrm>
                        <a:off x="3228970"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0" name="Straight Connector 1529">
                        <a:extLst>
                          <a:ext uri="{FF2B5EF4-FFF2-40B4-BE49-F238E27FC236}">
                            <a16:creationId xmlns:a16="http://schemas.microsoft.com/office/drawing/2014/main" id="{C0FB8FCA-791D-4AF8-A7A5-5D3447810C82}"/>
                          </a:ext>
                        </a:extLst>
                      </p:cNvPr>
                      <p:cNvCxnSpPr>
                        <a:cxnSpLocks/>
                        <a:stCxn id="1522" idx="6"/>
                        <a:endCxn id="1523" idx="2"/>
                      </p:cNvCxnSpPr>
                      <p:nvPr/>
                    </p:nvCxnSpPr>
                    <p:spPr>
                      <a:xfrm>
                        <a:off x="3804316" y="1743075"/>
                        <a:ext cx="6590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1" name="Straight Connector 1530">
                        <a:extLst>
                          <a:ext uri="{FF2B5EF4-FFF2-40B4-BE49-F238E27FC236}">
                            <a16:creationId xmlns:a16="http://schemas.microsoft.com/office/drawing/2014/main" id="{DCCA88AB-2C5B-47E7-9BB8-67BD138712DF}"/>
                          </a:ext>
                        </a:extLst>
                      </p:cNvPr>
                      <p:cNvCxnSpPr>
                        <a:cxnSpLocks/>
                        <a:stCxn id="1523" idx="6"/>
                        <a:endCxn id="1524" idx="2"/>
                      </p:cNvCxnSpPr>
                      <p:nvPr/>
                    </p:nvCxnSpPr>
                    <p:spPr>
                      <a:xfrm>
                        <a:off x="4098820"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2" name="Straight Connector 1531">
                        <a:extLst>
                          <a:ext uri="{FF2B5EF4-FFF2-40B4-BE49-F238E27FC236}">
                            <a16:creationId xmlns:a16="http://schemas.microsoft.com/office/drawing/2014/main" id="{EB14CA91-AEEC-411A-A6E7-111B6AF13273}"/>
                          </a:ext>
                        </a:extLst>
                      </p:cNvPr>
                      <p:cNvCxnSpPr>
                        <a:cxnSpLocks/>
                        <a:stCxn id="1524" idx="6"/>
                        <a:endCxn id="1525" idx="2"/>
                      </p:cNvCxnSpPr>
                      <p:nvPr/>
                    </p:nvCxnSpPr>
                    <p:spPr>
                      <a:xfrm>
                        <a:off x="4388176"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3" name="Straight Connector 1532">
                        <a:extLst>
                          <a:ext uri="{FF2B5EF4-FFF2-40B4-BE49-F238E27FC236}">
                            <a16:creationId xmlns:a16="http://schemas.microsoft.com/office/drawing/2014/main" id="{B996D85A-A943-4864-A4C4-D8BE35FD7019}"/>
                          </a:ext>
                        </a:extLst>
                      </p:cNvPr>
                      <p:cNvCxnSpPr>
                        <a:cxnSpLocks/>
                        <a:stCxn id="1525" idx="6"/>
                        <a:endCxn id="1526" idx="2"/>
                      </p:cNvCxnSpPr>
                      <p:nvPr/>
                    </p:nvCxnSpPr>
                    <p:spPr>
                      <a:xfrm>
                        <a:off x="4675849" y="1743075"/>
                        <a:ext cx="607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4" name="Straight Connector 1533">
                        <a:extLst>
                          <a:ext uri="{FF2B5EF4-FFF2-40B4-BE49-F238E27FC236}">
                            <a16:creationId xmlns:a16="http://schemas.microsoft.com/office/drawing/2014/main" id="{DE298F57-6477-442D-8756-9AA26667B5AF}"/>
                          </a:ext>
                        </a:extLst>
                      </p:cNvPr>
                      <p:cNvCxnSpPr>
                        <a:cxnSpLocks/>
                        <a:stCxn id="1526" idx="6"/>
                        <a:endCxn id="1527" idx="2"/>
                      </p:cNvCxnSpPr>
                      <p:nvPr/>
                    </p:nvCxnSpPr>
                    <p:spPr>
                      <a:xfrm>
                        <a:off x="4965184"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96" name="Group 1495">
                      <a:extLst>
                        <a:ext uri="{FF2B5EF4-FFF2-40B4-BE49-F238E27FC236}">
                          <a16:creationId xmlns:a16="http://schemas.microsoft.com/office/drawing/2014/main" id="{A9C7756C-90AF-4B8E-9F80-1515CDF238AE}"/>
                        </a:ext>
                      </a:extLst>
                    </p:cNvPr>
                    <p:cNvGrpSpPr/>
                    <p:nvPr/>
                  </p:nvGrpSpPr>
                  <p:grpSpPr>
                    <a:xfrm>
                      <a:off x="3000370" y="1912829"/>
                      <a:ext cx="2254170" cy="228600"/>
                      <a:chOff x="3000370" y="1628775"/>
                      <a:chExt cx="2254170" cy="228600"/>
                    </a:xfrm>
                    <a:grpFill/>
                  </p:grpSpPr>
                  <p:sp>
                    <p:nvSpPr>
                      <p:cNvPr id="1505" name="Flowchart: Connector 1504">
                        <a:extLst>
                          <a:ext uri="{FF2B5EF4-FFF2-40B4-BE49-F238E27FC236}">
                            <a16:creationId xmlns:a16="http://schemas.microsoft.com/office/drawing/2014/main" id="{D972BD94-1E4B-4B0F-B722-80D941DF38ED}"/>
                          </a:ext>
                        </a:extLst>
                      </p:cNvPr>
                      <p:cNvSpPr/>
                      <p:nvPr/>
                    </p:nvSpPr>
                    <p:spPr>
                      <a:xfrm>
                        <a:off x="300037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506" name="Flowchart: Connector 1505">
                        <a:extLst>
                          <a:ext uri="{FF2B5EF4-FFF2-40B4-BE49-F238E27FC236}">
                            <a16:creationId xmlns:a16="http://schemas.microsoft.com/office/drawing/2014/main" id="{83C436BF-D939-4DB7-8890-7500AA1DDA88}"/>
                          </a:ext>
                        </a:extLst>
                      </p:cNvPr>
                      <p:cNvSpPr/>
                      <p:nvPr/>
                    </p:nvSpPr>
                    <p:spPr>
                      <a:xfrm>
                        <a:off x="3288043"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507" name="Flowchart: Connector 1506">
                        <a:extLst>
                          <a:ext uri="{FF2B5EF4-FFF2-40B4-BE49-F238E27FC236}">
                            <a16:creationId xmlns:a16="http://schemas.microsoft.com/office/drawing/2014/main" id="{DE5B5706-6ACB-4569-BEC3-2CC8ECA59344}"/>
                          </a:ext>
                        </a:extLst>
                      </p:cNvPr>
                      <p:cNvSpPr/>
                      <p:nvPr/>
                    </p:nvSpPr>
                    <p:spPr>
                      <a:xfrm>
                        <a:off x="357571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508" name="Flowchart: Connector 1507">
                        <a:extLst>
                          <a:ext uri="{FF2B5EF4-FFF2-40B4-BE49-F238E27FC236}">
                            <a16:creationId xmlns:a16="http://schemas.microsoft.com/office/drawing/2014/main" id="{0B71D7A7-7BA5-446E-9EFA-92BC79ED5270}"/>
                          </a:ext>
                        </a:extLst>
                      </p:cNvPr>
                      <p:cNvSpPr/>
                      <p:nvPr/>
                    </p:nvSpPr>
                    <p:spPr>
                      <a:xfrm>
                        <a:off x="387022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509" name="Flowchart: Connector 1508">
                        <a:extLst>
                          <a:ext uri="{FF2B5EF4-FFF2-40B4-BE49-F238E27FC236}">
                            <a16:creationId xmlns:a16="http://schemas.microsoft.com/office/drawing/2014/main" id="{D3FDDA3C-0CEB-42A5-9EDD-265E5361C8B4}"/>
                          </a:ext>
                        </a:extLst>
                      </p:cNvPr>
                      <p:cNvSpPr/>
                      <p:nvPr/>
                    </p:nvSpPr>
                    <p:spPr>
                      <a:xfrm>
                        <a:off x="415957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510" name="Flowchart: Connector 1509">
                        <a:extLst>
                          <a:ext uri="{FF2B5EF4-FFF2-40B4-BE49-F238E27FC236}">
                            <a16:creationId xmlns:a16="http://schemas.microsoft.com/office/drawing/2014/main" id="{677682F5-A37A-466E-8D5C-855A3060CBBA}"/>
                          </a:ext>
                        </a:extLst>
                      </p:cNvPr>
                      <p:cNvSpPr/>
                      <p:nvPr/>
                    </p:nvSpPr>
                    <p:spPr>
                      <a:xfrm>
                        <a:off x="4447249"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511" name="Flowchart: Connector 1510">
                        <a:extLst>
                          <a:ext uri="{FF2B5EF4-FFF2-40B4-BE49-F238E27FC236}">
                            <a16:creationId xmlns:a16="http://schemas.microsoft.com/office/drawing/2014/main" id="{47D7A93C-B564-4016-91A4-2CABACD10D6C}"/>
                          </a:ext>
                        </a:extLst>
                      </p:cNvPr>
                      <p:cNvSpPr/>
                      <p:nvPr/>
                    </p:nvSpPr>
                    <p:spPr>
                      <a:xfrm>
                        <a:off x="4736584"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512" name="Flowchart: Connector 1511">
                        <a:extLst>
                          <a:ext uri="{FF2B5EF4-FFF2-40B4-BE49-F238E27FC236}">
                            <a16:creationId xmlns:a16="http://schemas.microsoft.com/office/drawing/2014/main" id="{824056F3-0CBC-498A-999E-AAF1880B3585}"/>
                          </a:ext>
                        </a:extLst>
                      </p:cNvPr>
                      <p:cNvSpPr/>
                      <p:nvPr/>
                    </p:nvSpPr>
                    <p:spPr>
                      <a:xfrm>
                        <a:off x="502594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1513" name="Straight Connector 1512">
                        <a:extLst>
                          <a:ext uri="{FF2B5EF4-FFF2-40B4-BE49-F238E27FC236}">
                            <a16:creationId xmlns:a16="http://schemas.microsoft.com/office/drawing/2014/main" id="{7AFCECD3-FD35-4E51-91F8-31904898AEB1}"/>
                          </a:ext>
                        </a:extLst>
                      </p:cNvPr>
                      <p:cNvCxnSpPr>
                        <a:cxnSpLocks/>
                        <a:stCxn id="1506" idx="6"/>
                        <a:endCxn id="1507" idx="2"/>
                      </p:cNvCxnSpPr>
                      <p:nvPr/>
                    </p:nvCxnSpPr>
                    <p:spPr>
                      <a:xfrm>
                        <a:off x="3516643"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4" name="Straight Connector 1513">
                        <a:extLst>
                          <a:ext uri="{FF2B5EF4-FFF2-40B4-BE49-F238E27FC236}">
                            <a16:creationId xmlns:a16="http://schemas.microsoft.com/office/drawing/2014/main" id="{330095B5-D18D-482E-8E21-B128D86EE374}"/>
                          </a:ext>
                        </a:extLst>
                      </p:cNvPr>
                      <p:cNvCxnSpPr>
                        <a:cxnSpLocks/>
                        <a:stCxn id="1505" idx="6"/>
                        <a:endCxn id="1506" idx="2"/>
                      </p:cNvCxnSpPr>
                      <p:nvPr/>
                    </p:nvCxnSpPr>
                    <p:spPr>
                      <a:xfrm>
                        <a:off x="3228970"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5" name="Straight Connector 1514">
                        <a:extLst>
                          <a:ext uri="{FF2B5EF4-FFF2-40B4-BE49-F238E27FC236}">
                            <a16:creationId xmlns:a16="http://schemas.microsoft.com/office/drawing/2014/main" id="{DD7C99F7-2A52-4CE4-AF0B-FA562E1EA281}"/>
                          </a:ext>
                        </a:extLst>
                      </p:cNvPr>
                      <p:cNvCxnSpPr>
                        <a:cxnSpLocks/>
                        <a:stCxn id="1507" idx="6"/>
                        <a:endCxn id="1508" idx="2"/>
                      </p:cNvCxnSpPr>
                      <p:nvPr/>
                    </p:nvCxnSpPr>
                    <p:spPr>
                      <a:xfrm>
                        <a:off x="3804316" y="1743075"/>
                        <a:ext cx="6590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6" name="Straight Connector 1515">
                        <a:extLst>
                          <a:ext uri="{FF2B5EF4-FFF2-40B4-BE49-F238E27FC236}">
                            <a16:creationId xmlns:a16="http://schemas.microsoft.com/office/drawing/2014/main" id="{96A41BD1-BDD3-4A60-B68C-49E2AFC94B71}"/>
                          </a:ext>
                        </a:extLst>
                      </p:cNvPr>
                      <p:cNvCxnSpPr>
                        <a:cxnSpLocks/>
                        <a:stCxn id="1508" idx="6"/>
                        <a:endCxn id="1509" idx="2"/>
                      </p:cNvCxnSpPr>
                      <p:nvPr/>
                    </p:nvCxnSpPr>
                    <p:spPr>
                      <a:xfrm>
                        <a:off x="4098820"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7" name="Straight Connector 1516">
                        <a:extLst>
                          <a:ext uri="{FF2B5EF4-FFF2-40B4-BE49-F238E27FC236}">
                            <a16:creationId xmlns:a16="http://schemas.microsoft.com/office/drawing/2014/main" id="{438C7C38-B046-43DE-A498-D36C8C576DB1}"/>
                          </a:ext>
                        </a:extLst>
                      </p:cNvPr>
                      <p:cNvCxnSpPr>
                        <a:cxnSpLocks/>
                        <a:stCxn id="1509" idx="6"/>
                        <a:endCxn id="1510" idx="2"/>
                      </p:cNvCxnSpPr>
                      <p:nvPr/>
                    </p:nvCxnSpPr>
                    <p:spPr>
                      <a:xfrm>
                        <a:off x="4388176"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8" name="Straight Connector 1517">
                        <a:extLst>
                          <a:ext uri="{FF2B5EF4-FFF2-40B4-BE49-F238E27FC236}">
                            <a16:creationId xmlns:a16="http://schemas.microsoft.com/office/drawing/2014/main" id="{C74A971D-59E5-4BFE-BD03-3C8FDD7A800B}"/>
                          </a:ext>
                        </a:extLst>
                      </p:cNvPr>
                      <p:cNvCxnSpPr>
                        <a:cxnSpLocks/>
                        <a:stCxn id="1510" idx="6"/>
                        <a:endCxn id="1511" idx="2"/>
                      </p:cNvCxnSpPr>
                      <p:nvPr/>
                    </p:nvCxnSpPr>
                    <p:spPr>
                      <a:xfrm>
                        <a:off x="4675849" y="1743075"/>
                        <a:ext cx="607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9" name="Straight Connector 1518">
                        <a:extLst>
                          <a:ext uri="{FF2B5EF4-FFF2-40B4-BE49-F238E27FC236}">
                            <a16:creationId xmlns:a16="http://schemas.microsoft.com/office/drawing/2014/main" id="{FAB39530-FAEF-4356-981D-C9E0B2CF1CE4}"/>
                          </a:ext>
                        </a:extLst>
                      </p:cNvPr>
                      <p:cNvCxnSpPr>
                        <a:cxnSpLocks/>
                        <a:stCxn id="1511" idx="6"/>
                        <a:endCxn id="1512" idx="2"/>
                      </p:cNvCxnSpPr>
                      <p:nvPr/>
                    </p:nvCxnSpPr>
                    <p:spPr>
                      <a:xfrm>
                        <a:off x="4965184"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97" name="Straight Connector 1496">
                      <a:extLst>
                        <a:ext uri="{FF2B5EF4-FFF2-40B4-BE49-F238E27FC236}">
                          <a16:creationId xmlns:a16="http://schemas.microsoft.com/office/drawing/2014/main" id="{E9454DED-65C2-47CE-A2A0-6D12F7239316}"/>
                        </a:ext>
                      </a:extLst>
                    </p:cNvPr>
                    <p:cNvCxnSpPr>
                      <a:cxnSpLocks/>
                      <a:stCxn id="1505" idx="0"/>
                      <a:endCxn id="1520" idx="4"/>
                    </p:cNvCxnSpPr>
                    <p:nvPr/>
                  </p:nvCxnSpPr>
                  <p:spPr>
                    <a:xfrm flipV="1">
                      <a:off x="311467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8" name="Straight Connector 1497">
                      <a:extLst>
                        <a:ext uri="{FF2B5EF4-FFF2-40B4-BE49-F238E27FC236}">
                          <a16:creationId xmlns:a16="http://schemas.microsoft.com/office/drawing/2014/main" id="{6782AC79-635B-4FBB-B58D-9A66C6966668}"/>
                        </a:ext>
                      </a:extLst>
                    </p:cNvPr>
                    <p:cNvCxnSpPr>
                      <a:cxnSpLocks/>
                      <a:stCxn id="1506" idx="0"/>
                      <a:endCxn id="1521" idx="4"/>
                    </p:cNvCxnSpPr>
                    <p:nvPr/>
                  </p:nvCxnSpPr>
                  <p:spPr>
                    <a:xfrm flipV="1">
                      <a:off x="3402343"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9" name="Straight Connector 1498">
                      <a:extLst>
                        <a:ext uri="{FF2B5EF4-FFF2-40B4-BE49-F238E27FC236}">
                          <a16:creationId xmlns:a16="http://schemas.microsoft.com/office/drawing/2014/main" id="{529E16E4-65EB-4930-ADBD-9C7F1BD7A6C7}"/>
                        </a:ext>
                      </a:extLst>
                    </p:cNvPr>
                    <p:cNvCxnSpPr>
                      <a:cxnSpLocks/>
                      <a:stCxn id="1507" idx="0"/>
                      <a:endCxn id="1522" idx="4"/>
                    </p:cNvCxnSpPr>
                    <p:nvPr/>
                  </p:nvCxnSpPr>
                  <p:spPr>
                    <a:xfrm flipV="1">
                      <a:off x="3690016"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0" name="Straight Connector 1499">
                      <a:extLst>
                        <a:ext uri="{FF2B5EF4-FFF2-40B4-BE49-F238E27FC236}">
                          <a16:creationId xmlns:a16="http://schemas.microsoft.com/office/drawing/2014/main" id="{3D760A84-F4E0-45EB-88A4-D4AE6A085149}"/>
                        </a:ext>
                      </a:extLst>
                    </p:cNvPr>
                    <p:cNvCxnSpPr>
                      <a:cxnSpLocks/>
                      <a:stCxn id="1508" idx="0"/>
                      <a:endCxn id="1523" idx="4"/>
                    </p:cNvCxnSpPr>
                    <p:nvPr/>
                  </p:nvCxnSpPr>
                  <p:spPr>
                    <a:xfrm flipV="1">
                      <a:off x="398452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1" name="Straight Connector 1500">
                      <a:extLst>
                        <a:ext uri="{FF2B5EF4-FFF2-40B4-BE49-F238E27FC236}">
                          <a16:creationId xmlns:a16="http://schemas.microsoft.com/office/drawing/2014/main" id="{62604D3E-D841-4F0B-8FEB-26D40AD342B1}"/>
                        </a:ext>
                      </a:extLst>
                    </p:cNvPr>
                    <p:cNvCxnSpPr>
                      <a:cxnSpLocks/>
                      <a:stCxn id="1509" idx="0"/>
                      <a:endCxn id="1524" idx="4"/>
                    </p:cNvCxnSpPr>
                    <p:nvPr/>
                  </p:nvCxnSpPr>
                  <p:spPr>
                    <a:xfrm flipV="1">
                      <a:off x="4273876"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2" name="Straight Connector 1501">
                      <a:extLst>
                        <a:ext uri="{FF2B5EF4-FFF2-40B4-BE49-F238E27FC236}">
                          <a16:creationId xmlns:a16="http://schemas.microsoft.com/office/drawing/2014/main" id="{6D925870-511F-4A61-87F8-7307AF089E29}"/>
                        </a:ext>
                      </a:extLst>
                    </p:cNvPr>
                    <p:cNvCxnSpPr>
                      <a:cxnSpLocks/>
                      <a:stCxn id="1510" idx="0"/>
                      <a:endCxn id="1525" idx="4"/>
                    </p:cNvCxnSpPr>
                    <p:nvPr/>
                  </p:nvCxnSpPr>
                  <p:spPr>
                    <a:xfrm flipV="1">
                      <a:off x="4561549"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3" name="Straight Connector 1502">
                      <a:extLst>
                        <a:ext uri="{FF2B5EF4-FFF2-40B4-BE49-F238E27FC236}">
                          <a16:creationId xmlns:a16="http://schemas.microsoft.com/office/drawing/2014/main" id="{B3678CCA-7CCC-45F9-B91B-8046CBD21A58}"/>
                        </a:ext>
                      </a:extLst>
                    </p:cNvPr>
                    <p:cNvCxnSpPr>
                      <a:cxnSpLocks/>
                      <a:stCxn id="1511" idx="0"/>
                      <a:endCxn id="1526" idx="4"/>
                    </p:cNvCxnSpPr>
                    <p:nvPr/>
                  </p:nvCxnSpPr>
                  <p:spPr>
                    <a:xfrm flipV="1">
                      <a:off x="4850884"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4" name="Straight Connector 1503">
                      <a:extLst>
                        <a:ext uri="{FF2B5EF4-FFF2-40B4-BE49-F238E27FC236}">
                          <a16:creationId xmlns:a16="http://schemas.microsoft.com/office/drawing/2014/main" id="{53E1642F-2C6A-4C94-9582-C90BAC018CE2}"/>
                        </a:ext>
                      </a:extLst>
                    </p:cNvPr>
                    <p:cNvCxnSpPr>
                      <a:cxnSpLocks/>
                      <a:stCxn id="1512" idx="0"/>
                      <a:endCxn id="1527" idx="4"/>
                    </p:cNvCxnSpPr>
                    <p:nvPr/>
                  </p:nvCxnSpPr>
                  <p:spPr>
                    <a:xfrm flipV="1">
                      <a:off x="514024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87" name="Straight Connector 1486">
                    <a:extLst>
                      <a:ext uri="{FF2B5EF4-FFF2-40B4-BE49-F238E27FC236}">
                        <a16:creationId xmlns:a16="http://schemas.microsoft.com/office/drawing/2014/main" id="{47F96512-57A5-42BD-86A1-44A37DF59A95}"/>
                      </a:ext>
                    </a:extLst>
                  </p:cNvPr>
                  <p:cNvCxnSpPr>
                    <a:cxnSpLocks/>
                    <a:stCxn id="1520" idx="0"/>
                    <a:endCxn id="1545" idx="4"/>
                  </p:cNvCxnSpPr>
                  <p:nvPr/>
                </p:nvCxnSpPr>
                <p:spPr>
                  <a:xfrm flipV="1">
                    <a:off x="3114670"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8" name="Straight Connector 1487">
                    <a:extLst>
                      <a:ext uri="{FF2B5EF4-FFF2-40B4-BE49-F238E27FC236}">
                        <a16:creationId xmlns:a16="http://schemas.microsoft.com/office/drawing/2014/main" id="{85CAD393-3A33-4FBD-900D-38A2A6281A7B}"/>
                      </a:ext>
                    </a:extLst>
                  </p:cNvPr>
                  <p:cNvCxnSpPr>
                    <a:cxnSpLocks/>
                    <a:stCxn id="1521" idx="0"/>
                    <a:endCxn id="1546" idx="4"/>
                  </p:cNvCxnSpPr>
                  <p:nvPr/>
                </p:nvCxnSpPr>
                <p:spPr>
                  <a:xfrm flipV="1">
                    <a:off x="3402343"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9" name="Straight Connector 1488">
                    <a:extLst>
                      <a:ext uri="{FF2B5EF4-FFF2-40B4-BE49-F238E27FC236}">
                        <a16:creationId xmlns:a16="http://schemas.microsoft.com/office/drawing/2014/main" id="{7602C968-A724-40C4-A6F0-E1CE6EB6EBAB}"/>
                      </a:ext>
                    </a:extLst>
                  </p:cNvPr>
                  <p:cNvCxnSpPr>
                    <a:cxnSpLocks/>
                    <a:stCxn id="1523" idx="0"/>
                    <a:endCxn id="1548" idx="4"/>
                  </p:cNvCxnSpPr>
                  <p:nvPr/>
                </p:nvCxnSpPr>
                <p:spPr>
                  <a:xfrm flipV="1">
                    <a:off x="3984520"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0" name="Straight Connector 1489">
                    <a:extLst>
                      <a:ext uri="{FF2B5EF4-FFF2-40B4-BE49-F238E27FC236}">
                        <a16:creationId xmlns:a16="http://schemas.microsoft.com/office/drawing/2014/main" id="{DA55DBE5-348D-4BF4-9C45-77148A7352E0}"/>
                      </a:ext>
                    </a:extLst>
                  </p:cNvPr>
                  <p:cNvCxnSpPr>
                    <a:cxnSpLocks/>
                    <a:stCxn id="1522" idx="0"/>
                    <a:endCxn id="1547" idx="4"/>
                  </p:cNvCxnSpPr>
                  <p:nvPr/>
                </p:nvCxnSpPr>
                <p:spPr>
                  <a:xfrm flipV="1">
                    <a:off x="3690016"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1" name="Straight Connector 1490">
                    <a:extLst>
                      <a:ext uri="{FF2B5EF4-FFF2-40B4-BE49-F238E27FC236}">
                        <a16:creationId xmlns:a16="http://schemas.microsoft.com/office/drawing/2014/main" id="{A2AD2A35-5B22-4378-9AB9-7820482B2914}"/>
                      </a:ext>
                    </a:extLst>
                  </p:cNvPr>
                  <p:cNvCxnSpPr>
                    <a:cxnSpLocks/>
                    <a:stCxn id="1524" idx="0"/>
                    <a:endCxn id="1549" idx="4"/>
                  </p:cNvCxnSpPr>
                  <p:nvPr/>
                </p:nvCxnSpPr>
                <p:spPr>
                  <a:xfrm flipV="1">
                    <a:off x="4273876"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2" name="Straight Connector 1491">
                    <a:extLst>
                      <a:ext uri="{FF2B5EF4-FFF2-40B4-BE49-F238E27FC236}">
                        <a16:creationId xmlns:a16="http://schemas.microsoft.com/office/drawing/2014/main" id="{6AFBD37D-873C-4928-A812-5D312F09764B}"/>
                      </a:ext>
                    </a:extLst>
                  </p:cNvPr>
                  <p:cNvCxnSpPr>
                    <a:cxnSpLocks/>
                    <a:stCxn id="1525" idx="0"/>
                    <a:endCxn id="1550" idx="4"/>
                  </p:cNvCxnSpPr>
                  <p:nvPr/>
                </p:nvCxnSpPr>
                <p:spPr>
                  <a:xfrm flipV="1">
                    <a:off x="4561549"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3" name="Straight Connector 1492">
                    <a:extLst>
                      <a:ext uri="{FF2B5EF4-FFF2-40B4-BE49-F238E27FC236}">
                        <a16:creationId xmlns:a16="http://schemas.microsoft.com/office/drawing/2014/main" id="{D9FD7D00-C381-469E-96CB-6520A940AC44}"/>
                      </a:ext>
                    </a:extLst>
                  </p:cNvPr>
                  <p:cNvCxnSpPr>
                    <a:cxnSpLocks/>
                    <a:stCxn id="1526" idx="0"/>
                    <a:endCxn id="1551" idx="4"/>
                  </p:cNvCxnSpPr>
                  <p:nvPr/>
                </p:nvCxnSpPr>
                <p:spPr>
                  <a:xfrm flipV="1">
                    <a:off x="4850884"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4" name="Straight Connector 1493">
                    <a:extLst>
                      <a:ext uri="{FF2B5EF4-FFF2-40B4-BE49-F238E27FC236}">
                        <a16:creationId xmlns:a16="http://schemas.microsoft.com/office/drawing/2014/main" id="{0B132CD4-0F90-40FD-A585-62661E29C679}"/>
                      </a:ext>
                    </a:extLst>
                  </p:cNvPr>
                  <p:cNvCxnSpPr>
                    <a:cxnSpLocks/>
                    <a:stCxn id="1527" idx="0"/>
                    <a:endCxn id="1552" idx="4"/>
                  </p:cNvCxnSpPr>
                  <p:nvPr/>
                </p:nvCxnSpPr>
                <p:spPr>
                  <a:xfrm flipV="1">
                    <a:off x="5140240"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86" name="Group 1385">
                  <a:extLst>
                    <a:ext uri="{FF2B5EF4-FFF2-40B4-BE49-F238E27FC236}">
                      <a16:creationId xmlns:a16="http://schemas.microsoft.com/office/drawing/2014/main" id="{53AC42C4-DA1C-4229-A6D2-DD6EC3C01E69}"/>
                    </a:ext>
                  </a:extLst>
                </p:cNvPr>
                <p:cNvGrpSpPr/>
                <p:nvPr/>
              </p:nvGrpSpPr>
              <p:grpSpPr>
                <a:xfrm>
                  <a:off x="3000370" y="1974187"/>
                  <a:ext cx="2254170" cy="1080761"/>
                  <a:chOff x="3000370" y="843915"/>
                  <a:chExt cx="2254170" cy="1080761"/>
                </a:xfrm>
                <a:grpFill/>
              </p:grpSpPr>
              <p:grpSp>
                <p:nvGrpSpPr>
                  <p:cNvPr id="1395" name="Group 1394">
                    <a:extLst>
                      <a:ext uri="{FF2B5EF4-FFF2-40B4-BE49-F238E27FC236}">
                        <a16:creationId xmlns:a16="http://schemas.microsoft.com/office/drawing/2014/main" id="{B9C2BC99-6D11-4E51-8AE5-FF4ABC0F82B9}"/>
                      </a:ext>
                    </a:extLst>
                  </p:cNvPr>
                  <p:cNvGrpSpPr/>
                  <p:nvPr/>
                </p:nvGrpSpPr>
                <p:grpSpPr>
                  <a:xfrm>
                    <a:off x="3000370" y="843915"/>
                    <a:ext cx="2254170" cy="512654"/>
                    <a:chOff x="3000370" y="1628775"/>
                    <a:chExt cx="2254170" cy="512654"/>
                  </a:xfrm>
                  <a:grpFill/>
                </p:grpSpPr>
                <p:grpSp>
                  <p:nvGrpSpPr>
                    <p:cNvPr id="1445" name="Group 1444">
                      <a:extLst>
                        <a:ext uri="{FF2B5EF4-FFF2-40B4-BE49-F238E27FC236}">
                          <a16:creationId xmlns:a16="http://schemas.microsoft.com/office/drawing/2014/main" id="{3D6CAC07-0FA8-4611-BA24-15436504AAB9}"/>
                        </a:ext>
                      </a:extLst>
                    </p:cNvPr>
                    <p:cNvGrpSpPr/>
                    <p:nvPr/>
                  </p:nvGrpSpPr>
                  <p:grpSpPr>
                    <a:xfrm>
                      <a:off x="3000370" y="1628775"/>
                      <a:ext cx="2254170" cy="228600"/>
                      <a:chOff x="3000370" y="1628775"/>
                      <a:chExt cx="2254170" cy="228600"/>
                    </a:xfrm>
                    <a:grpFill/>
                  </p:grpSpPr>
                  <p:sp>
                    <p:nvSpPr>
                      <p:cNvPr id="1470" name="Flowchart: Connector 1469">
                        <a:extLst>
                          <a:ext uri="{FF2B5EF4-FFF2-40B4-BE49-F238E27FC236}">
                            <a16:creationId xmlns:a16="http://schemas.microsoft.com/office/drawing/2014/main" id="{A7BDAFD3-DBE5-4DB8-A27D-88E468FDAE6A}"/>
                          </a:ext>
                        </a:extLst>
                      </p:cNvPr>
                      <p:cNvSpPr/>
                      <p:nvPr/>
                    </p:nvSpPr>
                    <p:spPr>
                      <a:xfrm>
                        <a:off x="300037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471" name="Flowchart: Connector 1470">
                        <a:extLst>
                          <a:ext uri="{FF2B5EF4-FFF2-40B4-BE49-F238E27FC236}">
                            <a16:creationId xmlns:a16="http://schemas.microsoft.com/office/drawing/2014/main" id="{294AB401-C271-4A1F-BE2B-8728112B33AE}"/>
                          </a:ext>
                        </a:extLst>
                      </p:cNvPr>
                      <p:cNvSpPr/>
                      <p:nvPr/>
                    </p:nvSpPr>
                    <p:spPr>
                      <a:xfrm>
                        <a:off x="3288043"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472" name="Flowchart: Connector 1471">
                        <a:extLst>
                          <a:ext uri="{FF2B5EF4-FFF2-40B4-BE49-F238E27FC236}">
                            <a16:creationId xmlns:a16="http://schemas.microsoft.com/office/drawing/2014/main" id="{3AFEA48E-C7EA-4001-A06D-D7F089F36F3D}"/>
                          </a:ext>
                        </a:extLst>
                      </p:cNvPr>
                      <p:cNvSpPr/>
                      <p:nvPr/>
                    </p:nvSpPr>
                    <p:spPr>
                      <a:xfrm>
                        <a:off x="357571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473" name="Flowchart: Connector 1472">
                        <a:extLst>
                          <a:ext uri="{FF2B5EF4-FFF2-40B4-BE49-F238E27FC236}">
                            <a16:creationId xmlns:a16="http://schemas.microsoft.com/office/drawing/2014/main" id="{7D6A3D19-7426-478F-8583-E779526136ED}"/>
                          </a:ext>
                        </a:extLst>
                      </p:cNvPr>
                      <p:cNvSpPr/>
                      <p:nvPr/>
                    </p:nvSpPr>
                    <p:spPr>
                      <a:xfrm>
                        <a:off x="387022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474" name="Flowchart: Connector 1473">
                        <a:extLst>
                          <a:ext uri="{FF2B5EF4-FFF2-40B4-BE49-F238E27FC236}">
                            <a16:creationId xmlns:a16="http://schemas.microsoft.com/office/drawing/2014/main" id="{3C746F87-BE95-4E0A-B16D-6366C3A9AF34}"/>
                          </a:ext>
                        </a:extLst>
                      </p:cNvPr>
                      <p:cNvSpPr/>
                      <p:nvPr/>
                    </p:nvSpPr>
                    <p:spPr>
                      <a:xfrm>
                        <a:off x="415957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475" name="Flowchart: Connector 1474">
                        <a:extLst>
                          <a:ext uri="{FF2B5EF4-FFF2-40B4-BE49-F238E27FC236}">
                            <a16:creationId xmlns:a16="http://schemas.microsoft.com/office/drawing/2014/main" id="{5BEB1C86-2051-456C-8103-802E4C870620}"/>
                          </a:ext>
                        </a:extLst>
                      </p:cNvPr>
                      <p:cNvSpPr/>
                      <p:nvPr/>
                    </p:nvSpPr>
                    <p:spPr>
                      <a:xfrm>
                        <a:off x="4447249"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476" name="Flowchart: Connector 1475">
                        <a:extLst>
                          <a:ext uri="{FF2B5EF4-FFF2-40B4-BE49-F238E27FC236}">
                            <a16:creationId xmlns:a16="http://schemas.microsoft.com/office/drawing/2014/main" id="{F77E6313-FC12-4807-A8EF-D6C2A6A29A4B}"/>
                          </a:ext>
                        </a:extLst>
                      </p:cNvPr>
                      <p:cNvSpPr/>
                      <p:nvPr/>
                    </p:nvSpPr>
                    <p:spPr>
                      <a:xfrm>
                        <a:off x="4736584"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477" name="Flowchart: Connector 1476">
                        <a:extLst>
                          <a:ext uri="{FF2B5EF4-FFF2-40B4-BE49-F238E27FC236}">
                            <a16:creationId xmlns:a16="http://schemas.microsoft.com/office/drawing/2014/main" id="{EF83E038-205A-4004-AB0F-9B7AC2FE9E5B}"/>
                          </a:ext>
                        </a:extLst>
                      </p:cNvPr>
                      <p:cNvSpPr/>
                      <p:nvPr/>
                    </p:nvSpPr>
                    <p:spPr>
                      <a:xfrm>
                        <a:off x="502594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1478" name="Straight Connector 1477">
                        <a:extLst>
                          <a:ext uri="{FF2B5EF4-FFF2-40B4-BE49-F238E27FC236}">
                            <a16:creationId xmlns:a16="http://schemas.microsoft.com/office/drawing/2014/main" id="{94E763C9-815E-457E-A9A7-6C1E2D79425A}"/>
                          </a:ext>
                        </a:extLst>
                      </p:cNvPr>
                      <p:cNvCxnSpPr>
                        <a:cxnSpLocks/>
                        <a:stCxn id="1471" idx="6"/>
                        <a:endCxn id="1472" idx="2"/>
                      </p:cNvCxnSpPr>
                      <p:nvPr/>
                    </p:nvCxnSpPr>
                    <p:spPr>
                      <a:xfrm>
                        <a:off x="3516643"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9" name="Straight Connector 1478">
                        <a:extLst>
                          <a:ext uri="{FF2B5EF4-FFF2-40B4-BE49-F238E27FC236}">
                            <a16:creationId xmlns:a16="http://schemas.microsoft.com/office/drawing/2014/main" id="{DC710CF8-5C04-4A38-A6D2-777730B13319}"/>
                          </a:ext>
                        </a:extLst>
                      </p:cNvPr>
                      <p:cNvCxnSpPr>
                        <a:cxnSpLocks/>
                        <a:stCxn id="1470" idx="6"/>
                        <a:endCxn id="1471" idx="2"/>
                      </p:cNvCxnSpPr>
                      <p:nvPr/>
                    </p:nvCxnSpPr>
                    <p:spPr>
                      <a:xfrm>
                        <a:off x="3228970"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0" name="Straight Connector 1479">
                        <a:extLst>
                          <a:ext uri="{FF2B5EF4-FFF2-40B4-BE49-F238E27FC236}">
                            <a16:creationId xmlns:a16="http://schemas.microsoft.com/office/drawing/2014/main" id="{590F99BF-816B-484F-8F5F-136A575F1900}"/>
                          </a:ext>
                        </a:extLst>
                      </p:cNvPr>
                      <p:cNvCxnSpPr>
                        <a:cxnSpLocks/>
                        <a:stCxn id="1472" idx="6"/>
                        <a:endCxn id="1473" idx="2"/>
                      </p:cNvCxnSpPr>
                      <p:nvPr/>
                    </p:nvCxnSpPr>
                    <p:spPr>
                      <a:xfrm>
                        <a:off x="3804316" y="1743075"/>
                        <a:ext cx="6590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1" name="Straight Connector 1480">
                        <a:extLst>
                          <a:ext uri="{FF2B5EF4-FFF2-40B4-BE49-F238E27FC236}">
                            <a16:creationId xmlns:a16="http://schemas.microsoft.com/office/drawing/2014/main" id="{D8C77AB6-FEF2-4361-B67A-21D042A5CD88}"/>
                          </a:ext>
                        </a:extLst>
                      </p:cNvPr>
                      <p:cNvCxnSpPr>
                        <a:cxnSpLocks/>
                        <a:stCxn id="1473" idx="6"/>
                        <a:endCxn id="1474" idx="2"/>
                      </p:cNvCxnSpPr>
                      <p:nvPr/>
                    </p:nvCxnSpPr>
                    <p:spPr>
                      <a:xfrm>
                        <a:off x="4098820"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2" name="Straight Connector 1481">
                        <a:extLst>
                          <a:ext uri="{FF2B5EF4-FFF2-40B4-BE49-F238E27FC236}">
                            <a16:creationId xmlns:a16="http://schemas.microsoft.com/office/drawing/2014/main" id="{22147B5E-DBD5-49A1-B51C-9B3755D50036}"/>
                          </a:ext>
                        </a:extLst>
                      </p:cNvPr>
                      <p:cNvCxnSpPr>
                        <a:cxnSpLocks/>
                        <a:stCxn id="1474" idx="6"/>
                        <a:endCxn id="1475" idx="2"/>
                      </p:cNvCxnSpPr>
                      <p:nvPr/>
                    </p:nvCxnSpPr>
                    <p:spPr>
                      <a:xfrm>
                        <a:off x="4388176"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3" name="Straight Connector 1482">
                        <a:extLst>
                          <a:ext uri="{FF2B5EF4-FFF2-40B4-BE49-F238E27FC236}">
                            <a16:creationId xmlns:a16="http://schemas.microsoft.com/office/drawing/2014/main" id="{84B730A3-E67C-482E-9407-5360A3F08758}"/>
                          </a:ext>
                        </a:extLst>
                      </p:cNvPr>
                      <p:cNvCxnSpPr>
                        <a:cxnSpLocks/>
                        <a:stCxn id="1475" idx="6"/>
                        <a:endCxn id="1476" idx="2"/>
                      </p:cNvCxnSpPr>
                      <p:nvPr/>
                    </p:nvCxnSpPr>
                    <p:spPr>
                      <a:xfrm>
                        <a:off x="4675849" y="1743075"/>
                        <a:ext cx="607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4" name="Straight Connector 1483">
                        <a:extLst>
                          <a:ext uri="{FF2B5EF4-FFF2-40B4-BE49-F238E27FC236}">
                            <a16:creationId xmlns:a16="http://schemas.microsoft.com/office/drawing/2014/main" id="{98746E7B-BCCF-404E-A3C5-D3E022728E0E}"/>
                          </a:ext>
                        </a:extLst>
                      </p:cNvPr>
                      <p:cNvCxnSpPr>
                        <a:cxnSpLocks/>
                        <a:stCxn id="1476" idx="6"/>
                        <a:endCxn id="1477" idx="2"/>
                      </p:cNvCxnSpPr>
                      <p:nvPr/>
                    </p:nvCxnSpPr>
                    <p:spPr>
                      <a:xfrm>
                        <a:off x="4965184"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46" name="Group 1445">
                      <a:extLst>
                        <a:ext uri="{FF2B5EF4-FFF2-40B4-BE49-F238E27FC236}">
                          <a16:creationId xmlns:a16="http://schemas.microsoft.com/office/drawing/2014/main" id="{B8222500-1003-496F-A06F-8766B693F50C}"/>
                        </a:ext>
                      </a:extLst>
                    </p:cNvPr>
                    <p:cNvGrpSpPr/>
                    <p:nvPr/>
                  </p:nvGrpSpPr>
                  <p:grpSpPr>
                    <a:xfrm>
                      <a:off x="3000370" y="1912829"/>
                      <a:ext cx="2254170" cy="228600"/>
                      <a:chOff x="3000370" y="1628775"/>
                      <a:chExt cx="2254170" cy="228600"/>
                    </a:xfrm>
                    <a:grpFill/>
                  </p:grpSpPr>
                  <p:sp>
                    <p:nvSpPr>
                      <p:cNvPr id="1455" name="Flowchart: Connector 1454">
                        <a:extLst>
                          <a:ext uri="{FF2B5EF4-FFF2-40B4-BE49-F238E27FC236}">
                            <a16:creationId xmlns:a16="http://schemas.microsoft.com/office/drawing/2014/main" id="{90BB96B7-5055-45F6-86C8-E39E62EC1703}"/>
                          </a:ext>
                        </a:extLst>
                      </p:cNvPr>
                      <p:cNvSpPr/>
                      <p:nvPr/>
                    </p:nvSpPr>
                    <p:spPr>
                      <a:xfrm>
                        <a:off x="300037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456" name="Flowchart: Connector 1455">
                        <a:extLst>
                          <a:ext uri="{FF2B5EF4-FFF2-40B4-BE49-F238E27FC236}">
                            <a16:creationId xmlns:a16="http://schemas.microsoft.com/office/drawing/2014/main" id="{FD0DF3E9-4F54-4108-99F0-8026D04F99C5}"/>
                          </a:ext>
                        </a:extLst>
                      </p:cNvPr>
                      <p:cNvSpPr/>
                      <p:nvPr/>
                    </p:nvSpPr>
                    <p:spPr>
                      <a:xfrm>
                        <a:off x="3288043"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457" name="Flowchart: Connector 1456">
                        <a:extLst>
                          <a:ext uri="{FF2B5EF4-FFF2-40B4-BE49-F238E27FC236}">
                            <a16:creationId xmlns:a16="http://schemas.microsoft.com/office/drawing/2014/main" id="{CE1B3C4F-E234-4B38-B3B0-7D5A62200CA8}"/>
                          </a:ext>
                        </a:extLst>
                      </p:cNvPr>
                      <p:cNvSpPr/>
                      <p:nvPr/>
                    </p:nvSpPr>
                    <p:spPr>
                      <a:xfrm>
                        <a:off x="357571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458" name="Flowchart: Connector 1457">
                        <a:extLst>
                          <a:ext uri="{FF2B5EF4-FFF2-40B4-BE49-F238E27FC236}">
                            <a16:creationId xmlns:a16="http://schemas.microsoft.com/office/drawing/2014/main" id="{723D37DC-6DE4-49D8-B33B-65ECDF6CEE8D}"/>
                          </a:ext>
                        </a:extLst>
                      </p:cNvPr>
                      <p:cNvSpPr/>
                      <p:nvPr/>
                    </p:nvSpPr>
                    <p:spPr>
                      <a:xfrm>
                        <a:off x="387022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459" name="Flowchart: Connector 1458">
                        <a:extLst>
                          <a:ext uri="{FF2B5EF4-FFF2-40B4-BE49-F238E27FC236}">
                            <a16:creationId xmlns:a16="http://schemas.microsoft.com/office/drawing/2014/main" id="{52DDC136-1CAB-4779-8EBB-9F1464CC2CC0}"/>
                          </a:ext>
                        </a:extLst>
                      </p:cNvPr>
                      <p:cNvSpPr/>
                      <p:nvPr/>
                    </p:nvSpPr>
                    <p:spPr>
                      <a:xfrm>
                        <a:off x="415957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460" name="Flowchart: Connector 1459">
                        <a:extLst>
                          <a:ext uri="{FF2B5EF4-FFF2-40B4-BE49-F238E27FC236}">
                            <a16:creationId xmlns:a16="http://schemas.microsoft.com/office/drawing/2014/main" id="{6EDCF078-7CA9-40B9-9326-173AB804106F}"/>
                          </a:ext>
                        </a:extLst>
                      </p:cNvPr>
                      <p:cNvSpPr/>
                      <p:nvPr/>
                    </p:nvSpPr>
                    <p:spPr>
                      <a:xfrm>
                        <a:off x="4447249"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461" name="Flowchart: Connector 1460">
                        <a:extLst>
                          <a:ext uri="{FF2B5EF4-FFF2-40B4-BE49-F238E27FC236}">
                            <a16:creationId xmlns:a16="http://schemas.microsoft.com/office/drawing/2014/main" id="{E4FF89C7-7D55-40AF-B07A-3206F8948829}"/>
                          </a:ext>
                        </a:extLst>
                      </p:cNvPr>
                      <p:cNvSpPr/>
                      <p:nvPr/>
                    </p:nvSpPr>
                    <p:spPr>
                      <a:xfrm>
                        <a:off x="4736584"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462" name="Flowchart: Connector 1461">
                        <a:extLst>
                          <a:ext uri="{FF2B5EF4-FFF2-40B4-BE49-F238E27FC236}">
                            <a16:creationId xmlns:a16="http://schemas.microsoft.com/office/drawing/2014/main" id="{938CEF9E-51AE-4E95-BCD8-DD891BF9F05A}"/>
                          </a:ext>
                        </a:extLst>
                      </p:cNvPr>
                      <p:cNvSpPr/>
                      <p:nvPr/>
                    </p:nvSpPr>
                    <p:spPr>
                      <a:xfrm>
                        <a:off x="502594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1463" name="Straight Connector 1462">
                        <a:extLst>
                          <a:ext uri="{FF2B5EF4-FFF2-40B4-BE49-F238E27FC236}">
                            <a16:creationId xmlns:a16="http://schemas.microsoft.com/office/drawing/2014/main" id="{60D6B673-4883-47E6-B84F-C3F1CEE200DE}"/>
                          </a:ext>
                        </a:extLst>
                      </p:cNvPr>
                      <p:cNvCxnSpPr>
                        <a:cxnSpLocks/>
                        <a:stCxn id="1456" idx="6"/>
                        <a:endCxn id="1457" idx="2"/>
                      </p:cNvCxnSpPr>
                      <p:nvPr/>
                    </p:nvCxnSpPr>
                    <p:spPr>
                      <a:xfrm>
                        <a:off x="3516643"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4" name="Straight Connector 1463">
                        <a:extLst>
                          <a:ext uri="{FF2B5EF4-FFF2-40B4-BE49-F238E27FC236}">
                            <a16:creationId xmlns:a16="http://schemas.microsoft.com/office/drawing/2014/main" id="{DDF9E407-5C41-4665-858B-F87007A4C594}"/>
                          </a:ext>
                        </a:extLst>
                      </p:cNvPr>
                      <p:cNvCxnSpPr>
                        <a:cxnSpLocks/>
                        <a:stCxn id="1455" idx="6"/>
                        <a:endCxn id="1456" idx="2"/>
                      </p:cNvCxnSpPr>
                      <p:nvPr/>
                    </p:nvCxnSpPr>
                    <p:spPr>
                      <a:xfrm>
                        <a:off x="3228970"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5" name="Straight Connector 1464">
                        <a:extLst>
                          <a:ext uri="{FF2B5EF4-FFF2-40B4-BE49-F238E27FC236}">
                            <a16:creationId xmlns:a16="http://schemas.microsoft.com/office/drawing/2014/main" id="{355B0478-CE70-463A-98BE-82EE29513F99}"/>
                          </a:ext>
                        </a:extLst>
                      </p:cNvPr>
                      <p:cNvCxnSpPr>
                        <a:cxnSpLocks/>
                        <a:stCxn id="1457" idx="6"/>
                        <a:endCxn id="1458" idx="2"/>
                      </p:cNvCxnSpPr>
                      <p:nvPr/>
                    </p:nvCxnSpPr>
                    <p:spPr>
                      <a:xfrm>
                        <a:off x="3804316" y="1743075"/>
                        <a:ext cx="6590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6" name="Straight Connector 1465">
                        <a:extLst>
                          <a:ext uri="{FF2B5EF4-FFF2-40B4-BE49-F238E27FC236}">
                            <a16:creationId xmlns:a16="http://schemas.microsoft.com/office/drawing/2014/main" id="{FE400A82-E329-45F1-8C8B-BB1A1A056354}"/>
                          </a:ext>
                        </a:extLst>
                      </p:cNvPr>
                      <p:cNvCxnSpPr>
                        <a:cxnSpLocks/>
                        <a:stCxn id="1458" idx="6"/>
                        <a:endCxn id="1459" idx="2"/>
                      </p:cNvCxnSpPr>
                      <p:nvPr/>
                    </p:nvCxnSpPr>
                    <p:spPr>
                      <a:xfrm>
                        <a:off x="4098820"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7" name="Straight Connector 1466">
                        <a:extLst>
                          <a:ext uri="{FF2B5EF4-FFF2-40B4-BE49-F238E27FC236}">
                            <a16:creationId xmlns:a16="http://schemas.microsoft.com/office/drawing/2014/main" id="{1ABDA0A9-78A8-4FBF-BC2B-198206507C5D}"/>
                          </a:ext>
                        </a:extLst>
                      </p:cNvPr>
                      <p:cNvCxnSpPr>
                        <a:cxnSpLocks/>
                        <a:stCxn id="1459" idx="6"/>
                        <a:endCxn id="1460" idx="2"/>
                      </p:cNvCxnSpPr>
                      <p:nvPr/>
                    </p:nvCxnSpPr>
                    <p:spPr>
                      <a:xfrm>
                        <a:off x="4388176"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8" name="Straight Connector 1467">
                        <a:extLst>
                          <a:ext uri="{FF2B5EF4-FFF2-40B4-BE49-F238E27FC236}">
                            <a16:creationId xmlns:a16="http://schemas.microsoft.com/office/drawing/2014/main" id="{97589BE2-9A68-484F-A63A-A24729686E6C}"/>
                          </a:ext>
                        </a:extLst>
                      </p:cNvPr>
                      <p:cNvCxnSpPr>
                        <a:cxnSpLocks/>
                        <a:stCxn id="1460" idx="6"/>
                        <a:endCxn id="1461" idx="2"/>
                      </p:cNvCxnSpPr>
                      <p:nvPr/>
                    </p:nvCxnSpPr>
                    <p:spPr>
                      <a:xfrm>
                        <a:off x="4675849" y="1743075"/>
                        <a:ext cx="607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9" name="Straight Connector 1468">
                        <a:extLst>
                          <a:ext uri="{FF2B5EF4-FFF2-40B4-BE49-F238E27FC236}">
                            <a16:creationId xmlns:a16="http://schemas.microsoft.com/office/drawing/2014/main" id="{2B6BDC11-4A9A-4D44-A7BC-8A743DBAEAE1}"/>
                          </a:ext>
                        </a:extLst>
                      </p:cNvPr>
                      <p:cNvCxnSpPr>
                        <a:cxnSpLocks/>
                        <a:stCxn id="1461" idx="6"/>
                        <a:endCxn id="1462" idx="2"/>
                      </p:cNvCxnSpPr>
                      <p:nvPr/>
                    </p:nvCxnSpPr>
                    <p:spPr>
                      <a:xfrm>
                        <a:off x="4965184"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47" name="Straight Connector 1446">
                      <a:extLst>
                        <a:ext uri="{FF2B5EF4-FFF2-40B4-BE49-F238E27FC236}">
                          <a16:creationId xmlns:a16="http://schemas.microsoft.com/office/drawing/2014/main" id="{D953EF9D-2061-42D9-9C57-90F56D90468C}"/>
                        </a:ext>
                      </a:extLst>
                    </p:cNvPr>
                    <p:cNvCxnSpPr>
                      <a:cxnSpLocks/>
                      <a:stCxn id="1455" idx="0"/>
                      <a:endCxn id="1470" idx="4"/>
                    </p:cNvCxnSpPr>
                    <p:nvPr/>
                  </p:nvCxnSpPr>
                  <p:spPr>
                    <a:xfrm flipV="1">
                      <a:off x="311467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8" name="Straight Connector 1447">
                      <a:extLst>
                        <a:ext uri="{FF2B5EF4-FFF2-40B4-BE49-F238E27FC236}">
                          <a16:creationId xmlns:a16="http://schemas.microsoft.com/office/drawing/2014/main" id="{E0684587-7AF3-4227-AED7-E8F8E481B6C7}"/>
                        </a:ext>
                      </a:extLst>
                    </p:cNvPr>
                    <p:cNvCxnSpPr>
                      <a:cxnSpLocks/>
                      <a:stCxn id="1456" idx="0"/>
                      <a:endCxn id="1471" idx="4"/>
                    </p:cNvCxnSpPr>
                    <p:nvPr/>
                  </p:nvCxnSpPr>
                  <p:spPr>
                    <a:xfrm flipV="1">
                      <a:off x="3402343"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9" name="Straight Connector 1448">
                      <a:extLst>
                        <a:ext uri="{FF2B5EF4-FFF2-40B4-BE49-F238E27FC236}">
                          <a16:creationId xmlns:a16="http://schemas.microsoft.com/office/drawing/2014/main" id="{B374FE13-52BA-4368-85FF-5FA95AABFB20}"/>
                        </a:ext>
                      </a:extLst>
                    </p:cNvPr>
                    <p:cNvCxnSpPr>
                      <a:cxnSpLocks/>
                      <a:stCxn id="1457" idx="0"/>
                      <a:endCxn id="1472" idx="4"/>
                    </p:cNvCxnSpPr>
                    <p:nvPr/>
                  </p:nvCxnSpPr>
                  <p:spPr>
                    <a:xfrm flipV="1">
                      <a:off x="3690016"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0" name="Straight Connector 1449">
                      <a:extLst>
                        <a:ext uri="{FF2B5EF4-FFF2-40B4-BE49-F238E27FC236}">
                          <a16:creationId xmlns:a16="http://schemas.microsoft.com/office/drawing/2014/main" id="{5439B9C0-9E93-41F5-8CB1-E53A944036F7}"/>
                        </a:ext>
                      </a:extLst>
                    </p:cNvPr>
                    <p:cNvCxnSpPr>
                      <a:cxnSpLocks/>
                      <a:stCxn id="1458" idx="0"/>
                      <a:endCxn id="1473" idx="4"/>
                    </p:cNvCxnSpPr>
                    <p:nvPr/>
                  </p:nvCxnSpPr>
                  <p:spPr>
                    <a:xfrm flipV="1">
                      <a:off x="398452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1" name="Straight Connector 1450">
                      <a:extLst>
                        <a:ext uri="{FF2B5EF4-FFF2-40B4-BE49-F238E27FC236}">
                          <a16:creationId xmlns:a16="http://schemas.microsoft.com/office/drawing/2014/main" id="{0FB6F015-DC07-4B7B-8885-DED1FF40F674}"/>
                        </a:ext>
                      </a:extLst>
                    </p:cNvPr>
                    <p:cNvCxnSpPr>
                      <a:cxnSpLocks/>
                      <a:stCxn id="1459" idx="0"/>
                      <a:endCxn id="1474" idx="4"/>
                    </p:cNvCxnSpPr>
                    <p:nvPr/>
                  </p:nvCxnSpPr>
                  <p:spPr>
                    <a:xfrm flipV="1">
                      <a:off x="4273876"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2" name="Straight Connector 1451">
                      <a:extLst>
                        <a:ext uri="{FF2B5EF4-FFF2-40B4-BE49-F238E27FC236}">
                          <a16:creationId xmlns:a16="http://schemas.microsoft.com/office/drawing/2014/main" id="{EB08F255-CE0A-4604-9B3F-B0023F58268D}"/>
                        </a:ext>
                      </a:extLst>
                    </p:cNvPr>
                    <p:cNvCxnSpPr>
                      <a:cxnSpLocks/>
                      <a:stCxn id="1460" idx="0"/>
                      <a:endCxn id="1475" idx="4"/>
                    </p:cNvCxnSpPr>
                    <p:nvPr/>
                  </p:nvCxnSpPr>
                  <p:spPr>
                    <a:xfrm flipV="1">
                      <a:off x="4561549"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3" name="Straight Connector 1452">
                      <a:extLst>
                        <a:ext uri="{FF2B5EF4-FFF2-40B4-BE49-F238E27FC236}">
                          <a16:creationId xmlns:a16="http://schemas.microsoft.com/office/drawing/2014/main" id="{50EE2CD1-3D82-4762-B478-0517DC463FB0}"/>
                        </a:ext>
                      </a:extLst>
                    </p:cNvPr>
                    <p:cNvCxnSpPr>
                      <a:cxnSpLocks/>
                      <a:stCxn id="1461" idx="0"/>
                      <a:endCxn id="1476" idx="4"/>
                    </p:cNvCxnSpPr>
                    <p:nvPr/>
                  </p:nvCxnSpPr>
                  <p:spPr>
                    <a:xfrm flipV="1">
                      <a:off x="4850884"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4" name="Straight Connector 1453">
                      <a:extLst>
                        <a:ext uri="{FF2B5EF4-FFF2-40B4-BE49-F238E27FC236}">
                          <a16:creationId xmlns:a16="http://schemas.microsoft.com/office/drawing/2014/main" id="{02D0F3A6-9E1D-4E14-84B0-311E477BF5E5}"/>
                        </a:ext>
                      </a:extLst>
                    </p:cNvPr>
                    <p:cNvCxnSpPr>
                      <a:cxnSpLocks/>
                      <a:stCxn id="1462" idx="0"/>
                      <a:endCxn id="1477" idx="4"/>
                    </p:cNvCxnSpPr>
                    <p:nvPr/>
                  </p:nvCxnSpPr>
                  <p:spPr>
                    <a:xfrm flipV="1">
                      <a:off x="514024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96" name="Group 1395">
                    <a:extLst>
                      <a:ext uri="{FF2B5EF4-FFF2-40B4-BE49-F238E27FC236}">
                        <a16:creationId xmlns:a16="http://schemas.microsoft.com/office/drawing/2014/main" id="{F63F40A9-920C-4A7D-98AC-30D87BC61329}"/>
                      </a:ext>
                    </a:extLst>
                  </p:cNvPr>
                  <p:cNvGrpSpPr/>
                  <p:nvPr/>
                </p:nvGrpSpPr>
                <p:grpSpPr>
                  <a:xfrm>
                    <a:off x="3000370" y="1412022"/>
                    <a:ext cx="2254170" cy="512654"/>
                    <a:chOff x="3000370" y="1628775"/>
                    <a:chExt cx="2254170" cy="512654"/>
                  </a:xfrm>
                  <a:grpFill/>
                </p:grpSpPr>
                <p:grpSp>
                  <p:nvGrpSpPr>
                    <p:cNvPr id="1405" name="Group 1404">
                      <a:extLst>
                        <a:ext uri="{FF2B5EF4-FFF2-40B4-BE49-F238E27FC236}">
                          <a16:creationId xmlns:a16="http://schemas.microsoft.com/office/drawing/2014/main" id="{A1D2C49B-CC9E-450B-9267-7E76F1E8FF7E}"/>
                        </a:ext>
                      </a:extLst>
                    </p:cNvPr>
                    <p:cNvGrpSpPr/>
                    <p:nvPr/>
                  </p:nvGrpSpPr>
                  <p:grpSpPr>
                    <a:xfrm>
                      <a:off x="3000370" y="1628775"/>
                      <a:ext cx="2254170" cy="228600"/>
                      <a:chOff x="3000370" y="1628775"/>
                      <a:chExt cx="2254170" cy="228600"/>
                    </a:xfrm>
                    <a:grpFill/>
                  </p:grpSpPr>
                  <p:sp>
                    <p:nvSpPr>
                      <p:cNvPr id="1430" name="Flowchart: Connector 1429">
                        <a:extLst>
                          <a:ext uri="{FF2B5EF4-FFF2-40B4-BE49-F238E27FC236}">
                            <a16:creationId xmlns:a16="http://schemas.microsoft.com/office/drawing/2014/main" id="{D65DBFB2-0F9E-44F9-9CA3-0C004A9B05A8}"/>
                          </a:ext>
                        </a:extLst>
                      </p:cNvPr>
                      <p:cNvSpPr/>
                      <p:nvPr/>
                    </p:nvSpPr>
                    <p:spPr>
                      <a:xfrm>
                        <a:off x="300037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431" name="Flowchart: Connector 1430">
                        <a:extLst>
                          <a:ext uri="{FF2B5EF4-FFF2-40B4-BE49-F238E27FC236}">
                            <a16:creationId xmlns:a16="http://schemas.microsoft.com/office/drawing/2014/main" id="{F9CA2643-4936-4CB3-A4AE-97D1B806AFED}"/>
                          </a:ext>
                        </a:extLst>
                      </p:cNvPr>
                      <p:cNvSpPr/>
                      <p:nvPr/>
                    </p:nvSpPr>
                    <p:spPr>
                      <a:xfrm>
                        <a:off x="3288043"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432" name="Flowchart: Connector 1431">
                        <a:extLst>
                          <a:ext uri="{FF2B5EF4-FFF2-40B4-BE49-F238E27FC236}">
                            <a16:creationId xmlns:a16="http://schemas.microsoft.com/office/drawing/2014/main" id="{E96BA867-FF63-41B9-8FA2-97066B400C6E}"/>
                          </a:ext>
                        </a:extLst>
                      </p:cNvPr>
                      <p:cNvSpPr/>
                      <p:nvPr/>
                    </p:nvSpPr>
                    <p:spPr>
                      <a:xfrm>
                        <a:off x="357571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433" name="Flowchart: Connector 1432">
                        <a:extLst>
                          <a:ext uri="{FF2B5EF4-FFF2-40B4-BE49-F238E27FC236}">
                            <a16:creationId xmlns:a16="http://schemas.microsoft.com/office/drawing/2014/main" id="{D05A0B7A-92F8-4520-B1AA-EBE342A6642D}"/>
                          </a:ext>
                        </a:extLst>
                      </p:cNvPr>
                      <p:cNvSpPr/>
                      <p:nvPr/>
                    </p:nvSpPr>
                    <p:spPr>
                      <a:xfrm>
                        <a:off x="387022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434" name="Flowchart: Connector 1433">
                        <a:extLst>
                          <a:ext uri="{FF2B5EF4-FFF2-40B4-BE49-F238E27FC236}">
                            <a16:creationId xmlns:a16="http://schemas.microsoft.com/office/drawing/2014/main" id="{A6CADCFD-E8FA-474E-975D-A14EFBD5F7AF}"/>
                          </a:ext>
                        </a:extLst>
                      </p:cNvPr>
                      <p:cNvSpPr/>
                      <p:nvPr/>
                    </p:nvSpPr>
                    <p:spPr>
                      <a:xfrm>
                        <a:off x="415957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435" name="Flowchart: Connector 1434">
                        <a:extLst>
                          <a:ext uri="{FF2B5EF4-FFF2-40B4-BE49-F238E27FC236}">
                            <a16:creationId xmlns:a16="http://schemas.microsoft.com/office/drawing/2014/main" id="{DF6AE084-2200-4436-AF71-9D8E520FF126}"/>
                          </a:ext>
                        </a:extLst>
                      </p:cNvPr>
                      <p:cNvSpPr/>
                      <p:nvPr/>
                    </p:nvSpPr>
                    <p:spPr>
                      <a:xfrm>
                        <a:off x="4447249"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436" name="Flowchart: Connector 1435">
                        <a:extLst>
                          <a:ext uri="{FF2B5EF4-FFF2-40B4-BE49-F238E27FC236}">
                            <a16:creationId xmlns:a16="http://schemas.microsoft.com/office/drawing/2014/main" id="{3D520367-FE86-451D-B37E-6D345DDE0C7B}"/>
                          </a:ext>
                        </a:extLst>
                      </p:cNvPr>
                      <p:cNvSpPr/>
                      <p:nvPr/>
                    </p:nvSpPr>
                    <p:spPr>
                      <a:xfrm>
                        <a:off x="4736584"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437" name="Flowchart: Connector 1436">
                        <a:extLst>
                          <a:ext uri="{FF2B5EF4-FFF2-40B4-BE49-F238E27FC236}">
                            <a16:creationId xmlns:a16="http://schemas.microsoft.com/office/drawing/2014/main" id="{24AA17EA-DF64-4937-9CB2-93EA2E895D02}"/>
                          </a:ext>
                        </a:extLst>
                      </p:cNvPr>
                      <p:cNvSpPr/>
                      <p:nvPr/>
                    </p:nvSpPr>
                    <p:spPr>
                      <a:xfrm>
                        <a:off x="502594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1438" name="Straight Connector 1437">
                        <a:extLst>
                          <a:ext uri="{FF2B5EF4-FFF2-40B4-BE49-F238E27FC236}">
                            <a16:creationId xmlns:a16="http://schemas.microsoft.com/office/drawing/2014/main" id="{C8530593-CEF9-4E92-957D-45893B5874CE}"/>
                          </a:ext>
                        </a:extLst>
                      </p:cNvPr>
                      <p:cNvCxnSpPr>
                        <a:cxnSpLocks/>
                        <a:stCxn id="1431" idx="6"/>
                        <a:endCxn id="1432" idx="2"/>
                      </p:cNvCxnSpPr>
                      <p:nvPr/>
                    </p:nvCxnSpPr>
                    <p:spPr>
                      <a:xfrm>
                        <a:off x="3516643"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9" name="Straight Connector 1438">
                        <a:extLst>
                          <a:ext uri="{FF2B5EF4-FFF2-40B4-BE49-F238E27FC236}">
                            <a16:creationId xmlns:a16="http://schemas.microsoft.com/office/drawing/2014/main" id="{3D4ECCFD-D291-4056-8C8A-AC4013FAC30C}"/>
                          </a:ext>
                        </a:extLst>
                      </p:cNvPr>
                      <p:cNvCxnSpPr>
                        <a:cxnSpLocks/>
                        <a:stCxn id="1430" idx="6"/>
                        <a:endCxn id="1431" idx="2"/>
                      </p:cNvCxnSpPr>
                      <p:nvPr/>
                    </p:nvCxnSpPr>
                    <p:spPr>
                      <a:xfrm>
                        <a:off x="3228970"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0" name="Straight Connector 1439">
                        <a:extLst>
                          <a:ext uri="{FF2B5EF4-FFF2-40B4-BE49-F238E27FC236}">
                            <a16:creationId xmlns:a16="http://schemas.microsoft.com/office/drawing/2014/main" id="{6066D32F-99AD-428F-99E8-75C54FF5895E}"/>
                          </a:ext>
                        </a:extLst>
                      </p:cNvPr>
                      <p:cNvCxnSpPr>
                        <a:cxnSpLocks/>
                        <a:stCxn id="1432" idx="6"/>
                        <a:endCxn id="1433" idx="2"/>
                      </p:cNvCxnSpPr>
                      <p:nvPr/>
                    </p:nvCxnSpPr>
                    <p:spPr>
                      <a:xfrm>
                        <a:off x="3804316" y="1743075"/>
                        <a:ext cx="6590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1" name="Straight Connector 1440">
                        <a:extLst>
                          <a:ext uri="{FF2B5EF4-FFF2-40B4-BE49-F238E27FC236}">
                            <a16:creationId xmlns:a16="http://schemas.microsoft.com/office/drawing/2014/main" id="{9B4E3A33-0359-4082-8822-E2B7163A6052}"/>
                          </a:ext>
                        </a:extLst>
                      </p:cNvPr>
                      <p:cNvCxnSpPr>
                        <a:cxnSpLocks/>
                        <a:stCxn id="1433" idx="6"/>
                        <a:endCxn id="1434" idx="2"/>
                      </p:cNvCxnSpPr>
                      <p:nvPr/>
                    </p:nvCxnSpPr>
                    <p:spPr>
                      <a:xfrm>
                        <a:off x="4098820"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2" name="Straight Connector 1441">
                        <a:extLst>
                          <a:ext uri="{FF2B5EF4-FFF2-40B4-BE49-F238E27FC236}">
                            <a16:creationId xmlns:a16="http://schemas.microsoft.com/office/drawing/2014/main" id="{84CF8E69-46DC-4436-9C75-2101B85317FD}"/>
                          </a:ext>
                        </a:extLst>
                      </p:cNvPr>
                      <p:cNvCxnSpPr>
                        <a:cxnSpLocks/>
                        <a:stCxn id="1434" idx="6"/>
                        <a:endCxn id="1435" idx="2"/>
                      </p:cNvCxnSpPr>
                      <p:nvPr/>
                    </p:nvCxnSpPr>
                    <p:spPr>
                      <a:xfrm>
                        <a:off x="4388176"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3" name="Straight Connector 1442">
                        <a:extLst>
                          <a:ext uri="{FF2B5EF4-FFF2-40B4-BE49-F238E27FC236}">
                            <a16:creationId xmlns:a16="http://schemas.microsoft.com/office/drawing/2014/main" id="{DE4A3D4A-E000-43A9-B66B-B81B915022B4}"/>
                          </a:ext>
                        </a:extLst>
                      </p:cNvPr>
                      <p:cNvCxnSpPr>
                        <a:cxnSpLocks/>
                        <a:stCxn id="1435" idx="6"/>
                        <a:endCxn id="1436" idx="2"/>
                      </p:cNvCxnSpPr>
                      <p:nvPr/>
                    </p:nvCxnSpPr>
                    <p:spPr>
                      <a:xfrm>
                        <a:off x="4675849" y="1743075"/>
                        <a:ext cx="607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4" name="Straight Connector 1443">
                        <a:extLst>
                          <a:ext uri="{FF2B5EF4-FFF2-40B4-BE49-F238E27FC236}">
                            <a16:creationId xmlns:a16="http://schemas.microsoft.com/office/drawing/2014/main" id="{D0319C4C-71BA-4328-906B-A93D3629D2C9}"/>
                          </a:ext>
                        </a:extLst>
                      </p:cNvPr>
                      <p:cNvCxnSpPr>
                        <a:cxnSpLocks/>
                        <a:stCxn id="1436" idx="6"/>
                        <a:endCxn id="1437" idx="2"/>
                      </p:cNvCxnSpPr>
                      <p:nvPr/>
                    </p:nvCxnSpPr>
                    <p:spPr>
                      <a:xfrm>
                        <a:off x="4965184"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06" name="Group 1405">
                      <a:extLst>
                        <a:ext uri="{FF2B5EF4-FFF2-40B4-BE49-F238E27FC236}">
                          <a16:creationId xmlns:a16="http://schemas.microsoft.com/office/drawing/2014/main" id="{F7BEB431-932F-4BA0-9C9D-998A26893A78}"/>
                        </a:ext>
                      </a:extLst>
                    </p:cNvPr>
                    <p:cNvGrpSpPr/>
                    <p:nvPr/>
                  </p:nvGrpSpPr>
                  <p:grpSpPr>
                    <a:xfrm>
                      <a:off x="3000370" y="1912829"/>
                      <a:ext cx="2254170" cy="228600"/>
                      <a:chOff x="3000370" y="1628775"/>
                      <a:chExt cx="2254170" cy="228600"/>
                    </a:xfrm>
                    <a:grpFill/>
                  </p:grpSpPr>
                  <p:sp>
                    <p:nvSpPr>
                      <p:cNvPr id="1415" name="Flowchart: Connector 1414">
                        <a:extLst>
                          <a:ext uri="{FF2B5EF4-FFF2-40B4-BE49-F238E27FC236}">
                            <a16:creationId xmlns:a16="http://schemas.microsoft.com/office/drawing/2014/main" id="{8C81FC4E-62F2-493B-BE5B-B6129E76F29A}"/>
                          </a:ext>
                        </a:extLst>
                      </p:cNvPr>
                      <p:cNvSpPr/>
                      <p:nvPr/>
                    </p:nvSpPr>
                    <p:spPr>
                      <a:xfrm>
                        <a:off x="300037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416" name="Flowchart: Connector 1415">
                        <a:extLst>
                          <a:ext uri="{FF2B5EF4-FFF2-40B4-BE49-F238E27FC236}">
                            <a16:creationId xmlns:a16="http://schemas.microsoft.com/office/drawing/2014/main" id="{D7E88704-25A2-45D9-907D-D623A82D946A}"/>
                          </a:ext>
                        </a:extLst>
                      </p:cNvPr>
                      <p:cNvSpPr/>
                      <p:nvPr/>
                    </p:nvSpPr>
                    <p:spPr>
                      <a:xfrm>
                        <a:off x="3288043"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417" name="Flowchart: Connector 1416">
                        <a:extLst>
                          <a:ext uri="{FF2B5EF4-FFF2-40B4-BE49-F238E27FC236}">
                            <a16:creationId xmlns:a16="http://schemas.microsoft.com/office/drawing/2014/main" id="{8BD480D6-0B7E-4FFB-AC00-221A931CAFDC}"/>
                          </a:ext>
                        </a:extLst>
                      </p:cNvPr>
                      <p:cNvSpPr/>
                      <p:nvPr/>
                    </p:nvSpPr>
                    <p:spPr>
                      <a:xfrm>
                        <a:off x="357571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418" name="Flowchart: Connector 1417">
                        <a:extLst>
                          <a:ext uri="{FF2B5EF4-FFF2-40B4-BE49-F238E27FC236}">
                            <a16:creationId xmlns:a16="http://schemas.microsoft.com/office/drawing/2014/main" id="{BCBAEEF9-3F0E-493F-AC7F-BD7AD5D9B36F}"/>
                          </a:ext>
                        </a:extLst>
                      </p:cNvPr>
                      <p:cNvSpPr/>
                      <p:nvPr/>
                    </p:nvSpPr>
                    <p:spPr>
                      <a:xfrm>
                        <a:off x="387022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419" name="Flowchart: Connector 1418">
                        <a:extLst>
                          <a:ext uri="{FF2B5EF4-FFF2-40B4-BE49-F238E27FC236}">
                            <a16:creationId xmlns:a16="http://schemas.microsoft.com/office/drawing/2014/main" id="{FBBE195F-E8F3-450A-9B0C-E8FBC150DC77}"/>
                          </a:ext>
                        </a:extLst>
                      </p:cNvPr>
                      <p:cNvSpPr/>
                      <p:nvPr/>
                    </p:nvSpPr>
                    <p:spPr>
                      <a:xfrm>
                        <a:off x="415957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420" name="Flowchart: Connector 1419">
                        <a:extLst>
                          <a:ext uri="{FF2B5EF4-FFF2-40B4-BE49-F238E27FC236}">
                            <a16:creationId xmlns:a16="http://schemas.microsoft.com/office/drawing/2014/main" id="{BF820769-266B-431B-ACF0-218AE1AD2E65}"/>
                          </a:ext>
                        </a:extLst>
                      </p:cNvPr>
                      <p:cNvSpPr/>
                      <p:nvPr/>
                    </p:nvSpPr>
                    <p:spPr>
                      <a:xfrm>
                        <a:off x="4447249"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421" name="Flowchart: Connector 1420">
                        <a:extLst>
                          <a:ext uri="{FF2B5EF4-FFF2-40B4-BE49-F238E27FC236}">
                            <a16:creationId xmlns:a16="http://schemas.microsoft.com/office/drawing/2014/main" id="{600EF1F9-E14B-4AE0-AFC0-E793B11A5B3A}"/>
                          </a:ext>
                        </a:extLst>
                      </p:cNvPr>
                      <p:cNvSpPr/>
                      <p:nvPr/>
                    </p:nvSpPr>
                    <p:spPr>
                      <a:xfrm>
                        <a:off x="4736584"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422" name="Flowchart: Connector 1421">
                        <a:extLst>
                          <a:ext uri="{FF2B5EF4-FFF2-40B4-BE49-F238E27FC236}">
                            <a16:creationId xmlns:a16="http://schemas.microsoft.com/office/drawing/2014/main" id="{2326A871-49E8-4A2F-A683-22099715090B}"/>
                          </a:ext>
                        </a:extLst>
                      </p:cNvPr>
                      <p:cNvSpPr/>
                      <p:nvPr/>
                    </p:nvSpPr>
                    <p:spPr>
                      <a:xfrm>
                        <a:off x="502594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1423" name="Straight Connector 1422">
                        <a:extLst>
                          <a:ext uri="{FF2B5EF4-FFF2-40B4-BE49-F238E27FC236}">
                            <a16:creationId xmlns:a16="http://schemas.microsoft.com/office/drawing/2014/main" id="{E2AA3FCB-C8AF-47FA-8975-2D80DD76DB81}"/>
                          </a:ext>
                        </a:extLst>
                      </p:cNvPr>
                      <p:cNvCxnSpPr>
                        <a:cxnSpLocks/>
                        <a:stCxn id="1416" idx="6"/>
                        <a:endCxn id="1417" idx="2"/>
                      </p:cNvCxnSpPr>
                      <p:nvPr/>
                    </p:nvCxnSpPr>
                    <p:spPr>
                      <a:xfrm>
                        <a:off x="3516643"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4" name="Straight Connector 1423">
                        <a:extLst>
                          <a:ext uri="{FF2B5EF4-FFF2-40B4-BE49-F238E27FC236}">
                            <a16:creationId xmlns:a16="http://schemas.microsoft.com/office/drawing/2014/main" id="{D0E9B218-D4D9-47DC-874F-32E0B4F14DAC}"/>
                          </a:ext>
                        </a:extLst>
                      </p:cNvPr>
                      <p:cNvCxnSpPr>
                        <a:cxnSpLocks/>
                        <a:stCxn id="1415" idx="6"/>
                        <a:endCxn id="1416" idx="2"/>
                      </p:cNvCxnSpPr>
                      <p:nvPr/>
                    </p:nvCxnSpPr>
                    <p:spPr>
                      <a:xfrm>
                        <a:off x="3228970"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5" name="Straight Connector 1424">
                        <a:extLst>
                          <a:ext uri="{FF2B5EF4-FFF2-40B4-BE49-F238E27FC236}">
                            <a16:creationId xmlns:a16="http://schemas.microsoft.com/office/drawing/2014/main" id="{97CCF5BF-7B45-4C9D-A563-6D425AA115AB}"/>
                          </a:ext>
                        </a:extLst>
                      </p:cNvPr>
                      <p:cNvCxnSpPr>
                        <a:cxnSpLocks/>
                        <a:stCxn id="1417" idx="6"/>
                        <a:endCxn id="1418" idx="2"/>
                      </p:cNvCxnSpPr>
                      <p:nvPr/>
                    </p:nvCxnSpPr>
                    <p:spPr>
                      <a:xfrm>
                        <a:off x="3804316" y="1743075"/>
                        <a:ext cx="6590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6" name="Straight Connector 1425">
                        <a:extLst>
                          <a:ext uri="{FF2B5EF4-FFF2-40B4-BE49-F238E27FC236}">
                            <a16:creationId xmlns:a16="http://schemas.microsoft.com/office/drawing/2014/main" id="{BF3353D3-738B-4AB4-B906-666FCA96FF22}"/>
                          </a:ext>
                        </a:extLst>
                      </p:cNvPr>
                      <p:cNvCxnSpPr>
                        <a:cxnSpLocks/>
                        <a:stCxn id="1418" idx="6"/>
                        <a:endCxn id="1419" idx="2"/>
                      </p:cNvCxnSpPr>
                      <p:nvPr/>
                    </p:nvCxnSpPr>
                    <p:spPr>
                      <a:xfrm>
                        <a:off x="4098820"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7" name="Straight Connector 1426">
                        <a:extLst>
                          <a:ext uri="{FF2B5EF4-FFF2-40B4-BE49-F238E27FC236}">
                            <a16:creationId xmlns:a16="http://schemas.microsoft.com/office/drawing/2014/main" id="{5B91A965-7AAA-45D3-87C6-59130CB8BDA0}"/>
                          </a:ext>
                        </a:extLst>
                      </p:cNvPr>
                      <p:cNvCxnSpPr>
                        <a:cxnSpLocks/>
                        <a:stCxn id="1419" idx="6"/>
                        <a:endCxn id="1420" idx="2"/>
                      </p:cNvCxnSpPr>
                      <p:nvPr/>
                    </p:nvCxnSpPr>
                    <p:spPr>
                      <a:xfrm>
                        <a:off x="4388176"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8" name="Straight Connector 1427">
                        <a:extLst>
                          <a:ext uri="{FF2B5EF4-FFF2-40B4-BE49-F238E27FC236}">
                            <a16:creationId xmlns:a16="http://schemas.microsoft.com/office/drawing/2014/main" id="{17578CD6-1807-4963-B7D7-2DBA60CB598C}"/>
                          </a:ext>
                        </a:extLst>
                      </p:cNvPr>
                      <p:cNvCxnSpPr>
                        <a:cxnSpLocks/>
                        <a:stCxn id="1420" idx="6"/>
                        <a:endCxn id="1421" idx="2"/>
                      </p:cNvCxnSpPr>
                      <p:nvPr/>
                    </p:nvCxnSpPr>
                    <p:spPr>
                      <a:xfrm>
                        <a:off x="4675849" y="1743075"/>
                        <a:ext cx="607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9" name="Straight Connector 1428">
                        <a:extLst>
                          <a:ext uri="{FF2B5EF4-FFF2-40B4-BE49-F238E27FC236}">
                            <a16:creationId xmlns:a16="http://schemas.microsoft.com/office/drawing/2014/main" id="{4CB90863-64D9-4D3A-A485-3A494641A873}"/>
                          </a:ext>
                        </a:extLst>
                      </p:cNvPr>
                      <p:cNvCxnSpPr>
                        <a:cxnSpLocks/>
                        <a:stCxn id="1421" idx="6"/>
                        <a:endCxn id="1422" idx="2"/>
                      </p:cNvCxnSpPr>
                      <p:nvPr/>
                    </p:nvCxnSpPr>
                    <p:spPr>
                      <a:xfrm>
                        <a:off x="4965184"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07" name="Straight Connector 1406">
                      <a:extLst>
                        <a:ext uri="{FF2B5EF4-FFF2-40B4-BE49-F238E27FC236}">
                          <a16:creationId xmlns:a16="http://schemas.microsoft.com/office/drawing/2014/main" id="{8DEE5B39-E408-4844-9FC0-D686A5922890}"/>
                        </a:ext>
                      </a:extLst>
                    </p:cNvPr>
                    <p:cNvCxnSpPr>
                      <a:cxnSpLocks/>
                      <a:stCxn id="1415" idx="0"/>
                      <a:endCxn id="1430" idx="4"/>
                    </p:cNvCxnSpPr>
                    <p:nvPr/>
                  </p:nvCxnSpPr>
                  <p:spPr>
                    <a:xfrm flipV="1">
                      <a:off x="311467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8" name="Straight Connector 1407">
                      <a:extLst>
                        <a:ext uri="{FF2B5EF4-FFF2-40B4-BE49-F238E27FC236}">
                          <a16:creationId xmlns:a16="http://schemas.microsoft.com/office/drawing/2014/main" id="{13D51F79-7226-4E12-B244-3DDCC9F32574}"/>
                        </a:ext>
                      </a:extLst>
                    </p:cNvPr>
                    <p:cNvCxnSpPr>
                      <a:cxnSpLocks/>
                      <a:stCxn id="1416" idx="0"/>
                      <a:endCxn id="1431" idx="4"/>
                    </p:cNvCxnSpPr>
                    <p:nvPr/>
                  </p:nvCxnSpPr>
                  <p:spPr>
                    <a:xfrm flipV="1">
                      <a:off x="3402343"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9" name="Straight Connector 1408">
                      <a:extLst>
                        <a:ext uri="{FF2B5EF4-FFF2-40B4-BE49-F238E27FC236}">
                          <a16:creationId xmlns:a16="http://schemas.microsoft.com/office/drawing/2014/main" id="{DB4E3147-236C-45D3-9B2E-A511FFF1A7CC}"/>
                        </a:ext>
                      </a:extLst>
                    </p:cNvPr>
                    <p:cNvCxnSpPr>
                      <a:cxnSpLocks/>
                      <a:stCxn id="1417" idx="0"/>
                      <a:endCxn id="1432" idx="4"/>
                    </p:cNvCxnSpPr>
                    <p:nvPr/>
                  </p:nvCxnSpPr>
                  <p:spPr>
                    <a:xfrm flipV="1">
                      <a:off x="3690016"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0" name="Straight Connector 1409">
                      <a:extLst>
                        <a:ext uri="{FF2B5EF4-FFF2-40B4-BE49-F238E27FC236}">
                          <a16:creationId xmlns:a16="http://schemas.microsoft.com/office/drawing/2014/main" id="{D9A68DE6-1AD1-4938-8701-482529862E3E}"/>
                        </a:ext>
                      </a:extLst>
                    </p:cNvPr>
                    <p:cNvCxnSpPr>
                      <a:cxnSpLocks/>
                      <a:stCxn id="1418" idx="0"/>
                      <a:endCxn id="1433" idx="4"/>
                    </p:cNvCxnSpPr>
                    <p:nvPr/>
                  </p:nvCxnSpPr>
                  <p:spPr>
                    <a:xfrm flipV="1">
                      <a:off x="398452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1" name="Straight Connector 1410">
                      <a:extLst>
                        <a:ext uri="{FF2B5EF4-FFF2-40B4-BE49-F238E27FC236}">
                          <a16:creationId xmlns:a16="http://schemas.microsoft.com/office/drawing/2014/main" id="{E554B0F2-1760-4ADE-93EF-063D8FEC343E}"/>
                        </a:ext>
                      </a:extLst>
                    </p:cNvPr>
                    <p:cNvCxnSpPr>
                      <a:cxnSpLocks/>
                      <a:stCxn id="1419" idx="0"/>
                      <a:endCxn id="1434" idx="4"/>
                    </p:cNvCxnSpPr>
                    <p:nvPr/>
                  </p:nvCxnSpPr>
                  <p:spPr>
                    <a:xfrm flipV="1">
                      <a:off x="4273876"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2" name="Straight Connector 1411">
                      <a:extLst>
                        <a:ext uri="{FF2B5EF4-FFF2-40B4-BE49-F238E27FC236}">
                          <a16:creationId xmlns:a16="http://schemas.microsoft.com/office/drawing/2014/main" id="{F5A603A8-24E1-4977-85A2-87700E1B95AE}"/>
                        </a:ext>
                      </a:extLst>
                    </p:cNvPr>
                    <p:cNvCxnSpPr>
                      <a:cxnSpLocks/>
                      <a:stCxn id="1420" idx="0"/>
                      <a:endCxn id="1435" idx="4"/>
                    </p:cNvCxnSpPr>
                    <p:nvPr/>
                  </p:nvCxnSpPr>
                  <p:spPr>
                    <a:xfrm flipV="1">
                      <a:off x="4561549"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3" name="Straight Connector 1412">
                      <a:extLst>
                        <a:ext uri="{FF2B5EF4-FFF2-40B4-BE49-F238E27FC236}">
                          <a16:creationId xmlns:a16="http://schemas.microsoft.com/office/drawing/2014/main" id="{FC737788-D648-4F6A-8AFC-06F404760FE2}"/>
                        </a:ext>
                      </a:extLst>
                    </p:cNvPr>
                    <p:cNvCxnSpPr>
                      <a:cxnSpLocks/>
                      <a:stCxn id="1421" idx="0"/>
                      <a:endCxn id="1436" idx="4"/>
                    </p:cNvCxnSpPr>
                    <p:nvPr/>
                  </p:nvCxnSpPr>
                  <p:spPr>
                    <a:xfrm flipV="1">
                      <a:off x="4850884"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4" name="Straight Connector 1413">
                      <a:extLst>
                        <a:ext uri="{FF2B5EF4-FFF2-40B4-BE49-F238E27FC236}">
                          <a16:creationId xmlns:a16="http://schemas.microsoft.com/office/drawing/2014/main" id="{6FC10822-608C-4996-9D6F-C5FDEAA7C470}"/>
                        </a:ext>
                      </a:extLst>
                    </p:cNvPr>
                    <p:cNvCxnSpPr>
                      <a:cxnSpLocks/>
                      <a:stCxn id="1422" idx="0"/>
                      <a:endCxn id="1437" idx="4"/>
                    </p:cNvCxnSpPr>
                    <p:nvPr/>
                  </p:nvCxnSpPr>
                  <p:spPr>
                    <a:xfrm flipV="1">
                      <a:off x="514024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97" name="Straight Connector 1396">
                    <a:extLst>
                      <a:ext uri="{FF2B5EF4-FFF2-40B4-BE49-F238E27FC236}">
                        <a16:creationId xmlns:a16="http://schemas.microsoft.com/office/drawing/2014/main" id="{E680151C-29E0-4898-9283-2E624B25639C}"/>
                      </a:ext>
                    </a:extLst>
                  </p:cNvPr>
                  <p:cNvCxnSpPr>
                    <a:cxnSpLocks/>
                    <a:stCxn id="1430" idx="0"/>
                    <a:endCxn id="1455" idx="4"/>
                  </p:cNvCxnSpPr>
                  <p:nvPr/>
                </p:nvCxnSpPr>
                <p:spPr>
                  <a:xfrm flipV="1">
                    <a:off x="3114670"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8" name="Straight Connector 1397">
                    <a:extLst>
                      <a:ext uri="{FF2B5EF4-FFF2-40B4-BE49-F238E27FC236}">
                        <a16:creationId xmlns:a16="http://schemas.microsoft.com/office/drawing/2014/main" id="{DD5856E8-C9FC-4C90-904B-64EB2570EF87}"/>
                      </a:ext>
                    </a:extLst>
                  </p:cNvPr>
                  <p:cNvCxnSpPr>
                    <a:cxnSpLocks/>
                    <a:stCxn id="1431" idx="0"/>
                    <a:endCxn id="1456" idx="4"/>
                  </p:cNvCxnSpPr>
                  <p:nvPr/>
                </p:nvCxnSpPr>
                <p:spPr>
                  <a:xfrm flipV="1">
                    <a:off x="3402343"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9" name="Straight Connector 1398">
                    <a:extLst>
                      <a:ext uri="{FF2B5EF4-FFF2-40B4-BE49-F238E27FC236}">
                        <a16:creationId xmlns:a16="http://schemas.microsoft.com/office/drawing/2014/main" id="{5FA21B72-1888-4E9C-8353-37C1040B49A1}"/>
                      </a:ext>
                    </a:extLst>
                  </p:cNvPr>
                  <p:cNvCxnSpPr>
                    <a:cxnSpLocks/>
                    <a:stCxn id="1433" idx="0"/>
                    <a:endCxn id="1458" idx="4"/>
                  </p:cNvCxnSpPr>
                  <p:nvPr/>
                </p:nvCxnSpPr>
                <p:spPr>
                  <a:xfrm flipV="1">
                    <a:off x="3984520"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0" name="Straight Connector 1399">
                    <a:extLst>
                      <a:ext uri="{FF2B5EF4-FFF2-40B4-BE49-F238E27FC236}">
                        <a16:creationId xmlns:a16="http://schemas.microsoft.com/office/drawing/2014/main" id="{CE47BF8A-1778-4A6E-A9B1-39C7FB60191F}"/>
                      </a:ext>
                    </a:extLst>
                  </p:cNvPr>
                  <p:cNvCxnSpPr>
                    <a:cxnSpLocks/>
                    <a:stCxn id="1432" idx="0"/>
                    <a:endCxn id="1457" idx="4"/>
                  </p:cNvCxnSpPr>
                  <p:nvPr/>
                </p:nvCxnSpPr>
                <p:spPr>
                  <a:xfrm flipV="1">
                    <a:off x="3690016"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1" name="Straight Connector 1400">
                    <a:extLst>
                      <a:ext uri="{FF2B5EF4-FFF2-40B4-BE49-F238E27FC236}">
                        <a16:creationId xmlns:a16="http://schemas.microsoft.com/office/drawing/2014/main" id="{3FEDDEF8-4C44-4BD0-876B-57A7B66C5E42}"/>
                      </a:ext>
                    </a:extLst>
                  </p:cNvPr>
                  <p:cNvCxnSpPr>
                    <a:cxnSpLocks/>
                    <a:stCxn id="1434" idx="0"/>
                    <a:endCxn id="1459" idx="4"/>
                  </p:cNvCxnSpPr>
                  <p:nvPr/>
                </p:nvCxnSpPr>
                <p:spPr>
                  <a:xfrm flipV="1">
                    <a:off x="4273876"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2" name="Straight Connector 1401">
                    <a:extLst>
                      <a:ext uri="{FF2B5EF4-FFF2-40B4-BE49-F238E27FC236}">
                        <a16:creationId xmlns:a16="http://schemas.microsoft.com/office/drawing/2014/main" id="{8C07D9CD-D310-4AD4-B96F-5585620ADFC8}"/>
                      </a:ext>
                    </a:extLst>
                  </p:cNvPr>
                  <p:cNvCxnSpPr>
                    <a:cxnSpLocks/>
                    <a:stCxn id="1435" idx="0"/>
                    <a:endCxn id="1460" idx="4"/>
                  </p:cNvCxnSpPr>
                  <p:nvPr/>
                </p:nvCxnSpPr>
                <p:spPr>
                  <a:xfrm flipV="1">
                    <a:off x="4561549"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3" name="Straight Connector 1402">
                    <a:extLst>
                      <a:ext uri="{FF2B5EF4-FFF2-40B4-BE49-F238E27FC236}">
                        <a16:creationId xmlns:a16="http://schemas.microsoft.com/office/drawing/2014/main" id="{C7190017-B9C2-4141-BC19-38AEDE0749CD}"/>
                      </a:ext>
                    </a:extLst>
                  </p:cNvPr>
                  <p:cNvCxnSpPr>
                    <a:cxnSpLocks/>
                    <a:stCxn id="1436" idx="0"/>
                    <a:endCxn id="1461" idx="4"/>
                  </p:cNvCxnSpPr>
                  <p:nvPr/>
                </p:nvCxnSpPr>
                <p:spPr>
                  <a:xfrm flipV="1">
                    <a:off x="4850884"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4" name="Straight Connector 1403">
                    <a:extLst>
                      <a:ext uri="{FF2B5EF4-FFF2-40B4-BE49-F238E27FC236}">
                        <a16:creationId xmlns:a16="http://schemas.microsoft.com/office/drawing/2014/main" id="{08F53802-5DCC-4483-B3A7-4054FA7CDD11}"/>
                      </a:ext>
                    </a:extLst>
                  </p:cNvPr>
                  <p:cNvCxnSpPr>
                    <a:cxnSpLocks/>
                    <a:stCxn id="1437" idx="0"/>
                    <a:endCxn id="1462" idx="4"/>
                  </p:cNvCxnSpPr>
                  <p:nvPr/>
                </p:nvCxnSpPr>
                <p:spPr>
                  <a:xfrm flipV="1">
                    <a:off x="5140240"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87" name="Straight Connector 1386">
                  <a:extLst>
                    <a:ext uri="{FF2B5EF4-FFF2-40B4-BE49-F238E27FC236}">
                      <a16:creationId xmlns:a16="http://schemas.microsoft.com/office/drawing/2014/main" id="{F8EE978C-4E00-4FC0-8DBA-B1584DD00326}"/>
                    </a:ext>
                  </a:extLst>
                </p:cNvPr>
                <p:cNvCxnSpPr>
                  <a:cxnSpLocks/>
                  <a:stCxn id="1470" idx="0"/>
                  <a:endCxn id="1505" idx="4"/>
                </p:cNvCxnSpPr>
                <p:nvPr/>
              </p:nvCxnSpPr>
              <p:spPr>
                <a:xfrm flipV="1">
                  <a:off x="3114670" y="1924676"/>
                  <a:ext cx="0" cy="4951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8" name="Straight Connector 1387">
                  <a:extLst>
                    <a:ext uri="{FF2B5EF4-FFF2-40B4-BE49-F238E27FC236}">
                      <a16:creationId xmlns:a16="http://schemas.microsoft.com/office/drawing/2014/main" id="{378A42E4-BEA6-4D3B-806F-03B2939C7C78}"/>
                    </a:ext>
                  </a:extLst>
                </p:cNvPr>
                <p:cNvCxnSpPr>
                  <a:cxnSpLocks/>
                  <a:stCxn id="1471" idx="0"/>
                  <a:endCxn id="1506" idx="4"/>
                </p:cNvCxnSpPr>
                <p:nvPr/>
              </p:nvCxnSpPr>
              <p:spPr>
                <a:xfrm flipV="1">
                  <a:off x="3402343" y="1924676"/>
                  <a:ext cx="0" cy="4951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9" name="Straight Connector 1388">
                  <a:extLst>
                    <a:ext uri="{FF2B5EF4-FFF2-40B4-BE49-F238E27FC236}">
                      <a16:creationId xmlns:a16="http://schemas.microsoft.com/office/drawing/2014/main" id="{A2C88AB0-ABC2-4928-891A-206C7379B181}"/>
                    </a:ext>
                  </a:extLst>
                </p:cNvPr>
                <p:cNvCxnSpPr>
                  <a:cxnSpLocks/>
                  <a:stCxn id="1472" idx="0"/>
                  <a:endCxn id="1507" idx="4"/>
                </p:cNvCxnSpPr>
                <p:nvPr/>
              </p:nvCxnSpPr>
              <p:spPr>
                <a:xfrm flipV="1">
                  <a:off x="3690016" y="1924676"/>
                  <a:ext cx="0" cy="4951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0" name="Straight Connector 1389">
                  <a:extLst>
                    <a:ext uri="{FF2B5EF4-FFF2-40B4-BE49-F238E27FC236}">
                      <a16:creationId xmlns:a16="http://schemas.microsoft.com/office/drawing/2014/main" id="{A60EDD01-7650-4E01-9F07-EE5755208401}"/>
                    </a:ext>
                  </a:extLst>
                </p:cNvPr>
                <p:cNvCxnSpPr>
                  <a:cxnSpLocks/>
                  <a:stCxn id="1473" idx="0"/>
                  <a:endCxn id="1508" idx="4"/>
                </p:cNvCxnSpPr>
                <p:nvPr/>
              </p:nvCxnSpPr>
              <p:spPr>
                <a:xfrm flipV="1">
                  <a:off x="3984520" y="1924676"/>
                  <a:ext cx="0" cy="4951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1" name="Straight Connector 1390">
                  <a:extLst>
                    <a:ext uri="{FF2B5EF4-FFF2-40B4-BE49-F238E27FC236}">
                      <a16:creationId xmlns:a16="http://schemas.microsoft.com/office/drawing/2014/main" id="{AE528AA3-1241-4452-AD75-0161B8E1B04C}"/>
                    </a:ext>
                  </a:extLst>
                </p:cNvPr>
                <p:cNvCxnSpPr>
                  <a:cxnSpLocks/>
                  <a:stCxn id="1474" idx="0"/>
                  <a:endCxn id="1509" idx="4"/>
                </p:cNvCxnSpPr>
                <p:nvPr/>
              </p:nvCxnSpPr>
              <p:spPr>
                <a:xfrm flipV="1">
                  <a:off x="4273876" y="1924676"/>
                  <a:ext cx="0" cy="4951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2" name="Straight Connector 1391">
                  <a:extLst>
                    <a:ext uri="{FF2B5EF4-FFF2-40B4-BE49-F238E27FC236}">
                      <a16:creationId xmlns:a16="http://schemas.microsoft.com/office/drawing/2014/main" id="{56751AC6-7398-4503-BD6F-E5BE01B15525}"/>
                    </a:ext>
                  </a:extLst>
                </p:cNvPr>
                <p:cNvCxnSpPr>
                  <a:cxnSpLocks/>
                  <a:stCxn id="1475" idx="0"/>
                  <a:endCxn id="1510" idx="4"/>
                </p:cNvCxnSpPr>
                <p:nvPr/>
              </p:nvCxnSpPr>
              <p:spPr>
                <a:xfrm flipV="1">
                  <a:off x="4561549" y="1924676"/>
                  <a:ext cx="0" cy="4951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3" name="Straight Connector 1392">
                  <a:extLst>
                    <a:ext uri="{FF2B5EF4-FFF2-40B4-BE49-F238E27FC236}">
                      <a16:creationId xmlns:a16="http://schemas.microsoft.com/office/drawing/2014/main" id="{BF0FA5DD-1705-48A1-9DF4-90F5D0A46893}"/>
                    </a:ext>
                  </a:extLst>
                </p:cNvPr>
                <p:cNvCxnSpPr>
                  <a:cxnSpLocks/>
                  <a:stCxn id="1476" idx="0"/>
                  <a:endCxn id="1511" idx="4"/>
                </p:cNvCxnSpPr>
                <p:nvPr/>
              </p:nvCxnSpPr>
              <p:spPr>
                <a:xfrm flipV="1">
                  <a:off x="4850884" y="1924676"/>
                  <a:ext cx="0" cy="4951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4" name="Straight Connector 1393">
                  <a:extLst>
                    <a:ext uri="{FF2B5EF4-FFF2-40B4-BE49-F238E27FC236}">
                      <a16:creationId xmlns:a16="http://schemas.microsoft.com/office/drawing/2014/main" id="{4F0856F1-7E79-4F81-84B0-47D2FCBB3FD3}"/>
                    </a:ext>
                  </a:extLst>
                </p:cNvPr>
                <p:cNvCxnSpPr>
                  <a:cxnSpLocks/>
                  <a:stCxn id="1477" idx="0"/>
                  <a:endCxn id="1512" idx="4"/>
                </p:cNvCxnSpPr>
                <p:nvPr/>
              </p:nvCxnSpPr>
              <p:spPr>
                <a:xfrm flipV="1">
                  <a:off x="5140240" y="1924676"/>
                  <a:ext cx="0" cy="4951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86" name="Group 1185">
                <a:extLst>
                  <a:ext uri="{FF2B5EF4-FFF2-40B4-BE49-F238E27FC236}">
                    <a16:creationId xmlns:a16="http://schemas.microsoft.com/office/drawing/2014/main" id="{6479CE45-E37A-4546-A971-353E49CEFE8F}"/>
                  </a:ext>
                </a:extLst>
              </p:cNvPr>
              <p:cNvGrpSpPr/>
              <p:nvPr/>
            </p:nvGrpSpPr>
            <p:grpSpPr>
              <a:xfrm>
                <a:off x="3048118" y="2817137"/>
                <a:ext cx="1690627" cy="1658275"/>
                <a:chOff x="3000370" y="843915"/>
                <a:chExt cx="2254170" cy="2211033"/>
              </a:xfrm>
              <a:grpFill/>
            </p:grpSpPr>
            <p:grpSp>
              <p:nvGrpSpPr>
                <p:cNvPr id="1195" name="Group 1194">
                  <a:extLst>
                    <a:ext uri="{FF2B5EF4-FFF2-40B4-BE49-F238E27FC236}">
                      <a16:creationId xmlns:a16="http://schemas.microsoft.com/office/drawing/2014/main" id="{7A89BC3B-A67B-4170-889C-099E179AED86}"/>
                    </a:ext>
                  </a:extLst>
                </p:cNvPr>
                <p:cNvGrpSpPr/>
                <p:nvPr/>
              </p:nvGrpSpPr>
              <p:grpSpPr>
                <a:xfrm>
                  <a:off x="3000370" y="843915"/>
                  <a:ext cx="2254170" cy="1080761"/>
                  <a:chOff x="3000370" y="843915"/>
                  <a:chExt cx="2254170" cy="1080761"/>
                </a:xfrm>
                <a:grpFill/>
              </p:grpSpPr>
              <p:grpSp>
                <p:nvGrpSpPr>
                  <p:cNvPr id="1295" name="Group 1294">
                    <a:extLst>
                      <a:ext uri="{FF2B5EF4-FFF2-40B4-BE49-F238E27FC236}">
                        <a16:creationId xmlns:a16="http://schemas.microsoft.com/office/drawing/2014/main" id="{5BBAFA2F-C90F-4007-A629-E872EB850A65}"/>
                      </a:ext>
                    </a:extLst>
                  </p:cNvPr>
                  <p:cNvGrpSpPr/>
                  <p:nvPr/>
                </p:nvGrpSpPr>
                <p:grpSpPr>
                  <a:xfrm>
                    <a:off x="3000370" y="843915"/>
                    <a:ext cx="2254170" cy="512654"/>
                    <a:chOff x="3000370" y="1628775"/>
                    <a:chExt cx="2254170" cy="512654"/>
                  </a:xfrm>
                  <a:grpFill/>
                </p:grpSpPr>
                <p:grpSp>
                  <p:nvGrpSpPr>
                    <p:cNvPr id="1345" name="Group 1344">
                      <a:extLst>
                        <a:ext uri="{FF2B5EF4-FFF2-40B4-BE49-F238E27FC236}">
                          <a16:creationId xmlns:a16="http://schemas.microsoft.com/office/drawing/2014/main" id="{0D2702C6-261F-4C94-BAEA-9E3D38A4AA2C}"/>
                        </a:ext>
                      </a:extLst>
                    </p:cNvPr>
                    <p:cNvGrpSpPr/>
                    <p:nvPr/>
                  </p:nvGrpSpPr>
                  <p:grpSpPr>
                    <a:xfrm>
                      <a:off x="3000370" y="1628775"/>
                      <a:ext cx="2254170" cy="228600"/>
                      <a:chOff x="3000370" y="1628775"/>
                      <a:chExt cx="2254170" cy="228600"/>
                    </a:xfrm>
                    <a:grpFill/>
                  </p:grpSpPr>
                  <p:sp>
                    <p:nvSpPr>
                      <p:cNvPr id="1370" name="Flowchart: Connector 1369">
                        <a:extLst>
                          <a:ext uri="{FF2B5EF4-FFF2-40B4-BE49-F238E27FC236}">
                            <a16:creationId xmlns:a16="http://schemas.microsoft.com/office/drawing/2014/main" id="{25940329-7930-466D-BBA2-8B0A4E122A92}"/>
                          </a:ext>
                        </a:extLst>
                      </p:cNvPr>
                      <p:cNvSpPr/>
                      <p:nvPr/>
                    </p:nvSpPr>
                    <p:spPr>
                      <a:xfrm>
                        <a:off x="300037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371" name="Flowchart: Connector 1370">
                        <a:extLst>
                          <a:ext uri="{FF2B5EF4-FFF2-40B4-BE49-F238E27FC236}">
                            <a16:creationId xmlns:a16="http://schemas.microsoft.com/office/drawing/2014/main" id="{E72F6156-C39F-45EE-A2A2-2A6C81C022E2}"/>
                          </a:ext>
                        </a:extLst>
                      </p:cNvPr>
                      <p:cNvSpPr/>
                      <p:nvPr/>
                    </p:nvSpPr>
                    <p:spPr>
                      <a:xfrm>
                        <a:off x="3288043"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372" name="Flowchart: Connector 1371">
                        <a:extLst>
                          <a:ext uri="{FF2B5EF4-FFF2-40B4-BE49-F238E27FC236}">
                            <a16:creationId xmlns:a16="http://schemas.microsoft.com/office/drawing/2014/main" id="{047A0AAD-29E2-47B5-8368-668B59694D7D}"/>
                          </a:ext>
                        </a:extLst>
                      </p:cNvPr>
                      <p:cNvSpPr/>
                      <p:nvPr/>
                    </p:nvSpPr>
                    <p:spPr>
                      <a:xfrm>
                        <a:off x="357571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373" name="Flowchart: Connector 1372">
                        <a:extLst>
                          <a:ext uri="{FF2B5EF4-FFF2-40B4-BE49-F238E27FC236}">
                            <a16:creationId xmlns:a16="http://schemas.microsoft.com/office/drawing/2014/main" id="{586C5B99-E988-4133-8407-A0454203EDF8}"/>
                          </a:ext>
                        </a:extLst>
                      </p:cNvPr>
                      <p:cNvSpPr/>
                      <p:nvPr/>
                    </p:nvSpPr>
                    <p:spPr>
                      <a:xfrm>
                        <a:off x="387022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374" name="Flowchart: Connector 1373">
                        <a:extLst>
                          <a:ext uri="{FF2B5EF4-FFF2-40B4-BE49-F238E27FC236}">
                            <a16:creationId xmlns:a16="http://schemas.microsoft.com/office/drawing/2014/main" id="{0A97542D-2321-4D66-A48B-A0FC1BA422FE}"/>
                          </a:ext>
                        </a:extLst>
                      </p:cNvPr>
                      <p:cNvSpPr/>
                      <p:nvPr/>
                    </p:nvSpPr>
                    <p:spPr>
                      <a:xfrm>
                        <a:off x="415957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375" name="Flowchart: Connector 1374">
                        <a:extLst>
                          <a:ext uri="{FF2B5EF4-FFF2-40B4-BE49-F238E27FC236}">
                            <a16:creationId xmlns:a16="http://schemas.microsoft.com/office/drawing/2014/main" id="{68E5D1E1-46FD-485C-9DF6-93DAE1101853}"/>
                          </a:ext>
                        </a:extLst>
                      </p:cNvPr>
                      <p:cNvSpPr/>
                      <p:nvPr/>
                    </p:nvSpPr>
                    <p:spPr>
                      <a:xfrm>
                        <a:off x="4447249"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376" name="Flowchart: Connector 1375">
                        <a:extLst>
                          <a:ext uri="{FF2B5EF4-FFF2-40B4-BE49-F238E27FC236}">
                            <a16:creationId xmlns:a16="http://schemas.microsoft.com/office/drawing/2014/main" id="{BA242D00-6428-4659-81FC-C889CCB479B3}"/>
                          </a:ext>
                        </a:extLst>
                      </p:cNvPr>
                      <p:cNvSpPr/>
                      <p:nvPr/>
                    </p:nvSpPr>
                    <p:spPr>
                      <a:xfrm>
                        <a:off x="4736584"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377" name="Flowchart: Connector 1376">
                        <a:extLst>
                          <a:ext uri="{FF2B5EF4-FFF2-40B4-BE49-F238E27FC236}">
                            <a16:creationId xmlns:a16="http://schemas.microsoft.com/office/drawing/2014/main" id="{8E5A97A8-DB01-4777-9E2A-923AFE57B6F0}"/>
                          </a:ext>
                        </a:extLst>
                      </p:cNvPr>
                      <p:cNvSpPr/>
                      <p:nvPr/>
                    </p:nvSpPr>
                    <p:spPr>
                      <a:xfrm>
                        <a:off x="502594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1378" name="Straight Connector 1377">
                        <a:extLst>
                          <a:ext uri="{FF2B5EF4-FFF2-40B4-BE49-F238E27FC236}">
                            <a16:creationId xmlns:a16="http://schemas.microsoft.com/office/drawing/2014/main" id="{8BED49A3-83F1-40FE-9B12-B1A9E24047BA}"/>
                          </a:ext>
                        </a:extLst>
                      </p:cNvPr>
                      <p:cNvCxnSpPr>
                        <a:cxnSpLocks/>
                        <a:stCxn id="1371" idx="6"/>
                        <a:endCxn id="1372" idx="2"/>
                      </p:cNvCxnSpPr>
                      <p:nvPr/>
                    </p:nvCxnSpPr>
                    <p:spPr>
                      <a:xfrm>
                        <a:off x="3516643"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9" name="Straight Connector 1378">
                        <a:extLst>
                          <a:ext uri="{FF2B5EF4-FFF2-40B4-BE49-F238E27FC236}">
                            <a16:creationId xmlns:a16="http://schemas.microsoft.com/office/drawing/2014/main" id="{E6699CC4-23FE-4B82-A8C3-DF969C2954CB}"/>
                          </a:ext>
                        </a:extLst>
                      </p:cNvPr>
                      <p:cNvCxnSpPr>
                        <a:cxnSpLocks/>
                        <a:stCxn id="1370" idx="6"/>
                        <a:endCxn id="1371" idx="2"/>
                      </p:cNvCxnSpPr>
                      <p:nvPr/>
                    </p:nvCxnSpPr>
                    <p:spPr>
                      <a:xfrm>
                        <a:off x="3228970"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0" name="Straight Connector 1379">
                        <a:extLst>
                          <a:ext uri="{FF2B5EF4-FFF2-40B4-BE49-F238E27FC236}">
                            <a16:creationId xmlns:a16="http://schemas.microsoft.com/office/drawing/2014/main" id="{0811FC67-434B-4380-85CA-0EFA39347F6E}"/>
                          </a:ext>
                        </a:extLst>
                      </p:cNvPr>
                      <p:cNvCxnSpPr>
                        <a:cxnSpLocks/>
                        <a:stCxn id="1372" idx="6"/>
                        <a:endCxn id="1373" idx="2"/>
                      </p:cNvCxnSpPr>
                      <p:nvPr/>
                    </p:nvCxnSpPr>
                    <p:spPr>
                      <a:xfrm>
                        <a:off x="3804316" y="1743075"/>
                        <a:ext cx="6590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1" name="Straight Connector 1380">
                        <a:extLst>
                          <a:ext uri="{FF2B5EF4-FFF2-40B4-BE49-F238E27FC236}">
                            <a16:creationId xmlns:a16="http://schemas.microsoft.com/office/drawing/2014/main" id="{872DB265-CA1F-4F2F-BECF-3C620245BE71}"/>
                          </a:ext>
                        </a:extLst>
                      </p:cNvPr>
                      <p:cNvCxnSpPr>
                        <a:cxnSpLocks/>
                        <a:stCxn id="1373" idx="6"/>
                        <a:endCxn id="1374" idx="2"/>
                      </p:cNvCxnSpPr>
                      <p:nvPr/>
                    </p:nvCxnSpPr>
                    <p:spPr>
                      <a:xfrm>
                        <a:off x="4098820"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2" name="Straight Connector 1381">
                        <a:extLst>
                          <a:ext uri="{FF2B5EF4-FFF2-40B4-BE49-F238E27FC236}">
                            <a16:creationId xmlns:a16="http://schemas.microsoft.com/office/drawing/2014/main" id="{AA661A54-0BB1-47CD-A8B7-0D514411D395}"/>
                          </a:ext>
                        </a:extLst>
                      </p:cNvPr>
                      <p:cNvCxnSpPr>
                        <a:cxnSpLocks/>
                        <a:stCxn id="1374" idx="6"/>
                        <a:endCxn id="1375" idx="2"/>
                      </p:cNvCxnSpPr>
                      <p:nvPr/>
                    </p:nvCxnSpPr>
                    <p:spPr>
                      <a:xfrm>
                        <a:off x="4388176"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3" name="Straight Connector 1382">
                        <a:extLst>
                          <a:ext uri="{FF2B5EF4-FFF2-40B4-BE49-F238E27FC236}">
                            <a16:creationId xmlns:a16="http://schemas.microsoft.com/office/drawing/2014/main" id="{36DEE4D2-A8CB-49D0-A3DF-B7D904ACAC9B}"/>
                          </a:ext>
                        </a:extLst>
                      </p:cNvPr>
                      <p:cNvCxnSpPr>
                        <a:cxnSpLocks/>
                        <a:stCxn id="1375" idx="6"/>
                        <a:endCxn id="1376" idx="2"/>
                      </p:cNvCxnSpPr>
                      <p:nvPr/>
                    </p:nvCxnSpPr>
                    <p:spPr>
                      <a:xfrm>
                        <a:off x="4675849" y="1743075"/>
                        <a:ext cx="607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4" name="Straight Connector 1383">
                        <a:extLst>
                          <a:ext uri="{FF2B5EF4-FFF2-40B4-BE49-F238E27FC236}">
                            <a16:creationId xmlns:a16="http://schemas.microsoft.com/office/drawing/2014/main" id="{4A763C45-E891-42C8-8E9C-3116BAFCBE82}"/>
                          </a:ext>
                        </a:extLst>
                      </p:cNvPr>
                      <p:cNvCxnSpPr>
                        <a:cxnSpLocks/>
                        <a:stCxn id="1376" idx="6"/>
                        <a:endCxn id="1377" idx="2"/>
                      </p:cNvCxnSpPr>
                      <p:nvPr/>
                    </p:nvCxnSpPr>
                    <p:spPr>
                      <a:xfrm>
                        <a:off x="4965184"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46" name="Group 1345">
                      <a:extLst>
                        <a:ext uri="{FF2B5EF4-FFF2-40B4-BE49-F238E27FC236}">
                          <a16:creationId xmlns:a16="http://schemas.microsoft.com/office/drawing/2014/main" id="{0C4E9532-D0E6-4D9D-B6AF-FCA611AFE276}"/>
                        </a:ext>
                      </a:extLst>
                    </p:cNvPr>
                    <p:cNvGrpSpPr/>
                    <p:nvPr/>
                  </p:nvGrpSpPr>
                  <p:grpSpPr>
                    <a:xfrm>
                      <a:off x="3000370" y="1912829"/>
                      <a:ext cx="2254170" cy="228600"/>
                      <a:chOff x="3000370" y="1628775"/>
                      <a:chExt cx="2254170" cy="228600"/>
                    </a:xfrm>
                    <a:grpFill/>
                  </p:grpSpPr>
                  <p:sp>
                    <p:nvSpPr>
                      <p:cNvPr id="1355" name="Flowchart: Connector 1354">
                        <a:extLst>
                          <a:ext uri="{FF2B5EF4-FFF2-40B4-BE49-F238E27FC236}">
                            <a16:creationId xmlns:a16="http://schemas.microsoft.com/office/drawing/2014/main" id="{0F32B633-47C0-4C2A-AAD8-014C069E6AD5}"/>
                          </a:ext>
                        </a:extLst>
                      </p:cNvPr>
                      <p:cNvSpPr/>
                      <p:nvPr/>
                    </p:nvSpPr>
                    <p:spPr>
                      <a:xfrm>
                        <a:off x="300037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356" name="Flowchart: Connector 1355">
                        <a:extLst>
                          <a:ext uri="{FF2B5EF4-FFF2-40B4-BE49-F238E27FC236}">
                            <a16:creationId xmlns:a16="http://schemas.microsoft.com/office/drawing/2014/main" id="{F31C80FA-207D-4F5B-857D-9AA7354B657F}"/>
                          </a:ext>
                        </a:extLst>
                      </p:cNvPr>
                      <p:cNvSpPr/>
                      <p:nvPr/>
                    </p:nvSpPr>
                    <p:spPr>
                      <a:xfrm>
                        <a:off x="3288043"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357" name="Flowchart: Connector 1356">
                        <a:extLst>
                          <a:ext uri="{FF2B5EF4-FFF2-40B4-BE49-F238E27FC236}">
                            <a16:creationId xmlns:a16="http://schemas.microsoft.com/office/drawing/2014/main" id="{7A454545-355E-4D00-B4EF-B5E7B24F884B}"/>
                          </a:ext>
                        </a:extLst>
                      </p:cNvPr>
                      <p:cNvSpPr/>
                      <p:nvPr/>
                    </p:nvSpPr>
                    <p:spPr>
                      <a:xfrm>
                        <a:off x="357571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358" name="Flowchart: Connector 1357">
                        <a:extLst>
                          <a:ext uri="{FF2B5EF4-FFF2-40B4-BE49-F238E27FC236}">
                            <a16:creationId xmlns:a16="http://schemas.microsoft.com/office/drawing/2014/main" id="{11CF69A8-62E8-4E89-8799-0F6C65C94A6B}"/>
                          </a:ext>
                        </a:extLst>
                      </p:cNvPr>
                      <p:cNvSpPr/>
                      <p:nvPr/>
                    </p:nvSpPr>
                    <p:spPr>
                      <a:xfrm>
                        <a:off x="387022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359" name="Flowchart: Connector 1358">
                        <a:extLst>
                          <a:ext uri="{FF2B5EF4-FFF2-40B4-BE49-F238E27FC236}">
                            <a16:creationId xmlns:a16="http://schemas.microsoft.com/office/drawing/2014/main" id="{EFB5EFED-761E-4676-83E6-490FE99CE454}"/>
                          </a:ext>
                        </a:extLst>
                      </p:cNvPr>
                      <p:cNvSpPr/>
                      <p:nvPr/>
                    </p:nvSpPr>
                    <p:spPr>
                      <a:xfrm>
                        <a:off x="415957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360" name="Flowchart: Connector 1359">
                        <a:extLst>
                          <a:ext uri="{FF2B5EF4-FFF2-40B4-BE49-F238E27FC236}">
                            <a16:creationId xmlns:a16="http://schemas.microsoft.com/office/drawing/2014/main" id="{D6AD409B-C20F-498C-A895-89C609F10F49}"/>
                          </a:ext>
                        </a:extLst>
                      </p:cNvPr>
                      <p:cNvSpPr/>
                      <p:nvPr/>
                    </p:nvSpPr>
                    <p:spPr>
                      <a:xfrm>
                        <a:off x="4447249"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361" name="Flowchart: Connector 1360">
                        <a:extLst>
                          <a:ext uri="{FF2B5EF4-FFF2-40B4-BE49-F238E27FC236}">
                            <a16:creationId xmlns:a16="http://schemas.microsoft.com/office/drawing/2014/main" id="{D736D9C8-9577-4EA2-A810-14EA496DE73D}"/>
                          </a:ext>
                        </a:extLst>
                      </p:cNvPr>
                      <p:cNvSpPr/>
                      <p:nvPr/>
                    </p:nvSpPr>
                    <p:spPr>
                      <a:xfrm>
                        <a:off x="4736584"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362" name="Flowchart: Connector 1361">
                        <a:extLst>
                          <a:ext uri="{FF2B5EF4-FFF2-40B4-BE49-F238E27FC236}">
                            <a16:creationId xmlns:a16="http://schemas.microsoft.com/office/drawing/2014/main" id="{631074F8-BA62-474D-922E-B21BEFAA3DCF}"/>
                          </a:ext>
                        </a:extLst>
                      </p:cNvPr>
                      <p:cNvSpPr/>
                      <p:nvPr/>
                    </p:nvSpPr>
                    <p:spPr>
                      <a:xfrm>
                        <a:off x="502594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1363" name="Straight Connector 1362">
                        <a:extLst>
                          <a:ext uri="{FF2B5EF4-FFF2-40B4-BE49-F238E27FC236}">
                            <a16:creationId xmlns:a16="http://schemas.microsoft.com/office/drawing/2014/main" id="{A1F39C52-F87C-43E9-9081-F270A9735496}"/>
                          </a:ext>
                        </a:extLst>
                      </p:cNvPr>
                      <p:cNvCxnSpPr>
                        <a:cxnSpLocks/>
                        <a:stCxn id="1356" idx="6"/>
                        <a:endCxn id="1357" idx="2"/>
                      </p:cNvCxnSpPr>
                      <p:nvPr/>
                    </p:nvCxnSpPr>
                    <p:spPr>
                      <a:xfrm>
                        <a:off x="3516643"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4" name="Straight Connector 1363">
                        <a:extLst>
                          <a:ext uri="{FF2B5EF4-FFF2-40B4-BE49-F238E27FC236}">
                            <a16:creationId xmlns:a16="http://schemas.microsoft.com/office/drawing/2014/main" id="{382979CD-512B-4A6D-8806-9EA4D19534CB}"/>
                          </a:ext>
                        </a:extLst>
                      </p:cNvPr>
                      <p:cNvCxnSpPr>
                        <a:cxnSpLocks/>
                        <a:stCxn id="1355" idx="6"/>
                        <a:endCxn id="1356" idx="2"/>
                      </p:cNvCxnSpPr>
                      <p:nvPr/>
                    </p:nvCxnSpPr>
                    <p:spPr>
                      <a:xfrm>
                        <a:off x="3228970"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5" name="Straight Connector 1364">
                        <a:extLst>
                          <a:ext uri="{FF2B5EF4-FFF2-40B4-BE49-F238E27FC236}">
                            <a16:creationId xmlns:a16="http://schemas.microsoft.com/office/drawing/2014/main" id="{22F7915D-F353-43E8-8B20-1A0855222EA3}"/>
                          </a:ext>
                        </a:extLst>
                      </p:cNvPr>
                      <p:cNvCxnSpPr>
                        <a:cxnSpLocks/>
                        <a:stCxn id="1357" idx="6"/>
                        <a:endCxn id="1358" idx="2"/>
                      </p:cNvCxnSpPr>
                      <p:nvPr/>
                    </p:nvCxnSpPr>
                    <p:spPr>
                      <a:xfrm>
                        <a:off x="3804316" y="1743075"/>
                        <a:ext cx="6590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6" name="Straight Connector 1365">
                        <a:extLst>
                          <a:ext uri="{FF2B5EF4-FFF2-40B4-BE49-F238E27FC236}">
                            <a16:creationId xmlns:a16="http://schemas.microsoft.com/office/drawing/2014/main" id="{E8BC8531-F390-4D96-BB63-403D788C040B}"/>
                          </a:ext>
                        </a:extLst>
                      </p:cNvPr>
                      <p:cNvCxnSpPr>
                        <a:cxnSpLocks/>
                        <a:stCxn id="1358" idx="6"/>
                        <a:endCxn id="1359" idx="2"/>
                      </p:cNvCxnSpPr>
                      <p:nvPr/>
                    </p:nvCxnSpPr>
                    <p:spPr>
                      <a:xfrm>
                        <a:off x="4098820"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7" name="Straight Connector 1366">
                        <a:extLst>
                          <a:ext uri="{FF2B5EF4-FFF2-40B4-BE49-F238E27FC236}">
                            <a16:creationId xmlns:a16="http://schemas.microsoft.com/office/drawing/2014/main" id="{F7B15E83-EDB2-47A5-92D0-1A6EE175A02C}"/>
                          </a:ext>
                        </a:extLst>
                      </p:cNvPr>
                      <p:cNvCxnSpPr>
                        <a:cxnSpLocks/>
                        <a:stCxn id="1359" idx="6"/>
                        <a:endCxn id="1360" idx="2"/>
                      </p:cNvCxnSpPr>
                      <p:nvPr/>
                    </p:nvCxnSpPr>
                    <p:spPr>
                      <a:xfrm>
                        <a:off x="4388176"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8" name="Straight Connector 1367">
                        <a:extLst>
                          <a:ext uri="{FF2B5EF4-FFF2-40B4-BE49-F238E27FC236}">
                            <a16:creationId xmlns:a16="http://schemas.microsoft.com/office/drawing/2014/main" id="{973EDCD4-1F61-4448-995A-567F8B0A8093}"/>
                          </a:ext>
                        </a:extLst>
                      </p:cNvPr>
                      <p:cNvCxnSpPr>
                        <a:cxnSpLocks/>
                        <a:stCxn id="1360" idx="6"/>
                        <a:endCxn id="1361" idx="2"/>
                      </p:cNvCxnSpPr>
                      <p:nvPr/>
                    </p:nvCxnSpPr>
                    <p:spPr>
                      <a:xfrm>
                        <a:off x="4675849" y="1743075"/>
                        <a:ext cx="607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9" name="Straight Connector 1368">
                        <a:extLst>
                          <a:ext uri="{FF2B5EF4-FFF2-40B4-BE49-F238E27FC236}">
                            <a16:creationId xmlns:a16="http://schemas.microsoft.com/office/drawing/2014/main" id="{BED1A47D-D9BC-4120-8C5E-259AB613A52F}"/>
                          </a:ext>
                        </a:extLst>
                      </p:cNvPr>
                      <p:cNvCxnSpPr>
                        <a:cxnSpLocks/>
                        <a:stCxn id="1361" idx="6"/>
                        <a:endCxn id="1362" idx="2"/>
                      </p:cNvCxnSpPr>
                      <p:nvPr/>
                    </p:nvCxnSpPr>
                    <p:spPr>
                      <a:xfrm>
                        <a:off x="4965184"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47" name="Straight Connector 1346">
                      <a:extLst>
                        <a:ext uri="{FF2B5EF4-FFF2-40B4-BE49-F238E27FC236}">
                          <a16:creationId xmlns:a16="http://schemas.microsoft.com/office/drawing/2014/main" id="{294AE63A-BDFF-423E-9ED2-56C7EAC87E03}"/>
                        </a:ext>
                      </a:extLst>
                    </p:cNvPr>
                    <p:cNvCxnSpPr>
                      <a:cxnSpLocks/>
                      <a:stCxn id="1355" idx="0"/>
                      <a:endCxn id="1370" idx="4"/>
                    </p:cNvCxnSpPr>
                    <p:nvPr/>
                  </p:nvCxnSpPr>
                  <p:spPr>
                    <a:xfrm flipV="1">
                      <a:off x="311467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8" name="Straight Connector 1347">
                      <a:extLst>
                        <a:ext uri="{FF2B5EF4-FFF2-40B4-BE49-F238E27FC236}">
                          <a16:creationId xmlns:a16="http://schemas.microsoft.com/office/drawing/2014/main" id="{708FAF95-A994-49E0-AA53-57BE03AC0038}"/>
                        </a:ext>
                      </a:extLst>
                    </p:cNvPr>
                    <p:cNvCxnSpPr>
                      <a:cxnSpLocks/>
                      <a:stCxn id="1356" idx="0"/>
                      <a:endCxn id="1371" idx="4"/>
                    </p:cNvCxnSpPr>
                    <p:nvPr/>
                  </p:nvCxnSpPr>
                  <p:spPr>
                    <a:xfrm flipV="1">
                      <a:off x="3402343"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9" name="Straight Connector 1348">
                      <a:extLst>
                        <a:ext uri="{FF2B5EF4-FFF2-40B4-BE49-F238E27FC236}">
                          <a16:creationId xmlns:a16="http://schemas.microsoft.com/office/drawing/2014/main" id="{68F4F11A-5C2F-4662-85DF-1E59D899FF58}"/>
                        </a:ext>
                      </a:extLst>
                    </p:cNvPr>
                    <p:cNvCxnSpPr>
                      <a:cxnSpLocks/>
                      <a:stCxn id="1357" idx="0"/>
                      <a:endCxn id="1372" idx="4"/>
                    </p:cNvCxnSpPr>
                    <p:nvPr/>
                  </p:nvCxnSpPr>
                  <p:spPr>
                    <a:xfrm flipV="1">
                      <a:off x="3690016"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0" name="Straight Connector 1349">
                      <a:extLst>
                        <a:ext uri="{FF2B5EF4-FFF2-40B4-BE49-F238E27FC236}">
                          <a16:creationId xmlns:a16="http://schemas.microsoft.com/office/drawing/2014/main" id="{DC2D0372-BEA8-467E-AE22-FD9FCDEC2E12}"/>
                        </a:ext>
                      </a:extLst>
                    </p:cNvPr>
                    <p:cNvCxnSpPr>
                      <a:cxnSpLocks/>
                      <a:stCxn id="1358" idx="0"/>
                      <a:endCxn id="1373" idx="4"/>
                    </p:cNvCxnSpPr>
                    <p:nvPr/>
                  </p:nvCxnSpPr>
                  <p:spPr>
                    <a:xfrm flipV="1">
                      <a:off x="398452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1" name="Straight Connector 1350">
                      <a:extLst>
                        <a:ext uri="{FF2B5EF4-FFF2-40B4-BE49-F238E27FC236}">
                          <a16:creationId xmlns:a16="http://schemas.microsoft.com/office/drawing/2014/main" id="{4FAE86C2-583C-42BE-920D-E63267A397F1}"/>
                        </a:ext>
                      </a:extLst>
                    </p:cNvPr>
                    <p:cNvCxnSpPr>
                      <a:cxnSpLocks/>
                      <a:stCxn id="1359" idx="0"/>
                      <a:endCxn id="1374" idx="4"/>
                    </p:cNvCxnSpPr>
                    <p:nvPr/>
                  </p:nvCxnSpPr>
                  <p:spPr>
                    <a:xfrm flipV="1">
                      <a:off x="4273876"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2" name="Straight Connector 1351">
                      <a:extLst>
                        <a:ext uri="{FF2B5EF4-FFF2-40B4-BE49-F238E27FC236}">
                          <a16:creationId xmlns:a16="http://schemas.microsoft.com/office/drawing/2014/main" id="{2AF3D479-E923-4DAB-BC4C-0A49AE997F32}"/>
                        </a:ext>
                      </a:extLst>
                    </p:cNvPr>
                    <p:cNvCxnSpPr>
                      <a:cxnSpLocks/>
                      <a:stCxn id="1360" idx="0"/>
                      <a:endCxn id="1375" idx="4"/>
                    </p:cNvCxnSpPr>
                    <p:nvPr/>
                  </p:nvCxnSpPr>
                  <p:spPr>
                    <a:xfrm flipV="1">
                      <a:off x="4561549"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3" name="Straight Connector 1352">
                      <a:extLst>
                        <a:ext uri="{FF2B5EF4-FFF2-40B4-BE49-F238E27FC236}">
                          <a16:creationId xmlns:a16="http://schemas.microsoft.com/office/drawing/2014/main" id="{B192AECF-9C5F-4984-B606-B45FE137A349}"/>
                        </a:ext>
                      </a:extLst>
                    </p:cNvPr>
                    <p:cNvCxnSpPr>
                      <a:cxnSpLocks/>
                      <a:stCxn id="1361" idx="0"/>
                      <a:endCxn id="1376" idx="4"/>
                    </p:cNvCxnSpPr>
                    <p:nvPr/>
                  </p:nvCxnSpPr>
                  <p:spPr>
                    <a:xfrm flipV="1">
                      <a:off x="4850884"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4" name="Straight Connector 1353">
                      <a:extLst>
                        <a:ext uri="{FF2B5EF4-FFF2-40B4-BE49-F238E27FC236}">
                          <a16:creationId xmlns:a16="http://schemas.microsoft.com/office/drawing/2014/main" id="{7530C489-3DE0-46A2-8ED5-9941597A9828}"/>
                        </a:ext>
                      </a:extLst>
                    </p:cNvPr>
                    <p:cNvCxnSpPr>
                      <a:cxnSpLocks/>
                      <a:stCxn id="1362" idx="0"/>
                      <a:endCxn id="1377" idx="4"/>
                    </p:cNvCxnSpPr>
                    <p:nvPr/>
                  </p:nvCxnSpPr>
                  <p:spPr>
                    <a:xfrm flipV="1">
                      <a:off x="514024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96" name="Group 1295">
                    <a:extLst>
                      <a:ext uri="{FF2B5EF4-FFF2-40B4-BE49-F238E27FC236}">
                        <a16:creationId xmlns:a16="http://schemas.microsoft.com/office/drawing/2014/main" id="{A7B2B97C-DDF1-4E0E-90A8-3819C172ED8C}"/>
                      </a:ext>
                    </a:extLst>
                  </p:cNvPr>
                  <p:cNvGrpSpPr/>
                  <p:nvPr/>
                </p:nvGrpSpPr>
                <p:grpSpPr>
                  <a:xfrm>
                    <a:off x="3000370" y="1412022"/>
                    <a:ext cx="2254170" cy="512654"/>
                    <a:chOff x="3000370" y="1628775"/>
                    <a:chExt cx="2254170" cy="512654"/>
                  </a:xfrm>
                  <a:grpFill/>
                </p:grpSpPr>
                <p:grpSp>
                  <p:nvGrpSpPr>
                    <p:cNvPr id="1305" name="Group 1304">
                      <a:extLst>
                        <a:ext uri="{FF2B5EF4-FFF2-40B4-BE49-F238E27FC236}">
                          <a16:creationId xmlns:a16="http://schemas.microsoft.com/office/drawing/2014/main" id="{D8E7B28C-D05C-4E7A-922F-5337E70EC6AF}"/>
                        </a:ext>
                      </a:extLst>
                    </p:cNvPr>
                    <p:cNvGrpSpPr/>
                    <p:nvPr/>
                  </p:nvGrpSpPr>
                  <p:grpSpPr>
                    <a:xfrm>
                      <a:off x="3000370" y="1628775"/>
                      <a:ext cx="2254170" cy="228600"/>
                      <a:chOff x="3000370" y="1628775"/>
                      <a:chExt cx="2254170" cy="228600"/>
                    </a:xfrm>
                    <a:grpFill/>
                  </p:grpSpPr>
                  <p:sp>
                    <p:nvSpPr>
                      <p:cNvPr id="1330" name="Flowchart: Connector 1329">
                        <a:extLst>
                          <a:ext uri="{FF2B5EF4-FFF2-40B4-BE49-F238E27FC236}">
                            <a16:creationId xmlns:a16="http://schemas.microsoft.com/office/drawing/2014/main" id="{21069FDF-0573-4B65-96BB-07B573951F70}"/>
                          </a:ext>
                        </a:extLst>
                      </p:cNvPr>
                      <p:cNvSpPr/>
                      <p:nvPr/>
                    </p:nvSpPr>
                    <p:spPr>
                      <a:xfrm>
                        <a:off x="300037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331" name="Flowchart: Connector 1330">
                        <a:extLst>
                          <a:ext uri="{FF2B5EF4-FFF2-40B4-BE49-F238E27FC236}">
                            <a16:creationId xmlns:a16="http://schemas.microsoft.com/office/drawing/2014/main" id="{C066104F-8668-4046-AB40-EDAD4DD6AC4A}"/>
                          </a:ext>
                        </a:extLst>
                      </p:cNvPr>
                      <p:cNvSpPr/>
                      <p:nvPr/>
                    </p:nvSpPr>
                    <p:spPr>
                      <a:xfrm>
                        <a:off x="3288043"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332" name="Flowchart: Connector 1331">
                        <a:extLst>
                          <a:ext uri="{FF2B5EF4-FFF2-40B4-BE49-F238E27FC236}">
                            <a16:creationId xmlns:a16="http://schemas.microsoft.com/office/drawing/2014/main" id="{D7A5B146-7A58-44DD-A53A-8E95F6528D55}"/>
                          </a:ext>
                        </a:extLst>
                      </p:cNvPr>
                      <p:cNvSpPr/>
                      <p:nvPr/>
                    </p:nvSpPr>
                    <p:spPr>
                      <a:xfrm>
                        <a:off x="357571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333" name="Flowchart: Connector 1332">
                        <a:extLst>
                          <a:ext uri="{FF2B5EF4-FFF2-40B4-BE49-F238E27FC236}">
                            <a16:creationId xmlns:a16="http://schemas.microsoft.com/office/drawing/2014/main" id="{6669C3FE-0A68-4CCE-97A9-C96E69698BCC}"/>
                          </a:ext>
                        </a:extLst>
                      </p:cNvPr>
                      <p:cNvSpPr/>
                      <p:nvPr/>
                    </p:nvSpPr>
                    <p:spPr>
                      <a:xfrm>
                        <a:off x="387022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334" name="Flowchart: Connector 1333">
                        <a:extLst>
                          <a:ext uri="{FF2B5EF4-FFF2-40B4-BE49-F238E27FC236}">
                            <a16:creationId xmlns:a16="http://schemas.microsoft.com/office/drawing/2014/main" id="{9822D0D8-CF26-4A9E-B191-B6D28C2AA4C9}"/>
                          </a:ext>
                        </a:extLst>
                      </p:cNvPr>
                      <p:cNvSpPr/>
                      <p:nvPr/>
                    </p:nvSpPr>
                    <p:spPr>
                      <a:xfrm>
                        <a:off x="415957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335" name="Flowchart: Connector 1334">
                        <a:extLst>
                          <a:ext uri="{FF2B5EF4-FFF2-40B4-BE49-F238E27FC236}">
                            <a16:creationId xmlns:a16="http://schemas.microsoft.com/office/drawing/2014/main" id="{F00A9C63-2ABC-4E33-B819-581F559B0679}"/>
                          </a:ext>
                        </a:extLst>
                      </p:cNvPr>
                      <p:cNvSpPr/>
                      <p:nvPr/>
                    </p:nvSpPr>
                    <p:spPr>
                      <a:xfrm>
                        <a:off x="4447249"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336" name="Flowchart: Connector 1335">
                        <a:extLst>
                          <a:ext uri="{FF2B5EF4-FFF2-40B4-BE49-F238E27FC236}">
                            <a16:creationId xmlns:a16="http://schemas.microsoft.com/office/drawing/2014/main" id="{DE0490EF-39F5-46CD-86D3-07E038BA41E5}"/>
                          </a:ext>
                        </a:extLst>
                      </p:cNvPr>
                      <p:cNvSpPr/>
                      <p:nvPr/>
                    </p:nvSpPr>
                    <p:spPr>
                      <a:xfrm>
                        <a:off x="4736584"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337" name="Flowchart: Connector 1336">
                        <a:extLst>
                          <a:ext uri="{FF2B5EF4-FFF2-40B4-BE49-F238E27FC236}">
                            <a16:creationId xmlns:a16="http://schemas.microsoft.com/office/drawing/2014/main" id="{07363593-2972-4DE0-BB9A-68E64C971153}"/>
                          </a:ext>
                        </a:extLst>
                      </p:cNvPr>
                      <p:cNvSpPr/>
                      <p:nvPr/>
                    </p:nvSpPr>
                    <p:spPr>
                      <a:xfrm>
                        <a:off x="502594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1338" name="Straight Connector 1337">
                        <a:extLst>
                          <a:ext uri="{FF2B5EF4-FFF2-40B4-BE49-F238E27FC236}">
                            <a16:creationId xmlns:a16="http://schemas.microsoft.com/office/drawing/2014/main" id="{70713A13-23DA-4347-8671-67255BC5F5DA}"/>
                          </a:ext>
                        </a:extLst>
                      </p:cNvPr>
                      <p:cNvCxnSpPr>
                        <a:cxnSpLocks/>
                        <a:stCxn id="1331" idx="6"/>
                        <a:endCxn id="1332" idx="2"/>
                      </p:cNvCxnSpPr>
                      <p:nvPr/>
                    </p:nvCxnSpPr>
                    <p:spPr>
                      <a:xfrm>
                        <a:off x="3516643"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9" name="Straight Connector 1338">
                        <a:extLst>
                          <a:ext uri="{FF2B5EF4-FFF2-40B4-BE49-F238E27FC236}">
                            <a16:creationId xmlns:a16="http://schemas.microsoft.com/office/drawing/2014/main" id="{3C42B1C3-7B5E-4D1E-AD50-E2A05E5C7DCA}"/>
                          </a:ext>
                        </a:extLst>
                      </p:cNvPr>
                      <p:cNvCxnSpPr>
                        <a:cxnSpLocks/>
                        <a:stCxn id="1330" idx="6"/>
                        <a:endCxn id="1331" idx="2"/>
                      </p:cNvCxnSpPr>
                      <p:nvPr/>
                    </p:nvCxnSpPr>
                    <p:spPr>
                      <a:xfrm>
                        <a:off x="3228970"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0" name="Straight Connector 1339">
                        <a:extLst>
                          <a:ext uri="{FF2B5EF4-FFF2-40B4-BE49-F238E27FC236}">
                            <a16:creationId xmlns:a16="http://schemas.microsoft.com/office/drawing/2014/main" id="{9CA6D142-F84E-4E84-B515-C8AF4FCF6261}"/>
                          </a:ext>
                        </a:extLst>
                      </p:cNvPr>
                      <p:cNvCxnSpPr>
                        <a:cxnSpLocks/>
                        <a:stCxn id="1332" idx="6"/>
                        <a:endCxn id="1333" idx="2"/>
                      </p:cNvCxnSpPr>
                      <p:nvPr/>
                    </p:nvCxnSpPr>
                    <p:spPr>
                      <a:xfrm>
                        <a:off x="3804316" y="1743075"/>
                        <a:ext cx="6590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1" name="Straight Connector 1340">
                        <a:extLst>
                          <a:ext uri="{FF2B5EF4-FFF2-40B4-BE49-F238E27FC236}">
                            <a16:creationId xmlns:a16="http://schemas.microsoft.com/office/drawing/2014/main" id="{D62628E8-FE83-4169-8539-9A740A6254F0}"/>
                          </a:ext>
                        </a:extLst>
                      </p:cNvPr>
                      <p:cNvCxnSpPr>
                        <a:cxnSpLocks/>
                        <a:stCxn id="1333" idx="6"/>
                        <a:endCxn id="1334" idx="2"/>
                      </p:cNvCxnSpPr>
                      <p:nvPr/>
                    </p:nvCxnSpPr>
                    <p:spPr>
                      <a:xfrm>
                        <a:off x="4098820"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2" name="Straight Connector 1341">
                        <a:extLst>
                          <a:ext uri="{FF2B5EF4-FFF2-40B4-BE49-F238E27FC236}">
                            <a16:creationId xmlns:a16="http://schemas.microsoft.com/office/drawing/2014/main" id="{78FBD3B3-FD64-4406-930B-5ADFC7F64185}"/>
                          </a:ext>
                        </a:extLst>
                      </p:cNvPr>
                      <p:cNvCxnSpPr>
                        <a:cxnSpLocks/>
                        <a:stCxn id="1334" idx="6"/>
                        <a:endCxn id="1335" idx="2"/>
                      </p:cNvCxnSpPr>
                      <p:nvPr/>
                    </p:nvCxnSpPr>
                    <p:spPr>
                      <a:xfrm>
                        <a:off x="4388176"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3" name="Straight Connector 1342">
                        <a:extLst>
                          <a:ext uri="{FF2B5EF4-FFF2-40B4-BE49-F238E27FC236}">
                            <a16:creationId xmlns:a16="http://schemas.microsoft.com/office/drawing/2014/main" id="{222EEA6D-13A4-4ECD-B71C-794F052B726B}"/>
                          </a:ext>
                        </a:extLst>
                      </p:cNvPr>
                      <p:cNvCxnSpPr>
                        <a:cxnSpLocks/>
                        <a:stCxn id="1335" idx="6"/>
                        <a:endCxn id="1336" idx="2"/>
                      </p:cNvCxnSpPr>
                      <p:nvPr/>
                    </p:nvCxnSpPr>
                    <p:spPr>
                      <a:xfrm>
                        <a:off x="4675849" y="1743075"/>
                        <a:ext cx="607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4" name="Straight Connector 1343">
                        <a:extLst>
                          <a:ext uri="{FF2B5EF4-FFF2-40B4-BE49-F238E27FC236}">
                            <a16:creationId xmlns:a16="http://schemas.microsoft.com/office/drawing/2014/main" id="{18E6637C-F9A1-4EA3-9C16-E38D63D5FDBD}"/>
                          </a:ext>
                        </a:extLst>
                      </p:cNvPr>
                      <p:cNvCxnSpPr>
                        <a:cxnSpLocks/>
                        <a:stCxn id="1336" idx="6"/>
                        <a:endCxn id="1337" idx="2"/>
                      </p:cNvCxnSpPr>
                      <p:nvPr/>
                    </p:nvCxnSpPr>
                    <p:spPr>
                      <a:xfrm>
                        <a:off x="4965184"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06" name="Group 1305">
                      <a:extLst>
                        <a:ext uri="{FF2B5EF4-FFF2-40B4-BE49-F238E27FC236}">
                          <a16:creationId xmlns:a16="http://schemas.microsoft.com/office/drawing/2014/main" id="{E0FB79C9-30ED-461A-8A31-69600B6D9C9F}"/>
                        </a:ext>
                      </a:extLst>
                    </p:cNvPr>
                    <p:cNvGrpSpPr/>
                    <p:nvPr/>
                  </p:nvGrpSpPr>
                  <p:grpSpPr>
                    <a:xfrm>
                      <a:off x="3000370" y="1912829"/>
                      <a:ext cx="2254170" cy="228600"/>
                      <a:chOff x="3000370" y="1628775"/>
                      <a:chExt cx="2254170" cy="228600"/>
                    </a:xfrm>
                    <a:grpFill/>
                  </p:grpSpPr>
                  <p:sp>
                    <p:nvSpPr>
                      <p:cNvPr id="1315" name="Flowchart: Connector 1314">
                        <a:extLst>
                          <a:ext uri="{FF2B5EF4-FFF2-40B4-BE49-F238E27FC236}">
                            <a16:creationId xmlns:a16="http://schemas.microsoft.com/office/drawing/2014/main" id="{43AD901F-9024-4193-9D4B-282ADEF4A1EA}"/>
                          </a:ext>
                        </a:extLst>
                      </p:cNvPr>
                      <p:cNvSpPr/>
                      <p:nvPr/>
                    </p:nvSpPr>
                    <p:spPr>
                      <a:xfrm>
                        <a:off x="300037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316" name="Flowchart: Connector 1315">
                        <a:extLst>
                          <a:ext uri="{FF2B5EF4-FFF2-40B4-BE49-F238E27FC236}">
                            <a16:creationId xmlns:a16="http://schemas.microsoft.com/office/drawing/2014/main" id="{07246A08-0520-4122-9E7E-0D6E27EB059E}"/>
                          </a:ext>
                        </a:extLst>
                      </p:cNvPr>
                      <p:cNvSpPr/>
                      <p:nvPr/>
                    </p:nvSpPr>
                    <p:spPr>
                      <a:xfrm>
                        <a:off x="3288043"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317" name="Flowchart: Connector 1316">
                        <a:extLst>
                          <a:ext uri="{FF2B5EF4-FFF2-40B4-BE49-F238E27FC236}">
                            <a16:creationId xmlns:a16="http://schemas.microsoft.com/office/drawing/2014/main" id="{A68D79AD-52FB-4E82-99CA-FA9C41BF7E90}"/>
                          </a:ext>
                        </a:extLst>
                      </p:cNvPr>
                      <p:cNvSpPr/>
                      <p:nvPr/>
                    </p:nvSpPr>
                    <p:spPr>
                      <a:xfrm>
                        <a:off x="357571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318" name="Flowchart: Connector 1317">
                        <a:extLst>
                          <a:ext uri="{FF2B5EF4-FFF2-40B4-BE49-F238E27FC236}">
                            <a16:creationId xmlns:a16="http://schemas.microsoft.com/office/drawing/2014/main" id="{A66549F9-C45F-4BDA-9375-CF29344FA32F}"/>
                          </a:ext>
                        </a:extLst>
                      </p:cNvPr>
                      <p:cNvSpPr/>
                      <p:nvPr/>
                    </p:nvSpPr>
                    <p:spPr>
                      <a:xfrm>
                        <a:off x="387022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319" name="Flowchart: Connector 1318">
                        <a:extLst>
                          <a:ext uri="{FF2B5EF4-FFF2-40B4-BE49-F238E27FC236}">
                            <a16:creationId xmlns:a16="http://schemas.microsoft.com/office/drawing/2014/main" id="{C42650A9-76D9-4883-A277-BE3EC5426846}"/>
                          </a:ext>
                        </a:extLst>
                      </p:cNvPr>
                      <p:cNvSpPr/>
                      <p:nvPr/>
                    </p:nvSpPr>
                    <p:spPr>
                      <a:xfrm>
                        <a:off x="415957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320" name="Flowchart: Connector 1319">
                        <a:extLst>
                          <a:ext uri="{FF2B5EF4-FFF2-40B4-BE49-F238E27FC236}">
                            <a16:creationId xmlns:a16="http://schemas.microsoft.com/office/drawing/2014/main" id="{DC945FAA-3B6E-4FF0-991C-92BC5DDDA4C0}"/>
                          </a:ext>
                        </a:extLst>
                      </p:cNvPr>
                      <p:cNvSpPr/>
                      <p:nvPr/>
                    </p:nvSpPr>
                    <p:spPr>
                      <a:xfrm>
                        <a:off x="4447249"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321" name="Flowchart: Connector 1320">
                        <a:extLst>
                          <a:ext uri="{FF2B5EF4-FFF2-40B4-BE49-F238E27FC236}">
                            <a16:creationId xmlns:a16="http://schemas.microsoft.com/office/drawing/2014/main" id="{443406FC-CA8B-4D8E-A632-E8D276C8F9E3}"/>
                          </a:ext>
                        </a:extLst>
                      </p:cNvPr>
                      <p:cNvSpPr/>
                      <p:nvPr/>
                    </p:nvSpPr>
                    <p:spPr>
                      <a:xfrm>
                        <a:off x="4736584"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322" name="Flowchart: Connector 1321">
                        <a:extLst>
                          <a:ext uri="{FF2B5EF4-FFF2-40B4-BE49-F238E27FC236}">
                            <a16:creationId xmlns:a16="http://schemas.microsoft.com/office/drawing/2014/main" id="{653FBA8F-16BF-4475-9D83-8F56F8699F05}"/>
                          </a:ext>
                        </a:extLst>
                      </p:cNvPr>
                      <p:cNvSpPr/>
                      <p:nvPr/>
                    </p:nvSpPr>
                    <p:spPr>
                      <a:xfrm>
                        <a:off x="502594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1323" name="Straight Connector 1322">
                        <a:extLst>
                          <a:ext uri="{FF2B5EF4-FFF2-40B4-BE49-F238E27FC236}">
                            <a16:creationId xmlns:a16="http://schemas.microsoft.com/office/drawing/2014/main" id="{8A836819-7F20-4E58-BD98-F4B67304E631}"/>
                          </a:ext>
                        </a:extLst>
                      </p:cNvPr>
                      <p:cNvCxnSpPr>
                        <a:cxnSpLocks/>
                        <a:stCxn id="1316" idx="6"/>
                        <a:endCxn id="1317" idx="2"/>
                      </p:cNvCxnSpPr>
                      <p:nvPr/>
                    </p:nvCxnSpPr>
                    <p:spPr>
                      <a:xfrm>
                        <a:off x="3516643"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4" name="Straight Connector 1323">
                        <a:extLst>
                          <a:ext uri="{FF2B5EF4-FFF2-40B4-BE49-F238E27FC236}">
                            <a16:creationId xmlns:a16="http://schemas.microsoft.com/office/drawing/2014/main" id="{F467F686-CC08-447B-BA12-FAA825F84581}"/>
                          </a:ext>
                        </a:extLst>
                      </p:cNvPr>
                      <p:cNvCxnSpPr>
                        <a:cxnSpLocks/>
                        <a:stCxn id="1315" idx="6"/>
                        <a:endCxn id="1316" idx="2"/>
                      </p:cNvCxnSpPr>
                      <p:nvPr/>
                    </p:nvCxnSpPr>
                    <p:spPr>
                      <a:xfrm>
                        <a:off x="3228970"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5" name="Straight Connector 1324">
                        <a:extLst>
                          <a:ext uri="{FF2B5EF4-FFF2-40B4-BE49-F238E27FC236}">
                            <a16:creationId xmlns:a16="http://schemas.microsoft.com/office/drawing/2014/main" id="{6254814F-2691-43A0-8F47-63AE85855057}"/>
                          </a:ext>
                        </a:extLst>
                      </p:cNvPr>
                      <p:cNvCxnSpPr>
                        <a:cxnSpLocks/>
                        <a:stCxn id="1317" idx="6"/>
                        <a:endCxn id="1318" idx="2"/>
                      </p:cNvCxnSpPr>
                      <p:nvPr/>
                    </p:nvCxnSpPr>
                    <p:spPr>
                      <a:xfrm>
                        <a:off x="3804316" y="1743075"/>
                        <a:ext cx="6590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6" name="Straight Connector 1325">
                        <a:extLst>
                          <a:ext uri="{FF2B5EF4-FFF2-40B4-BE49-F238E27FC236}">
                            <a16:creationId xmlns:a16="http://schemas.microsoft.com/office/drawing/2014/main" id="{DA1D7D4A-30DE-4F73-B57E-20F18B95204E}"/>
                          </a:ext>
                        </a:extLst>
                      </p:cNvPr>
                      <p:cNvCxnSpPr>
                        <a:cxnSpLocks/>
                        <a:stCxn id="1318" idx="6"/>
                        <a:endCxn id="1319" idx="2"/>
                      </p:cNvCxnSpPr>
                      <p:nvPr/>
                    </p:nvCxnSpPr>
                    <p:spPr>
                      <a:xfrm>
                        <a:off x="4098820"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7" name="Straight Connector 1326">
                        <a:extLst>
                          <a:ext uri="{FF2B5EF4-FFF2-40B4-BE49-F238E27FC236}">
                            <a16:creationId xmlns:a16="http://schemas.microsoft.com/office/drawing/2014/main" id="{72D51767-7506-4D20-8CEA-583DC2A78914}"/>
                          </a:ext>
                        </a:extLst>
                      </p:cNvPr>
                      <p:cNvCxnSpPr>
                        <a:cxnSpLocks/>
                        <a:stCxn id="1319" idx="6"/>
                        <a:endCxn id="1320" idx="2"/>
                      </p:cNvCxnSpPr>
                      <p:nvPr/>
                    </p:nvCxnSpPr>
                    <p:spPr>
                      <a:xfrm>
                        <a:off x="4388176"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8" name="Straight Connector 1327">
                        <a:extLst>
                          <a:ext uri="{FF2B5EF4-FFF2-40B4-BE49-F238E27FC236}">
                            <a16:creationId xmlns:a16="http://schemas.microsoft.com/office/drawing/2014/main" id="{439105D5-C79B-4725-B0DA-E1C335A05A65}"/>
                          </a:ext>
                        </a:extLst>
                      </p:cNvPr>
                      <p:cNvCxnSpPr>
                        <a:cxnSpLocks/>
                        <a:stCxn id="1320" idx="6"/>
                        <a:endCxn id="1321" idx="2"/>
                      </p:cNvCxnSpPr>
                      <p:nvPr/>
                    </p:nvCxnSpPr>
                    <p:spPr>
                      <a:xfrm>
                        <a:off x="4675849" y="1743075"/>
                        <a:ext cx="607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9" name="Straight Connector 1328">
                        <a:extLst>
                          <a:ext uri="{FF2B5EF4-FFF2-40B4-BE49-F238E27FC236}">
                            <a16:creationId xmlns:a16="http://schemas.microsoft.com/office/drawing/2014/main" id="{0E6F8EB7-821F-44B2-88E3-61E5701C1AE3}"/>
                          </a:ext>
                        </a:extLst>
                      </p:cNvPr>
                      <p:cNvCxnSpPr>
                        <a:cxnSpLocks/>
                        <a:stCxn id="1321" idx="6"/>
                        <a:endCxn id="1322" idx="2"/>
                      </p:cNvCxnSpPr>
                      <p:nvPr/>
                    </p:nvCxnSpPr>
                    <p:spPr>
                      <a:xfrm>
                        <a:off x="4965184"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07" name="Straight Connector 1306">
                      <a:extLst>
                        <a:ext uri="{FF2B5EF4-FFF2-40B4-BE49-F238E27FC236}">
                          <a16:creationId xmlns:a16="http://schemas.microsoft.com/office/drawing/2014/main" id="{33371D2D-0AA9-49D1-8EE0-5B1EF837B077}"/>
                        </a:ext>
                      </a:extLst>
                    </p:cNvPr>
                    <p:cNvCxnSpPr>
                      <a:cxnSpLocks/>
                      <a:stCxn id="1315" idx="0"/>
                      <a:endCxn id="1330" idx="4"/>
                    </p:cNvCxnSpPr>
                    <p:nvPr/>
                  </p:nvCxnSpPr>
                  <p:spPr>
                    <a:xfrm flipV="1">
                      <a:off x="311467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8" name="Straight Connector 1307">
                      <a:extLst>
                        <a:ext uri="{FF2B5EF4-FFF2-40B4-BE49-F238E27FC236}">
                          <a16:creationId xmlns:a16="http://schemas.microsoft.com/office/drawing/2014/main" id="{4BBC2717-2625-4E18-AF56-2D3B1785758C}"/>
                        </a:ext>
                      </a:extLst>
                    </p:cNvPr>
                    <p:cNvCxnSpPr>
                      <a:cxnSpLocks/>
                      <a:stCxn id="1316" idx="0"/>
                      <a:endCxn id="1331" idx="4"/>
                    </p:cNvCxnSpPr>
                    <p:nvPr/>
                  </p:nvCxnSpPr>
                  <p:spPr>
                    <a:xfrm flipV="1">
                      <a:off x="3402343"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9" name="Straight Connector 1308">
                      <a:extLst>
                        <a:ext uri="{FF2B5EF4-FFF2-40B4-BE49-F238E27FC236}">
                          <a16:creationId xmlns:a16="http://schemas.microsoft.com/office/drawing/2014/main" id="{5E0F7D84-0FD9-490F-9ECA-E988A9225D95}"/>
                        </a:ext>
                      </a:extLst>
                    </p:cNvPr>
                    <p:cNvCxnSpPr>
                      <a:cxnSpLocks/>
                      <a:stCxn id="1317" idx="0"/>
                      <a:endCxn id="1332" idx="4"/>
                    </p:cNvCxnSpPr>
                    <p:nvPr/>
                  </p:nvCxnSpPr>
                  <p:spPr>
                    <a:xfrm flipV="1">
                      <a:off x="3690016"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0" name="Straight Connector 1309">
                      <a:extLst>
                        <a:ext uri="{FF2B5EF4-FFF2-40B4-BE49-F238E27FC236}">
                          <a16:creationId xmlns:a16="http://schemas.microsoft.com/office/drawing/2014/main" id="{348EE705-6D3F-4D62-866B-EC92629F3BC7}"/>
                        </a:ext>
                      </a:extLst>
                    </p:cNvPr>
                    <p:cNvCxnSpPr>
                      <a:cxnSpLocks/>
                      <a:stCxn id="1318" idx="0"/>
                      <a:endCxn id="1333" idx="4"/>
                    </p:cNvCxnSpPr>
                    <p:nvPr/>
                  </p:nvCxnSpPr>
                  <p:spPr>
                    <a:xfrm flipV="1">
                      <a:off x="398452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1" name="Straight Connector 1310">
                      <a:extLst>
                        <a:ext uri="{FF2B5EF4-FFF2-40B4-BE49-F238E27FC236}">
                          <a16:creationId xmlns:a16="http://schemas.microsoft.com/office/drawing/2014/main" id="{CEBEED41-AE5C-48FA-9EBF-37DFE7B4E0E7}"/>
                        </a:ext>
                      </a:extLst>
                    </p:cNvPr>
                    <p:cNvCxnSpPr>
                      <a:cxnSpLocks/>
                      <a:stCxn id="1319" idx="0"/>
                      <a:endCxn id="1334" idx="4"/>
                    </p:cNvCxnSpPr>
                    <p:nvPr/>
                  </p:nvCxnSpPr>
                  <p:spPr>
                    <a:xfrm flipV="1">
                      <a:off x="4273876"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2" name="Straight Connector 1311">
                      <a:extLst>
                        <a:ext uri="{FF2B5EF4-FFF2-40B4-BE49-F238E27FC236}">
                          <a16:creationId xmlns:a16="http://schemas.microsoft.com/office/drawing/2014/main" id="{0885AB33-F431-45C3-84AD-F1857A6928D2}"/>
                        </a:ext>
                      </a:extLst>
                    </p:cNvPr>
                    <p:cNvCxnSpPr>
                      <a:cxnSpLocks/>
                      <a:stCxn id="1320" idx="0"/>
                      <a:endCxn id="1335" idx="4"/>
                    </p:cNvCxnSpPr>
                    <p:nvPr/>
                  </p:nvCxnSpPr>
                  <p:spPr>
                    <a:xfrm flipV="1">
                      <a:off x="4561549"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3" name="Straight Connector 1312">
                      <a:extLst>
                        <a:ext uri="{FF2B5EF4-FFF2-40B4-BE49-F238E27FC236}">
                          <a16:creationId xmlns:a16="http://schemas.microsoft.com/office/drawing/2014/main" id="{2D1EA1EC-D2E7-463A-A19A-D8C012E9A718}"/>
                        </a:ext>
                      </a:extLst>
                    </p:cNvPr>
                    <p:cNvCxnSpPr>
                      <a:cxnSpLocks/>
                      <a:stCxn id="1321" idx="0"/>
                      <a:endCxn id="1336" idx="4"/>
                    </p:cNvCxnSpPr>
                    <p:nvPr/>
                  </p:nvCxnSpPr>
                  <p:spPr>
                    <a:xfrm flipV="1">
                      <a:off x="4850884"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4" name="Straight Connector 1313">
                      <a:extLst>
                        <a:ext uri="{FF2B5EF4-FFF2-40B4-BE49-F238E27FC236}">
                          <a16:creationId xmlns:a16="http://schemas.microsoft.com/office/drawing/2014/main" id="{F2D1907D-D643-4700-9D9F-0978584F3EE3}"/>
                        </a:ext>
                      </a:extLst>
                    </p:cNvPr>
                    <p:cNvCxnSpPr>
                      <a:cxnSpLocks/>
                      <a:stCxn id="1322" idx="0"/>
                      <a:endCxn id="1337" idx="4"/>
                    </p:cNvCxnSpPr>
                    <p:nvPr/>
                  </p:nvCxnSpPr>
                  <p:spPr>
                    <a:xfrm flipV="1">
                      <a:off x="514024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97" name="Straight Connector 1296">
                    <a:extLst>
                      <a:ext uri="{FF2B5EF4-FFF2-40B4-BE49-F238E27FC236}">
                        <a16:creationId xmlns:a16="http://schemas.microsoft.com/office/drawing/2014/main" id="{A9B5A9EB-6E7E-4D7B-9078-5653F5303EB5}"/>
                      </a:ext>
                    </a:extLst>
                  </p:cNvPr>
                  <p:cNvCxnSpPr>
                    <a:cxnSpLocks/>
                    <a:stCxn id="1330" idx="0"/>
                    <a:endCxn id="1355" idx="4"/>
                  </p:cNvCxnSpPr>
                  <p:nvPr/>
                </p:nvCxnSpPr>
                <p:spPr>
                  <a:xfrm flipV="1">
                    <a:off x="3114670"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8" name="Straight Connector 1297">
                    <a:extLst>
                      <a:ext uri="{FF2B5EF4-FFF2-40B4-BE49-F238E27FC236}">
                        <a16:creationId xmlns:a16="http://schemas.microsoft.com/office/drawing/2014/main" id="{0C51A244-127B-4F15-8F25-22421F60A6A8}"/>
                      </a:ext>
                    </a:extLst>
                  </p:cNvPr>
                  <p:cNvCxnSpPr>
                    <a:cxnSpLocks/>
                    <a:stCxn id="1331" idx="0"/>
                    <a:endCxn id="1356" idx="4"/>
                  </p:cNvCxnSpPr>
                  <p:nvPr/>
                </p:nvCxnSpPr>
                <p:spPr>
                  <a:xfrm flipV="1">
                    <a:off x="3402343"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9" name="Straight Connector 1298">
                    <a:extLst>
                      <a:ext uri="{FF2B5EF4-FFF2-40B4-BE49-F238E27FC236}">
                        <a16:creationId xmlns:a16="http://schemas.microsoft.com/office/drawing/2014/main" id="{F3C3BFCE-EC50-4DE5-9DF0-935AAF427D86}"/>
                      </a:ext>
                    </a:extLst>
                  </p:cNvPr>
                  <p:cNvCxnSpPr>
                    <a:cxnSpLocks/>
                    <a:stCxn id="1333" idx="0"/>
                    <a:endCxn id="1358" idx="4"/>
                  </p:cNvCxnSpPr>
                  <p:nvPr/>
                </p:nvCxnSpPr>
                <p:spPr>
                  <a:xfrm flipV="1">
                    <a:off x="3984520"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0" name="Straight Connector 1299">
                    <a:extLst>
                      <a:ext uri="{FF2B5EF4-FFF2-40B4-BE49-F238E27FC236}">
                        <a16:creationId xmlns:a16="http://schemas.microsoft.com/office/drawing/2014/main" id="{5AC39EBC-7000-46A4-B2F6-58C3E128BECF}"/>
                      </a:ext>
                    </a:extLst>
                  </p:cNvPr>
                  <p:cNvCxnSpPr>
                    <a:cxnSpLocks/>
                    <a:stCxn id="1332" idx="0"/>
                    <a:endCxn id="1357" idx="4"/>
                  </p:cNvCxnSpPr>
                  <p:nvPr/>
                </p:nvCxnSpPr>
                <p:spPr>
                  <a:xfrm flipV="1">
                    <a:off x="3690016"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1" name="Straight Connector 1300">
                    <a:extLst>
                      <a:ext uri="{FF2B5EF4-FFF2-40B4-BE49-F238E27FC236}">
                        <a16:creationId xmlns:a16="http://schemas.microsoft.com/office/drawing/2014/main" id="{9606EF73-B99A-4825-9996-4305C8BB3CD4}"/>
                      </a:ext>
                    </a:extLst>
                  </p:cNvPr>
                  <p:cNvCxnSpPr>
                    <a:cxnSpLocks/>
                    <a:stCxn id="1334" idx="0"/>
                    <a:endCxn id="1359" idx="4"/>
                  </p:cNvCxnSpPr>
                  <p:nvPr/>
                </p:nvCxnSpPr>
                <p:spPr>
                  <a:xfrm flipV="1">
                    <a:off x="4273876"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2" name="Straight Connector 1301">
                    <a:extLst>
                      <a:ext uri="{FF2B5EF4-FFF2-40B4-BE49-F238E27FC236}">
                        <a16:creationId xmlns:a16="http://schemas.microsoft.com/office/drawing/2014/main" id="{AD2B1437-2C5C-41D1-9F61-3933EAE54E54}"/>
                      </a:ext>
                    </a:extLst>
                  </p:cNvPr>
                  <p:cNvCxnSpPr>
                    <a:cxnSpLocks/>
                    <a:stCxn id="1335" idx="0"/>
                    <a:endCxn id="1360" idx="4"/>
                  </p:cNvCxnSpPr>
                  <p:nvPr/>
                </p:nvCxnSpPr>
                <p:spPr>
                  <a:xfrm flipV="1">
                    <a:off x="4561549"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3" name="Straight Connector 1302">
                    <a:extLst>
                      <a:ext uri="{FF2B5EF4-FFF2-40B4-BE49-F238E27FC236}">
                        <a16:creationId xmlns:a16="http://schemas.microsoft.com/office/drawing/2014/main" id="{E53BAFA5-CC10-44B0-8282-D65B694EFDD4}"/>
                      </a:ext>
                    </a:extLst>
                  </p:cNvPr>
                  <p:cNvCxnSpPr>
                    <a:cxnSpLocks/>
                    <a:stCxn id="1336" idx="0"/>
                    <a:endCxn id="1361" idx="4"/>
                  </p:cNvCxnSpPr>
                  <p:nvPr/>
                </p:nvCxnSpPr>
                <p:spPr>
                  <a:xfrm flipV="1">
                    <a:off x="4850884"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4" name="Straight Connector 1303">
                    <a:extLst>
                      <a:ext uri="{FF2B5EF4-FFF2-40B4-BE49-F238E27FC236}">
                        <a16:creationId xmlns:a16="http://schemas.microsoft.com/office/drawing/2014/main" id="{0E6A7985-1409-4D3E-9240-3343CD488D61}"/>
                      </a:ext>
                    </a:extLst>
                  </p:cNvPr>
                  <p:cNvCxnSpPr>
                    <a:cxnSpLocks/>
                    <a:stCxn id="1337" idx="0"/>
                    <a:endCxn id="1362" idx="4"/>
                  </p:cNvCxnSpPr>
                  <p:nvPr/>
                </p:nvCxnSpPr>
                <p:spPr>
                  <a:xfrm flipV="1">
                    <a:off x="5140240"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96" name="Group 1195">
                  <a:extLst>
                    <a:ext uri="{FF2B5EF4-FFF2-40B4-BE49-F238E27FC236}">
                      <a16:creationId xmlns:a16="http://schemas.microsoft.com/office/drawing/2014/main" id="{23BB4563-9ADC-4E37-B3EF-87D02CB160F5}"/>
                    </a:ext>
                  </a:extLst>
                </p:cNvPr>
                <p:cNvGrpSpPr/>
                <p:nvPr/>
              </p:nvGrpSpPr>
              <p:grpSpPr>
                <a:xfrm>
                  <a:off x="3000370" y="1974187"/>
                  <a:ext cx="2254170" cy="1080761"/>
                  <a:chOff x="3000370" y="843915"/>
                  <a:chExt cx="2254170" cy="1080761"/>
                </a:xfrm>
                <a:grpFill/>
              </p:grpSpPr>
              <p:grpSp>
                <p:nvGrpSpPr>
                  <p:cNvPr id="1205" name="Group 1204">
                    <a:extLst>
                      <a:ext uri="{FF2B5EF4-FFF2-40B4-BE49-F238E27FC236}">
                        <a16:creationId xmlns:a16="http://schemas.microsoft.com/office/drawing/2014/main" id="{06D8AEDA-73E5-459F-8102-6B1AD6AF6101}"/>
                      </a:ext>
                    </a:extLst>
                  </p:cNvPr>
                  <p:cNvGrpSpPr/>
                  <p:nvPr/>
                </p:nvGrpSpPr>
                <p:grpSpPr>
                  <a:xfrm>
                    <a:off x="3000370" y="843915"/>
                    <a:ext cx="2254170" cy="512654"/>
                    <a:chOff x="3000370" y="1628775"/>
                    <a:chExt cx="2254170" cy="512654"/>
                  </a:xfrm>
                  <a:grpFill/>
                </p:grpSpPr>
                <p:grpSp>
                  <p:nvGrpSpPr>
                    <p:cNvPr id="1255" name="Group 1254">
                      <a:extLst>
                        <a:ext uri="{FF2B5EF4-FFF2-40B4-BE49-F238E27FC236}">
                          <a16:creationId xmlns:a16="http://schemas.microsoft.com/office/drawing/2014/main" id="{54480724-3D60-4C6C-B128-C1A231F6EB19}"/>
                        </a:ext>
                      </a:extLst>
                    </p:cNvPr>
                    <p:cNvGrpSpPr/>
                    <p:nvPr/>
                  </p:nvGrpSpPr>
                  <p:grpSpPr>
                    <a:xfrm>
                      <a:off x="3000370" y="1628775"/>
                      <a:ext cx="2254170" cy="228600"/>
                      <a:chOff x="3000370" y="1628775"/>
                      <a:chExt cx="2254170" cy="228600"/>
                    </a:xfrm>
                    <a:grpFill/>
                  </p:grpSpPr>
                  <p:sp>
                    <p:nvSpPr>
                      <p:cNvPr id="1280" name="Flowchart: Connector 1279">
                        <a:extLst>
                          <a:ext uri="{FF2B5EF4-FFF2-40B4-BE49-F238E27FC236}">
                            <a16:creationId xmlns:a16="http://schemas.microsoft.com/office/drawing/2014/main" id="{75CC59D9-2206-4C37-879E-921F5246F3F0}"/>
                          </a:ext>
                        </a:extLst>
                      </p:cNvPr>
                      <p:cNvSpPr/>
                      <p:nvPr/>
                    </p:nvSpPr>
                    <p:spPr>
                      <a:xfrm>
                        <a:off x="300037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281" name="Flowchart: Connector 1280">
                        <a:extLst>
                          <a:ext uri="{FF2B5EF4-FFF2-40B4-BE49-F238E27FC236}">
                            <a16:creationId xmlns:a16="http://schemas.microsoft.com/office/drawing/2014/main" id="{3F638088-4617-4539-9589-CBA91D801843}"/>
                          </a:ext>
                        </a:extLst>
                      </p:cNvPr>
                      <p:cNvSpPr/>
                      <p:nvPr/>
                    </p:nvSpPr>
                    <p:spPr>
                      <a:xfrm>
                        <a:off x="3288043"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282" name="Flowchart: Connector 1281">
                        <a:extLst>
                          <a:ext uri="{FF2B5EF4-FFF2-40B4-BE49-F238E27FC236}">
                            <a16:creationId xmlns:a16="http://schemas.microsoft.com/office/drawing/2014/main" id="{5283281F-4621-4A15-A022-A24EDD4FB340}"/>
                          </a:ext>
                        </a:extLst>
                      </p:cNvPr>
                      <p:cNvSpPr/>
                      <p:nvPr/>
                    </p:nvSpPr>
                    <p:spPr>
                      <a:xfrm>
                        <a:off x="357571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283" name="Flowchart: Connector 1282">
                        <a:extLst>
                          <a:ext uri="{FF2B5EF4-FFF2-40B4-BE49-F238E27FC236}">
                            <a16:creationId xmlns:a16="http://schemas.microsoft.com/office/drawing/2014/main" id="{131A9A14-E169-45DA-8B66-CC5DFEDEEA15}"/>
                          </a:ext>
                        </a:extLst>
                      </p:cNvPr>
                      <p:cNvSpPr/>
                      <p:nvPr/>
                    </p:nvSpPr>
                    <p:spPr>
                      <a:xfrm>
                        <a:off x="387022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284" name="Flowchart: Connector 1283">
                        <a:extLst>
                          <a:ext uri="{FF2B5EF4-FFF2-40B4-BE49-F238E27FC236}">
                            <a16:creationId xmlns:a16="http://schemas.microsoft.com/office/drawing/2014/main" id="{BC3DB430-DFC8-4E31-BCD7-DDBC07E58B3F}"/>
                          </a:ext>
                        </a:extLst>
                      </p:cNvPr>
                      <p:cNvSpPr/>
                      <p:nvPr/>
                    </p:nvSpPr>
                    <p:spPr>
                      <a:xfrm>
                        <a:off x="415957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285" name="Flowchart: Connector 1284">
                        <a:extLst>
                          <a:ext uri="{FF2B5EF4-FFF2-40B4-BE49-F238E27FC236}">
                            <a16:creationId xmlns:a16="http://schemas.microsoft.com/office/drawing/2014/main" id="{E0BCACBA-6EFD-444A-BC36-9BA4CB3F7A82}"/>
                          </a:ext>
                        </a:extLst>
                      </p:cNvPr>
                      <p:cNvSpPr/>
                      <p:nvPr/>
                    </p:nvSpPr>
                    <p:spPr>
                      <a:xfrm>
                        <a:off x="4447249"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286" name="Flowchart: Connector 1285">
                        <a:extLst>
                          <a:ext uri="{FF2B5EF4-FFF2-40B4-BE49-F238E27FC236}">
                            <a16:creationId xmlns:a16="http://schemas.microsoft.com/office/drawing/2014/main" id="{FE48E66B-51A3-4CF6-BB53-A10696AF5B7D}"/>
                          </a:ext>
                        </a:extLst>
                      </p:cNvPr>
                      <p:cNvSpPr/>
                      <p:nvPr/>
                    </p:nvSpPr>
                    <p:spPr>
                      <a:xfrm>
                        <a:off x="4736584"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287" name="Flowchart: Connector 1286">
                        <a:extLst>
                          <a:ext uri="{FF2B5EF4-FFF2-40B4-BE49-F238E27FC236}">
                            <a16:creationId xmlns:a16="http://schemas.microsoft.com/office/drawing/2014/main" id="{05E1F679-5CEF-4C8B-B20B-6E4057DA3C8F}"/>
                          </a:ext>
                        </a:extLst>
                      </p:cNvPr>
                      <p:cNvSpPr/>
                      <p:nvPr/>
                    </p:nvSpPr>
                    <p:spPr>
                      <a:xfrm>
                        <a:off x="502594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1288" name="Straight Connector 1287">
                        <a:extLst>
                          <a:ext uri="{FF2B5EF4-FFF2-40B4-BE49-F238E27FC236}">
                            <a16:creationId xmlns:a16="http://schemas.microsoft.com/office/drawing/2014/main" id="{DAD31698-4B7F-4D60-A993-A955033AC661}"/>
                          </a:ext>
                        </a:extLst>
                      </p:cNvPr>
                      <p:cNvCxnSpPr>
                        <a:cxnSpLocks/>
                        <a:stCxn id="1281" idx="6"/>
                        <a:endCxn id="1282" idx="2"/>
                      </p:cNvCxnSpPr>
                      <p:nvPr/>
                    </p:nvCxnSpPr>
                    <p:spPr>
                      <a:xfrm>
                        <a:off x="3516643"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9" name="Straight Connector 1288">
                        <a:extLst>
                          <a:ext uri="{FF2B5EF4-FFF2-40B4-BE49-F238E27FC236}">
                            <a16:creationId xmlns:a16="http://schemas.microsoft.com/office/drawing/2014/main" id="{12569030-6718-4649-B7D8-CEDF79107D81}"/>
                          </a:ext>
                        </a:extLst>
                      </p:cNvPr>
                      <p:cNvCxnSpPr>
                        <a:cxnSpLocks/>
                        <a:stCxn id="1280" idx="6"/>
                        <a:endCxn id="1281" idx="2"/>
                      </p:cNvCxnSpPr>
                      <p:nvPr/>
                    </p:nvCxnSpPr>
                    <p:spPr>
                      <a:xfrm>
                        <a:off x="3228970"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0" name="Straight Connector 1289">
                        <a:extLst>
                          <a:ext uri="{FF2B5EF4-FFF2-40B4-BE49-F238E27FC236}">
                            <a16:creationId xmlns:a16="http://schemas.microsoft.com/office/drawing/2014/main" id="{00E9DEE7-82A3-4916-AB3F-85A695C6E1CA}"/>
                          </a:ext>
                        </a:extLst>
                      </p:cNvPr>
                      <p:cNvCxnSpPr>
                        <a:cxnSpLocks/>
                        <a:stCxn id="1282" idx="6"/>
                        <a:endCxn id="1283" idx="2"/>
                      </p:cNvCxnSpPr>
                      <p:nvPr/>
                    </p:nvCxnSpPr>
                    <p:spPr>
                      <a:xfrm>
                        <a:off x="3804316" y="1743075"/>
                        <a:ext cx="6590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1" name="Straight Connector 1290">
                        <a:extLst>
                          <a:ext uri="{FF2B5EF4-FFF2-40B4-BE49-F238E27FC236}">
                            <a16:creationId xmlns:a16="http://schemas.microsoft.com/office/drawing/2014/main" id="{7BCD60E9-5A94-42EC-B316-C7FA866AB52D}"/>
                          </a:ext>
                        </a:extLst>
                      </p:cNvPr>
                      <p:cNvCxnSpPr>
                        <a:cxnSpLocks/>
                        <a:stCxn id="1283" idx="6"/>
                        <a:endCxn id="1284" idx="2"/>
                      </p:cNvCxnSpPr>
                      <p:nvPr/>
                    </p:nvCxnSpPr>
                    <p:spPr>
                      <a:xfrm>
                        <a:off x="4098820"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2" name="Straight Connector 1291">
                        <a:extLst>
                          <a:ext uri="{FF2B5EF4-FFF2-40B4-BE49-F238E27FC236}">
                            <a16:creationId xmlns:a16="http://schemas.microsoft.com/office/drawing/2014/main" id="{48E88408-E016-4FF7-B37A-5AEDD79B1647}"/>
                          </a:ext>
                        </a:extLst>
                      </p:cNvPr>
                      <p:cNvCxnSpPr>
                        <a:cxnSpLocks/>
                        <a:stCxn id="1284" idx="6"/>
                        <a:endCxn id="1285" idx="2"/>
                      </p:cNvCxnSpPr>
                      <p:nvPr/>
                    </p:nvCxnSpPr>
                    <p:spPr>
                      <a:xfrm>
                        <a:off x="4388176"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3" name="Straight Connector 1292">
                        <a:extLst>
                          <a:ext uri="{FF2B5EF4-FFF2-40B4-BE49-F238E27FC236}">
                            <a16:creationId xmlns:a16="http://schemas.microsoft.com/office/drawing/2014/main" id="{9C909D5A-5EB5-42BA-9697-A61CD5CD706D}"/>
                          </a:ext>
                        </a:extLst>
                      </p:cNvPr>
                      <p:cNvCxnSpPr>
                        <a:cxnSpLocks/>
                        <a:stCxn id="1285" idx="6"/>
                        <a:endCxn id="1286" idx="2"/>
                      </p:cNvCxnSpPr>
                      <p:nvPr/>
                    </p:nvCxnSpPr>
                    <p:spPr>
                      <a:xfrm>
                        <a:off x="4675849" y="1743075"/>
                        <a:ext cx="607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4" name="Straight Connector 1293">
                        <a:extLst>
                          <a:ext uri="{FF2B5EF4-FFF2-40B4-BE49-F238E27FC236}">
                            <a16:creationId xmlns:a16="http://schemas.microsoft.com/office/drawing/2014/main" id="{3BDE1B15-822A-4413-AD1B-533F59F86446}"/>
                          </a:ext>
                        </a:extLst>
                      </p:cNvPr>
                      <p:cNvCxnSpPr>
                        <a:cxnSpLocks/>
                        <a:stCxn id="1286" idx="6"/>
                        <a:endCxn id="1287" idx="2"/>
                      </p:cNvCxnSpPr>
                      <p:nvPr/>
                    </p:nvCxnSpPr>
                    <p:spPr>
                      <a:xfrm>
                        <a:off x="4965184"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56" name="Group 1255">
                      <a:extLst>
                        <a:ext uri="{FF2B5EF4-FFF2-40B4-BE49-F238E27FC236}">
                          <a16:creationId xmlns:a16="http://schemas.microsoft.com/office/drawing/2014/main" id="{2D3D9A24-6DD0-4A53-91D4-79AEE9F9A564}"/>
                        </a:ext>
                      </a:extLst>
                    </p:cNvPr>
                    <p:cNvGrpSpPr/>
                    <p:nvPr/>
                  </p:nvGrpSpPr>
                  <p:grpSpPr>
                    <a:xfrm>
                      <a:off x="3000370" y="1912829"/>
                      <a:ext cx="2254170" cy="228600"/>
                      <a:chOff x="3000370" y="1628775"/>
                      <a:chExt cx="2254170" cy="228600"/>
                    </a:xfrm>
                    <a:grpFill/>
                  </p:grpSpPr>
                  <p:sp>
                    <p:nvSpPr>
                      <p:cNvPr id="1265" name="Flowchart: Connector 1264">
                        <a:extLst>
                          <a:ext uri="{FF2B5EF4-FFF2-40B4-BE49-F238E27FC236}">
                            <a16:creationId xmlns:a16="http://schemas.microsoft.com/office/drawing/2014/main" id="{62B4C4B2-CA24-4D06-B23B-6172F99AE6CF}"/>
                          </a:ext>
                        </a:extLst>
                      </p:cNvPr>
                      <p:cNvSpPr/>
                      <p:nvPr/>
                    </p:nvSpPr>
                    <p:spPr>
                      <a:xfrm>
                        <a:off x="300037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266" name="Flowchart: Connector 1265">
                        <a:extLst>
                          <a:ext uri="{FF2B5EF4-FFF2-40B4-BE49-F238E27FC236}">
                            <a16:creationId xmlns:a16="http://schemas.microsoft.com/office/drawing/2014/main" id="{3B0A8968-A79B-4B2C-8189-A519086334AF}"/>
                          </a:ext>
                        </a:extLst>
                      </p:cNvPr>
                      <p:cNvSpPr/>
                      <p:nvPr/>
                    </p:nvSpPr>
                    <p:spPr>
                      <a:xfrm>
                        <a:off x="3288043"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267" name="Flowchart: Connector 1266">
                        <a:extLst>
                          <a:ext uri="{FF2B5EF4-FFF2-40B4-BE49-F238E27FC236}">
                            <a16:creationId xmlns:a16="http://schemas.microsoft.com/office/drawing/2014/main" id="{370AEF7E-FC29-4C5C-B39F-1DB9440CA23B}"/>
                          </a:ext>
                        </a:extLst>
                      </p:cNvPr>
                      <p:cNvSpPr/>
                      <p:nvPr/>
                    </p:nvSpPr>
                    <p:spPr>
                      <a:xfrm>
                        <a:off x="357571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268" name="Flowchart: Connector 1267">
                        <a:extLst>
                          <a:ext uri="{FF2B5EF4-FFF2-40B4-BE49-F238E27FC236}">
                            <a16:creationId xmlns:a16="http://schemas.microsoft.com/office/drawing/2014/main" id="{B73FEBD5-9E0D-4942-85CD-CA34A8241EFF}"/>
                          </a:ext>
                        </a:extLst>
                      </p:cNvPr>
                      <p:cNvSpPr/>
                      <p:nvPr/>
                    </p:nvSpPr>
                    <p:spPr>
                      <a:xfrm>
                        <a:off x="387022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269" name="Flowchart: Connector 1268">
                        <a:extLst>
                          <a:ext uri="{FF2B5EF4-FFF2-40B4-BE49-F238E27FC236}">
                            <a16:creationId xmlns:a16="http://schemas.microsoft.com/office/drawing/2014/main" id="{058F7F10-D024-4B6E-9124-689637780A66}"/>
                          </a:ext>
                        </a:extLst>
                      </p:cNvPr>
                      <p:cNvSpPr/>
                      <p:nvPr/>
                    </p:nvSpPr>
                    <p:spPr>
                      <a:xfrm>
                        <a:off x="415957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270" name="Flowchart: Connector 1269">
                        <a:extLst>
                          <a:ext uri="{FF2B5EF4-FFF2-40B4-BE49-F238E27FC236}">
                            <a16:creationId xmlns:a16="http://schemas.microsoft.com/office/drawing/2014/main" id="{0061AA1D-0EDC-4687-974D-A086988E4C20}"/>
                          </a:ext>
                        </a:extLst>
                      </p:cNvPr>
                      <p:cNvSpPr/>
                      <p:nvPr/>
                    </p:nvSpPr>
                    <p:spPr>
                      <a:xfrm>
                        <a:off x="4447249"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271" name="Flowchart: Connector 1270">
                        <a:extLst>
                          <a:ext uri="{FF2B5EF4-FFF2-40B4-BE49-F238E27FC236}">
                            <a16:creationId xmlns:a16="http://schemas.microsoft.com/office/drawing/2014/main" id="{93F97818-8C22-4531-877D-3EBAAFF4FA0E}"/>
                          </a:ext>
                        </a:extLst>
                      </p:cNvPr>
                      <p:cNvSpPr/>
                      <p:nvPr/>
                    </p:nvSpPr>
                    <p:spPr>
                      <a:xfrm>
                        <a:off x="4736584"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272" name="Flowchart: Connector 1271">
                        <a:extLst>
                          <a:ext uri="{FF2B5EF4-FFF2-40B4-BE49-F238E27FC236}">
                            <a16:creationId xmlns:a16="http://schemas.microsoft.com/office/drawing/2014/main" id="{EF43E7EC-E6D6-4CB7-852B-7D9DD697F18B}"/>
                          </a:ext>
                        </a:extLst>
                      </p:cNvPr>
                      <p:cNvSpPr/>
                      <p:nvPr/>
                    </p:nvSpPr>
                    <p:spPr>
                      <a:xfrm>
                        <a:off x="502594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1273" name="Straight Connector 1272">
                        <a:extLst>
                          <a:ext uri="{FF2B5EF4-FFF2-40B4-BE49-F238E27FC236}">
                            <a16:creationId xmlns:a16="http://schemas.microsoft.com/office/drawing/2014/main" id="{908D8EE5-8C98-4E55-BC15-762C8757E834}"/>
                          </a:ext>
                        </a:extLst>
                      </p:cNvPr>
                      <p:cNvCxnSpPr>
                        <a:cxnSpLocks/>
                        <a:stCxn id="1266" idx="6"/>
                        <a:endCxn id="1267" idx="2"/>
                      </p:cNvCxnSpPr>
                      <p:nvPr/>
                    </p:nvCxnSpPr>
                    <p:spPr>
                      <a:xfrm>
                        <a:off x="3516643"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4" name="Straight Connector 1273">
                        <a:extLst>
                          <a:ext uri="{FF2B5EF4-FFF2-40B4-BE49-F238E27FC236}">
                            <a16:creationId xmlns:a16="http://schemas.microsoft.com/office/drawing/2014/main" id="{72A442F3-9ADB-4148-BB5A-9D930A5B539D}"/>
                          </a:ext>
                        </a:extLst>
                      </p:cNvPr>
                      <p:cNvCxnSpPr>
                        <a:cxnSpLocks/>
                        <a:stCxn id="1265" idx="6"/>
                        <a:endCxn id="1266" idx="2"/>
                      </p:cNvCxnSpPr>
                      <p:nvPr/>
                    </p:nvCxnSpPr>
                    <p:spPr>
                      <a:xfrm>
                        <a:off x="3228970"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5" name="Straight Connector 1274">
                        <a:extLst>
                          <a:ext uri="{FF2B5EF4-FFF2-40B4-BE49-F238E27FC236}">
                            <a16:creationId xmlns:a16="http://schemas.microsoft.com/office/drawing/2014/main" id="{BDFA6C92-40BA-47D5-939B-D92356B3257F}"/>
                          </a:ext>
                        </a:extLst>
                      </p:cNvPr>
                      <p:cNvCxnSpPr>
                        <a:cxnSpLocks/>
                        <a:stCxn id="1267" idx="6"/>
                        <a:endCxn id="1268" idx="2"/>
                      </p:cNvCxnSpPr>
                      <p:nvPr/>
                    </p:nvCxnSpPr>
                    <p:spPr>
                      <a:xfrm>
                        <a:off x="3804316" y="1743075"/>
                        <a:ext cx="6590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6" name="Straight Connector 1275">
                        <a:extLst>
                          <a:ext uri="{FF2B5EF4-FFF2-40B4-BE49-F238E27FC236}">
                            <a16:creationId xmlns:a16="http://schemas.microsoft.com/office/drawing/2014/main" id="{BEDEC660-8F42-4599-9647-280E35B2407B}"/>
                          </a:ext>
                        </a:extLst>
                      </p:cNvPr>
                      <p:cNvCxnSpPr>
                        <a:cxnSpLocks/>
                        <a:stCxn id="1268" idx="6"/>
                        <a:endCxn id="1269" idx="2"/>
                      </p:cNvCxnSpPr>
                      <p:nvPr/>
                    </p:nvCxnSpPr>
                    <p:spPr>
                      <a:xfrm>
                        <a:off x="4098820"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7" name="Straight Connector 1276">
                        <a:extLst>
                          <a:ext uri="{FF2B5EF4-FFF2-40B4-BE49-F238E27FC236}">
                            <a16:creationId xmlns:a16="http://schemas.microsoft.com/office/drawing/2014/main" id="{7C472A14-C51D-4304-BF7E-43619E6DC5CC}"/>
                          </a:ext>
                        </a:extLst>
                      </p:cNvPr>
                      <p:cNvCxnSpPr>
                        <a:cxnSpLocks/>
                        <a:stCxn id="1269" idx="6"/>
                        <a:endCxn id="1270" idx="2"/>
                      </p:cNvCxnSpPr>
                      <p:nvPr/>
                    </p:nvCxnSpPr>
                    <p:spPr>
                      <a:xfrm>
                        <a:off x="4388176"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8" name="Straight Connector 1277">
                        <a:extLst>
                          <a:ext uri="{FF2B5EF4-FFF2-40B4-BE49-F238E27FC236}">
                            <a16:creationId xmlns:a16="http://schemas.microsoft.com/office/drawing/2014/main" id="{A271F9E6-8594-4F9F-ABA4-3FB3C3986B65}"/>
                          </a:ext>
                        </a:extLst>
                      </p:cNvPr>
                      <p:cNvCxnSpPr>
                        <a:cxnSpLocks/>
                        <a:stCxn id="1270" idx="6"/>
                        <a:endCxn id="1271" idx="2"/>
                      </p:cNvCxnSpPr>
                      <p:nvPr/>
                    </p:nvCxnSpPr>
                    <p:spPr>
                      <a:xfrm>
                        <a:off x="4675849" y="1743075"/>
                        <a:ext cx="607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9" name="Straight Connector 1278">
                        <a:extLst>
                          <a:ext uri="{FF2B5EF4-FFF2-40B4-BE49-F238E27FC236}">
                            <a16:creationId xmlns:a16="http://schemas.microsoft.com/office/drawing/2014/main" id="{12EA5141-BA1C-4F17-934E-0C38E6FEED01}"/>
                          </a:ext>
                        </a:extLst>
                      </p:cNvPr>
                      <p:cNvCxnSpPr>
                        <a:cxnSpLocks/>
                        <a:stCxn id="1271" idx="6"/>
                        <a:endCxn id="1272" idx="2"/>
                      </p:cNvCxnSpPr>
                      <p:nvPr/>
                    </p:nvCxnSpPr>
                    <p:spPr>
                      <a:xfrm>
                        <a:off x="4965184"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57" name="Straight Connector 1256">
                      <a:extLst>
                        <a:ext uri="{FF2B5EF4-FFF2-40B4-BE49-F238E27FC236}">
                          <a16:creationId xmlns:a16="http://schemas.microsoft.com/office/drawing/2014/main" id="{337E6AAE-B64B-4573-BF99-DEA62BAD8DDB}"/>
                        </a:ext>
                      </a:extLst>
                    </p:cNvPr>
                    <p:cNvCxnSpPr>
                      <a:cxnSpLocks/>
                      <a:stCxn id="1265" idx="0"/>
                      <a:endCxn id="1280" idx="4"/>
                    </p:cNvCxnSpPr>
                    <p:nvPr/>
                  </p:nvCxnSpPr>
                  <p:spPr>
                    <a:xfrm flipV="1">
                      <a:off x="311467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8" name="Straight Connector 1257">
                      <a:extLst>
                        <a:ext uri="{FF2B5EF4-FFF2-40B4-BE49-F238E27FC236}">
                          <a16:creationId xmlns:a16="http://schemas.microsoft.com/office/drawing/2014/main" id="{4A0B4293-5C61-4899-BD6D-3FF7C47F9024}"/>
                        </a:ext>
                      </a:extLst>
                    </p:cNvPr>
                    <p:cNvCxnSpPr>
                      <a:cxnSpLocks/>
                      <a:stCxn id="1266" idx="0"/>
                      <a:endCxn id="1281" idx="4"/>
                    </p:cNvCxnSpPr>
                    <p:nvPr/>
                  </p:nvCxnSpPr>
                  <p:spPr>
                    <a:xfrm flipV="1">
                      <a:off x="3402343"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9" name="Straight Connector 1258">
                      <a:extLst>
                        <a:ext uri="{FF2B5EF4-FFF2-40B4-BE49-F238E27FC236}">
                          <a16:creationId xmlns:a16="http://schemas.microsoft.com/office/drawing/2014/main" id="{5343B1B0-780E-44D9-99EC-C769AB6D85E5}"/>
                        </a:ext>
                      </a:extLst>
                    </p:cNvPr>
                    <p:cNvCxnSpPr>
                      <a:cxnSpLocks/>
                      <a:stCxn id="1267" idx="0"/>
                      <a:endCxn id="1282" idx="4"/>
                    </p:cNvCxnSpPr>
                    <p:nvPr/>
                  </p:nvCxnSpPr>
                  <p:spPr>
                    <a:xfrm flipV="1">
                      <a:off x="3690016"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0" name="Straight Connector 1259">
                      <a:extLst>
                        <a:ext uri="{FF2B5EF4-FFF2-40B4-BE49-F238E27FC236}">
                          <a16:creationId xmlns:a16="http://schemas.microsoft.com/office/drawing/2014/main" id="{8D173A86-38B7-44C7-80DA-2FC1CBDE6D99}"/>
                        </a:ext>
                      </a:extLst>
                    </p:cNvPr>
                    <p:cNvCxnSpPr>
                      <a:cxnSpLocks/>
                      <a:stCxn id="1268" idx="0"/>
                      <a:endCxn id="1283" idx="4"/>
                    </p:cNvCxnSpPr>
                    <p:nvPr/>
                  </p:nvCxnSpPr>
                  <p:spPr>
                    <a:xfrm flipV="1">
                      <a:off x="398452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1" name="Straight Connector 1260">
                      <a:extLst>
                        <a:ext uri="{FF2B5EF4-FFF2-40B4-BE49-F238E27FC236}">
                          <a16:creationId xmlns:a16="http://schemas.microsoft.com/office/drawing/2014/main" id="{FD3779D5-BA94-4E22-9E89-7C9FD404F109}"/>
                        </a:ext>
                      </a:extLst>
                    </p:cNvPr>
                    <p:cNvCxnSpPr>
                      <a:cxnSpLocks/>
                      <a:stCxn id="1269" idx="0"/>
                      <a:endCxn id="1284" idx="4"/>
                    </p:cNvCxnSpPr>
                    <p:nvPr/>
                  </p:nvCxnSpPr>
                  <p:spPr>
                    <a:xfrm flipV="1">
                      <a:off x="4273876"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2" name="Straight Connector 1261">
                      <a:extLst>
                        <a:ext uri="{FF2B5EF4-FFF2-40B4-BE49-F238E27FC236}">
                          <a16:creationId xmlns:a16="http://schemas.microsoft.com/office/drawing/2014/main" id="{FEE05C7D-C56A-4161-954F-BE21DF4B4A34}"/>
                        </a:ext>
                      </a:extLst>
                    </p:cNvPr>
                    <p:cNvCxnSpPr>
                      <a:cxnSpLocks/>
                      <a:stCxn id="1270" idx="0"/>
                      <a:endCxn id="1285" idx="4"/>
                    </p:cNvCxnSpPr>
                    <p:nvPr/>
                  </p:nvCxnSpPr>
                  <p:spPr>
                    <a:xfrm flipV="1">
                      <a:off x="4561549"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3" name="Straight Connector 1262">
                      <a:extLst>
                        <a:ext uri="{FF2B5EF4-FFF2-40B4-BE49-F238E27FC236}">
                          <a16:creationId xmlns:a16="http://schemas.microsoft.com/office/drawing/2014/main" id="{44ECDD67-B292-4943-9FED-C8EC576C1DDF}"/>
                        </a:ext>
                      </a:extLst>
                    </p:cNvPr>
                    <p:cNvCxnSpPr>
                      <a:cxnSpLocks/>
                      <a:stCxn id="1271" idx="0"/>
                      <a:endCxn id="1286" idx="4"/>
                    </p:cNvCxnSpPr>
                    <p:nvPr/>
                  </p:nvCxnSpPr>
                  <p:spPr>
                    <a:xfrm flipV="1">
                      <a:off x="4850884"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4" name="Straight Connector 1263">
                      <a:extLst>
                        <a:ext uri="{FF2B5EF4-FFF2-40B4-BE49-F238E27FC236}">
                          <a16:creationId xmlns:a16="http://schemas.microsoft.com/office/drawing/2014/main" id="{DC7024DB-0B52-4FA9-B846-E9A06A6DB180}"/>
                        </a:ext>
                      </a:extLst>
                    </p:cNvPr>
                    <p:cNvCxnSpPr>
                      <a:cxnSpLocks/>
                      <a:stCxn id="1272" idx="0"/>
                      <a:endCxn id="1287" idx="4"/>
                    </p:cNvCxnSpPr>
                    <p:nvPr/>
                  </p:nvCxnSpPr>
                  <p:spPr>
                    <a:xfrm flipV="1">
                      <a:off x="514024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06" name="Group 1205">
                    <a:extLst>
                      <a:ext uri="{FF2B5EF4-FFF2-40B4-BE49-F238E27FC236}">
                        <a16:creationId xmlns:a16="http://schemas.microsoft.com/office/drawing/2014/main" id="{B9985AA7-E1F0-4E83-9A86-21E3ADCC978B}"/>
                      </a:ext>
                    </a:extLst>
                  </p:cNvPr>
                  <p:cNvGrpSpPr/>
                  <p:nvPr/>
                </p:nvGrpSpPr>
                <p:grpSpPr>
                  <a:xfrm>
                    <a:off x="3000370" y="1412022"/>
                    <a:ext cx="2254170" cy="512654"/>
                    <a:chOff x="3000370" y="1628775"/>
                    <a:chExt cx="2254170" cy="512654"/>
                  </a:xfrm>
                  <a:grpFill/>
                </p:grpSpPr>
                <p:grpSp>
                  <p:nvGrpSpPr>
                    <p:cNvPr id="1215" name="Group 1214">
                      <a:extLst>
                        <a:ext uri="{FF2B5EF4-FFF2-40B4-BE49-F238E27FC236}">
                          <a16:creationId xmlns:a16="http://schemas.microsoft.com/office/drawing/2014/main" id="{E9605B8B-5003-4811-AC2A-5BD3ADA474DB}"/>
                        </a:ext>
                      </a:extLst>
                    </p:cNvPr>
                    <p:cNvGrpSpPr/>
                    <p:nvPr/>
                  </p:nvGrpSpPr>
                  <p:grpSpPr>
                    <a:xfrm>
                      <a:off x="3000370" y="1628775"/>
                      <a:ext cx="2254170" cy="228600"/>
                      <a:chOff x="3000370" y="1628775"/>
                      <a:chExt cx="2254170" cy="228600"/>
                    </a:xfrm>
                    <a:grpFill/>
                  </p:grpSpPr>
                  <p:sp>
                    <p:nvSpPr>
                      <p:cNvPr id="1240" name="Flowchart: Connector 1239">
                        <a:extLst>
                          <a:ext uri="{FF2B5EF4-FFF2-40B4-BE49-F238E27FC236}">
                            <a16:creationId xmlns:a16="http://schemas.microsoft.com/office/drawing/2014/main" id="{9B1E1180-8D14-4449-915A-51F3857C22EB}"/>
                          </a:ext>
                        </a:extLst>
                      </p:cNvPr>
                      <p:cNvSpPr/>
                      <p:nvPr/>
                    </p:nvSpPr>
                    <p:spPr>
                      <a:xfrm>
                        <a:off x="300037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241" name="Flowchart: Connector 1240">
                        <a:extLst>
                          <a:ext uri="{FF2B5EF4-FFF2-40B4-BE49-F238E27FC236}">
                            <a16:creationId xmlns:a16="http://schemas.microsoft.com/office/drawing/2014/main" id="{872DBD1C-D52F-4086-A6AF-D026D9463EF8}"/>
                          </a:ext>
                        </a:extLst>
                      </p:cNvPr>
                      <p:cNvSpPr/>
                      <p:nvPr/>
                    </p:nvSpPr>
                    <p:spPr>
                      <a:xfrm>
                        <a:off x="3288043"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242" name="Flowchart: Connector 1241">
                        <a:extLst>
                          <a:ext uri="{FF2B5EF4-FFF2-40B4-BE49-F238E27FC236}">
                            <a16:creationId xmlns:a16="http://schemas.microsoft.com/office/drawing/2014/main" id="{4CDEE432-2FF0-43B2-BD2E-FAF6BC1220BA}"/>
                          </a:ext>
                        </a:extLst>
                      </p:cNvPr>
                      <p:cNvSpPr/>
                      <p:nvPr/>
                    </p:nvSpPr>
                    <p:spPr>
                      <a:xfrm>
                        <a:off x="357571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243" name="Flowchart: Connector 1242">
                        <a:extLst>
                          <a:ext uri="{FF2B5EF4-FFF2-40B4-BE49-F238E27FC236}">
                            <a16:creationId xmlns:a16="http://schemas.microsoft.com/office/drawing/2014/main" id="{33A7463E-0DFF-47CA-A9B0-50201ACBCF9E}"/>
                          </a:ext>
                        </a:extLst>
                      </p:cNvPr>
                      <p:cNvSpPr/>
                      <p:nvPr/>
                    </p:nvSpPr>
                    <p:spPr>
                      <a:xfrm>
                        <a:off x="387022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244" name="Flowchart: Connector 1243">
                        <a:extLst>
                          <a:ext uri="{FF2B5EF4-FFF2-40B4-BE49-F238E27FC236}">
                            <a16:creationId xmlns:a16="http://schemas.microsoft.com/office/drawing/2014/main" id="{BD4DE077-7272-44DF-87CA-4ADC925E621E}"/>
                          </a:ext>
                        </a:extLst>
                      </p:cNvPr>
                      <p:cNvSpPr/>
                      <p:nvPr/>
                    </p:nvSpPr>
                    <p:spPr>
                      <a:xfrm>
                        <a:off x="415957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245" name="Flowchart: Connector 1244">
                        <a:extLst>
                          <a:ext uri="{FF2B5EF4-FFF2-40B4-BE49-F238E27FC236}">
                            <a16:creationId xmlns:a16="http://schemas.microsoft.com/office/drawing/2014/main" id="{CFCAC90C-BF71-4780-BBDA-57741064F263}"/>
                          </a:ext>
                        </a:extLst>
                      </p:cNvPr>
                      <p:cNvSpPr/>
                      <p:nvPr/>
                    </p:nvSpPr>
                    <p:spPr>
                      <a:xfrm>
                        <a:off x="4447249"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246" name="Flowchart: Connector 1245">
                        <a:extLst>
                          <a:ext uri="{FF2B5EF4-FFF2-40B4-BE49-F238E27FC236}">
                            <a16:creationId xmlns:a16="http://schemas.microsoft.com/office/drawing/2014/main" id="{431ED9CB-7F81-495E-B4CA-DA4AEFAA1AF3}"/>
                          </a:ext>
                        </a:extLst>
                      </p:cNvPr>
                      <p:cNvSpPr/>
                      <p:nvPr/>
                    </p:nvSpPr>
                    <p:spPr>
                      <a:xfrm>
                        <a:off x="4736584"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247" name="Flowchart: Connector 1246">
                        <a:extLst>
                          <a:ext uri="{FF2B5EF4-FFF2-40B4-BE49-F238E27FC236}">
                            <a16:creationId xmlns:a16="http://schemas.microsoft.com/office/drawing/2014/main" id="{E444C9C1-BBA2-4E2E-8ECE-3F8D359CDA69}"/>
                          </a:ext>
                        </a:extLst>
                      </p:cNvPr>
                      <p:cNvSpPr/>
                      <p:nvPr/>
                    </p:nvSpPr>
                    <p:spPr>
                      <a:xfrm>
                        <a:off x="502594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1248" name="Straight Connector 1247">
                        <a:extLst>
                          <a:ext uri="{FF2B5EF4-FFF2-40B4-BE49-F238E27FC236}">
                            <a16:creationId xmlns:a16="http://schemas.microsoft.com/office/drawing/2014/main" id="{12536E4D-A154-45B7-B4B3-E24DB9385A84}"/>
                          </a:ext>
                        </a:extLst>
                      </p:cNvPr>
                      <p:cNvCxnSpPr>
                        <a:cxnSpLocks/>
                        <a:stCxn id="1241" idx="6"/>
                        <a:endCxn id="1242" idx="2"/>
                      </p:cNvCxnSpPr>
                      <p:nvPr/>
                    </p:nvCxnSpPr>
                    <p:spPr>
                      <a:xfrm>
                        <a:off x="3516643"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9" name="Straight Connector 1248">
                        <a:extLst>
                          <a:ext uri="{FF2B5EF4-FFF2-40B4-BE49-F238E27FC236}">
                            <a16:creationId xmlns:a16="http://schemas.microsoft.com/office/drawing/2014/main" id="{BE05CE36-FD0F-45E1-84EA-E6FFD4E18CEB}"/>
                          </a:ext>
                        </a:extLst>
                      </p:cNvPr>
                      <p:cNvCxnSpPr>
                        <a:cxnSpLocks/>
                        <a:stCxn id="1240" idx="6"/>
                        <a:endCxn id="1241" idx="2"/>
                      </p:cNvCxnSpPr>
                      <p:nvPr/>
                    </p:nvCxnSpPr>
                    <p:spPr>
                      <a:xfrm>
                        <a:off x="3228970"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0" name="Straight Connector 1249">
                        <a:extLst>
                          <a:ext uri="{FF2B5EF4-FFF2-40B4-BE49-F238E27FC236}">
                            <a16:creationId xmlns:a16="http://schemas.microsoft.com/office/drawing/2014/main" id="{323631C0-11F9-4930-A917-9C0327FCD171}"/>
                          </a:ext>
                        </a:extLst>
                      </p:cNvPr>
                      <p:cNvCxnSpPr>
                        <a:cxnSpLocks/>
                        <a:stCxn id="1242" idx="6"/>
                        <a:endCxn id="1243" idx="2"/>
                      </p:cNvCxnSpPr>
                      <p:nvPr/>
                    </p:nvCxnSpPr>
                    <p:spPr>
                      <a:xfrm>
                        <a:off x="3804316" y="1743075"/>
                        <a:ext cx="6590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1" name="Straight Connector 1250">
                        <a:extLst>
                          <a:ext uri="{FF2B5EF4-FFF2-40B4-BE49-F238E27FC236}">
                            <a16:creationId xmlns:a16="http://schemas.microsoft.com/office/drawing/2014/main" id="{4B6899BA-8616-476A-80A0-828EBD64DFE2}"/>
                          </a:ext>
                        </a:extLst>
                      </p:cNvPr>
                      <p:cNvCxnSpPr>
                        <a:cxnSpLocks/>
                        <a:stCxn id="1243" idx="6"/>
                        <a:endCxn id="1244" idx="2"/>
                      </p:cNvCxnSpPr>
                      <p:nvPr/>
                    </p:nvCxnSpPr>
                    <p:spPr>
                      <a:xfrm>
                        <a:off x="4098820"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2" name="Straight Connector 1251">
                        <a:extLst>
                          <a:ext uri="{FF2B5EF4-FFF2-40B4-BE49-F238E27FC236}">
                            <a16:creationId xmlns:a16="http://schemas.microsoft.com/office/drawing/2014/main" id="{65977904-4AFD-4A28-95A1-AAA83A06E7DC}"/>
                          </a:ext>
                        </a:extLst>
                      </p:cNvPr>
                      <p:cNvCxnSpPr>
                        <a:cxnSpLocks/>
                        <a:stCxn id="1244" idx="6"/>
                        <a:endCxn id="1245" idx="2"/>
                      </p:cNvCxnSpPr>
                      <p:nvPr/>
                    </p:nvCxnSpPr>
                    <p:spPr>
                      <a:xfrm>
                        <a:off x="4388176"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3" name="Straight Connector 1252">
                        <a:extLst>
                          <a:ext uri="{FF2B5EF4-FFF2-40B4-BE49-F238E27FC236}">
                            <a16:creationId xmlns:a16="http://schemas.microsoft.com/office/drawing/2014/main" id="{69A3EA28-9B67-4679-8790-07C3F9D76320}"/>
                          </a:ext>
                        </a:extLst>
                      </p:cNvPr>
                      <p:cNvCxnSpPr>
                        <a:cxnSpLocks/>
                        <a:stCxn id="1245" idx="6"/>
                        <a:endCxn id="1246" idx="2"/>
                      </p:cNvCxnSpPr>
                      <p:nvPr/>
                    </p:nvCxnSpPr>
                    <p:spPr>
                      <a:xfrm>
                        <a:off x="4675849" y="1743075"/>
                        <a:ext cx="607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4" name="Straight Connector 1253">
                        <a:extLst>
                          <a:ext uri="{FF2B5EF4-FFF2-40B4-BE49-F238E27FC236}">
                            <a16:creationId xmlns:a16="http://schemas.microsoft.com/office/drawing/2014/main" id="{85814258-5DC2-43AC-AB4F-435509011832}"/>
                          </a:ext>
                        </a:extLst>
                      </p:cNvPr>
                      <p:cNvCxnSpPr>
                        <a:cxnSpLocks/>
                        <a:stCxn id="1246" idx="6"/>
                        <a:endCxn id="1247" idx="2"/>
                      </p:cNvCxnSpPr>
                      <p:nvPr/>
                    </p:nvCxnSpPr>
                    <p:spPr>
                      <a:xfrm>
                        <a:off x="4965184"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16" name="Group 1215">
                      <a:extLst>
                        <a:ext uri="{FF2B5EF4-FFF2-40B4-BE49-F238E27FC236}">
                          <a16:creationId xmlns:a16="http://schemas.microsoft.com/office/drawing/2014/main" id="{7156A799-E759-423B-99CA-4CE961C16E1E}"/>
                        </a:ext>
                      </a:extLst>
                    </p:cNvPr>
                    <p:cNvGrpSpPr/>
                    <p:nvPr/>
                  </p:nvGrpSpPr>
                  <p:grpSpPr>
                    <a:xfrm>
                      <a:off x="3000370" y="1912829"/>
                      <a:ext cx="2254170" cy="228600"/>
                      <a:chOff x="3000370" y="1628775"/>
                      <a:chExt cx="2254170" cy="228600"/>
                    </a:xfrm>
                    <a:grpFill/>
                  </p:grpSpPr>
                  <p:sp>
                    <p:nvSpPr>
                      <p:cNvPr id="1225" name="Flowchart: Connector 1224">
                        <a:extLst>
                          <a:ext uri="{FF2B5EF4-FFF2-40B4-BE49-F238E27FC236}">
                            <a16:creationId xmlns:a16="http://schemas.microsoft.com/office/drawing/2014/main" id="{B3511493-8141-483F-8937-7F6DACD256D8}"/>
                          </a:ext>
                        </a:extLst>
                      </p:cNvPr>
                      <p:cNvSpPr/>
                      <p:nvPr/>
                    </p:nvSpPr>
                    <p:spPr>
                      <a:xfrm>
                        <a:off x="300037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226" name="Flowchart: Connector 1225">
                        <a:extLst>
                          <a:ext uri="{FF2B5EF4-FFF2-40B4-BE49-F238E27FC236}">
                            <a16:creationId xmlns:a16="http://schemas.microsoft.com/office/drawing/2014/main" id="{A36C8082-BD3A-4C16-89C5-F1C83DABA80E}"/>
                          </a:ext>
                        </a:extLst>
                      </p:cNvPr>
                      <p:cNvSpPr/>
                      <p:nvPr/>
                    </p:nvSpPr>
                    <p:spPr>
                      <a:xfrm>
                        <a:off x="3288043"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227" name="Flowchart: Connector 1226">
                        <a:extLst>
                          <a:ext uri="{FF2B5EF4-FFF2-40B4-BE49-F238E27FC236}">
                            <a16:creationId xmlns:a16="http://schemas.microsoft.com/office/drawing/2014/main" id="{E892F85F-D4F5-4E3D-BFE0-FC7F11709689}"/>
                          </a:ext>
                        </a:extLst>
                      </p:cNvPr>
                      <p:cNvSpPr/>
                      <p:nvPr/>
                    </p:nvSpPr>
                    <p:spPr>
                      <a:xfrm>
                        <a:off x="357571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228" name="Flowchart: Connector 1227">
                        <a:extLst>
                          <a:ext uri="{FF2B5EF4-FFF2-40B4-BE49-F238E27FC236}">
                            <a16:creationId xmlns:a16="http://schemas.microsoft.com/office/drawing/2014/main" id="{FCC3C7FB-BB36-4326-82F6-048D54337959}"/>
                          </a:ext>
                        </a:extLst>
                      </p:cNvPr>
                      <p:cNvSpPr/>
                      <p:nvPr/>
                    </p:nvSpPr>
                    <p:spPr>
                      <a:xfrm>
                        <a:off x="387022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229" name="Flowchart: Connector 1228">
                        <a:extLst>
                          <a:ext uri="{FF2B5EF4-FFF2-40B4-BE49-F238E27FC236}">
                            <a16:creationId xmlns:a16="http://schemas.microsoft.com/office/drawing/2014/main" id="{F0FAF405-581E-468B-9109-B9F8FAA4C0BF}"/>
                          </a:ext>
                        </a:extLst>
                      </p:cNvPr>
                      <p:cNvSpPr/>
                      <p:nvPr/>
                    </p:nvSpPr>
                    <p:spPr>
                      <a:xfrm>
                        <a:off x="4159576"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230" name="Flowchart: Connector 1229">
                        <a:extLst>
                          <a:ext uri="{FF2B5EF4-FFF2-40B4-BE49-F238E27FC236}">
                            <a16:creationId xmlns:a16="http://schemas.microsoft.com/office/drawing/2014/main" id="{90B763A5-1963-402D-93BD-30D96A0AE6D0}"/>
                          </a:ext>
                        </a:extLst>
                      </p:cNvPr>
                      <p:cNvSpPr/>
                      <p:nvPr/>
                    </p:nvSpPr>
                    <p:spPr>
                      <a:xfrm>
                        <a:off x="4447249"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231" name="Flowchart: Connector 1230">
                        <a:extLst>
                          <a:ext uri="{FF2B5EF4-FFF2-40B4-BE49-F238E27FC236}">
                            <a16:creationId xmlns:a16="http://schemas.microsoft.com/office/drawing/2014/main" id="{85BFDBF8-8CE2-4D0C-AF3A-48CC445B2E73}"/>
                          </a:ext>
                        </a:extLst>
                      </p:cNvPr>
                      <p:cNvSpPr/>
                      <p:nvPr/>
                    </p:nvSpPr>
                    <p:spPr>
                      <a:xfrm>
                        <a:off x="4736584"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1232" name="Flowchart: Connector 1231">
                        <a:extLst>
                          <a:ext uri="{FF2B5EF4-FFF2-40B4-BE49-F238E27FC236}">
                            <a16:creationId xmlns:a16="http://schemas.microsoft.com/office/drawing/2014/main" id="{36083A46-5348-465B-B729-FC0DD20AF330}"/>
                          </a:ext>
                        </a:extLst>
                      </p:cNvPr>
                      <p:cNvSpPr/>
                      <p:nvPr/>
                    </p:nvSpPr>
                    <p:spPr>
                      <a:xfrm>
                        <a:off x="5025940" y="1628775"/>
                        <a:ext cx="228600" cy="228600"/>
                      </a:xfrm>
                      <a:prstGeom prst="flowChartConnector">
                        <a:avLst/>
                      </a:pr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cxnSp>
                    <p:nvCxnSpPr>
                      <p:cNvPr id="1233" name="Straight Connector 1232">
                        <a:extLst>
                          <a:ext uri="{FF2B5EF4-FFF2-40B4-BE49-F238E27FC236}">
                            <a16:creationId xmlns:a16="http://schemas.microsoft.com/office/drawing/2014/main" id="{621C4C5D-534B-4BAE-8583-B8E3113D015F}"/>
                          </a:ext>
                        </a:extLst>
                      </p:cNvPr>
                      <p:cNvCxnSpPr>
                        <a:cxnSpLocks/>
                        <a:stCxn id="1226" idx="6"/>
                        <a:endCxn id="1227" idx="2"/>
                      </p:cNvCxnSpPr>
                      <p:nvPr/>
                    </p:nvCxnSpPr>
                    <p:spPr>
                      <a:xfrm>
                        <a:off x="3516643"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4" name="Straight Connector 1233">
                        <a:extLst>
                          <a:ext uri="{FF2B5EF4-FFF2-40B4-BE49-F238E27FC236}">
                            <a16:creationId xmlns:a16="http://schemas.microsoft.com/office/drawing/2014/main" id="{89CD72F9-7688-441D-A8EC-24FEB7D8D004}"/>
                          </a:ext>
                        </a:extLst>
                      </p:cNvPr>
                      <p:cNvCxnSpPr>
                        <a:cxnSpLocks/>
                        <a:stCxn id="1225" idx="6"/>
                        <a:endCxn id="1226" idx="2"/>
                      </p:cNvCxnSpPr>
                      <p:nvPr/>
                    </p:nvCxnSpPr>
                    <p:spPr>
                      <a:xfrm>
                        <a:off x="3228970"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5" name="Straight Connector 1234">
                        <a:extLst>
                          <a:ext uri="{FF2B5EF4-FFF2-40B4-BE49-F238E27FC236}">
                            <a16:creationId xmlns:a16="http://schemas.microsoft.com/office/drawing/2014/main" id="{978062BB-DF17-45B7-9442-FBB4DB4F32B3}"/>
                          </a:ext>
                        </a:extLst>
                      </p:cNvPr>
                      <p:cNvCxnSpPr>
                        <a:cxnSpLocks/>
                        <a:stCxn id="1227" idx="6"/>
                        <a:endCxn id="1228" idx="2"/>
                      </p:cNvCxnSpPr>
                      <p:nvPr/>
                    </p:nvCxnSpPr>
                    <p:spPr>
                      <a:xfrm>
                        <a:off x="3804316" y="1743075"/>
                        <a:ext cx="6590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6" name="Straight Connector 1235">
                        <a:extLst>
                          <a:ext uri="{FF2B5EF4-FFF2-40B4-BE49-F238E27FC236}">
                            <a16:creationId xmlns:a16="http://schemas.microsoft.com/office/drawing/2014/main" id="{A5459832-EB85-4C7F-9C11-9BDE89384245}"/>
                          </a:ext>
                        </a:extLst>
                      </p:cNvPr>
                      <p:cNvCxnSpPr>
                        <a:cxnSpLocks/>
                        <a:stCxn id="1228" idx="6"/>
                        <a:endCxn id="1229" idx="2"/>
                      </p:cNvCxnSpPr>
                      <p:nvPr/>
                    </p:nvCxnSpPr>
                    <p:spPr>
                      <a:xfrm>
                        <a:off x="4098820"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7" name="Straight Connector 1236">
                        <a:extLst>
                          <a:ext uri="{FF2B5EF4-FFF2-40B4-BE49-F238E27FC236}">
                            <a16:creationId xmlns:a16="http://schemas.microsoft.com/office/drawing/2014/main" id="{3ADD27CD-E361-413C-B243-A73D30CB7ED0}"/>
                          </a:ext>
                        </a:extLst>
                      </p:cNvPr>
                      <p:cNvCxnSpPr>
                        <a:cxnSpLocks/>
                        <a:stCxn id="1229" idx="6"/>
                        <a:endCxn id="1230" idx="2"/>
                      </p:cNvCxnSpPr>
                      <p:nvPr/>
                    </p:nvCxnSpPr>
                    <p:spPr>
                      <a:xfrm>
                        <a:off x="4388176" y="1743075"/>
                        <a:ext cx="5907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8" name="Straight Connector 1237">
                        <a:extLst>
                          <a:ext uri="{FF2B5EF4-FFF2-40B4-BE49-F238E27FC236}">
                            <a16:creationId xmlns:a16="http://schemas.microsoft.com/office/drawing/2014/main" id="{8424C37C-58F0-4254-B4CA-1537B192646F}"/>
                          </a:ext>
                        </a:extLst>
                      </p:cNvPr>
                      <p:cNvCxnSpPr>
                        <a:cxnSpLocks/>
                        <a:stCxn id="1230" idx="6"/>
                        <a:endCxn id="1231" idx="2"/>
                      </p:cNvCxnSpPr>
                      <p:nvPr/>
                    </p:nvCxnSpPr>
                    <p:spPr>
                      <a:xfrm>
                        <a:off x="4675849" y="1743075"/>
                        <a:ext cx="607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9" name="Straight Connector 1238">
                        <a:extLst>
                          <a:ext uri="{FF2B5EF4-FFF2-40B4-BE49-F238E27FC236}">
                            <a16:creationId xmlns:a16="http://schemas.microsoft.com/office/drawing/2014/main" id="{FA95F70E-8FE6-4DAC-8585-1CB90F3EC26E}"/>
                          </a:ext>
                        </a:extLst>
                      </p:cNvPr>
                      <p:cNvCxnSpPr>
                        <a:cxnSpLocks/>
                        <a:stCxn id="1231" idx="6"/>
                        <a:endCxn id="1232" idx="2"/>
                      </p:cNvCxnSpPr>
                      <p:nvPr/>
                    </p:nvCxnSpPr>
                    <p:spPr>
                      <a:xfrm>
                        <a:off x="4965184" y="1743075"/>
                        <a:ext cx="6075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17" name="Straight Connector 1216">
                      <a:extLst>
                        <a:ext uri="{FF2B5EF4-FFF2-40B4-BE49-F238E27FC236}">
                          <a16:creationId xmlns:a16="http://schemas.microsoft.com/office/drawing/2014/main" id="{144EB9D7-4E6F-46D6-B7C0-4DC8CE5D5551}"/>
                        </a:ext>
                      </a:extLst>
                    </p:cNvPr>
                    <p:cNvCxnSpPr>
                      <a:cxnSpLocks/>
                      <a:stCxn id="1225" idx="0"/>
                      <a:endCxn id="1240" idx="4"/>
                    </p:cNvCxnSpPr>
                    <p:nvPr/>
                  </p:nvCxnSpPr>
                  <p:spPr>
                    <a:xfrm flipV="1">
                      <a:off x="311467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8" name="Straight Connector 1217">
                      <a:extLst>
                        <a:ext uri="{FF2B5EF4-FFF2-40B4-BE49-F238E27FC236}">
                          <a16:creationId xmlns:a16="http://schemas.microsoft.com/office/drawing/2014/main" id="{5E28AD0A-EFB3-43A6-AF89-70FF74AC624A}"/>
                        </a:ext>
                      </a:extLst>
                    </p:cNvPr>
                    <p:cNvCxnSpPr>
                      <a:cxnSpLocks/>
                      <a:stCxn id="1226" idx="0"/>
                      <a:endCxn id="1241" idx="4"/>
                    </p:cNvCxnSpPr>
                    <p:nvPr/>
                  </p:nvCxnSpPr>
                  <p:spPr>
                    <a:xfrm flipV="1">
                      <a:off x="3402343"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9" name="Straight Connector 1218">
                      <a:extLst>
                        <a:ext uri="{FF2B5EF4-FFF2-40B4-BE49-F238E27FC236}">
                          <a16:creationId xmlns:a16="http://schemas.microsoft.com/office/drawing/2014/main" id="{618B0064-12CB-4281-A566-D54724A9359F}"/>
                        </a:ext>
                      </a:extLst>
                    </p:cNvPr>
                    <p:cNvCxnSpPr>
                      <a:cxnSpLocks/>
                      <a:stCxn id="1227" idx="0"/>
                      <a:endCxn id="1242" idx="4"/>
                    </p:cNvCxnSpPr>
                    <p:nvPr/>
                  </p:nvCxnSpPr>
                  <p:spPr>
                    <a:xfrm flipV="1">
                      <a:off x="3690016"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0" name="Straight Connector 1219">
                      <a:extLst>
                        <a:ext uri="{FF2B5EF4-FFF2-40B4-BE49-F238E27FC236}">
                          <a16:creationId xmlns:a16="http://schemas.microsoft.com/office/drawing/2014/main" id="{D853F86A-9419-4788-AC37-64A137219482}"/>
                        </a:ext>
                      </a:extLst>
                    </p:cNvPr>
                    <p:cNvCxnSpPr>
                      <a:cxnSpLocks/>
                      <a:stCxn id="1228" idx="0"/>
                      <a:endCxn id="1243" idx="4"/>
                    </p:cNvCxnSpPr>
                    <p:nvPr/>
                  </p:nvCxnSpPr>
                  <p:spPr>
                    <a:xfrm flipV="1">
                      <a:off x="398452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1" name="Straight Connector 1220">
                      <a:extLst>
                        <a:ext uri="{FF2B5EF4-FFF2-40B4-BE49-F238E27FC236}">
                          <a16:creationId xmlns:a16="http://schemas.microsoft.com/office/drawing/2014/main" id="{BA3BF0FC-7726-4AA2-AFCC-53551E7B6F77}"/>
                        </a:ext>
                      </a:extLst>
                    </p:cNvPr>
                    <p:cNvCxnSpPr>
                      <a:cxnSpLocks/>
                      <a:stCxn id="1229" idx="0"/>
                      <a:endCxn id="1244" idx="4"/>
                    </p:cNvCxnSpPr>
                    <p:nvPr/>
                  </p:nvCxnSpPr>
                  <p:spPr>
                    <a:xfrm flipV="1">
                      <a:off x="4273876"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2" name="Straight Connector 1221">
                      <a:extLst>
                        <a:ext uri="{FF2B5EF4-FFF2-40B4-BE49-F238E27FC236}">
                          <a16:creationId xmlns:a16="http://schemas.microsoft.com/office/drawing/2014/main" id="{97BA0EFF-15E1-46E6-9B58-2941943176CD}"/>
                        </a:ext>
                      </a:extLst>
                    </p:cNvPr>
                    <p:cNvCxnSpPr>
                      <a:cxnSpLocks/>
                      <a:stCxn id="1230" idx="0"/>
                      <a:endCxn id="1245" idx="4"/>
                    </p:cNvCxnSpPr>
                    <p:nvPr/>
                  </p:nvCxnSpPr>
                  <p:spPr>
                    <a:xfrm flipV="1">
                      <a:off x="4561549"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3" name="Straight Connector 1222">
                      <a:extLst>
                        <a:ext uri="{FF2B5EF4-FFF2-40B4-BE49-F238E27FC236}">
                          <a16:creationId xmlns:a16="http://schemas.microsoft.com/office/drawing/2014/main" id="{0687E63B-406B-4887-AB9C-CA82151C54F1}"/>
                        </a:ext>
                      </a:extLst>
                    </p:cNvPr>
                    <p:cNvCxnSpPr>
                      <a:cxnSpLocks/>
                      <a:stCxn id="1231" idx="0"/>
                      <a:endCxn id="1246" idx="4"/>
                    </p:cNvCxnSpPr>
                    <p:nvPr/>
                  </p:nvCxnSpPr>
                  <p:spPr>
                    <a:xfrm flipV="1">
                      <a:off x="4850884"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4" name="Straight Connector 1223">
                      <a:extLst>
                        <a:ext uri="{FF2B5EF4-FFF2-40B4-BE49-F238E27FC236}">
                          <a16:creationId xmlns:a16="http://schemas.microsoft.com/office/drawing/2014/main" id="{35D1F401-F171-444A-B5E4-DD7FA76131E6}"/>
                        </a:ext>
                      </a:extLst>
                    </p:cNvPr>
                    <p:cNvCxnSpPr>
                      <a:cxnSpLocks/>
                      <a:stCxn id="1232" idx="0"/>
                      <a:endCxn id="1247" idx="4"/>
                    </p:cNvCxnSpPr>
                    <p:nvPr/>
                  </p:nvCxnSpPr>
                  <p:spPr>
                    <a:xfrm flipV="1">
                      <a:off x="5140240" y="1857375"/>
                      <a:ext cx="0" cy="5545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07" name="Straight Connector 1206">
                    <a:extLst>
                      <a:ext uri="{FF2B5EF4-FFF2-40B4-BE49-F238E27FC236}">
                        <a16:creationId xmlns:a16="http://schemas.microsoft.com/office/drawing/2014/main" id="{3683EF8C-2B51-4228-A080-E57C17316532}"/>
                      </a:ext>
                    </a:extLst>
                  </p:cNvPr>
                  <p:cNvCxnSpPr>
                    <a:cxnSpLocks/>
                    <a:stCxn id="1240" idx="0"/>
                    <a:endCxn id="1265" idx="4"/>
                  </p:cNvCxnSpPr>
                  <p:nvPr/>
                </p:nvCxnSpPr>
                <p:spPr>
                  <a:xfrm flipV="1">
                    <a:off x="3114670"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8" name="Straight Connector 1207">
                    <a:extLst>
                      <a:ext uri="{FF2B5EF4-FFF2-40B4-BE49-F238E27FC236}">
                        <a16:creationId xmlns:a16="http://schemas.microsoft.com/office/drawing/2014/main" id="{15EB0242-9C19-4087-96E3-6C38F84BBA13}"/>
                      </a:ext>
                    </a:extLst>
                  </p:cNvPr>
                  <p:cNvCxnSpPr>
                    <a:cxnSpLocks/>
                    <a:stCxn id="1241" idx="0"/>
                    <a:endCxn id="1266" idx="4"/>
                  </p:cNvCxnSpPr>
                  <p:nvPr/>
                </p:nvCxnSpPr>
                <p:spPr>
                  <a:xfrm flipV="1">
                    <a:off x="3402343"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9" name="Straight Connector 1208">
                    <a:extLst>
                      <a:ext uri="{FF2B5EF4-FFF2-40B4-BE49-F238E27FC236}">
                        <a16:creationId xmlns:a16="http://schemas.microsoft.com/office/drawing/2014/main" id="{51C71EEB-77A2-4917-B2AF-6BC12C70C16B}"/>
                      </a:ext>
                    </a:extLst>
                  </p:cNvPr>
                  <p:cNvCxnSpPr>
                    <a:cxnSpLocks/>
                    <a:stCxn id="1243" idx="0"/>
                    <a:endCxn id="1268" idx="4"/>
                  </p:cNvCxnSpPr>
                  <p:nvPr/>
                </p:nvCxnSpPr>
                <p:spPr>
                  <a:xfrm flipV="1">
                    <a:off x="3984520"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0" name="Straight Connector 1209">
                    <a:extLst>
                      <a:ext uri="{FF2B5EF4-FFF2-40B4-BE49-F238E27FC236}">
                        <a16:creationId xmlns:a16="http://schemas.microsoft.com/office/drawing/2014/main" id="{D59D63A0-35C4-4AD6-9844-EBAE15EA4F26}"/>
                      </a:ext>
                    </a:extLst>
                  </p:cNvPr>
                  <p:cNvCxnSpPr>
                    <a:cxnSpLocks/>
                    <a:stCxn id="1242" idx="0"/>
                    <a:endCxn id="1267" idx="4"/>
                  </p:cNvCxnSpPr>
                  <p:nvPr/>
                </p:nvCxnSpPr>
                <p:spPr>
                  <a:xfrm flipV="1">
                    <a:off x="3690016"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1" name="Straight Connector 1210">
                    <a:extLst>
                      <a:ext uri="{FF2B5EF4-FFF2-40B4-BE49-F238E27FC236}">
                        <a16:creationId xmlns:a16="http://schemas.microsoft.com/office/drawing/2014/main" id="{93C71B5E-C298-4BA2-B79B-E902166F4E5A}"/>
                      </a:ext>
                    </a:extLst>
                  </p:cNvPr>
                  <p:cNvCxnSpPr>
                    <a:cxnSpLocks/>
                    <a:stCxn id="1244" idx="0"/>
                    <a:endCxn id="1269" idx="4"/>
                  </p:cNvCxnSpPr>
                  <p:nvPr/>
                </p:nvCxnSpPr>
                <p:spPr>
                  <a:xfrm flipV="1">
                    <a:off x="4273876"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2" name="Straight Connector 1211">
                    <a:extLst>
                      <a:ext uri="{FF2B5EF4-FFF2-40B4-BE49-F238E27FC236}">
                        <a16:creationId xmlns:a16="http://schemas.microsoft.com/office/drawing/2014/main" id="{B2AA58E7-D9FF-41E5-B3FA-4E286B355D55}"/>
                      </a:ext>
                    </a:extLst>
                  </p:cNvPr>
                  <p:cNvCxnSpPr>
                    <a:cxnSpLocks/>
                    <a:stCxn id="1245" idx="0"/>
                    <a:endCxn id="1270" idx="4"/>
                  </p:cNvCxnSpPr>
                  <p:nvPr/>
                </p:nvCxnSpPr>
                <p:spPr>
                  <a:xfrm flipV="1">
                    <a:off x="4561549"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3" name="Straight Connector 1212">
                    <a:extLst>
                      <a:ext uri="{FF2B5EF4-FFF2-40B4-BE49-F238E27FC236}">
                        <a16:creationId xmlns:a16="http://schemas.microsoft.com/office/drawing/2014/main" id="{F137C979-35E0-42A2-83C8-56D8A9ECD909}"/>
                      </a:ext>
                    </a:extLst>
                  </p:cNvPr>
                  <p:cNvCxnSpPr>
                    <a:cxnSpLocks/>
                    <a:stCxn id="1246" idx="0"/>
                    <a:endCxn id="1271" idx="4"/>
                  </p:cNvCxnSpPr>
                  <p:nvPr/>
                </p:nvCxnSpPr>
                <p:spPr>
                  <a:xfrm flipV="1">
                    <a:off x="4850884"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4" name="Straight Connector 1213">
                    <a:extLst>
                      <a:ext uri="{FF2B5EF4-FFF2-40B4-BE49-F238E27FC236}">
                        <a16:creationId xmlns:a16="http://schemas.microsoft.com/office/drawing/2014/main" id="{FA7E8516-6E68-48AF-B4A4-4BD97A32B771}"/>
                      </a:ext>
                    </a:extLst>
                  </p:cNvPr>
                  <p:cNvCxnSpPr>
                    <a:cxnSpLocks/>
                    <a:stCxn id="1247" idx="0"/>
                    <a:endCxn id="1272" idx="4"/>
                  </p:cNvCxnSpPr>
                  <p:nvPr/>
                </p:nvCxnSpPr>
                <p:spPr>
                  <a:xfrm flipV="1">
                    <a:off x="5140240" y="1356569"/>
                    <a:ext cx="0" cy="5545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97" name="Straight Connector 1196">
                  <a:extLst>
                    <a:ext uri="{FF2B5EF4-FFF2-40B4-BE49-F238E27FC236}">
                      <a16:creationId xmlns:a16="http://schemas.microsoft.com/office/drawing/2014/main" id="{6C52AB02-8934-4EF7-9C91-30A5F8AF0DAC}"/>
                    </a:ext>
                  </a:extLst>
                </p:cNvPr>
                <p:cNvCxnSpPr>
                  <a:cxnSpLocks/>
                  <a:stCxn id="1280" idx="0"/>
                  <a:endCxn id="1315" idx="4"/>
                </p:cNvCxnSpPr>
                <p:nvPr/>
              </p:nvCxnSpPr>
              <p:spPr>
                <a:xfrm flipV="1">
                  <a:off x="3114670" y="1924676"/>
                  <a:ext cx="0" cy="4951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8" name="Straight Connector 1197">
                  <a:extLst>
                    <a:ext uri="{FF2B5EF4-FFF2-40B4-BE49-F238E27FC236}">
                      <a16:creationId xmlns:a16="http://schemas.microsoft.com/office/drawing/2014/main" id="{8E655A2F-B454-4060-8BDE-8302CCB95CD1}"/>
                    </a:ext>
                  </a:extLst>
                </p:cNvPr>
                <p:cNvCxnSpPr>
                  <a:cxnSpLocks/>
                  <a:stCxn id="1281" idx="0"/>
                  <a:endCxn id="1316" idx="4"/>
                </p:cNvCxnSpPr>
                <p:nvPr/>
              </p:nvCxnSpPr>
              <p:spPr>
                <a:xfrm flipV="1">
                  <a:off x="3402343" y="1924676"/>
                  <a:ext cx="0" cy="4951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9" name="Straight Connector 1198">
                  <a:extLst>
                    <a:ext uri="{FF2B5EF4-FFF2-40B4-BE49-F238E27FC236}">
                      <a16:creationId xmlns:a16="http://schemas.microsoft.com/office/drawing/2014/main" id="{C9F40921-4BCD-4891-8602-CE258ED96AF7}"/>
                    </a:ext>
                  </a:extLst>
                </p:cNvPr>
                <p:cNvCxnSpPr>
                  <a:cxnSpLocks/>
                  <a:stCxn id="1282" idx="0"/>
                  <a:endCxn id="1317" idx="4"/>
                </p:cNvCxnSpPr>
                <p:nvPr/>
              </p:nvCxnSpPr>
              <p:spPr>
                <a:xfrm flipV="1">
                  <a:off x="3690016" y="1924676"/>
                  <a:ext cx="0" cy="4951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0" name="Straight Connector 1199">
                  <a:extLst>
                    <a:ext uri="{FF2B5EF4-FFF2-40B4-BE49-F238E27FC236}">
                      <a16:creationId xmlns:a16="http://schemas.microsoft.com/office/drawing/2014/main" id="{4531ED6A-DA2D-41BD-98B7-34EFA56EA5C5}"/>
                    </a:ext>
                  </a:extLst>
                </p:cNvPr>
                <p:cNvCxnSpPr>
                  <a:cxnSpLocks/>
                  <a:stCxn id="1283" idx="0"/>
                  <a:endCxn id="1318" idx="4"/>
                </p:cNvCxnSpPr>
                <p:nvPr/>
              </p:nvCxnSpPr>
              <p:spPr>
                <a:xfrm flipV="1">
                  <a:off x="3984520" y="1924676"/>
                  <a:ext cx="0" cy="4951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1" name="Straight Connector 1200">
                  <a:extLst>
                    <a:ext uri="{FF2B5EF4-FFF2-40B4-BE49-F238E27FC236}">
                      <a16:creationId xmlns:a16="http://schemas.microsoft.com/office/drawing/2014/main" id="{FC97A85D-2A6A-4866-960F-EC6B1AEB1A14}"/>
                    </a:ext>
                  </a:extLst>
                </p:cNvPr>
                <p:cNvCxnSpPr>
                  <a:cxnSpLocks/>
                  <a:stCxn id="1284" idx="0"/>
                  <a:endCxn id="1319" idx="4"/>
                </p:cNvCxnSpPr>
                <p:nvPr/>
              </p:nvCxnSpPr>
              <p:spPr>
                <a:xfrm flipV="1">
                  <a:off x="4273876" y="1924676"/>
                  <a:ext cx="0" cy="4951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2" name="Straight Connector 1201">
                  <a:extLst>
                    <a:ext uri="{FF2B5EF4-FFF2-40B4-BE49-F238E27FC236}">
                      <a16:creationId xmlns:a16="http://schemas.microsoft.com/office/drawing/2014/main" id="{3E36BF9C-EAE7-454B-BC99-086CA99AC217}"/>
                    </a:ext>
                  </a:extLst>
                </p:cNvPr>
                <p:cNvCxnSpPr>
                  <a:cxnSpLocks/>
                  <a:stCxn id="1285" idx="0"/>
                  <a:endCxn id="1320" idx="4"/>
                </p:cNvCxnSpPr>
                <p:nvPr/>
              </p:nvCxnSpPr>
              <p:spPr>
                <a:xfrm flipV="1">
                  <a:off x="4561549" y="1924676"/>
                  <a:ext cx="0" cy="4951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3" name="Straight Connector 1202">
                  <a:extLst>
                    <a:ext uri="{FF2B5EF4-FFF2-40B4-BE49-F238E27FC236}">
                      <a16:creationId xmlns:a16="http://schemas.microsoft.com/office/drawing/2014/main" id="{04903964-9E95-45C4-9DB2-48C569B61C04}"/>
                    </a:ext>
                  </a:extLst>
                </p:cNvPr>
                <p:cNvCxnSpPr>
                  <a:cxnSpLocks/>
                  <a:stCxn id="1286" idx="0"/>
                  <a:endCxn id="1321" idx="4"/>
                </p:cNvCxnSpPr>
                <p:nvPr/>
              </p:nvCxnSpPr>
              <p:spPr>
                <a:xfrm flipV="1">
                  <a:off x="4850884" y="1924676"/>
                  <a:ext cx="0" cy="4951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4" name="Straight Connector 1203">
                  <a:extLst>
                    <a:ext uri="{FF2B5EF4-FFF2-40B4-BE49-F238E27FC236}">
                      <a16:creationId xmlns:a16="http://schemas.microsoft.com/office/drawing/2014/main" id="{6EBC98AF-C820-4062-B50A-ED52F46E6267}"/>
                    </a:ext>
                  </a:extLst>
                </p:cNvPr>
                <p:cNvCxnSpPr>
                  <a:cxnSpLocks/>
                  <a:stCxn id="1287" idx="0"/>
                  <a:endCxn id="1322" idx="4"/>
                </p:cNvCxnSpPr>
                <p:nvPr/>
              </p:nvCxnSpPr>
              <p:spPr>
                <a:xfrm flipV="1">
                  <a:off x="5140240" y="1924676"/>
                  <a:ext cx="0" cy="4951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87" name="Straight Connector 1186">
                <a:extLst>
                  <a:ext uri="{FF2B5EF4-FFF2-40B4-BE49-F238E27FC236}">
                    <a16:creationId xmlns:a16="http://schemas.microsoft.com/office/drawing/2014/main" id="{51730A32-D04F-4858-A40A-FB25B94CFBE3}"/>
                  </a:ext>
                </a:extLst>
              </p:cNvPr>
              <p:cNvCxnSpPr>
                <a:cxnSpLocks/>
                <a:stCxn id="1370" idx="0"/>
                <a:endCxn id="1415" idx="4"/>
              </p:cNvCxnSpPr>
              <p:nvPr/>
            </p:nvCxnSpPr>
            <p:spPr>
              <a:xfrm flipV="1">
                <a:off x="3133843" y="2775547"/>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8" name="Straight Connector 1187">
                <a:extLst>
                  <a:ext uri="{FF2B5EF4-FFF2-40B4-BE49-F238E27FC236}">
                    <a16:creationId xmlns:a16="http://schemas.microsoft.com/office/drawing/2014/main" id="{683485D4-90C3-4F82-9EA2-C96527FB2B72}"/>
                  </a:ext>
                </a:extLst>
              </p:cNvPr>
              <p:cNvCxnSpPr>
                <a:cxnSpLocks/>
                <a:stCxn id="1371" idx="0"/>
                <a:endCxn id="1416" idx="4"/>
              </p:cNvCxnSpPr>
              <p:nvPr/>
            </p:nvCxnSpPr>
            <p:spPr>
              <a:xfrm flipV="1">
                <a:off x="3349598" y="2775547"/>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9" name="Straight Connector 1188">
                <a:extLst>
                  <a:ext uri="{FF2B5EF4-FFF2-40B4-BE49-F238E27FC236}">
                    <a16:creationId xmlns:a16="http://schemas.microsoft.com/office/drawing/2014/main" id="{E18B2183-5AA9-4410-A3A7-EC669BF5A319}"/>
                  </a:ext>
                </a:extLst>
              </p:cNvPr>
              <p:cNvCxnSpPr>
                <a:cxnSpLocks/>
                <a:stCxn id="1372" idx="0"/>
                <a:endCxn id="1417" idx="4"/>
              </p:cNvCxnSpPr>
              <p:nvPr/>
            </p:nvCxnSpPr>
            <p:spPr>
              <a:xfrm flipV="1">
                <a:off x="3565352" y="2775547"/>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0" name="Straight Connector 1189">
                <a:extLst>
                  <a:ext uri="{FF2B5EF4-FFF2-40B4-BE49-F238E27FC236}">
                    <a16:creationId xmlns:a16="http://schemas.microsoft.com/office/drawing/2014/main" id="{FC36DC5C-2F05-468C-8989-8DAA5A00C4B5}"/>
                  </a:ext>
                </a:extLst>
              </p:cNvPr>
              <p:cNvCxnSpPr>
                <a:cxnSpLocks/>
                <a:stCxn id="1373" idx="0"/>
                <a:endCxn id="1418" idx="4"/>
              </p:cNvCxnSpPr>
              <p:nvPr/>
            </p:nvCxnSpPr>
            <p:spPr>
              <a:xfrm flipV="1">
                <a:off x="3786230" y="2775547"/>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1" name="Straight Connector 1190">
                <a:extLst>
                  <a:ext uri="{FF2B5EF4-FFF2-40B4-BE49-F238E27FC236}">
                    <a16:creationId xmlns:a16="http://schemas.microsoft.com/office/drawing/2014/main" id="{804F6660-263C-4BF7-A80C-75E0AEC55A4B}"/>
                  </a:ext>
                </a:extLst>
              </p:cNvPr>
              <p:cNvCxnSpPr>
                <a:cxnSpLocks/>
                <a:stCxn id="1374" idx="0"/>
                <a:endCxn id="1419" idx="4"/>
              </p:cNvCxnSpPr>
              <p:nvPr/>
            </p:nvCxnSpPr>
            <p:spPr>
              <a:xfrm flipV="1">
                <a:off x="4003247" y="2775547"/>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2" name="Straight Connector 1191">
                <a:extLst>
                  <a:ext uri="{FF2B5EF4-FFF2-40B4-BE49-F238E27FC236}">
                    <a16:creationId xmlns:a16="http://schemas.microsoft.com/office/drawing/2014/main" id="{C083D27D-9A92-43D0-8ED4-3CF29ED295B5}"/>
                  </a:ext>
                </a:extLst>
              </p:cNvPr>
              <p:cNvCxnSpPr>
                <a:cxnSpLocks/>
                <a:stCxn id="1375" idx="0"/>
                <a:endCxn id="1420" idx="4"/>
              </p:cNvCxnSpPr>
              <p:nvPr/>
            </p:nvCxnSpPr>
            <p:spPr>
              <a:xfrm flipV="1">
                <a:off x="4219002" y="2775547"/>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3" name="Straight Connector 1192">
                <a:extLst>
                  <a:ext uri="{FF2B5EF4-FFF2-40B4-BE49-F238E27FC236}">
                    <a16:creationId xmlns:a16="http://schemas.microsoft.com/office/drawing/2014/main" id="{7C84C8ED-F901-4C09-933A-931812536A8B}"/>
                  </a:ext>
                </a:extLst>
              </p:cNvPr>
              <p:cNvCxnSpPr>
                <a:cxnSpLocks/>
                <a:stCxn id="1376" idx="0"/>
                <a:endCxn id="1421" idx="4"/>
              </p:cNvCxnSpPr>
              <p:nvPr/>
            </p:nvCxnSpPr>
            <p:spPr>
              <a:xfrm flipV="1">
                <a:off x="4436003" y="2775547"/>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4" name="Straight Connector 1193">
                <a:extLst>
                  <a:ext uri="{FF2B5EF4-FFF2-40B4-BE49-F238E27FC236}">
                    <a16:creationId xmlns:a16="http://schemas.microsoft.com/office/drawing/2014/main" id="{F2FB8B38-18B4-4C43-A3F1-1F141DD2D6F0}"/>
                  </a:ext>
                </a:extLst>
              </p:cNvPr>
              <p:cNvCxnSpPr>
                <a:cxnSpLocks/>
                <a:stCxn id="1377" idx="0"/>
                <a:endCxn id="1422" idx="4"/>
              </p:cNvCxnSpPr>
              <p:nvPr/>
            </p:nvCxnSpPr>
            <p:spPr>
              <a:xfrm flipV="1">
                <a:off x="4653020" y="2775547"/>
                <a:ext cx="0" cy="4159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84" name="TextBox 1183">
              <a:extLst>
                <a:ext uri="{FF2B5EF4-FFF2-40B4-BE49-F238E27FC236}">
                  <a16:creationId xmlns:a16="http://schemas.microsoft.com/office/drawing/2014/main" id="{695D2CC8-26D1-4D56-9DC3-77680A5DD75B}"/>
                </a:ext>
              </a:extLst>
            </p:cNvPr>
            <p:cNvSpPr txBox="1"/>
            <p:nvPr/>
          </p:nvSpPr>
          <p:spPr>
            <a:xfrm>
              <a:off x="3715014" y="5091072"/>
              <a:ext cx="1693092" cy="246221"/>
            </a:xfrm>
            <a:prstGeom prst="rect">
              <a:avLst/>
            </a:prstGeom>
            <a:noFill/>
          </p:spPr>
          <p:txBody>
            <a:bodyPr wrap="none" rtlCol="0">
              <a:spAutoFit/>
            </a:bodyPr>
            <a:lstStyle/>
            <a:p>
              <a:r>
                <a:rPr lang="en-US" sz="1000" b="1" dirty="0">
                  <a:latin typeface="+mn-lt"/>
                </a:rPr>
                <a:t>LUT (and Carry) Network</a:t>
              </a:r>
            </a:p>
          </p:txBody>
        </p:sp>
      </p:grpSp>
      <p:sp>
        <p:nvSpPr>
          <p:cNvPr id="1577" name="Arrow: Right 1576">
            <a:extLst>
              <a:ext uri="{FF2B5EF4-FFF2-40B4-BE49-F238E27FC236}">
                <a16:creationId xmlns:a16="http://schemas.microsoft.com/office/drawing/2014/main" id="{27C32C9A-741B-4B69-8E61-9F63E32135AD}"/>
              </a:ext>
            </a:extLst>
          </p:cNvPr>
          <p:cNvSpPr/>
          <p:nvPr/>
        </p:nvSpPr>
        <p:spPr>
          <a:xfrm>
            <a:off x="3048000" y="3908956"/>
            <a:ext cx="706763" cy="408871"/>
          </a:xfrm>
          <a:prstGeom prst="rightArrow">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84" name="Group 1583">
            <a:extLst>
              <a:ext uri="{FF2B5EF4-FFF2-40B4-BE49-F238E27FC236}">
                <a16:creationId xmlns:a16="http://schemas.microsoft.com/office/drawing/2014/main" id="{74099A92-6B78-4618-88BA-CA0031579A8D}"/>
              </a:ext>
            </a:extLst>
          </p:cNvPr>
          <p:cNvGrpSpPr/>
          <p:nvPr/>
        </p:nvGrpSpPr>
        <p:grpSpPr>
          <a:xfrm>
            <a:off x="3408834" y="1375348"/>
            <a:ext cx="5295529" cy="351705"/>
            <a:chOff x="4077071" y="1477086"/>
            <a:chExt cx="5295529" cy="351705"/>
          </a:xfrm>
        </p:grpSpPr>
        <p:graphicFrame>
          <p:nvGraphicFramePr>
            <p:cNvPr id="1585" name="Content Placeholder 3">
              <a:extLst>
                <a:ext uri="{FF2B5EF4-FFF2-40B4-BE49-F238E27FC236}">
                  <a16:creationId xmlns:a16="http://schemas.microsoft.com/office/drawing/2014/main" id="{7D5E5750-7F9D-4BB2-A404-C43D0403B209}"/>
                </a:ext>
              </a:extLst>
            </p:cNvPr>
            <p:cNvGraphicFramePr>
              <a:graphicFrameLocks/>
            </p:cNvGraphicFramePr>
            <p:nvPr>
              <p:extLst/>
            </p:nvPr>
          </p:nvGraphicFramePr>
          <p:xfrm>
            <a:off x="5621941" y="1477545"/>
            <a:ext cx="657810" cy="351246"/>
          </p:xfrm>
          <a:graphic>
            <a:graphicData uri="http://schemas.openxmlformats.org/drawingml/2006/table">
              <a:tbl>
                <a:tblPr firstRow="1" bandRow="1">
                  <a:tableStyleId>{5C22544A-7EE6-4342-B048-85BDC9FD1C3A}</a:tableStyleId>
                </a:tblPr>
                <a:tblGrid>
                  <a:gridCol w="219270">
                    <a:extLst>
                      <a:ext uri="{9D8B030D-6E8A-4147-A177-3AD203B41FA5}">
                        <a16:colId xmlns:a16="http://schemas.microsoft.com/office/drawing/2014/main" val="3920871356"/>
                      </a:ext>
                    </a:extLst>
                  </a:gridCol>
                  <a:gridCol w="219270">
                    <a:extLst>
                      <a:ext uri="{9D8B030D-6E8A-4147-A177-3AD203B41FA5}">
                        <a16:colId xmlns:a16="http://schemas.microsoft.com/office/drawing/2014/main" val="776068627"/>
                      </a:ext>
                    </a:extLst>
                  </a:gridCol>
                  <a:gridCol w="219270">
                    <a:extLst>
                      <a:ext uri="{9D8B030D-6E8A-4147-A177-3AD203B41FA5}">
                        <a16:colId xmlns:a16="http://schemas.microsoft.com/office/drawing/2014/main" val="2810844635"/>
                      </a:ext>
                    </a:extLst>
                  </a:gridCol>
                </a:tblGrid>
                <a:tr h="175623">
                  <a:tc>
                    <a:txBody>
                      <a:bodyPr/>
                      <a:lstStyle/>
                      <a:p>
                        <a:pPr>
                          <a:lnSpc>
                            <a:spcPct val="0"/>
                          </a:lnSpc>
                          <a:spcBef>
                            <a:spcPts val="0"/>
                          </a:spcBef>
                        </a:pPr>
                        <a:endParaRPr lang="en-US" sz="2700" dirty="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700" dirty="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0"/>
                          </a:lnSpc>
                          <a:spcBef>
                            <a:spcPts val="0"/>
                          </a:spcBef>
                        </a:pPr>
                        <a:endParaRPr lang="en-US" sz="2700" dirty="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808331686"/>
                    </a:ext>
                  </a:extLst>
                </a:tr>
                <a:tr h="175623">
                  <a:tc gridSpan="3">
                    <a:txBody>
                      <a:bodyPr/>
                      <a:lstStyle/>
                      <a:p>
                        <a:pPr algn="ctr">
                          <a:lnSpc>
                            <a:spcPct val="0"/>
                          </a:lnSpc>
                          <a:spcBef>
                            <a:spcPts val="0"/>
                          </a:spcBef>
                        </a:pPr>
                        <a:r>
                          <a:rPr lang="en-US" sz="1100" b="1" dirty="0">
                            <a:solidFill>
                              <a:schemeClr val="tx1"/>
                            </a:solidFill>
                          </a:rPr>
                          <a:t>DSP Site</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903248834"/>
                    </a:ext>
                  </a:extLst>
                </a:tr>
              </a:tbl>
            </a:graphicData>
          </a:graphic>
        </p:graphicFrame>
        <p:graphicFrame>
          <p:nvGraphicFramePr>
            <p:cNvPr id="1586" name="Content Placeholder 3">
              <a:extLst>
                <a:ext uri="{FF2B5EF4-FFF2-40B4-BE49-F238E27FC236}">
                  <a16:creationId xmlns:a16="http://schemas.microsoft.com/office/drawing/2014/main" id="{1CE09A9E-58EE-4E1A-B748-C811363E837B}"/>
                </a:ext>
              </a:extLst>
            </p:cNvPr>
            <p:cNvGraphicFramePr>
              <a:graphicFrameLocks noChangeAspect="1"/>
            </p:cNvGraphicFramePr>
            <p:nvPr>
              <p:extLst/>
            </p:nvPr>
          </p:nvGraphicFramePr>
          <p:xfrm>
            <a:off x="4077071" y="1477086"/>
            <a:ext cx="1096350" cy="351246"/>
          </p:xfrm>
          <a:graphic>
            <a:graphicData uri="http://schemas.openxmlformats.org/drawingml/2006/table">
              <a:tbl>
                <a:tblPr firstRow="1" bandRow="1">
                  <a:tableStyleId>{5C22544A-7EE6-4342-B048-85BDC9FD1C3A}</a:tableStyleId>
                </a:tblPr>
                <a:tblGrid>
                  <a:gridCol w="219270">
                    <a:extLst>
                      <a:ext uri="{9D8B030D-6E8A-4147-A177-3AD203B41FA5}">
                        <a16:colId xmlns:a16="http://schemas.microsoft.com/office/drawing/2014/main" val="3920871356"/>
                      </a:ext>
                    </a:extLst>
                  </a:gridCol>
                  <a:gridCol w="219270">
                    <a:extLst>
                      <a:ext uri="{9D8B030D-6E8A-4147-A177-3AD203B41FA5}">
                        <a16:colId xmlns:a16="http://schemas.microsoft.com/office/drawing/2014/main" val="776068627"/>
                      </a:ext>
                    </a:extLst>
                  </a:gridCol>
                  <a:gridCol w="219270">
                    <a:extLst>
                      <a:ext uri="{9D8B030D-6E8A-4147-A177-3AD203B41FA5}">
                        <a16:colId xmlns:a16="http://schemas.microsoft.com/office/drawing/2014/main" val="2810844635"/>
                      </a:ext>
                    </a:extLst>
                  </a:gridCol>
                  <a:gridCol w="219270">
                    <a:extLst>
                      <a:ext uri="{9D8B030D-6E8A-4147-A177-3AD203B41FA5}">
                        <a16:colId xmlns:a16="http://schemas.microsoft.com/office/drawing/2014/main" val="815030337"/>
                      </a:ext>
                    </a:extLst>
                  </a:gridCol>
                  <a:gridCol w="219270">
                    <a:extLst>
                      <a:ext uri="{9D8B030D-6E8A-4147-A177-3AD203B41FA5}">
                        <a16:colId xmlns:a16="http://schemas.microsoft.com/office/drawing/2014/main" val="1453044723"/>
                      </a:ext>
                    </a:extLst>
                  </a:gridCol>
                </a:tblGrid>
                <a:tr h="175623">
                  <a:tc>
                    <a:txBody>
                      <a:bodyPr/>
                      <a:lstStyle/>
                      <a:p>
                        <a:pPr>
                          <a:lnSpc>
                            <a:spcPct val="0"/>
                          </a:lnSpc>
                          <a:spcBef>
                            <a:spcPts val="0"/>
                          </a:spcBef>
                        </a:pPr>
                        <a:endParaRPr lang="en-US" sz="2700" dirty="0">
                          <a:no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0"/>
                          </a:lnSpc>
                          <a:spcBef>
                            <a:spcPts val="0"/>
                          </a:spcBef>
                        </a:pPr>
                        <a:endParaRPr lang="en-US" sz="2700" dirty="0">
                          <a:noFill/>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0"/>
                          </a:lnSpc>
                          <a:spcBef>
                            <a:spcPts val="0"/>
                          </a:spcBef>
                        </a:pPr>
                        <a:endParaRPr lang="en-US" sz="2700" dirty="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0"/>
                          </a:lnSpc>
                          <a:spcBef>
                            <a:spcPts val="0"/>
                          </a:spcBef>
                        </a:pPr>
                        <a:endParaRPr lang="en-US" sz="2700" dirty="0">
                          <a:noFill/>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0"/>
                          </a:lnSpc>
                          <a:spcBef>
                            <a:spcPts val="0"/>
                          </a:spcBef>
                        </a:pPr>
                        <a:endParaRPr lang="en-US" sz="2700" dirty="0">
                          <a:no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8331686"/>
                    </a:ext>
                  </a:extLst>
                </a:tr>
                <a:tr h="175623">
                  <a:tc gridSpan="5">
                    <a:txBody>
                      <a:bodyPr/>
                      <a:lstStyle/>
                      <a:p>
                        <a:pPr algn="ctr">
                          <a:lnSpc>
                            <a:spcPct val="0"/>
                          </a:lnSpc>
                          <a:spcBef>
                            <a:spcPts val="0"/>
                          </a:spcBef>
                        </a:pPr>
                        <a:r>
                          <a:rPr lang="en-US" sz="1100" b="1" dirty="0">
                            <a:solidFill>
                              <a:schemeClr val="tx1"/>
                            </a:solidFill>
                          </a:rPr>
                          <a:t>URAM Site</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903248834"/>
                    </a:ext>
                  </a:extLst>
                </a:tr>
              </a:tbl>
            </a:graphicData>
          </a:graphic>
        </p:graphicFrame>
        <p:graphicFrame>
          <p:nvGraphicFramePr>
            <p:cNvPr id="1587" name="Content Placeholder 3">
              <a:extLst>
                <a:ext uri="{FF2B5EF4-FFF2-40B4-BE49-F238E27FC236}">
                  <a16:creationId xmlns:a16="http://schemas.microsoft.com/office/drawing/2014/main" id="{FD3D447F-51A1-41C6-8D8F-CB1A3DA31BE2}"/>
                </a:ext>
              </a:extLst>
            </p:cNvPr>
            <p:cNvGraphicFramePr>
              <a:graphicFrameLocks noChangeAspect="1"/>
            </p:cNvGraphicFramePr>
            <p:nvPr>
              <p:extLst/>
            </p:nvPr>
          </p:nvGraphicFramePr>
          <p:xfrm>
            <a:off x="6790284" y="1477086"/>
            <a:ext cx="1096350" cy="351246"/>
          </p:xfrm>
          <a:graphic>
            <a:graphicData uri="http://schemas.openxmlformats.org/drawingml/2006/table">
              <a:tbl>
                <a:tblPr firstRow="1" bandRow="1">
                  <a:tableStyleId>{5C22544A-7EE6-4342-B048-85BDC9FD1C3A}</a:tableStyleId>
                </a:tblPr>
                <a:tblGrid>
                  <a:gridCol w="219270">
                    <a:extLst>
                      <a:ext uri="{9D8B030D-6E8A-4147-A177-3AD203B41FA5}">
                        <a16:colId xmlns:a16="http://schemas.microsoft.com/office/drawing/2014/main" val="3920871356"/>
                      </a:ext>
                    </a:extLst>
                  </a:gridCol>
                  <a:gridCol w="219270">
                    <a:extLst>
                      <a:ext uri="{9D8B030D-6E8A-4147-A177-3AD203B41FA5}">
                        <a16:colId xmlns:a16="http://schemas.microsoft.com/office/drawing/2014/main" val="776068627"/>
                      </a:ext>
                    </a:extLst>
                  </a:gridCol>
                  <a:gridCol w="219270">
                    <a:extLst>
                      <a:ext uri="{9D8B030D-6E8A-4147-A177-3AD203B41FA5}">
                        <a16:colId xmlns:a16="http://schemas.microsoft.com/office/drawing/2014/main" val="2810844635"/>
                      </a:ext>
                    </a:extLst>
                  </a:gridCol>
                  <a:gridCol w="219270">
                    <a:extLst>
                      <a:ext uri="{9D8B030D-6E8A-4147-A177-3AD203B41FA5}">
                        <a16:colId xmlns:a16="http://schemas.microsoft.com/office/drawing/2014/main" val="815030337"/>
                      </a:ext>
                    </a:extLst>
                  </a:gridCol>
                  <a:gridCol w="219270">
                    <a:extLst>
                      <a:ext uri="{9D8B030D-6E8A-4147-A177-3AD203B41FA5}">
                        <a16:colId xmlns:a16="http://schemas.microsoft.com/office/drawing/2014/main" val="1453044723"/>
                      </a:ext>
                    </a:extLst>
                  </a:gridCol>
                </a:tblGrid>
                <a:tr h="175623">
                  <a:tc>
                    <a:txBody>
                      <a:bodyPr/>
                      <a:lstStyle/>
                      <a:p>
                        <a:pPr>
                          <a:lnSpc>
                            <a:spcPct val="0"/>
                          </a:lnSpc>
                          <a:spcBef>
                            <a:spcPts val="0"/>
                          </a:spcBef>
                        </a:pPr>
                        <a:endParaRPr lang="en-US" sz="2700" dirty="0">
                          <a:noFill/>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ct val="0"/>
                          </a:lnSpc>
                          <a:spcBef>
                            <a:spcPts val="0"/>
                          </a:spcBef>
                        </a:pPr>
                        <a:endParaRPr lang="en-US" sz="2700" dirty="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70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700" dirty="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0"/>
                          </a:lnSpc>
                          <a:spcBef>
                            <a:spcPts val="0"/>
                          </a:spcBef>
                        </a:pPr>
                        <a:endParaRPr lang="en-US" sz="2700" dirty="0">
                          <a:noFill/>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592970717"/>
                    </a:ext>
                  </a:extLst>
                </a:tr>
                <a:tr h="175623">
                  <a:tc gridSpan="5">
                    <a:txBody>
                      <a:bodyPr/>
                      <a:lstStyle/>
                      <a:p>
                        <a:pPr algn="ctr">
                          <a:lnSpc>
                            <a:spcPct val="0"/>
                          </a:lnSpc>
                          <a:spcBef>
                            <a:spcPts val="0"/>
                          </a:spcBef>
                        </a:pPr>
                        <a:r>
                          <a:rPr lang="en-US" sz="1100" b="1" dirty="0">
                            <a:solidFill>
                              <a:schemeClr val="tx1"/>
                            </a:solidFill>
                          </a:rPr>
                          <a:t>LSRAM Site</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903248834"/>
                    </a:ext>
                  </a:extLst>
                </a:tr>
              </a:tbl>
            </a:graphicData>
          </a:graphic>
        </p:graphicFrame>
        <p:graphicFrame>
          <p:nvGraphicFramePr>
            <p:cNvPr id="1588" name="Content Placeholder 3">
              <a:extLst>
                <a:ext uri="{FF2B5EF4-FFF2-40B4-BE49-F238E27FC236}">
                  <a16:creationId xmlns:a16="http://schemas.microsoft.com/office/drawing/2014/main" id="{7577E3A8-2217-4A79-B149-A698BACEF9BB}"/>
                </a:ext>
              </a:extLst>
            </p:cNvPr>
            <p:cNvGraphicFramePr>
              <a:graphicFrameLocks noChangeAspect="1"/>
            </p:cNvGraphicFramePr>
            <p:nvPr>
              <p:extLst/>
            </p:nvPr>
          </p:nvGraphicFramePr>
          <p:xfrm>
            <a:off x="8200050" y="1477104"/>
            <a:ext cx="1172550" cy="351246"/>
          </p:xfrm>
          <a:graphic>
            <a:graphicData uri="http://schemas.openxmlformats.org/drawingml/2006/table">
              <a:tbl>
                <a:tblPr firstRow="1" bandRow="1">
                  <a:tableStyleId>{5C22544A-7EE6-4342-B048-85BDC9FD1C3A}</a:tableStyleId>
                </a:tblPr>
                <a:tblGrid>
                  <a:gridCol w="234510">
                    <a:extLst>
                      <a:ext uri="{9D8B030D-6E8A-4147-A177-3AD203B41FA5}">
                        <a16:colId xmlns:a16="http://schemas.microsoft.com/office/drawing/2014/main" val="3920871356"/>
                      </a:ext>
                    </a:extLst>
                  </a:gridCol>
                  <a:gridCol w="234510">
                    <a:extLst>
                      <a:ext uri="{9D8B030D-6E8A-4147-A177-3AD203B41FA5}">
                        <a16:colId xmlns:a16="http://schemas.microsoft.com/office/drawing/2014/main" val="776068627"/>
                      </a:ext>
                    </a:extLst>
                  </a:gridCol>
                  <a:gridCol w="246330">
                    <a:extLst>
                      <a:ext uri="{9D8B030D-6E8A-4147-A177-3AD203B41FA5}">
                        <a16:colId xmlns:a16="http://schemas.microsoft.com/office/drawing/2014/main" val="2810844635"/>
                      </a:ext>
                    </a:extLst>
                  </a:gridCol>
                  <a:gridCol w="222690">
                    <a:extLst>
                      <a:ext uri="{9D8B030D-6E8A-4147-A177-3AD203B41FA5}">
                        <a16:colId xmlns:a16="http://schemas.microsoft.com/office/drawing/2014/main" val="815030337"/>
                      </a:ext>
                    </a:extLst>
                  </a:gridCol>
                  <a:gridCol w="234510">
                    <a:extLst>
                      <a:ext uri="{9D8B030D-6E8A-4147-A177-3AD203B41FA5}">
                        <a16:colId xmlns:a16="http://schemas.microsoft.com/office/drawing/2014/main" val="1453044723"/>
                      </a:ext>
                    </a:extLst>
                  </a:gridCol>
                </a:tblGrid>
                <a:tr h="175623">
                  <a:tc>
                    <a:txBody>
                      <a:bodyPr/>
                      <a:lstStyle/>
                      <a:p>
                        <a:pPr>
                          <a:lnSpc>
                            <a:spcPct val="0"/>
                          </a:lnSpc>
                          <a:spcBef>
                            <a:spcPts val="0"/>
                          </a:spcBef>
                        </a:pPr>
                        <a:endParaRPr lang="en-US" sz="2700" dirty="0">
                          <a:no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ct val="0"/>
                          </a:lnSpc>
                          <a:spcBef>
                            <a:spcPts val="0"/>
                          </a:spcBef>
                        </a:pPr>
                        <a:endParaRPr lang="en-US" sz="2700" dirty="0">
                          <a:noFill/>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ct val="0"/>
                          </a:lnSpc>
                          <a:spcBef>
                            <a:spcPts val="0"/>
                          </a:spcBef>
                        </a:pPr>
                        <a:endParaRPr lang="en-US" sz="2700" dirty="0">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0"/>
                          </a:lnSpc>
                          <a:spcBef>
                            <a:spcPts val="0"/>
                          </a:spcBef>
                        </a:pPr>
                        <a:endParaRPr lang="en-US" sz="2700" dirty="0">
                          <a:noFill/>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ct val="0"/>
                          </a:lnSpc>
                          <a:spcBef>
                            <a:spcPts val="0"/>
                          </a:spcBef>
                        </a:pPr>
                        <a:endParaRPr lang="en-US" sz="2700" dirty="0">
                          <a:no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592970717"/>
                    </a:ext>
                  </a:extLst>
                </a:tr>
                <a:tr h="175623">
                  <a:tc gridSpan="5">
                    <a:txBody>
                      <a:bodyPr/>
                      <a:lstStyle/>
                      <a:p>
                        <a:pPr algn="ctr">
                          <a:lnSpc>
                            <a:spcPct val="0"/>
                          </a:lnSpc>
                          <a:spcBef>
                            <a:spcPts val="0"/>
                          </a:spcBef>
                        </a:pPr>
                        <a:r>
                          <a:rPr lang="en-US" sz="1100" b="1" dirty="0">
                            <a:solidFill>
                              <a:schemeClr val="tx1"/>
                            </a:solidFill>
                          </a:rPr>
                          <a:t>LUT &amp; Carry Site</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nSpc>
                            <a:spcPct val="0"/>
                          </a:lnSpc>
                          <a:spcBef>
                            <a:spcPts val="0"/>
                          </a:spcBef>
                        </a:pPr>
                        <a:endParaRPr lang="en-US">
                          <a:no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903248834"/>
                    </a:ext>
                  </a:extLst>
                </a:tr>
              </a:tbl>
            </a:graphicData>
          </a:graphic>
        </p:graphicFrame>
      </p:grpSp>
      <p:sp>
        <p:nvSpPr>
          <p:cNvPr id="1589" name="Arrow: Right 1588">
            <a:extLst>
              <a:ext uri="{FF2B5EF4-FFF2-40B4-BE49-F238E27FC236}">
                <a16:creationId xmlns:a16="http://schemas.microsoft.com/office/drawing/2014/main" id="{E9E4F09E-301D-45CD-830E-20899C4436D9}"/>
              </a:ext>
            </a:extLst>
          </p:cNvPr>
          <p:cNvSpPr/>
          <p:nvPr/>
        </p:nvSpPr>
        <p:spPr>
          <a:xfrm>
            <a:off x="8513437" y="3917561"/>
            <a:ext cx="706763" cy="408871"/>
          </a:xfrm>
          <a:prstGeom prst="rightArrow">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328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89"/>
                                        </p:tgtEl>
                                        <p:attrNameLst>
                                          <p:attrName>style.visibility</p:attrName>
                                        </p:attrNameLst>
                                      </p:cBhvr>
                                      <p:to>
                                        <p:strVal val="visible"/>
                                      </p:to>
                                    </p:set>
                                    <p:animEffect transition="in" filter="fade">
                                      <p:cBhvr>
                                        <p:cTn id="7" dur="500"/>
                                        <p:tgtEl>
                                          <p:spTgt spid="158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7"/>
                                        </p:tgtEl>
                                        <p:attrNameLst>
                                          <p:attrName>style.visibility</p:attrName>
                                        </p:attrNameLst>
                                      </p:cBhvr>
                                      <p:to>
                                        <p:strVal val="visible"/>
                                      </p:to>
                                    </p:set>
                                    <p:animEffect transition="in" filter="fade">
                                      <p:cBhvr>
                                        <p:cTn id="11" dur="5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9" grpId="0" animBg="1"/>
    </p:bldLst>
  </p:timing>
</p:sld>
</file>

<file path=ppt/theme/theme1.xml><?xml version="1.0" encoding="utf-8"?>
<a:theme xmlns:a="http://schemas.openxmlformats.org/drawingml/2006/main" name="2013">
  <a:themeElements>
    <a:clrScheme name="Microsemi Color Palette 090116">
      <a:dk1>
        <a:srgbClr val="333333"/>
      </a:dk1>
      <a:lt1>
        <a:srgbClr val="FFFFFF"/>
      </a:lt1>
      <a:dk2>
        <a:srgbClr val="CCCCCC"/>
      </a:dk2>
      <a:lt2>
        <a:srgbClr val="999999"/>
      </a:lt2>
      <a:accent1>
        <a:srgbClr val="0C499C"/>
      </a:accent1>
      <a:accent2>
        <a:srgbClr val="54924E"/>
      </a:accent2>
      <a:accent3>
        <a:srgbClr val="702076"/>
      </a:accent3>
      <a:accent4>
        <a:srgbClr val="F98D29"/>
      </a:accent4>
      <a:accent5>
        <a:srgbClr val="009AD3"/>
      </a:accent5>
      <a:accent6>
        <a:srgbClr val="8D4604"/>
      </a:accent6>
      <a:hlink>
        <a:srgbClr val="002F5F"/>
      </a:hlink>
      <a:folHlink>
        <a:srgbClr val="6C278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20000">
              <a:srgbClr val="FFDA74"/>
            </a:gs>
            <a:gs pos="90000">
              <a:srgbClr val="ED3724"/>
            </a:gs>
          </a:gsLst>
          <a:lin ang="0" scaled="1"/>
          <a:tileRect/>
        </a:gra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txDef>
      <a:spPr>
        <a:noFill/>
      </a:spPr>
      <a:bodyPr wrap="square" rtlCol="0">
        <a:spAutoFit/>
      </a:bodyPr>
      <a:lstStyle>
        <a:defPPr>
          <a:defRPr sz="1000" dirty="0" smtClean="0">
            <a:latin typeface="+mn-lt"/>
          </a:defRPr>
        </a:defPPr>
      </a:lstStyle>
    </a:txDef>
  </a:objectDefaults>
  <a:extraClrSchemeLst/>
  <a:extLst>
    <a:ext uri="{05A4C25C-085E-4340-85A3-A5531E510DB2}">
      <thm15:themeFamily xmlns:thm15="http://schemas.microsoft.com/office/thememl/2012/main" name="Presentation2" id="{8C9D60AC-FC20-45AD-ACA9-707AE5FAC235}" vid="{A0DC08C3-83E6-4FA3-843E-01E06AD8A1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0</TotalTime>
  <Words>1736</Words>
  <Application>Microsoft Office PowerPoint</Application>
  <PresentationFormat>Widescreen</PresentationFormat>
  <Paragraphs>319</Paragraphs>
  <Slides>27</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Lucida Grande</vt:lpstr>
      <vt:lpstr>Wingdings</vt:lpstr>
      <vt:lpstr>2013</vt:lpstr>
      <vt:lpstr>Multi-Commodity Flow-Based Spreading in a Commercial Analytic Placer</vt:lpstr>
      <vt:lpstr>Outline</vt:lpstr>
      <vt:lpstr>Background</vt:lpstr>
      <vt:lpstr>Motivation (1 of 2)</vt:lpstr>
      <vt:lpstr>Motivation (2 of 2)</vt:lpstr>
      <vt:lpstr>High-Level Overview of the Spreading Algorithm (Part 1)</vt:lpstr>
      <vt:lpstr>Step 1: Build the Flow Network (1 of 6)</vt:lpstr>
      <vt:lpstr>Step 1: Build the Flow Network (2 of 6)</vt:lpstr>
      <vt:lpstr>Step 1: Build the Flow Network (3 of 6)</vt:lpstr>
      <vt:lpstr>Step 1: Build the Flow Network (4 of 6)</vt:lpstr>
      <vt:lpstr>Step 1: Build the Flow Network (5 of 6)</vt:lpstr>
      <vt:lpstr>Step 1: Build the Flow Network (6 of 6)</vt:lpstr>
      <vt:lpstr>High-Level Overview of the Spreading Algorithm (Part 2)</vt:lpstr>
      <vt:lpstr>Step 2: Find Augmenting Paths (1 of 4)</vt:lpstr>
      <vt:lpstr>Step 2: Find Augmenting Paths (2 of 4)</vt:lpstr>
      <vt:lpstr>Step 2: Find Augmenting Paths (3 of 4)</vt:lpstr>
      <vt:lpstr>Step 2: Find Augmenting Paths (4 of 4)</vt:lpstr>
      <vt:lpstr>Step 3: Move the Cells (1 of 3)</vt:lpstr>
      <vt:lpstr>Step 3: Move the Cells (2 of 3)</vt:lpstr>
      <vt:lpstr>Step 3: Move the Cells (3 of 3)</vt:lpstr>
      <vt:lpstr>Experimental Results (1 of 5)</vt:lpstr>
      <vt:lpstr>Experimental Results (2 of 5)</vt:lpstr>
      <vt:lpstr>Experimental Results (3 of 5)</vt:lpstr>
      <vt:lpstr>Experimental Results (4 of 5)</vt:lpstr>
      <vt:lpstr>Experimental Results (5 of 5)</vt:lpstr>
      <vt:lpstr>Conclusions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Multi-Commodity Flow-Based Spreading in a Commercial Analytic Placer</dc:title>
  <dc:creator/>
  <cp:lastModifiedBy/>
  <cp:revision>9</cp:revision>
  <dcterms:created xsi:type="dcterms:W3CDTF">2019-01-04T19:15:30Z</dcterms:created>
  <dcterms:modified xsi:type="dcterms:W3CDTF">2019-02-22T21:31:14Z</dcterms:modified>
</cp:coreProperties>
</file>